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7" r:id="rId3"/>
    <p:sldId id="267" r:id="rId4"/>
    <p:sldId id="270" r:id="rId5"/>
    <p:sldId id="271" r:id="rId6"/>
    <p:sldId id="256" r:id="rId7"/>
    <p:sldId id="258" r:id="rId8"/>
    <p:sldId id="269" r:id="rId9"/>
    <p:sldId id="272" r:id="rId10"/>
    <p:sldId id="273" r:id="rId11"/>
    <p:sldId id="275" r:id="rId12"/>
    <p:sldId id="278" r:id="rId13"/>
    <p:sldId id="274" r:id="rId14"/>
    <p:sldId id="276" r:id="rId15"/>
    <p:sldId id="279" r:id="rId16"/>
    <p:sldId id="277" r:id="rId17"/>
    <p:sldId id="280" r:id="rId18"/>
    <p:sldId id="283" r:id="rId19"/>
    <p:sldId id="281" r:id="rId20"/>
    <p:sldId id="284" r:id="rId21"/>
    <p:sldId id="282" r:id="rId22"/>
    <p:sldId id="286" r:id="rId23"/>
    <p:sldId id="285" r:id="rId24"/>
    <p:sldId id="287" r:id="rId25"/>
    <p:sldId id="294" r:id="rId26"/>
    <p:sldId id="288" r:id="rId27"/>
    <p:sldId id="289" r:id="rId28"/>
    <p:sldId id="290" r:id="rId29"/>
    <p:sldId id="292" r:id="rId30"/>
    <p:sldId id="295" r:id="rId31"/>
    <p:sldId id="291" r:id="rId32"/>
    <p:sldId id="296" r:id="rId33"/>
    <p:sldId id="297" r:id="rId34"/>
    <p:sldId id="299" r:id="rId35"/>
    <p:sldId id="300" r:id="rId36"/>
    <p:sldId id="301" r:id="rId37"/>
    <p:sldId id="302" r:id="rId38"/>
    <p:sldId id="303" r:id="rId39"/>
    <p:sldId id="305" r:id="rId40"/>
    <p:sldId id="306" r:id="rId41"/>
    <p:sldId id="313" r:id="rId42"/>
    <p:sldId id="314" r:id="rId43"/>
    <p:sldId id="307" r:id="rId44"/>
    <p:sldId id="315" r:id="rId45"/>
    <p:sldId id="316" r:id="rId46"/>
    <p:sldId id="319" r:id="rId47"/>
    <p:sldId id="320" r:id="rId48"/>
    <p:sldId id="308" r:id="rId49"/>
    <p:sldId id="309" r:id="rId50"/>
    <p:sldId id="310" r:id="rId51"/>
    <p:sldId id="321" r:id="rId52"/>
    <p:sldId id="311" r:id="rId53"/>
    <p:sldId id="312" r:id="rId54"/>
    <p:sldId id="317" r:id="rId55"/>
    <p:sldId id="322" r:id="rId56"/>
    <p:sldId id="318" r:id="rId5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003300"/>
    <a:srgbClr val="000066"/>
    <a:srgbClr val="800000"/>
    <a:srgbClr val="FFFF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70" autoAdjust="0"/>
    <p:restoredTop sz="94660"/>
  </p:normalViewPr>
  <p:slideViewPr>
    <p:cSldViewPr>
      <p:cViewPr varScale="1">
        <p:scale>
          <a:sx n="72" d="100"/>
          <a:sy n="72" d="100"/>
        </p:scale>
        <p:origin x="179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59438-44A8-449A-97F2-75FB1B4248E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0DC3FF9-E7E7-4818-A7EF-D5501A57629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385B692-DD33-4A16-9402-5E14E25CBBB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A17A39A-97CB-45B4-B70C-6974DE4523E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16D7168-F4B8-407D-B5E1-357DAEF5C53B}"/>
              </a:ext>
            </a:extLst>
          </p:cNvPr>
          <p:cNvSpPr>
            <a:spLocks noGrp="1"/>
          </p:cNvSpPr>
          <p:nvPr>
            <p:ph type="sldNum" sz="quarter" idx="12"/>
          </p:nvPr>
        </p:nvSpPr>
        <p:spPr/>
        <p:txBody>
          <a:bodyPr/>
          <a:lstStyle>
            <a:lvl1pPr>
              <a:defRPr/>
            </a:lvl1pPr>
          </a:lstStyle>
          <a:p>
            <a:fld id="{BEA79FFE-BE36-4D26-A5CB-5EBB62E26838}" type="slidenum">
              <a:rPr lang="en-US" altLang="en-US"/>
              <a:pPr/>
              <a:t>‹#›</a:t>
            </a:fld>
            <a:endParaRPr lang="en-US" altLang="en-US"/>
          </a:p>
        </p:txBody>
      </p:sp>
    </p:spTree>
    <p:extLst>
      <p:ext uri="{BB962C8B-B14F-4D97-AF65-F5344CB8AC3E}">
        <p14:creationId xmlns:p14="http://schemas.microsoft.com/office/powerpoint/2010/main" val="1796992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6940A-95BA-4FD8-B025-B8C0F6124D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33DD8F2-2F93-4BEC-AD61-C7C797D4151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5865B1-DA04-47AC-9611-969146030B2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A6D559B-C3AC-4431-BC66-5F418E13A74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2AA5D9D-9468-41AD-B2D5-66B47B413DE4}"/>
              </a:ext>
            </a:extLst>
          </p:cNvPr>
          <p:cNvSpPr>
            <a:spLocks noGrp="1"/>
          </p:cNvSpPr>
          <p:nvPr>
            <p:ph type="sldNum" sz="quarter" idx="12"/>
          </p:nvPr>
        </p:nvSpPr>
        <p:spPr/>
        <p:txBody>
          <a:bodyPr/>
          <a:lstStyle>
            <a:lvl1pPr>
              <a:defRPr/>
            </a:lvl1pPr>
          </a:lstStyle>
          <a:p>
            <a:fld id="{33329E44-6CBF-497B-9606-02CA012E89EA}" type="slidenum">
              <a:rPr lang="en-US" altLang="en-US"/>
              <a:pPr/>
              <a:t>‹#›</a:t>
            </a:fld>
            <a:endParaRPr lang="en-US" altLang="en-US"/>
          </a:p>
        </p:txBody>
      </p:sp>
    </p:spTree>
    <p:extLst>
      <p:ext uri="{BB962C8B-B14F-4D97-AF65-F5344CB8AC3E}">
        <p14:creationId xmlns:p14="http://schemas.microsoft.com/office/powerpoint/2010/main" val="553546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8353C4-83C4-4AFB-86B6-F6EEEEF95FCF}"/>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AA2E7BB-12E1-4A74-AF15-A681016E5B67}"/>
              </a:ext>
            </a:extLst>
          </p:cNvPr>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D2F24B-2B03-4FC7-B9F8-02018554B5F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D05BCDE-F486-4294-89A6-164A32AC29C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97B9DE4-7685-46FD-962B-29B9254FD5B0}"/>
              </a:ext>
            </a:extLst>
          </p:cNvPr>
          <p:cNvSpPr>
            <a:spLocks noGrp="1"/>
          </p:cNvSpPr>
          <p:nvPr>
            <p:ph type="sldNum" sz="quarter" idx="12"/>
          </p:nvPr>
        </p:nvSpPr>
        <p:spPr/>
        <p:txBody>
          <a:bodyPr/>
          <a:lstStyle>
            <a:lvl1pPr>
              <a:defRPr/>
            </a:lvl1pPr>
          </a:lstStyle>
          <a:p>
            <a:fld id="{9A71754B-F31D-45A7-BB20-E6310B7B39F5}" type="slidenum">
              <a:rPr lang="en-US" altLang="en-US"/>
              <a:pPr/>
              <a:t>‹#›</a:t>
            </a:fld>
            <a:endParaRPr lang="en-US" altLang="en-US"/>
          </a:p>
        </p:txBody>
      </p:sp>
    </p:spTree>
    <p:extLst>
      <p:ext uri="{BB962C8B-B14F-4D97-AF65-F5344CB8AC3E}">
        <p14:creationId xmlns:p14="http://schemas.microsoft.com/office/powerpoint/2010/main" val="1271375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24F91-AE81-415B-B4D0-34BFD144F3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531D54-8175-4416-97B9-2B733F8A9B4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489E4C-97FA-45D2-A3B5-55B005106C6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DD6D352-8C23-4471-A73F-3C6A409A4CE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5D1CE12-B08F-42DB-AAD6-6E8A9D793783}"/>
              </a:ext>
            </a:extLst>
          </p:cNvPr>
          <p:cNvSpPr>
            <a:spLocks noGrp="1"/>
          </p:cNvSpPr>
          <p:nvPr>
            <p:ph type="sldNum" sz="quarter" idx="12"/>
          </p:nvPr>
        </p:nvSpPr>
        <p:spPr/>
        <p:txBody>
          <a:bodyPr/>
          <a:lstStyle>
            <a:lvl1pPr>
              <a:defRPr/>
            </a:lvl1pPr>
          </a:lstStyle>
          <a:p>
            <a:fld id="{37344EF3-603E-4ABD-80C7-26AB82EC26D4}" type="slidenum">
              <a:rPr lang="en-US" altLang="en-US"/>
              <a:pPr/>
              <a:t>‹#›</a:t>
            </a:fld>
            <a:endParaRPr lang="en-US" altLang="en-US"/>
          </a:p>
        </p:txBody>
      </p:sp>
    </p:spTree>
    <p:extLst>
      <p:ext uri="{BB962C8B-B14F-4D97-AF65-F5344CB8AC3E}">
        <p14:creationId xmlns:p14="http://schemas.microsoft.com/office/powerpoint/2010/main" val="2738752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014C9-C69B-4564-8FFC-F0161BBF1D7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F9DB03-4BEA-4299-AA33-37968645014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AF05D33E-CB36-4020-AB5E-A73961127FA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E31C78C-9E4D-4A1D-9958-3DD765007BB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E88823E-750A-4B46-825E-67EFE7600878}"/>
              </a:ext>
            </a:extLst>
          </p:cNvPr>
          <p:cNvSpPr>
            <a:spLocks noGrp="1"/>
          </p:cNvSpPr>
          <p:nvPr>
            <p:ph type="sldNum" sz="quarter" idx="12"/>
          </p:nvPr>
        </p:nvSpPr>
        <p:spPr/>
        <p:txBody>
          <a:bodyPr/>
          <a:lstStyle>
            <a:lvl1pPr>
              <a:defRPr/>
            </a:lvl1pPr>
          </a:lstStyle>
          <a:p>
            <a:fld id="{77D58C9A-ED05-44DC-82AF-69FA4C2CDCF3}" type="slidenum">
              <a:rPr lang="en-US" altLang="en-US"/>
              <a:pPr/>
              <a:t>‹#›</a:t>
            </a:fld>
            <a:endParaRPr lang="en-US" altLang="en-US"/>
          </a:p>
        </p:txBody>
      </p:sp>
    </p:spTree>
    <p:extLst>
      <p:ext uri="{BB962C8B-B14F-4D97-AF65-F5344CB8AC3E}">
        <p14:creationId xmlns:p14="http://schemas.microsoft.com/office/powerpoint/2010/main" val="2104126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354D4-8DBA-4CDC-9E3B-76CA9B606C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17D353-F55A-4F0D-BC98-6DC555105DF0}"/>
              </a:ext>
            </a:extLst>
          </p:cNvPr>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2C4E10-DAD7-44DE-A1CD-CDF8A61C1BC8}"/>
              </a:ext>
            </a:extLst>
          </p:cNvPr>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221CC4-1565-4839-8769-44F83638E3E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F29CA7D2-8D4C-4FE7-9590-2C0B8FFC875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A177537-7D04-4DE3-92DB-DF1883C9245E}"/>
              </a:ext>
            </a:extLst>
          </p:cNvPr>
          <p:cNvSpPr>
            <a:spLocks noGrp="1"/>
          </p:cNvSpPr>
          <p:nvPr>
            <p:ph type="sldNum" sz="quarter" idx="12"/>
          </p:nvPr>
        </p:nvSpPr>
        <p:spPr/>
        <p:txBody>
          <a:bodyPr/>
          <a:lstStyle>
            <a:lvl1pPr>
              <a:defRPr/>
            </a:lvl1pPr>
          </a:lstStyle>
          <a:p>
            <a:fld id="{EE8E9733-F848-492A-94F8-26956F4AF5F0}" type="slidenum">
              <a:rPr lang="en-US" altLang="en-US"/>
              <a:pPr/>
              <a:t>‹#›</a:t>
            </a:fld>
            <a:endParaRPr lang="en-US" altLang="en-US"/>
          </a:p>
        </p:txBody>
      </p:sp>
    </p:spTree>
    <p:extLst>
      <p:ext uri="{BB962C8B-B14F-4D97-AF65-F5344CB8AC3E}">
        <p14:creationId xmlns:p14="http://schemas.microsoft.com/office/powerpoint/2010/main" val="1045562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10AAA-8AAD-4FC8-9C17-0866EEBCE20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1E3BBF-673F-4DA9-92B6-ED6E52EFC66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AE2324F-671C-4C5A-971C-4D1BCFBDBA7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4A3131-E33C-4146-94E8-CF5E2B4510D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1B2C7B3-BA04-4F4E-A14B-DA63F5DFF32C}"/>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85BBBF-A8FE-42F2-B3DB-6A07373687E8}"/>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F7B82FAF-9C94-4D2F-AEDC-A8C6BAC553D0}"/>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431BAF06-58DF-4986-8E55-051574F8EDC3}"/>
              </a:ext>
            </a:extLst>
          </p:cNvPr>
          <p:cNvSpPr>
            <a:spLocks noGrp="1"/>
          </p:cNvSpPr>
          <p:nvPr>
            <p:ph type="sldNum" sz="quarter" idx="12"/>
          </p:nvPr>
        </p:nvSpPr>
        <p:spPr/>
        <p:txBody>
          <a:bodyPr/>
          <a:lstStyle>
            <a:lvl1pPr>
              <a:defRPr/>
            </a:lvl1pPr>
          </a:lstStyle>
          <a:p>
            <a:fld id="{C241C963-E5B7-4032-A96C-45CBA256C41D}" type="slidenum">
              <a:rPr lang="en-US" altLang="en-US"/>
              <a:pPr/>
              <a:t>‹#›</a:t>
            </a:fld>
            <a:endParaRPr lang="en-US" altLang="en-US"/>
          </a:p>
        </p:txBody>
      </p:sp>
    </p:spTree>
    <p:extLst>
      <p:ext uri="{BB962C8B-B14F-4D97-AF65-F5344CB8AC3E}">
        <p14:creationId xmlns:p14="http://schemas.microsoft.com/office/powerpoint/2010/main" val="1376241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7FFF2-D6A9-4FC2-B3A1-A4A9C75624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F254DC-C3F9-47BC-A4AF-D6EAFC84B85F}"/>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9FC81FEE-BE39-4EFA-89D7-1A1904FFA287}"/>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1CC2DF41-9173-4A09-AE26-A9A8DF6293E0}"/>
              </a:ext>
            </a:extLst>
          </p:cNvPr>
          <p:cNvSpPr>
            <a:spLocks noGrp="1"/>
          </p:cNvSpPr>
          <p:nvPr>
            <p:ph type="sldNum" sz="quarter" idx="12"/>
          </p:nvPr>
        </p:nvSpPr>
        <p:spPr/>
        <p:txBody>
          <a:bodyPr/>
          <a:lstStyle>
            <a:lvl1pPr>
              <a:defRPr/>
            </a:lvl1pPr>
          </a:lstStyle>
          <a:p>
            <a:fld id="{C27B1CB5-892F-4A48-B499-8ACD082B7A1A}" type="slidenum">
              <a:rPr lang="en-US" altLang="en-US"/>
              <a:pPr/>
              <a:t>‹#›</a:t>
            </a:fld>
            <a:endParaRPr lang="en-US" altLang="en-US"/>
          </a:p>
        </p:txBody>
      </p:sp>
    </p:spTree>
    <p:extLst>
      <p:ext uri="{BB962C8B-B14F-4D97-AF65-F5344CB8AC3E}">
        <p14:creationId xmlns:p14="http://schemas.microsoft.com/office/powerpoint/2010/main" val="3404201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BBD824-43BD-410B-8048-41EB9675D81D}"/>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F7AF8EB6-176A-4813-8386-56D05D17295C}"/>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17905CC6-5C84-4012-8A92-905FDD7FC727}"/>
              </a:ext>
            </a:extLst>
          </p:cNvPr>
          <p:cNvSpPr>
            <a:spLocks noGrp="1"/>
          </p:cNvSpPr>
          <p:nvPr>
            <p:ph type="sldNum" sz="quarter" idx="12"/>
          </p:nvPr>
        </p:nvSpPr>
        <p:spPr/>
        <p:txBody>
          <a:bodyPr/>
          <a:lstStyle>
            <a:lvl1pPr>
              <a:defRPr/>
            </a:lvl1pPr>
          </a:lstStyle>
          <a:p>
            <a:fld id="{B4459E34-5335-47E6-8C49-E551A7DE413B}" type="slidenum">
              <a:rPr lang="en-US" altLang="en-US"/>
              <a:pPr/>
              <a:t>‹#›</a:t>
            </a:fld>
            <a:endParaRPr lang="en-US" altLang="en-US"/>
          </a:p>
        </p:txBody>
      </p:sp>
    </p:spTree>
    <p:extLst>
      <p:ext uri="{BB962C8B-B14F-4D97-AF65-F5344CB8AC3E}">
        <p14:creationId xmlns:p14="http://schemas.microsoft.com/office/powerpoint/2010/main" val="3565922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DBC7D-9DC0-459E-BA45-66715DC08C0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5FF0FFC-2D00-40BB-96D9-DF58DD678B2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74C222-F774-4CAD-B3A6-E0E25C888A2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0014D00-F4B6-4090-9DB7-69F06EDB03D3}"/>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0E714BC-8A4E-4210-96BE-40D118D461E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AE09BD4-9331-42DF-B8F1-994A94A50807}"/>
              </a:ext>
            </a:extLst>
          </p:cNvPr>
          <p:cNvSpPr>
            <a:spLocks noGrp="1"/>
          </p:cNvSpPr>
          <p:nvPr>
            <p:ph type="sldNum" sz="quarter" idx="12"/>
          </p:nvPr>
        </p:nvSpPr>
        <p:spPr/>
        <p:txBody>
          <a:bodyPr/>
          <a:lstStyle>
            <a:lvl1pPr>
              <a:defRPr/>
            </a:lvl1pPr>
          </a:lstStyle>
          <a:p>
            <a:fld id="{2CB2F38E-C811-4BC2-AAD6-4DA234FA3721}" type="slidenum">
              <a:rPr lang="en-US" altLang="en-US"/>
              <a:pPr/>
              <a:t>‹#›</a:t>
            </a:fld>
            <a:endParaRPr lang="en-US" altLang="en-US"/>
          </a:p>
        </p:txBody>
      </p:sp>
    </p:spTree>
    <p:extLst>
      <p:ext uri="{BB962C8B-B14F-4D97-AF65-F5344CB8AC3E}">
        <p14:creationId xmlns:p14="http://schemas.microsoft.com/office/powerpoint/2010/main" val="383369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8B8C5-89C6-41E6-9D80-9A7A554CD94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A06B4E-5F3E-4A5A-978C-D8D9E6BEDF0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E2DA40D-1CF3-4ED0-907B-A8257FB3A3F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8F147BD-9E85-4B07-A3E1-FFBE7F39335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86D04F34-5315-41B3-AA36-4AB57C03A72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3496689-75A7-4DB3-97C2-2F8924EDE69A}"/>
              </a:ext>
            </a:extLst>
          </p:cNvPr>
          <p:cNvSpPr>
            <a:spLocks noGrp="1"/>
          </p:cNvSpPr>
          <p:nvPr>
            <p:ph type="sldNum" sz="quarter" idx="12"/>
          </p:nvPr>
        </p:nvSpPr>
        <p:spPr/>
        <p:txBody>
          <a:bodyPr/>
          <a:lstStyle>
            <a:lvl1pPr>
              <a:defRPr/>
            </a:lvl1pPr>
          </a:lstStyle>
          <a:p>
            <a:fld id="{2315474D-6C5E-4EE6-BF17-101AF317F371}" type="slidenum">
              <a:rPr lang="en-US" altLang="en-US"/>
              <a:pPr/>
              <a:t>‹#›</a:t>
            </a:fld>
            <a:endParaRPr lang="en-US" altLang="en-US"/>
          </a:p>
        </p:txBody>
      </p:sp>
    </p:spTree>
    <p:extLst>
      <p:ext uri="{BB962C8B-B14F-4D97-AF65-F5344CB8AC3E}">
        <p14:creationId xmlns:p14="http://schemas.microsoft.com/office/powerpoint/2010/main" val="3180603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A370946-9CF6-4DBF-81EA-59572226B5E5}"/>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CE6B54E6-AC60-4C6B-ADF8-7F6D709AB482}"/>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BC3F35C2-D98B-4A82-97FB-891B0FA92F5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54F4FBB1-D0F1-4EAA-BF20-F800556E63DE}"/>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0D3D63D4-E234-46B2-BA63-534023F6B250}"/>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EC1C787-2120-4857-A48E-D92734E9125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duncanlong.com/science-fiction-fantasy-art/christian/index.html" TargetMode="External"/><Relationship Id="rId1" Type="http://schemas.openxmlformats.org/officeDocument/2006/relationships/slideLayout" Target="../slideLayouts/slideLayout1.xml"/><Relationship Id="rId4" Type="http://schemas.openxmlformats.org/officeDocument/2006/relationships/image" Target="http://duncanlong.com/science-fiction-fantasy-art/christian/img37.jpg"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val 2">
            <a:extLst>
              <a:ext uri="{FF2B5EF4-FFF2-40B4-BE49-F238E27FC236}">
                <a16:creationId xmlns:a16="http://schemas.microsoft.com/office/drawing/2014/main" id="{C3CE5577-3748-48A6-AEB5-DFEAB2A54CE1}"/>
              </a:ext>
            </a:extLst>
          </p:cNvPr>
          <p:cNvSpPr>
            <a:spLocks noChangeArrowheads="1"/>
          </p:cNvSpPr>
          <p:nvPr/>
        </p:nvSpPr>
        <p:spPr bwMode="auto">
          <a:xfrm rot="259663">
            <a:off x="-3124200" y="4343400"/>
            <a:ext cx="13792200" cy="3733800"/>
          </a:xfrm>
          <a:prstGeom prst="ellipse">
            <a:avLst/>
          </a:prstGeom>
          <a:solidFill>
            <a:srgbClr val="00CC00"/>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9459" name="Group 3">
            <a:extLst>
              <a:ext uri="{FF2B5EF4-FFF2-40B4-BE49-F238E27FC236}">
                <a16:creationId xmlns:a16="http://schemas.microsoft.com/office/drawing/2014/main" id="{50AB4714-8BAF-455C-8668-CCBE42A51054}"/>
              </a:ext>
            </a:extLst>
          </p:cNvPr>
          <p:cNvGrpSpPr>
            <a:grpSpLocks/>
          </p:cNvGrpSpPr>
          <p:nvPr/>
        </p:nvGrpSpPr>
        <p:grpSpPr bwMode="auto">
          <a:xfrm>
            <a:off x="152400" y="1828800"/>
            <a:ext cx="6705600" cy="4800600"/>
            <a:chOff x="418" y="672"/>
            <a:chExt cx="2957" cy="2557"/>
          </a:xfrm>
        </p:grpSpPr>
        <p:sp>
          <p:nvSpPr>
            <p:cNvPr id="19460" name="AutoShape 4">
              <a:extLst>
                <a:ext uri="{FF2B5EF4-FFF2-40B4-BE49-F238E27FC236}">
                  <a16:creationId xmlns:a16="http://schemas.microsoft.com/office/drawing/2014/main" id="{5CDC605D-1753-4F50-989A-06CEBC7CF482}"/>
                </a:ext>
              </a:extLst>
            </p:cNvPr>
            <p:cNvSpPr>
              <a:spLocks noChangeAspect="1" noChangeArrowheads="1" noTextEdit="1"/>
            </p:cNvSpPr>
            <p:nvPr/>
          </p:nvSpPr>
          <p:spPr bwMode="auto">
            <a:xfrm>
              <a:off x="432" y="672"/>
              <a:ext cx="2943" cy="2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9461" name="Freeform 5">
              <a:extLst>
                <a:ext uri="{FF2B5EF4-FFF2-40B4-BE49-F238E27FC236}">
                  <a16:creationId xmlns:a16="http://schemas.microsoft.com/office/drawing/2014/main" id="{B7E5C752-3D0C-444E-83EE-D55665F22486}"/>
                </a:ext>
              </a:extLst>
            </p:cNvPr>
            <p:cNvSpPr>
              <a:spLocks/>
            </p:cNvSpPr>
            <p:nvPr/>
          </p:nvSpPr>
          <p:spPr bwMode="auto">
            <a:xfrm>
              <a:off x="748" y="1947"/>
              <a:ext cx="2050" cy="179"/>
            </a:xfrm>
            <a:custGeom>
              <a:avLst/>
              <a:gdLst>
                <a:gd name="T0" fmla="*/ 4100 w 4100"/>
                <a:gd name="T1" fmla="*/ 0 h 359"/>
                <a:gd name="T2" fmla="*/ 4098 w 4100"/>
                <a:gd name="T3" fmla="*/ 39 h 359"/>
                <a:gd name="T4" fmla="*/ 4096 w 4100"/>
                <a:gd name="T5" fmla="*/ 84 h 359"/>
                <a:gd name="T6" fmla="*/ 4094 w 4100"/>
                <a:gd name="T7" fmla="*/ 132 h 359"/>
                <a:gd name="T8" fmla="*/ 4094 w 4100"/>
                <a:gd name="T9" fmla="*/ 183 h 359"/>
                <a:gd name="T10" fmla="*/ 4090 w 4100"/>
                <a:gd name="T11" fmla="*/ 231 h 359"/>
                <a:gd name="T12" fmla="*/ 4088 w 4100"/>
                <a:gd name="T13" fmla="*/ 280 h 359"/>
                <a:gd name="T14" fmla="*/ 4088 w 4100"/>
                <a:gd name="T15" fmla="*/ 322 h 359"/>
                <a:gd name="T16" fmla="*/ 4088 w 4100"/>
                <a:gd name="T17" fmla="*/ 359 h 359"/>
                <a:gd name="T18" fmla="*/ 3805 w 4100"/>
                <a:gd name="T19" fmla="*/ 351 h 359"/>
                <a:gd name="T20" fmla="*/ 3363 w 4100"/>
                <a:gd name="T21" fmla="*/ 347 h 359"/>
                <a:gd name="T22" fmla="*/ 2805 w 4100"/>
                <a:gd name="T23" fmla="*/ 344 h 359"/>
                <a:gd name="T24" fmla="*/ 2184 w 4100"/>
                <a:gd name="T25" fmla="*/ 342 h 359"/>
                <a:gd name="T26" fmla="*/ 1542 w 4100"/>
                <a:gd name="T27" fmla="*/ 336 h 359"/>
                <a:gd name="T28" fmla="*/ 933 w 4100"/>
                <a:gd name="T29" fmla="*/ 328 h 359"/>
                <a:gd name="T30" fmla="*/ 402 w 4100"/>
                <a:gd name="T31" fmla="*/ 316 h 359"/>
                <a:gd name="T32" fmla="*/ 0 w 4100"/>
                <a:gd name="T33" fmla="*/ 299 h 359"/>
                <a:gd name="T34" fmla="*/ 0 w 4100"/>
                <a:gd name="T35" fmla="*/ 266 h 359"/>
                <a:gd name="T36" fmla="*/ 0 w 4100"/>
                <a:gd name="T37" fmla="*/ 233 h 359"/>
                <a:gd name="T38" fmla="*/ 0 w 4100"/>
                <a:gd name="T39" fmla="*/ 198 h 359"/>
                <a:gd name="T40" fmla="*/ 0 w 4100"/>
                <a:gd name="T41" fmla="*/ 163 h 359"/>
                <a:gd name="T42" fmla="*/ 0 w 4100"/>
                <a:gd name="T43" fmla="*/ 126 h 359"/>
                <a:gd name="T44" fmla="*/ 4 w 4100"/>
                <a:gd name="T45" fmla="*/ 90 h 359"/>
                <a:gd name="T46" fmla="*/ 6 w 4100"/>
                <a:gd name="T47" fmla="*/ 51 h 359"/>
                <a:gd name="T48" fmla="*/ 12 w 4100"/>
                <a:gd name="T49" fmla="*/ 12 h 359"/>
                <a:gd name="T50" fmla="*/ 545 w 4100"/>
                <a:gd name="T51" fmla="*/ 6 h 359"/>
                <a:gd name="T52" fmla="*/ 1073 w 4100"/>
                <a:gd name="T53" fmla="*/ 6 h 359"/>
                <a:gd name="T54" fmla="*/ 1591 w 4100"/>
                <a:gd name="T55" fmla="*/ 6 h 359"/>
                <a:gd name="T56" fmla="*/ 2104 w 4100"/>
                <a:gd name="T57" fmla="*/ 6 h 359"/>
                <a:gd name="T58" fmla="*/ 2611 w 4100"/>
                <a:gd name="T59" fmla="*/ 4 h 359"/>
                <a:gd name="T60" fmla="*/ 3111 w 4100"/>
                <a:gd name="T61" fmla="*/ 4 h 359"/>
                <a:gd name="T62" fmla="*/ 3606 w 4100"/>
                <a:gd name="T63" fmla="*/ 2 h 359"/>
                <a:gd name="T64" fmla="*/ 4100 w 4100"/>
                <a:gd name="T65" fmla="*/ 0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100" h="359">
                  <a:moveTo>
                    <a:pt x="4100" y="0"/>
                  </a:moveTo>
                  <a:lnTo>
                    <a:pt x="4098" y="39"/>
                  </a:lnTo>
                  <a:lnTo>
                    <a:pt x="4096" y="84"/>
                  </a:lnTo>
                  <a:lnTo>
                    <a:pt x="4094" y="132"/>
                  </a:lnTo>
                  <a:lnTo>
                    <a:pt x="4094" y="183"/>
                  </a:lnTo>
                  <a:lnTo>
                    <a:pt x="4090" y="231"/>
                  </a:lnTo>
                  <a:lnTo>
                    <a:pt x="4088" y="280"/>
                  </a:lnTo>
                  <a:lnTo>
                    <a:pt x="4088" y="322"/>
                  </a:lnTo>
                  <a:lnTo>
                    <a:pt x="4088" y="359"/>
                  </a:lnTo>
                  <a:lnTo>
                    <a:pt x="3805" y="351"/>
                  </a:lnTo>
                  <a:lnTo>
                    <a:pt x="3363" y="347"/>
                  </a:lnTo>
                  <a:lnTo>
                    <a:pt x="2805" y="344"/>
                  </a:lnTo>
                  <a:lnTo>
                    <a:pt x="2184" y="342"/>
                  </a:lnTo>
                  <a:lnTo>
                    <a:pt x="1542" y="336"/>
                  </a:lnTo>
                  <a:lnTo>
                    <a:pt x="933" y="328"/>
                  </a:lnTo>
                  <a:lnTo>
                    <a:pt x="402" y="316"/>
                  </a:lnTo>
                  <a:lnTo>
                    <a:pt x="0" y="299"/>
                  </a:lnTo>
                  <a:lnTo>
                    <a:pt x="0" y="266"/>
                  </a:lnTo>
                  <a:lnTo>
                    <a:pt x="0" y="233"/>
                  </a:lnTo>
                  <a:lnTo>
                    <a:pt x="0" y="198"/>
                  </a:lnTo>
                  <a:lnTo>
                    <a:pt x="0" y="163"/>
                  </a:lnTo>
                  <a:lnTo>
                    <a:pt x="0" y="126"/>
                  </a:lnTo>
                  <a:lnTo>
                    <a:pt x="4" y="90"/>
                  </a:lnTo>
                  <a:lnTo>
                    <a:pt x="6" y="51"/>
                  </a:lnTo>
                  <a:lnTo>
                    <a:pt x="12" y="12"/>
                  </a:lnTo>
                  <a:lnTo>
                    <a:pt x="545" y="6"/>
                  </a:lnTo>
                  <a:lnTo>
                    <a:pt x="1073" y="6"/>
                  </a:lnTo>
                  <a:lnTo>
                    <a:pt x="1591" y="6"/>
                  </a:lnTo>
                  <a:lnTo>
                    <a:pt x="2104" y="6"/>
                  </a:lnTo>
                  <a:lnTo>
                    <a:pt x="2611" y="4"/>
                  </a:lnTo>
                  <a:lnTo>
                    <a:pt x="3111" y="4"/>
                  </a:lnTo>
                  <a:lnTo>
                    <a:pt x="3606" y="2"/>
                  </a:lnTo>
                  <a:lnTo>
                    <a:pt x="4100" y="0"/>
                  </a:lnTo>
                  <a:close/>
                </a:path>
              </a:pathLst>
            </a:custGeom>
            <a:solidFill>
              <a:srgbClr val="3F72F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62" name="Freeform 6">
              <a:extLst>
                <a:ext uri="{FF2B5EF4-FFF2-40B4-BE49-F238E27FC236}">
                  <a16:creationId xmlns:a16="http://schemas.microsoft.com/office/drawing/2014/main" id="{6071F04C-870F-4DED-A1E4-1E1EE6581FCA}"/>
                </a:ext>
              </a:extLst>
            </p:cNvPr>
            <p:cNvSpPr>
              <a:spLocks/>
            </p:cNvSpPr>
            <p:nvPr/>
          </p:nvSpPr>
          <p:spPr bwMode="auto">
            <a:xfrm>
              <a:off x="418" y="1054"/>
              <a:ext cx="2926" cy="1602"/>
            </a:xfrm>
            <a:custGeom>
              <a:avLst/>
              <a:gdLst>
                <a:gd name="T0" fmla="*/ 3031 w 5851"/>
                <a:gd name="T1" fmla="*/ 95 h 3205"/>
                <a:gd name="T2" fmla="*/ 3306 w 5851"/>
                <a:gd name="T3" fmla="*/ 248 h 3205"/>
                <a:gd name="T4" fmla="*/ 3584 w 5851"/>
                <a:gd name="T5" fmla="*/ 407 h 3205"/>
                <a:gd name="T6" fmla="*/ 3795 w 5851"/>
                <a:gd name="T7" fmla="*/ 644 h 3205"/>
                <a:gd name="T8" fmla="*/ 3997 w 5851"/>
                <a:gd name="T9" fmla="*/ 888 h 3205"/>
                <a:gd name="T10" fmla="*/ 4111 w 5851"/>
                <a:gd name="T11" fmla="*/ 1095 h 3205"/>
                <a:gd name="T12" fmla="*/ 4334 w 5851"/>
                <a:gd name="T13" fmla="*/ 1109 h 3205"/>
                <a:gd name="T14" fmla="*/ 4521 w 5851"/>
                <a:gd name="T15" fmla="*/ 1206 h 3205"/>
                <a:gd name="T16" fmla="*/ 4689 w 5851"/>
                <a:gd name="T17" fmla="*/ 1248 h 3205"/>
                <a:gd name="T18" fmla="*/ 4852 w 5851"/>
                <a:gd name="T19" fmla="*/ 1316 h 3205"/>
                <a:gd name="T20" fmla="*/ 5023 w 5851"/>
                <a:gd name="T21" fmla="*/ 1390 h 3205"/>
                <a:gd name="T22" fmla="*/ 5331 w 5851"/>
                <a:gd name="T23" fmla="*/ 1739 h 3205"/>
                <a:gd name="T24" fmla="*/ 5684 w 5851"/>
                <a:gd name="T25" fmla="*/ 2047 h 3205"/>
                <a:gd name="T26" fmla="*/ 5810 w 5851"/>
                <a:gd name="T27" fmla="*/ 2373 h 3205"/>
                <a:gd name="T28" fmla="*/ 5661 w 5851"/>
                <a:gd name="T29" fmla="*/ 2588 h 3205"/>
                <a:gd name="T30" fmla="*/ 5459 w 5851"/>
                <a:gd name="T31" fmla="*/ 2720 h 3205"/>
                <a:gd name="T32" fmla="*/ 5314 w 5851"/>
                <a:gd name="T33" fmla="*/ 2681 h 3205"/>
                <a:gd name="T34" fmla="*/ 5211 w 5851"/>
                <a:gd name="T35" fmla="*/ 2737 h 3205"/>
                <a:gd name="T36" fmla="*/ 5097 w 5851"/>
                <a:gd name="T37" fmla="*/ 2720 h 3205"/>
                <a:gd name="T38" fmla="*/ 4937 w 5851"/>
                <a:gd name="T39" fmla="*/ 2689 h 3205"/>
                <a:gd name="T40" fmla="*/ 4777 w 5851"/>
                <a:gd name="T41" fmla="*/ 2722 h 3205"/>
                <a:gd name="T42" fmla="*/ 4606 w 5851"/>
                <a:gd name="T43" fmla="*/ 2726 h 3205"/>
                <a:gd name="T44" fmla="*/ 4439 w 5851"/>
                <a:gd name="T45" fmla="*/ 2784 h 3205"/>
                <a:gd name="T46" fmla="*/ 4266 w 5851"/>
                <a:gd name="T47" fmla="*/ 2834 h 3205"/>
                <a:gd name="T48" fmla="*/ 3960 w 5851"/>
                <a:gd name="T49" fmla="*/ 2923 h 3205"/>
                <a:gd name="T50" fmla="*/ 3646 w 5851"/>
                <a:gd name="T51" fmla="*/ 3135 h 3205"/>
                <a:gd name="T52" fmla="*/ 3274 w 5851"/>
                <a:gd name="T53" fmla="*/ 3187 h 3205"/>
                <a:gd name="T54" fmla="*/ 3014 w 5851"/>
                <a:gd name="T55" fmla="*/ 3098 h 3205"/>
                <a:gd name="T56" fmla="*/ 2750 w 5851"/>
                <a:gd name="T57" fmla="*/ 3042 h 3205"/>
                <a:gd name="T58" fmla="*/ 2515 w 5851"/>
                <a:gd name="T59" fmla="*/ 3139 h 3205"/>
                <a:gd name="T60" fmla="*/ 2312 w 5851"/>
                <a:gd name="T61" fmla="*/ 3197 h 3205"/>
                <a:gd name="T62" fmla="*/ 2079 w 5851"/>
                <a:gd name="T63" fmla="*/ 3170 h 3205"/>
                <a:gd name="T64" fmla="*/ 1897 w 5851"/>
                <a:gd name="T65" fmla="*/ 3152 h 3205"/>
                <a:gd name="T66" fmla="*/ 1714 w 5851"/>
                <a:gd name="T67" fmla="*/ 3112 h 3205"/>
                <a:gd name="T68" fmla="*/ 1557 w 5851"/>
                <a:gd name="T69" fmla="*/ 3020 h 3205"/>
                <a:gd name="T70" fmla="*/ 1342 w 5851"/>
                <a:gd name="T71" fmla="*/ 3005 h 3205"/>
                <a:gd name="T72" fmla="*/ 1171 w 5851"/>
                <a:gd name="T73" fmla="*/ 2881 h 3205"/>
                <a:gd name="T74" fmla="*/ 1020 w 5851"/>
                <a:gd name="T75" fmla="*/ 2763 h 3205"/>
                <a:gd name="T76" fmla="*/ 919 w 5851"/>
                <a:gd name="T77" fmla="*/ 2652 h 3205"/>
                <a:gd name="T78" fmla="*/ 805 w 5851"/>
                <a:gd name="T79" fmla="*/ 2575 h 3205"/>
                <a:gd name="T80" fmla="*/ 665 w 5851"/>
                <a:gd name="T81" fmla="*/ 2493 h 3205"/>
                <a:gd name="T82" fmla="*/ 498 w 5851"/>
                <a:gd name="T83" fmla="*/ 2445 h 3205"/>
                <a:gd name="T84" fmla="*/ 335 w 5851"/>
                <a:gd name="T85" fmla="*/ 2385 h 3205"/>
                <a:gd name="T86" fmla="*/ 190 w 5851"/>
                <a:gd name="T87" fmla="*/ 2218 h 3205"/>
                <a:gd name="T88" fmla="*/ 50 w 5851"/>
                <a:gd name="T89" fmla="*/ 2053 h 3205"/>
                <a:gd name="T90" fmla="*/ 27 w 5851"/>
                <a:gd name="T91" fmla="*/ 1890 h 3205"/>
                <a:gd name="T92" fmla="*/ 107 w 5851"/>
                <a:gd name="T93" fmla="*/ 1772 h 3205"/>
                <a:gd name="T94" fmla="*/ 145 w 5851"/>
                <a:gd name="T95" fmla="*/ 1646 h 3205"/>
                <a:gd name="T96" fmla="*/ 283 w 5851"/>
                <a:gd name="T97" fmla="*/ 1440 h 3205"/>
                <a:gd name="T98" fmla="*/ 601 w 5851"/>
                <a:gd name="T99" fmla="*/ 1062 h 3205"/>
                <a:gd name="T100" fmla="*/ 886 w 5851"/>
                <a:gd name="T101" fmla="*/ 671 h 3205"/>
                <a:gd name="T102" fmla="*/ 1030 w 5851"/>
                <a:gd name="T103" fmla="*/ 444 h 3205"/>
                <a:gd name="T104" fmla="*/ 1156 w 5851"/>
                <a:gd name="T105" fmla="*/ 343 h 3205"/>
                <a:gd name="T106" fmla="*/ 1319 w 5851"/>
                <a:gd name="T107" fmla="*/ 298 h 3205"/>
                <a:gd name="T108" fmla="*/ 1522 w 5851"/>
                <a:gd name="T109" fmla="*/ 180 h 3205"/>
                <a:gd name="T110" fmla="*/ 1763 w 5851"/>
                <a:gd name="T111" fmla="*/ 209 h 3205"/>
                <a:gd name="T112" fmla="*/ 1968 w 5851"/>
                <a:gd name="T113" fmla="*/ 233 h 3205"/>
                <a:gd name="T114" fmla="*/ 2114 w 5851"/>
                <a:gd name="T115" fmla="*/ 83 h 3205"/>
                <a:gd name="T116" fmla="*/ 2292 w 5851"/>
                <a:gd name="T117" fmla="*/ 0 h 3205"/>
                <a:gd name="T118" fmla="*/ 2476 w 5851"/>
                <a:gd name="T119" fmla="*/ 43 h 3205"/>
                <a:gd name="T120" fmla="*/ 2647 w 5851"/>
                <a:gd name="T121" fmla="*/ 37 h 3205"/>
                <a:gd name="T122" fmla="*/ 2841 w 5851"/>
                <a:gd name="T123" fmla="*/ 35 h 3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851" h="3205">
                  <a:moveTo>
                    <a:pt x="2841" y="35"/>
                  </a:moveTo>
                  <a:lnTo>
                    <a:pt x="2936" y="58"/>
                  </a:lnTo>
                  <a:lnTo>
                    <a:pt x="3031" y="95"/>
                  </a:lnTo>
                  <a:lnTo>
                    <a:pt x="3124" y="141"/>
                  </a:lnTo>
                  <a:lnTo>
                    <a:pt x="3217" y="194"/>
                  </a:lnTo>
                  <a:lnTo>
                    <a:pt x="3306" y="248"/>
                  </a:lnTo>
                  <a:lnTo>
                    <a:pt x="3398" y="304"/>
                  </a:lnTo>
                  <a:lnTo>
                    <a:pt x="3489" y="357"/>
                  </a:lnTo>
                  <a:lnTo>
                    <a:pt x="3584" y="407"/>
                  </a:lnTo>
                  <a:lnTo>
                    <a:pt x="3644" y="490"/>
                  </a:lnTo>
                  <a:lnTo>
                    <a:pt x="3718" y="570"/>
                  </a:lnTo>
                  <a:lnTo>
                    <a:pt x="3795" y="644"/>
                  </a:lnTo>
                  <a:lnTo>
                    <a:pt x="3875" y="721"/>
                  </a:lnTo>
                  <a:lnTo>
                    <a:pt x="3943" y="799"/>
                  </a:lnTo>
                  <a:lnTo>
                    <a:pt x="3997" y="888"/>
                  </a:lnTo>
                  <a:lnTo>
                    <a:pt x="4032" y="987"/>
                  </a:lnTo>
                  <a:lnTo>
                    <a:pt x="4040" y="1101"/>
                  </a:lnTo>
                  <a:lnTo>
                    <a:pt x="4111" y="1095"/>
                  </a:lnTo>
                  <a:lnTo>
                    <a:pt x="4187" y="1095"/>
                  </a:lnTo>
                  <a:lnTo>
                    <a:pt x="4261" y="1097"/>
                  </a:lnTo>
                  <a:lnTo>
                    <a:pt x="4334" y="1109"/>
                  </a:lnTo>
                  <a:lnTo>
                    <a:pt x="4402" y="1128"/>
                  </a:lnTo>
                  <a:lnTo>
                    <a:pt x="4464" y="1159"/>
                  </a:lnTo>
                  <a:lnTo>
                    <a:pt x="4521" y="1206"/>
                  </a:lnTo>
                  <a:lnTo>
                    <a:pt x="4567" y="1270"/>
                  </a:lnTo>
                  <a:lnTo>
                    <a:pt x="4629" y="1248"/>
                  </a:lnTo>
                  <a:lnTo>
                    <a:pt x="4689" y="1248"/>
                  </a:lnTo>
                  <a:lnTo>
                    <a:pt x="4744" y="1262"/>
                  </a:lnTo>
                  <a:lnTo>
                    <a:pt x="4800" y="1289"/>
                  </a:lnTo>
                  <a:lnTo>
                    <a:pt x="4852" y="1316"/>
                  </a:lnTo>
                  <a:lnTo>
                    <a:pt x="4905" y="1347"/>
                  </a:lnTo>
                  <a:lnTo>
                    <a:pt x="4961" y="1372"/>
                  </a:lnTo>
                  <a:lnTo>
                    <a:pt x="5023" y="1390"/>
                  </a:lnTo>
                  <a:lnTo>
                    <a:pt x="5110" y="1520"/>
                  </a:lnTo>
                  <a:lnTo>
                    <a:pt x="5215" y="1634"/>
                  </a:lnTo>
                  <a:lnTo>
                    <a:pt x="5331" y="1739"/>
                  </a:lnTo>
                  <a:lnTo>
                    <a:pt x="5455" y="1840"/>
                  </a:lnTo>
                  <a:lnTo>
                    <a:pt x="5572" y="1941"/>
                  </a:lnTo>
                  <a:lnTo>
                    <a:pt x="5684" y="2047"/>
                  </a:lnTo>
                  <a:lnTo>
                    <a:pt x="5777" y="2165"/>
                  </a:lnTo>
                  <a:lnTo>
                    <a:pt x="5851" y="2301"/>
                  </a:lnTo>
                  <a:lnTo>
                    <a:pt x="5810" y="2373"/>
                  </a:lnTo>
                  <a:lnTo>
                    <a:pt x="5768" y="2448"/>
                  </a:lnTo>
                  <a:lnTo>
                    <a:pt x="5715" y="2520"/>
                  </a:lnTo>
                  <a:lnTo>
                    <a:pt x="5661" y="2588"/>
                  </a:lnTo>
                  <a:lnTo>
                    <a:pt x="5599" y="2644"/>
                  </a:lnTo>
                  <a:lnTo>
                    <a:pt x="5533" y="2691"/>
                  </a:lnTo>
                  <a:lnTo>
                    <a:pt x="5459" y="2720"/>
                  </a:lnTo>
                  <a:lnTo>
                    <a:pt x="5384" y="2732"/>
                  </a:lnTo>
                  <a:lnTo>
                    <a:pt x="5347" y="2691"/>
                  </a:lnTo>
                  <a:lnTo>
                    <a:pt x="5314" y="2681"/>
                  </a:lnTo>
                  <a:lnTo>
                    <a:pt x="5279" y="2693"/>
                  </a:lnTo>
                  <a:lnTo>
                    <a:pt x="5248" y="2716"/>
                  </a:lnTo>
                  <a:lnTo>
                    <a:pt x="5211" y="2737"/>
                  </a:lnTo>
                  <a:lnTo>
                    <a:pt x="5176" y="2755"/>
                  </a:lnTo>
                  <a:lnTo>
                    <a:pt x="5137" y="2751"/>
                  </a:lnTo>
                  <a:lnTo>
                    <a:pt x="5097" y="2720"/>
                  </a:lnTo>
                  <a:lnTo>
                    <a:pt x="5044" y="2695"/>
                  </a:lnTo>
                  <a:lnTo>
                    <a:pt x="4992" y="2687"/>
                  </a:lnTo>
                  <a:lnTo>
                    <a:pt x="4937" y="2689"/>
                  </a:lnTo>
                  <a:lnTo>
                    <a:pt x="4885" y="2699"/>
                  </a:lnTo>
                  <a:lnTo>
                    <a:pt x="4831" y="2710"/>
                  </a:lnTo>
                  <a:lnTo>
                    <a:pt x="4777" y="2722"/>
                  </a:lnTo>
                  <a:lnTo>
                    <a:pt x="4724" y="2730"/>
                  </a:lnTo>
                  <a:lnTo>
                    <a:pt x="4676" y="2732"/>
                  </a:lnTo>
                  <a:lnTo>
                    <a:pt x="4606" y="2726"/>
                  </a:lnTo>
                  <a:lnTo>
                    <a:pt x="4548" y="2737"/>
                  </a:lnTo>
                  <a:lnTo>
                    <a:pt x="4491" y="2757"/>
                  </a:lnTo>
                  <a:lnTo>
                    <a:pt x="4439" y="2784"/>
                  </a:lnTo>
                  <a:lnTo>
                    <a:pt x="4385" y="2807"/>
                  </a:lnTo>
                  <a:lnTo>
                    <a:pt x="4329" y="2827"/>
                  </a:lnTo>
                  <a:lnTo>
                    <a:pt x="4266" y="2834"/>
                  </a:lnTo>
                  <a:lnTo>
                    <a:pt x="4197" y="2828"/>
                  </a:lnTo>
                  <a:lnTo>
                    <a:pt x="4073" y="2863"/>
                  </a:lnTo>
                  <a:lnTo>
                    <a:pt x="3960" y="2923"/>
                  </a:lnTo>
                  <a:lnTo>
                    <a:pt x="3853" y="2995"/>
                  </a:lnTo>
                  <a:lnTo>
                    <a:pt x="3753" y="3071"/>
                  </a:lnTo>
                  <a:lnTo>
                    <a:pt x="3646" y="3135"/>
                  </a:lnTo>
                  <a:lnTo>
                    <a:pt x="3535" y="3183"/>
                  </a:lnTo>
                  <a:lnTo>
                    <a:pt x="3411" y="3205"/>
                  </a:lnTo>
                  <a:lnTo>
                    <a:pt x="3274" y="3187"/>
                  </a:lnTo>
                  <a:lnTo>
                    <a:pt x="3186" y="3160"/>
                  </a:lnTo>
                  <a:lnTo>
                    <a:pt x="3101" y="3129"/>
                  </a:lnTo>
                  <a:lnTo>
                    <a:pt x="3014" y="3098"/>
                  </a:lnTo>
                  <a:lnTo>
                    <a:pt x="2928" y="3073"/>
                  </a:lnTo>
                  <a:lnTo>
                    <a:pt x="2839" y="3051"/>
                  </a:lnTo>
                  <a:lnTo>
                    <a:pt x="2750" y="3042"/>
                  </a:lnTo>
                  <a:lnTo>
                    <a:pt x="2657" y="3046"/>
                  </a:lnTo>
                  <a:lnTo>
                    <a:pt x="2566" y="3069"/>
                  </a:lnTo>
                  <a:lnTo>
                    <a:pt x="2515" y="3139"/>
                  </a:lnTo>
                  <a:lnTo>
                    <a:pt x="2455" y="3179"/>
                  </a:lnTo>
                  <a:lnTo>
                    <a:pt x="2385" y="3195"/>
                  </a:lnTo>
                  <a:lnTo>
                    <a:pt x="2312" y="3197"/>
                  </a:lnTo>
                  <a:lnTo>
                    <a:pt x="2232" y="3187"/>
                  </a:lnTo>
                  <a:lnTo>
                    <a:pt x="2153" y="3177"/>
                  </a:lnTo>
                  <a:lnTo>
                    <a:pt x="2079" y="3170"/>
                  </a:lnTo>
                  <a:lnTo>
                    <a:pt x="2013" y="3176"/>
                  </a:lnTo>
                  <a:lnTo>
                    <a:pt x="1955" y="3162"/>
                  </a:lnTo>
                  <a:lnTo>
                    <a:pt x="1897" y="3152"/>
                  </a:lnTo>
                  <a:lnTo>
                    <a:pt x="1834" y="3141"/>
                  </a:lnTo>
                  <a:lnTo>
                    <a:pt x="1776" y="3129"/>
                  </a:lnTo>
                  <a:lnTo>
                    <a:pt x="1714" y="3112"/>
                  </a:lnTo>
                  <a:lnTo>
                    <a:pt x="1658" y="3088"/>
                  </a:lnTo>
                  <a:lnTo>
                    <a:pt x="1604" y="3059"/>
                  </a:lnTo>
                  <a:lnTo>
                    <a:pt x="1557" y="3020"/>
                  </a:lnTo>
                  <a:lnTo>
                    <a:pt x="1478" y="3034"/>
                  </a:lnTo>
                  <a:lnTo>
                    <a:pt x="1408" y="3028"/>
                  </a:lnTo>
                  <a:lnTo>
                    <a:pt x="1342" y="3005"/>
                  </a:lnTo>
                  <a:lnTo>
                    <a:pt x="1284" y="2972"/>
                  </a:lnTo>
                  <a:lnTo>
                    <a:pt x="1226" y="2927"/>
                  </a:lnTo>
                  <a:lnTo>
                    <a:pt x="1171" y="2881"/>
                  </a:lnTo>
                  <a:lnTo>
                    <a:pt x="1119" y="2834"/>
                  </a:lnTo>
                  <a:lnTo>
                    <a:pt x="1067" y="2792"/>
                  </a:lnTo>
                  <a:lnTo>
                    <a:pt x="1020" y="2763"/>
                  </a:lnTo>
                  <a:lnTo>
                    <a:pt x="983" y="2728"/>
                  </a:lnTo>
                  <a:lnTo>
                    <a:pt x="948" y="2689"/>
                  </a:lnTo>
                  <a:lnTo>
                    <a:pt x="919" y="2652"/>
                  </a:lnTo>
                  <a:lnTo>
                    <a:pt x="884" y="2617"/>
                  </a:lnTo>
                  <a:lnTo>
                    <a:pt x="849" y="2590"/>
                  </a:lnTo>
                  <a:lnTo>
                    <a:pt x="805" y="2575"/>
                  </a:lnTo>
                  <a:lnTo>
                    <a:pt x="754" y="2576"/>
                  </a:lnTo>
                  <a:lnTo>
                    <a:pt x="712" y="2526"/>
                  </a:lnTo>
                  <a:lnTo>
                    <a:pt x="665" y="2493"/>
                  </a:lnTo>
                  <a:lnTo>
                    <a:pt x="613" y="2472"/>
                  </a:lnTo>
                  <a:lnTo>
                    <a:pt x="558" y="2458"/>
                  </a:lnTo>
                  <a:lnTo>
                    <a:pt x="498" y="2445"/>
                  </a:lnTo>
                  <a:lnTo>
                    <a:pt x="442" y="2433"/>
                  </a:lnTo>
                  <a:lnTo>
                    <a:pt x="386" y="2412"/>
                  </a:lnTo>
                  <a:lnTo>
                    <a:pt x="335" y="2385"/>
                  </a:lnTo>
                  <a:lnTo>
                    <a:pt x="291" y="2326"/>
                  </a:lnTo>
                  <a:lnTo>
                    <a:pt x="240" y="2272"/>
                  </a:lnTo>
                  <a:lnTo>
                    <a:pt x="190" y="2218"/>
                  </a:lnTo>
                  <a:lnTo>
                    <a:pt x="139" y="2165"/>
                  </a:lnTo>
                  <a:lnTo>
                    <a:pt x="91" y="2109"/>
                  </a:lnTo>
                  <a:lnTo>
                    <a:pt x="50" y="2053"/>
                  </a:lnTo>
                  <a:lnTo>
                    <a:pt x="19" y="1993"/>
                  </a:lnTo>
                  <a:lnTo>
                    <a:pt x="0" y="1929"/>
                  </a:lnTo>
                  <a:lnTo>
                    <a:pt x="27" y="1890"/>
                  </a:lnTo>
                  <a:lnTo>
                    <a:pt x="54" y="1851"/>
                  </a:lnTo>
                  <a:lnTo>
                    <a:pt x="81" y="1811"/>
                  </a:lnTo>
                  <a:lnTo>
                    <a:pt x="107" y="1772"/>
                  </a:lnTo>
                  <a:lnTo>
                    <a:pt x="124" y="1729"/>
                  </a:lnTo>
                  <a:lnTo>
                    <a:pt x="139" y="1687"/>
                  </a:lnTo>
                  <a:lnTo>
                    <a:pt x="145" y="1646"/>
                  </a:lnTo>
                  <a:lnTo>
                    <a:pt x="143" y="1605"/>
                  </a:lnTo>
                  <a:lnTo>
                    <a:pt x="203" y="1594"/>
                  </a:lnTo>
                  <a:lnTo>
                    <a:pt x="283" y="1440"/>
                  </a:lnTo>
                  <a:lnTo>
                    <a:pt x="382" y="1305"/>
                  </a:lnTo>
                  <a:lnTo>
                    <a:pt x="489" y="1181"/>
                  </a:lnTo>
                  <a:lnTo>
                    <a:pt x="601" y="1062"/>
                  </a:lnTo>
                  <a:lnTo>
                    <a:pt x="708" y="940"/>
                  </a:lnTo>
                  <a:lnTo>
                    <a:pt x="805" y="812"/>
                  </a:lnTo>
                  <a:lnTo>
                    <a:pt x="886" y="671"/>
                  </a:lnTo>
                  <a:lnTo>
                    <a:pt x="946" y="514"/>
                  </a:lnTo>
                  <a:lnTo>
                    <a:pt x="987" y="479"/>
                  </a:lnTo>
                  <a:lnTo>
                    <a:pt x="1030" y="444"/>
                  </a:lnTo>
                  <a:lnTo>
                    <a:pt x="1070" y="407"/>
                  </a:lnTo>
                  <a:lnTo>
                    <a:pt x="1113" y="374"/>
                  </a:lnTo>
                  <a:lnTo>
                    <a:pt x="1156" y="343"/>
                  </a:lnTo>
                  <a:lnTo>
                    <a:pt x="1204" y="320"/>
                  </a:lnTo>
                  <a:lnTo>
                    <a:pt x="1259" y="302"/>
                  </a:lnTo>
                  <a:lnTo>
                    <a:pt x="1319" y="298"/>
                  </a:lnTo>
                  <a:lnTo>
                    <a:pt x="1381" y="236"/>
                  </a:lnTo>
                  <a:lnTo>
                    <a:pt x="1449" y="200"/>
                  </a:lnTo>
                  <a:lnTo>
                    <a:pt x="1522" y="180"/>
                  </a:lnTo>
                  <a:lnTo>
                    <a:pt x="1604" y="180"/>
                  </a:lnTo>
                  <a:lnTo>
                    <a:pt x="1683" y="188"/>
                  </a:lnTo>
                  <a:lnTo>
                    <a:pt x="1763" y="209"/>
                  </a:lnTo>
                  <a:lnTo>
                    <a:pt x="1842" y="234"/>
                  </a:lnTo>
                  <a:lnTo>
                    <a:pt x="1918" y="264"/>
                  </a:lnTo>
                  <a:lnTo>
                    <a:pt x="1968" y="233"/>
                  </a:lnTo>
                  <a:lnTo>
                    <a:pt x="2017" y="188"/>
                  </a:lnTo>
                  <a:lnTo>
                    <a:pt x="2063" y="136"/>
                  </a:lnTo>
                  <a:lnTo>
                    <a:pt x="2114" y="83"/>
                  </a:lnTo>
                  <a:lnTo>
                    <a:pt x="2164" y="35"/>
                  </a:lnTo>
                  <a:lnTo>
                    <a:pt x="2224" y="6"/>
                  </a:lnTo>
                  <a:lnTo>
                    <a:pt x="2292" y="0"/>
                  </a:lnTo>
                  <a:lnTo>
                    <a:pt x="2374" y="23"/>
                  </a:lnTo>
                  <a:lnTo>
                    <a:pt x="2422" y="35"/>
                  </a:lnTo>
                  <a:lnTo>
                    <a:pt x="2476" y="43"/>
                  </a:lnTo>
                  <a:lnTo>
                    <a:pt x="2531" y="43"/>
                  </a:lnTo>
                  <a:lnTo>
                    <a:pt x="2589" y="43"/>
                  </a:lnTo>
                  <a:lnTo>
                    <a:pt x="2647" y="37"/>
                  </a:lnTo>
                  <a:lnTo>
                    <a:pt x="2709" y="33"/>
                  </a:lnTo>
                  <a:lnTo>
                    <a:pt x="2773" y="31"/>
                  </a:lnTo>
                  <a:lnTo>
                    <a:pt x="2841"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63" name="Freeform 7">
              <a:extLst>
                <a:ext uri="{FF2B5EF4-FFF2-40B4-BE49-F238E27FC236}">
                  <a16:creationId xmlns:a16="http://schemas.microsoft.com/office/drawing/2014/main" id="{8A725499-EA93-4ADC-B4B4-2635F669BDDE}"/>
                </a:ext>
              </a:extLst>
            </p:cNvPr>
            <p:cNvSpPr>
              <a:spLocks/>
            </p:cNvSpPr>
            <p:nvPr/>
          </p:nvSpPr>
          <p:spPr bwMode="auto">
            <a:xfrm>
              <a:off x="1419" y="1096"/>
              <a:ext cx="775" cy="341"/>
            </a:xfrm>
            <a:custGeom>
              <a:avLst/>
              <a:gdLst>
                <a:gd name="T0" fmla="*/ 803 w 1550"/>
                <a:gd name="T1" fmla="*/ 23 h 683"/>
                <a:gd name="T2" fmla="*/ 898 w 1550"/>
                <a:gd name="T3" fmla="*/ 43 h 683"/>
                <a:gd name="T4" fmla="*/ 991 w 1550"/>
                <a:gd name="T5" fmla="*/ 80 h 683"/>
                <a:gd name="T6" fmla="*/ 1079 w 1550"/>
                <a:gd name="T7" fmla="*/ 126 h 683"/>
                <a:gd name="T8" fmla="*/ 1168 w 1550"/>
                <a:gd name="T9" fmla="*/ 181 h 683"/>
                <a:gd name="T10" fmla="*/ 1253 w 1550"/>
                <a:gd name="T11" fmla="*/ 235 h 683"/>
                <a:gd name="T12" fmla="*/ 1342 w 1550"/>
                <a:gd name="T13" fmla="*/ 291 h 683"/>
                <a:gd name="T14" fmla="*/ 1430 w 1550"/>
                <a:gd name="T15" fmla="*/ 340 h 683"/>
                <a:gd name="T16" fmla="*/ 1525 w 1550"/>
                <a:gd name="T17" fmla="*/ 384 h 683"/>
                <a:gd name="T18" fmla="*/ 1534 w 1550"/>
                <a:gd name="T19" fmla="*/ 396 h 683"/>
                <a:gd name="T20" fmla="*/ 1542 w 1550"/>
                <a:gd name="T21" fmla="*/ 409 h 683"/>
                <a:gd name="T22" fmla="*/ 1548 w 1550"/>
                <a:gd name="T23" fmla="*/ 423 h 683"/>
                <a:gd name="T24" fmla="*/ 1550 w 1550"/>
                <a:gd name="T25" fmla="*/ 436 h 683"/>
                <a:gd name="T26" fmla="*/ 1548 w 1550"/>
                <a:gd name="T27" fmla="*/ 448 h 683"/>
                <a:gd name="T28" fmla="*/ 1542 w 1550"/>
                <a:gd name="T29" fmla="*/ 464 h 683"/>
                <a:gd name="T30" fmla="*/ 1534 w 1550"/>
                <a:gd name="T31" fmla="*/ 475 h 683"/>
                <a:gd name="T32" fmla="*/ 1525 w 1550"/>
                <a:gd name="T33" fmla="*/ 491 h 683"/>
                <a:gd name="T34" fmla="*/ 1457 w 1550"/>
                <a:gd name="T35" fmla="*/ 500 h 683"/>
                <a:gd name="T36" fmla="*/ 1393 w 1550"/>
                <a:gd name="T37" fmla="*/ 516 h 683"/>
                <a:gd name="T38" fmla="*/ 1329 w 1550"/>
                <a:gd name="T39" fmla="*/ 531 h 683"/>
                <a:gd name="T40" fmla="*/ 1267 w 1550"/>
                <a:gd name="T41" fmla="*/ 547 h 683"/>
                <a:gd name="T42" fmla="*/ 1203 w 1550"/>
                <a:gd name="T43" fmla="*/ 561 h 683"/>
                <a:gd name="T44" fmla="*/ 1143 w 1550"/>
                <a:gd name="T45" fmla="*/ 574 h 683"/>
                <a:gd name="T46" fmla="*/ 1081 w 1550"/>
                <a:gd name="T47" fmla="*/ 584 h 683"/>
                <a:gd name="T48" fmla="*/ 1020 w 1550"/>
                <a:gd name="T49" fmla="*/ 588 h 683"/>
                <a:gd name="T50" fmla="*/ 991 w 1550"/>
                <a:gd name="T51" fmla="*/ 623 h 683"/>
                <a:gd name="T52" fmla="*/ 956 w 1550"/>
                <a:gd name="T53" fmla="*/ 642 h 683"/>
                <a:gd name="T54" fmla="*/ 916 w 1550"/>
                <a:gd name="T55" fmla="*/ 650 h 683"/>
                <a:gd name="T56" fmla="*/ 873 w 1550"/>
                <a:gd name="T57" fmla="*/ 652 h 683"/>
                <a:gd name="T58" fmla="*/ 826 w 1550"/>
                <a:gd name="T59" fmla="*/ 650 h 683"/>
                <a:gd name="T60" fmla="*/ 782 w 1550"/>
                <a:gd name="T61" fmla="*/ 652 h 683"/>
                <a:gd name="T62" fmla="*/ 741 w 1550"/>
                <a:gd name="T63" fmla="*/ 661 h 683"/>
                <a:gd name="T64" fmla="*/ 708 w 1550"/>
                <a:gd name="T65" fmla="*/ 683 h 683"/>
                <a:gd name="T66" fmla="*/ 621 w 1550"/>
                <a:gd name="T67" fmla="*/ 605 h 683"/>
                <a:gd name="T68" fmla="*/ 530 w 1550"/>
                <a:gd name="T69" fmla="*/ 553 h 683"/>
                <a:gd name="T70" fmla="*/ 435 w 1550"/>
                <a:gd name="T71" fmla="*/ 514 h 683"/>
                <a:gd name="T72" fmla="*/ 340 w 1550"/>
                <a:gd name="T73" fmla="*/ 483 h 683"/>
                <a:gd name="T74" fmla="*/ 245 w 1550"/>
                <a:gd name="T75" fmla="*/ 446 h 683"/>
                <a:gd name="T76" fmla="*/ 155 w 1550"/>
                <a:gd name="T77" fmla="*/ 400 h 683"/>
                <a:gd name="T78" fmla="*/ 72 w 1550"/>
                <a:gd name="T79" fmla="*/ 332 h 683"/>
                <a:gd name="T80" fmla="*/ 0 w 1550"/>
                <a:gd name="T81" fmla="*/ 239 h 683"/>
                <a:gd name="T82" fmla="*/ 252 w 1550"/>
                <a:gd name="T83" fmla="*/ 0 h 683"/>
                <a:gd name="T84" fmla="*/ 314 w 1550"/>
                <a:gd name="T85" fmla="*/ 16 h 683"/>
                <a:gd name="T86" fmla="*/ 382 w 1550"/>
                <a:gd name="T87" fmla="*/ 29 h 683"/>
                <a:gd name="T88" fmla="*/ 448 w 1550"/>
                <a:gd name="T89" fmla="*/ 39 h 683"/>
                <a:gd name="T90" fmla="*/ 518 w 1550"/>
                <a:gd name="T91" fmla="*/ 47 h 683"/>
                <a:gd name="T92" fmla="*/ 588 w 1550"/>
                <a:gd name="T93" fmla="*/ 47 h 683"/>
                <a:gd name="T94" fmla="*/ 660 w 1550"/>
                <a:gd name="T95" fmla="*/ 45 h 683"/>
                <a:gd name="T96" fmla="*/ 729 w 1550"/>
                <a:gd name="T97" fmla="*/ 37 h 683"/>
                <a:gd name="T98" fmla="*/ 803 w 1550"/>
                <a:gd name="T99" fmla="*/ 23 h 6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50" h="683">
                  <a:moveTo>
                    <a:pt x="803" y="23"/>
                  </a:moveTo>
                  <a:lnTo>
                    <a:pt x="898" y="43"/>
                  </a:lnTo>
                  <a:lnTo>
                    <a:pt x="991" y="80"/>
                  </a:lnTo>
                  <a:lnTo>
                    <a:pt x="1079" y="126"/>
                  </a:lnTo>
                  <a:lnTo>
                    <a:pt x="1168" y="181"/>
                  </a:lnTo>
                  <a:lnTo>
                    <a:pt x="1253" y="235"/>
                  </a:lnTo>
                  <a:lnTo>
                    <a:pt x="1342" y="291"/>
                  </a:lnTo>
                  <a:lnTo>
                    <a:pt x="1430" y="340"/>
                  </a:lnTo>
                  <a:lnTo>
                    <a:pt x="1525" y="384"/>
                  </a:lnTo>
                  <a:lnTo>
                    <a:pt x="1534" y="396"/>
                  </a:lnTo>
                  <a:lnTo>
                    <a:pt x="1542" y="409"/>
                  </a:lnTo>
                  <a:lnTo>
                    <a:pt x="1548" y="423"/>
                  </a:lnTo>
                  <a:lnTo>
                    <a:pt x="1550" y="436"/>
                  </a:lnTo>
                  <a:lnTo>
                    <a:pt x="1548" y="448"/>
                  </a:lnTo>
                  <a:lnTo>
                    <a:pt x="1542" y="464"/>
                  </a:lnTo>
                  <a:lnTo>
                    <a:pt x="1534" y="475"/>
                  </a:lnTo>
                  <a:lnTo>
                    <a:pt x="1525" y="491"/>
                  </a:lnTo>
                  <a:lnTo>
                    <a:pt x="1457" y="500"/>
                  </a:lnTo>
                  <a:lnTo>
                    <a:pt x="1393" y="516"/>
                  </a:lnTo>
                  <a:lnTo>
                    <a:pt x="1329" y="531"/>
                  </a:lnTo>
                  <a:lnTo>
                    <a:pt x="1267" y="547"/>
                  </a:lnTo>
                  <a:lnTo>
                    <a:pt x="1203" y="561"/>
                  </a:lnTo>
                  <a:lnTo>
                    <a:pt x="1143" y="574"/>
                  </a:lnTo>
                  <a:lnTo>
                    <a:pt x="1081" y="584"/>
                  </a:lnTo>
                  <a:lnTo>
                    <a:pt x="1020" y="588"/>
                  </a:lnTo>
                  <a:lnTo>
                    <a:pt x="991" y="623"/>
                  </a:lnTo>
                  <a:lnTo>
                    <a:pt x="956" y="642"/>
                  </a:lnTo>
                  <a:lnTo>
                    <a:pt x="916" y="650"/>
                  </a:lnTo>
                  <a:lnTo>
                    <a:pt x="873" y="652"/>
                  </a:lnTo>
                  <a:lnTo>
                    <a:pt x="826" y="650"/>
                  </a:lnTo>
                  <a:lnTo>
                    <a:pt x="782" y="652"/>
                  </a:lnTo>
                  <a:lnTo>
                    <a:pt x="741" y="661"/>
                  </a:lnTo>
                  <a:lnTo>
                    <a:pt x="708" y="683"/>
                  </a:lnTo>
                  <a:lnTo>
                    <a:pt x="621" y="605"/>
                  </a:lnTo>
                  <a:lnTo>
                    <a:pt x="530" y="553"/>
                  </a:lnTo>
                  <a:lnTo>
                    <a:pt x="435" y="514"/>
                  </a:lnTo>
                  <a:lnTo>
                    <a:pt x="340" y="483"/>
                  </a:lnTo>
                  <a:lnTo>
                    <a:pt x="245" y="446"/>
                  </a:lnTo>
                  <a:lnTo>
                    <a:pt x="155" y="400"/>
                  </a:lnTo>
                  <a:lnTo>
                    <a:pt x="72" y="332"/>
                  </a:lnTo>
                  <a:lnTo>
                    <a:pt x="0" y="239"/>
                  </a:lnTo>
                  <a:lnTo>
                    <a:pt x="252" y="0"/>
                  </a:lnTo>
                  <a:lnTo>
                    <a:pt x="314" y="16"/>
                  </a:lnTo>
                  <a:lnTo>
                    <a:pt x="382" y="29"/>
                  </a:lnTo>
                  <a:lnTo>
                    <a:pt x="448" y="39"/>
                  </a:lnTo>
                  <a:lnTo>
                    <a:pt x="518" y="47"/>
                  </a:lnTo>
                  <a:lnTo>
                    <a:pt x="588" y="47"/>
                  </a:lnTo>
                  <a:lnTo>
                    <a:pt x="660" y="45"/>
                  </a:lnTo>
                  <a:lnTo>
                    <a:pt x="729" y="37"/>
                  </a:lnTo>
                  <a:lnTo>
                    <a:pt x="803" y="23"/>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64" name="Freeform 8">
              <a:extLst>
                <a:ext uri="{FF2B5EF4-FFF2-40B4-BE49-F238E27FC236}">
                  <a16:creationId xmlns:a16="http://schemas.microsoft.com/office/drawing/2014/main" id="{9D9FC666-2DCD-42E2-B0F3-12AC669EA8EB}"/>
                </a:ext>
              </a:extLst>
            </p:cNvPr>
            <p:cNvSpPr>
              <a:spLocks/>
            </p:cNvSpPr>
            <p:nvPr/>
          </p:nvSpPr>
          <p:spPr bwMode="auto">
            <a:xfrm>
              <a:off x="1042" y="1172"/>
              <a:ext cx="701" cy="450"/>
            </a:xfrm>
            <a:custGeom>
              <a:avLst/>
              <a:gdLst>
                <a:gd name="T0" fmla="*/ 1222 w 1402"/>
                <a:gd name="T1" fmla="*/ 446 h 900"/>
                <a:gd name="T2" fmla="*/ 1245 w 1402"/>
                <a:gd name="T3" fmla="*/ 472 h 900"/>
                <a:gd name="T4" fmla="*/ 1276 w 1402"/>
                <a:gd name="T5" fmla="*/ 495 h 900"/>
                <a:gd name="T6" fmla="*/ 1309 w 1402"/>
                <a:gd name="T7" fmla="*/ 514 h 900"/>
                <a:gd name="T8" fmla="*/ 1342 w 1402"/>
                <a:gd name="T9" fmla="*/ 534 h 900"/>
                <a:gd name="T10" fmla="*/ 1369 w 1402"/>
                <a:gd name="T11" fmla="*/ 553 h 900"/>
                <a:gd name="T12" fmla="*/ 1390 w 1402"/>
                <a:gd name="T13" fmla="*/ 578 h 900"/>
                <a:gd name="T14" fmla="*/ 1402 w 1402"/>
                <a:gd name="T15" fmla="*/ 607 h 900"/>
                <a:gd name="T16" fmla="*/ 1402 w 1402"/>
                <a:gd name="T17" fmla="*/ 650 h 900"/>
                <a:gd name="T18" fmla="*/ 1317 w 1402"/>
                <a:gd name="T19" fmla="*/ 739 h 900"/>
                <a:gd name="T20" fmla="*/ 1222 w 1402"/>
                <a:gd name="T21" fmla="*/ 807 h 900"/>
                <a:gd name="T22" fmla="*/ 1117 w 1402"/>
                <a:gd name="T23" fmla="*/ 853 h 900"/>
                <a:gd name="T24" fmla="*/ 1006 w 1402"/>
                <a:gd name="T25" fmla="*/ 884 h 900"/>
                <a:gd name="T26" fmla="*/ 890 w 1402"/>
                <a:gd name="T27" fmla="*/ 898 h 900"/>
                <a:gd name="T28" fmla="*/ 776 w 1402"/>
                <a:gd name="T29" fmla="*/ 900 h 900"/>
                <a:gd name="T30" fmla="*/ 659 w 1402"/>
                <a:gd name="T31" fmla="*/ 892 h 900"/>
                <a:gd name="T32" fmla="*/ 551 w 1402"/>
                <a:gd name="T33" fmla="*/ 879 h 900"/>
                <a:gd name="T34" fmla="*/ 485 w 1402"/>
                <a:gd name="T35" fmla="*/ 842 h 900"/>
                <a:gd name="T36" fmla="*/ 417 w 1402"/>
                <a:gd name="T37" fmla="*/ 817 h 900"/>
                <a:gd name="T38" fmla="*/ 347 w 1402"/>
                <a:gd name="T39" fmla="*/ 795 h 900"/>
                <a:gd name="T40" fmla="*/ 279 w 1402"/>
                <a:gd name="T41" fmla="*/ 778 h 900"/>
                <a:gd name="T42" fmla="*/ 209 w 1402"/>
                <a:gd name="T43" fmla="*/ 758 h 900"/>
                <a:gd name="T44" fmla="*/ 147 w 1402"/>
                <a:gd name="T45" fmla="*/ 735 h 900"/>
                <a:gd name="T46" fmla="*/ 87 w 1402"/>
                <a:gd name="T47" fmla="*/ 704 h 900"/>
                <a:gd name="T48" fmla="*/ 35 w 1402"/>
                <a:gd name="T49" fmla="*/ 662 h 900"/>
                <a:gd name="T50" fmla="*/ 17 w 1402"/>
                <a:gd name="T51" fmla="*/ 588 h 900"/>
                <a:gd name="T52" fmla="*/ 6 w 1402"/>
                <a:gd name="T53" fmla="*/ 514 h 900"/>
                <a:gd name="T54" fmla="*/ 0 w 1402"/>
                <a:gd name="T55" fmla="*/ 439 h 900"/>
                <a:gd name="T56" fmla="*/ 2 w 1402"/>
                <a:gd name="T57" fmla="*/ 369 h 900"/>
                <a:gd name="T58" fmla="*/ 8 w 1402"/>
                <a:gd name="T59" fmla="*/ 297 h 900"/>
                <a:gd name="T60" fmla="*/ 21 w 1402"/>
                <a:gd name="T61" fmla="*/ 233 h 900"/>
                <a:gd name="T62" fmla="*/ 43 w 1402"/>
                <a:gd name="T63" fmla="*/ 175 h 900"/>
                <a:gd name="T64" fmla="*/ 72 w 1402"/>
                <a:gd name="T65" fmla="*/ 123 h 900"/>
                <a:gd name="T66" fmla="*/ 118 w 1402"/>
                <a:gd name="T67" fmla="*/ 74 h 900"/>
                <a:gd name="T68" fmla="*/ 172 w 1402"/>
                <a:gd name="T69" fmla="*/ 41 h 900"/>
                <a:gd name="T70" fmla="*/ 229 w 1402"/>
                <a:gd name="T71" fmla="*/ 18 h 900"/>
                <a:gd name="T72" fmla="*/ 293 w 1402"/>
                <a:gd name="T73" fmla="*/ 6 h 900"/>
                <a:gd name="T74" fmla="*/ 355 w 1402"/>
                <a:gd name="T75" fmla="*/ 0 h 900"/>
                <a:gd name="T76" fmla="*/ 421 w 1402"/>
                <a:gd name="T77" fmla="*/ 4 h 900"/>
                <a:gd name="T78" fmla="*/ 485 w 1402"/>
                <a:gd name="T79" fmla="*/ 14 h 900"/>
                <a:gd name="T80" fmla="*/ 551 w 1402"/>
                <a:gd name="T81" fmla="*/ 28 h 900"/>
                <a:gd name="T82" fmla="*/ 636 w 1402"/>
                <a:gd name="T83" fmla="*/ 84 h 900"/>
                <a:gd name="T84" fmla="*/ 715 w 1402"/>
                <a:gd name="T85" fmla="*/ 150 h 900"/>
                <a:gd name="T86" fmla="*/ 791 w 1402"/>
                <a:gd name="T87" fmla="*/ 216 h 900"/>
                <a:gd name="T88" fmla="*/ 869 w 1402"/>
                <a:gd name="T89" fmla="*/ 282 h 900"/>
                <a:gd name="T90" fmla="*/ 944 w 1402"/>
                <a:gd name="T91" fmla="*/ 340 h 900"/>
                <a:gd name="T92" fmla="*/ 1028 w 1402"/>
                <a:gd name="T93" fmla="*/ 390 h 900"/>
                <a:gd name="T94" fmla="*/ 1119 w 1402"/>
                <a:gd name="T95" fmla="*/ 427 h 900"/>
                <a:gd name="T96" fmla="*/ 1222 w 1402"/>
                <a:gd name="T97" fmla="*/ 446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02" h="900">
                  <a:moveTo>
                    <a:pt x="1222" y="446"/>
                  </a:moveTo>
                  <a:lnTo>
                    <a:pt x="1245" y="472"/>
                  </a:lnTo>
                  <a:lnTo>
                    <a:pt x="1276" y="495"/>
                  </a:lnTo>
                  <a:lnTo>
                    <a:pt x="1309" y="514"/>
                  </a:lnTo>
                  <a:lnTo>
                    <a:pt x="1342" y="534"/>
                  </a:lnTo>
                  <a:lnTo>
                    <a:pt x="1369" y="553"/>
                  </a:lnTo>
                  <a:lnTo>
                    <a:pt x="1390" y="578"/>
                  </a:lnTo>
                  <a:lnTo>
                    <a:pt x="1402" y="607"/>
                  </a:lnTo>
                  <a:lnTo>
                    <a:pt x="1402" y="650"/>
                  </a:lnTo>
                  <a:lnTo>
                    <a:pt x="1317" y="739"/>
                  </a:lnTo>
                  <a:lnTo>
                    <a:pt x="1222" y="807"/>
                  </a:lnTo>
                  <a:lnTo>
                    <a:pt x="1117" y="853"/>
                  </a:lnTo>
                  <a:lnTo>
                    <a:pt x="1006" y="884"/>
                  </a:lnTo>
                  <a:lnTo>
                    <a:pt x="890" y="898"/>
                  </a:lnTo>
                  <a:lnTo>
                    <a:pt x="776" y="900"/>
                  </a:lnTo>
                  <a:lnTo>
                    <a:pt x="659" y="892"/>
                  </a:lnTo>
                  <a:lnTo>
                    <a:pt x="551" y="879"/>
                  </a:lnTo>
                  <a:lnTo>
                    <a:pt x="485" y="842"/>
                  </a:lnTo>
                  <a:lnTo>
                    <a:pt x="417" y="817"/>
                  </a:lnTo>
                  <a:lnTo>
                    <a:pt x="347" y="795"/>
                  </a:lnTo>
                  <a:lnTo>
                    <a:pt x="279" y="778"/>
                  </a:lnTo>
                  <a:lnTo>
                    <a:pt x="209" y="758"/>
                  </a:lnTo>
                  <a:lnTo>
                    <a:pt x="147" y="735"/>
                  </a:lnTo>
                  <a:lnTo>
                    <a:pt x="87" y="704"/>
                  </a:lnTo>
                  <a:lnTo>
                    <a:pt x="35" y="662"/>
                  </a:lnTo>
                  <a:lnTo>
                    <a:pt x="17" y="588"/>
                  </a:lnTo>
                  <a:lnTo>
                    <a:pt x="6" y="514"/>
                  </a:lnTo>
                  <a:lnTo>
                    <a:pt x="0" y="439"/>
                  </a:lnTo>
                  <a:lnTo>
                    <a:pt x="2" y="369"/>
                  </a:lnTo>
                  <a:lnTo>
                    <a:pt x="8" y="297"/>
                  </a:lnTo>
                  <a:lnTo>
                    <a:pt x="21" y="233"/>
                  </a:lnTo>
                  <a:lnTo>
                    <a:pt x="43" y="175"/>
                  </a:lnTo>
                  <a:lnTo>
                    <a:pt x="72" y="123"/>
                  </a:lnTo>
                  <a:lnTo>
                    <a:pt x="118" y="74"/>
                  </a:lnTo>
                  <a:lnTo>
                    <a:pt x="172" y="41"/>
                  </a:lnTo>
                  <a:lnTo>
                    <a:pt x="229" y="18"/>
                  </a:lnTo>
                  <a:lnTo>
                    <a:pt x="293" y="6"/>
                  </a:lnTo>
                  <a:lnTo>
                    <a:pt x="355" y="0"/>
                  </a:lnTo>
                  <a:lnTo>
                    <a:pt x="421" y="4"/>
                  </a:lnTo>
                  <a:lnTo>
                    <a:pt x="485" y="14"/>
                  </a:lnTo>
                  <a:lnTo>
                    <a:pt x="551" y="28"/>
                  </a:lnTo>
                  <a:lnTo>
                    <a:pt x="636" y="84"/>
                  </a:lnTo>
                  <a:lnTo>
                    <a:pt x="715" y="150"/>
                  </a:lnTo>
                  <a:lnTo>
                    <a:pt x="791" y="216"/>
                  </a:lnTo>
                  <a:lnTo>
                    <a:pt x="869" y="282"/>
                  </a:lnTo>
                  <a:lnTo>
                    <a:pt x="944" y="340"/>
                  </a:lnTo>
                  <a:lnTo>
                    <a:pt x="1028" y="390"/>
                  </a:lnTo>
                  <a:lnTo>
                    <a:pt x="1119" y="427"/>
                  </a:lnTo>
                  <a:lnTo>
                    <a:pt x="1222" y="446"/>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65" name="Freeform 9">
              <a:extLst>
                <a:ext uri="{FF2B5EF4-FFF2-40B4-BE49-F238E27FC236}">
                  <a16:creationId xmlns:a16="http://schemas.microsoft.com/office/drawing/2014/main" id="{067F0D16-D616-43FA-A52C-7954172220ED}"/>
                </a:ext>
              </a:extLst>
            </p:cNvPr>
            <p:cNvSpPr>
              <a:spLocks/>
            </p:cNvSpPr>
            <p:nvPr/>
          </p:nvSpPr>
          <p:spPr bwMode="auto">
            <a:xfrm>
              <a:off x="969" y="1275"/>
              <a:ext cx="49" cy="264"/>
            </a:xfrm>
            <a:custGeom>
              <a:avLst/>
              <a:gdLst>
                <a:gd name="T0" fmla="*/ 97 w 97"/>
                <a:gd name="T1" fmla="*/ 527 h 527"/>
                <a:gd name="T2" fmla="*/ 80 w 97"/>
                <a:gd name="T3" fmla="*/ 483 h 527"/>
                <a:gd name="T4" fmla="*/ 70 w 97"/>
                <a:gd name="T5" fmla="*/ 432 h 527"/>
                <a:gd name="T6" fmla="*/ 62 w 97"/>
                <a:gd name="T7" fmla="*/ 372 h 527"/>
                <a:gd name="T8" fmla="*/ 57 w 97"/>
                <a:gd name="T9" fmla="*/ 308 h 527"/>
                <a:gd name="T10" fmla="*/ 49 w 97"/>
                <a:gd name="T11" fmla="*/ 238 h 527"/>
                <a:gd name="T12" fmla="*/ 39 w 97"/>
                <a:gd name="T13" fmla="*/ 169 h 527"/>
                <a:gd name="T14" fmla="*/ 22 w 97"/>
                <a:gd name="T15" fmla="*/ 101 h 527"/>
                <a:gd name="T16" fmla="*/ 0 w 97"/>
                <a:gd name="T17" fmla="*/ 37 h 527"/>
                <a:gd name="T18" fmla="*/ 49 w 97"/>
                <a:gd name="T19" fmla="*/ 0 h 527"/>
                <a:gd name="T20" fmla="*/ 49 w 97"/>
                <a:gd name="T21" fmla="*/ 54 h 527"/>
                <a:gd name="T22" fmla="*/ 49 w 97"/>
                <a:gd name="T23" fmla="*/ 116 h 527"/>
                <a:gd name="T24" fmla="*/ 49 w 97"/>
                <a:gd name="T25" fmla="*/ 180 h 527"/>
                <a:gd name="T26" fmla="*/ 55 w 97"/>
                <a:gd name="T27" fmla="*/ 250 h 527"/>
                <a:gd name="T28" fmla="*/ 59 w 97"/>
                <a:gd name="T29" fmla="*/ 318 h 527"/>
                <a:gd name="T30" fmla="*/ 68 w 97"/>
                <a:gd name="T31" fmla="*/ 388 h 527"/>
                <a:gd name="T32" fmla="*/ 80 w 97"/>
                <a:gd name="T33" fmla="*/ 457 h 527"/>
                <a:gd name="T34" fmla="*/ 97 w 97"/>
                <a:gd name="T35"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7" h="527">
                  <a:moveTo>
                    <a:pt x="97" y="527"/>
                  </a:moveTo>
                  <a:lnTo>
                    <a:pt x="80" y="483"/>
                  </a:lnTo>
                  <a:lnTo>
                    <a:pt x="70" y="432"/>
                  </a:lnTo>
                  <a:lnTo>
                    <a:pt x="62" y="372"/>
                  </a:lnTo>
                  <a:lnTo>
                    <a:pt x="57" y="308"/>
                  </a:lnTo>
                  <a:lnTo>
                    <a:pt x="49" y="238"/>
                  </a:lnTo>
                  <a:lnTo>
                    <a:pt x="39" y="169"/>
                  </a:lnTo>
                  <a:lnTo>
                    <a:pt x="22" y="101"/>
                  </a:lnTo>
                  <a:lnTo>
                    <a:pt x="0" y="37"/>
                  </a:lnTo>
                  <a:lnTo>
                    <a:pt x="49" y="0"/>
                  </a:lnTo>
                  <a:lnTo>
                    <a:pt x="49" y="54"/>
                  </a:lnTo>
                  <a:lnTo>
                    <a:pt x="49" y="116"/>
                  </a:lnTo>
                  <a:lnTo>
                    <a:pt x="49" y="180"/>
                  </a:lnTo>
                  <a:lnTo>
                    <a:pt x="55" y="250"/>
                  </a:lnTo>
                  <a:lnTo>
                    <a:pt x="59" y="318"/>
                  </a:lnTo>
                  <a:lnTo>
                    <a:pt x="68" y="388"/>
                  </a:lnTo>
                  <a:lnTo>
                    <a:pt x="80" y="457"/>
                  </a:lnTo>
                  <a:lnTo>
                    <a:pt x="97" y="52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66" name="Freeform 10">
              <a:extLst>
                <a:ext uri="{FF2B5EF4-FFF2-40B4-BE49-F238E27FC236}">
                  <a16:creationId xmlns:a16="http://schemas.microsoft.com/office/drawing/2014/main" id="{73527E4F-415A-4647-A483-428F93BC1CD6}"/>
                </a:ext>
              </a:extLst>
            </p:cNvPr>
            <p:cNvSpPr>
              <a:spLocks/>
            </p:cNvSpPr>
            <p:nvPr/>
          </p:nvSpPr>
          <p:spPr bwMode="auto">
            <a:xfrm>
              <a:off x="897" y="1318"/>
              <a:ext cx="102" cy="263"/>
            </a:xfrm>
            <a:custGeom>
              <a:avLst/>
              <a:gdLst>
                <a:gd name="T0" fmla="*/ 204 w 204"/>
                <a:gd name="T1" fmla="*/ 479 h 528"/>
                <a:gd name="T2" fmla="*/ 157 w 204"/>
                <a:gd name="T3" fmla="*/ 528 h 528"/>
                <a:gd name="T4" fmla="*/ 134 w 204"/>
                <a:gd name="T5" fmla="*/ 483 h 528"/>
                <a:gd name="T6" fmla="*/ 112 w 204"/>
                <a:gd name="T7" fmla="*/ 436 h 528"/>
                <a:gd name="T8" fmla="*/ 91 w 204"/>
                <a:gd name="T9" fmla="*/ 386 h 528"/>
                <a:gd name="T10" fmla="*/ 74 w 204"/>
                <a:gd name="T11" fmla="*/ 336 h 528"/>
                <a:gd name="T12" fmla="*/ 54 w 204"/>
                <a:gd name="T13" fmla="*/ 281 h 528"/>
                <a:gd name="T14" fmla="*/ 35 w 204"/>
                <a:gd name="T15" fmla="*/ 227 h 528"/>
                <a:gd name="T16" fmla="*/ 17 w 204"/>
                <a:gd name="T17" fmla="*/ 171 h 528"/>
                <a:gd name="T18" fmla="*/ 0 w 204"/>
                <a:gd name="T19" fmla="*/ 118 h 528"/>
                <a:gd name="T20" fmla="*/ 97 w 204"/>
                <a:gd name="T21" fmla="*/ 0 h 528"/>
                <a:gd name="T22" fmla="*/ 120 w 204"/>
                <a:gd name="T23" fmla="*/ 23 h 528"/>
                <a:gd name="T24" fmla="*/ 204 w 204"/>
                <a:gd name="T25" fmla="*/ 479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528">
                  <a:moveTo>
                    <a:pt x="204" y="479"/>
                  </a:moveTo>
                  <a:lnTo>
                    <a:pt x="157" y="528"/>
                  </a:lnTo>
                  <a:lnTo>
                    <a:pt x="134" y="483"/>
                  </a:lnTo>
                  <a:lnTo>
                    <a:pt x="112" y="436"/>
                  </a:lnTo>
                  <a:lnTo>
                    <a:pt x="91" y="386"/>
                  </a:lnTo>
                  <a:lnTo>
                    <a:pt x="74" y="336"/>
                  </a:lnTo>
                  <a:lnTo>
                    <a:pt x="54" y="281"/>
                  </a:lnTo>
                  <a:lnTo>
                    <a:pt x="35" y="227"/>
                  </a:lnTo>
                  <a:lnTo>
                    <a:pt x="17" y="171"/>
                  </a:lnTo>
                  <a:lnTo>
                    <a:pt x="0" y="118"/>
                  </a:lnTo>
                  <a:lnTo>
                    <a:pt x="97" y="0"/>
                  </a:lnTo>
                  <a:lnTo>
                    <a:pt x="120" y="23"/>
                  </a:lnTo>
                  <a:lnTo>
                    <a:pt x="204" y="47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67" name="Freeform 11">
              <a:extLst>
                <a:ext uri="{FF2B5EF4-FFF2-40B4-BE49-F238E27FC236}">
                  <a16:creationId xmlns:a16="http://schemas.microsoft.com/office/drawing/2014/main" id="{E23F0E53-68C6-459D-9DC9-F4E91B246375}"/>
                </a:ext>
              </a:extLst>
            </p:cNvPr>
            <p:cNvSpPr>
              <a:spLocks/>
            </p:cNvSpPr>
            <p:nvPr/>
          </p:nvSpPr>
          <p:spPr bwMode="auto">
            <a:xfrm>
              <a:off x="847" y="1419"/>
              <a:ext cx="107" cy="282"/>
            </a:xfrm>
            <a:custGeom>
              <a:avLst/>
              <a:gdLst>
                <a:gd name="T0" fmla="*/ 198 w 213"/>
                <a:gd name="T1" fmla="*/ 550 h 562"/>
                <a:gd name="T2" fmla="*/ 138 w 213"/>
                <a:gd name="T3" fmla="*/ 562 h 562"/>
                <a:gd name="T4" fmla="*/ 126 w 213"/>
                <a:gd name="T5" fmla="*/ 484 h 562"/>
                <a:gd name="T6" fmla="*/ 99 w 213"/>
                <a:gd name="T7" fmla="*/ 415 h 562"/>
                <a:gd name="T8" fmla="*/ 66 w 213"/>
                <a:gd name="T9" fmla="*/ 347 h 562"/>
                <a:gd name="T10" fmla="*/ 33 w 213"/>
                <a:gd name="T11" fmla="*/ 281 h 562"/>
                <a:gd name="T12" fmla="*/ 8 w 213"/>
                <a:gd name="T13" fmla="*/ 211 h 562"/>
                <a:gd name="T14" fmla="*/ 0 w 213"/>
                <a:gd name="T15" fmla="*/ 143 h 562"/>
                <a:gd name="T16" fmla="*/ 16 w 213"/>
                <a:gd name="T17" fmla="*/ 72 h 562"/>
                <a:gd name="T18" fmla="*/ 66 w 213"/>
                <a:gd name="T19" fmla="*/ 0 h 562"/>
                <a:gd name="T20" fmla="*/ 97 w 213"/>
                <a:gd name="T21" fmla="*/ 58 h 562"/>
                <a:gd name="T22" fmla="*/ 128 w 213"/>
                <a:gd name="T23" fmla="*/ 124 h 562"/>
                <a:gd name="T24" fmla="*/ 157 w 213"/>
                <a:gd name="T25" fmla="*/ 190 h 562"/>
                <a:gd name="T26" fmla="*/ 184 w 213"/>
                <a:gd name="T27" fmla="*/ 260 h 562"/>
                <a:gd name="T28" fmla="*/ 202 w 213"/>
                <a:gd name="T29" fmla="*/ 329 h 562"/>
                <a:gd name="T30" fmla="*/ 213 w 213"/>
                <a:gd name="T31" fmla="*/ 403 h 562"/>
                <a:gd name="T32" fmla="*/ 211 w 213"/>
                <a:gd name="T33" fmla="*/ 477 h 562"/>
                <a:gd name="T34" fmla="*/ 198 w 213"/>
                <a:gd name="T35" fmla="*/ 550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3" h="562">
                  <a:moveTo>
                    <a:pt x="198" y="550"/>
                  </a:moveTo>
                  <a:lnTo>
                    <a:pt x="138" y="562"/>
                  </a:lnTo>
                  <a:lnTo>
                    <a:pt x="126" y="484"/>
                  </a:lnTo>
                  <a:lnTo>
                    <a:pt x="99" y="415"/>
                  </a:lnTo>
                  <a:lnTo>
                    <a:pt x="66" y="347"/>
                  </a:lnTo>
                  <a:lnTo>
                    <a:pt x="33" y="281"/>
                  </a:lnTo>
                  <a:lnTo>
                    <a:pt x="8" y="211"/>
                  </a:lnTo>
                  <a:lnTo>
                    <a:pt x="0" y="143"/>
                  </a:lnTo>
                  <a:lnTo>
                    <a:pt x="16" y="72"/>
                  </a:lnTo>
                  <a:lnTo>
                    <a:pt x="66" y="0"/>
                  </a:lnTo>
                  <a:lnTo>
                    <a:pt x="97" y="58"/>
                  </a:lnTo>
                  <a:lnTo>
                    <a:pt x="128" y="124"/>
                  </a:lnTo>
                  <a:lnTo>
                    <a:pt x="157" y="190"/>
                  </a:lnTo>
                  <a:lnTo>
                    <a:pt x="184" y="260"/>
                  </a:lnTo>
                  <a:lnTo>
                    <a:pt x="202" y="329"/>
                  </a:lnTo>
                  <a:lnTo>
                    <a:pt x="213" y="403"/>
                  </a:lnTo>
                  <a:lnTo>
                    <a:pt x="211" y="477"/>
                  </a:lnTo>
                  <a:lnTo>
                    <a:pt x="198" y="55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68" name="Freeform 12">
              <a:extLst>
                <a:ext uri="{FF2B5EF4-FFF2-40B4-BE49-F238E27FC236}">
                  <a16:creationId xmlns:a16="http://schemas.microsoft.com/office/drawing/2014/main" id="{4E2C07C3-B1CD-4953-A81A-8E05D784A48D}"/>
                </a:ext>
              </a:extLst>
            </p:cNvPr>
            <p:cNvSpPr>
              <a:spLocks/>
            </p:cNvSpPr>
            <p:nvPr/>
          </p:nvSpPr>
          <p:spPr bwMode="auto">
            <a:xfrm>
              <a:off x="2109" y="1353"/>
              <a:ext cx="126" cy="366"/>
            </a:xfrm>
            <a:custGeom>
              <a:avLst/>
              <a:gdLst>
                <a:gd name="T0" fmla="*/ 120 w 252"/>
                <a:gd name="T1" fmla="*/ 694 h 731"/>
                <a:gd name="T2" fmla="*/ 109 w 252"/>
                <a:gd name="T3" fmla="*/ 704 h 731"/>
                <a:gd name="T4" fmla="*/ 95 w 252"/>
                <a:gd name="T5" fmla="*/ 711 h 731"/>
                <a:gd name="T6" fmla="*/ 80 w 252"/>
                <a:gd name="T7" fmla="*/ 715 h 731"/>
                <a:gd name="T8" fmla="*/ 64 w 252"/>
                <a:gd name="T9" fmla="*/ 721 h 731"/>
                <a:gd name="T10" fmla="*/ 47 w 252"/>
                <a:gd name="T11" fmla="*/ 723 h 731"/>
                <a:gd name="T12" fmla="*/ 29 w 252"/>
                <a:gd name="T13" fmla="*/ 725 h 731"/>
                <a:gd name="T14" fmla="*/ 14 w 252"/>
                <a:gd name="T15" fmla="*/ 725 h 731"/>
                <a:gd name="T16" fmla="*/ 0 w 252"/>
                <a:gd name="T17" fmla="*/ 731 h 731"/>
                <a:gd name="T18" fmla="*/ 18 w 252"/>
                <a:gd name="T19" fmla="*/ 632 h 731"/>
                <a:gd name="T20" fmla="*/ 35 w 252"/>
                <a:gd name="T21" fmla="*/ 533 h 731"/>
                <a:gd name="T22" fmla="*/ 51 w 252"/>
                <a:gd name="T23" fmla="*/ 434 h 731"/>
                <a:gd name="T24" fmla="*/ 72 w 252"/>
                <a:gd name="T25" fmla="*/ 337 h 731"/>
                <a:gd name="T26" fmla="*/ 97 w 252"/>
                <a:gd name="T27" fmla="*/ 240 h 731"/>
                <a:gd name="T28" fmla="*/ 134 w 252"/>
                <a:gd name="T29" fmla="*/ 153 h 731"/>
                <a:gd name="T30" fmla="*/ 184 w 252"/>
                <a:gd name="T31" fmla="*/ 70 h 731"/>
                <a:gd name="T32" fmla="*/ 252 w 252"/>
                <a:gd name="T33" fmla="*/ 0 h 731"/>
                <a:gd name="T34" fmla="*/ 120 w 252"/>
                <a:gd name="T35" fmla="*/ 694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2" h="731">
                  <a:moveTo>
                    <a:pt x="120" y="694"/>
                  </a:moveTo>
                  <a:lnTo>
                    <a:pt x="109" y="704"/>
                  </a:lnTo>
                  <a:lnTo>
                    <a:pt x="95" y="711"/>
                  </a:lnTo>
                  <a:lnTo>
                    <a:pt x="80" y="715"/>
                  </a:lnTo>
                  <a:lnTo>
                    <a:pt x="64" y="721"/>
                  </a:lnTo>
                  <a:lnTo>
                    <a:pt x="47" y="723"/>
                  </a:lnTo>
                  <a:lnTo>
                    <a:pt x="29" y="725"/>
                  </a:lnTo>
                  <a:lnTo>
                    <a:pt x="14" y="725"/>
                  </a:lnTo>
                  <a:lnTo>
                    <a:pt x="0" y="731"/>
                  </a:lnTo>
                  <a:lnTo>
                    <a:pt x="18" y="632"/>
                  </a:lnTo>
                  <a:lnTo>
                    <a:pt x="35" y="533"/>
                  </a:lnTo>
                  <a:lnTo>
                    <a:pt x="51" y="434"/>
                  </a:lnTo>
                  <a:lnTo>
                    <a:pt x="72" y="337"/>
                  </a:lnTo>
                  <a:lnTo>
                    <a:pt x="97" y="240"/>
                  </a:lnTo>
                  <a:lnTo>
                    <a:pt x="134" y="153"/>
                  </a:lnTo>
                  <a:lnTo>
                    <a:pt x="184" y="70"/>
                  </a:lnTo>
                  <a:lnTo>
                    <a:pt x="252" y="0"/>
                  </a:lnTo>
                  <a:lnTo>
                    <a:pt x="120" y="69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69" name="Freeform 13">
              <a:extLst>
                <a:ext uri="{FF2B5EF4-FFF2-40B4-BE49-F238E27FC236}">
                  <a16:creationId xmlns:a16="http://schemas.microsoft.com/office/drawing/2014/main" id="{8299B455-8ADE-404D-B9BB-937D4B2AF758}"/>
                </a:ext>
              </a:extLst>
            </p:cNvPr>
            <p:cNvSpPr>
              <a:spLocks/>
            </p:cNvSpPr>
            <p:nvPr/>
          </p:nvSpPr>
          <p:spPr bwMode="auto">
            <a:xfrm>
              <a:off x="568" y="1533"/>
              <a:ext cx="341" cy="587"/>
            </a:xfrm>
            <a:custGeom>
              <a:avLst/>
              <a:gdLst>
                <a:gd name="T0" fmla="*/ 632 w 682"/>
                <a:gd name="T1" fmla="*/ 302 h 1174"/>
                <a:gd name="T2" fmla="*/ 680 w 682"/>
                <a:gd name="T3" fmla="*/ 397 h 1174"/>
                <a:gd name="T4" fmla="*/ 624 w 682"/>
                <a:gd name="T5" fmla="*/ 480 h 1174"/>
                <a:gd name="T6" fmla="*/ 556 w 682"/>
                <a:gd name="T7" fmla="*/ 531 h 1174"/>
                <a:gd name="T8" fmla="*/ 525 w 682"/>
                <a:gd name="T9" fmla="*/ 471 h 1174"/>
                <a:gd name="T10" fmla="*/ 484 w 682"/>
                <a:gd name="T11" fmla="*/ 416 h 1174"/>
                <a:gd name="T12" fmla="*/ 482 w 682"/>
                <a:gd name="T13" fmla="*/ 496 h 1174"/>
                <a:gd name="T14" fmla="*/ 510 w 682"/>
                <a:gd name="T15" fmla="*/ 624 h 1174"/>
                <a:gd name="T16" fmla="*/ 432 w 682"/>
                <a:gd name="T17" fmla="*/ 744 h 1174"/>
                <a:gd name="T18" fmla="*/ 384 w 682"/>
                <a:gd name="T19" fmla="*/ 740 h 1174"/>
                <a:gd name="T20" fmla="*/ 384 w 682"/>
                <a:gd name="T21" fmla="*/ 781 h 1174"/>
                <a:gd name="T22" fmla="*/ 401 w 682"/>
                <a:gd name="T23" fmla="*/ 824 h 1174"/>
                <a:gd name="T24" fmla="*/ 393 w 682"/>
                <a:gd name="T25" fmla="*/ 884 h 1174"/>
                <a:gd name="T26" fmla="*/ 360 w 682"/>
                <a:gd name="T27" fmla="*/ 957 h 1174"/>
                <a:gd name="T28" fmla="*/ 323 w 682"/>
                <a:gd name="T29" fmla="*/ 1031 h 1174"/>
                <a:gd name="T30" fmla="*/ 296 w 682"/>
                <a:gd name="T31" fmla="*/ 977 h 1174"/>
                <a:gd name="T32" fmla="*/ 285 w 682"/>
                <a:gd name="T33" fmla="*/ 932 h 1174"/>
                <a:gd name="T34" fmla="*/ 256 w 682"/>
                <a:gd name="T35" fmla="*/ 940 h 1174"/>
                <a:gd name="T36" fmla="*/ 296 w 682"/>
                <a:gd name="T37" fmla="*/ 1037 h 1174"/>
                <a:gd name="T38" fmla="*/ 306 w 682"/>
                <a:gd name="T39" fmla="*/ 1138 h 1174"/>
                <a:gd name="T40" fmla="*/ 0 w 682"/>
                <a:gd name="T41" fmla="*/ 624 h 1174"/>
                <a:gd name="T42" fmla="*/ 17 w 682"/>
                <a:gd name="T43" fmla="*/ 575 h 1174"/>
                <a:gd name="T44" fmla="*/ 50 w 682"/>
                <a:gd name="T45" fmla="*/ 535 h 1174"/>
                <a:gd name="T46" fmla="*/ 168 w 682"/>
                <a:gd name="T47" fmla="*/ 659 h 1174"/>
                <a:gd name="T48" fmla="*/ 166 w 682"/>
                <a:gd name="T49" fmla="*/ 583 h 1174"/>
                <a:gd name="T50" fmla="*/ 139 w 682"/>
                <a:gd name="T51" fmla="*/ 494 h 1174"/>
                <a:gd name="T52" fmla="*/ 192 w 682"/>
                <a:gd name="T53" fmla="*/ 335 h 1174"/>
                <a:gd name="T54" fmla="*/ 267 w 682"/>
                <a:gd name="T55" fmla="*/ 475 h 1174"/>
                <a:gd name="T56" fmla="*/ 320 w 682"/>
                <a:gd name="T57" fmla="*/ 632 h 1174"/>
                <a:gd name="T58" fmla="*/ 360 w 682"/>
                <a:gd name="T59" fmla="*/ 676 h 1174"/>
                <a:gd name="T60" fmla="*/ 323 w 682"/>
                <a:gd name="T61" fmla="*/ 515 h 1174"/>
                <a:gd name="T62" fmla="*/ 271 w 682"/>
                <a:gd name="T63" fmla="*/ 352 h 1174"/>
                <a:gd name="T64" fmla="*/ 269 w 682"/>
                <a:gd name="T65" fmla="*/ 263 h 1174"/>
                <a:gd name="T66" fmla="*/ 302 w 682"/>
                <a:gd name="T67" fmla="*/ 213 h 1174"/>
                <a:gd name="T68" fmla="*/ 360 w 682"/>
                <a:gd name="T69" fmla="*/ 180 h 1174"/>
                <a:gd name="T70" fmla="*/ 380 w 682"/>
                <a:gd name="T71" fmla="*/ 256 h 1174"/>
                <a:gd name="T72" fmla="*/ 416 w 682"/>
                <a:gd name="T73" fmla="*/ 329 h 1174"/>
                <a:gd name="T74" fmla="*/ 444 w 682"/>
                <a:gd name="T75" fmla="*/ 312 h 1174"/>
                <a:gd name="T76" fmla="*/ 405 w 682"/>
                <a:gd name="T77" fmla="*/ 161 h 1174"/>
                <a:gd name="T78" fmla="*/ 461 w 682"/>
                <a:gd name="T79" fmla="*/ 29 h 1174"/>
                <a:gd name="T80" fmla="*/ 552 w 682"/>
                <a:gd name="T81" fmla="*/ 50 h 1174"/>
                <a:gd name="T82" fmla="*/ 577 w 682"/>
                <a:gd name="T83" fmla="*/ 147 h 1174"/>
                <a:gd name="T84" fmla="*/ 610 w 682"/>
                <a:gd name="T85" fmla="*/ 240 h 1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82" h="1174">
                  <a:moveTo>
                    <a:pt x="610" y="240"/>
                  </a:moveTo>
                  <a:lnTo>
                    <a:pt x="616" y="269"/>
                  </a:lnTo>
                  <a:lnTo>
                    <a:pt x="632" y="302"/>
                  </a:lnTo>
                  <a:lnTo>
                    <a:pt x="651" y="335"/>
                  </a:lnTo>
                  <a:lnTo>
                    <a:pt x="671" y="368"/>
                  </a:lnTo>
                  <a:lnTo>
                    <a:pt x="680" y="397"/>
                  </a:lnTo>
                  <a:lnTo>
                    <a:pt x="682" y="428"/>
                  </a:lnTo>
                  <a:lnTo>
                    <a:pt x="663" y="455"/>
                  </a:lnTo>
                  <a:lnTo>
                    <a:pt x="624" y="480"/>
                  </a:lnTo>
                  <a:lnTo>
                    <a:pt x="587" y="467"/>
                  </a:lnTo>
                  <a:lnTo>
                    <a:pt x="576" y="552"/>
                  </a:lnTo>
                  <a:lnTo>
                    <a:pt x="556" y="531"/>
                  </a:lnTo>
                  <a:lnTo>
                    <a:pt x="544" y="511"/>
                  </a:lnTo>
                  <a:lnTo>
                    <a:pt x="533" y="490"/>
                  </a:lnTo>
                  <a:lnTo>
                    <a:pt x="525" y="471"/>
                  </a:lnTo>
                  <a:lnTo>
                    <a:pt x="513" y="449"/>
                  </a:lnTo>
                  <a:lnTo>
                    <a:pt x="502" y="432"/>
                  </a:lnTo>
                  <a:lnTo>
                    <a:pt x="484" y="416"/>
                  </a:lnTo>
                  <a:lnTo>
                    <a:pt x="467" y="407"/>
                  </a:lnTo>
                  <a:lnTo>
                    <a:pt x="471" y="451"/>
                  </a:lnTo>
                  <a:lnTo>
                    <a:pt x="482" y="496"/>
                  </a:lnTo>
                  <a:lnTo>
                    <a:pt x="494" y="539"/>
                  </a:lnTo>
                  <a:lnTo>
                    <a:pt x="508" y="583"/>
                  </a:lnTo>
                  <a:lnTo>
                    <a:pt x="510" y="624"/>
                  </a:lnTo>
                  <a:lnTo>
                    <a:pt x="502" y="667"/>
                  </a:lnTo>
                  <a:lnTo>
                    <a:pt x="477" y="705"/>
                  </a:lnTo>
                  <a:lnTo>
                    <a:pt x="432" y="744"/>
                  </a:lnTo>
                  <a:lnTo>
                    <a:pt x="413" y="731"/>
                  </a:lnTo>
                  <a:lnTo>
                    <a:pt x="395" y="731"/>
                  </a:lnTo>
                  <a:lnTo>
                    <a:pt x="384" y="740"/>
                  </a:lnTo>
                  <a:lnTo>
                    <a:pt x="380" y="752"/>
                  </a:lnTo>
                  <a:lnTo>
                    <a:pt x="378" y="765"/>
                  </a:lnTo>
                  <a:lnTo>
                    <a:pt x="384" y="781"/>
                  </a:lnTo>
                  <a:lnTo>
                    <a:pt x="387" y="794"/>
                  </a:lnTo>
                  <a:lnTo>
                    <a:pt x="395" y="810"/>
                  </a:lnTo>
                  <a:lnTo>
                    <a:pt x="401" y="824"/>
                  </a:lnTo>
                  <a:lnTo>
                    <a:pt x="407" y="839"/>
                  </a:lnTo>
                  <a:lnTo>
                    <a:pt x="399" y="860"/>
                  </a:lnTo>
                  <a:lnTo>
                    <a:pt x="393" y="884"/>
                  </a:lnTo>
                  <a:lnTo>
                    <a:pt x="384" y="909"/>
                  </a:lnTo>
                  <a:lnTo>
                    <a:pt x="374" y="934"/>
                  </a:lnTo>
                  <a:lnTo>
                    <a:pt x="360" y="957"/>
                  </a:lnTo>
                  <a:lnTo>
                    <a:pt x="349" y="983"/>
                  </a:lnTo>
                  <a:lnTo>
                    <a:pt x="335" y="1006"/>
                  </a:lnTo>
                  <a:lnTo>
                    <a:pt x="323" y="1031"/>
                  </a:lnTo>
                  <a:lnTo>
                    <a:pt x="308" y="1012"/>
                  </a:lnTo>
                  <a:lnTo>
                    <a:pt x="300" y="994"/>
                  </a:lnTo>
                  <a:lnTo>
                    <a:pt x="296" y="977"/>
                  </a:lnTo>
                  <a:lnTo>
                    <a:pt x="296" y="961"/>
                  </a:lnTo>
                  <a:lnTo>
                    <a:pt x="290" y="944"/>
                  </a:lnTo>
                  <a:lnTo>
                    <a:pt x="285" y="932"/>
                  </a:lnTo>
                  <a:lnTo>
                    <a:pt x="271" y="919"/>
                  </a:lnTo>
                  <a:lnTo>
                    <a:pt x="252" y="911"/>
                  </a:lnTo>
                  <a:lnTo>
                    <a:pt x="256" y="940"/>
                  </a:lnTo>
                  <a:lnTo>
                    <a:pt x="267" y="973"/>
                  </a:lnTo>
                  <a:lnTo>
                    <a:pt x="281" y="1004"/>
                  </a:lnTo>
                  <a:lnTo>
                    <a:pt x="296" y="1037"/>
                  </a:lnTo>
                  <a:lnTo>
                    <a:pt x="306" y="1070"/>
                  </a:lnTo>
                  <a:lnTo>
                    <a:pt x="312" y="1103"/>
                  </a:lnTo>
                  <a:lnTo>
                    <a:pt x="306" y="1138"/>
                  </a:lnTo>
                  <a:lnTo>
                    <a:pt x="288" y="1174"/>
                  </a:lnTo>
                  <a:lnTo>
                    <a:pt x="228" y="1174"/>
                  </a:lnTo>
                  <a:lnTo>
                    <a:pt x="0" y="624"/>
                  </a:lnTo>
                  <a:lnTo>
                    <a:pt x="0" y="604"/>
                  </a:lnTo>
                  <a:lnTo>
                    <a:pt x="7" y="591"/>
                  </a:lnTo>
                  <a:lnTo>
                    <a:pt x="17" y="575"/>
                  </a:lnTo>
                  <a:lnTo>
                    <a:pt x="29" y="564"/>
                  </a:lnTo>
                  <a:lnTo>
                    <a:pt x="38" y="548"/>
                  </a:lnTo>
                  <a:lnTo>
                    <a:pt x="50" y="535"/>
                  </a:lnTo>
                  <a:lnTo>
                    <a:pt x="56" y="519"/>
                  </a:lnTo>
                  <a:lnTo>
                    <a:pt x="60" y="504"/>
                  </a:lnTo>
                  <a:lnTo>
                    <a:pt x="168" y="659"/>
                  </a:lnTo>
                  <a:lnTo>
                    <a:pt x="172" y="637"/>
                  </a:lnTo>
                  <a:lnTo>
                    <a:pt x="172" y="612"/>
                  </a:lnTo>
                  <a:lnTo>
                    <a:pt x="166" y="583"/>
                  </a:lnTo>
                  <a:lnTo>
                    <a:pt x="160" y="556"/>
                  </a:lnTo>
                  <a:lnTo>
                    <a:pt x="149" y="523"/>
                  </a:lnTo>
                  <a:lnTo>
                    <a:pt x="139" y="494"/>
                  </a:lnTo>
                  <a:lnTo>
                    <a:pt x="128" y="465"/>
                  </a:lnTo>
                  <a:lnTo>
                    <a:pt x="120" y="444"/>
                  </a:lnTo>
                  <a:lnTo>
                    <a:pt x="192" y="335"/>
                  </a:lnTo>
                  <a:lnTo>
                    <a:pt x="223" y="376"/>
                  </a:lnTo>
                  <a:lnTo>
                    <a:pt x="248" y="424"/>
                  </a:lnTo>
                  <a:lnTo>
                    <a:pt x="267" y="475"/>
                  </a:lnTo>
                  <a:lnTo>
                    <a:pt x="287" y="529"/>
                  </a:lnTo>
                  <a:lnTo>
                    <a:pt x="302" y="579"/>
                  </a:lnTo>
                  <a:lnTo>
                    <a:pt x="320" y="632"/>
                  </a:lnTo>
                  <a:lnTo>
                    <a:pt x="343" y="682"/>
                  </a:lnTo>
                  <a:lnTo>
                    <a:pt x="372" y="731"/>
                  </a:lnTo>
                  <a:lnTo>
                    <a:pt x="360" y="676"/>
                  </a:lnTo>
                  <a:lnTo>
                    <a:pt x="349" y="622"/>
                  </a:lnTo>
                  <a:lnTo>
                    <a:pt x="335" y="568"/>
                  </a:lnTo>
                  <a:lnTo>
                    <a:pt x="323" y="515"/>
                  </a:lnTo>
                  <a:lnTo>
                    <a:pt x="306" y="461"/>
                  </a:lnTo>
                  <a:lnTo>
                    <a:pt x="290" y="407"/>
                  </a:lnTo>
                  <a:lnTo>
                    <a:pt x="271" y="352"/>
                  </a:lnTo>
                  <a:lnTo>
                    <a:pt x="252" y="300"/>
                  </a:lnTo>
                  <a:lnTo>
                    <a:pt x="259" y="281"/>
                  </a:lnTo>
                  <a:lnTo>
                    <a:pt x="269" y="263"/>
                  </a:lnTo>
                  <a:lnTo>
                    <a:pt x="279" y="246"/>
                  </a:lnTo>
                  <a:lnTo>
                    <a:pt x="290" y="230"/>
                  </a:lnTo>
                  <a:lnTo>
                    <a:pt x="302" y="213"/>
                  </a:lnTo>
                  <a:lnTo>
                    <a:pt x="320" y="201"/>
                  </a:lnTo>
                  <a:lnTo>
                    <a:pt x="337" y="188"/>
                  </a:lnTo>
                  <a:lnTo>
                    <a:pt x="360" y="180"/>
                  </a:lnTo>
                  <a:lnTo>
                    <a:pt x="366" y="201"/>
                  </a:lnTo>
                  <a:lnTo>
                    <a:pt x="374" y="228"/>
                  </a:lnTo>
                  <a:lnTo>
                    <a:pt x="380" y="256"/>
                  </a:lnTo>
                  <a:lnTo>
                    <a:pt x="389" y="283"/>
                  </a:lnTo>
                  <a:lnTo>
                    <a:pt x="399" y="306"/>
                  </a:lnTo>
                  <a:lnTo>
                    <a:pt x="416" y="329"/>
                  </a:lnTo>
                  <a:lnTo>
                    <a:pt x="438" y="347"/>
                  </a:lnTo>
                  <a:lnTo>
                    <a:pt x="467" y="360"/>
                  </a:lnTo>
                  <a:lnTo>
                    <a:pt x="444" y="312"/>
                  </a:lnTo>
                  <a:lnTo>
                    <a:pt x="424" y="261"/>
                  </a:lnTo>
                  <a:lnTo>
                    <a:pt x="409" y="211"/>
                  </a:lnTo>
                  <a:lnTo>
                    <a:pt x="405" y="161"/>
                  </a:lnTo>
                  <a:lnTo>
                    <a:pt x="407" y="110"/>
                  </a:lnTo>
                  <a:lnTo>
                    <a:pt x="426" y="67"/>
                  </a:lnTo>
                  <a:lnTo>
                    <a:pt x="461" y="29"/>
                  </a:lnTo>
                  <a:lnTo>
                    <a:pt x="515" y="0"/>
                  </a:lnTo>
                  <a:lnTo>
                    <a:pt x="537" y="21"/>
                  </a:lnTo>
                  <a:lnTo>
                    <a:pt x="552" y="50"/>
                  </a:lnTo>
                  <a:lnTo>
                    <a:pt x="562" y="81"/>
                  </a:lnTo>
                  <a:lnTo>
                    <a:pt x="572" y="114"/>
                  </a:lnTo>
                  <a:lnTo>
                    <a:pt x="577" y="147"/>
                  </a:lnTo>
                  <a:lnTo>
                    <a:pt x="585" y="180"/>
                  </a:lnTo>
                  <a:lnTo>
                    <a:pt x="595" y="209"/>
                  </a:lnTo>
                  <a:lnTo>
                    <a:pt x="610" y="24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70" name="Freeform 14">
              <a:extLst>
                <a:ext uri="{FF2B5EF4-FFF2-40B4-BE49-F238E27FC236}">
                  <a16:creationId xmlns:a16="http://schemas.microsoft.com/office/drawing/2014/main" id="{05771CEC-DF2A-4153-A398-85BE44DA2982}"/>
                </a:ext>
              </a:extLst>
            </p:cNvPr>
            <p:cNvSpPr>
              <a:spLocks/>
            </p:cNvSpPr>
            <p:nvPr/>
          </p:nvSpPr>
          <p:spPr bwMode="auto">
            <a:xfrm>
              <a:off x="2007" y="1397"/>
              <a:ext cx="150" cy="369"/>
            </a:xfrm>
            <a:custGeom>
              <a:avLst/>
              <a:gdLst>
                <a:gd name="T0" fmla="*/ 120 w 300"/>
                <a:gd name="T1" fmla="*/ 655 h 739"/>
                <a:gd name="T2" fmla="*/ 108 w 300"/>
                <a:gd name="T3" fmla="*/ 667 h 739"/>
                <a:gd name="T4" fmla="*/ 97 w 300"/>
                <a:gd name="T5" fmla="*/ 679 h 739"/>
                <a:gd name="T6" fmla="*/ 81 w 300"/>
                <a:gd name="T7" fmla="*/ 690 h 739"/>
                <a:gd name="T8" fmla="*/ 67 w 300"/>
                <a:gd name="T9" fmla="*/ 702 h 739"/>
                <a:gd name="T10" fmla="*/ 50 w 300"/>
                <a:gd name="T11" fmla="*/ 710 h 739"/>
                <a:gd name="T12" fmla="*/ 34 w 300"/>
                <a:gd name="T13" fmla="*/ 719 h 739"/>
                <a:gd name="T14" fmla="*/ 17 w 300"/>
                <a:gd name="T15" fmla="*/ 729 h 739"/>
                <a:gd name="T16" fmla="*/ 0 w 300"/>
                <a:gd name="T17" fmla="*/ 739 h 739"/>
                <a:gd name="T18" fmla="*/ 17 w 300"/>
                <a:gd name="T19" fmla="*/ 661 h 739"/>
                <a:gd name="T20" fmla="*/ 36 w 300"/>
                <a:gd name="T21" fmla="*/ 588 h 739"/>
                <a:gd name="T22" fmla="*/ 52 w 300"/>
                <a:gd name="T23" fmla="*/ 512 h 739"/>
                <a:gd name="T24" fmla="*/ 69 w 300"/>
                <a:gd name="T25" fmla="*/ 442 h 739"/>
                <a:gd name="T26" fmla="*/ 87 w 300"/>
                <a:gd name="T27" fmla="*/ 369 h 739"/>
                <a:gd name="T28" fmla="*/ 108 w 300"/>
                <a:gd name="T29" fmla="*/ 301 h 739"/>
                <a:gd name="T30" fmla="*/ 133 w 300"/>
                <a:gd name="T31" fmla="*/ 231 h 739"/>
                <a:gd name="T32" fmla="*/ 168 w 300"/>
                <a:gd name="T33" fmla="*/ 165 h 739"/>
                <a:gd name="T34" fmla="*/ 157 w 300"/>
                <a:gd name="T35" fmla="*/ 151 h 739"/>
                <a:gd name="T36" fmla="*/ 174 w 300"/>
                <a:gd name="T37" fmla="*/ 130 h 739"/>
                <a:gd name="T38" fmla="*/ 186 w 300"/>
                <a:gd name="T39" fmla="*/ 103 h 739"/>
                <a:gd name="T40" fmla="*/ 195 w 300"/>
                <a:gd name="T41" fmla="*/ 76 h 739"/>
                <a:gd name="T42" fmla="*/ 205 w 300"/>
                <a:gd name="T43" fmla="*/ 49 h 739"/>
                <a:gd name="T44" fmla="*/ 217 w 300"/>
                <a:gd name="T45" fmla="*/ 23 h 739"/>
                <a:gd name="T46" fmla="*/ 234 w 300"/>
                <a:gd name="T47" fmla="*/ 8 h 739"/>
                <a:gd name="T48" fmla="*/ 261 w 300"/>
                <a:gd name="T49" fmla="*/ 0 h 739"/>
                <a:gd name="T50" fmla="*/ 300 w 300"/>
                <a:gd name="T51" fmla="*/ 8 h 739"/>
                <a:gd name="T52" fmla="*/ 120 w 300"/>
                <a:gd name="T53" fmla="*/ 655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0" h="739">
                  <a:moveTo>
                    <a:pt x="120" y="655"/>
                  </a:moveTo>
                  <a:lnTo>
                    <a:pt x="108" y="667"/>
                  </a:lnTo>
                  <a:lnTo>
                    <a:pt x="97" y="679"/>
                  </a:lnTo>
                  <a:lnTo>
                    <a:pt x="81" y="690"/>
                  </a:lnTo>
                  <a:lnTo>
                    <a:pt x="67" y="702"/>
                  </a:lnTo>
                  <a:lnTo>
                    <a:pt x="50" y="710"/>
                  </a:lnTo>
                  <a:lnTo>
                    <a:pt x="34" y="719"/>
                  </a:lnTo>
                  <a:lnTo>
                    <a:pt x="17" y="729"/>
                  </a:lnTo>
                  <a:lnTo>
                    <a:pt x="0" y="739"/>
                  </a:lnTo>
                  <a:lnTo>
                    <a:pt x="17" y="661"/>
                  </a:lnTo>
                  <a:lnTo>
                    <a:pt x="36" y="588"/>
                  </a:lnTo>
                  <a:lnTo>
                    <a:pt x="52" y="512"/>
                  </a:lnTo>
                  <a:lnTo>
                    <a:pt x="69" y="442"/>
                  </a:lnTo>
                  <a:lnTo>
                    <a:pt x="87" y="369"/>
                  </a:lnTo>
                  <a:lnTo>
                    <a:pt x="108" y="301"/>
                  </a:lnTo>
                  <a:lnTo>
                    <a:pt x="133" y="231"/>
                  </a:lnTo>
                  <a:lnTo>
                    <a:pt x="168" y="165"/>
                  </a:lnTo>
                  <a:lnTo>
                    <a:pt x="157" y="151"/>
                  </a:lnTo>
                  <a:lnTo>
                    <a:pt x="174" y="130"/>
                  </a:lnTo>
                  <a:lnTo>
                    <a:pt x="186" y="103"/>
                  </a:lnTo>
                  <a:lnTo>
                    <a:pt x="195" y="76"/>
                  </a:lnTo>
                  <a:lnTo>
                    <a:pt x="205" y="49"/>
                  </a:lnTo>
                  <a:lnTo>
                    <a:pt x="217" y="23"/>
                  </a:lnTo>
                  <a:lnTo>
                    <a:pt x="234" y="8"/>
                  </a:lnTo>
                  <a:lnTo>
                    <a:pt x="261" y="0"/>
                  </a:lnTo>
                  <a:lnTo>
                    <a:pt x="300" y="8"/>
                  </a:lnTo>
                  <a:lnTo>
                    <a:pt x="120" y="655"/>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71" name="Freeform 15">
              <a:extLst>
                <a:ext uri="{FF2B5EF4-FFF2-40B4-BE49-F238E27FC236}">
                  <a16:creationId xmlns:a16="http://schemas.microsoft.com/office/drawing/2014/main" id="{98F9A890-A590-46F2-8488-F89CC75C6E0C}"/>
                </a:ext>
              </a:extLst>
            </p:cNvPr>
            <p:cNvSpPr>
              <a:spLocks/>
            </p:cNvSpPr>
            <p:nvPr/>
          </p:nvSpPr>
          <p:spPr bwMode="auto">
            <a:xfrm>
              <a:off x="1959" y="1425"/>
              <a:ext cx="114" cy="318"/>
            </a:xfrm>
            <a:custGeom>
              <a:avLst/>
              <a:gdLst>
                <a:gd name="T0" fmla="*/ 34 w 226"/>
                <a:gd name="T1" fmla="*/ 636 h 636"/>
                <a:gd name="T2" fmla="*/ 5 w 226"/>
                <a:gd name="T3" fmla="*/ 568 h 636"/>
                <a:gd name="T4" fmla="*/ 0 w 226"/>
                <a:gd name="T5" fmla="*/ 495 h 636"/>
                <a:gd name="T6" fmla="*/ 9 w 226"/>
                <a:gd name="T7" fmla="*/ 415 h 636"/>
                <a:gd name="T8" fmla="*/ 34 w 226"/>
                <a:gd name="T9" fmla="*/ 336 h 636"/>
                <a:gd name="T10" fmla="*/ 62 w 226"/>
                <a:gd name="T11" fmla="*/ 251 h 636"/>
                <a:gd name="T12" fmla="*/ 95 w 226"/>
                <a:gd name="T13" fmla="*/ 165 h 636"/>
                <a:gd name="T14" fmla="*/ 122 w 226"/>
                <a:gd name="T15" fmla="*/ 80 h 636"/>
                <a:gd name="T16" fmla="*/ 143 w 226"/>
                <a:gd name="T17" fmla="*/ 0 h 636"/>
                <a:gd name="T18" fmla="*/ 226 w 226"/>
                <a:gd name="T19" fmla="*/ 0 h 636"/>
                <a:gd name="T20" fmla="*/ 34 w 226"/>
                <a:gd name="T21" fmla="*/ 636 h 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6" h="636">
                  <a:moveTo>
                    <a:pt x="34" y="636"/>
                  </a:moveTo>
                  <a:lnTo>
                    <a:pt x="5" y="568"/>
                  </a:lnTo>
                  <a:lnTo>
                    <a:pt x="0" y="495"/>
                  </a:lnTo>
                  <a:lnTo>
                    <a:pt x="9" y="415"/>
                  </a:lnTo>
                  <a:lnTo>
                    <a:pt x="34" y="336"/>
                  </a:lnTo>
                  <a:lnTo>
                    <a:pt x="62" y="251"/>
                  </a:lnTo>
                  <a:lnTo>
                    <a:pt x="95" y="165"/>
                  </a:lnTo>
                  <a:lnTo>
                    <a:pt x="122" y="80"/>
                  </a:lnTo>
                  <a:lnTo>
                    <a:pt x="143" y="0"/>
                  </a:lnTo>
                  <a:lnTo>
                    <a:pt x="226" y="0"/>
                  </a:lnTo>
                  <a:lnTo>
                    <a:pt x="34" y="636"/>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72" name="Freeform 16">
              <a:extLst>
                <a:ext uri="{FF2B5EF4-FFF2-40B4-BE49-F238E27FC236}">
                  <a16:creationId xmlns:a16="http://schemas.microsoft.com/office/drawing/2014/main" id="{6FB40BED-3A4B-4D4A-ABCA-F86D28404376}"/>
                </a:ext>
              </a:extLst>
            </p:cNvPr>
            <p:cNvSpPr>
              <a:spLocks/>
            </p:cNvSpPr>
            <p:nvPr/>
          </p:nvSpPr>
          <p:spPr bwMode="auto">
            <a:xfrm>
              <a:off x="1905" y="1437"/>
              <a:ext cx="78" cy="174"/>
            </a:xfrm>
            <a:custGeom>
              <a:avLst/>
              <a:gdLst>
                <a:gd name="T0" fmla="*/ 155 w 155"/>
                <a:gd name="T1" fmla="*/ 0 h 349"/>
                <a:gd name="T2" fmla="*/ 151 w 155"/>
                <a:gd name="T3" fmla="*/ 46 h 349"/>
                <a:gd name="T4" fmla="*/ 143 w 155"/>
                <a:gd name="T5" fmla="*/ 93 h 349"/>
                <a:gd name="T6" fmla="*/ 132 w 155"/>
                <a:gd name="T7" fmla="*/ 137 h 349"/>
                <a:gd name="T8" fmla="*/ 118 w 155"/>
                <a:gd name="T9" fmla="*/ 182 h 349"/>
                <a:gd name="T10" fmla="*/ 101 w 155"/>
                <a:gd name="T11" fmla="*/ 223 h 349"/>
                <a:gd name="T12" fmla="*/ 83 w 155"/>
                <a:gd name="T13" fmla="*/ 265 h 349"/>
                <a:gd name="T14" fmla="*/ 66 w 155"/>
                <a:gd name="T15" fmla="*/ 306 h 349"/>
                <a:gd name="T16" fmla="*/ 48 w 155"/>
                <a:gd name="T17" fmla="*/ 349 h 349"/>
                <a:gd name="T18" fmla="*/ 21 w 155"/>
                <a:gd name="T19" fmla="*/ 308 h 349"/>
                <a:gd name="T20" fmla="*/ 6 w 155"/>
                <a:gd name="T21" fmla="*/ 267 h 349"/>
                <a:gd name="T22" fmla="*/ 0 w 155"/>
                <a:gd name="T23" fmla="*/ 227 h 349"/>
                <a:gd name="T24" fmla="*/ 2 w 155"/>
                <a:gd name="T25" fmla="*/ 186 h 349"/>
                <a:gd name="T26" fmla="*/ 8 w 155"/>
                <a:gd name="T27" fmla="*/ 145 h 349"/>
                <a:gd name="T28" fmla="*/ 19 w 155"/>
                <a:gd name="T29" fmla="*/ 104 h 349"/>
                <a:gd name="T30" fmla="*/ 33 w 155"/>
                <a:gd name="T31" fmla="*/ 64 h 349"/>
                <a:gd name="T32" fmla="*/ 48 w 155"/>
                <a:gd name="T33" fmla="*/ 25 h 349"/>
                <a:gd name="T34" fmla="*/ 60 w 155"/>
                <a:gd name="T35" fmla="*/ 23 h 349"/>
                <a:gd name="T36" fmla="*/ 76 w 155"/>
                <a:gd name="T37" fmla="*/ 23 h 349"/>
                <a:gd name="T38" fmla="*/ 89 w 155"/>
                <a:gd name="T39" fmla="*/ 21 h 349"/>
                <a:gd name="T40" fmla="*/ 105 w 155"/>
                <a:gd name="T41" fmla="*/ 21 h 349"/>
                <a:gd name="T42" fmla="*/ 118 w 155"/>
                <a:gd name="T43" fmla="*/ 17 h 349"/>
                <a:gd name="T44" fmla="*/ 132 w 155"/>
                <a:gd name="T45" fmla="*/ 13 h 349"/>
                <a:gd name="T46" fmla="*/ 143 w 155"/>
                <a:gd name="T47" fmla="*/ 5 h 349"/>
                <a:gd name="T48" fmla="*/ 155 w 155"/>
                <a:gd name="T49"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5" h="349">
                  <a:moveTo>
                    <a:pt x="155" y="0"/>
                  </a:moveTo>
                  <a:lnTo>
                    <a:pt x="151" y="46"/>
                  </a:lnTo>
                  <a:lnTo>
                    <a:pt x="143" y="93"/>
                  </a:lnTo>
                  <a:lnTo>
                    <a:pt x="132" y="137"/>
                  </a:lnTo>
                  <a:lnTo>
                    <a:pt x="118" y="182"/>
                  </a:lnTo>
                  <a:lnTo>
                    <a:pt x="101" y="223"/>
                  </a:lnTo>
                  <a:lnTo>
                    <a:pt x="83" y="265"/>
                  </a:lnTo>
                  <a:lnTo>
                    <a:pt x="66" y="306"/>
                  </a:lnTo>
                  <a:lnTo>
                    <a:pt x="48" y="349"/>
                  </a:lnTo>
                  <a:lnTo>
                    <a:pt x="21" y="308"/>
                  </a:lnTo>
                  <a:lnTo>
                    <a:pt x="6" y="267"/>
                  </a:lnTo>
                  <a:lnTo>
                    <a:pt x="0" y="227"/>
                  </a:lnTo>
                  <a:lnTo>
                    <a:pt x="2" y="186"/>
                  </a:lnTo>
                  <a:lnTo>
                    <a:pt x="8" y="145"/>
                  </a:lnTo>
                  <a:lnTo>
                    <a:pt x="19" y="104"/>
                  </a:lnTo>
                  <a:lnTo>
                    <a:pt x="33" y="64"/>
                  </a:lnTo>
                  <a:lnTo>
                    <a:pt x="48" y="25"/>
                  </a:lnTo>
                  <a:lnTo>
                    <a:pt x="60" y="23"/>
                  </a:lnTo>
                  <a:lnTo>
                    <a:pt x="76" y="23"/>
                  </a:lnTo>
                  <a:lnTo>
                    <a:pt x="89" y="21"/>
                  </a:lnTo>
                  <a:lnTo>
                    <a:pt x="105" y="21"/>
                  </a:lnTo>
                  <a:lnTo>
                    <a:pt x="118" y="17"/>
                  </a:lnTo>
                  <a:lnTo>
                    <a:pt x="132" y="13"/>
                  </a:lnTo>
                  <a:lnTo>
                    <a:pt x="143" y="5"/>
                  </a:lnTo>
                  <a:lnTo>
                    <a:pt x="155" y="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73" name="Freeform 17">
              <a:extLst>
                <a:ext uri="{FF2B5EF4-FFF2-40B4-BE49-F238E27FC236}">
                  <a16:creationId xmlns:a16="http://schemas.microsoft.com/office/drawing/2014/main" id="{B4D6D433-1DEF-4357-AE84-BE09C9B616E0}"/>
                </a:ext>
              </a:extLst>
            </p:cNvPr>
            <p:cNvSpPr>
              <a:spLocks/>
            </p:cNvSpPr>
            <p:nvPr/>
          </p:nvSpPr>
          <p:spPr bwMode="auto">
            <a:xfrm>
              <a:off x="2210" y="1400"/>
              <a:ext cx="109" cy="307"/>
            </a:xfrm>
            <a:custGeom>
              <a:avLst/>
              <a:gdLst>
                <a:gd name="T0" fmla="*/ 217 w 217"/>
                <a:gd name="T1" fmla="*/ 85 h 615"/>
                <a:gd name="T2" fmla="*/ 74 w 217"/>
                <a:gd name="T3" fmla="*/ 601 h 615"/>
                <a:gd name="T4" fmla="*/ 0 w 217"/>
                <a:gd name="T5" fmla="*/ 615 h 615"/>
                <a:gd name="T6" fmla="*/ 97 w 217"/>
                <a:gd name="T7" fmla="*/ 14 h 615"/>
                <a:gd name="T8" fmla="*/ 112 w 217"/>
                <a:gd name="T9" fmla="*/ 0 h 615"/>
                <a:gd name="T10" fmla="*/ 130 w 217"/>
                <a:gd name="T11" fmla="*/ 0 h 615"/>
                <a:gd name="T12" fmla="*/ 145 w 217"/>
                <a:gd name="T13" fmla="*/ 8 h 615"/>
                <a:gd name="T14" fmla="*/ 161 w 217"/>
                <a:gd name="T15" fmla="*/ 23 h 615"/>
                <a:gd name="T16" fmla="*/ 174 w 217"/>
                <a:gd name="T17" fmla="*/ 39 h 615"/>
                <a:gd name="T18" fmla="*/ 188 w 217"/>
                <a:gd name="T19" fmla="*/ 56 h 615"/>
                <a:gd name="T20" fmla="*/ 202 w 217"/>
                <a:gd name="T21" fmla="*/ 72 h 615"/>
                <a:gd name="T22" fmla="*/ 217 w 217"/>
                <a:gd name="T23" fmla="*/ 85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7" h="615">
                  <a:moveTo>
                    <a:pt x="217" y="85"/>
                  </a:moveTo>
                  <a:lnTo>
                    <a:pt x="74" y="601"/>
                  </a:lnTo>
                  <a:lnTo>
                    <a:pt x="0" y="615"/>
                  </a:lnTo>
                  <a:lnTo>
                    <a:pt x="97" y="14"/>
                  </a:lnTo>
                  <a:lnTo>
                    <a:pt x="112" y="0"/>
                  </a:lnTo>
                  <a:lnTo>
                    <a:pt x="130" y="0"/>
                  </a:lnTo>
                  <a:lnTo>
                    <a:pt x="145" y="8"/>
                  </a:lnTo>
                  <a:lnTo>
                    <a:pt x="161" y="23"/>
                  </a:lnTo>
                  <a:lnTo>
                    <a:pt x="174" y="39"/>
                  </a:lnTo>
                  <a:lnTo>
                    <a:pt x="188" y="56"/>
                  </a:lnTo>
                  <a:lnTo>
                    <a:pt x="202" y="72"/>
                  </a:lnTo>
                  <a:lnTo>
                    <a:pt x="217" y="8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74" name="Freeform 18">
              <a:extLst>
                <a:ext uri="{FF2B5EF4-FFF2-40B4-BE49-F238E27FC236}">
                  <a16:creationId xmlns:a16="http://schemas.microsoft.com/office/drawing/2014/main" id="{AD404BC3-7B7B-4E27-920B-47C34F1015C8}"/>
                </a:ext>
              </a:extLst>
            </p:cNvPr>
            <p:cNvSpPr>
              <a:spLocks/>
            </p:cNvSpPr>
            <p:nvPr/>
          </p:nvSpPr>
          <p:spPr bwMode="auto">
            <a:xfrm>
              <a:off x="1827" y="1467"/>
              <a:ext cx="61" cy="54"/>
            </a:xfrm>
            <a:custGeom>
              <a:avLst/>
              <a:gdLst>
                <a:gd name="T0" fmla="*/ 106 w 120"/>
                <a:gd name="T1" fmla="*/ 108 h 108"/>
                <a:gd name="T2" fmla="*/ 83 w 120"/>
                <a:gd name="T3" fmla="*/ 104 h 108"/>
                <a:gd name="T4" fmla="*/ 64 w 120"/>
                <a:gd name="T5" fmla="*/ 97 h 108"/>
                <a:gd name="T6" fmla="*/ 46 w 120"/>
                <a:gd name="T7" fmla="*/ 85 h 108"/>
                <a:gd name="T8" fmla="*/ 35 w 120"/>
                <a:gd name="T9" fmla="*/ 73 h 108"/>
                <a:gd name="T10" fmla="*/ 21 w 120"/>
                <a:gd name="T11" fmla="*/ 56 h 108"/>
                <a:gd name="T12" fmla="*/ 11 w 120"/>
                <a:gd name="T13" fmla="*/ 40 h 108"/>
                <a:gd name="T14" fmla="*/ 4 w 120"/>
                <a:gd name="T15" fmla="*/ 25 h 108"/>
                <a:gd name="T16" fmla="*/ 0 w 120"/>
                <a:gd name="T17" fmla="*/ 11 h 108"/>
                <a:gd name="T18" fmla="*/ 120 w 120"/>
                <a:gd name="T19" fmla="*/ 0 h 108"/>
                <a:gd name="T20" fmla="*/ 106 w 120"/>
                <a:gd name="T21"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0" h="108">
                  <a:moveTo>
                    <a:pt x="106" y="108"/>
                  </a:moveTo>
                  <a:lnTo>
                    <a:pt x="83" y="104"/>
                  </a:lnTo>
                  <a:lnTo>
                    <a:pt x="64" y="97"/>
                  </a:lnTo>
                  <a:lnTo>
                    <a:pt x="46" y="85"/>
                  </a:lnTo>
                  <a:lnTo>
                    <a:pt x="35" y="73"/>
                  </a:lnTo>
                  <a:lnTo>
                    <a:pt x="21" y="56"/>
                  </a:lnTo>
                  <a:lnTo>
                    <a:pt x="11" y="40"/>
                  </a:lnTo>
                  <a:lnTo>
                    <a:pt x="4" y="25"/>
                  </a:lnTo>
                  <a:lnTo>
                    <a:pt x="0" y="11"/>
                  </a:lnTo>
                  <a:lnTo>
                    <a:pt x="120" y="0"/>
                  </a:lnTo>
                  <a:lnTo>
                    <a:pt x="106" y="108"/>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75" name="Freeform 19">
              <a:extLst>
                <a:ext uri="{FF2B5EF4-FFF2-40B4-BE49-F238E27FC236}">
                  <a16:creationId xmlns:a16="http://schemas.microsoft.com/office/drawing/2014/main" id="{E239D05D-BC95-4A42-BEB3-BBA94B45931F}"/>
                </a:ext>
              </a:extLst>
            </p:cNvPr>
            <p:cNvSpPr>
              <a:spLocks/>
            </p:cNvSpPr>
            <p:nvPr/>
          </p:nvSpPr>
          <p:spPr bwMode="auto">
            <a:xfrm>
              <a:off x="982" y="1587"/>
              <a:ext cx="259" cy="294"/>
            </a:xfrm>
            <a:custGeom>
              <a:avLst/>
              <a:gdLst>
                <a:gd name="T0" fmla="*/ 430 w 517"/>
                <a:gd name="T1" fmla="*/ 516 h 588"/>
                <a:gd name="T2" fmla="*/ 384 w 517"/>
                <a:gd name="T3" fmla="*/ 588 h 588"/>
                <a:gd name="T4" fmla="*/ 339 w 517"/>
                <a:gd name="T5" fmla="*/ 557 h 588"/>
                <a:gd name="T6" fmla="*/ 292 w 517"/>
                <a:gd name="T7" fmla="*/ 524 h 588"/>
                <a:gd name="T8" fmla="*/ 240 w 517"/>
                <a:gd name="T9" fmla="*/ 485 h 588"/>
                <a:gd name="T10" fmla="*/ 190 w 517"/>
                <a:gd name="T11" fmla="*/ 448 h 588"/>
                <a:gd name="T12" fmla="*/ 137 w 517"/>
                <a:gd name="T13" fmla="*/ 407 h 588"/>
                <a:gd name="T14" fmla="*/ 89 w 517"/>
                <a:gd name="T15" fmla="*/ 369 h 588"/>
                <a:gd name="T16" fmla="*/ 40 w 517"/>
                <a:gd name="T17" fmla="*/ 332 h 588"/>
                <a:gd name="T18" fmla="*/ 0 w 517"/>
                <a:gd name="T19" fmla="*/ 299 h 588"/>
                <a:gd name="T20" fmla="*/ 0 w 517"/>
                <a:gd name="T21" fmla="*/ 281 h 588"/>
                <a:gd name="T22" fmla="*/ 4 w 517"/>
                <a:gd name="T23" fmla="*/ 264 h 588"/>
                <a:gd name="T24" fmla="*/ 9 w 517"/>
                <a:gd name="T25" fmla="*/ 248 h 588"/>
                <a:gd name="T26" fmla="*/ 17 w 517"/>
                <a:gd name="T27" fmla="*/ 235 h 588"/>
                <a:gd name="T28" fmla="*/ 25 w 517"/>
                <a:gd name="T29" fmla="*/ 219 h 588"/>
                <a:gd name="T30" fmla="*/ 33 w 517"/>
                <a:gd name="T31" fmla="*/ 206 h 588"/>
                <a:gd name="T32" fmla="*/ 40 w 517"/>
                <a:gd name="T33" fmla="*/ 192 h 588"/>
                <a:gd name="T34" fmla="*/ 48 w 517"/>
                <a:gd name="T35" fmla="*/ 180 h 588"/>
                <a:gd name="T36" fmla="*/ 91 w 517"/>
                <a:gd name="T37" fmla="*/ 213 h 588"/>
                <a:gd name="T38" fmla="*/ 137 w 517"/>
                <a:gd name="T39" fmla="*/ 252 h 588"/>
                <a:gd name="T40" fmla="*/ 184 w 517"/>
                <a:gd name="T41" fmla="*/ 293 h 588"/>
                <a:gd name="T42" fmla="*/ 234 w 517"/>
                <a:gd name="T43" fmla="*/ 336 h 588"/>
                <a:gd name="T44" fmla="*/ 283 w 517"/>
                <a:gd name="T45" fmla="*/ 372 h 588"/>
                <a:gd name="T46" fmla="*/ 335 w 517"/>
                <a:gd name="T47" fmla="*/ 407 h 588"/>
                <a:gd name="T48" fmla="*/ 387 w 517"/>
                <a:gd name="T49" fmla="*/ 434 h 588"/>
                <a:gd name="T50" fmla="*/ 444 w 517"/>
                <a:gd name="T51" fmla="*/ 456 h 588"/>
                <a:gd name="T52" fmla="*/ 457 w 517"/>
                <a:gd name="T53" fmla="*/ 425 h 588"/>
                <a:gd name="T54" fmla="*/ 459 w 517"/>
                <a:gd name="T55" fmla="*/ 407 h 588"/>
                <a:gd name="T56" fmla="*/ 450 w 517"/>
                <a:gd name="T57" fmla="*/ 398 h 588"/>
                <a:gd name="T58" fmla="*/ 436 w 517"/>
                <a:gd name="T59" fmla="*/ 394 h 588"/>
                <a:gd name="T60" fmla="*/ 413 w 517"/>
                <a:gd name="T61" fmla="*/ 392 h 588"/>
                <a:gd name="T62" fmla="*/ 389 w 517"/>
                <a:gd name="T63" fmla="*/ 390 h 588"/>
                <a:gd name="T64" fmla="*/ 366 w 517"/>
                <a:gd name="T65" fmla="*/ 384 h 588"/>
                <a:gd name="T66" fmla="*/ 347 w 517"/>
                <a:gd name="T67" fmla="*/ 372 h 588"/>
                <a:gd name="T68" fmla="*/ 60 w 517"/>
                <a:gd name="T69" fmla="*/ 120 h 588"/>
                <a:gd name="T70" fmla="*/ 120 w 517"/>
                <a:gd name="T71" fmla="*/ 0 h 588"/>
                <a:gd name="T72" fmla="*/ 174 w 517"/>
                <a:gd name="T73" fmla="*/ 62 h 588"/>
                <a:gd name="T74" fmla="*/ 252 w 517"/>
                <a:gd name="T75" fmla="*/ 118 h 588"/>
                <a:gd name="T76" fmla="*/ 339 w 517"/>
                <a:gd name="T77" fmla="*/ 171 h 588"/>
                <a:gd name="T78" fmla="*/ 422 w 517"/>
                <a:gd name="T79" fmla="*/ 225 h 588"/>
                <a:gd name="T80" fmla="*/ 484 w 517"/>
                <a:gd name="T81" fmla="*/ 281 h 588"/>
                <a:gd name="T82" fmla="*/ 517 w 517"/>
                <a:gd name="T83" fmla="*/ 347 h 588"/>
                <a:gd name="T84" fmla="*/ 502 w 517"/>
                <a:gd name="T85" fmla="*/ 425 h 588"/>
                <a:gd name="T86" fmla="*/ 430 w 517"/>
                <a:gd name="T87" fmla="*/ 51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7" h="588">
                  <a:moveTo>
                    <a:pt x="430" y="516"/>
                  </a:moveTo>
                  <a:lnTo>
                    <a:pt x="384" y="588"/>
                  </a:lnTo>
                  <a:lnTo>
                    <a:pt x="339" y="557"/>
                  </a:lnTo>
                  <a:lnTo>
                    <a:pt x="292" y="524"/>
                  </a:lnTo>
                  <a:lnTo>
                    <a:pt x="240" y="485"/>
                  </a:lnTo>
                  <a:lnTo>
                    <a:pt x="190" y="448"/>
                  </a:lnTo>
                  <a:lnTo>
                    <a:pt x="137" y="407"/>
                  </a:lnTo>
                  <a:lnTo>
                    <a:pt x="89" y="369"/>
                  </a:lnTo>
                  <a:lnTo>
                    <a:pt x="40" y="332"/>
                  </a:lnTo>
                  <a:lnTo>
                    <a:pt x="0" y="299"/>
                  </a:lnTo>
                  <a:lnTo>
                    <a:pt x="0" y="281"/>
                  </a:lnTo>
                  <a:lnTo>
                    <a:pt x="4" y="264"/>
                  </a:lnTo>
                  <a:lnTo>
                    <a:pt x="9" y="248"/>
                  </a:lnTo>
                  <a:lnTo>
                    <a:pt x="17" y="235"/>
                  </a:lnTo>
                  <a:lnTo>
                    <a:pt x="25" y="219"/>
                  </a:lnTo>
                  <a:lnTo>
                    <a:pt x="33" y="206"/>
                  </a:lnTo>
                  <a:lnTo>
                    <a:pt x="40" y="192"/>
                  </a:lnTo>
                  <a:lnTo>
                    <a:pt x="48" y="180"/>
                  </a:lnTo>
                  <a:lnTo>
                    <a:pt x="91" y="213"/>
                  </a:lnTo>
                  <a:lnTo>
                    <a:pt x="137" y="252"/>
                  </a:lnTo>
                  <a:lnTo>
                    <a:pt x="184" y="293"/>
                  </a:lnTo>
                  <a:lnTo>
                    <a:pt x="234" y="336"/>
                  </a:lnTo>
                  <a:lnTo>
                    <a:pt x="283" y="372"/>
                  </a:lnTo>
                  <a:lnTo>
                    <a:pt x="335" y="407"/>
                  </a:lnTo>
                  <a:lnTo>
                    <a:pt x="387" y="434"/>
                  </a:lnTo>
                  <a:lnTo>
                    <a:pt x="444" y="456"/>
                  </a:lnTo>
                  <a:lnTo>
                    <a:pt x="457" y="425"/>
                  </a:lnTo>
                  <a:lnTo>
                    <a:pt x="459" y="407"/>
                  </a:lnTo>
                  <a:lnTo>
                    <a:pt x="450" y="398"/>
                  </a:lnTo>
                  <a:lnTo>
                    <a:pt x="436" y="394"/>
                  </a:lnTo>
                  <a:lnTo>
                    <a:pt x="413" y="392"/>
                  </a:lnTo>
                  <a:lnTo>
                    <a:pt x="389" y="390"/>
                  </a:lnTo>
                  <a:lnTo>
                    <a:pt x="366" y="384"/>
                  </a:lnTo>
                  <a:lnTo>
                    <a:pt x="347" y="372"/>
                  </a:lnTo>
                  <a:lnTo>
                    <a:pt x="60" y="120"/>
                  </a:lnTo>
                  <a:lnTo>
                    <a:pt x="120" y="0"/>
                  </a:lnTo>
                  <a:lnTo>
                    <a:pt x="174" y="62"/>
                  </a:lnTo>
                  <a:lnTo>
                    <a:pt x="252" y="118"/>
                  </a:lnTo>
                  <a:lnTo>
                    <a:pt x="339" y="171"/>
                  </a:lnTo>
                  <a:lnTo>
                    <a:pt x="422" y="225"/>
                  </a:lnTo>
                  <a:lnTo>
                    <a:pt x="484" y="281"/>
                  </a:lnTo>
                  <a:lnTo>
                    <a:pt x="517" y="347"/>
                  </a:lnTo>
                  <a:lnTo>
                    <a:pt x="502" y="425"/>
                  </a:lnTo>
                  <a:lnTo>
                    <a:pt x="430" y="516"/>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76" name="Freeform 20">
              <a:extLst>
                <a:ext uri="{FF2B5EF4-FFF2-40B4-BE49-F238E27FC236}">
                  <a16:creationId xmlns:a16="http://schemas.microsoft.com/office/drawing/2014/main" id="{460BA72A-F791-4B35-8A0B-321CD37EE33E}"/>
                </a:ext>
              </a:extLst>
            </p:cNvPr>
            <p:cNvSpPr>
              <a:spLocks/>
            </p:cNvSpPr>
            <p:nvPr/>
          </p:nvSpPr>
          <p:spPr bwMode="auto">
            <a:xfrm>
              <a:off x="1089" y="1587"/>
              <a:ext cx="204" cy="156"/>
            </a:xfrm>
            <a:custGeom>
              <a:avLst/>
              <a:gdLst>
                <a:gd name="T0" fmla="*/ 407 w 407"/>
                <a:gd name="T1" fmla="*/ 204 h 312"/>
                <a:gd name="T2" fmla="*/ 347 w 407"/>
                <a:gd name="T3" fmla="*/ 312 h 312"/>
                <a:gd name="T4" fmla="*/ 0 w 407"/>
                <a:gd name="T5" fmla="*/ 0 h 312"/>
                <a:gd name="T6" fmla="*/ 56 w 407"/>
                <a:gd name="T7" fmla="*/ 4 h 312"/>
                <a:gd name="T8" fmla="*/ 112 w 407"/>
                <a:gd name="T9" fmla="*/ 18 h 312"/>
                <a:gd name="T10" fmla="*/ 167 w 407"/>
                <a:gd name="T11" fmla="*/ 39 h 312"/>
                <a:gd name="T12" fmla="*/ 221 w 407"/>
                <a:gd name="T13" fmla="*/ 66 h 312"/>
                <a:gd name="T14" fmla="*/ 271 w 407"/>
                <a:gd name="T15" fmla="*/ 95 h 312"/>
                <a:gd name="T16" fmla="*/ 320 w 407"/>
                <a:gd name="T17" fmla="*/ 130 h 312"/>
                <a:gd name="T18" fmla="*/ 364 w 407"/>
                <a:gd name="T19" fmla="*/ 165 h 312"/>
                <a:gd name="T20" fmla="*/ 407 w 407"/>
                <a:gd name="T21" fmla="*/ 204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7" h="312">
                  <a:moveTo>
                    <a:pt x="407" y="204"/>
                  </a:moveTo>
                  <a:lnTo>
                    <a:pt x="347" y="312"/>
                  </a:lnTo>
                  <a:lnTo>
                    <a:pt x="0" y="0"/>
                  </a:lnTo>
                  <a:lnTo>
                    <a:pt x="56" y="4"/>
                  </a:lnTo>
                  <a:lnTo>
                    <a:pt x="112" y="18"/>
                  </a:lnTo>
                  <a:lnTo>
                    <a:pt x="167" y="39"/>
                  </a:lnTo>
                  <a:lnTo>
                    <a:pt x="221" y="66"/>
                  </a:lnTo>
                  <a:lnTo>
                    <a:pt x="271" y="95"/>
                  </a:lnTo>
                  <a:lnTo>
                    <a:pt x="320" y="130"/>
                  </a:lnTo>
                  <a:lnTo>
                    <a:pt x="364" y="165"/>
                  </a:lnTo>
                  <a:lnTo>
                    <a:pt x="407" y="20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77" name="Freeform 21">
              <a:extLst>
                <a:ext uri="{FF2B5EF4-FFF2-40B4-BE49-F238E27FC236}">
                  <a16:creationId xmlns:a16="http://schemas.microsoft.com/office/drawing/2014/main" id="{E50701EE-6569-499D-B847-BDBCBB9CD168}"/>
                </a:ext>
              </a:extLst>
            </p:cNvPr>
            <p:cNvSpPr>
              <a:spLocks/>
            </p:cNvSpPr>
            <p:nvPr/>
          </p:nvSpPr>
          <p:spPr bwMode="auto">
            <a:xfrm>
              <a:off x="1683" y="1515"/>
              <a:ext cx="126" cy="96"/>
            </a:xfrm>
            <a:custGeom>
              <a:avLst/>
              <a:gdLst>
                <a:gd name="T0" fmla="*/ 252 w 252"/>
                <a:gd name="T1" fmla="*/ 46 h 192"/>
                <a:gd name="T2" fmla="*/ 223 w 252"/>
                <a:gd name="T3" fmla="*/ 66 h 192"/>
                <a:gd name="T4" fmla="*/ 194 w 252"/>
                <a:gd name="T5" fmla="*/ 87 h 192"/>
                <a:gd name="T6" fmla="*/ 161 w 252"/>
                <a:gd name="T7" fmla="*/ 106 h 192"/>
                <a:gd name="T8" fmla="*/ 130 w 252"/>
                <a:gd name="T9" fmla="*/ 128 h 192"/>
                <a:gd name="T10" fmla="*/ 97 w 252"/>
                <a:gd name="T11" fmla="*/ 143 h 192"/>
                <a:gd name="T12" fmla="*/ 64 w 252"/>
                <a:gd name="T13" fmla="*/ 161 h 192"/>
                <a:gd name="T14" fmla="*/ 31 w 252"/>
                <a:gd name="T15" fmla="*/ 176 h 192"/>
                <a:gd name="T16" fmla="*/ 0 w 252"/>
                <a:gd name="T17" fmla="*/ 192 h 192"/>
                <a:gd name="T18" fmla="*/ 192 w 252"/>
                <a:gd name="T19" fmla="*/ 0 h 192"/>
                <a:gd name="T20" fmla="*/ 252 w 252"/>
                <a:gd name="T21" fmla="*/ 46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2" h="192">
                  <a:moveTo>
                    <a:pt x="252" y="46"/>
                  </a:moveTo>
                  <a:lnTo>
                    <a:pt x="223" y="66"/>
                  </a:lnTo>
                  <a:lnTo>
                    <a:pt x="194" y="87"/>
                  </a:lnTo>
                  <a:lnTo>
                    <a:pt x="161" y="106"/>
                  </a:lnTo>
                  <a:lnTo>
                    <a:pt x="130" y="128"/>
                  </a:lnTo>
                  <a:lnTo>
                    <a:pt x="97" y="143"/>
                  </a:lnTo>
                  <a:lnTo>
                    <a:pt x="64" y="161"/>
                  </a:lnTo>
                  <a:lnTo>
                    <a:pt x="31" y="176"/>
                  </a:lnTo>
                  <a:lnTo>
                    <a:pt x="0" y="192"/>
                  </a:lnTo>
                  <a:lnTo>
                    <a:pt x="192" y="0"/>
                  </a:lnTo>
                  <a:lnTo>
                    <a:pt x="252" y="46"/>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78" name="Freeform 22">
              <a:extLst>
                <a:ext uri="{FF2B5EF4-FFF2-40B4-BE49-F238E27FC236}">
                  <a16:creationId xmlns:a16="http://schemas.microsoft.com/office/drawing/2014/main" id="{1D0DEB69-3C83-481E-AD53-74A3783FDCF2}"/>
                </a:ext>
              </a:extLst>
            </p:cNvPr>
            <p:cNvSpPr>
              <a:spLocks/>
            </p:cNvSpPr>
            <p:nvPr/>
          </p:nvSpPr>
          <p:spPr bwMode="auto">
            <a:xfrm>
              <a:off x="2283" y="1479"/>
              <a:ext cx="83" cy="228"/>
            </a:xfrm>
            <a:custGeom>
              <a:avLst/>
              <a:gdLst>
                <a:gd name="T0" fmla="*/ 84 w 165"/>
                <a:gd name="T1" fmla="*/ 456 h 456"/>
                <a:gd name="T2" fmla="*/ 0 w 165"/>
                <a:gd name="T3" fmla="*/ 456 h 456"/>
                <a:gd name="T4" fmla="*/ 10 w 165"/>
                <a:gd name="T5" fmla="*/ 397 h 456"/>
                <a:gd name="T6" fmla="*/ 20 w 165"/>
                <a:gd name="T7" fmla="*/ 339 h 456"/>
                <a:gd name="T8" fmla="*/ 29 w 165"/>
                <a:gd name="T9" fmla="*/ 279 h 456"/>
                <a:gd name="T10" fmla="*/ 41 w 165"/>
                <a:gd name="T11" fmla="*/ 221 h 456"/>
                <a:gd name="T12" fmla="*/ 51 w 165"/>
                <a:gd name="T13" fmla="*/ 163 h 456"/>
                <a:gd name="T14" fmla="*/ 68 w 165"/>
                <a:gd name="T15" fmla="*/ 105 h 456"/>
                <a:gd name="T16" fmla="*/ 89 w 165"/>
                <a:gd name="T17" fmla="*/ 50 h 456"/>
                <a:gd name="T18" fmla="*/ 119 w 165"/>
                <a:gd name="T19" fmla="*/ 0 h 456"/>
                <a:gd name="T20" fmla="*/ 153 w 165"/>
                <a:gd name="T21" fmla="*/ 48 h 456"/>
                <a:gd name="T22" fmla="*/ 165 w 165"/>
                <a:gd name="T23" fmla="*/ 103 h 456"/>
                <a:gd name="T24" fmla="*/ 157 w 165"/>
                <a:gd name="T25" fmla="*/ 155 h 456"/>
                <a:gd name="T26" fmla="*/ 142 w 165"/>
                <a:gd name="T27" fmla="*/ 213 h 456"/>
                <a:gd name="T28" fmla="*/ 117 w 165"/>
                <a:gd name="T29" fmla="*/ 269 h 456"/>
                <a:gd name="T30" fmla="*/ 97 w 165"/>
                <a:gd name="T31" fmla="*/ 330 h 456"/>
                <a:gd name="T32" fmla="*/ 82 w 165"/>
                <a:gd name="T33" fmla="*/ 392 h 456"/>
                <a:gd name="T34" fmla="*/ 84 w 165"/>
                <a:gd name="T35" fmla="*/ 456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5" h="456">
                  <a:moveTo>
                    <a:pt x="84" y="456"/>
                  </a:moveTo>
                  <a:lnTo>
                    <a:pt x="0" y="456"/>
                  </a:lnTo>
                  <a:lnTo>
                    <a:pt x="10" y="397"/>
                  </a:lnTo>
                  <a:lnTo>
                    <a:pt x="20" y="339"/>
                  </a:lnTo>
                  <a:lnTo>
                    <a:pt x="29" y="279"/>
                  </a:lnTo>
                  <a:lnTo>
                    <a:pt x="41" y="221"/>
                  </a:lnTo>
                  <a:lnTo>
                    <a:pt x="51" y="163"/>
                  </a:lnTo>
                  <a:lnTo>
                    <a:pt x="68" y="105"/>
                  </a:lnTo>
                  <a:lnTo>
                    <a:pt x="89" y="50"/>
                  </a:lnTo>
                  <a:lnTo>
                    <a:pt x="119" y="0"/>
                  </a:lnTo>
                  <a:lnTo>
                    <a:pt x="153" y="48"/>
                  </a:lnTo>
                  <a:lnTo>
                    <a:pt x="165" y="103"/>
                  </a:lnTo>
                  <a:lnTo>
                    <a:pt x="157" y="155"/>
                  </a:lnTo>
                  <a:lnTo>
                    <a:pt x="142" y="213"/>
                  </a:lnTo>
                  <a:lnTo>
                    <a:pt x="117" y="269"/>
                  </a:lnTo>
                  <a:lnTo>
                    <a:pt x="97" y="330"/>
                  </a:lnTo>
                  <a:lnTo>
                    <a:pt x="82" y="392"/>
                  </a:lnTo>
                  <a:lnTo>
                    <a:pt x="84" y="456"/>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79" name="Freeform 23">
              <a:extLst>
                <a:ext uri="{FF2B5EF4-FFF2-40B4-BE49-F238E27FC236}">
                  <a16:creationId xmlns:a16="http://schemas.microsoft.com/office/drawing/2014/main" id="{0D4BFC84-1863-4E62-B163-A4388B0AFF12}"/>
                </a:ext>
              </a:extLst>
            </p:cNvPr>
            <p:cNvSpPr>
              <a:spLocks/>
            </p:cNvSpPr>
            <p:nvPr/>
          </p:nvSpPr>
          <p:spPr bwMode="auto">
            <a:xfrm>
              <a:off x="1221" y="1563"/>
              <a:ext cx="636" cy="348"/>
            </a:xfrm>
            <a:custGeom>
              <a:avLst/>
              <a:gdLst>
                <a:gd name="T0" fmla="*/ 1223 w 1272"/>
                <a:gd name="T1" fmla="*/ 120 h 696"/>
                <a:gd name="T2" fmla="*/ 1070 w 1272"/>
                <a:gd name="T3" fmla="*/ 180 h 696"/>
                <a:gd name="T4" fmla="*/ 919 w 1272"/>
                <a:gd name="T5" fmla="*/ 250 h 696"/>
                <a:gd name="T6" fmla="*/ 768 w 1272"/>
                <a:gd name="T7" fmla="*/ 322 h 696"/>
                <a:gd name="T8" fmla="*/ 616 w 1272"/>
                <a:gd name="T9" fmla="*/ 397 h 696"/>
                <a:gd name="T10" fmla="*/ 463 w 1272"/>
                <a:gd name="T11" fmla="*/ 473 h 696"/>
                <a:gd name="T12" fmla="*/ 310 w 1272"/>
                <a:gd name="T13" fmla="*/ 550 h 696"/>
                <a:gd name="T14" fmla="*/ 155 w 1272"/>
                <a:gd name="T15" fmla="*/ 624 h 696"/>
                <a:gd name="T16" fmla="*/ 0 w 1272"/>
                <a:gd name="T17" fmla="*/ 696 h 696"/>
                <a:gd name="T18" fmla="*/ 29 w 1272"/>
                <a:gd name="T19" fmla="*/ 636 h 696"/>
                <a:gd name="T20" fmla="*/ 68 w 1272"/>
                <a:gd name="T21" fmla="*/ 587 h 696"/>
                <a:gd name="T22" fmla="*/ 112 w 1272"/>
                <a:gd name="T23" fmla="*/ 544 h 696"/>
                <a:gd name="T24" fmla="*/ 163 w 1272"/>
                <a:gd name="T25" fmla="*/ 508 h 696"/>
                <a:gd name="T26" fmla="*/ 213 w 1272"/>
                <a:gd name="T27" fmla="*/ 473 h 696"/>
                <a:gd name="T28" fmla="*/ 267 w 1272"/>
                <a:gd name="T29" fmla="*/ 442 h 696"/>
                <a:gd name="T30" fmla="*/ 320 w 1272"/>
                <a:gd name="T31" fmla="*/ 413 h 696"/>
                <a:gd name="T32" fmla="*/ 372 w 1272"/>
                <a:gd name="T33" fmla="*/ 384 h 696"/>
                <a:gd name="T34" fmla="*/ 1223 w 1272"/>
                <a:gd name="T35" fmla="*/ 0 h 696"/>
                <a:gd name="T36" fmla="*/ 1272 w 1272"/>
                <a:gd name="T37" fmla="*/ 60 h 696"/>
                <a:gd name="T38" fmla="*/ 1223 w 1272"/>
                <a:gd name="T39" fmla="*/ 12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72" h="696">
                  <a:moveTo>
                    <a:pt x="1223" y="120"/>
                  </a:moveTo>
                  <a:lnTo>
                    <a:pt x="1070" y="180"/>
                  </a:lnTo>
                  <a:lnTo>
                    <a:pt x="919" y="250"/>
                  </a:lnTo>
                  <a:lnTo>
                    <a:pt x="768" y="322"/>
                  </a:lnTo>
                  <a:lnTo>
                    <a:pt x="616" y="397"/>
                  </a:lnTo>
                  <a:lnTo>
                    <a:pt x="463" y="473"/>
                  </a:lnTo>
                  <a:lnTo>
                    <a:pt x="310" y="550"/>
                  </a:lnTo>
                  <a:lnTo>
                    <a:pt x="155" y="624"/>
                  </a:lnTo>
                  <a:lnTo>
                    <a:pt x="0" y="696"/>
                  </a:lnTo>
                  <a:lnTo>
                    <a:pt x="29" y="636"/>
                  </a:lnTo>
                  <a:lnTo>
                    <a:pt x="68" y="587"/>
                  </a:lnTo>
                  <a:lnTo>
                    <a:pt x="112" y="544"/>
                  </a:lnTo>
                  <a:lnTo>
                    <a:pt x="163" y="508"/>
                  </a:lnTo>
                  <a:lnTo>
                    <a:pt x="213" y="473"/>
                  </a:lnTo>
                  <a:lnTo>
                    <a:pt x="267" y="442"/>
                  </a:lnTo>
                  <a:lnTo>
                    <a:pt x="320" y="413"/>
                  </a:lnTo>
                  <a:lnTo>
                    <a:pt x="372" y="384"/>
                  </a:lnTo>
                  <a:lnTo>
                    <a:pt x="1223" y="0"/>
                  </a:lnTo>
                  <a:lnTo>
                    <a:pt x="1272" y="60"/>
                  </a:lnTo>
                  <a:lnTo>
                    <a:pt x="1223" y="120"/>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80" name="Freeform 24">
              <a:extLst>
                <a:ext uri="{FF2B5EF4-FFF2-40B4-BE49-F238E27FC236}">
                  <a16:creationId xmlns:a16="http://schemas.microsoft.com/office/drawing/2014/main" id="{81A0BEF8-B070-441B-AFB4-C2F1E0D40551}"/>
                </a:ext>
              </a:extLst>
            </p:cNvPr>
            <p:cNvSpPr>
              <a:spLocks/>
            </p:cNvSpPr>
            <p:nvPr/>
          </p:nvSpPr>
          <p:spPr bwMode="auto">
            <a:xfrm>
              <a:off x="1293" y="1629"/>
              <a:ext cx="337" cy="167"/>
            </a:xfrm>
            <a:custGeom>
              <a:avLst/>
              <a:gdLst>
                <a:gd name="T0" fmla="*/ 0 w 673"/>
                <a:gd name="T1" fmla="*/ 335 h 335"/>
                <a:gd name="T2" fmla="*/ 16 w 673"/>
                <a:gd name="T3" fmla="*/ 294 h 335"/>
                <a:gd name="T4" fmla="*/ 43 w 673"/>
                <a:gd name="T5" fmla="*/ 257 h 335"/>
                <a:gd name="T6" fmla="*/ 74 w 673"/>
                <a:gd name="T7" fmla="*/ 221 h 335"/>
                <a:gd name="T8" fmla="*/ 109 w 673"/>
                <a:gd name="T9" fmla="*/ 190 h 335"/>
                <a:gd name="T10" fmla="*/ 142 w 673"/>
                <a:gd name="T11" fmla="*/ 155 h 335"/>
                <a:gd name="T12" fmla="*/ 177 w 673"/>
                <a:gd name="T13" fmla="*/ 126 h 335"/>
                <a:gd name="T14" fmla="*/ 206 w 673"/>
                <a:gd name="T15" fmla="*/ 96 h 335"/>
                <a:gd name="T16" fmla="*/ 229 w 673"/>
                <a:gd name="T17" fmla="*/ 71 h 335"/>
                <a:gd name="T18" fmla="*/ 285 w 673"/>
                <a:gd name="T19" fmla="*/ 71 h 335"/>
                <a:gd name="T20" fmla="*/ 341 w 673"/>
                <a:gd name="T21" fmla="*/ 67 h 335"/>
                <a:gd name="T22" fmla="*/ 398 w 673"/>
                <a:gd name="T23" fmla="*/ 58 h 335"/>
                <a:gd name="T24" fmla="*/ 454 w 673"/>
                <a:gd name="T25" fmla="*/ 48 h 335"/>
                <a:gd name="T26" fmla="*/ 508 w 673"/>
                <a:gd name="T27" fmla="*/ 34 h 335"/>
                <a:gd name="T28" fmla="*/ 563 w 673"/>
                <a:gd name="T29" fmla="*/ 21 h 335"/>
                <a:gd name="T30" fmla="*/ 617 w 673"/>
                <a:gd name="T31" fmla="*/ 9 h 335"/>
                <a:gd name="T32" fmla="*/ 673 w 673"/>
                <a:gd name="T33" fmla="*/ 0 h 335"/>
                <a:gd name="T34" fmla="*/ 0 w 673"/>
                <a:gd name="T35" fmla="*/ 335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73" h="335">
                  <a:moveTo>
                    <a:pt x="0" y="335"/>
                  </a:moveTo>
                  <a:lnTo>
                    <a:pt x="16" y="294"/>
                  </a:lnTo>
                  <a:lnTo>
                    <a:pt x="43" y="257"/>
                  </a:lnTo>
                  <a:lnTo>
                    <a:pt x="74" y="221"/>
                  </a:lnTo>
                  <a:lnTo>
                    <a:pt x="109" y="190"/>
                  </a:lnTo>
                  <a:lnTo>
                    <a:pt x="142" y="155"/>
                  </a:lnTo>
                  <a:lnTo>
                    <a:pt x="177" y="126"/>
                  </a:lnTo>
                  <a:lnTo>
                    <a:pt x="206" y="96"/>
                  </a:lnTo>
                  <a:lnTo>
                    <a:pt x="229" y="71"/>
                  </a:lnTo>
                  <a:lnTo>
                    <a:pt x="285" y="71"/>
                  </a:lnTo>
                  <a:lnTo>
                    <a:pt x="341" y="67"/>
                  </a:lnTo>
                  <a:lnTo>
                    <a:pt x="398" y="58"/>
                  </a:lnTo>
                  <a:lnTo>
                    <a:pt x="454" y="48"/>
                  </a:lnTo>
                  <a:lnTo>
                    <a:pt x="508" y="34"/>
                  </a:lnTo>
                  <a:lnTo>
                    <a:pt x="563" y="21"/>
                  </a:lnTo>
                  <a:lnTo>
                    <a:pt x="617" y="9"/>
                  </a:lnTo>
                  <a:lnTo>
                    <a:pt x="673" y="0"/>
                  </a:lnTo>
                  <a:lnTo>
                    <a:pt x="0" y="335"/>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81" name="Freeform 25">
              <a:extLst>
                <a:ext uri="{FF2B5EF4-FFF2-40B4-BE49-F238E27FC236}">
                  <a16:creationId xmlns:a16="http://schemas.microsoft.com/office/drawing/2014/main" id="{6A819875-68F6-4B58-80AF-1B16722D6AAB}"/>
                </a:ext>
              </a:extLst>
            </p:cNvPr>
            <p:cNvSpPr>
              <a:spLocks/>
            </p:cNvSpPr>
            <p:nvPr/>
          </p:nvSpPr>
          <p:spPr bwMode="auto">
            <a:xfrm>
              <a:off x="1214" y="1629"/>
              <a:ext cx="727" cy="659"/>
            </a:xfrm>
            <a:custGeom>
              <a:avLst/>
              <a:gdLst>
                <a:gd name="T0" fmla="*/ 1255 w 1455"/>
                <a:gd name="T1" fmla="*/ 166 h 1318"/>
                <a:gd name="T2" fmla="*/ 960 w 1455"/>
                <a:gd name="T3" fmla="*/ 319 h 1318"/>
                <a:gd name="T4" fmla="*/ 661 w 1455"/>
                <a:gd name="T5" fmla="*/ 461 h 1318"/>
                <a:gd name="T6" fmla="*/ 704 w 1455"/>
                <a:gd name="T7" fmla="*/ 482 h 1318"/>
                <a:gd name="T8" fmla="*/ 983 w 1455"/>
                <a:gd name="T9" fmla="*/ 345 h 1318"/>
                <a:gd name="T10" fmla="*/ 1272 w 1455"/>
                <a:gd name="T11" fmla="*/ 213 h 1318"/>
                <a:gd name="T12" fmla="*/ 1373 w 1455"/>
                <a:gd name="T13" fmla="*/ 226 h 1318"/>
                <a:gd name="T14" fmla="*/ 1367 w 1455"/>
                <a:gd name="T15" fmla="*/ 285 h 1318"/>
                <a:gd name="T16" fmla="*/ 1323 w 1455"/>
                <a:gd name="T17" fmla="*/ 347 h 1318"/>
                <a:gd name="T18" fmla="*/ 1383 w 1455"/>
                <a:gd name="T19" fmla="*/ 341 h 1318"/>
                <a:gd name="T20" fmla="*/ 1431 w 1455"/>
                <a:gd name="T21" fmla="*/ 343 h 1318"/>
                <a:gd name="T22" fmla="*/ 1426 w 1455"/>
                <a:gd name="T23" fmla="*/ 436 h 1318"/>
                <a:gd name="T24" fmla="*/ 1288 w 1455"/>
                <a:gd name="T25" fmla="*/ 548 h 1318"/>
                <a:gd name="T26" fmla="*/ 1121 w 1455"/>
                <a:gd name="T27" fmla="*/ 635 h 1318"/>
                <a:gd name="T28" fmla="*/ 1129 w 1455"/>
                <a:gd name="T29" fmla="*/ 676 h 1318"/>
                <a:gd name="T30" fmla="*/ 1208 w 1455"/>
                <a:gd name="T31" fmla="*/ 639 h 1318"/>
                <a:gd name="T32" fmla="*/ 1311 w 1455"/>
                <a:gd name="T33" fmla="*/ 612 h 1318"/>
                <a:gd name="T34" fmla="*/ 1276 w 1455"/>
                <a:gd name="T35" fmla="*/ 699 h 1318"/>
                <a:gd name="T36" fmla="*/ 1220 w 1455"/>
                <a:gd name="T37" fmla="*/ 765 h 1318"/>
                <a:gd name="T38" fmla="*/ 1228 w 1455"/>
                <a:gd name="T39" fmla="*/ 827 h 1318"/>
                <a:gd name="T40" fmla="*/ 462 w 1455"/>
                <a:gd name="T41" fmla="*/ 1293 h 1318"/>
                <a:gd name="T42" fmla="*/ 413 w 1455"/>
                <a:gd name="T43" fmla="*/ 1273 h 1318"/>
                <a:gd name="T44" fmla="*/ 353 w 1455"/>
                <a:gd name="T45" fmla="*/ 1269 h 1318"/>
                <a:gd name="T46" fmla="*/ 452 w 1455"/>
                <a:gd name="T47" fmla="*/ 1192 h 1318"/>
                <a:gd name="T48" fmla="*/ 627 w 1455"/>
                <a:gd name="T49" fmla="*/ 1091 h 1318"/>
                <a:gd name="T50" fmla="*/ 784 w 1455"/>
                <a:gd name="T51" fmla="*/ 994 h 1318"/>
                <a:gd name="T52" fmla="*/ 596 w 1455"/>
                <a:gd name="T53" fmla="*/ 1058 h 1318"/>
                <a:gd name="T54" fmla="*/ 421 w 1455"/>
                <a:gd name="T55" fmla="*/ 1151 h 1318"/>
                <a:gd name="T56" fmla="*/ 244 w 1455"/>
                <a:gd name="T57" fmla="*/ 1114 h 1318"/>
                <a:gd name="T58" fmla="*/ 516 w 1455"/>
                <a:gd name="T59" fmla="*/ 953 h 1318"/>
                <a:gd name="T60" fmla="*/ 801 w 1455"/>
                <a:gd name="T61" fmla="*/ 829 h 1318"/>
                <a:gd name="T62" fmla="*/ 892 w 1455"/>
                <a:gd name="T63" fmla="*/ 752 h 1318"/>
                <a:gd name="T64" fmla="*/ 594 w 1455"/>
                <a:gd name="T65" fmla="*/ 864 h 1318"/>
                <a:gd name="T66" fmla="*/ 305 w 1455"/>
                <a:gd name="T67" fmla="*/ 1006 h 1318"/>
                <a:gd name="T68" fmla="*/ 136 w 1455"/>
                <a:gd name="T69" fmla="*/ 973 h 1318"/>
                <a:gd name="T70" fmla="*/ 188 w 1455"/>
                <a:gd name="T71" fmla="*/ 944 h 1318"/>
                <a:gd name="T72" fmla="*/ 239 w 1455"/>
                <a:gd name="T73" fmla="*/ 903 h 1318"/>
                <a:gd name="T74" fmla="*/ 206 w 1455"/>
                <a:gd name="T75" fmla="*/ 882 h 1318"/>
                <a:gd name="T76" fmla="*/ 148 w 1455"/>
                <a:gd name="T77" fmla="*/ 905 h 1318"/>
                <a:gd name="T78" fmla="*/ 87 w 1455"/>
                <a:gd name="T79" fmla="*/ 934 h 1318"/>
                <a:gd name="T80" fmla="*/ 177 w 1455"/>
                <a:gd name="T81" fmla="*/ 752 h 1318"/>
                <a:gd name="T82" fmla="*/ 332 w 1455"/>
                <a:gd name="T83" fmla="*/ 661 h 1318"/>
                <a:gd name="T84" fmla="*/ 471 w 1455"/>
                <a:gd name="T85" fmla="*/ 564 h 1318"/>
                <a:gd name="T86" fmla="*/ 27 w 1455"/>
                <a:gd name="T87" fmla="*/ 717 h 1318"/>
                <a:gd name="T88" fmla="*/ 0 w 1455"/>
                <a:gd name="T89" fmla="*/ 643 h 1318"/>
                <a:gd name="T90" fmla="*/ 64 w 1455"/>
                <a:gd name="T91" fmla="*/ 599 h 1318"/>
                <a:gd name="T92" fmla="*/ 537 w 1455"/>
                <a:gd name="T93" fmla="*/ 354 h 1318"/>
                <a:gd name="T94" fmla="*/ 1012 w 1455"/>
                <a:gd name="T95" fmla="*/ 124 h 1318"/>
                <a:gd name="T96" fmla="*/ 1348 w 1455"/>
                <a:gd name="T97" fmla="*/ 71 h 1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55" h="1318">
                  <a:moveTo>
                    <a:pt x="1348" y="71"/>
                  </a:moveTo>
                  <a:lnTo>
                    <a:pt x="1348" y="108"/>
                  </a:lnTo>
                  <a:lnTo>
                    <a:pt x="1255" y="166"/>
                  </a:lnTo>
                  <a:lnTo>
                    <a:pt x="1158" y="221"/>
                  </a:lnTo>
                  <a:lnTo>
                    <a:pt x="1059" y="271"/>
                  </a:lnTo>
                  <a:lnTo>
                    <a:pt x="960" y="319"/>
                  </a:lnTo>
                  <a:lnTo>
                    <a:pt x="859" y="366"/>
                  </a:lnTo>
                  <a:lnTo>
                    <a:pt x="760" y="414"/>
                  </a:lnTo>
                  <a:lnTo>
                    <a:pt x="661" y="461"/>
                  </a:lnTo>
                  <a:lnTo>
                    <a:pt x="568" y="515"/>
                  </a:lnTo>
                  <a:lnTo>
                    <a:pt x="615" y="527"/>
                  </a:lnTo>
                  <a:lnTo>
                    <a:pt x="704" y="482"/>
                  </a:lnTo>
                  <a:lnTo>
                    <a:pt x="795" y="438"/>
                  </a:lnTo>
                  <a:lnTo>
                    <a:pt x="888" y="391"/>
                  </a:lnTo>
                  <a:lnTo>
                    <a:pt x="983" y="345"/>
                  </a:lnTo>
                  <a:lnTo>
                    <a:pt x="1076" y="296"/>
                  </a:lnTo>
                  <a:lnTo>
                    <a:pt x="1173" y="254"/>
                  </a:lnTo>
                  <a:lnTo>
                    <a:pt x="1272" y="213"/>
                  </a:lnTo>
                  <a:lnTo>
                    <a:pt x="1371" y="180"/>
                  </a:lnTo>
                  <a:lnTo>
                    <a:pt x="1371" y="203"/>
                  </a:lnTo>
                  <a:lnTo>
                    <a:pt x="1373" y="226"/>
                  </a:lnTo>
                  <a:lnTo>
                    <a:pt x="1373" y="246"/>
                  </a:lnTo>
                  <a:lnTo>
                    <a:pt x="1373" y="267"/>
                  </a:lnTo>
                  <a:lnTo>
                    <a:pt x="1367" y="285"/>
                  </a:lnTo>
                  <a:lnTo>
                    <a:pt x="1360" y="304"/>
                  </a:lnTo>
                  <a:lnTo>
                    <a:pt x="1344" y="323"/>
                  </a:lnTo>
                  <a:lnTo>
                    <a:pt x="1323" y="347"/>
                  </a:lnTo>
                  <a:lnTo>
                    <a:pt x="1342" y="347"/>
                  </a:lnTo>
                  <a:lnTo>
                    <a:pt x="1364" y="345"/>
                  </a:lnTo>
                  <a:lnTo>
                    <a:pt x="1383" y="341"/>
                  </a:lnTo>
                  <a:lnTo>
                    <a:pt x="1402" y="339"/>
                  </a:lnTo>
                  <a:lnTo>
                    <a:pt x="1416" y="337"/>
                  </a:lnTo>
                  <a:lnTo>
                    <a:pt x="1431" y="343"/>
                  </a:lnTo>
                  <a:lnTo>
                    <a:pt x="1443" y="356"/>
                  </a:lnTo>
                  <a:lnTo>
                    <a:pt x="1455" y="383"/>
                  </a:lnTo>
                  <a:lnTo>
                    <a:pt x="1426" y="436"/>
                  </a:lnTo>
                  <a:lnTo>
                    <a:pt x="1387" y="478"/>
                  </a:lnTo>
                  <a:lnTo>
                    <a:pt x="1340" y="515"/>
                  </a:lnTo>
                  <a:lnTo>
                    <a:pt x="1288" y="548"/>
                  </a:lnTo>
                  <a:lnTo>
                    <a:pt x="1232" y="577"/>
                  </a:lnTo>
                  <a:lnTo>
                    <a:pt x="1175" y="606"/>
                  </a:lnTo>
                  <a:lnTo>
                    <a:pt x="1121" y="635"/>
                  </a:lnTo>
                  <a:lnTo>
                    <a:pt x="1071" y="670"/>
                  </a:lnTo>
                  <a:lnTo>
                    <a:pt x="1100" y="676"/>
                  </a:lnTo>
                  <a:lnTo>
                    <a:pt x="1129" y="676"/>
                  </a:lnTo>
                  <a:lnTo>
                    <a:pt x="1154" y="666"/>
                  </a:lnTo>
                  <a:lnTo>
                    <a:pt x="1181" y="655"/>
                  </a:lnTo>
                  <a:lnTo>
                    <a:pt x="1208" y="639"/>
                  </a:lnTo>
                  <a:lnTo>
                    <a:pt x="1239" y="626"/>
                  </a:lnTo>
                  <a:lnTo>
                    <a:pt x="1272" y="616"/>
                  </a:lnTo>
                  <a:lnTo>
                    <a:pt x="1311" y="612"/>
                  </a:lnTo>
                  <a:lnTo>
                    <a:pt x="1300" y="643"/>
                  </a:lnTo>
                  <a:lnTo>
                    <a:pt x="1290" y="674"/>
                  </a:lnTo>
                  <a:lnTo>
                    <a:pt x="1276" y="699"/>
                  </a:lnTo>
                  <a:lnTo>
                    <a:pt x="1261" y="725"/>
                  </a:lnTo>
                  <a:lnTo>
                    <a:pt x="1241" y="744"/>
                  </a:lnTo>
                  <a:lnTo>
                    <a:pt x="1220" y="765"/>
                  </a:lnTo>
                  <a:lnTo>
                    <a:pt x="1195" y="783"/>
                  </a:lnTo>
                  <a:lnTo>
                    <a:pt x="1168" y="802"/>
                  </a:lnTo>
                  <a:lnTo>
                    <a:pt x="1228" y="827"/>
                  </a:lnTo>
                  <a:lnTo>
                    <a:pt x="1156" y="971"/>
                  </a:lnTo>
                  <a:lnTo>
                    <a:pt x="471" y="1318"/>
                  </a:lnTo>
                  <a:lnTo>
                    <a:pt x="462" y="1293"/>
                  </a:lnTo>
                  <a:lnTo>
                    <a:pt x="450" y="1279"/>
                  </a:lnTo>
                  <a:lnTo>
                    <a:pt x="431" y="1273"/>
                  </a:lnTo>
                  <a:lnTo>
                    <a:pt x="413" y="1273"/>
                  </a:lnTo>
                  <a:lnTo>
                    <a:pt x="392" y="1273"/>
                  </a:lnTo>
                  <a:lnTo>
                    <a:pt x="372" y="1273"/>
                  </a:lnTo>
                  <a:lnTo>
                    <a:pt x="353" y="1269"/>
                  </a:lnTo>
                  <a:lnTo>
                    <a:pt x="340" y="1258"/>
                  </a:lnTo>
                  <a:lnTo>
                    <a:pt x="394" y="1225"/>
                  </a:lnTo>
                  <a:lnTo>
                    <a:pt x="452" y="1192"/>
                  </a:lnTo>
                  <a:lnTo>
                    <a:pt x="510" y="1159"/>
                  </a:lnTo>
                  <a:lnTo>
                    <a:pt x="570" y="1126"/>
                  </a:lnTo>
                  <a:lnTo>
                    <a:pt x="627" y="1091"/>
                  </a:lnTo>
                  <a:lnTo>
                    <a:pt x="683" y="1058"/>
                  </a:lnTo>
                  <a:lnTo>
                    <a:pt x="735" y="1025"/>
                  </a:lnTo>
                  <a:lnTo>
                    <a:pt x="784" y="994"/>
                  </a:lnTo>
                  <a:lnTo>
                    <a:pt x="720" y="1010"/>
                  </a:lnTo>
                  <a:lnTo>
                    <a:pt x="658" y="1033"/>
                  </a:lnTo>
                  <a:lnTo>
                    <a:pt x="596" y="1058"/>
                  </a:lnTo>
                  <a:lnTo>
                    <a:pt x="537" y="1089"/>
                  </a:lnTo>
                  <a:lnTo>
                    <a:pt x="479" y="1118"/>
                  </a:lnTo>
                  <a:lnTo>
                    <a:pt x="421" y="1151"/>
                  </a:lnTo>
                  <a:lnTo>
                    <a:pt x="363" y="1180"/>
                  </a:lnTo>
                  <a:lnTo>
                    <a:pt x="305" y="1211"/>
                  </a:lnTo>
                  <a:lnTo>
                    <a:pt x="244" y="1114"/>
                  </a:lnTo>
                  <a:lnTo>
                    <a:pt x="332" y="1050"/>
                  </a:lnTo>
                  <a:lnTo>
                    <a:pt x="425" y="998"/>
                  </a:lnTo>
                  <a:lnTo>
                    <a:pt x="516" y="953"/>
                  </a:lnTo>
                  <a:lnTo>
                    <a:pt x="611" y="913"/>
                  </a:lnTo>
                  <a:lnTo>
                    <a:pt x="704" y="870"/>
                  </a:lnTo>
                  <a:lnTo>
                    <a:pt x="801" y="829"/>
                  </a:lnTo>
                  <a:lnTo>
                    <a:pt x="900" y="783"/>
                  </a:lnTo>
                  <a:lnTo>
                    <a:pt x="999" y="730"/>
                  </a:lnTo>
                  <a:lnTo>
                    <a:pt x="892" y="752"/>
                  </a:lnTo>
                  <a:lnTo>
                    <a:pt x="789" y="783"/>
                  </a:lnTo>
                  <a:lnTo>
                    <a:pt x="691" y="820"/>
                  </a:lnTo>
                  <a:lnTo>
                    <a:pt x="594" y="864"/>
                  </a:lnTo>
                  <a:lnTo>
                    <a:pt x="497" y="909"/>
                  </a:lnTo>
                  <a:lnTo>
                    <a:pt x="402" y="959"/>
                  </a:lnTo>
                  <a:lnTo>
                    <a:pt x="305" y="1006"/>
                  </a:lnTo>
                  <a:lnTo>
                    <a:pt x="208" y="1054"/>
                  </a:lnTo>
                  <a:lnTo>
                    <a:pt x="124" y="982"/>
                  </a:lnTo>
                  <a:lnTo>
                    <a:pt x="136" y="973"/>
                  </a:lnTo>
                  <a:lnTo>
                    <a:pt x="153" y="963"/>
                  </a:lnTo>
                  <a:lnTo>
                    <a:pt x="171" y="953"/>
                  </a:lnTo>
                  <a:lnTo>
                    <a:pt x="188" y="944"/>
                  </a:lnTo>
                  <a:lnTo>
                    <a:pt x="206" y="930"/>
                  </a:lnTo>
                  <a:lnTo>
                    <a:pt x="223" y="919"/>
                  </a:lnTo>
                  <a:lnTo>
                    <a:pt x="239" y="903"/>
                  </a:lnTo>
                  <a:lnTo>
                    <a:pt x="256" y="887"/>
                  </a:lnTo>
                  <a:lnTo>
                    <a:pt x="229" y="880"/>
                  </a:lnTo>
                  <a:lnTo>
                    <a:pt x="206" y="882"/>
                  </a:lnTo>
                  <a:lnTo>
                    <a:pt x="184" y="886"/>
                  </a:lnTo>
                  <a:lnTo>
                    <a:pt x="167" y="895"/>
                  </a:lnTo>
                  <a:lnTo>
                    <a:pt x="148" y="905"/>
                  </a:lnTo>
                  <a:lnTo>
                    <a:pt x="128" y="917"/>
                  </a:lnTo>
                  <a:lnTo>
                    <a:pt x="107" y="926"/>
                  </a:lnTo>
                  <a:lnTo>
                    <a:pt x="87" y="934"/>
                  </a:lnTo>
                  <a:lnTo>
                    <a:pt x="76" y="816"/>
                  </a:lnTo>
                  <a:lnTo>
                    <a:pt x="124" y="783"/>
                  </a:lnTo>
                  <a:lnTo>
                    <a:pt x="177" y="752"/>
                  </a:lnTo>
                  <a:lnTo>
                    <a:pt x="229" y="721"/>
                  </a:lnTo>
                  <a:lnTo>
                    <a:pt x="281" y="692"/>
                  </a:lnTo>
                  <a:lnTo>
                    <a:pt x="332" y="661"/>
                  </a:lnTo>
                  <a:lnTo>
                    <a:pt x="382" y="630"/>
                  </a:lnTo>
                  <a:lnTo>
                    <a:pt x="427" y="597"/>
                  </a:lnTo>
                  <a:lnTo>
                    <a:pt x="471" y="564"/>
                  </a:lnTo>
                  <a:lnTo>
                    <a:pt x="64" y="756"/>
                  </a:lnTo>
                  <a:lnTo>
                    <a:pt x="43" y="738"/>
                  </a:lnTo>
                  <a:lnTo>
                    <a:pt x="27" y="717"/>
                  </a:lnTo>
                  <a:lnTo>
                    <a:pt x="12" y="692"/>
                  </a:lnTo>
                  <a:lnTo>
                    <a:pt x="4" y="668"/>
                  </a:lnTo>
                  <a:lnTo>
                    <a:pt x="0" y="643"/>
                  </a:lnTo>
                  <a:lnTo>
                    <a:pt x="10" y="622"/>
                  </a:lnTo>
                  <a:lnTo>
                    <a:pt x="29" y="606"/>
                  </a:lnTo>
                  <a:lnTo>
                    <a:pt x="64" y="599"/>
                  </a:lnTo>
                  <a:lnTo>
                    <a:pt x="221" y="517"/>
                  </a:lnTo>
                  <a:lnTo>
                    <a:pt x="378" y="438"/>
                  </a:lnTo>
                  <a:lnTo>
                    <a:pt x="537" y="354"/>
                  </a:lnTo>
                  <a:lnTo>
                    <a:pt x="696" y="275"/>
                  </a:lnTo>
                  <a:lnTo>
                    <a:pt x="853" y="195"/>
                  </a:lnTo>
                  <a:lnTo>
                    <a:pt x="1012" y="124"/>
                  </a:lnTo>
                  <a:lnTo>
                    <a:pt x="1168" y="56"/>
                  </a:lnTo>
                  <a:lnTo>
                    <a:pt x="1323" y="0"/>
                  </a:lnTo>
                  <a:lnTo>
                    <a:pt x="1348" y="71"/>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82" name="Freeform 26">
              <a:extLst>
                <a:ext uri="{FF2B5EF4-FFF2-40B4-BE49-F238E27FC236}">
                  <a16:creationId xmlns:a16="http://schemas.microsoft.com/office/drawing/2014/main" id="{9273E9AB-8ED7-421C-B505-5B267347EC71}"/>
                </a:ext>
              </a:extLst>
            </p:cNvPr>
            <p:cNvSpPr>
              <a:spLocks/>
            </p:cNvSpPr>
            <p:nvPr/>
          </p:nvSpPr>
          <p:spPr bwMode="auto">
            <a:xfrm>
              <a:off x="2355" y="1581"/>
              <a:ext cx="25" cy="150"/>
            </a:xfrm>
            <a:custGeom>
              <a:avLst/>
              <a:gdLst>
                <a:gd name="T0" fmla="*/ 35 w 50"/>
                <a:gd name="T1" fmla="*/ 298 h 298"/>
                <a:gd name="T2" fmla="*/ 0 w 50"/>
                <a:gd name="T3" fmla="*/ 298 h 298"/>
                <a:gd name="T4" fmla="*/ 48 w 50"/>
                <a:gd name="T5" fmla="*/ 0 h 298"/>
                <a:gd name="T6" fmla="*/ 48 w 50"/>
                <a:gd name="T7" fmla="*/ 31 h 298"/>
                <a:gd name="T8" fmla="*/ 50 w 50"/>
                <a:gd name="T9" fmla="*/ 65 h 298"/>
                <a:gd name="T10" fmla="*/ 46 w 50"/>
                <a:gd name="T11" fmla="*/ 102 h 298"/>
                <a:gd name="T12" fmla="*/ 44 w 50"/>
                <a:gd name="T13" fmla="*/ 143 h 298"/>
                <a:gd name="T14" fmla="*/ 41 w 50"/>
                <a:gd name="T15" fmla="*/ 182 h 298"/>
                <a:gd name="T16" fmla="*/ 37 w 50"/>
                <a:gd name="T17" fmla="*/ 221 h 298"/>
                <a:gd name="T18" fmla="*/ 35 w 50"/>
                <a:gd name="T19" fmla="*/ 259 h 298"/>
                <a:gd name="T20" fmla="*/ 35 w 50"/>
                <a:gd name="T21" fmla="*/ 298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 h="298">
                  <a:moveTo>
                    <a:pt x="35" y="298"/>
                  </a:moveTo>
                  <a:lnTo>
                    <a:pt x="0" y="298"/>
                  </a:lnTo>
                  <a:lnTo>
                    <a:pt x="48" y="0"/>
                  </a:lnTo>
                  <a:lnTo>
                    <a:pt x="48" y="31"/>
                  </a:lnTo>
                  <a:lnTo>
                    <a:pt x="50" y="65"/>
                  </a:lnTo>
                  <a:lnTo>
                    <a:pt x="46" y="102"/>
                  </a:lnTo>
                  <a:lnTo>
                    <a:pt x="44" y="143"/>
                  </a:lnTo>
                  <a:lnTo>
                    <a:pt x="41" y="182"/>
                  </a:lnTo>
                  <a:lnTo>
                    <a:pt x="37" y="221"/>
                  </a:lnTo>
                  <a:lnTo>
                    <a:pt x="35" y="259"/>
                  </a:lnTo>
                  <a:lnTo>
                    <a:pt x="35" y="298"/>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83" name="Freeform 27">
              <a:extLst>
                <a:ext uri="{FF2B5EF4-FFF2-40B4-BE49-F238E27FC236}">
                  <a16:creationId xmlns:a16="http://schemas.microsoft.com/office/drawing/2014/main" id="{849AB6DA-C51E-40EF-B7B3-782E0BEEFD9A}"/>
                </a:ext>
              </a:extLst>
            </p:cNvPr>
            <p:cNvSpPr>
              <a:spLocks/>
            </p:cNvSpPr>
            <p:nvPr/>
          </p:nvSpPr>
          <p:spPr bwMode="auto">
            <a:xfrm>
              <a:off x="922" y="1755"/>
              <a:ext cx="252" cy="246"/>
            </a:xfrm>
            <a:custGeom>
              <a:avLst/>
              <a:gdLst>
                <a:gd name="T0" fmla="*/ 491 w 505"/>
                <a:gd name="T1" fmla="*/ 300 h 492"/>
                <a:gd name="T2" fmla="*/ 479 w 505"/>
                <a:gd name="T3" fmla="*/ 321 h 492"/>
                <a:gd name="T4" fmla="*/ 474 w 505"/>
                <a:gd name="T5" fmla="*/ 345 h 492"/>
                <a:gd name="T6" fmla="*/ 472 w 505"/>
                <a:gd name="T7" fmla="*/ 370 h 492"/>
                <a:gd name="T8" fmla="*/ 474 w 505"/>
                <a:gd name="T9" fmla="*/ 395 h 492"/>
                <a:gd name="T10" fmla="*/ 477 w 505"/>
                <a:gd name="T11" fmla="*/ 418 h 492"/>
                <a:gd name="T12" fmla="*/ 485 w 505"/>
                <a:gd name="T13" fmla="*/ 444 h 492"/>
                <a:gd name="T14" fmla="*/ 493 w 505"/>
                <a:gd name="T15" fmla="*/ 467 h 492"/>
                <a:gd name="T16" fmla="*/ 505 w 505"/>
                <a:gd name="T17" fmla="*/ 492 h 492"/>
                <a:gd name="T18" fmla="*/ 441 w 505"/>
                <a:gd name="T19" fmla="*/ 451 h 492"/>
                <a:gd name="T20" fmla="*/ 379 w 505"/>
                <a:gd name="T21" fmla="*/ 411 h 492"/>
                <a:gd name="T22" fmla="*/ 313 w 505"/>
                <a:gd name="T23" fmla="*/ 364 h 492"/>
                <a:gd name="T24" fmla="*/ 247 w 505"/>
                <a:gd name="T25" fmla="*/ 319 h 492"/>
                <a:gd name="T26" fmla="*/ 179 w 505"/>
                <a:gd name="T27" fmla="*/ 271 h 492"/>
                <a:gd name="T28" fmla="*/ 117 w 505"/>
                <a:gd name="T29" fmla="*/ 224 h 492"/>
                <a:gd name="T30" fmla="*/ 55 w 505"/>
                <a:gd name="T31" fmla="*/ 176 h 492"/>
                <a:gd name="T32" fmla="*/ 0 w 505"/>
                <a:gd name="T33" fmla="*/ 131 h 492"/>
                <a:gd name="T34" fmla="*/ 72 w 505"/>
                <a:gd name="T35" fmla="*/ 0 h 492"/>
                <a:gd name="T36" fmla="*/ 126 w 505"/>
                <a:gd name="T37" fmla="*/ 36 h 492"/>
                <a:gd name="T38" fmla="*/ 181 w 505"/>
                <a:gd name="T39" fmla="*/ 79 h 492"/>
                <a:gd name="T40" fmla="*/ 233 w 505"/>
                <a:gd name="T41" fmla="*/ 122 h 492"/>
                <a:gd name="T42" fmla="*/ 285 w 505"/>
                <a:gd name="T43" fmla="*/ 166 h 492"/>
                <a:gd name="T44" fmla="*/ 334 w 505"/>
                <a:gd name="T45" fmla="*/ 207 h 492"/>
                <a:gd name="T46" fmla="*/ 386 w 505"/>
                <a:gd name="T47" fmla="*/ 244 h 492"/>
                <a:gd name="T48" fmla="*/ 437 w 505"/>
                <a:gd name="T49" fmla="*/ 275 h 492"/>
                <a:gd name="T50" fmla="*/ 491 w 505"/>
                <a:gd name="T51" fmla="*/ 30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5" h="492">
                  <a:moveTo>
                    <a:pt x="491" y="300"/>
                  </a:moveTo>
                  <a:lnTo>
                    <a:pt x="479" y="321"/>
                  </a:lnTo>
                  <a:lnTo>
                    <a:pt x="474" y="345"/>
                  </a:lnTo>
                  <a:lnTo>
                    <a:pt x="472" y="370"/>
                  </a:lnTo>
                  <a:lnTo>
                    <a:pt x="474" y="395"/>
                  </a:lnTo>
                  <a:lnTo>
                    <a:pt x="477" y="418"/>
                  </a:lnTo>
                  <a:lnTo>
                    <a:pt x="485" y="444"/>
                  </a:lnTo>
                  <a:lnTo>
                    <a:pt x="493" y="467"/>
                  </a:lnTo>
                  <a:lnTo>
                    <a:pt x="505" y="492"/>
                  </a:lnTo>
                  <a:lnTo>
                    <a:pt x="441" y="451"/>
                  </a:lnTo>
                  <a:lnTo>
                    <a:pt x="379" y="411"/>
                  </a:lnTo>
                  <a:lnTo>
                    <a:pt x="313" y="364"/>
                  </a:lnTo>
                  <a:lnTo>
                    <a:pt x="247" y="319"/>
                  </a:lnTo>
                  <a:lnTo>
                    <a:pt x="179" y="271"/>
                  </a:lnTo>
                  <a:lnTo>
                    <a:pt x="117" y="224"/>
                  </a:lnTo>
                  <a:lnTo>
                    <a:pt x="55" y="176"/>
                  </a:lnTo>
                  <a:lnTo>
                    <a:pt x="0" y="131"/>
                  </a:lnTo>
                  <a:lnTo>
                    <a:pt x="72" y="0"/>
                  </a:lnTo>
                  <a:lnTo>
                    <a:pt x="126" y="36"/>
                  </a:lnTo>
                  <a:lnTo>
                    <a:pt x="181" y="79"/>
                  </a:lnTo>
                  <a:lnTo>
                    <a:pt x="233" y="122"/>
                  </a:lnTo>
                  <a:lnTo>
                    <a:pt x="285" y="166"/>
                  </a:lnTo>
                  <a:lnTo>
                    <a:pt x="334" y="207"/>
                  </a:lnTo>
                  <a:lnTo>
                    <a:pt x="386" y="244"/>
                  </a:lnTo>
                  <a:lnTo>
                    <a:pt x="437" y="275"/>
                  </a:lnTo>
                  <a:lnTo>
                    <a:pt x="491" y="30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84" name="Freeform 28">
              <a:extLst>
                <a:ext uri="{FF2B5EF4-FFF2-40B4-BE49-F238E27FC236}">
                  <a16:creationId xmlns:a16="http://schemas.microsoft.com/office/drawing/2014/main" id="{D6C31106-B5D5-4BA5-B5F6-FB044F19BDD4}"/>
                </a:ext>
              </a:extLst>
            </p:cNvPr>
            <p:cNvSpPr>
              <a:spLocks/>
            </p:cNvSpPr>
            <p:nvPr/>
          </p:nvSpPr>
          <p:spPr bwMode="auto">
            <a:xfrm>
              <a:off x="448" y="1862"/>
              <a:ext cx="234" cy="360"/>
            </a:xfrm>
            <a:custGeom>
              <a:avLst/>
              <a:gdLst>
                <a:gd name="T0" fmla="*/ 469 w 469"/>
                <a:gd name="T1" fmla="*/ 612 h 719"/>
                <a:gd name="T2" fmla="*/ 469 w 469"/>
                <a:gd name="T3" fmla="*/ 628 h 719"/>
                <a:gd name="T4" fmla="*/ 469 w 469"/>
                <a:gd name="T5" fmla="*/ 643 h 719"/>
                <a:gd name="T6" fmla="*/ 464 w 469"/>
                <a:gd name="T7" fmla="*/ 655 h 719"/>
                <a:gd name="T8" fmla="*/ 460 w 469"/>
                <a:gd name="T9" fmla="*/ 669 h 719"/>
                <a:gd name="T10" fmla="*/ 450 w 469"/>
                <a:gd name="T11" fmla="*/ 680 h 719"/>
                <a:gd name="T12" fmla="*/ 444 w 469"/>
                <a:gd name="T13" fmla="*/ 694 h 719"/>
                <a:gd name="T14" fmla="*/ 436 w 469"/>
                <a:gd name="T15" fmla="*/ 705 h 719"/>
                <a:gd name="T16" fmla="*/ 433 w 469"/>
                <a:gd name="T17" fmla="*/ 719 h 719"/>
                <a:gd name="T18" fmla="*/ 413 w 469"/>
                <a:gd name="T19" fmla="*/ 717 h 719"/>
                <a:gd name="T20" fmla="*/ 401 w 469"/>
                <a:gd name="T21" fmla="*/ 711 h 719"/>
                <a:gd name="T22" fmla="*/ 394 w 469"/>
                <a:gd name="T23" fmla="*/ 698 h 719"/>
                <a:gd name="T24" fmla="*/ 394 w 469"/>
                <a:gd name="T25" fmla="*/ 682 h 719"/>
                <a:gd name="T26" fmla="*/ 390 w 469"/>
                <a:gd name="T27" fmla="*/ 663 h 719"/>
                <a:gd name="T28" fmla="*/ 388 w 469"/>
                <a:gd name="T29" fmla="*/ 643 h 719"/>
                <a:gd name="T30" fmla="*/ 380 w 469"/>
                <a:gd name="T31" fmla="*/ 626 h 719"/>
                <a:gd name="T32" fmla="*/ 372 w 469"/>
                <a:gd name="T33" fmla="*/ 612 h 719"/>
                <a:gd name="T34" fmla="*/ 180 w 469"/>
                <a:gd name="T35" fmla="*/ 240 h 719"/>
                <a:gd name="T36" fmla="*/ 192 w 469"/>
                <a:gd name="T37" fmla="*/ 296 h 719"/>
                <a:gd name="T38" fmla="*/ 209 w 469"/>
                <a:gd name="T39" fmla="*/ 353 h 719"/>
                <a:gd name="T40" fmla="*/ 231 w 469"/>
                <a:gd name="T41" fmla="*/ 409 h 719"/>
                <a:gd name="T42" fmla="*/ 256 w 469"/>
                <a:gd name="T43" fmla="*/ 467 h 719"/>
                <a:gd name="T44" fmla="*/ 279 w 469"/>
                <a:gd name="T45" fmla="*/ 523 h 719"/>
                <a:gd name="T46" fmla="*/ 305 w 469"/>
                <a:gd name="T47" fmla="*/ 579 h 719"/>
                <a:gd name="T48" fmla="*/ 326 w 469"/>
                <a:gd name="T49" fmla="*/ 638 h 719"/>
                <a:gd name="T50" fmla="*/ 349 w 469"/>
                <a:gd name="T51" fmla="*/ 696 h 719"/>
                <a:gd name="T52" fmla="*/ 0 w 469"/>
                <a:gd name="T53" fmla="*/ 335 h 719"/>
                <a:gd name="T54" fmla="*/ 145 w 469"/>
                <a:gd name="T55" fmla="*/ 168 h 719"/>
                <a:gd name="T56" fmla="*/ 140 w 469"/>
                <a:gd name="T57" fmla="*/ 186 h 719"/>
                <a:gd name="T58" fmla="*/ 147 w 469"/>
                <a:gd name="T59" fmla="*/ 203 h 719"/>
                <a:gd name="T60" fmla="*/ 157 w 469"/>
                <a:gd name="T61" fmla="*/ 221 h 719"/>
                <a:gd name="T62" fmla="*/ 169 w 469"/>
                <a:gd name="T63" fmla="*/ 240 h 719"/>
                <a:gd name="T64" fmla="*/ 165 w 469"/>
                <a:gd name="T65" fmla="*/ 209 h 719"/>
                <a:gd name="T66" fmla="*/ 163 w 469"/>
                <a:gd name="T67" fmla="*/ 180 h 719"/>
                <a:gd name="T68" fmla="*/ 159 w 469"/>
                <a:gd name="T69" fmla="*/ 149 h 719"/>
                <a:gd name="T70" fmla="*/ 159 w 469"/>
                <a:gd name="T71" fmla="*/ 120 h 719"/>
                <a:gd name="T72" fmla="*/ 159 w 469"/>
                <a:gd name="T73" fmla="*/ 87 h 719"/>
                <a:gd name="T74" fmla="*/ 167 w 469"/>
                <a:gd name="T75" fmla="*/ 56 h 719"/>
                <a:gd name="T76" fmla="*/ 180 w 469"/>
                <a:gd name="T77" fmla="*/ 27 h 719"/>
                <a:gd name="T78" fmla="*/ 206 w 469"/>
                <a:gd name="T79" fmla="*/ 0 h 719"/>
                <a:gd name="T80" fmla="*/ 469 w 469"/>
                <a:gd name="T81" fmla="*/ 612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9" h="719">
                  <a:moveTo>
                    <a:pt x="469" y="612"/>
                  </a:moveTo>
                  <a:lnTo>
                    <a:pt x="469" y="628"/>
                  </a:lnTo>
                  <a:lnTo>
                    <a:pt x="469" y="643"/>
                  </a:lnTo>
                  <a:lnTo>
                    <a:pt x="464" y="655"/>
                  </a:lnTo>
                  <a:lnTo>
                    <a:pt x="460" y="669"/>
                  </a:lnTo>
                  <a:lnTo>
                    <a:pt x="450" y="680"/>
                  </a:lnTo>
                  <a:lnTo>
                    <a:pt x="444" y="694"/>
                  </a:lnTo>
                  <a:lnTo>
                    <a:pt x="436" y="705"/>
                  </a:lnTo>
                  <a:lnTo>
                    <a:pt x="433" y="719"/>
                  </a:lnTo>
                  <a:lnTo>
                    <a:pt x="413" y="717"/>
                  </a:lnTo>
                  <a:lnTo>
                    <a:pt x="401" y="711"/>
                  </a:lnTo>
                  <a:lnTo>
                    <a:pt x="394" y="698"/>
                  </a:lnTo>
                  <a:lnTo>
                    <a:pt x="394" y="682"/>
                  </a:lnTo>
                  <a:lnTo>
                    <a:pt x="390" y="663"/>
                  </a:lnTo>
                  <a:lnTo>
                    <a:pt x="388" y="643"/>
                  </a:lnTo>
                  <a:lnTo>
                    <a:pt x="380" y="626"/>
                  </a:lnTo>
                  <a:lnTo>
                    <a:pt x="372" y="612"/>
                  </a:lnTo>
                  <a:lnTo>
                    <a:pt x="180" y="240"/>
                  </a:lnTo>
                  <a:lnTo>
                    <a:pt x="192" y="296"/>
                  </a:lnTo>
                  <a:lnTo>
                    <a:pt x="209" y="353"/>
                  </a:lnTo>
                  <a:lnTo>
                    <a:pt x="231" y="409"/>
                  </a:lnTo>
                  <a:lnTo>
                    <a:pt x="256" y="467"/>
                  </a:lnTo>
                  <a:lnTo>
                    <a:pt x="279" y="523"/>
                  </a:lnTo>
                  <a:lnTo>
                    <a:pt x="305" y="579"/>
                  </a:lnTo>
                  <a:lnTo>
                    <a:pt x="326" y="638"/>
                  </a:lnTo>
                  <a:lnTo>
                    <a:pt x="349" y="696"/>
                  </a:lnTo>
                  <a:lnTo>
                    <a:pt x="0" y="335"/>
                  </a:lnTo>
                  <a:lnTo>
                    <a:pt x="145" y="168"/>
                  </a:lnTo>
                  <a:lnTo>
                    <a:pt x="140" y="186"/>
                  </a:lnTo>
                  <a:lnTo>
                    <a:pt x="147" y="203"/>
                  </a:lnTo>
                  <a:lnTo>
                    <a:pt x="157" y="221"/>
                  </a:lnTo>
                  <a:lnTo>
                    <a:pt x="169" y="240"/>
                  </a:lnTo>
                  <a:lnTo>
                    <a:pt x="165" y="209"/>
                  </a:lnTo>
                  <a:lnTo>
                    <a:pt x="163" y="180"/>
                  </a:lnTo>
                  <a:lnTo>
                    <a:pt x="159" y="149"/>
                  </a:lnTo>
                  <a:lnTo>
                    <a:pt x="159" y="120"/>
                  </a:lnTo>
                  <a:lnTo>
                    <a:pt x="159" y="87"/>
                  </a:lnTo>
                  <a:lnTo>
                    <a:pt x="167" y="56"/>
                  </a:lnTo>
                  <a:lnTo>
                    <a:pt x="180" y="27"/>
                  </a:lnTo>
                  <a:lnTo>
                    <a:pt x="206" y="0"/>
                  </a:lnTo>
                  <a:lnTo>
                    <a:pt x="469" y="61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85" name="Freeform 29">
              <a:extLst>
                <a:ext uri="{FF2B5EF4-FFF2-40B4-BE49-F238E27FC236}">
                  <a16:creationId xmlns:a16="http://schemas.microsoft.com/office/drawing/2014/main" id="{CEED439D-7CE9-47E8-BBFF-26F64390117D}"/>
                </a:ext>
              </a:extLst>
            </p:cNvPr>
            <p:cNvSpPr>
              <a:spLocks/>
            </p:cNvSpPr>
            <p:nvPr/>
          </p:nvSpPr>
          <p:spPr bwMode="auto">
            <a:xfrm>
              <a:off x="862" y="1832"/>
              <a:ext cx="335" cy="273"/>
            </a:xfrm>
            <a:custGeom>
              <a:avLst/>
              <a:gdLst>
                <a:gd name="T0" fmla="*/ 660 w 671"/>
                <a:gd name="T1" fmla="*/ 432 h 544"/>
                <a:gd name="T2" fmla="*/ 665 w 671"/>
                <a:gd name="T3" fmla="*/ 444 h 544"/>
                <a:gd name="T4" fmla="*/ 669 w 671"/>
                <a:gd name="T5" fmla="*/ 463 h 544"/>
                <a:gd name="T6" fmla="*/ 669 w 671"/>
                <a:gd name="T7" fmla="*/ 473 h 544"/>
                <a:gd name="T8" fmla="*/ 669 w 671"/>
                <a:gd name="T9" fmla="*/ 482 h 544"/>
                <a:gd name="T10" fmla="*/ 669 w 671"/>
                <a:gd name="T11" fmla="*/ 492 h 544"/>
                <a:gd name="T12" fmla="*/ 671 w 671"/>
                <a:gd name="T13" fmla="*/ 504 h 544"/>
                <a:gd name="T14" fmla="*/ 656 w 671"/>
                <a:gd name="T15" fmla="*/ 513 h 544"/>
                <a:gd name="T16" fmla="*/ 640 w 671"/>
                <a:gd name="T17" fmla="*/ 523 h 544"/>
                <a:gd name="T18" fmla="*/ 623 w 671"/>
                <a:gd name="T19" fmla="*/ 533 h 544"/>
                <a:gd name="T20" fmla="*/ 607 w 671"/>
                <a:gd name="T21" fmla="*/ 543 h 544"/>
                <a:gd name="T22" fmla="*/ 590 w 671"/>
                <a:gd name="T23" fmla="*/ 544 h 544"/>
                <a:gd name="T24" fmla="*/ 574 w 671"/>
                <a:gd name="T25" fmla="*/ 541 h 544"/>
                <a:gd name="T26" fmla="*/ 563 w 671"/>
                <a:gd name="T27" fmla="*/ 527 h 544"/>
                <a:gd name="T28" fmla="*/ 553 w 671"/>
                <a:gd name="T29" fmla="*/ 504 h 544"/>
                <a:gd name="T30" fmla="*/ 516 w 671"/>
                <a:gd name="T31" fmla="*/ 480 h 544"/>
                <a:gd name="T32" fmla="*/ 504 w 671"/>
                <a:gd name="T33" fmla="*/ 492 h 544"/>
                <a:gd name="T34" fmla="*/ 489 w 671"/>
                <a:gd name="T35" fmla="*/ 484 h 544"/>
                <a:gd name="T36" fmla="*/ 477 w 671"/>
                <a:gd name="T37" fmla="*/ 479 h 544"/>
                <a:gd name="T38" fmla="*/ 466 w 671"/>
                <a:gd name="T39" fmla="*/ 469 h 544"/>
                <a:gd name="T40" fmla="*/ 456 w 671"/>
                <a:gd name="T41" fmla="*/ 461 h 544"/>
                <a:gd name="T42" fmla="*/ 442 w 671"/>
                <a:gd name="T43" fmla="*/ 451 h 544"/>
                <a:gd name="T44" fmla="*/ 431 w 671"/>
                <a:gd name="T45" fmla="*/ 444 h 544"/>
                <a:gd name="T46" fmla="*/ 419 w 671"/>
                <a:gd name="T47" fmla="*/ 436 h 544"/>
                <a:gd name="T48" fmla="*/ 407 w 671"/>
                <a:gd name="T49" fmla="*/ 432 h 544"/>
                <a:gd name="T50" fmla="*/ 407 w 671"/>
                <a:gd name="T51" fmla="*/ 444 h 544"/>
                <a:gd name="T52" fmla="*/ 365 w 671"/>
                <a:gd name="T53" fmla="*/ 401 h 544"/>
                <a:gd name="T54" fmla="*/ 318 w 671"/>
                <a:gd name="T55" fmla="*/ 364 h 544"/>
                <a:gd name="T56" fmla="*/ 266 w 671"/>
                <a:gd name="T57" fmla="*/ 327 h 544"/>
                <a:gd name="T58" fmla="*/ 212 w 671"/>
                <a:gd name="T59" fmla="*/ 296 h 544"/>
                <a:gd name="T60" fmla="*/ 155 w 671"/>
                <a:gd name="T61" fmla="*/ 259 h 544"/>
                <a:gd name="T62" fmla="*/ 99 w 671"/>
                <a:gd name="T63" fmla="*/ 223 h 544"/>
                <a:gd name="T64" fmla="*/ 47 w 671"/>
                <a:gd name="T65" fmla="*/ 180 h 544"/>
                <a:gd name="T66" fmla="*/ 0 w 671"/>
                <a:gd name="T67" fmla="*/ 132 h 544"/>
                <a:gd name="T68" fmla="*/ 60 w 671"/>
                <a:gd name="T69" fmla="*/ 0 h 544"/>
                <a:gd name="T70" fmla="*/ 660 w 671"/>
                <a:gd name="T71" fmla="*/ 432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71" h="544">
                  <a:moveTo>
                    <a:pt x="660" y="432"/>
                  </a:moveTo>
                  <a:lnTo>
                    <a:pt x="665" y="444"/>
                  </a:lnTo>
                  <a:lnTo>
                    <a:pt x="669" y="463"/>
                  </a:lnTo>
                  <a:lnTo>
                    <a:pt x="669" y="473"/>
                  </a:lnTo>
                  <a:lnTo>
                    <a:pt x="669" y="482"/>
                  </a:lnTo>
                  <a:lnTo>
                    <a:pt x="669" y="492"/>
                  </a:lnTo>
                  <a:lnTo>
                    <a:pt x="671" y="504"/>
                  </a:lnTo>
                  <a:lnTo>
                    <a:pt x="656" y="513"/>
                  </a:lnTo>
                  <a:lnTo>
                    <a:pt x="640" y="523"/>
                  </a:lnTo>
                  <a:lnTo>
                    <a:pt x="623" y="533"/>
                  </a:lnTo>
                  <a:lnTo>
                    <a:pt x="607" y="543"/>
                  </a:lnTo>
                  <a:lnTo>
                    <a:pt x="590" y="544"/>
                  </a:lnTo>
                  <a:lnTo>
                    <a:pt x="574" y="541"/>
                  </a:lnTo>
                  <a:lnTo>
                    <a:pt x="563" y="527"/>
                  </a:lnTo>
                  <a:lnTo>
                    <a:pt x="553" y="504"/>
                  </a:lnTo>
                  <a:lnTo>
                    <a:pt x="516" y="480"/>
                  </a:lnTo>
                  <a:lnTo>
                    <a:pt x="504" y="492"/>
                  </a:lnTo>
                  <a:lnTo>
                    <a:pt x="489" y="484"/>
                  </a:lnTo>
                  <a:lnTo>
                    <a:pt x="477" y="479"/>
                  </a:lnTo>
                  <a:lnTo>
                    <a:pt x="466" y="469"/>
                  </a:lnTo>
                  <a:lnTo>
                    <a:pt x="456" y="461"/>
                  </a:lnTo>
                  <a:lnTo>
                    <a:pt x="442" y="451"/>
                  </a:lnTo>
                  <a:lnTo>
                    <a:pt x="431" y="444"/>
                  </a:lnTo>
                  <a:lnTo>
                    <a:pt x="419" y="436"/>
                  </a:lnTo>
                  <a:lnTo>
                    <a:pt x="407" y="432"/>
                  </a:lnTo>
                  <a:lnTo>
                    <a:pt x="407" y="444"/>
                  </a:lnTo>
                  <a:lnTo>
                    <a:pt x="365" y="401"/>
                  </a:lnTo>
                  <a:lnTo>
                    <a:pt x="318" y="364"/>
                  </a:lnTo>
                  <a:lnTo>
                    <a:pt x="266" y="327"/>
                  </a:lnTo>
                  <a:lnTo>
                    <a:pt x="212" y="296"/>
                  </a:lnTo>
                  <a:lnTo>
                    <a:pt x="155" y="259"/>
                  </a:lnTo>
                  <a:lnTo>
                    <a:pt x="99" y="223"/>
                  </a:lnTo>
                  <a:lnTo>
                    <a:pt x="47" y="180"/>
                  </a:lnTo>
                  <a:lnTo>
                    <a:pt x="0" y="132"/>
                  </a:lnTo>
                  <a:lnTo>
                    <a:pt x="60" y="0"/>
                  </a:lnTo>
                  <a:lnTo>
                    <a:pt x="660" y="432"/>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86" name="Freeform 30">
              <a:extLst>
                <a:ext uri="{FF2B5EF4-FFF2-40B4-BE49-F238E27FC236}">
                  <a16:creationId xmlns:a16="http://schemas.microsoft.com/office/drawing/2014/main" id="{5E82799E-E725-4856-86A6-ACBCF098F652}"/>
                </a:ext>
              </a:extLst>
            </p:cNvPr>
            <p:cNvSpPr>
              <a:spLocks/>
            </p:cNvSpPr>
            <p:nvPr/>
          </p:nvSpPr>
          <p:spPr bwMode="auto">
            <a:xfrm>
              <a:off x="2432" y="1643"/>
              <a:ext cx="211" cy="142"/>
            </a:xfrm>
            <a:custGeom>
              <a:avLst/>
              <a:gdLst>
                <a:gd name="T0" fmla="*/ 421 w 421"/>
                <a:gd name="T1" fmla="*/ 139 h 283"/>
                <a:gd name="T2" fmla="*/ 180 w 421"/>
                <a:gd name="T3" fmla="*/ 283 h 283"/>
                <a:gd name="T4" fmla="*/ 0 w 421"/>
                <a:gd name="T5" fmla="*/ 223 h 283"/>
                <a:gd name="T6" fmla="*/ 0 w 421"/>
                <a:gd name="T7" fmla="*/ 7 h 283"/>
                <a:gd name="T8" fmla="*/ 58 w 421"/>
                <a:gd name="T9" fmla="*/ 3 h 283"/>
                <a:gd name="T10" fmla="*/ 118 w 421"/>
                <a:gd name="T11" fmla="*/ 2 h 283"/>
                <a:gd name="T12" fmla="*/ 176 w 421"/>
                <a:gd name="T13" fmla="*/ 0 h 283"/>
                <a:gd name="T14" fmla="*/ 237 w 421"/>
                <a:gd name="T15" fmla="*/ 5 h 283"/>
                <a:gd name="T16" fmla="*/ 289 w 421"/>
                <a:gd name="T17" fmla="*/ 17 h 283"/>
                <a:gd name="T18" fmla="*/ 339 w 421"/>
                <a:gd name="T19" fmla="*/ 40 h 283"/>
                <a:gd name="T20" fmla="*/ 384 w 421"/>
                <a:gd name="T21" fmla="*/ 79 h 283"/>
                <a:gd name="T22" fmla="*/ 421 w 421"/>
                <a:gd name="T23" fmla="*/ 139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1" h="283">
                  <a:moveTo>
                    <a:pt x="421" y="139"/>
                  </a:moveTo>
                  <a:lnTo>
                    <a:pt x="180" y="283"/>
                  </a:lnTo>
                  <a:lnTo>
                    <a:pt x="0" y="223"/>
                  </a:lnTo>
                  <a:lnTo>
                    <a:pt x="0" y="7"/>
                  </a:lnTo>
                  <a:lnTo>
                    <a:pt x="58" y="3"/>
                  </a:lnTo>
                  <a:lnTo>
                    <a:pt x="118" y="2"/>
                  </a:lnTo>
                  <a:lnTo>
                    <a:pt x="176" y="0"/>
                  </a:lnTo>
                  <a:lnTo>
                    <a:pt x="237" y="5"/>
                  </a:lnTo>
                  <a:lnTo>
                    <a:pt x="289" y="17"/>
                  </a:lnTo>
                  <a:lnTo>
                    <a:pt x="339" y="40"/>
                  </a:lnTo>
                  <a:lnTo>
                    <a:pt x="384" y="79"/>
                  </a:lnTo>
                  <a:lnTo>
                    <a:pt x="421" y="139"/>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87" name="Freeform 31">
              <a:extLst>
                <a:ext uri="{FF2B5EF4-FFF2-40B4-BE49-F238E27FC236}">
                  <a16:creationId xmlns:a16="http://schemas.microsoft.com/office/drawing/2014/main" id="{37D12681-075A-4737-9C27-1E07DF2EDD27}"/>
                </a:ext>
              </a:extLst>
            </p:cNvPr>
            <p:cNvSpPr>
              <a:spLocks/>
            </p:cNvSpPr>
            <p:nvPr/>
          </p:nvSpPr>
          <p:spPr bwMode="auto">
            <a:xfrm>
              <a:off x="658" y="1887"/>
              <a:ext cx="30" cy="71"/>
            </a:xfrm>
            <a:custGeom>
              <a:avLst/>
              <a:gdLst>
                <a:gd name="T0" fmla="*/ 60 w 60"/>
                <a:gd name="T1" fmla="*/ 144 h 144"/>
                <a:gd name="T2" fmla="*/ 0 w 60"/>
                <a:gd name="T3" fmla="*/ 0 h 144"/>
                <a:gd name="T4" fmla="*/ 23 w 60"/>
                <a:gd name="T5" fmla="*/ 72 h 144"/>
                <a:gd name="T6" fmla="*/ 60 w 60"/>
                <a:gd name="T7" fmla="*/ 144 h 144"/>
              </a:gdLst>
              <a:ahLst/>
              <a:cxnLst>
                <a:cxn ang="0">
                  <a:pos x="T0" y="T1"/>
                </a:cxn>
                <a:cxn ang="0">
                  <a:pos x="T2" y="T3"/>
                </a:cxn>
                <a:cxn ang="0">
                  <a:pos x="T4" y="T5"/>
                </a:cxn>
                <a:cxn ang="0">
                  <a:pos x="T6" y="T7"/>
                </a:cxn>
              </a:cxnLst>
              <a:rect l="0" t="0" r="r" b="b"/>
              <a:pathLst>
                <a:path w="60" h="144">
                  <a:moveTo>
                    <a:pt x="60" y="144"/>
                  </a:moveTo>
                  <a:lnTo>
                    <a:pt x="0" y="0"/>
                  </a:lnTo>
                  <a:lnTo>
                    <a:pt x="23" y="72"/>
                  </a:lnTo>
                  <a:lnTo>
                    <a:pt x="60" y="1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88" name="Freeform 32">
              <a:extLst>
                <a:ext uri="{FF2B5EF4-FFF2-40B4-BE49-F238E27FC236}">
                  <a16:creationId xmlns:a16="http://schemas.microsoft.com/office/drawing/2014/main" id="{3DAAA9DD-5ECB-4AE8-B80F-8A6E86DDC89C}"/>
                </a:ext>
              </a:extLst>
            </p:cNvPr>
            <p:cNvSpPr>
              <a:spLocks/>
            </p:cNvSpPr>
            <p:nvPr/>
          </p:nvSpPr>
          <p:spPr bwMode="auto">
            <a:xfrm>
              <a:off x="820" y="1917"/>
              <a:ext cx="294" cy="227"/>
            </a:xfrm>
            <a:custGeom>
              <a:avLst/>
              <a:gdLst>
                <a:gd name="T0" fmla="*/ 587 w 587"/>
                <a:gd name="T1" fmla="*/ 419 h 456"/>
                <a:gd name="T2" fmla="*/ 587 w 587"/>
                <a:gd name="T3" fmla="*/ 429 h 456"/>
                <a:gd name="T4" fmla="*/ 582 w 587"/>
                <a:gd name="T5" fmla="*/ 437 h 456"/>
                <a:gd name="T6" fmla="*/ 570 w 587"/>
                <a:gd name="T7" fmla="*/ 439 h 456"/>
                <a:gd name="T8" fmla="*/ 556 w 587"/>
                <a:gd name="T9" fmla="*/ 442 h 456"/>
                <a:gd name="T10" fmla="*/ 539 w 587"/>
                <a:gd name="T11" fmla="*/ 442 h 456"/>
                <a:gd name="T12" fmla="*/ 521 w 587"/>
                <a:gd name="T13" fmla="*/ 444 h 456"/>
                <a:gd name="T14" fmla="*/ 504 w 587"/>
                <a:gd name="T15" fmla="*/ 448 h 456"/>
                <a:gd name="T16" fmla="*/ 490 w 587"/>
                <a:gd name="T17" fmla="*/ 456 h 456"/>
                <a:gd name="T18" fmla="*/ 428 w 587"/>
                <a:gd name="T19" fmla="*/ 431 h 456"/>
                <a:gd name="T20" fmla="*/ 368 w 587"/>
                <a:gd name="T21" fmla="*/ 404 h 456"/>
                <a:gd name="T22" fmla="*/ 304 w 587"/>
                <a:gd name="T23" fmla="*/ 373 h 456"/>
                <a:gd name="T24" fmla="*/ 240 w 587"/>
                <a:gd name="T25" fmla="*/ 338 h 456"/>
                <a:gd name="T26" fmla="*/ 176 w 587"/>
                <a:gd name="T27" fmla="*/ 293 h 456"/>
                <a:gd name="T28" fmla="*/ 114 w 587"/>
                <a:gd name="T29" fmla="*/ 245 h 456"/>
                <a:gd name="T30" fmla="*/ 54 w 587"/>
                <a:gd name="T31" fmla="*/ 185 h 456"/>
                <a:gd name="T32" fmla="*/ 0 w 587"/>
                <a:gd name="T33" fmla="*/ 121 h 456"/>
                <a:gd name="T34" fmla="*/ 35 w 587"/>
                <a:gd name="T35" fmla="*/ 0 h 456"/>
                <a:gd name="T36" fmla="*/ 99 w 587"/>
                <a:gd name="T37" fmla="*/ 51 h 456"/>
                <a:gd name="T38" fmla="*/ 168 w 587"/>
                <a:gd name="T39" fmla="*/ 101 h 456"/>
                <a:gd name="T40" fmla="*/ 240 w 587"/>
                <a:gd name="T41" fmla="*/ 150 h 456"/>
                <a:gd name="T42" fmla="*/ 314 w 587"/>
                <a:gd name="T43" fmla="*/ 200 h 456"/>
                <a:gd name="T44" fmla="*/ 386 w 587"/>
                <a:gd name="T45" fmla="*/ 249 h 456"/>
                <a:gd name="T46" fmla="*/ 457 w 587"/>
                <a:gd name="T47" fmla="*/ 303 h 456"/>
                <a:gd name="T48" fmla="*/ 523 w 587"/>
                <a:gd name="T49" fmla="*/ 357 h 456"/>
                <a:gd name="T50" fmla="*/ 587 w 587"/>
                <a:gd name="T51" fmla="*/ 419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87" h="456">
                  <a:moveTo>
                    <a:pt x="587" y="419"/>
                  </a:moveTo>
                  <a:lnTo>
                    <a:pt x="587" y="429"/>
                  </a:lnTo>
                  <a:lnTo>
                    <a:pt x="582" y="437"/>
                  </a:lnTo>
                  <a:lnTo>
                    <a:pt x="570" y="439"/>
                  </a:lnTo>
                  <a:lnTo>
                    <a:pt x="556" y="442"/>
                  </a:lnTo>
                  <a:lnTo>
                    <a:pt x="539" y="442"/>
                  </a:lnTo>
                  <a:lnTo>
                    <a:pt x="521" y="444"/>
                  </a:lnTo>
                  <a:lnTo>
                    <a:pt x="504" y="448"/>
                  </a:lnTo>
                  <a:lnTo>
                    <a:pt x="490" y="456"/>
                  </a:lnTo>
                  <a:lnTo>
                    <a:pt x="428" y="431"/>
                  </a:lnTo>
                  <a:lnTo>
                    <a:pt x="368" y="404"/>
                  </a:lnTo>
                  <a:lnTo>
                    <a:pt x="304" y="373"/>
                  </a:lnTo>
                  <a:lnTo>
                    <a:pt x="240" y="338"/>
                  </a:lnTo>
                  <a:lnTo>
                    <a:pt x="176" y="293"/>
                  </a:lnTo>
                  <a:lnTo>
                    <a:pt x="114" y="245"/>
                  </a:lnTo>
                  <a:lnTo>
                    <a:pt x="54" y="185"/>
                  </a:lnTo>
                  <a:lnTo>
                    <a:pt x="0" y="121"/>
                  </a:lnTo>
                  <a:lnTo>
                    <a:pt x="35" y="0"/>
                  </a:lnTo>
                  <a:lnTo>
                    <a:pt x="99" y="51"/>
                  </a:lnTo>
                  <a:lnTo>
                    <a:pt x="168" y="101"/>
                  </a:lnTo>
                  <a:lnTo>
                    <a:pt x="240" y="150"/>
                  </a:lnTo>
                  <a:lnTo>
                    <a:pt x="314" y="200"/>
                  </a:lnTo>
                  <a:lnTo>
                    <a:pt x="386" y="249"/>
                  </a:lnTo>
                  <a:lnTo>
                    <a:pt x="457" y="303"/>
                  </a:lnTo>
                  <a:lnTo>
                    <a:pt x="523" y="357"/>
                  </a:lnTo>
                  <a:lnTo>
                    <a:pt x="587" y="41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89" name="Freeform 33">
              <a:extLst>
                <a:ext uri="{FF2B5EF4-FFF2-40B4-BE49-F238E27FC236}">
                  <a16:creationId xmlns:a16="http://schemas.microsoft.com/office/drawing/2014/main" id="{18A6789B-F1D5-4833-8E46-E12B7DEF35BB}"/>
                </a:ext>
              </a:extLst>
            </p:cNvPr>
            <p:cNvSpPr>
              <a:spLocks/>
            </p:cNvSpPr>
            <p:nvPr/>
          </p:nvSpPr>
          <p:spPr bwMode="auto">
            <a:xfrm>
              <a:off x="2007" y="1753"/>
              <a:ext cx="438" cy="194"/>
            </a:xfrm>
            <a:custGeom>
              <a:avLst/>
              <a:gdLst>
                <a:gd name="T0" fmla="*/ 876 w 876"/>
                <a:gd name="T1" fmla="*/ 124 h 387"/>
                <a:gd name="T2" fmla="*/ 832 w 876"/>
                <a:gd name="T3" fmla="*/ 159 h 387"/>
                <a:gd name="T4" fmla="*/ 781 w 876"/>
                <a:gd name="T5" fmla="*/ 194 h 387"/>
                <a:gd name="T6" fmla="*/ 727 w 876"/>
                <a:gd name="T7" fmla="*/ 228 h 387"/>
                <a:gd name="T8" fmla="*/ 671 w 876"/>
                <a:gd name="T9" fmla="*/ 263 h 387"/>
                <a:gd name="T10" fmla="*/ 610 w 876"/>
                <a:gd name="T11" fmla="*/ 294 h 387"/>
                <a:gd name="T12" fmla="*/ 550 w 876"/>
                <a:gd name="T13" fmla="*/ 327 h 387"/>
                <a:gd name="T14" fmla="*/ 490 w 876"/>
                <a:gd name="T15" fmla="*/ 356 h 387"/>
                <a:gd name="T16" fmla="*/ 432 w 876"/>
                <a:gd name="T17" fmla="*/ 387 h 387"/>
                <a:gd name="T18" fmla="*/ 413 w 876"/>
                <a:gd name="T19" fmla="*/ 380 h 387"/>
                <a:gd name="T20" fmla="*/ 395 w 876"/>
                <a:gd name="T21" fmla="*/ 376 h 387"/>
                <a:gd name="T22" fmla="*/ 380 w 876"/>
                <a:gd name="T23" fmla="*/ 376 h 387"/>
                <a:gd name="T24" fmla="*/ 366 w 876"/>
                <a:gd name="T25" fmla="*/ 376 h 387"/>
                <a:gd name="T26" fmla="*/ 349 w 876"/>
                <a:gd name="T27" fmla="*/ 376 h 387"/>
                <a:gd name="T28" fmla="*/ 333 w 876"/>
                <a:gd name="T29" fmla="*/ 378 h 387"/>
                <a:gd name="T30" fmla="*/ 316 w 876"/>
                <a:gd name="T31" fmla="*/ 376 h 387"/>
                <a:gd name="T32" fmla="*/ 300 w 876"/>
                <a:gd name="T33" fmla="*/ 376 h 387"/>
                <a:gd name="T34" fmla="*/ 265 w 876"/>
                <a:gd name="T35" fmla="*/ 333 h 387"/>
                <a:gd name="T36" fmla="*/ 226 w 876"/>
                <a:gd name="T37" fmla="*/ 308 h 387"/>
                <a:gd name="T38" fmla="*/ 184 w 876"/>
                <a:gd name="T39" fmla="*/ 292 h 387"/>
                <a:gd name="T40" fmla="*/ 143 w 876"/>
                <a:gd name="T41" fmla="*/ 283 h 387"/>
                <a:gd name="T42" fmla="*/ 102 w 876"/>
                <a:gd name="T43" fmla="*/ 271 h 387"/>
                <a:gd name="T44" fmla="*/ 64 w 876"/>
                <a:gd name="T45" fmla="*/ 259 h 387"/>
                <a:gd name="T46" fmla="*/ 29 w 876"/>
                <a:gd name="T47" fmla="*/ 238 h 387"/>
                <a:gd name="T48" fmla="*/ 0 w 876"/>
                <a:gd name="T49" fmla="*/ 207 h 387"/>
                <a:gd name="T50" fmla="*/ 17 w 876"/>
                <a:gd name="T51" fmla="*/ 147 h 387"/>
                <a:gd name="T52" fmla="*/ 54 w 876"/>
                <a:gd name="T53" fmla="*/ 106 h 387"/>
                <a:gd name="T54" fmla="*/ 100 w 876"/>
                <a:gd name="T55" fmla="*/ 77 h 387"/>
                <a:gd name="T56" fmla="*/ 157 w 876"/>
                <a:gd name="T57" fmla="*/ 60 h 387"/>
                <a:gd name="T58" fmla="*/ 213 w 876"/>
                <a:gd name="T59" fmla="*/ 44 h 387"/>
                <a:gd name="T60" fmla="*/ 269 w 876"/>
                <a:gd name="T61" fmla="*/ 35 h 387"/>
                <a:gd name="T62" fmla="*/ 320 w 876"/>
                <a:gd name="T63" fmla="*/ 21 h 387"/>
                <a:gd name="T64" fmla="*/ 360 w 876"/>
                <a:gd name="T65" fmla="*/ 4 h 387"/>
                <a:gd name="T66" fmla="*/ 428 w 876"/>
                <a:gd name="T67" fmla="*/ 0 h 387"/>
                <a:gd name="T68" fmla="*/ 494 w 876"/>
                <a:gd name="T69" fmla="*/ 9 h 387"/>
                <a:gd name="T70" fmla="*/ 558 w 876"/>
                <a:gd name="T71" fmla="*/ 27 h 387"/>
                <a:gd name="T72" fmla="*/ 622 w 876"/>
                <a:gd name="T73" fmla="*/ 50 h 387"/>
                <a:gd name="T74" fmla="*/ 682 w 876"/>
                <a:gd name="T75" fmla="*/ 71 h 387"/>
                <a:gd name="T76" fmla="*/ 744 w 876"/>
                <a:gd name="T77" fmla="*/ 95 h 387"/>
                <a:gd name="T78" fmla="*/ 808 w 876"/>
                <a:gd name="T79" fmla="*/ 112 h 387"/>
                <a:gd name="T80" fmla="*/ 876 w 876"/>
                <a:gd name="T81" fmla="*/ 124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76" h="387">
                  <a:moveTo>
                    <a:pt x="876" y="124"/>
                  </a:moveTo>
                  <a:lnTo>
                    <a:pt x="832" y="159"/>
                  </a:lnTo>
                  <a:lnTo>
                    <a:pt x="781" y="194"/>
                  </a:lnTo>
                  <a:lnTo>
                    <a:pt x="727" y="228"/>
                  </a:lnTo>
                  <a:lnTo>
                    <a:pt x="671" y="263"/>
                  </a:lnTo>
                  <a:lnTo>
                    <a:pt x="610" y="294"/>
                  </a:lnTo>
                  <a:lnTo>
                    <a:pt x="550" y="327"/>
                  </a:lnTo>
                  <a:lnTo>
                    <a:pt x="490" y="356"/>
                  </a:lnTo>
                  <a:lnTo>
                    <a:pt x="432" y="387"/>
                  </a:lnTo>
                  <a:lnTo>
                    <a:pt x="413" y="380"/>
                  </a:lnTo>
                  <a:lnTo>
                    <a:pt x="395" y="376"/>
                  </a:lnTo>
                  <a:lnTo>
                    <a:pt x="380" y="376"/>
                  </a:lnTo>
                  <a:lnTo>
                    <a:pt x="366" y="376"/>
                  </a:lnTo>
                  <a:lnTo>
                    <a:pt x="349" y="376"/>
                  </a:lnTo>
                  <a:lnTo>
                    <a:pt x="333" y="378"/>
                  </a:lnTo>
                  <a:lnTo>
                    <a:pt x="316" y="376"/>
                  </a:lnTo>
                  <a:lnTo>
                    <a:pt x="300" y="376"/>
                  </a:lnTo>
                  <a:lnTo>
                    <a:pt x="265" y="333"/>
                  </a:lnTo>
                  <a:lnTo>
                    <a:pt x="226" y="308"/>
                  </a:lnTo>
                  <a:lnTo>
                    <a:pt x="184" y="292"/>
                  </a:lnTo>
                  <a:lnTo>
                    <a:pt x="143" y="283"/>
                  </a:lnTo>
                  <a:lnTo>
                    <a:pt x="102" y="271"/>
                  </a:lnTo>
                  <a:lnTo>
                    <a:pt x="64" y="259"/>
                  </a:lnTo>
                  <a:lnTo>
                    <a:pt x="29" y="238"/>
                  </a:lnTo>
                  <a:lnTo>
                    <a:pt x="0" y="207"/>
                  </a:lnTo>
                  <a:lnTo>
                    <a:pt x="17" y="147"/>
                  </a:lnTo>
                  <a:lnTo>
                    <a:pt x="54" y="106"/>
                  </a:lnTo>
                  <a:lnTo>
                    <a:pt x="100" y="77"/>
                  </a:lnTo>
                  <a:lnTo>
                    <a:pt x="157" y="60"/>
                  </a:lnTo>
                  <a:lnTo>
                    <a:pt x="213" y="44"/>
                  </a:lnTo>
                  <a:lnTo>
                    <a:pt x="269" y="35"/>
                  </a:lnTo>
                  <a:lnTo>
                    <a:pt x="320" y="21"/>
                  </a:lnTo>
                  <a:lnTo>
                    <a:pt x="360" y="4"/>
                  </a:lnTo>
                  <a:lnTo>
                    <a:pt x="428" y="0"/>
                  </a:lnTo>
                  <a:lnTo>
                    <a:pt x="494" y="9"/>
                  </a:lnTo>
                  <a:lnTo>
                    <a:pt x="558" y="27"/>
                  </a:lnTo>
                  <a:lnTo>
                    <a:pt x="622" y="50"/>
                  </a:lnTo>
                  <a:lnTo>
                    <a:pt x="682" y="71"/>
                  </a:lnTo>
                  <a:lnTo>
                    <a:pt x="744" y="95"/>
                  </a:lnTo>
                  <a:lnTo>
                    <a:pt x="808" y="112"/>
                  </a:lnTo>
                  <a:lnTo>
                    <a:pt x="876" y="124"/>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90" name="Freeform 34">
              <a:extLst>
                <a:ext uri="{FF2B5EF4-FFF2-40B4-BE49-F238E27FC236}">
                  <a16:creationId xmlns:a16="http://schemas.microsoft.com/office/drawing/2014/main" id="{466B2D03-BA51-4C4B-A4E1-B86887BCDADF}"/>
                </a:ext>
              </a:extLst>
            </p:cNvPr>
            <p:cNvSpPr>
              <a:spLocks/>
            </p:cNvSpPr>
            <p:nvPr/>
          </p:nvSpPr>
          <p:spPr bwMode="auto">
            <a:xfrm>
              <a:off x="1825" y="1802"/>
              <a:ext cx="44" cy="25"/>
            </a:xfrm>
            <a:custGeom>
              <a:avLst/>
              <a:gdLst>
                <a:gd name="T0" fmla="*/ 4 w 87"/>
                <a:gd name="T1" fmla="*/ 48 h 48"/>
                <a:gd name="T2" fmla="*/ 0 w 87"/>
                <a:gd name="T3" fmla="*/ 38 h 48"/>
                <a:gd name="T4" fmla="*/ 4 w 87"/>
                <a:gd name="T5" fmla="*/ 31 h 48"/>
                <a:gd name="T6" fmla="*/ 12 w 87"/>
                <a:gd name="T7" fmla="*/ 25 h 48"/>
                <a:gd name="T8" fmla="*/ 25 w 87"/>
                <a:gd name="T9" fmla="*/ 19 h 48"/>
                <a:gd name="T10" fmla="*/ 37 w 87"/>
                <a:gd name="T11" fmla="*/ 13 h 48"/>
                <a:gd name="T12" fmla="*/ 50 w 87"/>
                <a:gd name="T13" fmla="*/ 7 h 48"/>
                <a:gd name="T14" fmla="*/ 62 w 87"/>
                <a:gd name="T15" fmla="*/ 3 h 48"/>
                <a:gd name="T16" fmla="*/ 76 w 87"/>
                <a:gd name="T17" fmla="*/ 0 h 48"/>
                <a:gd name="T18" fmla="*/ 87 w 87"/>
                <a:gd name="T19" fmla="*/ 0 h 48"/>
                <a:gd name="T20" fmla="*/ 4 w 87"/>
                <a:gd name="T21"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7" h="48">
                  <a:moveTo>
                    <a:pt x="4" y="48"/>
                  </a:moveTo>
                  <a:lnTo>
                    <a:pt x="0" y="38"/>
                  </a:lnTo>
                  <a:lnTo>
                    <a:pt x="4" y="31"/>
                  </a:lnTo>
                  <a:lnTo>
                    <a:pt x="12" y="25"/>
                  </a:lnTo>
                  <a:lnTo>
                    <a:pt x="25" y="19"/>
                  </a:lnTo>
                  <a:lnTo>
                    <a:pt x="37" y="13"/>
                  </a:lnTo>
                  <a:lnTo>
                    <a:pt x="50" y="7"/>
                  </a:lnTo>
                  <a:lnTo>
                    <a:pt x="62" y="3"/>
                  </a:lnTo>
                  <a:lnTo>
                    <a:pt x="76" y="0"/>
                  </a:lnTo>
                  <a:lnTo>
                    <a:pt x="87" y="0"/>
                  </a:lnTo>
                  <a:lnTo>
                    <a:pt x="4" y="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91" name="Freeform 35">
              <a:extLst>
                <a:ext uri="{FF2B5EF4-FFF2-40B4-BE49-F238E27FC236}">
                  <a16:creationId xmlns:a16="http://schemas.microsoft.com/office/drawing/2014/main" id="{D623FEB6-65D5-43C2-AC38-B29F5B574CE8}"/>
                </a:ext>
              </a:extLst>
            </p:cNvPr>
            <p:cNvSpPr>
              <a:spLocks/>
            </p:cNvSpPr>
            <p:nvPr/>
          </p:nvSpPr>
          <p:spPr bwMode="auto">
            <a:xfrm>
              <a:off x="2577" y="1725"/>
              <a:ext cx="479" cy="338"/>
            </a:xfrm>
            <a:custGeom>
              <a:avLst/>
              <a:gdLst>
                <a:gd name="T0" fmla="*/ 671 w 958"/>
                <a:gd name="T1" fmla="*/ 169 h 677"/>
                <a:gd name="T2" fmla="*/ 700 w 958"/>
                <a:gd name="T3" fmla="*/ 208 h 677"/>
                <a:gd name="T4" fmla="*/ 735 w 958"/>
                <a:gd name="T5" fmla="*/ 249 h 677"/>
                <a:gd name="T6" fmla="*/ 768 w 958"/>
                <a:gd name="T7" fmla="*/ 289 h 677"/>
                <a:gd name="T8" fmla="*/ 805 w 958"/>
                <a:gd name="T9" fmla="*/ 332 h 677"/>
                <a:gd name="T10" fmla="*/ 840 w 958"/>
                <a:gd name="T11" fmla="*/ 371 h 677"/>
                <a:gd name="T12" fmla="*/ 878 w 958"/>
                <a:gd name="T13" fmla="*/ 410 h 677"/>
                <a:gd name="T14" fmla="*/ 917 w 958"/>
                <a:gd name="T15" fmla="*/ 444 h 677"/>
                <a:gd name="T16" fmla="*/ 958 w 958"/>
                <a:gd name="T17" fmla="*/ 479 h 677"/>
                <a:gd name="T18" fmla="*/ 935 w 958"/>
                <a:gd name="T19" fmla="*/ 510 h 677"/>
                <a:gd name="T20" fmla="*/ 904 w 958"/>
                <a:gd name="T21" fmla="*/ 538 h 677"/>
                <a:gd name="T22" fmla="*/ 865 w 958"/>
                <a:gd name="T23" fmla="*/ 557 h 677"/>
                <a:gd name="T24" fmla="*/ 826 w 958"/>
                <a:gd name="T25" fmla="*/ 574 h 677"/>
                <a:gd name="T26" fmla="*/ 781 w 958"/>
                <a:gd name="T27" fmla="*/ 586 h 677"/>
                <a:gd name="T28" fmla="*/ 739 w 958"/>
                <a:gd name="T29" fmla="*/ 600 h 677"/>
                <a:gd name="T30" fmla="*/ 696 w 958"/>
                <a:gd name="T31" fmla="*/ 611 h 677"/>
                <a:gd name="T32" fmla="*/ 659 w 958"/>
                <a:gd name="T33" fmla="*/ 625 h 677"/>
                <a:gd name="T34" fmla="*/ 599 w 958"/>
                <a:gd name="T35" fmla="*/ 634 h 677"/>
                <a:gd name="T36" fmla="*/ 545 w 958"/>
                <a:gd name="T37" fmla="*/ 650 h 677"/>
                <a:gd name="T38" fmla="*/ 491 w 958"/>
                <a:gd name="T39" fmla="*/ 664 h 677"/>
                <a:gd name="T40" fmla="*/ 440 w 958"/>
                <a:gd name="T41" fmla="*/ 675 h 677"/>
                <a:gd name="T42" fmla="*/ 388 w 958"/>
                <a:gd name="T43" fmla="*/ 677 h 677"/>
                <a:gd name="T44" fmla="*/ 341 w 958"/>
                <a:gd name="T45" fmla="*/ 671 h 677"/>
                <a:gd name="T46" fmla="*/ 295 w 958"/>
                <a:gd name="T47" fmla="*/ 650 h 677"/>
                <a:gd name="T48" fmla="*/ 250 w 958"/>
                <a:gd name="T49" fmla="*/ 611 h 677"/>
                <a:gd name="T50" fmla="*/ 204 w 958"/>
                <a:gd name="T51" fmla="*/ 625 h 677"/>
                <a:gd name="T52" fmla="*/ 190 w 958"/>
                <a:gd name="T53" fmla="*/ 563 h 677"/>
                <a:gd name="T54" fmla="*/ 178 w 958"/>
                <a:gd name="T55" fmla="*/ 501 h 677"/>
                <a:gd name="T56" fmla="*/ 165 w 958"/>
                <a:gd name="T57" fmla="*/ 437 h 677"/>
                <a:gd name="T58" fmla="*/ 149 w 958"/>
                <a:gd name="T59" fmla="*/ 377 h 677"/>
                <a:gd name="T60" fmla="*/ 126 w 958"/>
                <a:gd name="T61" fmla="*/ 318 h 677"/>
                <a:gd name="T62" fmla="*/ 95 w 958"/>
                <a:gd name="T63" fmla="*/ 266 h 677"/>
                <a:gd name="T64" fmla="*/ 52 w 958"/>
                <a:gd name="T65" fmla="*/ 223 h 677"/>
                <a:gd name="T66" fmla="*/ 0 w 958"/>
                <a:gd name="T67" fmla="*/ 192 h 677"/>
                <a:gd name="T68" fmla="*/ 33 w 958"/>
                <a:gd name="T69" fmla="*/ 158 h 677"/>
                <a:gd name="T70" fmla="*/ 76 w 958"/>
                <a:gd name="T71" fmla="*/ 125 h 677"/>
                <a:gd name="T72" fmla="*/ 122 w 958"/>
                <a:gd name="T73" fmla="*/ 92 h 677"/>
                <a:gd name="T74" fmla="*/ 174 w 958"/>
                <a:gd name="T75" fmla="*/ 64 h 677"/>
                <a:gd name="T76" fmla="*/ 227 w 958"/>
                <a:gd name="T77" fmla="*/ 37 h 677"/>
                <a:gd name="T78" fmla="*/ 283 w 958"/>
                <a:gd name="T79" fmla="*/ 18 h 677"/>
                <a:gd name="T80" fmla="*/ 339 w 958"/>
                <a:gd name="T81" fmla="*/ 4 h 677"/>
                <a:gd name="T82" fmla="*/ 396 w 958"/>
                <a:gd name="T83" fmla="*/ 0 h 677"/>
                <a:gd name="T84" fmla="*/ 423 w 958"/>
                <a:gd name="T85" fmla="*/ 28 h 677"/>
                <a:gd name="T86" fmla="*/ 454 w 958"/>
                <a:gd name="T87" fmla="*/ 51 h 677"/>
                <a:gd name="T88" fmla="*/ 487 w 958"/>
                <a:gd name="T89" fmla="*/ 68 h 677"/>
                <a:gd name="T90" fmla="*/ 524 w 958"/>
                <a:gd name="T91" fmla="*/ 88 h 677"/>
                <a:gd name="T92" fmla="*/ 558 w 958"/>
                <a:gd name="T93" fmla="*/ 103 h 677"/>
                <a:gd name="T94" fmla="*/ 595 w 958"/>
                <a:gd name="T95" fmla="*/ 123 h 677"/>
                <a:gd name="T96" fmla="*/ 632 w 958"/>
                <a:gd name="T97" fmla="*/ 142 h 677"/>
                <a:gd name="T98" fmla="*/ 671 w 958"/>
                <a:gd name="T99" fmla="*/ 169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58" h="677">
                  <a:moveTo>
                    <a:pt x="671" y="169"/>
                  </a:moveTo>
                  <a:lnTo>
                    <a:pt x="700" y="208"/>
                  </a:lnTo>
                  <a:lnTo>
                    <a:pt x="735" y="249"/>
                  </a:lnTo>
                  <a:lnTo>
                    <a:pt x="768" y="289"/>
                  </a:lnTo>
                  <a:lnTo>
                    <a:pt x="805" y="332"/>
                  </a:lnTo>
                  <a:lnTo>
                    <a:pt x="840" y="371"/>
                  </a:lnTo>
                  <a:lnTo>
                    <a:pt x="878" y="410"/>
                  </a:lnTo>
                  <a:lnTo>
                    <a:pt x="917" y="444"/>
                  </a:lnTo>
                  <a:lnTo>
                    <a:pt x="958" y="479"/>
                  </a:lnTo>
                  <a:lnTo>
                    <a:pt x="935" y="510"/>
                  </a:lnTo>
                  <a:lnTo>
                    <a:pt x="904" y="538"/>
                  </a:lnTo>
                  <a:lnTo>
                    <a:pt x="865" y="557"/>
                  </a:lnTo>
                  <a:lnTo>
                    <a:pt x="826" y="574"/>
                  </a:lnTo>
                  <a:lnTo>
                    <a:pt x="781" y="586"/>
                  </a:lnTo>
                  <a:lnTo>
                    <a:pt x="739" y="600"/>
                  </a:lnTo>
                  <a:lnTo>
                    <a:pt x="696" y="611"/>
                  </a:lnTo>
                  <a:lnTo>
                    <a:pt x="659" y="625"/>
                  </a:lnTo>
                  <a:lnTo>
                    <a:pt x="599" y="634"/>
                  </a:lnTo>
                  <a:lnTo>
                    <a:pt x="545" y="650"/>
                  </a:lnTo>
                  <a:lnTo>
                    <a:pt x="491" y="664"/>
                  </a:lnTo>
                  <a:lnTo>
                    <a:pt x="440" y="675"/>
                  </a:lnTo>
                  <a:lnTo>
                    <a:pt x="388" y="677"/>
                  </a:lnTo>
                  <a:lnTo>
                    <a:pt x="341" y="671"/>
                  </a:lnTo>
                  <a:lnTo>
                    <a:pt x="295" y="650"/>
                  </a:lnTo>
                  <a:lnTo>
                    <a:pt x="250" y="611"/>
                  </a:lnTo>
                  <a:lnTo>
                    <a:pt x="204" y="625"/>
                  </a:lnTo>
                  <a:lnTo>
                    <a:pt x="190" y="563"/>
                  </a:lnTo>
                  <a:lnTo>
                    <a:pt x="178" y="501"/>
                  </a:lnTo>
                  <a:lnTo>
                    <a:pt x="165" y="437"/>
                  </a:lnTo>
                  <a:lnTo>
                    <a:pt x="149" y="377"/>
                  </a:lnTo>
                  <a:lnTo>
                    <a:pt x="126" y="318"/>
                  </a:lnTo>
                  <a:lnTo>
                    <a:pt x="95" y="266"/>
                  </a:lnTo>
                  <a:lnTo>
                    <a:pt x="52" y="223"/>
                  </a:lnTo>
                  <a:lnTo>
                    <a:pt x="0" y="192"/>
                  </a:lnTo>
                  <a:lnTo>
                    <a:pt x="33" y="158"/>
                  </a:lnTo>
                  <a:lnTo>
                    <a:pt x="76" y="125"/>
                  </a:lnTo>
                  <a:lnTo>
                    <a:pt x="122" y="92"/>
                  </a:lnTo>
                  <a:lnTo>
                    <a:pt x="174" y="64"/>
                  </a:lnTo>
                  <a:lnTo>
                    <a:pt x="227" y="37"/>
                  </a:lnTo>
                  <a:lnTo>
                    <a:pt x="283" y="18"/>
                  </a:lnTo>
                  <a:lnTo>
                    <a:pt x="339" y="4"/>
                  </a:lnTo>
                  <a:lnTo>
                    <a:pt x="396" y="0"/>
                  </a:lnTo>
                  <a:lnTo>
                    <a:pt x="423" y="28"/>
                  </a:lnTo>
                  <a:lnTo>
                    <a:pt x="454" y="51"/>
                  </a:lnTo>
                  <a:lnTo>
                    <a:pt x="487" y="68"/>
                  </a:lnTo>
                  <a:lnTo>
                    <a:pt x="524" y="88"/>
                  </a:lnTo>
                  <a:lnTo>
                    <a:pt x="558" y="103"/>
                  </a:lnTo>
                  <a:lnTo>
                    <a:pt x="595" y="123"/>
                  </a:lnTo>
                  <a:lnTo>
                    <a:pt x="632" y="142"/>
                  </a:lnTo>
                  <a:lnTo>
                    <a:pt x="671" y="169"/>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92" name="Freeform 36">
              <a:extLst>
                <a:ext uri="{FF2B5EF4-FFF2-40B4-BE49-F238E27FC236}">
                  <a16:creationId xmlns:a16="http://schemas.microsoft.com/office/drawing/2014/main" id="{0C24F55E-6105-46FB-B14D-79F9A44CD8DC}"/>
                </a:ext>
              </a:extLst>
            </p:cNvPr>
            <p:cNvSpPr>
              <a:spLocks/>
            </p:cNvSpPr>
            <p:nvPr/>
          </p:nvSpPr>
          <p:spPr bwMode="auto">
            <a:xfrm>
              <a:off x="774" y="2007"/>
              <a:ext cx="232" cy="176"/>
            </a:xfrm>
            <a:custGeom>
              <a:avLst/>
              <a:gdLst>
                <a:gd name="T0" fmla="*/ 463 w 463"/>
                <a:gd name="T1" fmla="*/ 298 h 353"/>
                <a:gd name="T2" fmla="*/ 432 w 463"/>
                <a:gd name="T3" fmla="*/ 335 h 353"/>
                <a:gd name="T4" fmla="*/ 405 w 463"/>
                <a:gd name="T5" fmla="*/ 351 h 353"/>
                <a:gd name="T6" fmla="*/ 378 w 463"/>
                <a:gd name="T7" fmla="*/ 353 h 353"/>
                <a:gd name="T8" fmla="*/ 353 w 463"/>
                <a:gd name="T9" fmla="*/ 347 h 353"/>
                <a:gd name="T10" fmla="*/ 325 w 463"/>
                <a:gd name="T11" fmla="*/ 333 h 353"/>
                <a:gd name="T12" fmla="*/ 298 w 463"/>
                <a:gd name="T13" fmla="*/ 325 h 353"/>
                <a:gd name="T14" fmla="*/ 267 w 463"/>
                <a:gd name="T15" fmla="*/ 323 h 353"/>
                <a:gd name="T16" fmla="*/ 234 w 463"/>
                <a:gd name="T17" fmla="*/ 335 h 353"/>
                <a:gd name="T18" fmla="*/ 194 w 463"/>
                <a:gd name="T19" fmla="*/ 300 h 353"/>
                <a:gd name="T20" fmla="*/ 145 w 463"/>
                <a:gd name="T21" fmla="*/ 267 h 353"/>
                <a:gd name="T22" fmla="*/ 95 w 463"/>
                <a:gd name="T23" fmla="*/ 230 h 353"/>
                <a:gd name="T24" fmla="*/ 50 w 463"/>
                <a:gd name="T25" fmla="*/ 194 h 353"/>
                <a:gd name="T26" fmla="*/ 13 w 463"/>
                <a:gd name="T27" fmla="*/ 151 h 353"/>
                <a:gd name="T28" fmla="*/ 0 w 463"/>
                <a:gd name="T29" fmla="*/ 104 h 353"/>
                <a:gd name="T30" fmla="*/ 9 w 463"/>
                <a:gd name="T31" fmla="*/ 54 h 353"/>
                <a:gd name="T32" fmla="*/ 54 w 463"/>
                <a:gd name="T33" fmla="*/ 0 h 353"/>
                <a:gd name="T34" fmla="*/ 463 w 463"/>
                <a:gd name="T35" fmla="*/ 298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3" h="353">
                  <a:moveTo>
                    <a:pt x="463" y="298"/>
                  </a:moveTo>
                  <a:lnTo>
                    <a:pt x="432" y="335"/>
                  </a:lnTo>
                  <a:lnTo>
                    <a:pt x="405" y="351"/>
                  </a:lnTo>
                  <a:lnTo>
                    <a:pt x="378" y="353"/>
                  </a:lnTo>
                  <a:lnTo>
                    <a:pt x="353" y="347"/>
                  </a:lnTo>
                  <a:lnTo>
                    <a:pt x="325" y="333"/>
                  </a:lnTo>
                  <a:lnTo>
                    <a:pt x="298" y="325"/>
                  </a:lnTo>
                  <a:lnTo>
                    <a:pt x="267" y="323"/>
                  </a:lnTo>
                  <a:lnTo>
                    <a:pt x="234" y="335"/>
                  </a:lnTo>
                  <a:lnTo>
                    <a:pt x="194" y="300"/>
                  </a:lnTo>
                  <a:lnTo>
                    <a:pt x="145" y="267"/>
                  </a:lnTo>
                  <a:lnTo>
                    <a:pt x="95" y="230"/>
                  </a:lnTo>
                  <a:lnTo>
                    <a:pt x="50" y="194"/>
                  </a:lnTo>
                  <a:lnTo>
                    <a:pt x="13" y="151"/>
                  </a:lnTo>
                  <a:lnTo>
                    <a:pt x="0" y="104"/>
                  </a:lnTo>
                  <a:lnTo>
                    <a:pt x="9" y="54"/>
                  </a:lnTo>
                  <a:lnTo>
                    <a:pt x="54" y="0"/>
                  </a:lnTo>
                  <a:lnTo>
                    <a:pt x="463" y="298"/>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93" name="Freeform 37">
              <a:extLst>
                <a:ext uri="{FF2B5EF4-FFF2-40B4-BE49-F238E27FC236}">
                  <a16:creationId xmlns:a16="http://schemas.microsoft.com/office/drawing/2014/main" id="{CBC13217-2514-4107-9A58-302707046731}"/>
                </a:ext>
              </a:extLst>
            </p:cNvPr>
            <p:cNvSpPr>
              <a:spLocks/>
            </p:cNvSpPr>
            <p:nvPr/>
          </p:nvSpPr>
          <p:spPr bwMode="auto">
            <a:xfrm>
              <a:off x="1917" y="1887"/>
              <a:ext cx="180" cy="84"/>
            </a:xfrm>
            <a:custGeom>
              <a:avLst/>
              <a:gdLst>
                <a:gd name="T0" fmla="*/ 361 w 361"/>
                <a:gd name="T1" fmla="*/ 132 h 169"/>
                <a:gd name="T2" fmla="*/ 0 w 361"/>
                <a:gd name="T3" fmla="*/ 169 h 169"/>
                <a:gd name="T4" fmla="*/ 4 w 361"/>
                <a:gd name="T5" fmla="*/ 142 h 169"/>
                <a:gd name="T6" fmla="*/ 10 w 361"/>
                <a:gd name="T7" fmla="*/ 119 h 169"/>
                <a:gd name="T8" fmla="*/ 16 w 361"/>
                <a:gd name="T9" fmla="*/ 95 h 169"/>
                <a:gd name="T10" fmla="*/ 25 w 361"/>
                <a:gd name="T11" fmla="*/ 76 h 169"/>
                <a:gd name="T12" fmla="*/ 33 w 361"/>
                <a:gd name="T13" fmla="*/ 55 h 169"/>
                <a:gd name="T14" fmla="*/ 47 w 361"/>
                <a:gd name="T15" fmla="*/ 35 h 169"/>
                <a:gd name="T16" fmla="*/ 62 w 361"/>
                <a:gd name="T17" fmla="*/ 18 h 169"/>
                <a:gd name="T18" fmla="*/ 86 w 361"/>
                <a:gd name="T19" fmla="*/ 0 h 169"/>
                <a:gd name="T20" fmla="*/ 117 w 361"/>
                <a:gd name="T21" fmla="*/ 29 h 169"/>
                <a:gd name="T22" fmla="*/ 151 w 361"/>
                <a:gd name="T23" fmla="*/ 51 h 169"/>
                <a:gd name="T24" fmla="*/ 186 w 361"/>
                <a:gd name="T25" fmla="*/ 62 h 169"/>
                <a:gd name="T26" fmla="*/ 223 w 361"/>
                <a:gd name="T27" fmla="*/ 74 h 169"/>
                <a:gd name="T28" fmla="*/ 258 w 361"/>
                <a:gd name="T29" fmla="*/ 82 h 169"/>
                <a:gd name="T30" fmla="*/ 293 w 361"/>
                <a:gd name="T31" fmla="*/ 93 h 169"/>
                <a:gd name="T32" fmla="*/ 326 w 361"/>
                <a:gd name="T33" fmla="*/ 107 h 169"/>
                <a:gd name="T34" fmla="*/ 361 w 361"/>
                <a:gd name="T35" fmla="*/ 13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1" h="169">
                  <a:moveTo>
                    <a:pt x="361" y="132"/>
                  </a:moveTo>
                  <a:lnTo>
                    <a:pt x="0" y="169"/>
                  </a:lnTo>
                  <a:lnTo>
                    <a:pt x="4" y="142"/>
                  </a:lnTo>
                  <a:lnTo>
                    <a:pt x="10" y="119"/>
                  </a:lnTo>
                  <a:lnTo>
                    <a:pt x="16" y="95"/>
                  </a:lnTo>
                  <a:lnTo>
                    <a:pt x="25" y="76"/>
                  </a:lnTo>
                  <a:lnTo>
                    <a:pt x="33" y="55"/>
                  </a:lnTo>
                  <a:lnTo>
                    <a:pt x="47" y="35"/>
                  </a:lnTo>
                  <a:lnTo>
                    <a:pt x="62" y="18"/>
                  </a:lnTo>
                  <a:lnTo>
                    <a:pt x="86" y="0"/>
                  </a:lnTo>
                  <a:lnTo>
                    <a:pt x="117" y="29"/>
                  </a:lnTo>
                  <a:lnTo>
                    <a:pt x="151" y="51"/>
                  </a:lnTo>
                  <a:lnTo>
                    <a:pt x="186" y="62"/>
                  </a:lnTo>
                  <a:lnTo>
                    <a:pt x="223" y="74"/>
                  </a:lnTo>
                  <a:lnTo>
                    <a:pt x="258" y="82"/>
                  </a:lnTo>
                  <a:lnTo>
                    <a:pt x="293" y="93"/>
                  </a:lnTo>
                  <a:lnTo>
                    <a:pt x="326" y="107"/>
                  </a:lnTo>
                  <a:lnTo>
                    <a:pt x="361" y="13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94" name="Freeform 38">
              <a:extLst>
                <a:ext uri="{FF2B5EF4-FFF2-40B4-BE49-F238E27FC236}">
                  <a16:creationId xmlns:a16="http://schemas.microsoft.com/office/drawing/2014/main" id="{39F4E14C-4ED8-42B1-97B4-E4C9F9BCDFA1}"/>
                </a:ext>
              </a:extLst>
            </p:cNvPr>
            <p:cNvSpPr>
              <a:spLocks/>
            </p:cNvSpPr>
            <p:nvPr/>
          </p:nvSpPr>
          <p:spPr bwMode="auto">
            <a:xfrm>
              <a:off x="1342" y="1971"/>
              <a:ext cx="185" cy="96"/>
            </a:xfrm>
            <a:custGeom>
              <a:avLst/>
              <a:gdLst>
                <a:gd name="T0" fmla="*/ 0 w 371"/>
                <a:gd name="T1" fmla="*/ 192 h 192"/>
                <a:gd name="T2" fmla="*/ 359 w 371"/>
                <a:gd name="T3" fmla="*/ 12 h 192"/>
                <a:gd name="T4" fmla="*/ 371 w 371"/>
                <a:gd name="T5" fmla="*/ 0 h 192"/>
                <a:gd name="T6" fmla="*/ 0 w 371"/>
                <a:gd name="T7" fmla="*/ 192 h 192"/>
              </a:gdLst>
              <a:ahLst/>
              <a:cxnLst>
                <a:cxn ang="0">
                  <a:pos x="T0" y="T1"/>
                </a:cxn>
                <a:cxn ang="0">
                  <a:pos x="T2" y="T3"/>
                </a:cxn>
                <a:cxn ang="0">
                  <a:pos x="T4" y="T5"/>
                </a:cxn>
                <a:cxn ang="0">
                  <a:pos x="T6" y="T7"/>
                </a:cxn>
              </a:cxnLst>
              <a:rect l="0" t="0" r="r" b="b"/>
              <a:pathLst>
                <a:path w="371" h="192">
                  <a:moveTo>
                    <a:pt x="0" y="192"/>
                  </a:moveTo>
                  <a:lnTo>
                    <a:pt x="359" y="12"/>
                  </a:lnTo>
                  <a:lnTo>
                    <a:pt x="371" y="0"/>
                  </a:lnTo>
                  <a:lnTo>
                    <a:pt x="0" y="1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95" name="Freeform 39">
              <a:extLst>
                <a:ext uri="{FF2B5EF4-FFF2-40B4-BE49-F238E27FC236}">
                  <a16:creationId xmlns:a16="http://schemas.microsoft.com/office/drawing/2014/main" id="{2643C9CC-83BE-41B5-97A2-BA1D7662686F}"/>
                </a:ext>
              </a:extLst>
            </p:cNvPr>
            <p:cNvSpPr>
              <a:spLocks/>
            </p:cNvSpPr>
            <p:nvPr/>
          </p:nvSpPr>
          <p:spPr bwMode="auto">
            <a:xfrm>
              <a:off x="2165" y="1857"/>
              <a:ext cx="561" cy="659"/>
            </a:xfrm>
            <a:custGeom>
              <a:avLst/>
              <a:gdLst>
                <a:gd name="T0" fmla="*/ 708 w 1123"/>
                <a:gd name="T1" fmla="*/ 66 h 1318"/>
                <a:gd name="T2" fmla="*/ 754 w 1123"/>
                <a:gd name="T3" fmla="*/ 37 h 1318"/>
                <a:gd name="T4" fmla="*/ 814 w 1123"/>
                <a:gd name="T5" fmla="*/ 49 h 1318"/>
                <a:gd name="T6" fmla="*/ 836 w 1123"/>
                <a:gd name="T7" fmla="*/ 97 h 1318"/>
                <a:gd name="T8" fmla="*/ 485 w 1123"/>
                <a:gd name="T9" fmla="*/ 572 h 1318"/>
                <a:gd name="T10" fmla="*/ 568 w 1123"/>
                <a:gd name="T11" fmla="*/ 465 h 1318"/>
                <a:gd name="T12" fmla="*/ 688 w 1123"/>
                <a:gd name="T13" fmla="*/ 359 h 1318"/>
                <a:gd name="T14" fmla="*/ 801 w 1123"/>
                <a:gd name="T15" fmla="*/ 208 h 1318"/>
                <a:gd name="T16" fmla="*/ 898 w 1123"/>
                <a:gd name="T17" fmla="*/ 242 h 1318"/>
                <a:gd name="T18" fmla="*/ 849 w 1123"/>
                <a:gd name="T19" fmla="*/ 394 h 1318"/>
                <a:gd name="T20" fmla="*/ 830 w 1123"/>
                <a:gd name="T21" fmla="*/ 454 h 1318"/>
                <a:gd name="T22" fmla="*/ 874 w 1123"/>
                <a:gd name="T23" fmla="*/ 401 h 1318"/>
                <a:gd name="T24" fmla="*/ 944 w 1123"/>
                <a:gd name="T25" fmla="*/ 495 h 1318"/>
                <a:gd name="T26" fmla="*/ 799 w 1123"/>
                <a:gd name="T27" fmla="*/ 690 h 1318"/>
                <a:gd name="T28" fmla="*/ 770 w 1123"/>
                <a:gd name="T29" fmla="*/ 778 h 1318"/>
                <a:gd name="T30" fmla="*/ 843 w 1123"/>
                <a:gd name="T31" fmla="*/ 692 h 1318"/>
                <a:gd name="T32" fmla="*/ 905 w 1123"/>
                <a:gd name="T33" fmla="*/ 617 h 1318"/>
                <a:gd name="T34" fmla="*/ 969 w 1123"/>
                <a:gd name="T35" fmla="*/ 572 h 1318"/>
                <a:gd name="T36" fmla="*/ 1010 w 1123"/>
                <a:gd name="T37" fmla="*/ 619 h 1318"/>
                <a:gd name="T38" fmla="*/ 900 w 1123"/>
                <a:gd name="T39" fmla="*/ 756 h 1318"/>
                <a:gd name="T40" fmla="*/ 915 w 1123"/>
                <a:gd name="T41" fmla="*/ 805 h 1318"/>
                <a:gd name="T42" fmla="*/ 1014 w 1123"/>
                <a:gd name="T43" fmla="*/ 698 h 1318"/>
                <a:gd name="T44" fmla="*/ 1090 w 1123"/>
                <a:gd name="T45" fmla="*/ 683 h 1318"/>
                <a:gd name="T46" fmla="*/ 1113 w 1123"/>
                <a:gd name="T47" fmla="*/ 727 h 1318"/>
                <a:gd name="T48" fmla="*/ 655 w 1123"/>
                <a:gd name="T49" fmla="*/ 1152 h 1318"/>
                <a:gd name="T50" fmla="*/ 735 w 1123"/>
                <a:gd name="T51" fmla="*/ 1006 h 1318"/>
                <a:gd name="T52" fmla="*/ 824 w 1123"/>
                <a:gd name="T53" fmla="*/ 863 h 1318"/>
                <a:gd name="T54" fmla="*/ 583 w 1123"/>
                <a:gd name="T55" fmla="*/ 1117 h 1318"/>
                <a:gd name="T56" fmla="*/ 308 w 1123"/>
                <a:gd name="T57" fmla="*/ 1318 h 1318"/>
                <a:gd name="T58" fmla="*/ 510 w 1123"/>
                <a:gd name="T59" fmla="*/ 1059 h 1318"/>
                <a:gd name="T60" fmla="*/ 739 w 1123"/>
                <a:gd name="T61" fmla="*/ 816 h 1318"/>
                <a:gd name="T62" fmla="*/ 234 w 1123"/>
                <a:gd name="T63" fmla="*/ 1225 h 1318"/>
                <a:gd name="T64" fmla="*/ 221 w 1123"/>
                <a:gd name="T65" fmla="*/ 1152 h 1318"/>
                <a:gd name="T66" fmla="*/ 341 w 1123"/>
                <a:gd name="T67" fmla="*/ 1022 h 1318"/>
                <a:gd name="T68" fmla="*/ 517 w 1123"/>
                <a:gd name="T69" fmla="*/ 816 h 1318"/>
                <a:gd name="T70" fmla="*/ 481 w 1123"/>
                <a:gd name="T71" fmla="*/ 778 h 1318"/>
                <a:gd name="T72" fmla="*/ 291 w 1123"/>
                <a:gd name="T73" fmla="*/ 1012 h 1318"/>
                <a:gd name="T74" fmla="*/ 415 w 1123"/>
                <a:gd name="T75" fmla="*/ 659 h 1318"/>
                <a:gd name="T76" fmla="*/ 60 w 1123"/>
                <a:gd name="T77" fmla="*/ 857 h 1318"/>
                <a:gd name="T78" fmla="*/ 232 w 1123"/>
                <a:gd name="T79" fmla="*/ 605 h 1318"/>
                <a:gd name="T80" fmla="*/ 0 w 1123"/>
                <a:gd name="T81" fmla="*/ 739 h 1318"/>
                <a:gd name="T82" fmla="*/ 122 w 1123"/>
                <a:gd name="T83" fmla="*/ 508 h 1318"/>
                <a:gd name="T84" fmla="*/ 7 w 1123"/>
                <a:gd name="T85" fmla="*/ 564 h 1318"/>
                <a:gd name="T86" fmla="*/ 194 w 1123"/>
                <a:gd name="T87" fmla="*/ 235 h 1318"/>
                <a:gd name="T88" fmla="*/ 322 w 1123"/>
                <a:gd name="T89" fmla="*/ 173 h 1318"/>
                <a:gd name="T90" fmla="*/ 345 w 1123"/>
                <a:gd name="T91" fmla="*/ 182 h 1318"/>
                <a:gd name="T92" fmla="*/ 389 w 1123"/>
                <a:gd name="T93" fmla="*/ 161 h 1318"/>
                <a:gd name="T94" fmla="*/ 529 w 1123"/>
                <a:gd name="T95" fmla="*/ 68 h 1318"/>
                <a:gd name="T96" fmla="*/ 452 w 1123"/>
                <a:gd name="T97" fmla="*/ 264 h 1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23" h="1318">
                  <a:moveTo>
                    <a:pt x="463" y="264"/>
                  </a:moveTo>
                  <a:lnTo>
                    <a:pt x="678" y="49"/>
                  </a:lnTo>
                  <a:lnTo>
                    <a:pt x="704" y="84"/>
                  </a:lnTo>
                  <a:lnTo>
                    <a:pt x="708" y="66"/>
                  </a:lnTo>
                  <a:lnTo>
                    <a:pt x="717" y="56"/>
                  </a:lnTo>
                  <a:lnTo>
                    <a:pt x="727" y="47"/>
                  </a:lnTo>
                  <a:lnTo>
                    <a:pt x="742" y="43"/>
                  </a:lnTo>
                  <a:lnTo>
                    <a:pt x="754" y="37"/>
                  </a:lnTo>
                  <a:lnTo>
                    <a:pt x="770" y="37"/>
                  </a:lnTo>
                  <a:lnTo>
                    <a:pt x="783" y="37"/>
                  </a:lnTo>
                  <a:lnTo>
                    <a:pt x="799" y="37"/>
                  </a:lnTo>
                  <a:lnTo>
                    <a:pt x="814" y="49"/>
                  </a:lnTo>
                  <a:lnTo>
                    <a:pt x="830" y="66"/>
                  </a:lnTo>
                  <a:lnTo>
                    <a:pt x="834" y="76"/>
                  </a:lnTo>
                  <a:lnTo>
                    <a:pt x="837" y="87"/>
                  </a:lnTo>
                  <a:lnTo>
                    <a:pt x="836" y="97"/>
                  </a:lnTo>
                  <a:lnTo>
                    <a:pt x="836" y="109"/>
                  </a:lnTo>
                  <a:lnTo>
                    <a:pt x="415" y="599"/>
                  </a:lnTo>
                  <a:lnTo>
                    <a:pt x="453" y="588"/>
                  </a:lnTo>
                  <a:lnTo>
                    <a:pt x="485" y="572"/>
                  </a:lnTo>
                  <a:lnTo>
                    <a:pt x="508" y="549"/>
                  </a:lnTo>
                  <a:lnTo>
                    <a:pt x="529" y="522"/>
                  </a:lnTo>
                  <a:lnTo>
                    <a:pt x="549" y="493"/>
                  </a:lnTo>
                  <a:lnTo>
                    <a:pt x="568" y="465"/>
                  </a:lnTo>
                  <a:lnTo>
                    <a:pt x="591" y="440"/>
                  </a:lnTo>
                  <a:lnTo>
                    <a:pt x="620" y="421"/>
                  </a:lnTo>
                  <a:lnTo>
                    <a:pt x="655" y="392"/>
                  </a:lnTo>
                  <a:lnTo>
                    <a:pt x="688" y="359"/>
                  </a:lnTo>
                  <a:lnTo>
                    <a:pt x="715" y="320"/>
                  </a:lnTo>
                  <a:lnTo>
                    <a:pt x="744" y="283"/>
                  </a:lnTo>
                  <a:lnTo>
                    <a:pt x="770" y="242"/>
                  </a:lnTo>
                  <a:lnTo>
                    <a:pt x="801" y="208"/>
                  </a:lnTo>
                  <a:lnTo>
                    <a:pt x="832" y="179"/>
                  </a:lnTo>
                  <a:lnTo>
                    <a:pt x="870" y="157"/>
                  </a:lnTo>
                  <a:lnTo>
                    <a:pt x="890" y="200"/>
                  </a:lnTo>
                  <a:lnTo>
                    <a:pt x="898" y="242"/>
                  </a:lnTo>
                  <a:lnTo>
                    <a:pt x="896" y="283"/>
                  </a:lnTo>
                  <a:lnTo>
                    <a:pt x="888" y="324"/>
                  </a:lnTo>
                  <a:lnTo>
                    <a:pt x="870" y="359"/>
                  </a:lnTo>
                  <a:lnTo>
                    <a:pt x="849" y="394"/>
                  </a:lnTo>
                  <a:lnTo>
                    <a:pt x="824" y="425"/>
                  </a:lnTo>
                  <a:lnTo>
                    <a:pt x="799" y="456"/>
                  </a:lnTo>
                  <a:lnTo>
                    <a:pt x="814" y="458"/>
                  </a:lnTo>
                  <a:lnTo>
                    <a:pt x="830" y="454"/>
                  </a:lnTo>
                  <a:lnTo>
                    <a:pt x="841" y="442"/>
                  </a:lnTo>
                  <a:lnTo>
                    <a:pt x="855" y="429"/>
                  </a:lnTo>
                  <a:lnTo>
                    <a:pt x="865" y="413"/>
                  </a:lnTo>
                  <a:lnTo>
                    <a:pt x="874" y="401"/>
                  </a:lnTo>
                  <a:lnTo>
                    <a:pt x="884" y="394"/>
                  </a:lnTo>
                  <a:lnTo>
                    <a:pt x="896" y="396"/>
                  </a:lnTo>
                  <a:lnTo>
                    <a:pt x="934" y="444"/>
                  </a:lnTo>
                  <a:lnTo>
                    <a:pt x="944" y="495"/>
                  </a:lnTo>
                  <a:lnTo>
                    <a:pt x="927" y="545"/>
                  </a:lnTo>
                  <a:lnTo>
                    <a:pt x="894" y="595"/>
                  </a:lnTo>
                  <a:lnTo>
                    <a:pt x="847" y="642"/>
                  </a:lnTo>
                  <a:lnTo>
                    <a:pt x="799" y="690"/>
                  </a:lnTo>
                  <a:lnTo>
                    <a:pt x="750" y="735"/>
                  </a:lnTo>
                  <a:lnTo>
                    <a:pt x="715" y="780"/>
                  </a:lnTo>
                  <a:lnTo>
                    <a:pt x="744" y="783"/>
                  </a:lnTo>
                  <a:lnTo>
                    <a:pt x="770" y="778"/>
                  </a:lnTo>
                  <a:lnTo>
                    <a:pt x="789" y="762"/>
                  </a:lnTo>
                  <a:lnTo>
                    <a:pt x="808" y="743"/>
                  </a:lnTo>
                  <a:lnTo>
                    <a:pt x="824" y="716"/>
                  </a:lnTo>
                  <a:lnTo>
                    <a:pt x="843" y="692"/>
                  </a:lnTo>
                  <a:lnTo>
                    <a:pt x="867" y="671"/>
                  </a:lnTo>
                  <a:lnTo>
                    <a:pt x="896" y="659"/>
                  </a:lnTo>
                  <a:lnTo>
                    <a:pt x="898" y="634"/>
                  </a:lnTo>
                  <a:lnTo>
                    <a:pt x="905" y="617"/>
                  </a:lnTo>
                  <a:lnTo>
                    <a:pt x="917" y="601"/>
                  </a:lnTo>
                  <a:lnTo>
                    <a:pt x="934" y="591"/>
                  </a:lnTo>
                  <a:lnTo>
                    <a:pt x="952" y="580"/>
                  </a:lnTo>
                  <a:lnTo>
                    <a:pt x="969" y="572"/>
                  </a:lnTo>
                  <a:lnTo>
                    <a:pt x="985" y="562"/>
                  </a:lnTo>
                  <a:lnTo>
                    <a:pt x="1002" y="553"/>
                  </a:lnTo>
                  <a:lnTo>
                    <a:pt x="1016" y="586"/>
                  </a:lnTo>
                  <a:lnTo>
                    <a:pt x="1010" y="619"/>
                  </a:lnTo>
                  <a:lnTo>
                    <a:pt x="989" y="652"/>
                  </a:lnTo>
                  <a:lnTo>
                    <a:pt x="962" y="686"/>
                  </a:lnTo>
                  <a:lnTo>
                    <a:pt x="929" y="719"/>
                  </a:lnTo>
                  <a:lnTo>
                    <a:pt x="900" y="756"/>
                  </a:lnTo>
                  <a:lnTo>
                    <a:pt x="878" y="795"/>
                  </a:lnTo>
                  <a:lnTo>
                    <a:pt x="870" y="840"/>
                  </a:lnTo>
                  <a:lnTo>
                    <a:pt x="892" y="824"/>
                  </a:lnTo>
                  <a:lnTo>
                    <a:pt x="915" y="805"/>
                  </a:lnTo>
                  <a:lnTo>
                    <a:pt x="938" y="778"/>
                  </a:lnTo>
                  <a:lnTo>
                    <a:pt x="964" y="750"/>
                  </a:lnTo>
                  <a:lnTo>
                    <a:pt x="987" y="721"/>
                  </a:lnTo>
                  <a:lnTo>
                    <a:pt x="1014" y="698"/>
                  </a:lnTo>
                  <a:lnTo>
                    <a:pt x="1043" y="679"/>
                  </a:lnTo>
                  <a:lnTo>
                    <a:pt x="1074" y="671"/>
                  </a:lnTo>
                  <a:lnTo>
                    <a:pt x="1082" y="675"/>
                  </a:lnTo>
                  <a:lnTo>
                    <a:pt x="1090" y="683"/>
                  </a:lnTo>
                  <a:lnTo>
                    <a:pt x="1095" y="692"/>
                  </a:lnTo>
                  <a:lnTo>
                    <a:pt x="1103" y="704"/>
                  </a:lnTo>
                  <a:lnTo>
                    <a:pt x="1107" y="716"/>
                  </a:lnTo>
                  <a:lnTo>
                    <a:pt x="1113" y="727"/>
                  </a:lnTo>
                  <a:lnTo>
                    <a:pt x="1117" y="741"/>
                  </a:lnTo>
                  <a:lnTo>
                    <a:pt x="1123" y="756"/>
                  </a:lnTo>
                  <a:lnTo>
                    <a:pt x="787" y="1140"/>
                  </a:lnTo>
                  <a:lnTo>
                    <a:pt x="655" y="1152"/>
                  </a:lnTo>
                  <a:lnTo>
                    <a:pt x="657" y="1111"/>
                  </a:lnTo>
                  <a:lnTo>
                    <a:pt x="675" y="1074"/>
                  </a:lnTo>
                  <a:lnTo>
                    <a:pt x="702" y="1039"/>
                  </a:lnTo>
                  <a:lnTo>
                    <a:pt x="735" y="1006"/>
                  </a:lnTo>
                  <a:lnTo>
                    <a:pt x="766" y="971"/>
                  </a:lnTo>
                  <a:lnTo>
                    <a:pt x="795" y="937"/>
                  </a:lnTo>
                  <a:lnTo>
                    <a:pt x="814" y="900"/>
                  </a:lnTo>
                  <a:lnTo>
                    <a:pt x="824" y="863"/>
                  </a:lnTo>
                  <a:lnTo>
                    <a:pt x="760" y="931"/>
                  </a:lnTo>
                  <a:lnTo>
                    <a:pt x="700" y="997"/>
                  </a:lnTo>
                  <a:lnTo>
                    <a:pt x="642" y="1057"/>
                  </a:lnTo>
                  <a:lnTo>
                    <a:pt x="583" y="1117"/>
                  </a:lnTo>
                  <a:lnTo>
                    <a:pt x="519" y="1169"/>
                  </a:lnTo>
                  <a:lnTo>
                    <a:pt x="453" y="1223"/>
                  </a:lnTo>
                  <a:lnTo>
                    <a:pt x="384" y="1270"/>
                  </a:lnTo>
                  <a:lnTo>
                    <a:pt x="308" y="1318"/>
                  </a:lnTo>
                  <a:lnTo>
                    <a:pt x="357" y="1239"/>
                  </a:lnTo>
                  <a:lnTo>
                    <a:pt x="407" y="1171"/>
                  </a:lnTo>
                  <a:lnTo>
                    <a:pt x="457" y="1111"/>
                  </a:lnTo>
                  <a:lnTo>
                    <a:pt x="510" y="1059"/>
                  </a:lnTo>
                  <a:lnTo>
                    <a:pt x="562" y="1002"/>
                  </a:lnTo>
                  <a:lnTo>
                    <a:pt x="618" y="948"/>
                  </a:lnTo>
                  <a:lnTo>
                    <a:pt x="677" y="886"/>
                  </a:lnTo>
                  <a:lnTo>
                    <a:pt x="739" y="816"/>
                  </a:lnTo>
                  <a:lnTo>
                    <a:pt x="715" y="780"/>
                  </a:lnTo>
                  <a:lnTo>
                    <a:pt x="271" y="1247"/>
                  </a:lnTo>
                  <a:lnTo>
                    <a:pt x="250" y="1237"/>
                  </a:lnTo>
                  <a:lnTo>
                    <a:pt x="234" y="1225"/>
                  </a:lnTo>
                  <a:lnTo>
                    <a:pt x="223" y="1208"/>
                  </a:lnTo>
                  <a:lnTo>
                    <a:pt x="219" y="1191"/>
                  </a:lnTo>
                  <a:lnTo>
                    <a:pt x="217" y="1169"/>
                  </a:lnTo>
                  <a:lnTo>
                    <a:pt x="221" y="1152"/>
                  </a:lnTo>
                  <a:lnTo>
                    <a:pt x="230" y="1136"/>
                  </a:lnTo>
                  <a:lnTo>
                    <a:pt x="248" y="1127"/>
                  </a:lnTo>
                  <a:lnTo>
                    <a:pt x="294" y="1072"/>
                  </a:lnTo>
                  <a:lnTo>
                    <a:pt x="341" y="1022"/>
                  </a:lnTo>
                  <a:lnTo>
                    <a:pt x="386" y="970"/>
                  </a:lnTo>
                  <a:lnTo>
                    <a:pt x="430" y="921"/>
                  </a:lnTo>
                  <a:lnTo>
                    <a:pt x="473" y="869"/>
                  </a:lnTo>
                  <a:lnTo>
                    <a:pt x="517" y="816"/>
                  </a:lnTo>
                  <a:lnTo>
                    <a:pt x="560" y="762"/>
                  </a:lnTo>
                  <a:lnTo>
                    <a:pt x="607" y="708"/>
                  </a:lnTo>
                  <a:lnTo>
                    <a:pt x="539" y="735"/>
                  </a:lnTo>
                  <a:lnTo>
                    <a:pt x="481" y="778"/>
                  </a:lnTo>
                  <a:lnTo>
                    <a:pt x="428" y="830"/>
                  </a:lnTo>
                  <a:lnTo>
                    <a:pt x="382" y="890"/>
                  </a:lnTo>
                  <a:lnTo>
                    <a:pt x="335" y="950"/>
                  </a:lnTo>
                  <a:lnTo>
                    <a:pt x="291" y="1012"/>
                  </a:lnTo>
                  <a:lnTo>
                    <a:pt x="242" y="1072"/>
                  </a:lnTo>
                  <a:lnTo>
                    <a:pt x="188" y="1127"/>
                  </a:lnTo>
                  <a:lnTo>
                    <a:pt x="116" y="1066"/>
                  </a:lnTo>
                  <a:lnTo>
                    <a:pt x="415" y="659"/>
                  </a:lnTo>
                  <a:lnTo>
                    <a:pt x="391" y="636"/>
                  </a:lnTo>
                  <a:lnTo>
                    <a:pt x="79" y="983"/>
                  </a:lnTo>
                  <a:lnTo>
                    <a:pt x="52" y="919"/>
                  </a:lnTo>
                  <a:lnTo>
                    <a:pt x="60" y="857"/>
                  </a:lnTo>
                  <a:lnTo>
                    <a:pt x="89" y="793"/>
                  </a:lnTo>
                  <a:lnTo>
                    <a:pt x="135" y="731"/>
                  </a:lnTo>
                  <a:lnTo>
                    <a:pt x="186" y="667"/>
                  </a:lnTo>
                  <a:lnTo>
                    <a:pt x="232" y="605"/>
                  </a:lnTo>
                  <a:lnTo>
                    <a:pt x="267" y="541"/>
                  </a:lnTo>
                  <a:lnTo>
                    <a:pt x="283" y="479"/>
                  </a:lnTo>
                  <a:lnTo>
                    <a:pt x="7" y="803"/>
                  </a:lnTo>
                  <a:lnTo>
                    <a:pt x="0" y="739"/>
                  </a:lnTo>
                  <a:lnTo>
                    <a:pt x="13" y="681"/>
                  </a:lnTo>
                  <a:lnTo>
                    <a:pt x="42" y="622"/>
                  </a:lnTo>
                  <a:lnTo>
                    <a:pt x="81" y="566"/>
                  </a:lnTo>
                  <a:lnTo>
                    <a:pt x="122" y="508"/>
                  </a:lnTo>
                  <a:lnTo>
                    <a:pt x="161" y="454"/>
                  </a:lnTo>
                  <a:lnTo>
                    <a:pt x="192" y="400"/>
                  </a:lnTo>
                  <a:lnTo>
                    <a:pt x="211" y="347"/>
                  </a:lnTo>
                  <a:lnTo>
                    <a:pt x="7" y="564"/>
                  </a:lnTo>
                  <a:lnTo>
                    <a:pt x="91" y="264"/>
                  </a:lnTo>
                  <a:lnTo>
                    <a:pt x="126" y="256"/>
                  </a:lnTo>
                  <a:lnTo>
                    <a:pt x="161" y="248"/>
                  </a:lnTo>
                  <a:lnTo>
                    <a:pt x="194" y="235"/>
                  </a:lnTo>
                  <a:lnTo>
                    <a:pt x="227" y="223"/>
                  </a:lnTo>
                  <a:lnTo>
                    <a:pt x="258" y="206"/>
                  </a:lnTo>
                  <a:lnTo>
                    <a:pt x="291" y="190"/>
                  </a:lnTo>
                  <a:lnTo>
                    <a:pt x="322" y="173"/>
                  </a:lnTo>
                  <a:lnTo>
                    <a:pt x="355" y="157"/>
                  </a:lnTo>
                  <a:lnTo>
                    <a:pt x="358" y="161"/>
                  </a:lnTo>
                  <a:lnTo>
                    <a:pt x="351" y="175"/>
                  </a:lnTo>
                  <a:lnTo>
                    <a:pt x="345" y="182"/>
                  </a:lnTo>
                  <a:lnTo>
                    <a:pt x="343" y="190"/>
                  </a:lnTo>
                  <a:lnTo>
                    <a:pt x="345" y="196"/>
                  </a:lnTo>
                  <a:lnTo>
                    <a:pt x="355" y="204"/>
                  </a:lnTo>
                  <a:lnTo>
                    <a:pt x="389" y="161"/>
                  </a:lnTo>
                  <a:lnTo>
                    <a:pt x="424" y="132"/>
                  </a:lnTo>
                  <a:lnTo>
                    <a:pt x="459" y="107"/>
                  </a:lnTo>
                  <a:lnTo>
                    <a:pt x="494" y="87"/>
                  </a:lnTo>
                  <a:lnTo>
                    <a:pt x="529" y="68"/>
                  </a:lnTo>
                  <a:lnTo>
                    <a:pt x="566" y="49"/>
                  </a:lnTo>
                  <a:lnTo>
                    <a:pt x="603" y="25"/>
                  </a:lnTo>
                  <a:lnTo>
                    <a:pt x="644" y="0"/>
                  </a:lnTo>
                  <a:lnTo>
                    <a:pt x="452" y="264"/>
                  </a:lnTo>
                  <a:lnTo>
                    <a:pt x="463" y="26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96" name="Freeform 40">
              <a:extLst>
                <a:ext uri="{FF2B5EF4-FFF2-40B4-BE49-F238E27FC236}">
                  <a16:creationId xmlns:a16="http://schemas.microsoft.com/office/drawing/2014/main" id="{2AC5FFCF-7AFD-4019-9B2C-5CB07BD72AC2}"/>
                </a:ext>
              </a:extLst>
            </p:cNvPr>
            <p:cNvSpPr>
              <a:spLocks/>
            </p:cNvSpPr>
            <p:nvPr/>
          </p:nvSpPr>
          <p:spPr bwMode="auto">
            <a:xfrm>
              <a:off x="1713" y="1971"/>
              <a:ext cx="36" cy="23"/>
            </a:xfrm>
            <a:custGeom>
              <a:avLst/>
              <a:gdLst>
                <a:gd name="T0" fmla="*/ 72 w 72"/>
                <a:gd name="T1" fmla="*/ 0 h 46"/>
                <a:gd name="T2" fmla="*/ 0 w 72"/>
                <a:gd name="T3" fmla="*/ 46 h 46"/>
                <a:gd name="T4" fmla="*/ 72 w 72"/>
                <a:gd name="T5" fmla="*/ 0 h 46"/>
              </a:gdLst>
              <a:ahLst/>
              <a:cxnLst>
                <a:cxn ang="0">
                  <a:pos x="T0" y="T1"/>
                </a:cxn>
                <a:cxn ang="0">
                  <a:pos x="T2" y="T3"/>
                </a:cxn>
                <a:cxn ang="0">
                  <a:pos x="T4" y="T5"/>
                </a:cxn>
              </a:cxnLst>
              <a:rect l="0" t="0" r="r" b="b"/>
              <a:pathLst>
                <a:path w="72" h="46">
                  <a:moveTo>
                    <a:pt x="72" y="0"/>
                  </a:moveTo>
                  <a:lnTo>
                    <a:pt x="0" y="46"/>
                  </a:lnTo>
                  <a:lnTo>
                    <a:pt x="7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97" name="Freeform 41">
              <a:extLst>
                <a:ext uri="{FF2B5EF4-FFF2-40B4-BE49-F238E27FC236}">
                  <a16:creationId xmlns:a16="http://schemas.microsoft.com/office/drawing/2014/main" id="{33C8E320-4D40-493E-BDEB-14C0AE3D5D40}"/>
                </a:ext>
              </a:extLst>
            </p:cNvPr>
            <p:cNvSpPr>
              <a:spLocks/>
            </p:cNvSpPr>
            <p:nvPr/>
          </p:nvSpPr>
          <p:spPr bwMode="auto">
            <a:xfrm>
              <a:off x="718" y="2114"/>
              <a:ext cx="210" cy="178"/>
            </a:xfrm>
            <a:custGeom>
              <a:avLst/>
              <a:gdLst>
                <a:gd name="T0" fmla="*/ 419 w 419"/>
                <a:gd name="T1" fmla="*/ 229 h 355"/>
                <a:gd name="T2" fmla="*/ 413 w 419"/>
                <a:gd name="T3" fmla="*/ 244 h 355"/>
                <a:gd name="T4" fmla="*/ 404 w 419"/>
                <a:gd name="T5" fmla="*/ 262 h 355"/>
                <a:gd name="T6" fmla="*/ 386 w 419"/>
                <a:gd name="T7" fmla="*/ 275 h 355"/>
                <a:gd name="T8" fmla="*/ 371 w 419"/>
                <a:gd name="T9" fmla="*/ 287 h 355"/>
                <a:gd name="T10" fmla="*/ 336 w 419"/>
                <a:gd name="T11" fmla="*/ 275 h 355"/>
                <a:gd name="T12" fmla="*/ 330 w 419"/>
                <a:gd name="T13" fmla="*/ 279 h 355"/>
                <a:gd name="T14" fmla="*/ 330 w 419"/>
                <a:gd name="T15" fmla="*/ 289 h 355"/>
                <a:gd name="T16" fmla="*/ 332 w 419"/>
                <a:gd name="T17" fmla="*/ 300 h 355"/>
                <a:gd name="T18" fmla="*/ 336 w 419"/>
                <a:gd name="T19" fmla="*/ 312 h 355"/>
                <a:gd name="T20" fmla="*/ 308 w 419"/>
                <a:gd name="T21" fmla="*/ 304 h 355"/>
                <a:gd name="T22" fmla="*/ 283 w 419"/>
                <a:gd name="T23" fmla="*/ 296 h 355"/>
                <a:gd name="T24" fmla="*/ 260 w 419"/>
                <a:gd name="T25" fmla="*/ 283 h 355"/>
                <a:gd name="T26" fmla="*/ 239 w 419"/>
                <a:gd name="T27" fmla="*/ 271 h 355"/>
                <a:gd name="T28" fmla="*/ 215 w 419"/>
                <a:gd name="T29" fmla="*/ 256 h 355"/>
                <a:gd name="T30" fmla="*/ 192 w 419"/>
                <a:gd name="T31" fmla="*/ 242 h 355"/>
                <a:gd name="T32" fmla="*/ 167 w 419"/>
                <a:gd name="T33" fmla="*/ 227 h 355"/>
                <a:gd name="T34" fmla="*/ 144 w 419"/>
                <a:gd name="T35" fmla="*/ 215 h 355"/>
                <a:gd name="T36" fmla="*/ 144 w 419"/>
                <a:gd name="T37" fmla="*/ 229 h 355"/>
                <a:gd name="T38" fmla="*/ 287 w 419"/>
                <a:gd name="T39" fmla="*/ 347 h 355"/>
                <a:gd name="T40" fmla="*/ 254 w 419"/>
                <a:gd name="T41" fmla="*/ 355 h 355"/>
                <a:gd name="T42" fmla="*/ 221 w 419"/>
                <a:gd name="T43" fmla="*/ 349 h 355"/>
                <a:gd name="T44" fmla="*/ 186 w 419"/>
                <a:gd name="T45" fmla="*/ 333 h 355"/>
                <a:gd name="T46" fmla="*/ 153 w 419"/>
                <a:gd name="T47" fmla="*/ 314 h 355"/>
                <a:gd name="T48" fmla="*/ 116 w 419"/>
                <a:gd name="T49" fmla="*/ 291 h 355"/>
                <a:gd name="T50" fmla="*/ 82 w 419"/>
                <a:gd name="T51" fmla="*/ 273 h 355"/>
                <a:gd name="T52" fmla="*/ 47 w 419"/>
                <a:gd name="T53" fmla="*/ 262 h 355"/>
                <a:gd name="T54" fmla="*/ 12 w 419"/>
                <a:gd name="T55" fmla="*/ 264 h 355"/>
                <a:gd name="T56" fmla="*/ 4 w 419"/>
                <a:gd name="T57" fmla="*/ 252 h 355"/>
                <a:gd name="T58" fmla="*/ 2 w 419"/>
                <a:gd name="T59" fmla="*/ 240 h 355"/>
                <a:gd name="T60" fmla="*/ 0 w 419"/>
                <a:gd name="T61" fmla="*/ 227 h 355"/>
                <a:gd name="T62" fmla="*/ 6 w 419"/>
                <a:gd name="T63" fmla="*/ 215 h 355"/>
                <a:gd name="T64" fmla="*/ 10 w 419"/>
                <a:gd name="T65" fmla="*/ 201 h 355"/>
                <a:gd name="T66" fmla="*/ 18 w 419"/>
                <a:gd name="T67" fmla="*/ 188 h 355"/>
                <a:gd name="T68" fmla="*/ 25 w 419"/>
                <a:gd name="T69" fmla="*/ 176 h 355"/>
                <a:gd name="T70" fmla="*/ 35 w 419"/>
                <a:gd name="T71" fmla="*/ 169 h 355"/>
                <a:gd name="T72" fmla="*/ 51 w 419"/>
                <a:gd name="T73" fmla="*/ 172 h 355"/>
                <a:gd name="T74" fmla="*/ 64 w 419"/>
                <a:gd name="T75" fmla="*/ 184 h 355"/>
                <a:gd name="T76" fmla="*/ 76 w 419"/>
                <a:gd name="T77" fmla="*/ 196 h 355"/>
                <a:gd name="T78" fmla="*/ 89 w 419"/>
                <a:gd name="T79" fmla="*/ 209 h 355"/>
                <a:gd name="T80" fmla="*/ 99 w 419"/>
                <a:gd name="T81" fmla="*/ 219 h 355"/>
                <a:gd name="T82" fmla="*/ 111 w 419"/>
                <a:gd name="T83" fmla="*/ 223 h 355"/>
                <a:gd name="T84" fmla="*/ 124 w 419"/>
                <a:gd name="T85" fmla="*/ 221 h 355"/>
                <a:gd name="T86" fmla="*/ 144 w 419"/>
                <a:gd name="T87" fmla="*/ 215 h 355"/>
                <a:gd name="T88" fmla="*/ 122 w 419"/>
                <a:gd name="T89" fmla="*/ 194 h 355"/>
                <a:gd name="T90" fmla="*/ 101 w 419"/>
                <a:gd name="T91" fmla="*/ 172 h 355"/>
                <a:gd name="T92" fmla="*/ 80 w 419"/>
                <a:gd name="T93" fmla="*/ 147 h 355"/>
                <a:gd name="T94" fmla="*/ 64 w 419"/>
                <a:gd name="T95" fmla="*/ 120 h 355"/>
                <a:gd name="T96" fmla="*/ 52 w 419"/>
                <a:gd name="T97" fmla="*/ 89 h 355"/>
                <a:gd name="T98" fmla="*/ 51 w 419"/>
                <a:gd name="T99" fmla="*/ 60 h 355"/>
                <a:gd name="T100" fmla="*/ 58 w 419"/>
                <a:gd name="T101" fmla="*/ 29 h 355"/>
                <a:gd name="T102" fmla="*/ 84 w 419"/>
                <a:gd name="T103" fmla="*/ 0 h 355"/>
                <a:gd name="T104" fmla="*/ 419 w 419"/>
                <a:gd name="T105" fmla="*/ 229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19" h="355">
                  <a:moveTo>
                    <a:pt x="419" y="229"/>
                  </a:moveTo>
                  <a:lnTo>
                    <a:pt x="413" y="244"/>
                  </a:lnTo>
                  <a:lnTo>
                    <a:pt x="404" y="262"/>
                  </a:lnTo>
                  <a:lnTo>
                    <a:pt x="386" y="275"/>
                  </a:lnTo>
                  <a:lnTo>
                    <a:pt x="371" y="287"/>
                  </a:lnTo>
                  <a:lnTo>
                    <a:pt x="336" y="275"/>
                  </a:lnTo>
                  <a:lnTo>
                    <a:pt x="330" y="279"/>
                  </a:lnTo>
                  <a:lnTo>
                    <a:pt x="330" y="289"/>
                  </a:lnTo>
                  <a:lnTo>
                    <a:pt x="332" y="300"/>
                  </a:lnTo>
                  <a:lnTo>
                    <a:pt x="336" y="312"/>
                  </a:lnTo>
                  <a:lnTo>
                    <a:pt x="308" y="304"/>
                  </a:lnTo>
                  <a:lnTo>
                    <a:pt x="283" y="296"/>
                  </a:lnTo>
                  <a:lnTo>
                    <a:pt x="260" y="283"/>
                  </a:lnTo>
                  <a:lnTo>
                    <a:pt x="239" y="271"/>
                  </a:lnTo>
                  <a:lnTo>
                    <a:pt x="215" y="256"/>
                  </a:lnTo>
                  <a:lnTo>
                    <a:pt x="192" y="242"/>
                  </a:lnTo>
                  <a:lnTo>
                    <a:pt x="167" y="227"/>
                  </a:lnTo>
                  <a:lnTo>
                    <a:pt x="144" y="215"/>
                  </a:lnTo>
                  <a:lnTo>
                    <a:pt x="144" y="229"/>
                  </a:lnTo>
                  <a:lnTo>
                    <a:pt x="287" y="347"/>
                  </a:lnTo>
                  <a:lnTo>
                    <a:pt x="254" y="355"/>
                  </a:lnTo>
                  <a:lnTo>
                    <a:pt x="221" y="349"/>
                  </a:lnTo>
                  <a:lnTo>
                    <a:pt x="186" y="333"/>
                  </a:lnTo>
                  <a:lnTo>
                    <a:pt x="153" y="314"/>
                  </a:lnTo>
                  <a:lnTo>
                    <a:pt x="116" y="291"/>
                  </a:lnTo>
                  <a:lnTo>
                    <a:pt x="82" y="273"/>
                  </a:lnTo>
                  <a:lnTo>
                    <a:pt x="47" y="262"/>
                  </a:lnTo>
                  <a:lnTo>
                    <a:pt x="12" y="264"/>
                  </a:lnTo>
                  <a:lnTo>
                    <a:pt x="4" y="252"/>
                  </a:lnTo>
                  <a:lnTo>
                    <a:pt x="2" y="240"/>
                  </a:lnTo>
                  <a:lnTo>
                    <a:pt x="0" y="227"/>
                  </a:lnTo>
                  <a:lnTo>
                    <a:pt x="6" y="215"/>
                  </a:lnTo>
                  <a:lnTo>
                    <a:pt x="10" y="201"/>
                  </a:lnTo>
                  <a:lnTo>
                    <a:pt x="18" y="188"/>
                  </a:lnTo>
                  <a:lnTo>
                    <a:pt x="25" y="176"/>
                  </a:lnTo>
                  <a:lnTo>
                    <a:pt x="35" y="169"/>
                  </a:lnTo>
                  <a:lnTo>
                    <a:pt x="51" y="172"/>
                  </a:lnTo>
                  <a:lnTo>
                    <a:pt x="64" y="184"/>
                  </a:lnTo>
                  <a:lnTo>
                    <a:pt x="76" y="196"/>
                  </a:lnTo>
                  <a:lnTo>
                    <a:pt x="89" y="209"/>
                  </a:lnTo>
                  <a:lnTo>
                    <a:pt x="99" y="219"/>
                  </a:lnTo>
                  <a:lnTo>
                    <a:pt x="111" y="223"/>
                  </a:lnTo>
                  <a:lnTo>
                    <a:pt x="124" y="221"/>
                  </a:lnTo>
                  <a:lnTo>
                    <a:pt x="144" y="215"/>
                  </a:lnTo>
                  <a:lnTo>
                    <a:pt x="122" y="194"/>
                  </a:lnTo>
                  <a:lnTo>
                    <a:pt x="101" y="172"/>
                  </a:lnTo>
                  <a:lnTo>
                    <a:pt x="80" y="147"/>
                  </a:lnTo>
                  <a:lnTo>
                    <a:pt x="64" y="120"/>
                  </a:lnTo>
                  <a:lnTo>
                    <a:pt x="52" y="89"/>
                  </a:lnTo>
                  <a:lnTo>
                    <a:pt x="51" y="60"/>
                  </a:lnTo>
                  <a:lnTo>
                    <a:pt x="58" y="29"/>
                  </a:lnTo>
                  <a:lnTo>
                    <a:pt x="84" y="0"/>
                  </a:lnTo>
                  <a:lnTo>
                    <a:pt x="419" y="22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98" name="Freeform 42">
              <a:extLst>
                <a:ext uri="{FF2B5EF4-FFF2-40B4-BE49-F238E27FC236}">
                  <a16:creationId xmlns:a16="http://schemas.microsoft.com/office/drawing/2014/main" id="{D96A16C2-121B-4E65-A1CF-F04BADCCAE34}"/>
                </a:ext>
              </a:extLst>
            </p:cNvPr>
            <p:cNvSpPr>
              <a:spLocks/>
            </p:cNvSpPr>
            <p:nvPr/>
          </p:nvSpPr>
          <p:spPr bwMode="auto">
            <a:xfrm>
              <a:off x="1888" y="1967"/>
              <a:ext cx="269" cy="82"/>
            </a:xfrm>
            <a:custGeom>
              <a:avLst/>
              <a:gdLst>
                <a:gd name="T0" fmla="*/ 539 w 539"/>
                <a:gd name="T1" fmla="*/ 54 h 163"/>
                <a:gd name="T2" fmla="*/ 533 w 539"/>
                <a:gd name="T3" fmla="*/ 64 h 163"/>
                <a:gd name="T4" fmla="*/ 533 w 539"/>
                <a:gd name="T5" fmla="*/ 78 h 163"/>
                <a:gd name="T6" fmla="*/ 535 w 539"/>
                <a:gd name="T7" fmla="*/ 87 h 163"/>
                <a:gd name="T8" fmla="*/ 539 w 539"/>
                <a:gd name="T9" fmla="*/ 91 h 163"/>
                <a:gd name="T10" fmla="*/ 12 w 539"/>
                <a:gd name="T11" fmla="*/ 163 h 163"/>
                <a:gd name="T12" fmla="*/ 2 w 539"/>
                <a:gd name="T13" fmla="*/ 151 h 163"/>
                <a:gd name="T14" fmla="*/ 0 w 539"/>
                <a:gd name="T15" fmla="*/ 140 h 163"/>
                <a:gd name="T16" fmla="*/ 0 w 539"/>
                <a:gd name="T17" fmla="*/ 126 h 163"/>
                <a:gd name="T18" fmla="*/ 6 w 539"/>
                <a:gd name="T19" fmla="*/ 113 h 163"/>
                <a:gd name="T20" fmla="*/ 12 w 539"/>
                <a:gd name="T21" fmla="*/ 97 h 163"/>
                <a:gd name="T22" fmla="*/ 21 w 539"/>
                <a:gd name="T23" fmla="*/ 82 h 163"/>
                <a:gd name="T24" fmla="*/ 33 w 539"/>
                <a:gd name="T25" fmla="*/ 66 h 163"/>
                <a:gd name="T26" fmla="*/ 47 w 539"/>
                <a:gd name="T27" fmla="*/ 54 h 163"/>
                <a:gd name="T28" fmla="*/ 112 w 539"/>
                <a:gd name="T29" fmla="*/ 49 h 163"/>
                <a:gd name="T30" fmla="*/ 178 w 539"/>
                <a:gd name="T31" fmla="*/ 37 h 163"/>
                <a:gd name="T32" fmla="*/ 242 w 539"/>
                <a:gd name="T33" fmla="*/ 21 h 163"/>
                <a:gd name="T34" fmla="*/ 306 w 539"/>
                <a:gd name="T35" fmla="*/ 10 h 163"/>
                <a:gd name="T36" fmla="*/ 365 w 539"/>
                <a:gd name="T37" fmla="*/ 0 h 163"/>
                <a:gd name="T38" fmla="*/ 425 w 539"/>
                <a:gd name="T39" fmla="*/ 2 h 163"/>
                <a:gd name="T40" fmla="*/ 483 w 539"/>
                <a:gd name="T41" fmla="*/ 18 h 163"/>
                <a:gd name="T42" fmla="*/ 539 w 539"/>
                <a:gd name="T43" fmla="*/ 54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9" h="163">
                  <a:moveTo>
                    <a:pt x="539" y="54"/>
                  </a:moveTo>
                  <a:lnTo>
                    <a:pt x="533" y="64"/>
                  </a:lnTo>
                  <a:lnTo>
                    <a:pt x="533" y="78"/>
                  </a:lnTo>
                  <a:lnTo>
                    <a:pt x="535" y="87"/>
                  </a:lnTo>
                  <a:lnTo>
                    <a:pt x="539" y="91"/>
                  </a:lnTo>
                  <a:lnTo>
                    <a:pt x="12" y="163"/>
                  </a:lnTo>
                  <a:lnTo>
                    <a:pt x="2" y="151"/>
                  </a:lnTo>
                  <a:lnTo>
                    <a:pt x="0" y="140"/>
                  </a:lnTo>
                  <a:lnTo>
                    <a:pt x="0" y="126"/>
                  </a:lnTo>
                  <a:lnTo>
                    <a:pt x="6" y="113"/>
                  </a:lnTo>
                  <a:lnTo>
                    <a:pt x="12" y="97"/>
                  </a:lnTo>
                  <a:lnTo>
                    <a:pt x="21" y="82"/>
                  </a:lnTo>
                  <a:lnTo>
                    <a:pt x="33" y="66"/>
                  </a:lnTo>
                  <a:lnTo>
                    <a:pt x="47" y="54"/>
                  </a:lnTo>
                  <a:lnTo>
                    <a:pt x="112" y="49"/>
                  </a:lnTo>
                  <a:lnTo>
                    <a:pt x="178" y="37"/>
                  </a:lnTo>
                  <a:lnTo>
                    <a:pt x="242" y="21"/>
                  </a:lnTo>
                  <a:lnTo>
                    <a:pt x="306" y="10"/>
                  </a:lnTo>
                  <a:lnTo>
                    <a:pt x="365" y="0"/>
                  </a:lnTo>
                  <a:lnTo>
                    <a:pt x="425" y="2"/>
                  </a:lnTo>
                  <a:lnTo>
                    <a:pt x="483" y="18"/>
                  </a:lnTo>
                  <a:lnTo>
                    <a:pt x="539" y="5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99" name="Freeform 43">
              <a:extLst>
                <a:ext uri="{FF2B5EF4-FFF2-40B4-BE49-F238E27FC236}">
                  <a16:creationId xmlns:a16="http://schemas.microsoft.com/office/drawing/2014/main" id="{23474B35-FEA3-4446-90BB-B8754260BDBD}"/>
                </a:ext>
              </a:extLst>
            </p:cNvPr>
            <p:cNvSpPr>
              <a:spLocks/>
            </p:cNvSpPr>
            <p:nvPr/>
          </p:nvSpPr>
          <p:spPr bwMode="auto">
            <a:xfrm>
              <a:off x="2295" y="1958"/>
              <a:ext cx="41" cy="55"/>
            </a:xfrm>
            <a:custGeom>
              <a:avLst/>
              <a:gdLst>
                <a:gd name="T0" fmla="*/ 83 w 83"/>
                <a:gd name="T1" fmla="*/ 0 h 108"/>
                <a:gd name="T2" fmla="*/ 0 w 83"/>
                <a:gd name="T3" fmla="*/ 108 h 108"/>
                <a:gd name="T4" fmla="*/ 83 w 83"/>
                <a:gd name="T5" fmla="*/ 0 h 108"/>
              </a:gdLst>
              <a:ahLst/>
              <a:cxnLst>
                <a:cxn ang="0">
                  <a:pos x="T0" y="T1"/>
                </a:cxn>
                <a:cxn ang="0">
                  <a:pos x="T2" y="T3"/>
                </a:cxn>
                <a:cxn ang="0">
                  <a:pos x="T4" y="T5"/>
                </a:cxn>
              </a:cxnLst>
              <a:rect l="0" t="0" r="r" b="b"/>
              <a:pathLst>
                <a:path w="83" h="108">
                  <a:moveTo>
                    <a:pt x="83" y="0"/>
                  </a:moveTo>
                  <a:lnTo>
                    <a:pt x="0" y="108"/>
                  </a:lnTo>
                  <a:lnTo>
                    <a:pt x="8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00" name="Freeform 44">
              <a:extLst>
                <a:ext uri="{FF2B5EF4-FFF2-40B4-BE49-F238E27FC236}">
                  <a16:creationId xmlns:a16="http://schemas.microsoft.com/office/drawing/2014/main" id="{8EF95B9E-CD4D-47D1-B045-C1074F8D2E79}"/>
                </a:ext>
              </a:extLst>
            </p:cNvPr>
            <p:cNvSpPr>
              <a:spLocks/>
            </p:cNvSpPr>
            <p:nvPr/>
          </p:nvSpPr>
          <p:spPr bwMode="auto">
            <a:xfrm>
              <a:off x="1635" y="2043"/>
              <a:ext cx="162" cy="77"/>
            </a:xfrm>
            <a:custGeom>
              <a:avLst/>
              <a:gdLst>
                <a:gd name="T0" fmla="*/ 324 w 324"/>
                <a:gd name="T1" fmla="*/ 0 h 155"/>
                <a:gd name="T2" fmla="*/ 283 w 324"/>
                <a:gd name="T3" fmla="*/ 10 h 155"/>
                <a:gd name="T4" fmla="*/ 242 w 324"/>
                <a:gd name="T5" fmla="*/ 28 h 155"/>
                <a:gd name="T6" fmla="*/ 203 w 324"/>
                <a:gd name="T7" fmla="*/ 49 h 155"/>
                <a:gd name="T8" fmla="*/ 165 w 324"/>
                <a:gd name="T9" fmla="*/ 72 h 155"/>
                <a:gd name="T10" fmla="*/ 124 w 324"/>
                <a:gd name="T11" fmla="*/ 95 h 155"/>
                <a:gd name="T12" fmla="*/ 85 w 324"/>
                <a:gd name="T13" fmla="*/ 119 h 155"/>
                <a:gd name="T14" fmla="*/ 42 w 324"/>
                <a:gd name="T15" fmla="*/ 138 h 155"/>
                <a:gd name="T16" fmla="*/ 0 w 324"/>
                <a:gd name="T17" fmla="*/ 155 h 155"/>
                <a:gd name="T18" fmla="*/ 33 w 324"/>
                <a:gd name="T19" fmla="*/ 138 h 155"/>
                <a:gd name="T20" fmla="*/ 66 w 324"/>
                <a:gd name="T21" fmla="*/ 117 h 155"/>
                <a:gd name="T22" fmla="*/ 97 w 324"/>
                <a:gd name="T23" fmla="*/ 92 h 155"/>
                <a:gd name="T24" fmla="*/ 134 w 324"/>
                <a:gd name="T25" fmla="*/ 68 h 155"/>
                <a:gd name="T26" fmla="*/ 170 w 324"/>
                <a:gd name="T27" fmla="*/ 43 h 155"/>
                <a:gd name="T28" fmla="*/ 213 w 324"/>
                <a:gd name="T29" fmla="*/ 24 h 155"/>
                <a:gd name="T30" fmla="*/ 264 w 324"/>
                <a:gd name="T31" fmla="*/ 8 h 155"/>
                <a:gd name="T32" fmla="*/ 324 w 324"/>
                <a:gd name="T33"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4" h="155">
                  <a:moveTo>
                    <a:pt x="324" y="0"/>
                  </a:moveTo>
                  <a:lnTo>
                    <a:pt x="283" y="10"/>
                  </a:lnTo>
                  <a:lnTo>
                    <a:pt x="242" y="28"/>
                  </a:lnTo>
                  <a:lnTo>
                    <a:pt x="203" y="49"/>
                  </a:lnTo>
                  <a:lnTo>
                    <a:pt x="165" y="72"/>
                  </a:lnTo>
                  <a:lnTo>
                    <a:pt x="124" y="95"/>
                  </a:lnTo>
                  <a:lnTo>
                    <a:pt x="85" y="119"/>
                  </a:lnTo>
                  <a:lnTo>
                    <a:pt x="42" y="138"/>
                  </a:lnTo>
                  <a:lnTo>
                    <a:pt x="0" y="155"/>
                  </a:lnTo>
                  <a:lnTo>
                    <a:pt x="33" y="138"/>
                  </a:lnTo>
                  <a:lnTo>
                    <a:pt x="66" y="117"/>
                  </a:lnTo>
                  <a:lnTo>
                    <a:pt x="97" y="92"/>
                  </a:lnTo>
                  <a:lnTo>
                    <a:pt x="134" y="68"/>
                  </a:lnTo>
                  <a:lnTo>
                    <a:pt x="170" y="43"/>
                  </a:lnTo>
                  <a:lnTo>
                    <a:pt x="213" y="24"/>
                  </a:lnTo>
                  <a:lnTo>
                    <a:pt x="264" y="8"/>
                  </a:lnTo>
                  <a:lnTo>
                    <a:pt x="324" y="0"/>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01" name="Freeform 45">
              <a:extLst>
                <a:ext uri="{FF2B5EF4-FFF2-40B4-BE49-F238E27FC236}">
                  <a16:creationId xmlns:a16="http://schemas.microsoft.com/office/drawing/2014/main" id="{68A40B8D-3D65-4325-BFAC-1F4515B65CC5}"/>
                </a:ext>
              </a:extLst>
            </p:cNvPr>
            <p:cNvSpPr>
              <a:spLocks/>
            </p:cNvSpPr>
            <p:nvPr/>
          </p:nvSpPr>
          <p:spPr bwMode="auto">
            <a:xfrm>
              <a:off x="903" y="2148"/>
              <a:ext cx="433" cy="376"/>
            </a:xfrm>
            <a:custGeom>
              <a:avLst/>
              <a:gdLst>
                <a:gd name="T0" fmla="*/ 863 w 864"/>
                <a:gd name="T1" fmla="*/ 339 h 752"/>
                <a:gd name="T2" fmla="*/ 857 w 864"/>
                <a:gd name="T3" fmla="*/ 407 h 752"/>
                <a:gd name="T4" fmla="*/ 826 w 864"/>
                <a:gd name="T5" fmla="*/ 465 h 752"/>
                <a:gd name="T6" fmla="*/ 785 w 864"/>
                <a:gd name="T7" fmla="*/ 523 h 752"/>
                <a:gd name="T8" fmla="*/ 748 w 864"/>
                <a:gd name="T9" fmla="*/ 560 h 752"/>
                <a:gd name="T10" fmla="*/ 721 w 864"/>
                <a:gd name="T11" fmla="*/ 599 h 752"/>
                <a:gd name="T12" fmla="*/ 694 w 864"/>
                <a:gd name="T13" fmla="*/ 657 h 752"/>
                <a:gd name="T14" fmla="*/ 659 w 864"/>
                <a:gd name="T15" fmla="*/ 713 h 752"/>
                <a:gd name="T16" fmla="*/ 647 w 864"/>
                <a:gd name="T17" fmla="*/ 715 h 752"/>
                <a:gd name="T18" fmla="*/ 651 w 864"/>
                <a:gd name="T19" fmla="*/ 680 h 752"/>
                <a:gd name="T20" fmla="*/ 638 w 864"/>
                <a:gd name="T21" fmla="*/ 643 h 752"/>
                <a:gd name="T22" fmla="*/ 624 w 864"/>
                <a:gd name="T23" fmla="*/ 608 h 752"/>
                <a:gd name="T24" fmla="*/ 587 w 864"/>
                <a:gd name="T25" fmla="*/ 568 h 752"/>
                <a:gd name="T26" fmla="*/ 564 w 864"/>
                <a:gd name="T27" fmla="*/ 748 h 752"/>
                <a:gd name="T28" fmla="*/ 502 w 864"/>
                <a:gd name="T29" fmla="*/ 744 h 752"/>
                <a:gd name="T30" fmla="*/ 457 w 864"/>
                <a:gd name="T31" fmla="*/ 703 h 752"/>
                <a:gd name="T32" fmla="*/ 434 w 864"/>
                <a:gd name="T33" fmla="*/ 645 h 752"/>
                <a:gd name="T34" fmla="*/ 395 w 864"/>
                <a:gd name="T35" fmla="*/ 651 h 752"/>
                <a:gd name="T36" fmla="*/ 372 w 864"/>
                <a:gd name="T37" fmla="*/ 622 h 752"/>
                <a:gd name="T38" fmla="*/ 349 w 864"/>
                <a:gd name="T39" fmla="*/ 603 h 752"/>
                <a:gd name="T40" fmla="*/ 308 w 864"/>
                <a:gd name="T41" fmla="*/ 663 h 752"/>
                <a:gd name="T42" fmla="*/ 223 w 864"/>
                <a:gd name="T43" fmla="*/ 605 h 752"/>
                <a:gd name="T44" fmla="*/ 131 w 864"/>
                <a:gd name="T45" fmla="*/ 519 h 752"/>
                <a:gd name="T46" fmla="*/ 40 w 864"/>
                <a:gd name="T47" fmla="*/ 428 h 752"/>
                <a:gd name="T48" fmla="*/ 108 w 864"/>
                <a:gd name="T49" fmla="*/ 256 h 752"/>
                <a:gd name="T50" fmla="*/ 147 w 864"/>
                <a:gd name="T51" fmla="*/ 351 h 752"/>
                <a:gd name="T52" fmla="*/ 203 w 864"/>
                <a:gd name="T53" fmla="*/ 444 h 752"/>
                <a:gd name="T54" fmla="*/ 269 w 864"/>
                <a:gd name="T55" fmla="*/ 531 h 752"/>
                <a:gd name="T56" fmla="*/ 337 w 864"/>
                <a:gd name="T57" fmla="*/ 614 h 752"/>
                <a:gd name="T58" fmla="*/ 308 w 864"/>
                <a:gd name="T59" fmla="*/ 500 h 752"/>
                <a:gd name="T60" fmla="*/ 248 w 864"/>
                <a:gd name="T61" fmla="*/ 403 h 752"/>
                <a:gd name="T62" fmla="*/ 188 w 864"/>
                <a:gd name="T63" fmla="*/ 302 h 752"/>
                <a:gd name="T64" fmla="*/ 168 w 864"/>
                <a:gd name="T65" fmla="*/ 184 h 752"/>
                <a:gd name="T66" fmla="*/ 193 w 864"/>
                <a:gd name="T67" fmla="*/ 151 h 752"/>
                <a:gd name="T68" fmla="*/ 223 w 864"/>
                <a:gd name="T69" fmla="*/ 130 h 752"/>
                <a:gd name="T70" fmla="*/ 252 w 864"/>
                <a:gd name="T71" fmla="*/ 116 h 752"/>
                <a:gd name="T72" fmla="*/ 289 w 864"/>
                <a:gd name="T73" fmla="*/ 112 h 752"/>
                <a:gd name="T74" fmla="*/ 312 w 864"/>
                <a:gd name="T75" fmla="*/ 166 h 752"/>
                <a:gd name="T76" fmla="*/ 337 w 864"/>
                <a:gd name="T77" fmla="*/ 223 h 752"/>
                <a:gd name="T78" fmla="*/ 362 w 864"/>
                <a:gd name="T79" fmla="*/ 277 h 752"/>
                <a:gd name="T80" fmla="*/ 395 w 864"/>
                <a:gd name="T81" fmla="*/ 327 h 752"/>
                <a:gd name="T82" fmla="*/ 399 w 864"/>
                <a:gd name="T83" fmla="*/ 269 h 752"/>
                <a:gd name="T84" fmla="*/ 385 w 864"/>
                <a:gd name="T85" fmla="*/ 211 h 752"/>
                <a:gd name="T86" fmla="*/ 364 w 864"/>
                <a:gd name="T87" fmla="*/ 149 h 752"/>
                <a:gd name="T88" fmla="*/ 349 w 864"/>
                <a:gd name="T89" fmla="*/ 87 h 752"/>
                <a:gd name="T90" fmla="*/ 387 w 864"/>
                <a:gd name="T91" fmla="*/ 85 h 752"/>
                <a:gd name="T92" fmla="*/ 426 w 864"/>
                <a:gd name="T93" fmla="*/ 73 h 752"/>
                <a:gd name="T94" fmla="*/ 465 w 864"/>
                <a:gd name="T95" fmla="*/ 58 h 752"/>
                <a:gd name="T96" fmla="*/ 515 w 864"/>
                <a:gd name="T97" fmla="*/ 52 h 752"/>
                <a:gd name="T98" fmla="*/ 531 w 864"/>
                <a:gd name="T99" fmla="*/ 91 h 752"/>
                <a:gd name="T100" fmla="*/ 546 w 864"/>
                <a:gd name="T101" fmla="*/ 133 h 752"/>
                <a:gd name="T102" fmla="*/ 564 w 864"/>
                <a:gd name="T103" fmla="*/ 165 h 752"/>
                <a:gd name="T104" fmla="*/ 587 w 864"/>
                <a:gd name="T105" fmla="*/ 172 h 752"/>
                <a:gd name="T106" fmla="*/ 626 w 864"/>
                <a:gd name="T107" fmla="*/ 0 h 752"/>
                <a:gd name="T108" fmla="*/ 711 w 864"/>
                <a:gd name="T109" fmla="*/ 52 h 752"/>
                <a:gd name="T110" fmla="*/ 766 w 864"/>
                <a:gd name="T111" fmla="*/ 149 h 752"/>
                <a:gd name="T112" fmla="*/ 818 w 864"/>
                <a:gd name="T113" fmla="*/ 258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64" h="752">
                  <a:moveTo>
                    <a:pt x="851" y="304"/>
                  </a:moveTo>
                  <a:lnTo>
                    <a:pt x="863" y="339"/>
                  </a:lnTo>
                  <a:lnTo>
                    <a:pt x="864" y="376"/>
                  </a:lnTo>
                  <a:lnTo>
                    <a:pt x="857" y="407"/>
                  </a:lnTo>
                  <a:lnTo>
                    <a:pt x="845" y="438"/>
                  </a:lnTo>
                  <a:lnTo>
                    <a:pt x="826" y="465"/>
                  </a:lnTo>
                  <a:lnTo>
                    <a:pt x="806" y="494"/>
                  </a:lnTo>
                  <a:lnTo>
                    <a:pt x="785" y="523"/>
                  </a:lnTo>
                  <a:lnTo>
                    <a:pt x="768" y="556"/>
                  </a:lnTo>
                  <a:lnTo>
                    <a:pt x="748" y="560"/>
                  </a:lnTo>
                  <a:lnTo>
                    <a:pt x="735" y="577"/>
                  </a:lnTo>
                  <a:lnTo>
                    <a:pt x="721" y="599"/>
                  </a:lnTo>
                  <a:lnTo>
                    <a:pt x="709" y="628"/>
                  </a:lnTo>
                  <a:lnTo>
                    <a:pt x="694" y="657"/>
                  </a:lnTo>
                  <a:lnTo>
                    <a:pt x="678" y="686"/>
                  </a:lnTo>
                  <a:lnTo>
                    <a:pt x="659" y="713"/>
                  </a:lnTo>
                  <a:lnTo>
                    <a:pt x="636" y="734"/>
                  </a:lnTo>
                  <a:lnTo>
                    <a:pt x="647" y="715"/>
                  </a:lnTo>
                  <a:lnTo>
                    <a:pt x="653" y="698"/>
                  </a:lnTo>
                  <a:lnTo>
                    <a:pt x="651" y="680"/>
                  </a:lnTo>
                  <a:lnTo>
                    <a:pt x="647" y="663"/>
                  </a:lnTo>
                  <a:lnTo>
                    <a:pt x="638" y="643"/>
                  </a:lnTo>
                  <a:lnTo>
                    <a:pt x="632" y="626"/>
                  </a:lnTo>
                  <a:lnTo>
                    <a:pt x="624" y="608"/>
                  </a:lnTo>
                  <a:lnTo>
                    <a:pt x="624" y="591"/>
                  </a:lnTo>
                  <a:lnTo>
                    <a:pt x="587" y="568"/>
                  </a:lnTo>
                  <a:lnTo>
                    <a:pt x="601" y="734"/>
                  </a:lnTo>
                  <a:lnTo>
                    <a:pt x="564" y="748"/>
                  </a:lnTo>
                  <a:lnTo>
                    <a:pt x="533" y="752"/>
                  </a:lnTo>
                  <a:lnTo>
                    <a:pt x="502" y="744"/>
                  </a:lnTo>
                  <a:lnTo>
                    <a:pt x="479" y="729"/>
                  </a:lnTo>
                  <a:lnTo>
                    <a:pt x="457" y="703"/>
                  </a:lnTo>
                  <a:lnTo>
                    <a:pt x="444" y="676"/>
                  </a:lnTo>
                  <a:lnTo>
                    <a:pt x="434" y="645"/>
                  </a:lnTo>
                  <a:lnTo>
                    <a:pt x="432" y="614"/>
                  </a:lnTo>
                  <a:lnTo>
                    <a:pt x="395" y="651"/>
                  </a:lnTo>
                  <a:lnTo>
                    <a:pt x="384" y="634"/>
                  </a:lnTo>
                  <a:lnTo>
                    <a:pt x="372" y="622"/>
                  </a:lnTo>
                  <a:lnTo>
                    <a:pt x="358" y="610"/>
                  </a:lnTo>
                  <a:lnTo>
                    <a:pt x="349" y="603"/>
                  </a:lnTo>
                  <a:lnTo>
                    <a:pt x="349" y="674"/>
                  </a:lnTo>
                  <a:lnTo>
                    <a:pt x="308" y="663"/>
                  </a:lnTo>
                  <a:lnTo>
                    <a:pt x="267" y="639"/>
                  </a:lnTo>
                  <a:lnTo>
                    <a:pt x="223" y="605"/>
                  </a:lnTo>
                  <a:lnTo>
                    <a:pt x="178" y="566"/>
                  </a:lnTo>
                  <a:lnTo>
                    <a:pt x="131" y="519"/>
                  </a:lnTo>
                  <a:lnTo>
                    <a:pt x="85" y="475"/>
                  </a:lnTo>
                  <a:lnTo>
                    <a:pt x="40" y="428"/>
                  </a:lnTo>
                  <a:lnTo>
                    <a:pt x="0" y="387"/>
                  </a:lnTo>
                  <a:lnTo>
                    <a:pt x="108" y="256"/>
                  </a:lnTo>
                  <a:lnTo>
                    <a:pt x="124" y="302"/>
                  </a:lnTo>
                  <a:lnTo>
                    <a:pt x="147" y="351"/>
                  </a:lnTo>
                  <a:lnTo>
                    <a:pt x="172" y="397"/>
                  </a:lnTo>
                  <a:lnTo>
                    <a:pt x="203" y="444"/>
                  </a:lnTo>
                  <a:lnTo>
                    <a:pt x="234" y="486"/>
                  </a:lnTo>
                  <a:lnTo>
                    <a:pt x="269" y="531"/>
                  </a:lnTo>
                  <a:lnTo>
                    <a:pt x="302" y="572"/>
                  </a:lnTo>
                  <a:lnTo>
                    <a:pt x="337" y="614"/>
                  </a:lnTo>
                  <a:lnTo>
                    <a:pt x="327" y="554"/>
                  </a:lnTo>
                  <a:lnTo>
                    <a:pt x="308" y="500"/>
                  </a:lnTo>
                  <a:lnTo>
                    <a:pt x="279" y="449"/>
                  </a:lnTo>
                  <a:lnTo>
                    <a:pt x="248" y="403"/>
                  </a:lnTo>
                  <a:lnTo>
                    <a:pt x="215" y="353"/>
                  </a:lnTo>
                  <a:lnTo>
                    <a:pt x="188" y="302"/>
                  </a:lnTo>
                  <a:lnTo>
                    <a:pt x="170" y="246"/>
                  </a:lnTo>
                  <a:lnTo>
                    <a:pt x="168" y="184"/>
                  </a:lnTo>
                  <a:lnTo>
                    <a:pt x="180" y="165"/>
                  </a:lnTo>
                  <a:lnTo>
                    <a:pt x="193" y="151"/>
                  </a:lnTo>
                  <a:lnTo>
                    <a:pt x="207" y="137"/>
                  </a:lnTo>
                  <a:lnTo>
                    <a:pt x="223" y="130"/>
                  </a:lnTo>
                  <a:lnTo>
                    <a:pt x="236" y="120"/>
                  </a:lnTo>
                  <a:lnTo>
                    <a:pt x="252" y="116"/>
                  </a:lnTo>
                  <a:lnTo>
                    <a:pt x="269" y="112"/>
                  </a:lnTo>
                  <a:lnTo>
                    <a:pt x="289" y="112"/>
                  </a:lnTo>
                  <a:lnTo>
                    <a:pt x="300" y="137"/>
                  </a:lnTo>
                  <a:lnTo>
                    <a:pt x="312" y="166"/>
                  </a:lnTo>
                  <a:lnTo>
                    <a:pt x="323" y="194"/>
                  </a:lnTo>
                  <a:lnTo>
                    <a:pt x="337" y="223"/>
                  </a:lnTo>
                  <a:lnTo>
                    <a:pt x="349" y="250"/>
                  </a:lnTo>
                  <a:lnTo>
                    <a:pt x="362" y="277"/>
                  </a:lnTo>
                  <a:lnTo>
                    <a:pt x="378" y="302"/>
                  </a:lnTo>
                  <a:lnTo>
                    <a:pt x="395" y="327"/>
                  </a:lnTo>
                  <a:lnTo>
                    <a:pt x="399" y="298"/>
                  </a:lnTo>
                  <a:lnTo>
                    <a:pt x="399" y="269"/>
                  </a:lnTo>
                  <a:lnTo>
                    <a:pt x="393" y="240"/>
                  </a:lnTo>
                  <a:lnTo>
                    <a:pt x="385" y="211"/>
                  </a:lnTo>
                  <a:lnTo>
                    <a:pt x="374" y="180"/>
                  </a:lnTo>
                  <a:lnTo>
                    <a:pt x="364" y="149"/>
                  </a:lnTo>
                  <a:lnTo>
                    <a:pt x="353" y="118"/>
                  </a:lnTo>
                  <a:lnTo>
                    <a:pt x="349" y="87"/>
                  </a:lnTo>
                  <a:lnTo>
                    <a:pt x="368" y="87"/>
                  </a:lnTo>
                  <a:lnTo>
                    <a:pt x="387" y="85"/>
                  </a:lnTo>
                  <a:lnTo>
                    <a:pt x="407" y="79"/>
                  </a:lnTo>
                  <a:lnTo>
                    <a:pt x="426" y="73"/>
                  </a:lnTo>
                  <a:lnTo>
                    <a:pt x="444" y="64"/>
                  </a:lnTo>
                  <a:lnTo>
                    <a:pt x="465" y="58"/>
                  </a:lnTo>
                  <a:lnTo>
                    <a:pt x="488" y="52"/>
                  </a:lnTo>
                  <a:lnTo>
                    <a:pt x="515" y="52"/>
                  </a:lnTo>
                  <a:lnTo>
                    <a:pt x="523" y="70"/>
                  </a:lnTo>
                  <a:lnTo>
                    <a:pt x="531" y="91"/>
                  </a:lnTo>
                  <a:lnTo>
                    <a:pt x="539" y="112"/>
                  </a:lnTo>
                  <a:lnTo>
                    <a:pt x="546" y="133"/>
                  </a:lnTo>
                  <a:lnTo>
                    <a:pt x="554" y="149"/>
                  </a:lnTo>
                  <a:lnTo>
                    <a:pt x="564" y="165"/>
                  </a:lnTo>
                  <a:lnTo>
                    <a:pt x="574" y="170"/>
                  </a:lnTo>
                  <a:lnTo>
                    <a:pt x="587" y="172"/>
                  </a:lnTo>
                  <a:lnTo>
                    <a:pt x="564" y="4"/>
                  </a:lnTo>
                  <a:lnTo>
                    <a:pt x="626" y="0"/>
                  </a:lnTo>
                  <a:lnTo>
                    <a:pt x="674" y="19"/>
                  </a:lnTo>
                  <a:lnTo>
                    <a:pt x="711" y="52"/>
                  </a:lnTo>
                  <a:lnTo>
                    <a:pt x="742" y="99"/>
                  </a:lnTo>
                  <a:lnTo>
                    <a:pt x="766" y="149"/>
                  </a:lnTo>
                  <a:lnTo>
                    <a:pt x="791" y="205"/>
                  </a:lnTo>
                  <a:lnTo>
                    <a:pt x="818" y="258"/>
                  </a:lnTo>
                  <a:lnTo>
                    <a:pt x="851" y="30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02" name="Freeform 46">
              <a:extLst>
                <a:ext uri="{FF2B5EF4-FFF2-40B4-BE49-F238E27FC236}">
                  <a16:creationId xmlns:a16="http://schemas.microsoft.com/office/drawing/2014/main" id="{8EA94FC1-DDBF-44EE-9B94-6D4C65697BFF}"/>
                </a:ext>
              </a:extLst>
            </p:cNvPr>
            <p:cNvSpPr>
              <a:spLocks/>
            </p:cNvSpPr>
            <p:nvPr/>
          </p:nvSpPr>
          <p:spPr bwMode="auto">
            <a:xfrm>
              <a:off x="1839" y="2043"/>
              <a:ext cx="305" cy="83"/>
            </a:xfrm>
            <a:custGeom>
              <a:avLst/>
              <a:gdLst>
                <a:gd name="T0" fmla="*/ 588 w 611"/>
                <a:gd name="T1" fmla="*/ 107 h 167"/>
                <a:gd name="T2" fmla="*/ 0 w 611"/>
                <a:gd name="T3" fmla="*/ 167 h 167"/>
                <a:gd name="T4" fmla="*/ 10 w 611"/>
                <a:gd name="T5" fmla="*/ 103 h 167"/>
                <a:gd name="T6" fmla="*/ 39 w 611"/>
                <a:gd name="T7" fmla="*/ 70 h 167"/>
                <a:gd name="T8" fmla="*/ 80 w 611"/>
                <a:gd name="T9" fmla="*/ 55 h 167"/>
                <a:gd name="T10" fmla="*/ 132 w 611"/>
                <a:gd name="T11" fmla="*/ 53 h 167"/>
                <a:gd name="T12" fmla="*/ 186 w 611"/>
                <a:gd name="T13" fmla="*/ 53 h 167"/>
                <a:gd name="T14" fmla="*/ 242 w 611"/>
                <a:gd name="T15" fmla="*/ 53 h 167"/>
                <a:gd name="T16" fmla="*/ 291 w 611"/>
                <a:gd name="T17" fmla="*/ 41 h 167"/>
                <a:gd name="T18" fmla="*/ 336 w 611"/>
                <a:gd name="T19" fmla="*/ 12 h 167"/>
                <a:gd name="T20" fmla="*/ 611 w 611"/>
                <a:gd name="T21" fmla="*/ 0 h 167"/>
                <a:gd name="T22" fmla="*/ 588 w 611"/>
                <a:gd name="T23" fmla="*/ 107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11" h="167">
                  <a:moveTo>
                    <a:pt x="588" y="107"/>
                  </a:moveTo>
                  <a:lnTo>
                    <a:pt x="0" y="167"/>
                  </a:lnTo>
                  <a:lnTo>
                    <a:pt x="10" y="103"/>
                  </a:lnTo>
                  <a:lnTo>
                    <a:pt x="39" y="70"/>
                  </a:lnTo>
                  <a:lnTo>
                    <a:pt x="80" y="55"/>
                  </a:lnTo>
                  <a:lnTo>
                    <a:pt x="132" y="53"/>
                  </a:lnTo>
                  <a:lnTo>
                    <a:pt x="186" y="53"/>
                  </a:lnTo>
                  <a:lnTo>
                    <a:pt x="242" y="53"/>
                  </a:lnTo>
                  <a:lnTo>
                    <a:pt x="291" y="41"/>
                  </a:lnTo>
                  <a:lnTo>
                    <a:pt x="336" y="12"/>
                  </a:lnTo>
                  <a:lnTo>
                    <a:pt x="611" y="0"/>
                  </a:lnTo>
                  <a:lnTo>
                    <a:pt x="588" y="10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03" name="Freeform 47">
              <a:extLst>
                <a:ext uri="{FF2B5EF4-FFF2-40B4-BE49-F238E27FC236}">
                  <a16:creationId xmlns:a16="http://schemas.microsoft.com/office/drawing/2014/main" id="{CDDD43A7-A6EF-4630-91F4-89ACA74AB704}"/>
                </a:ext>
              </a:extLst>
            </p:cNvPr>
            <p:cNvSpPr>
              <a:spLocks/>
            </p:cNvSpPr>
            <p:nvPr/>
          </p:nvSpPr>
          <p:spPr bwMode="auto">
            <a:xfrm>
              <a:off x="1521" y="2150"/>
              <a:ext cx="264" cy="134"/>
            </a:xfrm>
            <a:custGeom>
              <a:avLst/>
              <a:gdLst>
                <a:gd name="T0" fmla="*/ 456 w 527"/>
                <a:gd name="T1" fmla="*/ 192 h 267"/>
                <a:gd name="T2" fmla="*/ 301 w 527"/>
                <a:gd name="T3" fmla="*/ 252 h 267"/>
                <a:gd name="T4" fmla="*/ 310 w 527"/>
                <a:gd name="T5" fmla="*/ 224 h 267"/>
                <a:gd name="T6" fmla="*/ 328 w 527"/>
                <a:gd name="T7" fmla="*/ 207 h 267"/>
                <a:gd name="T8" fmla="*/ 349 w 527"/>
                <a:gd name="T9" fmla="*/ 197 h 267"/>
                <a:gd name="T10" fmla="*/ 372 w 527"/>
                <a:gd name="T11" fmla="*/ 192 h 267"/>
                <a:gd name="T12" fmla="*/ 396 w 527"/>
                <a:gd name="T13" fmla="*/ 184 h 267"/>
                <a:gd name="T14" fmla="*/ 419 w 527"/>
                <a:gd name="T15" fmla="*/ 176 h 267"/>
                <a:gd name="T16" fmla="*/ 438 w 527"/>
                <a:gd name="T17" fmla="*/ 162 h 267"/>
                <a:gd name="T18" fmla="*/ 456 w 527"/>
                <a:gd name="T19" fmla="*/ 143 h 267"/>
                <a:gd name="T20" fmla="*/ 394 w 527"/>
                <a:gd name="T21" fmla="*/ 143 h 267"/>
                <a:gd name="T22" fmla="*/ 337 w 527"/>
                <a:gd name="T23" fmla="*/ 161 h 267"/>
                <a:gd name="T24" fmla="*/ 281 w 527"/>
                <a:gd name="T25" fmla="*/ 186 h 267"/>
                <a:gd name="T26" fmla="*/ 227 w 527"/>
                <a:gd name="T27" fmla="*/ 219 h 267"/>
                <a:gd name="T28" fmla="*/ 171 w 527"/>
                <a:gd name="T29" fmla="*/ 246 h 267"/>
                <a:gd name="T30" fmla="*/ 116 w 527"/>
                <a:gd name="T31" fmla="*/ 265 h 267"/>
                <a:gd name="T32" fmla="*/ 58 w 527"/>
                <a:gd name="T33" fmla="*/ 267 h 267"/>
                <a:gd name="T34" fmla="*/ 0 w 527"/>
                <a:gd name="T35" fmla="*/ 252 h 267"/>
                <a:gd name="T36" fmla="*/ 70 w 527"/>
                <a:gd name="T37" fmla="*/ 219 h 267"/>
                <a:gd name="T38" fmla="*/ 136 w 527"/>
                <a:gd name="T39" fmla="*/ 182 h 267"/>
                <a:gd name="T40" fmla="*/ 194 w 527"/>
                <a:gd name="T41" fmla="*/ 141 h 267"/>
                <a:gd name="T42" fmla="*/ 254 w 527"/>
                <a:gd name="T43" fmla="*/ 102 h 267"/>
                <a:gd name="T44" fmla="*/ 312 w 527"/>
                <a:gd name="T45" fmla="*/ 64 h 267"/>
                <a:gd name="T46" fmla="*/ 376 w 527"/>
                <a:gd name="T47" fmla="*/ 33 h 267"/>
                <a:gd name="T48" fmla="*/ 446 w 527"/>
                <a:gd name="T49" fmla="*/ 9 h 267"/>
                <a:gd name="T50" fmla="*/ 527 w 527"/>
                <a:gd name="T51" fmla="*/ 0 h 267"/>
                <a:gd name="T52" fmla="*/ 456 w 527"/>
                <a:gd name="T53" fmla="*/ 19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27" h="267">
                  <a:moveTo>
                    <a:pt x="456" y="192"/>
                  </a:moveTo>
                  <a:lnTo>
                    <a:pt x="301" y="252"/>
                  </a:lnTo>
                  <a:lnTo>
                    <a:pt x="310" y="224"/>
                  </a:lnTo>
                  <a:lnTo>
                    <a:pt x="328" y="207"/>
                  </a:lnTo>
                  <a:lnTo>
                    <a:pt x="349" y="197"/>
                  </a:lnTo>
                  <a:lnTo>
                    <a:pt x="372" y="192"/>
                  </a:lnTo>
                  <a:lnTo>
                    <a:pt x="396" y="184"/>
                  </a:lnTo>
                  <a:lnTo>
                    <a:pt x="419" y="176"/>
                  </a:lnTo>
                  <a:lnTo>
                    <a:pt x="438" y="162"/>
                  </a:lnTo>
                  <a:lnTo>
                    <a:pt x="456" y="143"/>
                  </a:lnTo>
                  <a:lnTo>
                    <a:pt x="394" y="143"/>
                  </a:lnTo>
                  <a:lnTo>
                    <a:pt x="337" y="161"/>
                  </a:lnTo>
                  <a:lnTo>
                    <a:pt x="281" y="186"/>
                  </a:lnTo>
                  <a:lnTo>
                    <a:pt x="227" y="219"/>
                  </a:lnTo>
                  <a:lnTo>
                    <a:pt x="171" y="246"/>
                  </a:lnTo>
                  <a:lnTo>
                    <a:pt x="116" y="265"/>
                  </a:lnTo>
                  <a:lnTo>
                    <a:pt x="58" y="267"/>
                  </a:lnTo>
                  <a:lnTo>
                    <a:pt x="0" y="252"/>
                  </a:lnTo>
                  <a:lnTo>
                    <a:pt x="70" y="219"/>
                  </a:lnTo>
                  <a:lnTo>
                    <a:pt x="136" y="182"/>
                  </a:lnTo>
                  <a:lnTo>
                    <a:pt x="194" y="141"/>
                  </a:lnTo>
                  <a:lnTo>
                    <a:pt x="254" y="102"/>
                  </a:lnTo>
                  <a:lnTo>
                    <a:pt x="312" y="64"/>
                  </a:lnTo>
                  <a:lnTo>
                    <a:pt x="376" y="33"/>
                  </a:lnTo>
                  <a:lnTo>
                    <a:pt x="446" y="9"/>
                  </a:lnTo>
                  <a:lnTo>
                    <a:pt x="527" y="0"/>
                  </a:lnTo>
                  <a:lnTo>
                    <a:pt x="456" y="192"/>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04" name="Freeform 48">
              <a:extLst>
                <a:ext uri="{FF2B5EF4-FFF2-40B4-BE49-F238E27FC236}">
                  <a16:creationId xmlns:a16="http://schemas.microsoft.com/office/drawing/2014/main" id="{DFF9AFED-0327-416D-9B5B-8FF928AF878E}"/>
                </a:ext>
              </a:extLst>
            </p:cNvPr>
            <p:cNvSpPr>
              <a:spLocks/>
            </p:cNvSpPr>
            <p:nvPr/>
          </p:nvSpPr>
          <p:spPr bwMode="auto">
            <a:xfrm>
              <a:off x="1797" y="2123"/>
              <a:ext cx="324" cy="183"/>
            </a:xfrm>
            <a:custGeom>
              <a:avLst/>
              <a:gdLst>
                <a:gd name="T0" fmla="*/ 634 w 647"/>
                <a:gd name="T1" fmla="*/ 20 h 367"/>
                <a:gd name="T2" fmla="*/ 634 w 647"/>
                <a:gd name="T3" fmla="*/ 80 h 367"/>
                <a:gd name="T4" fmla="*/ 618 w 647"/>
                <a:gd name="T5" fmla="*/ 119 h 367"/>
                <a:gd name="T6" fmla="*/ 585 w 647"/>
                <a:gd name="T7" fmla="*/ 138 h 367"/>
                <a:gd name="T8" fmla="*/ 545 w 647"/>
                <a:gd name="T9" fmla="*/ 146 h 367"/>
                <a:gd name="T10" fmla="*/ 494 w 647"/>
                <a:gd name="T11" fmla="*/ 146 h 367"/>
                <a:gd name="T12" fmla="*/ 446 w 647"/>
                <a:gd name="T13" fmla="*/ 148 h 367"/>
                <a:gd name="T14" fmla="*/ 397 w 647"/>
                <a:gd name="T15" fmla="*/ 153 h 367"/>
                <a:gd name="T16" fmla="*/ 358 w 647"/>
                <a:gd name="T17" fmla="*/ 175 h 367"/>
                <a:gd name="T18" fmla="*/ 384 w 647"/>
                <a:gd name="T19" fmla="*/ 190 h 367"/>
                <a:gd name="T20" fmla="*/ 413 w 647"/>
                <a:gd name="T21" fmla="*/ 196 h 367"/>
                <a:gd name="T22" fmla="*/ 442 w 647"/>
                <a:gd name="T23" fmla="*/ 196 h 367"/>
                <a:gd name="T24" fmla="*/ 477 w 647"/>
                <a:gd name="T25" fmla="*/ 190 h 367"/>
                <a:gd name="T26" fmla="*/ 508 w 647"/>
                <a:gd name="T27" fmla="*/ 181 h 367"/>
                <a:gd name="T28" fmla="*/ 545 w 647"/>
                <a:gd name="T29" fmla="*/ 173 h 367"/>
                <a:gd name="T30" fmla="*/ 581 w 647"/>
                <a:gd name="T31" fmla="*/ 165 h 367"/>
                <a:gd name="T32" fmla="*/ 622 w 647"/>
                <a:gd name="T33" fmla="*/ 163 h 367"/>
                <a:gd name="T34" fmla="*/ 647 w 647"/>
                <a:gd name="T35" fmla="*/ 307 h 367"/>
                <a:gd name="T36" fmla="*/ 0 w 647"/>
                <a:gd name="T37" fmla="*/ 367 h 367"/>
                <a:gd name="T38" fmla="*/ 5 w 647"/>
                <a:gd name="T39" fmla="*/ 303 h 367"/>
                <a:gd name="T40" fmla="*/ 36 w 647"/>
                <a:gd name="T41" fmla="*/ 268 h 367"/>
                <a:gd name="T42" fmla="*/ 81 w 647"/>
                <a:gd name="T43" fmla="*/ 248 h 367"/>
                <a:gd name="T44" fmla="*/ 137 w 647"/>
                <a:gd name="T45" fmla="*/ 243 h 367"/>
                <a:gd name="T46" fmla="*/ 197 w 647"/>
                <a:gd name="T47" fmla="*/ 237 h 367"/>
                <a:gd name="T48" fmla="*/ 260 w 647"/>
                <a:gd name="T49" fmla="*/ 231 h 367"/>
                <a:gd name="T50" fmla="*/ 314 w 647"/>
                <a:gd name="T51" fmla="*/ 212 h 367"/>
                <a:gd name="T52" fmla="*/ 358 w 647"/>
                <a:gd name="T53" fmla="*/ 175 h 367"/>
                <a:gd name="T54" fmla="*/ 35 w 647"/>
                <a:gd name="T55" fmla="*/ 198 h 367"/>
                <a:gd name="T56" fmla="*/ 33 w 647"/>
                <a:gd name="T57" fmla="*/ 155 h 367"/>
                <a:gd name="T58" fmla="*/ 42 w 647"/>
                <a:gd name="T59" fmla="*/ 124 h 367"/>
                <a:gd name="T60" fmla="*/ 62 w 647"/>
                <a:gd name="T61" fmla="*/ 97 h 367"/>
                <a:gd name="T62" fmla="*/ 91 w 647"/>
                <a:gd name="T63" fmla="*/ 80 h 367"/>
                <a:gd name="T64" fmla="*/ 124 w 647"/>
                <a:gd name="T65" fmla="*/ 64 h 367"/>
                <a:gd name="T66" fmla="*/ 161 w 647"/>
                <a:gd name="T67" fmla="*/ 55 h 367"/>
                <a:gd name="T68" fmla="*/ 199 w 647"/>
                <a:gd name="T69" fmla="*/ 47 h 367"/>
                <a:gd name="T70" fmla="*/ 238 w 647"/>
                <a:gd name="T71" fmla="*/ 43 h 367"/>
                <a:gd name="T72" fmla="*/ 281 w 647"/>
                <a:gd name="T73" fmla="*/ 35 h 367"/>
                <a:gd name="T74" fmla="*/ 329 w 647"/>
                <a:gd name="T75" fmla="*/ 26 h 367"/>
                <a:gd name="T76" fmla="*/ 382 w 647"/>
                <a:gd name="T77" fmla="*/ 16 h 367"/>
                <a:gd name="T78" fmla="*/ 436 w 647"/>
                <a:gd name="T79" fmla="*/ 8 h 367"/>
                <a:gd name="T80" fmla="*/ 488 w 647"/>
                <a:gd name="T81" fmla="*/ 0 h 367"/>
                <a:gd name="T82" fmla="*/ 541 w 647"/>
                <a:gd name="T83" fmla="*/ 0 h 367"/>
                <a:gd name="T84" fmla="*/ 589 w 647"/>
                <a:gd name="T85" fmla="*/ 4 h 367"/>
                <a:gd name="T86" fmla="*/ 634 w 647"/>
                <a:gd name="T87" fmla="*/ 20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7" h="367">
                  <a:moveTo>
                    <a:pt x="634" y="20"/>
                  </a:moveTo>
                  <a:lnTo>
                    <a:pt x="634" y="80"/>
                  </a:lnTo>
                  <a:lnTo>
                    <a:pt x="618" y="119"/>
                  </a:lnTo>
                  <a:lnTo>
                    <a:pt x="585" y="138"/>
                  </a:lnTo>
                  <a:lnTo>
                    <a:pt x="545" y="146"/>
                  </a:lnTo>
                  <a:lnTo>
                    <a:pt x="494" y="146"/>
                  </a:lnTo>
                  <a:lnTo>
                    <a:pt x="446" y="148"/>
                  </a:lnTo>
                  <a:lnTo>
                    <a:pt x="397" y="153"/>
                  </a:lnTo>
                  <a:lnTo>
                    <a:pt x="358" y="175"/>
                  </a:lnTo>
                  <a:lnTo>
                    <a:pt x="384" y="190"/>
                  </a:lnTo>
                  <a:lnTo>
                    <a:pt x="413" y="196"/>
                  </a:lnTo>
                  <a:lnTo>
                    <a:pt x="442" y="196"/>
                  </a:lnTo>
                  <a:lnTo>
                    <a:pt x="477" y="190"/>
                  </a:lnTo>
                  <a:lnTo>
                    <a:pt x="508" y="181"/>
                  </a:lnTo>
                  <a:lnTo>
                    <a:pt x="545" y="173"/>
                  </a:lnTo>
                  <a:lnTo>
                    <a:pt x="581" y="165"/>
                  </a:lnTo>
                  <a:lnTo>
                    <a:pt x="622" y="163"/>
                  </a:lnTo>
                  <a:lnTo>
                    <a:pt x="647" y="307"/>
                  </a:lnTo>
                  <a:lnTo>
                    <a:pt x="0" y="367"/>
                  </a:lnTo>
                  <a:lnTo>
                    <a:pt x="5" y="303"/>
                  </a:lnTo>
                  <a:lnTo>
                    <a:pt x="36" y="268"/>
                  </a:lnTo>
                  <a:lnTo>
                    <a:pt x="81" y="248"/>
                  </a:lnTo>
                  <a:lnTo>
                    <a:pt x="137" y="243"/>
                  </a:lnTo>
                  <a:lnTo>
                    <a:pt x="197" y="237"/>
                  </a:lnTo>
                  <a:lnTo>
                    <a:pt x="260" y="231"/>
                  </a:lnTo>
                  <a:lnTo>
                    <a:pt x="314" y="212"/>
                  </a:lnTo>
                  <a:lnTo>
                    <a:pt x="358" y="175"/>
                  </a:lnTo>
                  <a:lnTo>
                    <a:pt x="35" y="198"/>
                  </a:lnTo>
                  <a:lnTo>
                    <a:pt x="33" y="155"/>
                  </a:lnTo>
                  <a:lnTo>
                    <a:pt x="42" y="124"/>
                  </a:lnTo>
                  <a:lnTo>
                    <a:pt x="62" y="97"/>
                  </a:lnTo>
                  <a:lnTo>
                    <a:pt x="91" y="80"/>
                  </a:lnTo>
                  <a:lnTo>
                    <a:pt x="124" y="64"/>
                  </a:lnTo>
                  <a:lnTo>
                    <a:pt x="161" y="55"/>
                  </a:lnTo>
                  <a:lnTo>
                    <a:pt x="199" y="47"/>
                  </a:lnTo>
                  <a:lnTo>
                    <a:pt x="238" y="43"/>
                  </a:lnTo>
                  <a:lnTo>
                    <a:pt x="281" y="35"/>
                  </a:lnTo>
                  <a:lnTo>
                    <a:pt x="329" y="26"/>
                  </a:lnTo>
                  <a:lnTo>
                    <a:pt x="382" y="16"/>
                  </a:lnTo>
                  <a:lnTo>
                    <a:pt x="436" y="8"/>
                  </a:lnTo>
                  <a:lnTo>
                    <a:pt x="488" y="0"/>
                  </a:lnTo>
                  <a:lnTo>
                    <a:pt x="541" y="0"/>
                  </a:lnTo>
                  <a:lnTo>
                    <a:pt x="589" y="4"/>
                  </a:lnTo>
                  <a:lnTo>
                    <a:pt x="634" y="2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05" name="Freeform 49">
              <a:extLst>
                <a:ext uri="{FF2B5EF4-FFF2-40B4-BE49-F238E27FC236}">
                  <a16:creationId xmlns:a16="http://schemas.microsoft.com/office/drawing/2014/main" id="{3ECC2116-9C32-4E0E-B4D3-9AD4CAD4ACB4}"/>
                </a:ext>
              </a:extLst>
            </p:cNvPr>
            <p:cNvSpPr>
              <a:spLocks/>
            </p:cNvSpPr>
            <p:nvPr/>
          </p:nvSpPr>
          <p:spPr bwMode="auto">
            <a:xfrm>
              <a:off x="1191" y="2235"/>
              <a:ext cx="36" cy="66"/>
            </a:xfrm>
            <a:custGeom>
              <a:avLst/>
              <a:gdLst>
                <a:gd name="T0" fmla="*/ 71 w 71"/>
                <a:gd name="T1" fmla="*/ 132 h 132"/>
                <a:gd name="T2" fmla="*/ 48 w 71"/>
                <a:gd name="T3" fmla="*/ 132 h 132"/>
                <a:gd name="T4" fmla="*/ 0 w 71"/>
                <a:gd name="T5" fmla="*/ 0 h 132"/>
                <a:gd name="T6" fmla="*/ 9 w 71"/>
                <a:gd name="T7" fmla="*/ 12 h 132"/>
                <a:gd name="T8" fmla="*/ 21 w 71"/>
                <a:gd name="T9" fmla="*/ 27 h 132"/>
                <a:gd name="T10" fmla="*/ 31 w 71"/>
                <a:gd name="T11" fmla="*/ 43 h 132"/>
                <a:gd name="T12" fmla="*/ 40 w 71"/>
                <a:gd name="T13" fmla="*/ 60 h 132"/>
                <a:gd name="T14" fmla="*/ 46 w 71"/>
                <a:gd name="T15" fmla="*/ 78 h 132"/>
                <a:gd name="T16" fmla="*/ 54 w 71"/>
                <a:gd name="T17" fmla="*/ 95 h 132"/>
                <a:gd name="T18" fmla="*/ 62 w 71"/>
                <a:gd name="T19" fmla="*/ 113 h 132"/>
                <a:gd name="T20" fmla="*/ 71 w 71"/>
                <a:gd name="T21"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1" h="132">
                  <a:moveTo>
                    <a:pt x="71" y="132"/>
                  </a:moveTo>
                  <a:lnTo>
                    <a:pt x="48" y="132"/>
                  </a:lnTo>
                  <a:lnTo>
                    <a:pt x="0" y="0"/>
                  </a:lnTo>
                  <a:lnTo>
                    <a:pt x="9" y="12"/>
                  </a:lnTo>
                  <a:lnTo>
                    <a:pt x="21" y="27"/>
                  </a:lnTo>
                  <a:lnTo>
                    <a:pt x="31" y="43"/>
                  </a:lnTo>
                  <a:lnTo>
                    <a:pt x="40" y="60"/>
                  </a:lnTo>
                  <a:lnTo>
                    <a:pt x="46" y="78"/>
                  </a:lnTo>
                  <a:lnTo>
                    <a:pt x="54" y="95"/>
                  </a:lnTo>
                  <a:lnTo>
                    <a:pt x="62" y="113"/>
                  </a:lnTo>
                  <a:lnTo>
                    <a:pt x="71" y="1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06" name="Freeform 50">
              <a:extLst>
                <a:ext uri="{FF2B5EF4-FFF2-40B4-BE49-F238E27FC236}">
                  <a16:creationId xmlns:a16="http://schemas.microsoft.com/office/drawing/2014/main" id="{E221A502-D7FF-48B3-8E5E-280A49CD8F9E}"/>
                </a:ext>
              </a:extLst>
            </p:cNvPr>
            <p:cNvSpPr>
              <a:spLocks/>
            </p:cNvSpPr>
            <p:nvPr/>
          </p:nvSpPr>
          <p:spPr bwMode="auto">
            <a:xfrm>
              <a:off x="3041" y="2018"/>
              <a:ext cx="88" cy="294"/>
            </a:xfrm>
            <a:custGeom>
              <a:avLst/>
              <a:gdLst>
                <a:gd name="T0" fmla="*/ 174 w 174"/>
                <a:gd name="T1" fmla="*/ 48 h 587"/>
                <a:gd name="T2" fmla="*/ 163 w 174"/>
                <a:gd name="T3" fmla="*/ 114 h 587"/>
                <a:gd name="T4" fmla="*/ 153 w 174"/>
                <a:gd name="T5" fmla="*/ 182 h 587"/>
                <a:gd name="T6" fmla="*/ 143 w 174"/>
                <a:gd name="T7" fmla="*/ 248 h 587"/>
                <a:gd name="T8" fmla="*/ 134 w 174"/>
                <a:gd name="T9" fmla="*/ 318 h 587"/>
                <a:gd name="T10" fmla="*/ 120 w 174"/>
                <a:gd name="T11" fmla="*/ 384 h 587"/>
                <a:gd name="T12" fmla="*/ 108 w 174"/>
                <a:gd name="T13" fmla="*/ 452 h 587"/>
                <a:gd name="T14" fmla="*/ 93 w 174"/>
                <a:gd name="T15" fmla="*/ 518 h 587"/>
                <a:gd name="T16" fmla="*/ 77 w 174"/>
                <a:gd name="T17" fmla="*/ 587 h 587"/>
                <a:gd name="T18" fmla="*/ 39 w 174"/>
                <a:gd name="T19" fmla="*/ 580 h 587"/>
                <a:gd name="T20" fmla="*/ 15 w 174"/>
                <a:gd name="T21" fmla="*/ 560 h 587"/>
                <a:gd name="T22" fmla="*/ 2 w 174"/>
                <a:gd name="T23" fmla="*/ 531 h 587"/>
                <a:gd name="T24" fmla="*/ 0 w 174"/>
                <a:gd name="T25" fmla="*/ 498 h 587"/>
                <a:gd name="T26" fmla="*/ 4 w 174"/>
                <a:gd name="T27" fmla="*/ 457 h 587"/>
                <a:gd name="T28" fmla="*/ 13 w 174"/>
                <a:gd name="T29" fmla="*/ 419 h 587"/>
                <a:gd name="T30" fmla="*/ 25 w 174"/>
                <a:gd name="T31" fmla="*/ 380 h 587"/>
                <a:gd name="T32" fmla="*/ 41 w 174"/>
                <a:gd name="T33" fmla="*/ 347 h 587"/>
                <a:gd name="T34" fmla="*/ 46 w 174"/>
                <a:gd name="T35" fmla="*/ 300 h 587"/>
                <a:gd name="T36" fmla="*/ 50 w 174"/>
                <a:gd name="T37" fmla="*/ 256 h 587"/>
                <a:gd name="T38" fmla="*/ 52 w 174"/>
                <a:gd name="T39" fmla="*/ 211 h 587"/>
                <a:gd name="T40" fmla="*/ 58 w 174"/>
                <a:gd name="T41" fmla="*/ 169 h 587"/>
                <a:gd name="T42" fmla="*/ 62 w 174"/>
                <a:gd name="T43" fmla="*/ 124 h 587"/>
                <a:gd name="T44" fmla="*/ 74 w 174"/>
                <a:gd name="T45" fmla="*/ 81 h 587"/>
                <a:gd name="T46" fmla="*/ 89 w 174"/>
                <a:gd name="T47" fmla="*/ 41 h 587"/>
                <a:gd name="T48" fmla="*/ 114 w 174"/>
                <a:gd name="T49" fmla="*/ 0 h 587"/>
                <a:gd name="T50" fmla="*/ 132 w 174"/>
                <a:gd name="T51" fmla="*/ 4 h 587"/>
                <a:gd name="T52" fmla="*/ 153 w 174"/>
                <a:gd name="T53" fmla="*/ 13 h 587"/>
                <a:gd name="T54" fmla="*/ 167 w 174"/>
                <a:gd name="T55" fmla="*/ 29 h 587"/>
                <a:gd name="T56" fmla="*/ 174 w 174"/>
                <a:gd name="T57" fmla="*/ 48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4" h="587">
                  <a:moveTo>
                    <a:pt x="174" y="48"/>
                  </a:moveTo>
                  <a:lnTo>
                    <a:pt x="163" y="114"/>
                  </a:lnTo>
                  <a:lnTo>
                    <a:pt x="153" y="182"/>
                  </a:lnTo>
                  <a:lnTo>
                    <a:pt x="143" y="248"/>
                  </a:lnTo>
                  <a:lnTo>
                    <a:pt x="134" y="318"/>
                  </a:lnTo>
                  <a:lnTo>
                    <a:pt x="120" y="384"/>
                  </a:lnTo>
                  <a:lnTo>
                    <a:pt x="108" y="452"/>
                  </a:lnTo>
                  <a:lnTo>
                    <a:pt x="93" y="518"/>
                  </a:lnTo>
                  <a:lnTo>
                    <a:pt x="77" y="587"/>
                  </a:lnTo>
                  <a:lnTo>
                    <a:pt x="39" y="580"/>
                  </a:lnTo>
                  <a:lnTo>
                    <a:pt x="15" y="560"/>
                  </a:lnTo>
                  <a:lnTo>
                    <a:pt x="2" y="531"/>
                  </a:lnTo>
                  <a:lnTo>
                    <a:pt x="0" y="498"/>
                  </a:lnTo>
                  <a:lnTo>
                    <a:pt x="4" y="457"/>
                  </a:lnTo>
                  <a:lnTo>
                    <a:pt x="13" y="419"/>
                  </a:lnTo>
                  <a:lnTo>
                    <a:pt x="25" y="380"/>
                  </a:lnTo>
                  <a:lnTo>
                    <a:pt x="41" y="347"/>
                  </a:lnTo>
                  <a:lnTo>
                    <a:pt x="46" y="300"/>
                  </a:lnTo>
                  <a:lnTo>
                    <a:pt x="50" y="256"/>
                  </a:lnTo>
                  <a:lnTo>
                    <a:pt x="52" y="211"/>
                  </a:lnTo>
                  <a:lnTo>
                    <a:pt x="58" y="169"/>
                  </a:lnTo>
                  <a:lnTo>
                    <a:pt x="62" y="124"/>
                  </a:lnTo>
                  <a:lnTo>
                    <a:pt x="74" y="81"/>
                  </a:lnTo>
                  <a:lnTo>
                    <a:pt x="89" y="41"/>
                  </a:lnTo>
                  <a:lnTo>
                    <a:pt x="114" y="0"/>
                  </a:lnTo>
                  <a:lnTo>
                    <a:pt x="132" y="4"/>
                  </a:lnTo>
                  <a:lnTo>
                    <a:pt x="153" y="13"/>
                  </a:lnTo>
                  <a:lnTo>
                    <a:pt x="167" y="29"/>
                  </a:lnTo>
                  <a:lnTo>
                    <a:pt x="174" y="48"/>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07" name="Freeform 51">
              <a:extLst>
                <a:ext uri="{FF2B5EF4-FFF2-40B4-BE49-F238E27FC236}">
                  <a16:creationId xmlns:a16="http://schemas.microsoft.com/office/drawing/2014/main" id="{09C23FEC-0CC6-49EE-A9A6-6762BEC8E4D6}"/>
                </a:ext>
              </a:extLst>
            </p:cNvPr>
            <p:cNvSpPr>
              <a:spLocks/>
            </p:cNvSpPr>
            <p:nvPr/>
          </p:nvSpPr>
          <p:spPr bwMode="auto">
            <a:xfrm>
              <a:off x="2475" y="2096"/>
              <a:ext cx="84" cy="96"/>
            </a:xfrm>
            <a:custGeom>
              <a:avLst/>
              <a:gdLst>
                <a:gd name="T0" fmla="*/ 167 w 167"/>
                <a:gd name="T1" fmla="*/ 0 h 192"/>
                <a:gd name="T2" fmla="*/ 0 w 167"/>
                <a:gd name="T3" fmla="*/ 192 h 192"/>
                <a:gd name="T4" fmla="*/ 167 w 167"/>
                <a:gd name="T5" fmla="*/ 0 h 192"/>
              </a:gdLst>
              <a:ahLst/>
              <a:cxnLst>
                <a:cxn ang="0">
                  <a:pos x="T0" y="T1"/>
                </a:cxn>
                <a:cxn ang="0">
                  <a:pos x="T2" y="T3"/>
                </a:cxn>
                <a:cxn ang="0">
                  <a:pos x="T4" y="T5"/>
                </a:cxn>
              </a:cxnLst>
              <a:rect l="0" t="0" r="r" b="b"/>
              <a:pathLst>
                <a:path w="167" h="192">
                  <a:moveTo>
                    <a:pt x="167" y="0"/>
                  </a:moveTo>
                  <a:lnTo>
                    <a:pt x="0" y="192"/>
                  </a:lnTo>
                  <a:lnTo>
                    <a:pt x="16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08" name="Freeform 52">
              <a:extLst>
                <a:ext uri="{FF2B5EF4-FFF2-40B4-BE49-F238E27FC236}">
                  <a16:creationId xmlns:a16="http://schemas.microsoft.com/office/drawing/2014/main" id="{8281CBD5-5A03-41B4-B24F-F145D6B72A0A}"/>
                </a:ext>
              </a:extLst>
            </p:cNvPr>
            <p:cNvSpPr>
              <a:spLocks/>
            </p:cNvSpPr>
            <p:nvPr/>
          </p:nvSpPr>
          <p:spPr bwMode="auto">
            <a:xfrm>
              <a:off x="2967" y="2054"/>
              <a:ext cx="77" cy="186"/>
            </a:xfrm>
            <a:custGeom>
              <a:avLst/>
              <a:gdLst>
                <a:gd name="T0" fmla="*/ 106 w 155"/>
                <a:gd name="T1" fmla="*/ 372 h 372"/>
                <a:gd name="T2" fmla="*/ 0 w 155"/>
                <a:gd name="T3" fmla="*/ 36 h 372"/>
                <a:gd name="T4" fmla="*/ 19 w 155"/>
                <a:gd name="T5" fmla="*/ 25 h 372"/>
                <a:gd name="T6" fmla="*/ 40 w 155"/>
                <a:gd name="T7" fmla="*/ 19 h 372"/>
                <a:gd name="T8" fmla="*/ 60 w 155"/>
                <a:gd name="T9" fmla="*/ 11 h 372"/>
                <a:gd name="T10" fmla="*/ 79 w 155"/>
                <a:gd name="T11" fmla="*/ 7 h 372"/>
                <a:gd name="T12" fmla="*/ 96 w 155"/>
                <a:gd name="T13" fmla="*/ 2 h 372"/>
                <a:gd name="T14" fmla="*/ 116 w 155"/>
                <a:gd name="T15" fmla="*/ 0 h 372"/>
                <a:gd name="T16" fmla="*/ 135 w 155"/>
                <a:gd name="T17" fmla="*/ 0 h 372"/>
                <a:gd name="T18" fmla="*/ 155 w 155"/>
                <a:gd name="T19" fmla="*/ 0 h 372"/>
                <a:gd name="T20" fmla="*/ 106 w 155"/>
                <a:gd name="T21" fmla="*/ 372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372">
                  <a:moveTo>
                    <a:pt x="106" y="372"/>
                  </a:moveTo>
                  <a:lnTo>
                    <a:pt x="0" y="36"/>
                  </a:lnTo>
                  <a:lnTo>
                    <a:pt x="19" y="25"/>
                  </a:lnTo>
                  <a:lnTo>
                    <a:pt x="40" y="19"/>
                  </a:lnTo>
                  <a:lnTo>
                    <a:pt x="60" y="11"/>
                  </a:lnTo>
                  <a:lnTo>
                    <a:pt x="79" y="7"/>
                  </a:lnTo>
                  <a:lnTo>
                    <a:pt x="96" y="2"/>
                  </a:lnTo>
                  <a:lnTo>
                    <a:pt x="116" y="0"/>
                  </a:lnTo>
                  <a:lnTo>
                    <a:pt x="135" y="0"/>
                  </a:lnTo>
                  <a:lnTo>
                    <a:pt x="155" y="0"/>
                  </a:lnTo>
                  <a:lnTo>
                    <a:pt x="106" y="37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09" name="Freeform 53">
              <a:extLst>
                <a:ext uri="{FF2B5EF4-FFF2-40B4-BE49-F238E27FC236}">
                  <a16:creationId xmlns:a16="http://schemas.microsoft.com/office/drawing/2014/main" id="{CC1476BC-3067-4C63-A401-69CE9C88D2C7}"/>
                </a:ext>
              </a:extLst>
            </p:cNvPr>
            <p:cNvSpPr>
              <a:spLocks/>
            </p:cNvSpPr>
            <p:nvPr/>
          </p:nvSpPr>
          <p:spPr bwMode="auto">
            <a:xfrm>
              <a:off x="2822" y="2090"/>
              <a:ext cx="108" cy="258"/>
            </a:xfrm>
            <a:custGeom>
              <a:avLst/>
              <a:gdLst>
                <a:gd name="T0" fmla="*/ 215 w 215"/>
                <a:gd name="T1" fmla="*/ 516 h 516"/>
                <a:gd name="T2" fmla="*/ 186 w 215"/>
                <a:gd name="T3" fmla="*/ 514 h 516"/>
                <a:gd name="T4" fmla="*/ 166 w 215"/>
                <a:gd name="T5" fmla="*/ 504 h 516"/>
                <a:gd name="T6" fmla="*/ 151 w 215"/>
                <a:gd name="T7" fmla="*/ 487 h 516"/>
                <a:gd name="T8" fmla="*/ 143 w 215"/>
                <a:gd name="T9" fmla="*/ 466 h 516"/>
                <a:gd name="T10" fmla="*/ 133 w 215"/>
                <a:gd name="T11" fmla="*/ 440 h 516"/>
                <a:gd name="T12" fmla="*/ 128 w 215"/>
                <a:gd name="T13" fmla="*/ 415 h 516"/>
                <a:gd name="T14" fmla="*/ 118 w 215"/>
                <a:gd name="T15" fmla="*/ 392 h 516"/>
                <a:gd name="T16" fmla="*/ 108 w 215"/>
                <a:gd name="T17" fmla="*/ 373 h 516"/>
                <a:gd name="T18" fmla="*/ 0 w 215"/>
                <a:gd name="T19" fmla="*/ 49 h 516"/>
                <a:gd name="T20" fmla="*/ 71 w 215"/>
                <a:gd name="T21" fmla="*/ 0 h 516"/>
                <a:gd name="T22" fmla="*/ 89 w 215"/>
                <a:gd name="T23" fmla="*/ 62 h 516"/>
                <a:gd name="T24" fmla="*/ 110 w 215"/>
                <a:gd name="T25" fmla="*/ 126 h 516"/>
                <a:gd name="T26" fmla="*/ 133 w 215"/>
                <a:gd name="T27" fmla="*/ 192 h 516"/>
                <a:gd name="T28" fmla="*/ 157 w 215"/>
                <a:gd name="T29" fmla="*/ 258 h 516"/>
                <a:gd name="T30" fmla="*/ 174 w 215"/>
                <a:gd name="T31" fmla="*/ 322 h 516"/>
                <a:gd name="T32" fmla="*/ 193 w 215"/>
                <a:gd name="T33" fmla="*/ 388 h 516"/>
                <a:gd name="T34" fmla="*/ 205 w 215"/>
                <a:gd name="T35" fmla="*/ 452 h 516"/>
                <a:gd name="T36" fmla="*/ 215 w 215"/>
                <a:gd name="T37" fmla="*/ 516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5" h="516">
                  <a:moveTo>
                    <a:pt x="215" y="516"/>
                  </a:moveTo>
                  <a:lnTo>
                    <a:pt x="186" y="514"/>
                  </a:lnTo>
                  <a:lnTo>
                    <a:pt x="166" y="504"/>
                  </a:lnTo>
                  <a:lnTo>
                    <a:pt x="151" y="487"/>
                  </a:lnTo>
                  <a:lnTo>
                    <a:pt x="143" y="466"/>
                  </a:lnTo>
                  <a:lnTo>
                    <a:pt x="133" y="440"/>
                  </a:lnTo>
                  <a:lnTo>
                    <a:pt x="128" y="415"/>
                  </a:lnTo>
                  <a:lnTo>
                    <a:pt x="118" y="392"/>
                  </a:lnTo>
                  <a:lnTo>
                    <a:pt x="108" y="373"/>
                  </a:lnTo>
                  <a:lnTo>
                    <a:pt x="0" y="49"/>
                  </a:lnTo>
                  <a:lnTo>
                    <a:pt x="71" y="0"/>
                  </a:lnTo>
                  <a:lnTo>
                    <a:pt x="89" y="62"/>
                  </a:lnTo>
                  <a:lnTo>
                    <a:pt x="110" y="126"/>
                  </a:lnTo>
                  <a:lnTo>
                    <a:pt x="133" y="192"/>
                  </a:lnTo>
                  <a:lnTo>
                    <a:pt x="157" y="258"/>
                  </a:lnTo>
                  <a:lnTo>
                    <a:pt x="174" y="322"/>
                  </a:lnTo>
                  <a:lnTo>
                    <a:pt x="193" y="388"/>
                  </a:lnTo>
                  <a:lnTo>
                    <a:pt x="205" y="452"/>
                  </a:lnTo>
                  <a:lnTo>
                    <a:pt x="215" y="516"/>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10" name="Freeform 54">
              <a:extLst>
                <a:ext uri="{FF2B5EF4-FFF2-40B4-BE49-F238E27FC236}">
                  <a16:creationId xmlns:a16="http://schemas.microsoft.com/office/drawing/2014/main" id="{FEC9EB1B-5E9E-4687-80DF-72C48C4EA5FA}"/>
                </a:ext>
              </a:extLst>
            </p:cNvPr>
            <p:cNvSpPr>
              <a:spLocks/>
            </p:cNvSpPr>
            <p:nvPr/>
          </p:nvSpPr>
          <p:spPr bwMode="auto">
            <a:xfrm>
              <a:off x="2726" y="2114"/>
              <a:ext cx="138" cy="264"/>
            </a:xfrm>
            <a:custGeom>
              <a:avLst/>
              <a:gdLst>
                <a:gd name="T0" fmla="*/ 275 w 275"/>
                <a:gd name="T1" fmla="*/ 467 h 527"/>
                <a:gd name="T2" fmla="*/ 250 w 275"/>
                <a:gd name="T3" fmla="*/ 479 h 527"/>
                <a:gd name="T4" fmla="*/ 223 w 275"/>
                <a:gd name="T5" fmla="*/ 494 h 527"/>
                <a:gd name="T6" fmla="*/ 192 w 275"/>
                <a:gd name="T7" fmla="*/ 506 h 527"/>
                <a:gd name="T8" fmla="*/ 161 w 275"/>
                <a:gd name="T9" fmla="*/ 517 h 527"/>
                <a:gd name="T10" fmla="*/ 126 w 275"/>
                <a:gd name="T11" fmla="*/ 523 h 527"/>
                <a:gd name="T12" fmla="*/ 95 w 275"/>
                <a:gd name="T13" fmla="*/ 527 h 527"/>
                <a:gd name="T14" fmla="*/ 64 w 275"/>
                <a:gd name="T15" fmla="*/ 523 h 527"/>
                <a:gd name="T16" fmla="*/ 36 w 275"/>
                <a:gd name="T17" fmla="*/ 516 h 527"/>
                <a:gd name="T18" fmla="*/ 58 w 275"/>
                <a:gd name="T19" fmla="*/ 473 h 527"/>
                <a:gd name="T20" fmla="*/ 79 w 275"/>
                <a:gd name="T21" fmla="*/ 428 h 527"/>
                <a:gd name="T22" fmla="*/ 95 w 275"/>
                <a:gd name="T23" fmla="*/ 382 h 527"/>
                <a:gd name="T24" fmla="*/ 110 w 275"/>
                <a:gd name="T25" fmla="*/ 335 h 527"/>
                <a:gd name="T26" fmla="*/ 118 w 275"/>
                <a:gd name="T27" fmla="*/ 285 h 527"/>
                <a:gd name="T28" fmla="*/ 120 w 275"/>
                <a:gd name="T29" fmla="*/ 236 h 527"/>
                <a:gd name="T30" fmla="*/ 112 w 275"/>
                <a:gd name="T31" fmla="*/ 184 h 527"/>
                <a:gd name="T32" fmla="*/ 97 w 275"/>
                <a:gd name="T33" fmla="*/ 132 h 527"/>
                <a:gd name="T34" fmla="*/ 0 w 275"/>
                <a:gd name="T35" fmla="*/ 0 h 527"/>
                <a:gd name="T36" fmla="*/ 108 w 275"/>
                <a:gd name="T37" fmla="*/ 11 h 527"/>
                <a:gd name="T38" fmla="*/ 275 w 275"/>
                <a:gd name="T39" fmla="*/ 46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75" h="527">
                  <a:moveTo>
                    <a:pt x="275" y="467"/>
                  </a:moveTo>
                  <a:lnTo>
                    <a:pt x="250" y="479"/>
                  </a:lnTo>
                  <a:lnTo>
                    <a:pt x="223" y="494"/>
                  </a:lnTo>
                  <a:lnTo>
                    <a:pt x="192" y="506"/>
                  </a:lnTo>
                  <a:lnTo>
                    <a:pt x="161" y="517"/>
                  </a:lnTo>
                  <a:lnTo>
                    <a:pt x="126" y="523"/>
                  </a:lnTo>
                  <a:lnTo>
                    <a:pt x="95" y="527"/>
                  </a:lnTo>
                  <a:lnTo>
                    <a:pt x="64" y="523"/>
                  </a:lnTo>
                  <a:lnTo>
                    <a:pt x="36" y="516"/>
                  </a:lnTo>
                  <a:lnTo>
                    <a:pt x="58" y="473"/>
                  </a:lnTo>
                  <a:lnTo>
                    <a:pt x="79" y="428"/>
                  </a:lnTo>
                  <a:lnTo>
                    <a:pt x="95" y="382"/>
                  </a:lnTo>
                  <a:lnTo>
                    <a:pt x="110" y="335"/>
                  </a:lnTo>
                  <a:lnTo>
                    <a:pt x="118" y="285"/>
                  </a:lnTo>
                  <a:lnTo>
                    <a:pt x="120" y="236"/>
                  </a:lnTo>
                  <a:lnTo>
                    <a:pt x="112" y="184"/>
                  </a:lnTo>
                  <a:lnTo>
                    <a:pt x="97" y="132"/>
                  </a:lnTo>
                  <a:lnTo>
                    <a:pt x="0" y="0"/>
                  </a:lnTo>
                  <a:lnTo>
                    <a:pt x="108" y="11"/>
                  </a:lnTo>
                  <a:lnTo>
                    <a:pt x="275" y="46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11" name="Freeform 55">
              <a:extLst>
                <a:ext uri="{FF2B5EF4-FFF2-40B4-BE49-F238E27FC236}">
                  <a16:creationId xmlns:a16="http://schemas.microsoft.com/office/drawing/2014/main" id="{8334311F-F6EF-403C-8002-4C5592F4CEF6}"/>
                </a:ext>
              </a:extLst>
            </p:cNvPr>
            <p:cNvSpPr>
              <a:spLocks/>
            </p:cNvSpPr>
            <p:nvPr/>
          </p:nvSpPr>
          <p:spPr bwMode="auto">
            <a:xfrm>
              <a:off x="2901" y="2096"/>
              <a:ext cx="138" cy="282"/>
            </a:xfrm>
            <a:custGeom>
              <a:avLst/>
              <a:gdLst>
                <a:gd name="T0" fmla="*/ 275 w 275"/>
                <a:gd name="T1" fmla="*/ 529 h 564"/>
                <a:gd name="T2" fmla="*/ 227 w 275"/>
                <a:gd name="T3" fmla="*/ 564 h 564"/>
                <a:gd name="T4" fmla="*/ 155 w 275"/>
                <a:gd name="T5" fmla="*/ 504 h 564"/>
                <a:gd name="T6" fmla="*/ 0 w 275"/>
                <a:gd name="T7" fmla="*/ 0 h 564"/>
                <a:gd name="T8" fmla="*/ 33 w 275"/>
                <a:gd name="T9" fmla="*/ 60 h 564"/>
                <a:gd name="T10" fmla="*/ 60 w 275"/>
                <a:gd name="T11" fmla="*/ 128 h 564"/>
                <a:gd name="T12" fmla="*/ 83 w 275"/>
                <a:gd name="T13" fmla="*/ 196 h 564"/>
                <a:gd name="T14" fmla="*/ 108 w 275"/>
                <a:gd name="T15" fmla="*/ 268 h 564"/>
                <a:gd name="T16" fmla="*/ 133 w 275"/>
                <a:gd name="T17" fmla="*/ 335 h 564"/>
                <a:gd name="T18" fmla="*/ 168 w 275"/>
                <a:gd name="T19" fmla="*/ 405 h 564"/>
                <a:gd name="T20" fmla="*/ 213 w 275"/>
                <a:gd name="T21" fmla="*/ 469 h 564"/>
                <a:gd name="T22" fmla="*/ 275 w 275"/>
                <a:gd name="T23" fmla="*/ 529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5" h="564">
                  <a:moveTo>
                    <a:pt x="275" y="529"/>
                  </a:moveTo>
                  <a:lnTo>
                    <a:pt x="227" y="564"/>
                  </a:lnTo>
                  <a:lnTo>
                    <a:pt x="155" y="504"/>
                  </a:lnTo>
                  <a:lnTo>
                    <a:pt x="0" y="0"/>
                  </a:lnTo>
                  <a:lnTo>
                    <a:pt x="33" y="60"/>
                  </a:lnTo>
                  <a:lnTo>
                    <a:pt x="60" y="128"/>
                  </a:lnTo>
                  <a:lnTo>
                    <a:pt x="83" y="196"/>
                  </a:lnTo>
                  <a:lnTo>
                    <a:pt x="108" y="268"/>
                  </a:lnTo>
                  <a:lnTo>
                    <a:pt x="133" y="335"/>
                  </a:lnTo>
                  <a:lnTo>
                    <a:pt x="168" y="405"/>
                  </a:lnTo>
                  <a:lnTo>
                    <a:pt x="213" y="469"/>
                  </a:lnTo>
                  <a:lnTo>
                    <a:pt x="275" y="52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12" name="Freeform 56">
              <a:extLst>
                <a:ext uri="{FF2B5EF4-FFF2-40B4-BE49-F238E27FC236}">
                  <a16:creationId xmlns:a16="http://schemas.microsoft.com/office/drawing/2014/main" id="{9AEDD2B5-1CCC-4032-97FB-D1F6012123D1}"/>
                </a:ext>
              </a:extLst>
            </p:cNvPr>
            <p:cNvSpPr>
              <a:spLocks/>
            </p:cNvSpPr>
            <p:nvPr/>
          </p:nvSpPr>
          <p:spPr bwMode="auto">
            <a:xfrm>
              <a:off x="3109" y="2067"/>
              <a:ext cx="95" cy="303"/>
            </a:xfrm>
            <a:custGeom>
              <a:avLst/>
              <a:gdLst>
                <a:gd name="T0" fmla="*/ 133 w 190"/>
                <a:gd name="T1" fmla="*/ 442 h 607"/>
                <a:gd name="T2" fmla="*/ 118 w 190"/>
                <a:gd name="T3" fmla="*/ 463 h 607"/>
                <a:gd name="T4" fmla="*/ 112 w 190"/>
                <a:gd name="T5" fmla="*/ 492 h 607"/>
                <a:gd name="T6" fmla="*/ 108 w 190"/>
                <a:gd name="T7" fmla="*/ 523 h 607"/>
                <a:gd name="T8" fmla="*/ 106 w 190"/>
                <a:gd name="T9" fmla="*/ 554 h 607"/>
                <a:gd name="T10" fmla="*/ 100 w 190"/>
                <a:gd name="T11" fmla="*/ 580 h 607"/>
                <a:gd name="T12" fmla="*/ 89 w 190"/>
                <a:gd name="T13" fmla="*/ 599 h 607"/>
                <a:gd name="T14" fmla="*/ 69 w 190"/>
                <a:gd name="T15" fmla="*/ 607 h 607"/>
                <a:gd name="T16" fmla="*/ 38 w 190"/>
                <a:gd name="T17" fmla="*/ 599 h 607"/>
                <a:gd name="T18" fmla="*/ 44 w 190"/>
                <a:gd name="T19" fmla="*/ 580 h 607"/>
                <a:gd name="T20" fmla="*/ 44 w 190"/>
                <a:gd name="T21" fmla="*/ 568 h 607"/>
                <a:gd name="T22" fmla="*/ 36 w 190"/>
                <a:gd name="T23" fmla="*/ 556 h 607"/>
                <a:gd name="T24" fmla="*/ 29 w 190"/>
                <a:gd name="T25" fmla="*/ 549 h 607"/>
                <a:gd name="T26" fmla="*/ 15 w 190"/>
                <a:gd name="T27" fmla="*/ 537 h 607"/>
                <a:gd name="T28" fmla="*/ 5 w 190"/>
                <a:gd name="T29" fmla="*/ 525 h 607"/>
                <a:gd name="T30" fmla="*/ 0 w 190"/>
                <a:gd name="T31" fmla="*/ 508 h 607"/>
                <a:gd name="T32" fmla="*/ 2 w 190"/>
                <a:gd name="T33" fmla="*/ 490 h 607"/>
                <a:gd name="T34" fmla="*/ 110 w 190"/>
                <a:gd name="T35" fmla="*/ 0 h 607"/>
                <a:gd name="T36" fmla="*/ 159 w 190"/>
                <a:gd name="T37" fmla="*/ 35 h 607"/>
                <a:gd name="T38" fmla="*/ 184 w 190"/>
                <a:gd name="T39" fmla="*/ 81 h 607"/>
                <a:gd name="T40" fmla="*/ 190 w 190"/>
                <a:gd name="T41" fmla="*/ 134 h 607"/>
                <a:gd name="T42" fmla="*/ 184 w 190"/>
                <a:gd name="T43" fmla="*/ 194 h 607"/>
                <a:gd name="T44" fmla="*/ 168 w 190"/>
                <a:gd name="T45" fmla="*/ 254 h 607"/>
                <a:gd name="T46" fmla="*/ 153 w 190"/>
                <a:gd name="T47" fmla="*/ 318 h 607"/>
                <a:gd name="T48" fmla="*/ 137 w 190"/>
                <a:gd name="T49" fmla="*/ 380 h 607"/>
                <a:gd name="T50" fmla="*/ 133 w 190"/>
                <a:gd name="T51" fmla="*/ 442 h 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0" h="607">
                  <a:moveTo>
                    <a:pt x="133" y="442"/>
                  </a:moveTo>
                  <a:lnTo>
                    <a:pt x="118" y="463"/>
                  </a:lnTo>
                  <a:lnTo>
                    <a:pt x="112" y="492"/>
                  </a:lnTo>
                  <a:lnTo>
                    <a:pt x="108" y="523"/>
                  </a:lnTo>
                  <a:lnTo>
                    <a:pt x="106" y="554"/>
                  </a:lnTo>
                  <a:lnTo>
                    <a:pt x="100" y="580"/>
                  </a:lnTo>
                  <a:lnTo>
                    <a:pt x="89" y="599"/>
                  </a:lnTo>
                  <a:lnTo>
                    <a:pt x="69" y="607"/>
                  </a:lnTo>
                  <a:lnTo>
                    <a:pt x="38" y="599"/>
                  </a:lnTo>
                  <a:lnTo>
                    <a:pt x="44" y="580"/>
                  </a:lnTo>
                  <a:lnTo>
                    <a:pt x="44" y="568"/>
                  </a:lnTo>
                  <a:lnTo>
                    <a:pt x="36" y="556"/>
                  </a:lnTo>
                  <a:lnTo>
                    <a:pt x="29" y="549"/>
                  </a:lnTo>
                  <a:lnTo>
                    <a:pt x="15" y="537"/>
                  </a:lnTo>
                  <a:lnTo>
                    <a:pt x="5" y="525"/>
                  </a:lnTo>
                  <a:lnTo>
                    <a:pt x="0" y="508"/>
                  </a:lnTo>
                  <a:lnTo>
                    <a:pt x="2" y="490"/>
                  </a:lnTo>
                  <a:lnTo>
                    <a:pt x="110" y="0"/>
                  </a:lnTo>
                  <a:lnTo>
                    <a:pt x="159" y="35"/>
                  </a:lnTo>
                  <a:lnTo>
                    <a:pt x="184" y="81"/>
                  </a:lnTo>
                  <a:lnTo>
                    <a:pt x="190" y="134"/>
                  </a:lnTo>
                  <a:lnTo>
                    <a:pt x="184" y="194"/>
                  </a:lnTo>
                  <a:lnTo>
                    <a:pt x="168" y="254"/>
                  </a:lnTo>
                  <a:lnTo>
                    <a:pt x="153" y="318"/>
                  </a:lnTo>
                  <a:lnTo>
                    <a:pt x="137" y="380"/>
                  </a:lnTo>
                  <a:lnTo>
                    <a:pt x="133" y="442"/>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13" name="Freeform 57">
              <a:extLst>
                <a:ext uri="{FF2B5EF4-FFF2-40B4-BE49-F238E27FC236}">
                  <a16:creationId xmlns:a16="http://schemas.microsoft.com/office/drawing/2014/main" id="{D4706393-F78B-403A-A787-DBC6CC31974F}"/>
                </a:ext>
              </a:extLst>
            </p:cNvPr>
            <p:cNvSpPr>
              <a:spLocks/>
            </p:cNvSpPr>
            <p:nvPr/>
          </p:nvSpPr>
          <p:spPr bwMode="auto">
            <a:xfrm>
              <a:off x="1221" y="2312"/>
              <a:ext cx="13" cy="30"/>
            </a:xfrm>
            <a:custGeom>
              <a:avLst/>
              <a:gdLst>
                <a:gd name="T0" fmla="*/ 25 w 25"/>
                <a:gd name="T1" fmla="*/ 60 h 60"/>
                <a:gd name="T2" fmla="*/ 0 w 25"/>
                <a:gd name="T3" fmla="*/ 0 h 60"/>
                <a:gd name="T4" fmla="*/ 11 w 25"/>
                <a:gd name="T5" fmla="*/ 37 h 60"/>
                <a:gd name="T6" fmla="*/ 25 w 25"/>
                <a:gd name="T7" fmla="*/ 60 h 60"/>
              </a:gdLst>
              <a:ahLst/>
              <a:cxnLst>
                <a:cxn ang="0">
                  <a:pos x="T0" y="T1"/>
                </a:cxn>
                <a:cxn ang="0">
                  <a:pos x="T2" y="T3"/>
                </a:cxn>
                <a:cxn ang="0">
                  <a:pos x="T4" y="T5"/>
                </a:cxn>
                <a:cxn ang="0">
                  <a:pos x="T6" y="T7"/>
                </a:cxn>
              </a:cxnLst>
              <a:rect l="0" t="0" r="r" b="b"/>
              <a:pathLst>
                <a:path w="25" h="60">
                  <a:moveTo>
                    <a:pt x="25" y="60"/>
                  </a:moveTo>
                  <a:lnTo>
                    <a:pt x="0" y="0"/>
                  </a:lnTo>
                  <a:lnTo>
                    <a:pt x="11" y="37"/>
                  </a:lnTo>
                  <a:lnTo>
                    <a:pt x="25"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14" name="Freeform 58">
              <a:extLst>
                <a:ext uri="{FF2B5EF4-FFF2-40B4-BE49-F238E27FC236}">
                  <a16:creationId xmlns:a16="http://schemas.microsoft.com/office/drawing/2014/main" id="{F0A9DD18-87CC-4B26-BC95-F0ECA302E5EE}"/>
                </a:ext>
              </a:extLst>
            </p:cNvPr>
            <p:cNvSpPr>
              <a:spLocks/>
            </p:cNvSpPr>
            <p:nvPr/>
          </p:nvSpPr>
          <p:spPr bwMode="auto">
            <a:xfrm>
              <a:off x="1408" y="2345"/>
              <a:ext cx="192" cy="261"/>
            </a:xfrm>
            <a:custGeom>
              <a:avLst/>
              <a:gdLst>
                <a:gd name="T0" fmla="*/ 384 w 384"/>
                <a:gd name="T1" fmla="*/ 522 h 522"/>
                <a:gd name="T2" fmla="*/ 299 w 384"/>
                <a:gd name="T3" fmla="*/ 510 h 522"/>
                <a:gd name="T4" fmla="*/ 235 w 384"/>
                <a:gd name="T5" fmla="*/ 473 h 522"/>
                <a:gd name="T6" fmla="*/ 184 w 384"/>
                <a:gd name="T7" fmla="*/ 417 h 522"/>
                <a:gd name="T8" fmla="*/ 145 w 384"/>
                <a:gd name="T9" fmla="*/ 349 h 522"/>
                <a:gd name="T10" fmla="*/ 111 w 384"/>
                <a:gd name="T11" fmla="*/ 270 h 522"/>
                <a:gd name="T12" fmla="*/ 80 w 384"/>
                <a:gd name="T13" fmla="*/ 192 h 522"/>
                <a:gd name="T14" fmla="*/ 43 w 384"/>
                <a:gd name="T15" fmla="*/ 119 h 522"/>
                <a:gd name="T16" fmla="*/ 0 w 384"/>
                <a:gd name="T17" fmla="*/ 55 h 522"/>
                <a:gd name="T18" fmla="*/ 4 w 384"/>
                <a:gd name="T19" fmla="*/ 22 h 522"/>
                <a:gd name="T20" fmla="*/ 16 w 384"/>
                <a:gd name="T21" fmla="*/ 6 h 522"/>
                <a:gd name="T22" fmla="*/ 35 w 384"/>
                <a:gd name="T23" fmla="*/ 0 h 522"/>
                <a:gd name="T24" fmla="*/ 60 w 384"/>
                <a:gd name="T25" fmla="*/ 4 h 522"/>
                <a:gd name="T26" fmla="*/ 85 w 384"/>
                <a:gd name="T27" fmla="*/ 10 h 522"/>
                <a:gd name="T28" fmla="*/ 114 w 384"/>
                <a:gd name="T29" fmla="*/ 18 h 522"/>
                <a:gd name="T30" fmla="*/ 140 w 384"/>
                <a:gd name="T31" fmla="*/ 20 h 522"/>
                <a:gd name="T32" fmla="*/ 167 w 384"/>
                <a:gd name="T33" fmla="*/ 18 h 522"/>
                <a:gd name="T34" fmla="*/ 200 w 384"/>
                <a:gd name="T35" fmla="*/ 72 h 522"/>
                <a:gd name="T36" fmla="*/ 235 w 384"/>
                <a:gd name="T37" fmla="*/ 130 h 522"/>
                <a:gd name="T38" fmla="*/ 266 w 384"/>
                <a:gd name="T39" fmla="*/ 192 h 522"/>
                <a:gd name="T40" fmla="*/ 297 w 384"/>
                <a:gd name="T41" fmla="*/ 256 h 522"/>
                <a:gd name="T42" fmla="*/ 322 w 384"/>
                <a:gd name="T43" fmla="*/ 320 h 522"/>
                <a:gd name="T44" fmla="*/ 347 w 384"/>
                <a:gd name="T45" fmla="*/ 386 h 522"/>
                <a:gd name="T46" fmla="*/ 367 w 384"/>
                <a:gd name="T47" fmla="*/ 452 h 522"/>
                <a:gd name="T48" fmla="*/ 384 w 384"/>
                <a:gd name="T49" fmla="*/ 522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84" h="522">
                  <a:moveTo>
                    <a:pt x="384" y="522"/>
                  </a:moveTo>
                  <a:lnTo>
                    <a:pt x="299" y="510"/>
                  </a:lnTo>
                  <a:lnTo>
                    <a:pt x="235" y="473"/>
                  </a:lnTo>
                  <a:lnTo>
                    <a:pt x="184" y="417"/>
                  </a:lnTo>
                  <a:lnTo>
                    <a:pt x="145" y="349"/>
                  </a:lnTo>
                  <a:lnTo>
                    <a:pt x="111" y="270"/>
                  </a:lnTo>
                  <a:lnTo>
                    <a:pt x="80" y="192"/>
                  </a:lnTo>
                  <a:lnTo>
                    <a:pt x="43" y="119"/>
                  </a:lnTo>
                  <a:lnTo>
                    <a:pt x="0" y="55"/>
                  </a:lnTo>
                  <a:lnTo>
                    <a:pt x="4" y="22"/>
                  </a:lnTo>
                  <a:lnTo>
                    <a:pt x="16" y="6"/>
                  </a:lnTo>
                  <a:lnTo>
                    <a:pt x="35" y="0"/>
                  </a:lnTo>
                  <a:lnTo>
                    <a:pt x="60" y="4"/>
                  </a:lnTo>
                  <a:lnTo>
                    <a:pt x="85" y="10"/>
                  </a:lnTo>
                  <a:lnTo>
                    <a:pt x="114" y="18"/>
                  </a:lnTo>
                  <a:lnTo>
                    <a:pt x="140" y="20"/>
                  </a:lnTo>
                  <a:lnTo>
                    <a:pt x="167" y="18"/>
                  </a:lnTo>
                  <a:lnTo>
                    <a:pt x="200" y="72"/>
                  </a:lnTo>
                  <a:lnTo>
                    <a:pt x="235" y="130"/>
                  </a:lnTo>
                  <a:lnTo>
                    <a:pt x="266" y="192"/>
                  </a:lnTo>
                  <a:lnTo>
                    <a:pt x="297" y="256"/>
                  </a:lnTo>
                  <a:lnTo>
                    <a:pt x="322" y="320"/>
                  </a:lnTo>
                  <a:lnTo>
                    <a:pt x="347" y="386"/>
                  </a:lnTo>
                  <a:lnTo>
                    <a:pt x="367" y="452"/>
                  </a:lnTo>
                  <a:lnTo>
                    <a:pt x="384" y="52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15" name="Freeform 59">
              <a:extLst>
                <a:ext uri="{FF2B5EF4-FFF2-40B4-BE49-F238E27FC236}">
                  <a16:creationId xmlns:a16="http://schemas.microsoft.com/office/drawing/2014/main" id="{4E05CE89-A83A-45B8-899B-FF2D4AE70AD5}"/>
                </a:ext>
              </a:extLst>
            </p:cNvPr>
            <p:cNvSpPr>
              <a:spLocks/>
            </p:cNvSpPr>
            <p:nvPr/>
          </p:nvSpPr>
          <p:spPr bwMode="auto">
            <a:xfrm>
              <a:off x="1518" y="2331"/>
              <a:ext cx="142" cy="257"/>
            </a:xfrm>
            <a:custGeom>
              <a:avLst/>
              <a:gdLst>
                <a:gd name="T0" fmla="*/ 283 w 283"/>
                <a:gd name="T1" fmla="*/ 479 h 516"/>
                <a:gd name="T2" fmla="*/ 223 w 283"/>
                <a:gd name="T3" fmla="*/ 516 h 516"/>
                <a:gd name="T4" fmla="*/ 196 w 283"/>
                <a:gd name="T5" fmla="*/ 458 h 516"/>
                <a:gd name="T6" fmla="*/ 173 w 283"/>
                <a:gd name="T7" fmla="*/ 396 h 516"/>
                <a:gd name="T8" fmla="*/ 149 w 283"/>
                <a:gd name="T9" fmla="*/ 332 h 516"/>
                <a:gd name="T10" fmla="*/ 128 w 283"/>
                <a:gd name="T11" fmla="*/ 270 h 516"/>
                <a:gd name="T12" fmla="*/ 101 w 283"/>
                <a:gd name="T13" fmla="*/ 210 h 516"/>
                <a:gd name="T14" fmla="*/ 74 w 283"/>
                <a:gd name="T15" fmla="*/ 155 h 516"/>
                <a:gd name="T16" fmla="*/ 43 w 283"/>
                <a:gd name="T17" fmla="*/ 107 h 516"/>
                <a:gd name="T18" fmla="*/ 6 w 283"/>
                <a:gd name="T19" fmla="*/ 72 h 516"/>
                <a:gd name="T20" fmla="*/ 0 w 283"/>
                <a:gd name="T21" fmla="*/ 49 h 516"/>
                <a:gd name="T22" fmla="*/ 4 w 283"/>
                <a:gd name="T23" fmla="*/ 33 h 516"/>
                <a:gd name="T24" fmla="*/ 12 w 283"/>
                <a:gd name="T25" fmla="*/ 20 h 516"/>
                <a:gd name="T26" fmla="*/ 27 w 283"/>
                <a:gd name="T27" fmla="*/ 12 h 516"/>
                <a:gd name="T28" fmla="*/ 43 w 283"/>
                <a:gd name="T29" fmla="*/ 4 h 516"/>
                <a:gd name="T30" fmla="*/ 62 w 283"/>
                <a:gd name="T31" fmla="*/ 2 h 516"/>
                <a:gd name="T32" fmla="*/ 82 w 283"/>
                <a:gd name="T33" fmla="*/ 0 h 516"/>
                <a:gd name="T34" fmla="*/ 103 w 283"/>
                <a:gd name="T35" fmla="*/ 0 h 516"/>
                <a:gd name="T36" fmla="*/ 283 w 283"/>
                <a:gd name="T37" fmla="*/ 479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3" h="516">
                  <a:moveTo>
                    <a:pt x="283" y="479"/>
                  </a:moveTo>
                  <a:lnTo>
                    <a:pt x="223" y="516"/>
                  </a:lnTo>
                  <a:lnTo>
                    <a:pt x="196" y="458"/>
                  </a:lnTo>
                  <a:lnTo>
                    <a:pt x="173" y="396"/>
                  </a:lnTo>
                  <a:lnTo>
                    <a:pt x="149" y="332"/>
                  </a:lnTo>
                  <a:lnTo>
                    <a:pt x="128" y="270"/>
                  </a:lnTo>
                  <a:lnTo>
                    <a:pt x="101" y="210"/>
                  </a:lnTo>
                  <a:lnTo>
                    <a:pt x="74" y="155"/>
                  </a:lnTo>
                  <a:lnTo>
                    <a:pt x="43" y="107"/>
                  </a:lnTo>
                  <a:lnTo>
                    <a:pt x="6" y="72"/>
                  </a:lnTo>
                  <a:lnTo>
                    <a:pt x="0" y="49"/>
                  </a:lnTo>
                  <a:lnTo>
                    <a:pt x="4" y="33"/>
                  </a:lnTo>
                  <a:lnTo>
                    <a:pt x="12" y="20"/>
                  </a:lnTo>
                  <a:lnTo>
                    <a:pt x="27" y="12"/>
                  </a:lnTo>
                  <a:lnTo>
                    <a:pt x="43" y="4"/>
                  </a:lnTo>
                  <a:lnTo>
                    <a:pt x="62" y="2"/>
                  </a:lnTo>
                  <a:lnTo>
                    <a:pt x="82" y="0"/>
                  </a:lnTo>
                  <a:lnTo>
                    <a:pt x="103" y="0"/>
                  </a:lnTo>
                  <a:lnTo>
                    <a:pt x="283" y="47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16" name="Freeform 60">
              <a:extLst>
                <a:ext uri="{FF2B5EF4-FFF2-40B4-BE49-F238E27FC236}">
                  <a16:creationId xmlns:a16="http://schemas.microsoft.com/office/drawing/2014/main" id="{6E3CF68C-1D18-4ACA-AC36-EE3A7532392F}"/>
                </a:ext>
              </a:extLst>
            </p:cNvPr>
            <p:cNvSpPr>
              <a:spLocks/>
            </p:cNvSpPr>
            <p:nvPr/>
          </p:nvSpPr>
          <p:spPr bwMode="auto">
            <a:xfrm>
              <a:off x="1594" y="2327"/>
              <a:ext cx="143" cy="219"/>
            </a:xfrm>
            <a:custGeom>
              <a:avLst/>
              <a:gdLst>
                <a:gd name="T0" fmla="*/ 287 w 287"/>
                <a:gd name="T1" fmla="*/ 392 h 439"/>
                <a:gd name="T2" fmla="*/ 179 w 287"/>
                <a:gd name="T3" fmla="*/ 439 h 439"/>
                <a:gd name="T4" fmla="*/ 146 w 287"/>
                <a:gd name="T5" fmla="*/ 384 h 439"/>
                <a:gd name="T6" fmla="*/ 121 w 287"/>
                <a:gd name="T7" fmla="*/ 330 h 439"/>
                <a:gd name="T8" fmla="*/ 101 w 287"/>
                <a:gd name="T9" fmla="*/ 276 h 439"/>
                <a:gd name="T10" fmla="*/ 84 w 287"/>
                <a:gd name="T11" fmla="*/ 223 h 439"/>
                <a:gd name="T12" fmla="*/ 66 w 287"/>
                <a:gd name="T13" fmla="*/ 169 h 439"/>
                <a:gd name="T14" fmla="*/ 49 w 287"/>
                <a:gd name="T15" fmla="*/ 115 h 439"/>
                <a:gd name="T16" fmla="*/ 26 w 287"/>
                <a:gd name="T17" fmla="*/ 61 h 439"/>
                <a:gd name="T18" fmla="*/ 0 w 287"/>
                <a:gd name="T19" fmla="*/ 8 h 439"/>
                <a:gd name="T20" fmla="*/ 76 w 287"/>
                <a:gd name="T21" fmla="*/ 0 h 439"/>
                <a:gd name="T22" fmla="*/ 132 w 287"/>
                <a:gd name="T23" fmla="*/ 22 h 439"/>
                <a:gd name="T24" fmla="*/ 171 w 287"/>
                <a:gd name="T25" fmla="*/ 64 h 439"/>
                <a:gd name="T26" fmla="*/ 202 w 287"/>
                <a:gd name="T27" fmla="*/ 126 h 439"/>
                <a:gd name="T28" fmla="*/ 221 w 287"/>
                <a:gd name="T29" fmla="*/ 194 h 439"/>
                <a:gd name="T30" fmla="*/ 239 w 287"/>
                <a:gd name="T31" fmla="*/ 266 h 439"/>
                <a:gd name="T32" fmla="*/ 260 w 287"/>
                <a:gd name="T33" fmla="*/ 332 h 439"/>
                <a:gd name="T34" fmla="*/ 287 w 287"/>
                <a:gd name="T35" fmla="*/ 392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7" h="439">
                  <a:moveTo>
                    <a:pt x="287" y="392"/>
                  </a:moveTo>
                  <a:lnTo>
                    <a:pt x="179" y="439"/>
                  </a:lnTo>
                  <a:lnTo>
                    <a:pt x="146" y="384"/>
                  </a:lnTo>
                  <a:lnTo>
                    <a:pt x="121" y="330"/>
                  </a:lnTo>
                  <a:lnTo>
                    <a:pt x="101" y="276"/>
                  </a:lnTo>
                  <a:lnTo>
                    <a:pt x="84" y="223"/>
                  </a:lnTo>
                  <a:lnTo>
                    <a:pt x="66" y="169"/>
                  </a:lnTo>
                  <a:lnTo>
                    <a:pt x="49" y="115"/>
                  </a:lnTo>
                  <a:lnTo>
                    <a:pt x="26" y="61"/>
                  </a:lnTo>
                  <a:lnTo>
                    <a:pt x="0" y="8"/>
                  </a:lnTo>
                  <a:lnTo>
                    <a:pt x="76" y="0"/>
                  </a:lnTo>
                  <a:lnTo>
                    <a:pt x="132" y="22"/>
                  </a:lnTo>
                  <a:lnTo>
                    <a:pt x="171" y="64"/>
                  </a:lnTo>
                  <a:lnTo>
                    <a:pt x="202" y="126"/>
                  </a:lnTo>
                  <a:lnTo>
                    <a:pt x="221" y="194"/>
                  </a:lnTo>
                  <a:lnTo>
                    <a:pt x="239" y="266"/>
                  </a:lnTo>
                  <a:lnTo>
                    <a:pt x="260" y="332"/>
                  </a:lnTo>
                  <a:lnTo>
                    <a:pt x="287" y="39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17" name="Freeform 61">
              <a:extLst>
                <a:ext uri="{FF2B5EF4-FFF2-40B4-BE49-F238E27FC236}">
                  <a16:creationId xmlns:a16="http://schemas.microsoft.com/office/drawing/2014/main" id="{1ED0F69B-3CE0-431C-8FC3-D337464F78B4}"/>
                </a:ext>
              </a:extLst>
            </p:cNvPr>
            <p:cNvSpPr>
              <a:spLocks/>
            </p:cNvSpPr>
            <p:nvPr/>
          </p:nvSpPr>
          <p:spPr bwMode="auto">
            <a:xfrm>
              <a:off x="1696" y="2318"/>
              <a:ext cx="67" cy="168"/>
            </a:xfrm>
            <a:custGeom>
              <a:avLst/>
              <a:gdLst>
                <a:gd name="T0" fmla="*/ 83 w 136"/>
                <a:gd name="T1" fmla="*/ 0 h 335"/>
                <a:gd name="T2" fmla="*/ 107 w 136"/>
                <a:gd name="T3" fmla="*/ 37 h 335"/>
                <a:gd name="T4" fmla="*/ 124 w 136"/>
                <a:gd name="T5" fmla="*/ 78 h 335"/>
                <a:gd name="T6" fmla="*/ 132 w 136"/>
                <a:gd name="T7" fmla="*/ 118 h 335"/>
                <a:gd name="T8" fmla="*/ 136 w 136"/>
                <a:gd name="T9" fmla="*/ 163 h 335"/>
                <a:gd name="T10" fmla="*/ 132 w 136"/>
                <a:gd name="T11" fmla="*/ 205 h 335"/>
                <a:gd name="T12" fmla="*/ 128 w 136"/>
                <a:gd name="T13" fmla="*/ 250 h 335"/>
                <a:gd name="T14" fmla="*/ 122 w 136"/>
                <a:gd name="T15" fmla="*/ 293 h 335"/>
                <a:gd name="T16" fmla="*/ 118 w 136"/>
                <a:gd name="T17" fmla="*/ 335 h 335"/>
                <a:gd name="T18" fmla="*/ 0 w 136"/>
                <a:gd name="T19" fmla="*/ 37 h 335"/>
                <a:gd name="T20" fmla="*/ 12 w 136"/>
                <a:gd name="T21" fmla="*/ 29 h 335"/>
                <a:gd name="T22" fmla="*/ 31 w 136"/>
                <a:gd name="T23" fmla="*/ 17 h 335"/>
                <a:gd name="T24" fmla="*/ 43 w 136"/>
                <a:gd name="T25" fmla="*/ 10 h 335"/>
                <a:gd name="T26" fmla="*/ 54 w 136"/>
                <a:gd name="T27" fmla="*/ 4 h 335"/>
                <a:gd name="T28" fmla="*/ 68 w 136"/>
                <a:gd name="T29" fmla="*/ 0 h 335"/>
                <a:gd name="T30" fmla="*/ 83 w 136"/>
                <a:gd name="T31"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6" h="335">
                  <a:moveTo>
                    <a:pt x="83" y="0"/>
                  </a:moveTo>
                  <a:lnTo>
                    <a:pt x="107" y="37"/>
                  </a:lnTo>
                  <a:lnTo>
                    <a:pt x="124" y="78"/>
                  </a:lnTo>
                  <a:lnTo>
                    <a:pt x="132" y="118"/>
                  </a:lnTo>
                  <a:lnTo>
                    <a:pt x="136" y="163"/>
                  </a:lnTo>
                  <a:lnTo>
                    <a:pt x="132" y="205"/>
                  </a:lnTo>
                  <a:lnTo>
                    <a:pt x="128" y="250"/>
                  </a:lnTo>
                  <a:lnTo>
                    <a:pt x="122" y="293"/>
                  </a:lnTo>
                  <a:lnTo>
                    <a:pt x="118" y="335"/>
                  </a:lnTo>
                  <a:lnTo>
                    <a:pt x="0" y="37"/>
                  </a:lnTo>
                  <a:lnTo>
                    <a:pt x="12" y="29"/>
                  </a:lnTo>
                  <a:lnTo>
                    <a:pt x="31" y="17"/>
                  </a:lnTo>
                  <a:lnTo>
                    <a:pt x="43" y="10"/>
                  </a:lnTo>
                  <a:lnTo>
                    <a:pt x="54" y="4"/>
                  </a:lnTo>
                  <a:lnTo>
                    <a:pt x="68" y="0"/>
                  </a:lnTo>
                  <a:lnTo>
                    <a:pt x="83" y="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18" name="Freeform 62">
              <a:extLst>
                <a:ext uri="{FF2B5EF4-FFF2-40B4-BE49-F238E27FC236}">
                  <a16:creationId xmlns:a16="http://schemas.microsoft.com/office/drawing/2014/main" id="{7418DBAE-07EF-4C7D-AF98-FFB2F824C9EF}"/>
                </a:ext>
              </a:extLst>
            </p:cNvPr>
            <p:cNvSpPr>
              <a:spLocks/>
            </p:cNvSpPr>
            <p:nvPr/>
          </p:nvSpPr>
          <p:spPr bwMode="auto">
            <a:xfrm>
              <a:off x="3199" y="2139"/>
              <a:ext cx="91" cy="192"/>
            </a:xfrm>
            <a:custGeom>
              <a:avLst/>
              <a:gdLst>
                <a:gd name="T0" fmla="*/ 180 w 180"/>
                <a:gd name="T1" fmla="*/ 181 h 384"/>
                <a:gd name="T2" fmla="*/ 2 w 180"/>
                <a:gd name="T3" fmla="*/ 384 h 384"/>
                <a:gd name="T4" fmla="*/ 0 w 180"/>
                <a:gd name="T5" fmla="*/ 334 h 384"/>
                <a:gd name="T6" fmla="*/ 6 w 180"/>
                <a:gd name="T7" fmla="*/ 285 h 384"/>
                <a:gd name="T8" fmla="*/ 14 w 180"/>
                <a:gd name="T9" fmla="*/ 239 h 384"/>
                <a:gd name="T10" fmla="*/ 27 w 180"/>
                <a:gd name="T11" fmla="*/ 192 h 384"/>
                <a:gd name="T12" fmla="*/ 39 w 180"/>
                <a:gd name="T13" fmla="*/ 144 h 384"/>
                <a:gd name="T14" fmla="*/ 50 w 180"/>
                <a:gd name="T15" fmla="*/ 95 h 384"/>
                <a:gd name="T16" fmla="*/ 58 w 180"/>
                <a:gd name="T17" fmla="*/ 47 h 384"/>
                <a:gd name="T18" fmla="*/ 62 w 180"/>
                <a:gd name="T19" fmla="*/ 0 h 384"/>
                <a:gd name="T20" fmla="*/ 83 w 180"/>
                <a:gd name="T21" fmla="*/ 14 h 384"/>
                <a:gd name="T22" fmla="*/ 107 w 180"/>
                <a:gd name="T23" fmla="*/ 31 h 384"/>
                <a:gd name="T24" fmla="*/ 126 w 180"/>
                <a:gd name="T25" fmla="*/ 51 h 384"/>
                <a:gd name="T26" fmla="*/ 147 w 180"/>
                <a:gd name="T27" fmla="*/ 76 h 384"/>
                <a:gd name="T28" fmla="*/ 163 w 180"/>
                <a:gd name="T29" fmla="*/ 99 h 384"/>
                <a:gd name="T30" fmla="*/ 175 w 180"/>
                <a:gd name="T31" fmla="*/ 124 h 384"/>
                <a:gd name="T32" fmla="*/ 180 w 180"/>
                <a:gd name="T33" fmla="*/ 152 h 384"/>
                <a:gd name="T34" fmla="*/ 180 w 180"/>
                <a:gd name="T35" fmla="*/ 181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0" h="384">
                  <a:moveTo>
                    <a:pt x="180" y="181"/>
                  </a:moveTo>
                  <a:lnTo>
                    <a:pt x="2" y="384"/>
                  </a:lnTo>
                  <a:lnTo>
                    <a:pt x="0" y="334"/>
                  </a:lnTo>
                  <a:lnTo>
                    <a:pt x="6" y="285"/>
                  </a:lnTo>
                  <a:lnTo>
                    <a:pt x="14" y="239"/>
                  </a:lnTo>
                  <a:lnTo>
                    <a:pt x="27" y="192"/>
                  </a:lnTo>
                  <a:lnTo>
                    <a:pt x="39" y="144"/>
                  </a:lnTo>
                  <a:lnTo>
                    <a:pt x="50" y="95"/>
                  </a:lnTo>
                  <a:lnTo>
                    <a:pt x="58" y="47"/>
                  </a:lnTo>
                  <a:lnTo>
                    <a:pt x="62" y="0"/>
                  </a:lnTo>
                  <a:lnTo>
                    <a:pt x="83" y="14"/>
                  </a:lnTo>
                  <a:lnTo>
                    <a:pt x="107" y="31"/>
                  </a:lnTo>
                  <a:lnTo>
                    <a:pt x="126" y="51"/>
                  </a:lnTo>
                  <a:lnTo>
                    <a:pt x="147" y="76"/>
                  </a:lnTo>
                  <a:lnTo>
                    <a:pt x="163" y="99"/>
                  </a:lnTo>
                  <a:lnTo>
                    <a:pt x="175" y="124"/>
                  </a:lnTo>
                  <a:lnTo>
                    <a:pt x="180" y="152"/>
                  </a:lnTo>
                  <a:lnTo>
                    <a:pt x="180" y="181"/>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19" name="Freeform 63">
              <a:extLst>
                <a:ext uri="{FF2B5EF4-FFF2-40B4-BE49-F238E27FC236}">
                  <a16:creationId xmlns:a16="http://schemas.microsoft.com/office/drawing/2014/main" id="{12861D47-8A55-401B-8BF9-D81997CF196D}"/>
                </a:ext>
              </a:extLst>
            </p:cNvPr>
            <p:cNvSpPr>
              <a:spLocks/>
            </p:cNvSpPr>
            <p:nvPr/>
          </p:nvSpPr>
          <p:spPr bwMode="auto">
            <a:xfrm>
              <a:off x="1803" y="2288"/>
              <a:ext cx="344" cy="109"/>
            </a:xfrm>
            <a:custGeom>
              <a:avLst/>
              <a:gdLst>
                <a:gd name="T0" fmla="*/ 683 w 689"/>
                <a:gd name="T1" fmla="*/ 108 h 217"/>
                <a:gd name="T2" fmla="*/ 687 w 689"/>
                <a:gd name="T3" fmla="*/ 120 h 217"/>
                <a:gd name="T4" fmla="*/ 689 w 689"/>
                <a:gd name="T5" fmla="*/ 134 h 217"/>
                <a:gd name="T6" fmla="*/ 683 w 689"/>
                <a:gd name="T7" fmla="*/ 143 h 217"/>
                <a:gd name="T8" fmla="*/ 677 w 689"/>
                <a:gd name="T9" fmla="*/ 155 h 217"/>
                <a:gd name="T10" fmla="*/ 665 w 689"/>
                <a:gd name="T11" fmla="*/ 163 h 217"/>
                <a:gd name="T12" fmla="*/ 656 w 689"/>
                <a:gd name="T13" fmla="*/ 169 h 217"/>
                <a:gd name="T14" fmla="*/ 644 w 689"/>
                <a:gd name="T15" fmla="*/ 169 h 217"/>
                <a:gd name="T16" fmla="*/ 636 w 689"/>
                <a:gd name="T17" fmla="*/ 169 h 217"/>
                <a:gd name="T18" fmla="*/ 565 w 689"/>
                <a:gd name="T19" fmla="*/ 167 h 217"/>
                <a:gd name="T20" fmla="*/ 491 w 689"/>
                <a:gd name="T21" fmla="*/ 170 h 217"/>
                <a:gd name="T22" fmla="*/ 411 w 689"/>
                <a:gd name="T23" fmla="*/ 176 h 217"/>
                <a:gd name="T24" fmla="*/ 334 w 689"/>
                <a:gd name="T25" fmla="*/ 188 h 217"/>
                <a:gd name="T26" fmla="*/ 252 w 689"/>
                <a:gd name="T27" fmla="*/ 198 h 217"/>
                <a:gd name="T28" fmla="*/ 173 w 689"/>
                <a:gd name="T29" fmla="*/ 207 h 217"/>
                <a:gd name="T30" fmla="*/ 95 w 689"/>
                <a:gd name="T31" fmla="*/ 213 h 217"/>
                <a:gd name="T32" fmla="*/ 24 w 689"/>
                <a:gd name="T33" fmla="*/ 217 h 217"/>
                <a:gd name="T34" fmla="*/ 0 w 689"/>
                <a:gd name="T35" fmla="*/ 97 h 217"/>
                <a:gd name="T36" fmla="*/ 76 w 689"/>
                <a:gd name="T37" fmla="*/ 77 h 217"/>
                <a:gd name="T38" fmla="*/ 152 w 689"/>
                <a:gd name="T39" fmla="*/ 64 h 217"/>
                <a:gd name="T40" fmla="*/ 229 w 689"/>
                <a:gd name="T41" fmla="*/ 52 h 217"/>
                <a:gd name="T42" fmla="*/ 309 w 689"/>
                <a:gd name="T43" fmla="*/ 43 h 217"/>
                <a:gd name="T44" fmla="*/ 386 w 689"/>
                <a:gd name="T45" fmla="*/ 31 h 217"/>
                <a:gd name="T46" fmla="*/ 468 w 689"/>
                <a:gd name="T47" fmla="*/ 21 h 217"/>
                <a:gd name="T48" fmla="*/ 549 w 689"/>
                <a:gd name="T49" fmla="*/ 10 h 217"/>
                <a:gd name="T50" fmla="*/ 636 w 689"/>
                <a:gd name="T51" fmla="*/ 0 h 217"/>
                <a:gd name="T52" fmla="*/ 683 w 689"/>
                <a:gd name="T53" fmla="*/ 108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89" h="217">
                  <a:moveTo>
                    <a:pt x="683" y="108"/>
                  </a:moveTo>
                  <a:lnTo>
                    <a:pt x="687" y="120"/>
                  </a:lnTo>
                  <a:lnTo>
                    <a:pt x="689" y="134"/>
                  </a:lnTo>
                  <a:lnTo>
                    <a:pt x="683" y="143"/>
                  </a:lnTo>
                  <a:lnTo>
                    <a:pt x="677" y="155"/>
                  </a:lnTo>
                  <a:lnTo>
                    <a:pt x="665" y="163"/>
                  </a:lnTo>
                  <a:lnTo>
                    <a:pt x="656" y="169"/>
                  </a:lnTo>
                  <a:lnTo>
                    <a:pt x="644" y="169"/>
                  </a:lnTo>
                  <a:lnTo>
                    <a:pt x="636" y="169"/>
                  </a:lnTo>
                  <a:lnTo>
                    <a:pt x="565" y="167"/>
                  </a:lnTo>
                  <a:lnTo>
                    <a:pt x="491" y="170"/>
                  </a:lnTo>
                  <a:lnTo>
                    <a:pt x="411" y="176"/>
                  </a:lnTo>
                  <a:lnTo>
                    <a:pt x="334" y="188"/>
                  </a:lnTo>
                  <a:lnTo>
                    <a:pt x="252" y="198"/>
                  </a:lnTo>
                  <a:lnTo>
                    <a:pt x="173" y="207"/>
                  </a:lnTo>
                  <a:lnTo>
                    <a:pt x="95" y="213"/>
                  </a:lnTo>
                  <a:lnTo>
                    <a:pt x="24" y="217"/>
                  </a:lnTo>
                  <a:lnTo>
                    <a:pt x="0" y="97"/>
                  </a:lnTo>
                  <a:lnTo>
                    <a:pt x="76" y="77"/>
                  </a:lnTo>
                  <a:lnTo>
                    <a:pt x="152" y="64"/>
                  </a:lnTo>
                  <a:lnTo>
                    <a:pt x="229" y="52"/>
                  </a:lnTo>
                  <a:lnTo>
                    <a:pt x="309" y="43"/>
                  </a:lnTo>
                  <a:lnTo>
                    <a:pt x="386" y="31"/>
                  </a:lnTo>
                  <a:lnTo>
                    <a:pt x="468" y="21"/>
                  </a:lnTo>
                  <a:lnTo>
                    <a:pt x="549" y="10"/>
                  </a:lnTo>
                  <a:lnTo>
                    <a:pt x="636" y="0"/>
                  </a:lnTo>
                  <a:lnTo>
                    <a:pt x="683" y="108"/>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20" name="Freeform 64">
              <a:extLst>
                <a:ext uri="{FF2B5EF4-FFF2-40B4-BE49-F238E27FC236}">
                  <a16:creationId xmlns:a16="http://schemas.microsoft.com/office/drawing/2014/main" id="{64F2598A-F1CB-46A2-AE5F-41980CBD6DAB}"/>
                </a:ext>
              </a:extLst>
            </p:cNvPr>
            <p:cNvSpPr>
              <a:spLocks/>
            </p:cNvSpPr>
            <p:nvPr/>
          </p:nvSpPr>
          <p:spPr bwMode="auto">
            <a:xfrm>
              <a:off x="1352" y="2390"/>
              <a:ext cx="127" cy="198"/>
            </a:xfrm>
            <a:custGeom>
              <a:avLst/>
              <a:gdLst>
                <a:gd name="T0" fmla="*/ 255 w 255"/>
                <a:gd name="T1" fmla="*/ 384 h 398"/>
                <a:gd name="T2" fmla="*/ 214 w 255"/>
                <a:gd name="T3" fmla="*/ 396 h 398"/>
                <a:gd name="T4" fmla="*/ 179 w 255"/>
                <a:gd name="T5" fmla="*/ 398 h 398"/>
                <a:gd name="T6" fmla="*/ 146 w 255"/>
                <a:gd name="T7" fmla="*/ 384 h 398"/>
                <a:gd name="T8" fmla="*/ 119 w 255"/>
                <a:gd name="T9" fmla="*/ 365 h 398"/>
                <a:gd name="T10" fmla="*/ 92 w 255"/>
                <a:gd name="T11" fmla="*/ 334 h 398"/>
                <a:gd name="T12" fmla="*/ 70 w 255"/>
                <a:gd name="T13" fmla="*/ 301 h 398"/>
                <a:gd name="T14" fmla="*/ 53 w 255"/>
                <a:gd name="T15" fmla="*/ 264 h 398"/>
                <a:gd name="T16" fmla="*/ 39 w 255"/>
                <a:gd name="T17" fmla="*/ 229 h 398"/>
                <a:gd name="T18" fmla="*/ 24 w 255"/>
                <a:gd name="T19" fmla="*/ 198 h 398"/>
                <a:gd name="T20" fmla="*/ 12 w 255"/>
                <a:gd name="T21" fmla="*/ 169 h 398"/>
                <a:gd name="T22" fmla="*/ 2 w 255"/>
                <a:gd name="T23" fmla="*/ 138 h 398"/>
                <a:gd name="T24" fmla="*/ 0 w 255"/>
                <a:gd name="T25" fmla="*/ 109 h 398"/>
                <a:gd name="T26" fmla="*/ 0 w 255"/>
                <a:gd name="T27" fmla="*/ 78 h 398"/>
                <a:gd name="T28" fmla="*/ 12 w 255"/>
                <a:gd name="T29" fmla="*/ 49 h 398"/>
                <a:gd name="T30" fmla="*/ 31 w 255"/>
                <a:gd name="T31" fmla="*/ 22 h 398"/>
                <a:gd name="T32" fmla="*/ 63 w 255"/>
                <a:gd name="T33" fmla="*/ 0 h 398"/>
                <a:gd name="T34" fmla="*/ 255 w 255"/>
                <a:gd name="T35" fmla="*/ 384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5" h="398">
                  <a:moveTo>
                    <a:pt x="255" y="384"/>
                  </a:moveTo>
                  <a:lnTo>
                    <a:pt x="214" y="396"/>
                  </a:lnTo>
                  <a:lnTo>
                    <a:pt x="179" y="398"/>
                  </a:lnTo>
                  <a:lnTo>
                    <a:pt x="146" y="384"/>
                  </a:lnTo>
                  <a:lnTo>
                    <a:pt x="119" y="365"/>
                  </a:lnTo>
                  <a:lnTo>
                    <a:pt x="92" y="334"/>
                  </a:lnTo>
                  <a:lnTo>
                    <a:pt x="70" y="301"/>
                  </a:lnTo>
                  <a:lnTo>
                    <a:pt x="53" y="264"/>
                  </a:lnTo>
                  <a:lnTo>
                    <a:pt x="39" y="229"/>
                  </a:lnTo>
                  <a:lnTo>
                    <a:pt x="24" y="198"/>
                  </a:lnTo>
                  <a:lnTo>
                    <a:pt x="12" y="169"/>
                  </a:lnTo>
                  <a:lnTo>
                    <a:pt x="2" y="138"/>
                  </a:lnTo>
                  <a:lnTo>
                    <a:pt x="0" y="109"/>
                  </a:lnTo>
                  <a:lnTo>
                    <a:pt x="0" y="78"/>
                  </a:lnTo>
                  <a:lnTo>
                    <a:pt x="12" y="49"/>
                  </a:lnTo>
                  <a:lnTo>
                    <a:pt x="31" y="22"/>
                  </a:lnTo>
                  <a:lnTo>
                    <a:pt x="63" y="0"/>
                  </a:lnTo>
                  <a:lnTo>
                    <a:pt x="255" y="38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21" name="Freeform 65">
              <a:extLst>
                <a:ext uri="{FF2B5EF4-FFF2-40B4-BE49-F238E27FC236}">
                  <a16:creationId xmlns:a16="http://schemas.microsoft.com/office/drawing/2014/main" id="{5AE87678-AFE6-44A4-A922-024982F66342}"/>
                </a:ext>
              </a:extLst>
            </p:cNvPr>
            <p:cNvSpPr>
              <a:spLocks/>
            </p:cNvSpPr>
            <p:nvPr/>
          </p:nvSpPr>
          <p:spPr bwMode="auto">
            <a:xfrm>
              <a:off x="2619" y="2276"/>
              <a:ext cx="107" cy="132"/>
            </a:xfrm>
            <a:custGeom>
              <a:avLst/>
              <a:gdLst>
                <a:gd name="T0" fmla="*/ 0 w 216"/>
                <a:gd name="T1" fmla="*/ 263 h 263"/>
                <a:gd name="T2" fmla="*/ 216 w 216"/>
                <a:gd name="T3" fmla="*/ 0 h 263"/>
                <a:gd name="T4" fmla="*/ 208 w 216"/>
                <a:gd name="T5" fmla="*/ 42 h 263"/>
                <a:gd name="T6" fmla="*/ 192 w 216"/>
                <a:gd name="T7" fmla="*/ 83 h 263"/>
                <a:gd name="T8" fmla="*/ 167 w 216"/>
                <a:gd name="T9" fmla="*/ 120 h 263"/>
                <a:gd name="T10" fmla="*/ 138 w 216"/>
                <a:gd name="T11" fmla="*/ 157 h 263"/>
                <a:gd name="T12" fmla="*/ 103 w 216"/>
                <a:gd name="T13" fmla="*/ 188 h 263"/>
                <a:gd name="T14" fmla="*/ 68 w 216"/>
                <a:gd name="T15" fmla="*/ 217 h 263"/>
                <a:gd name="T16" fmla="*/ 31 w 216"/>
                <a:gd name="T17" fmla="*/ 240 h 263"/>
                <a:gd name="T18" fmla="*/ 0 w 216"/>
                <a:gd name="T19" fmla="*/ 263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6" h="263">
                  <a:moveTo>
                    <a:pt x="0" y="263"/>
                  </a:moveTo>
                  <a:lnTo>
                    <a:pt x="216" y="0"/>
                  </a:lnTo>
                  <a:lnTo>
                    <a:pt x="208" y="42"/>
                  </a:lnTo>
                  <a:lnTo>
                    <a:pt x="192" y="83"/>
                  </a:lnTo>
                  <a:lnTo>
                    <a:pt x="167" y="120"/>
                  </a:lnTo>
                  <a:lnTo>
                    <a:pt x="138" y="157"/>
                  </a:lnTo>
                  <a:lnTo>
                    <a:pt x="103" y="188"/>
                  </a:lnTo>
                  <a:lnTo>
                    <a:pt x="68" y="217"/>
                  </a:lnTo>
                  <a:lnTo>
                    <a:pt x="31" y="240"/>
                  </a:lnTo>
                  <a:lnTo>
                    <a:pt x="0" y="263"/>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22" name="Freeform 66">
              <a:extLst>
                <a:ext uri="{FF2B5EF4-FFF2-40B4-BE49-F238E27FC236}">
                  <a16:creationId xmlns:a16="http://schemas.microsoft.com/office/drawing/2014/main" id="{16ACB14E-73E1-4538-AC1B-E8E4B426F816}"/>
                </a:ext>
              </a:extLst>
            </p:cNvPr>
            <p:cNvSpPr>
              <a:spLocks/>
            </p:cNvSpPr>
            <p:nvPr/>
          </p:nvSpPr>
          <p:spPr bwMode="auto">
            <a:xfrm>
              <a:off x="1270" y="2480"/>
              <a:ext cx="96" cy="108"/>
            </a:xfrm>
            <a:custGeom>
              <a:avLst/>
              <a:gdLst>
                <a:gd name="T0" fmla="*/ 192 w 192"/>
                <a:gd name="T1" fmla="*/ 217 h 217"/>
                <a:gd name="T2" fmla="*/ 163 w 192"/>
                <a:gd name="T3" fmla="*/ 215 h 217"/>
                <a:gd name="T4" fmla="*/ 135 w 192"/>
                <a:gd name="T5" fmla="*/ 215 h 217"/>
                <a:gd name="T6" fmla="*/ 108 w 192"/>
                <a:gd name="T7" fmla="*/ 213 h 217"/>
                <a:gd name="T8" fmla="*/ 85 w 192"/>
                <a:gd name="T9" fmla="*/ 209 h 217"/>
                <a:gd name="T10" fmla="*/ 60 w 192"/>
                <a:gd name="T11" fmla="*/ 201 h 217"/>
                <a:gd name="T12" fmla="*/ 38 w 192"/>
                <a:gd name="T13" fmla="*/ 190 h 217"/>
                <a:gd name="T14" fmla="*/ 17 w 192"/>
                <a:gd name="T15" fmla="*/ 174 h 217"/>
                <a:gd name="T16" fmla="*/ 0 w 192"/>
                <a:gd name="T17" fmla="*/ 157 h 217"/>
                <a:gd name="T18" fmla="*/ 95 w 192"/>
                <a:gd name="T19" fmla="*/ 0 h 217"/>
                <a:gd name="T20" fmla="*/ 118 w 192"/>
                <a:gd name="T21" fmla="*/ 17 h 217"/>
                <a:gd name="T22" fmla="*/ 139 w 192"/>
                <a:gd name="T23" fmla="*/ 39 h 217"/>
                <a:gd name="T24" fmla="*/ 155 w 192"/>
                <a:gd name="T25" fmla="*/ 62 h 217"/>
                <a:gd name="T26" fmla="*/ 168 w 192"/>
                <a:gd name="T27" fmla="*/ 89 h 217"/>
                <a:gd name="T28" fmla="*/ 178 w 192"/>
                <a:gd name="T29" fmla="*/ 116 h 217"/>
                <a:gd name="T30" fmla="*/ 186 w 192"/>
                <a:gd name="T31" fmla="*/ 147 h 217"/>
                <a:gd name="T32" fmla="*/ 190 w 192"/>
                <a:gd name="T33" fmla="*/ 180 h 217"/>
                <a:gd name="T34" fmla="*/ 192 w 192"/>
                <a:gd name="T35" fmla="*/ 217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2" h="217">
                  <a:moveTo>
                    <a:pt x="192" y="217"/>
                  </a:moveTo>
                  <a:lnTo>
                    <a:pt x="163" y="215"/>
                  </a:lnTo>
                  <a:lnTo>
                    <a:pt x="135" y="215"/>
                  </a:lnTo>
                  <a:lnTo>
                    <a:pt x="108" y="213"/>
                  </a:lnTo>
                  <a:lnTo>
                    <a:pt x="85" y="209"/>
                  </a:lnTo>
                  <a:lnTo>
                    <a:pt x="60" y="201"/>
                  </a:lnTo>
                  <a:lnTo>
                    <a:pt x="38" y="190"/>
                  </a:lnTo>
                  <a:lnTo>
                    <a:pt x="17" y="174"/>
                  </a:lnTo>
                  <a:lnTo>
                    <a:pt x="0" y="157"/>
                  </a:lnTo>
                  <a:lnTo>
                    <a:pt x="95" y="0"/>
                  </a:lnTo>
                  <a:lnTo>
                    <a:pt x="118" y="17"/>
                  </a:lnTo>
                  <a:lnTo>
                    <a:pt x="139" y="39"/>
                  </a:lnTo>
                  <a:lnTo>
                    <a:pt x="155" y="62"/>
                  </a:lnTo>
                  <a:lnTo>
                    <a:pt x="168" y="89"/>
                  </a:lnTo>
                  <a:lnTo>
                    <a:pt x="178" y="116"/>
                  </a:lnTo>
                  <a:lnTo>
                    <a:pt x="186" y="147"/>
                  </a:lnTo>
                  <a:lnTo>
                    <a:pt x="190" y="180"/>
                  </a:lnTo>
                  <a:lnTo>
                    <a:pt x="192" y="21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23" name="Freeform 67">
              <a:extLst>
                <a:ext uri="{FF2B5EF4-FFF2-40B4-BE49-F238E27FC236}">
                  <a16:creationId xmlns:a16="http://schemas.microsoft.com/office/drawing/2014/main" id="{02D7702B-91C8-41C2-BDC4-71FE4821A24E}"/>
                </a:ext>
              </a:extLst>
            </p:cNvPr>
            <p:cNvSpPr>
              <a:spLocks/>
            </p:cNvSpPr>
            <p:nvPr/>
          </p:nvSpPr>
          <p:spPr bwMode="auto">
            <a:xfrm>
              <a:off x="1804" y="2384"/>
              <a:ext cx="395" cy="108"/>
            </a:xfrm>
            <a:custGeom>
              <a:avLst/>
              <a:gdLst>
                <a:gd name="T0" fmla="*/ 790 w 790"/>
                <a:gd name="T1" fmla="*/ 120 h 217"/>
                <a:gd name="T2" fmla="*/ 22 w 790"/>
                <a:gd name="T3" fmla="*/ 217 h 217"/>
                <a:gd name="T4" fmla="*/ 0 w 790"/>
                <a:gd name="T5" fmla="*/ 145 h 217"/>
                <a:gd name="T6" fmla="*/ 12 w 790"/>
                <a:gd name="T7" fmla="*/ 101 h 217"/>
                <a:gd name="T8" fmla="*/ 47 w 790"/>
                <a:gd name="T9" fmla="*/ 77 h 217"/>
                <a:gd name="T10" fmla="*/ 97 w 790"/>
                <a:gd name="T11" fmla="*/ 68 h 217"/>
                <a:gd name="T12" fmla="*/ 155 w 790"/>
                <a:gd name="T13" fmla="*/ 64 h 217"/>
                <a:gd name="T14" fmla="*/ 215 w 790"/>
                <a:gd name="T15" fmla="*/ 62 h 217"/>
                <a:gd name="T16" fmla="*/ 268 w 790"/>
                <a:gd name="T17" fmla="*/ 54 h 217"/>
                <a:gd name="T18" fmla="*/ 311 w 790"/>
                <a:gd name="T19" fmla="*/ 37 h 217"/>
                <a:gd name="T20" fmla="*/ 365 w 790"/>
                <a:gd name="T21" fmla="*/ 33 h 217"/>
                <a:gd name="T22" fmla="*/ 431 w 790"/>
                <a:gd name="T23" fmla="*/ 23 h 217"/>
                <a:gd name="T24" fmla="*/ 503 w 790"/>
                <a:gd name="T25" fmla="*/ 10 h 217"/>
                <a:gd name="T26" fmla="*/ 576 w 790"/>
                <a:gd name="T27" fmla="*/ 2 h 217"/>
                <a:gd name="T28" fmla="*/ 644 w 790"/>
                <a:gd name="T29" fmla="*/ 0 h 217"/>
                <a:gd name="T30" fmla="*/ 706 w 790"/>
                <a:gd name="T31" fmla="*/ 17 h 217"/>
                <a:gd name="T32" fmla="*/ 755 w 790"/>
                <a:gd name="T33" fmla="*/ 54 h 217"/>
                <a:gd name="T34" fmla="*/ 790 w 790"/>
                <a:gd name="T35" fmla="*/ 12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90" h="217">
                  <a:moveTo>
                    <a:pt x="790" y="120"/>
                  </a:moveTo>
                  <a:lnTo>
                    <a:pt x="22" y="217"/>
                  </a:lnTo>
                  <a:lnTo>
                    <a:pt x="0" y="145"/>
                  </a:lnTo>
                  <a:lnTo>
                    <a:pt x="12" y="101"/>
                  </a:lnTo>
                  <a:lnTo>
                    <a:pt x="47" y="77"/>
                  </a:lnTo>
                  <a:lnTo>
                    <a:pt x="97" y="68"/>
                  </a:lnTo>
                  <a:lnTo>
                    <a:pt x="155" y="64"/>
                  </a:lnTo>
                  <a:lnTo>
                    <a:pt x="215" y="62"/>
                  </a:lnTo>
                  <a:lnTo>
                    <a:pt x="268" y="54"/>
                  </a:lnTo>
                  <a:lnTo>
                    <a:pt x="311" y="37"/>
                  </a:lnTo>
                  <a:lnTo>
                    <a:pt x="365" y="33"/>
                  </a:lnTo>
                  <a:lnTo>
                    <a:pt x="431" y="23"/>
                  </a:lnTo>
                  <a:lnTo>
                    <a:pt x="503" y="10"/>
                  </a:lnTo>
                  <a:lnTo>
                    <a:pt x="576" y="2"/>
                  </a:lnTo>
                  <a:lnTo>
                    <a:pt x="644" y="0"/>
                  </a:lnTo>
                  <a:lnTo>
                    <a:pt x="706" y="17"/>
                  </a:lnTo>
                  <a:lnTo>
                    <a:pt x="755" y="54"/>
                  </a:lnTo>
                  <a:lnTo>
                    <a:pt x="790" y="12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24" name="Freeform 68">
              <a:extLst>
                <a:ext uri="{FF2B5EF4-FFF2-40B4-BE49-F238E27FC236}">
                  <a16:creationId xmlns:a16="http://schemas.microsoft.com/office/drawing/2014/main" id="{325041DF-9C2A-41B0-BFE0-02B3301D8A6D}"/>
                </a:ext>
              </a:extLst>
            </p:cNvPr>
            <p:cNvSpPr>
              <a:spLocks/>
            </p:cNvSpPr>
            <p:nvPr/>
          </p:nvSpPr>
          <p:spPr bwMode="auto">
            <a:xfrm>
              <a:off x="1809" y="2469"/>
              <a:ext cx="444" cy="92"/>
            </a:xfrm>
            <a:custGeom>
              <a:avLst/>
              <a:gdLst>
                <a:gd name="T0" fmla="*/ 888 w 888"/>
                <a:gd name="T1" fmla="*/ 107 h 185"/>
                <a:gd name="T2" fmla="*/ 770 w 888"/>
                <a:gd name="T3" fmla="*/ 113 h 185"/>
                <a:gd name="T4" fmla="*/ 653 w 888"/>
                <a:gd name="T5" fmla="*/ 130 h 185"/>
                <a:gd name="T6" fmla="*/ 537 w 888"/>
                <a:gd name="T7" fmla="*/ 152 h 185"/>
                <a:gd name="T8" fmla="*/ 425 w 888"/>
                <a:gd name="T9" fmla="*/ 173 h 185"/>
                <a:gd name="T10" fmla="*/ 312 w 888"/>
                <a:gd name="T11" fmla="*/ 185 h 185"/>
                <a:gd name="T12" fmla="*/ 205 w 888"/>
                <a:gd name="T13" fmla="*/ 181 h 185"/>
                <a:gd name="T14" fmla="*/ 99 w 888"/>
                <a:gd name="T15" fmla="*/ 157 h 185"/>
                <a:gd name="T16" fmla="*/ 0 w 888"/>
                <a:gd name="T17" fmla="*/ 107 h 185"/>
                <a:gd name="T18" fmla="*/ 105 w 888"/>
                <a:gd name="T19" fmla="*/ 86 h 185"/>
                <a:gd name="T20" fmla="*/ 221 w 888"/>
                <a:gd name="T21" fmla="*/ 59 h 185"/>
                <a:gd name="T22" fmla="*/ 343 w 888"/>
                <a:gd name="T23" fmla="*/ 31 h 185"/>
                <a:gd name="T24" fmla="*/ 469 w 888"/>
                <a:gd name="T25" fmla="*/ 10 h 185"/>
                <a:gd name="T26" fmla="*/ 589 w 888"/>
                <a:gd name="T27" fmla="*/ 0 h 185"/>
                <a:gd name="T28" fmla="*/ 704 w 888"/>
                <a:gd name="T29" fmla="*/ 8 h 185"/>
                <a:gd name="T30" fmla="*/ 805 w 888"/>
                <a:gd name="T31" fmla="*/ 41 h 185"/>
                <a:gd name="T32" fmla="*/ 888 w 888"/>
                <a:gd name="T33" fmla="*/ 107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8" h="185">
                  <a:moveTo>
                    <a:pt x="888" y="107"/>
                  </a:moveTo>
                  <a:lnTo>
                    <a:pt x="770" y="113"/>
                  </a:lnTo>
                  <a:lnTo>
                    <a:pt x="653" y="130"/>
                  </a:lnTo>
                  <a:lnTo>
                    <a:pt x="537" y="152"/>
                  </a:lnTo>
                  <a:lnTo>
                    <a:pt x="425" y="173"/>
                  </a:lnTo>
                  <a:lnTo>
                    <a:pt x="312" y="185"/>
                  </a:lnTo>
                  <a:lnTo>
                    <a:pt x="205" y="181"/>
                  </a:lnTo>
                  <a:lnTo>
                    <a:pt x="99" y="157"/>
                  </a:lnTo>
                  <a:lnTo>
                    <a:pt x="0" y="107"/>
                  </a:lnTo>
                  <a:lnTo>
                    <a:pt x="105" y="86"/>
                  </a:lnTo>
                  <a:lnTo>
                    <a:pt x="221" y="59"/>
                  </a:lnTo>
                  <a:lnTo>
                    <a:pt x="343" y="31"/>
                  </a:lnTo>
                  <a:lnTo>
                    <a:pt x="469" y="10"/>
                  </a:lnTo>
                  <a:lnTo>
                    <a:pt x="589" y="0"/>
                  </a:lnTo>
                  <a:lnTo>
                    <a:pt x="704" y="8"/>
                  </a:lnTo>
                  <a:lnTo>
                    <a:pt x="805" y="41"/>
                  </a:lnTo>
                  <a:lnTo>
                    <a:pt x="888" y="10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25" name="Freeform 69">
              <a:extLst>
                <a:ext uri="{FF2B5EF4-FFF2-40B4-BE49-F238E27FC236}">
                  <a16:creationId xmlns:a16="http://schemas.microsoft.com/office/drawing/2014/main" id="{2470E914-9511-492C-80A6-37F01DCA314D}"/>
                </a:ext>
              </a:extLst>
            </p:cNvPr>
            <p:cNvSpPr>
              <a:spLocks/>
            </p:cNvSpPr>
            <p:nvPr/>
          </p:nvSpPr>
          <p:spPr bwMode="auto">
            <a:xfrm>
              <a:off x="2007" y="2559"/>
              <a:ext cx="252" cy="46"/>
            </a:xfrm>
            <a:custGeom>
              <a:avLst/>
              <a:gdLst>
                <a:gd name="T0" fmla="*/ 492 w 504"/>
                <a:gd name="T1" fmla="*/ 21 h 91"/>
                <a:gd name="T2" fmla="*/ 504 w 504"/>
                <a:gd name="T3" fmla="*/ 9 h 91"/>
                <a:gd name="T4" fmla="*/ 444 w 504"/>
                <a:gd name="T5" fmla="*/ 27 h 91"/>
                <a:gd name="T6" fmla="*/ 382 w 504"/>
                <a:gd name="T7" fmla="*/ 48 h 91"/>
                <a:gd name="T8" fmla="*/ 318 w 504"/>
                <a:gd name="T9" fmla="*/ 66 h 91"/>
                <a:gd name="T10" fmla="*/ 256 w 504"/>
                <a:gd name="T11" fmla="*/ 83 h 91"/>
                <a:gd name="T12" fmla="*/ 190 w 504"/>
                <a:gd name="T13" fmla="*/ 91 h 91"/>
                <a:gd name="T14" fmla="*/ 126 w 504"/>
                <a:gd name="T15" fmla="*/ 91 h 91"/>
                <a:gd name="T16" fmla="*/ 62 w 504"/>
                <a:gd name="T17" fmla="*/ 79 h 91"/>
                <a:gd name="T18" fmla="*/ 0 w 504"/>
                <a:gd name="T19" fmla="*/ 58 h 91"/>
                <a:gd name="T20" fmla="*/ 52 w 504"/>
                <a:gd name="T21" fmla="*/ 42 h 91"/>
                <a:gd name="T22" fmla="*/ 110 w 504"/>
                <a:gd name="T23" fmla="*/ 29 h 91"/>
                <a:gd name="T24" fmla="*/ 174 w 504"/>
                <a:gd name="T25" fmla="*/ 15 h 91"/>
                <a:gd name="T26" fmla="*/ 240 w 504"/>
                <a:gd name="T27" fmla="*/ 7 h 91"/>
                <a:gd name="T28" fmla="*/ 306 w 504"/>
                <a:gd name="T29" fmla="*/ 0 h 91"/>
                <a:gd name="T30" fmla="*/ 372 w 504"/>
                <a:gd name="T31" fmla="*/ 0 h 91"/>
                <a:gd name="T32" fmla="*/ 434 w 504"/>
                <a:gd name="T33" fmla="*/ 6 h 91"/>
                <a:gd name="T34" fmla="*/ 492 w 504"/>
                <a:gd name="T35" fmla="*/ 2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04" h="91">
                  <a:moveTo>
                    <a:pt x="492" y="21"/>
                  </a:moveTo>
                  <a:lnTo>
                    <a:pt x="504" y="9"/>
                  </a:lnTo>
                  <a:lnTo>
                    <a:pt x="444" y="27"/>
                  </a:lnTo>
                  <a:lnTo>
                    <a:pt x="382" y="48"/>
                  </a:lnTo>
                  <a:lnTo>
                    <a:pt x="318" y="66"/>
                  </a:lnTo>
                  <a:lnTo>
                    <a:pt x="256" y="83"/>
                  </a:lnTo>
                  <a:lnTo>
                    <a:pt x="190" y="91"/>
                  </a:lnTo>
                  <a:lnTo>
                    <a:pt x="126" y="91"/>
                  </a:lnTo>
                  <a:lnTo>
                    <a:pt x="62" y="79"/>
                  </a:lnTo>
                  <a:lnTo>
                    <a:pt x="0" y="58"/>
                  </a:lnTo>
                  <a:lnTo>
                    <a:pt x="52" y="42"/>
                  </a:lnTo>
                  <a:lnTo>
                    <a:pt x="110" y="29"/>
                  </a:lnTo>
                  <a:lnTo>
                    <a:pt x="174" y="15"/>
                  </a:lnTo>
                  <a:lnTo>
                    <a:pt x="240" y="7"/>
                  </a:lnTo>
                  <a:lnTo>
                    <a:pt x="306" y="0"/>
                  </a:lnTo>
                  <a:lnTo>
                    <a:pt x="372" y="0"/>
                  </a:lnTo>
                  <a:lnTo>
                    <a:pt x="434" y="6"/>
                  </a:lnTo>
                  <a:lnTo>
                    <a:pt x="492" y="21"/>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26" name="Freeform 70">
              <a:extLst>
                <a:ext uri="{FF2B5EF4-FFF2-40B4-BE49-F238E27FC236}">
                  <a16:creationId xmlns:a16="http://schemas.microsoft.com/office/drawing/2014/main" id="{44346C2E-7B7C-4FCE-8F91-A0D55DFA43FD}"/>
                </a:ext>
              </a:extLst>
            </p:cNvPr>
            <p:cNvSpPr>
              <a:spLocks/>
            </p:cNvSpPr>
            <p:nvPr/>
          </p:nvSpPr>
          <p:spPr bwMode="auto">
            <a:xfrm>
              <a:off x="2600" y="2253"/>
              <a:ext cx="600" cy="492"/>
            </a:xfrm>
            <a:custGeom>
              <a:avLst/>
              <a:gdLst>
                <a:gd name="T0" fmla="*/ 734 w 1201"/>
                <a:gd name="T1" fmla="*/ 23 h 985"/>
                <a:gd name="T2" fmla="*/ 766 w 1201"/>
                <a:gd name="T3" fmla="*/ 50 h 985"/>
                <a:gd name="T4" fmla="*/ 801 w 1201"/>
                <a:gd name="T5" fmla="*/ 80 h 985"/>
                <a:gd name="T6" fmla="*/ 836 w 1201"/>
                <a:gd name="T7" fmla="*/ 109 h 985"/>
                <a:gd name="T8" fmla="*/ 873 w 1201"/>
                <a:gd name="T9" fmla="*/ 140 h 985"/>
                <a:gd name="T10" fmla="*/ 908 w 1201"/>
                <a:gd name="T11" fmla="*/ 167 h 985"/>
                <a:gd name="T12" fmla="*/ 947 w 1201"/>
                <a:gd name="T13" fmla="*/ 194 h 985"/>
                <a:gd name="T14" fmla="*/ 988 w 1201"/>
                <a:gd name="T15" fmla="*/ 215 h 985"/>
                <a:gd name="T16" fmla="*/ 1032 w 1201"/>
                <a:gd name="T17" fmla="*/ 239 h 985"/>
                <a:gd name="T18" fmla="*/ 1048 w 1201"/>
                <a:gd name="T19" fmla="*/ 277 h 985"/>
                <a:gd name="T20" fmla="*/ 1069 w 1201"/>
                <a:gd name="T21" fmla="*/ 316 h 985"/>
                <a:gd name="T22" fmla="*/ 1090 w 1201"/>
                <a:gd name="T23" fmla="*/ 355 h 985"/>
                <a:gd name="T24" fmla="*/ 1114 w 1201"/>
                <a:gd name="T25" fmla="*/ 396 h 985"/>
                <a:gd name="T26" fmla="*/ 1133 w 1201"/>
                <a:gd name="T27" fmla="*/ 434 h 985"/>
                <a:gd name="T28" fmla="*/ 1147 w 1201"/>
                <a:gd name="T29" fmla="*/ 475 h 985"/>
                <a:gd name="T30" fmla="*/ 1154 w 1201"/>
                <a:gd name="T31" fmla="*/ 516 h 985"/>
                <a:gd name="T32" fmla="*/ 1152 w 1201"/>
                <a:gd name="T33" fmla="*/ 562 h 985"/>
                <a:gd name="T34" fmla="*/ 1201 w 1201"/>
                <a:gd name="T35" fmla="*/ 743 h 985"/>
                <a:gd name="T36" fmla="*/ 1110 w 1201"/>
                <a:gd name="T37" fmla="*/ 818 h 985"/>
                <a:gd name="T38" fmla="*/ 1017 w 1201"/>
                <a:gd name="T39" fmla="*/ 878 h 985"/>
                <a:gd name="T40" fmla="*/ 914 w 1201"/>
                <a:gd name="T41" fmla="*/ 925 h 985"/>
                <a:gd name="T42" fmla="*/ 809 w 1201"/>
                <a:gd name="T43" fmla="*/ 958 h 985"/>
                <a:gd name="T44" fmla="*/ 699 w 1201"/>
                <a:gd name="T45" fmla="*/ 977 h 985"/>
                <a:gd name="T46" fmla="*/ 584 w 1201"/>
                <a:gd name="T47" fmla="*/ 985 h 985"/>
                <a:gd name="T48" fmla="*/ 468 w 1201"/>
                <a:gd name="T49" fmla="*/ 981 h 985"/>
                <a:gd name="T50" fmla="*/ 350 w 1201"/>
                <a:gd name="T51" fmla="*/ 969 h 985"/>
                <a:gd name="T52" fmla="*/ 313 w 1201"/>
                <a:gd name="T53" fmla="*/ 935 h 985"/>
                <a:gd name="T54" fmla="*/ 284 w 1201"/>
                <a:gd name="T55" fmla="*/ 898 h 985"/>
                <a:gd name="T56" fmla="*/ 253 w 1201"/>
                <a:gd name="T57" fmla="*/ 861 h 985"/>
                <a:gd name="T58" fmla="*/ 223 w 1201"/>
                <a:gd name="T59" fmla="*/ 828 h 985"/>
                <a:gd name="T60" fmla="*/ 190 w 1201"/>
                <a:gd name="T61" fmla="*/ 795 h 985"/>
                <a:gd name="T62" fmla="*/ 156 w 1201"/>
                <a:gd name="T63" fmla="*/ 770 h 985"/>
                <a:gd name="T64" fmla="*/ 117 w 1201"/>
                <a:gd name="T65" fmla="*/ 750 h 985"/>
                <a:gd name="T66" fmla="*/ 72 w 1201"/>
                <a:gd name="T67" fmla="*/ 743 h 985"/>
                <a:gd name="T68" fmla="*/ 57 w 1201"/>
                <a:gd name="T69" fmla="*/ 694 h 985"/>
                <a:gd name="T70" fmla="*/ 49 w 1201"/>
                <a:gd name="T71" fmla="*/ 644 h 985"/>
                <a:gd name="T72" fmla="*/ 43 w 1201"/>
                <a:gd name="T73" fmla="*/ 591 h 985"/>
                <a:gd name="T74" fmla="*/ 41 w 1201"/>
                <a:gd name="T75" fmla="*/ 541 h 985"/>
                <a:gd name="T76" fmla="*/ 35 w 1201"/>
                <a:gd name="T77" fmla="*/ 489 h 985"/>
                <a:gd name="T78" fmla="*/ 30 w 1201"/>
                <a:gd name="T79" fmla="*/ 440 h 985"/>
                <a:gd name="T80" fmla="*/ 18 w 1201"/>
                <a:gd name="T81" fmla="*/ 396 h 985"/>
                <a:gd name="T82" fmla="*/ 0 w 1201"/>
                <a:gd name="T83" fmla="*/ 359 h 985"/>
                <a:gd name="T84" fmla="*/ 26 w 1201"/>
                <a:gd name="T85" fmla="*/ 273 h 985"/>
                <a:gd name="T86" fmla="*/ 82 w 1201"/>
                <a:gd name="T87" fmla="*/ 177 h 985"/>
                <a:gd name="T88" fmla="*/ 156 w 1201"/>
                <a:gd name="T89" fmla="*/ 105 h 985"/>
                <a:gd name="T90" fmla="*/ 239 w 1201"/>
                <a:gd name="T91" fmla="*/ 52 h 985"/>
                <a:gd name="T92" fmla="*/ 334 w 1201"/>
                <a:gd name="T93" fmla="*/ 21 h 985"/>
                <a:gd name="T94" fmla="*/ 431 w 1201"/>
                <a:gd name="T95" fmla="*/ 2 h 985"/>
                <a:gd name="T96" fmla="*/ 534 w 1201"/>
                <a:gd name="T97" fmla="*/ 0 h 985"/>
                <a:gd name="T98" fmla="*/ 635 w 1201"/>
                <a:gd name="T99" fmla="*/ 6 h 985"/>
                <a:gd name="T100" fmla="*/ 734 w 1201"/>
                <a:gd name="T101" fmla="*/ 23 h 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01" h="985">
                  <a:moveTo>
                    <a:pt x="734" y="23"/>
                  </a:moveTo>
                  <a:lnTo>
                    <a:pt x="766" y="50"/>
                  </a:lnTo>
                  <a:lnTo>
                    <a:pt x="801" y="80"/>
                  </a:lnTo>
                  <a:lnTo>
                    <a:pt x="836" y="109"/>
                  </a:lnTo>
                  <a:lnTo>
                    <a:pt x="873" y="140"/>
                  </a:lnTo>
                  <a:lnTo>
                    <a:pt x="908" y="167"/>
                  </a:lnTo>
                  <a:lnTo>
                    <a:pt x="947" y="194"/>
                  </a:lnTo>
                  <a:lnTo>
                    <a:pt x="988" y="215"/>
                  </a:lnTo>
                  <a:lnTo>
                    <a:pt x="1032" y="239"/>
                  </a:lnTo>
                  <a:lnTo>
                    <a:pt x="1048" y="277"/>
                  </a:lnTo>
                  <a:lnTo>
                    <a:pt x="1069" y="316"/>
                  </a:lnTo>
                  <a:lnTo>
                    <a:pt x="1090" y="355"/>
                  </a:lnTo>
                  <a:lnTo>
                    <a:pt x="1114" y="396"/>
                  </a:lnTo>
                  <a:lnTo>
                    <a:pt x="1133" y="434"/>
                  </a:lnTo>
                  <a:lnTo>
                    <a:pt x="1147" y="475"/>
                  </a:lnTo>
                  <a:lnTo>
                    <a:pt x="1154" y="516"/>
                  </a:lnTo>
                  <a:lnTo>
                    <a:pt x="1152" y="562"/>
                  </a:lnTo>
                  <a:lnTo>
                    <a:pt x="1201" y="743"/>
                  </a:lnTo>
                  <a:lnTo>
                    <a:pt x="1110" y="818"/>
                  </a:lnTo>
                  <a:lnTo>
                    <a:pt x="1017" y="878"/>
                  </a:lnTo>
                  <a:lnTo>
                    <a:pt x="914" y="925"/>
                  </a:lnTo>
                  <a:lnTo>
                    <a:pt x="809" y="958"/>
                  </a:lnTo>
                  <a:lnTo>
                    <a:pt x="699" y="977"/>
                  </a:lnTo>
                  <a:lnTo>
                    <a:pt x="584" y="985"/>
                  </a:lnTo>
                  <a:lnTo>
                    <a:pt x="468" y="981"/>
                  </a:lnTo>
                  <a:lnTo>
                    <a:pt x="350" y="969"/>
                  </a:lnTo>
                  <a:lnTo>
                    <a:pt x="313" y="935"/>
                  </a:lnTo>
                  <a:lnTo>
                    <a:pt x="284" y="898"/>
                  </a:lnTo>
                  <a:lnTo>
                    <a:pt x="253" y="861"/>
                  </a:lnTo>
                  <a:lnTo>
                    <a:pt x="223" y="828"/>
                  </a:lnTo>
                  <a:lnTo>
                    <a:pt x="190" y="795"/>
                  </a:lnTo>
                  <a:lnTo>
                    <a:pt x="156" y="770"/>
                  </a:lnTo>
                  <a:lnTo>
                    <a:pt x="117" y="750"/>
                  </a:lnTo>
                  <a:lnTo>
                    <a:pt x="72" y="743"/>
                  </a:lnTo>
                  <a:lnTo>
                    <a:pt x="57" y="694"/>
                  </a:lnTo>
                  <a:lnTo>
                    <a:pt x="49" y="644"/>
                  </a:lnTo>
                  <a:lnTo>
                    <a:pt x="43" y="591"/>
                  </a:lnTo>
                  <a:lnTo>
                    <a:pt x="41" y="541"/>
                  </a:lnTo>
                  <a:lnTo>
                    <a:pt x="35" y="489"/>
                  </a:lnTo>
                  <a:lnTo>
                    <a:pt x="30" y="440"/>
                  </a:lnTo>
                  <a:lnTo>
                    <a:pt x="18" y="396"/>
                  </a:lnTo>
                  <a:lnTo>
                    <a:pt x="0" y="359"/>
                  </a:lnTo>
                  <a:lnTo>
                    <a:pt x="26" y="273"/>
                  </a:lnTo>
                  <a:lnTo>
                    <a:pt x="82" y="177"/>
                  </a:lnTo>
                  <a:lnTo>
                    <a:pt x="156" y="105"/>
                  </a:lnTo>
                  <a:lnTo>
                    <a:pt x="239" y="52"/>
                  </a:lnTo>
                  <a:lnTo>
                    <a:pt x="334" y="21"/>
                  </a:lnTo>
                  <a:lnTo>
                    <a:pt x="431" y="2"/>
                  </a:lnTo>
                  <a:lnTo>
                    <a:pt x="534" y="0"/>
                  </a:lnTo>
                  <a:lnTo>
                    <a:pt x="635" y="6"/>
                  </a:lnTo>
                  <a:lnTo>
                    <a:pt x="734"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27" name="Freeform 71">
              <a:extLst>
                <a:ext uri="{FF2B5EF4-FFF2-40B4-BE49-F238E27FC236}">
                  <a16:creationId xmlns:a16="http://schemas.microsoft.com/office/drawing/2014/main" id="{5511D0E8-CED1-4928-9BE3-0A0F34BDB42C}"/>
                </a:ext>
              </a:extLst>
            </p:cNvPr>
            <p:cNvSpPr>
              <a:spLocks/>
            </p:cNvSpPr>
            <p:nvPr/>
          </p:nvSpPr>
          <p:spPr bwMode="auto">
            <a:xfrm>
              <a:off x="2715" y="2312"/>
              <a:ext cx="186" cy="78"/>
            </a:xfrm>
            <a:custGeom>
              <a:avLst/>
              <a:gdLst>
                <a:gd name="T0" fmla="*/ 373 w 373"/>
                <a:gd name="T1" fmla="*/ 84 h 155"/>
                <a:gd name="T2" fmla="*/ 324 w 373"/>
                <a:gd name="T3" fmla="*/ 155 h 155"/>
                <a:gd name="T4" fmla="*/ 0 w 373"/>
                <a:gd name="T5" fmla="*/ 84 h 155"/>
                <a:gd name="T6" fmla="*/ 2 w 373"/>
                <a:gd name="T7" fmla="*/ 72 h 155"/>
                <a:gd name="T8" fmla="*/ 10 w 373"/>
                <a:gd name="T9" fmla="*/ 60 h 155"/>
                <a:gd name="T10" fmla="*/ 22 w 373"/>
                <a:gd name="T11" fmla="*/ 49 h 155"/>
                <a:gd name="T12" fmla="*/ 39 w 373"/>
                <a:gd name="T13" fmla="*/ 37 h 155"/>
                <a:gd name="T14" fmla="*/ 57 w 373"/>
                <a:gd name="T15" fmla="*/ 24 h 155"/>
                <a:gd name="T16" fmla="*/ 74 w 373"/>
                <a:gd name="T17" fmla="*/ 14 h 155"/>
                <a:gd name="T18" fmla="*/ 91 w 373"/>
                <a:gd name="T19" fmla="*/ 4 h 155"/>
                <a:gd name="T20" fmla="*/ 109 w 373"/>
                <a:gd name="T21" fmla="*/ 0 h 155"/>
                <a:gd name="T22" fmla="*/ 142 w 373"/>
                <a:gd name="T23" fmla="*/ 0 h 155"/>
                <a:gd name="T24" fmla="*/ 177 w 373"/>
                <a:gd name="T25" fmla="*/ 8 h 155"/>
                <a:gd name="T26" fmla="*/ 210 w 373"/>
                <a:gd name="T27" fmla="*/ 18 h 155"/>
                <a:gd name="T28" fmla="*/ 243 w 373"/>
                <a:gd name="T29" fmla="*/ 33 h 155"/>
                <a:gd name="T30" fmla="*/ 274 w 373"/>
                <a:gd name="T31" fmla="*/ 45 h 155"/>
                <a:gd name="T32" fmla="*/ 307 w 373"/>
                <a:gd name="T33" fmla="*/ 60 h 155"/>
                <a:gd name="T34" fmla="*/ 340 w 373"/>
                <a:gd name="T35" fmla="*/ 72 h 155"/>
                <a:gd name="T36" fmla="*/ 373 w 373"/>
                <a:gd name="T37" fmla="*/ 8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3" h="155">
                  <a:moveTo>
                    <a:pt x="373" y="84"/>
                  </a:moveTo>
                  <a:lnTo>
                    <a:pt x="324" y="155"/>
                  </a:lnTo>
                  <a:lnTo>
                    <a:pt x="0" y="84"/>
                  </a:lnTo>
                  <a:lnTo>
                    <a:pt x="2" y="72"/>
                  </a:lnTo>
                  <a:lnTo>
                    <a:pt x="10" y="60"/>
                  </a:lnTo>
                  <a:lnTo>
                    <a:pt x="22" y="49"/>
                  </a:lnTo>
                  <a:lnTo>
                    <a:pt x="39" y="37"/>
                  </a:lnTo>
                  <a:lnTo>
                    <a:pt x="57" y="24"/>
                  </a:lnTo>
                  <a:lnTo>
                    <a:pt x="74" y="14"/>
                  </a:lnTo>
                  <a:lnTo>
                    <a:pt x="91" y="4"/>
                  </a:lnTo>
                  <a:lnTo>
                    <a:pt x="109" y="0"/>
                  </a:lnTo>
                  <a:lnTo>
                    <a:pt x="142" y="0"/>
                  </a:lnTo>
                  <a:lnTo>
                    <a:pt x="177" y="8"/>
                  </a:lnTo>
                  <a:lnTo>
                    <a:pt x="210" y="18"/>
                  </a:lnTo>
                  <a:lnTo>
                    <a:pt x="243" y="33"/>
                  </a:lnTo>
                  <a:lnTo>
                    <a:pt x="274" y="45"/>
                  </a:lnTo>
                  <a:lnTo>
                    <a:pt x="307" y="60"/>
                  </a:lnTo>
                  <a:lnTo>
                    <a:pt x="340" y="72"/>
                  </a:lnTo>
                  <a:lnTo>
                    <a:pt x="373" y="8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28" name="Freeform 72">
              <a:extLst>
                <a:ext uri="{FF2B5EF4-FFF2-40B4-BE49-F238E27FC236}">
                  <a16:creationId xmlns:a16="http://schemas.microsoft.com/office/drawing/2014/main" id="{3047EFF6-D319-4D5C-AD50-1AAC6BDB405A}"/>
                </a:ext>
              </a:extLst>
            </p:cNvPr>
            <p:cNvSpPr>
              <a:spLocks/>
            </p:cNvSpPr>
            <p:nvPr/>
          </p:nvSpPr>
          <p:spPr bwMode="auto">
            <a:xfrm>
              <a:off x="2882" y="2342"/>
              <a:ext cx="234" cy="210"/>
            </a:xfrm>
            <a:custGeom>
              <a:avLst/>
              <a:gdLst>
                <a:gd name="T0" fmla="*/ 467 w 467"/>
                <a:gd name="T1" fmla="*/ 313 h 419"/>
                <a:gd name="T2" fmla="*/ 459 w 467"/>
                <a:gd name="T3" fmla="*/ 336 h 419"/>
                <a:gd name="T4" fmla="*/ 448 w 467"/>
                <a:gd name="T5" fmla="*/ 355 h 419"/>
                <a:gd name="T6" fmla="*/ 430 w 467"/>
                <a:gd name="T7" fmla="*/ 369 h 419"/>
                <a:gd name="T8" fmla="*/ 415 w 467"/>
                <a:gd name="T9" fmla="*/ 382 h 419"/>
                <a:gd name="T10" fmla="*/ 393 w 467"/>
                <a:gd name="T11" fmla="*/ 392 h 419"/>
                <a:gd name="T12" fmla="*/ 374 w 467"/>
                <a:gd name="T13" fmla="*/ 402 h 419"/>
                <a:gd name="T14" fmla="*/ 353 w 467"/>
                <a:gd name="T15" fmla="*/ 410 h 419"/>
                <a:gd name="T16" fmla="*/ 335 w 467"/>
                <a:gd name="T17" fmla="*/ 419 h 419"/>
                <a:gd name="T18" fmla="*/ 289 w 467"/>
                <a:gd name="T19" fmla="*/ 415 h 419"/>
                <a:gd name="T20" fmla="*/ 246 w 467"/>
                <a:gd name="T21" fmla="*/ 408 h 419"/>
                <a:gd name="T22" fmla="*/ 203 w 467"/>
                <a:gd name="T23" fmla="*/ 396 h 419"/>
                <a:gd name="T24" fmla="*/ 163 w 467"/>
                <a:gd name="T25" fmla="*/ 382 h 419"/>
                <a:gd name="T26" fmla="*/ 120 w 467"/>
                <a:gd name="T27" fmla="*/ 363 h 419"/>
                <a:gd name="T28" fmla="*/ 79 w 467"/>
                <a:gd name="T29" fmla="*/ 344 h 419"/>
                <a:gd name="T30" fmla="*/ 39 w 467"/>
                <a:gd name="T31" fmla="*/ 322 h 419"/>
                <a:gd name="T32" fmla="*/ 0 w 467"/>
                <a:gd name="T33" fmla="*/ 301 h 419"/>
                <a:gd name="T34" fmla="*/ 180 w 467"/>
                <a:gd name="T35" fmla="*/ 0 h 419"/>
                <a:gd name="T36" fmla="*/ 217 w 467"/>
                <a:gd name="T37" fmla="*/ 28 h 419"/>
                <a:gd name="T38" fmla="*/ 262 w 467"/>
                <a:gd name="T39" fmla="*/ 57 h 419"/>
                <a:gd name="T40" fmla="*/ 308 w 467"/>
                <a:gd name="T41" fmla="*/ 86 h 419"/>
                <a:gd name="T42" fmla="*/ 355 w 467"/>
                <a:gd name="T43" fmla="*/ 119 h 419"/>
                <a:gd name="T44" fmla="*/ 395 w 467"/>
                <a:gd name="T45" fmla="*/ 156 h 419"/>
                <a:gd name="T46" fmla="*/ 430 w 467"/>
                <a:gd name="T47" fmla="*/ 198 h 419"/>
                <a:gd name="T48" fmla="*/ 454 w 467"/>
                <a:gd name="T49" fmla="*/ 249 h 419"/>
                <a:gd name="T50" fmla="*/ 467 w 467"/>
                <a:gd name="T51" fmla="*/ 313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7" h="419">
                  <a:moveTo>
                    <a:pt x="467" y="313"/>
                  </a:moveTo>
                  <a:lnTo>
                    <a:pt x="459" y="336"/>
                  </a:lnTo>
                  <a:lnTo>
                    <a:pt x="448" y="355"/>
                  </a:lnTo>
                  <a:lnTo>
                    <a:pt x="430" y="369"/>
                  </a:lnTo>
                  <a:lnTo>
                    <a:pt x="415" y="382"/>
                  </a:lnTo>
                  <a:lnTo>
                    <a:pt x="393" y="392"/>
                  </a:lnTo>
                  <a:lnTo>
                    <a:pt x="374" y="402"/>
                  </a:lnTo>
                  <a:lnTo>
                    <a:pt x="353" y="410"/>
                  </a:lnTo>
                  <a:lnTo>
                    <a:pt x="335" y="419"/>
                  </a:lnTo>
                  <a:lnTo>
                    <a:pt x="289" y="415"/>
                  </a:lnTo>
                  <a:lnTo>
                    <a:pt x="246" y="408"/>
                  </a:lnTo>
                  <a:lnTo>
                    <a:pt x="203" y="396"/>
                  </a:lnTo>
                  <a:lnTo>
                    <a:pt x="163" y="382"/>
                  </a:lnTo>
                  <a:lnTo>
                    <a:pt x="120" y="363"/>
                  </a:lnTo>
                  <a:lnTo>
                    <a:pt x="79" y="344"/>
                  </a:lnTo>
                  <a:lnTo>
                    <a:pt x="39" y="322"/>
                  </a:lnTo>
                  <a:lnTo>
                    <a:pt x="0" y="301"/>
                  </a:lnTo>
                  <a:lnTo>
                    <a:pt x="180" y="0"/>
                  </a:lnTo>
                  <a:lnTo>
                    <a:pt x="217" y="28"/>
                  </a:lnTo>
                  <a:lnTo>
                    <a:pt x="262" y="57"/>
                  </a:lnTo>
                  <a:lnTo>
                    <a:pt x="308" y="86"/>
                  </a:lnTo>
                  <a:lnTo>
                    <a:pt x="355" y="119"/>
                  </a:lnTo>
                  <a:lnTo>
                    <a:pt x="395" y="156"/>
                  </a:lnTo>
                  <a:lnTo>
                    <a:pt x="430" y="198"/>
                  </a:lnTo>
                  <a:lnTo>
                    <a:pt x="454" y="249"/>
                  </a:lnTo>
                  <a:lnTo>
                    <a:pt x="467" y="313"/>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29" name="Freeform 73">
              <a:extLst>
                <a:ext uri="{FF2B5EF4-FFF2-40B4-BE49-F238E27FC236}">
                  <a16:creationId xmlns:a16="http://schemas.microsoft.com/office/drawing/2014/main" id="{E2CEE0E5-231E-4E4C-86E2-38F144892FAA}"/>
                </a:ext>
              </a:extLst>
            </p:cNvPr>
            <p:cNvSpPr>
              <a:spLocks/>
            </p:cNvSpPr>
            <p:nvPr/>
          </p:nvSpPr>
          <p:spPr bwMode="auto">
            <a:xfrm>
              <a:off x="2660" y="2378"/>
              <a:ext cx="198" cy="69"/>
            </a:xfrm>
            <a:custGeom>
              <a:avLst/>
              <a:gdLst>
                <a:gd name="T0" fmla="*/ 395 w 395"/>
                <a:gd name="T1" fmla="*/ 97 h 138"/>
                <a:gd name="T2" fmla="*/ 345 w 395"/>
                <a:gd name="T3" fmla="*/ 124 h 138"/>
                <a:gd name="T4" fmla="*/ 296 w 395"/>
                <a:gd name="T5" fmla="*/ 138 h 138"/>
                <a:gd name="T6" fmla="*/ 248 w 395"/>
                <a:gd name="T7" fmla="*/ 136 h 138"/>
                <a:gd name="T8" fmla="*/ 201 w 395"/>
                <a:gd name="T9" fmla="*/ 128 h 138"/>
                <a:gd name="T10" fmla="*/ 151 w 395"/>
                <a:gd name="T11" fmla="*/ 111 h 138"/>
                <a:gd name="T12" fmla="*/ 102 w 395"/>
                <a:gd name="T13" fmla="*/ 95 h 138"/>
                <a:gd name="T14" fmla="*/ 50 w 395"/>
                <a:gd name="T15" fmla="*/ 80 h 138"/>
                <a:gd name="T16" fmla="*/ 0 w 395"/>
                <a:gd name="T17" fmla="*/ 72 h 138"/>
                <a:gd name="T18" fmla="*/ 48 w 395"/>
                <a:gd name="T19" fmla="*/ 0 h 138"/>
                <a:gd name="T20" fmla="*/ 395 w 395"/>
                <a:gd name="T21" fmla="*/ 9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5" h="138">
                  <a:moveTo>
                    <a:pt x="395" y="97"/>
                  </a:moveTo>
                  <a:lnTo>
                    <a:pt x="345" y="124"/>
                  </a:lnTo>
                  <a:lnTo>
                    <a:pt x="296" y="138"/>
                  </a:lnTo>
                  <a:lnTo>
                    <a:pt x="248" y="136"/>
                  </a:lnTo>
                  <a:lnTo>
                    <a:pt x="201" y="128"/>
                  </a:lnTo>
                  <a:lnTo>
                    <a:pt x="151" y="111"/>
                  </a:lnTo>
                  <a:lnTo>
                    <a:pt x="102" y="95"/>
                  </a:lnTo>
                  <a:lnTo>
                    <a:pt x="50" y="80"/>
                  </a:lnTo>
                  <a:lnTo>
                    <a:pt x="0" y="72"/>
                  </a:lnTo>
                  <a:lnTo>
                    <a:pt x="48" y="0"/>
                  </a:lnTo>
                  <a:lnTo>
                    <a:pt x="395" y="9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30" name="Freeform 74">
              <a:extLst>
                <a:ext uri="{FF2B5EF4-FFF2-40B4-BE49-F238E27FC236}">
                  <a16:creationId xmlns:a16="http://schemas.microsoft.com/office/drawing/2014/main" id="{2D1105A6-CDAE-4651-B22B-1BDA69D1F68F}"/>
                </a:ext>
              </a:extLst>
            </p:cNvPr>
            <p:cNvSpPr>
              <a:spLocks/>
            </p:cNvSpPr>
            <p:nvPr/>
          </p:nvSpPr>
          <p:spPr bwMode="auto">
            <a:xfrm>
              <a:off x="2664" y="2456"/>
              <a:ext cx="141" cy="53"/>
            </a:xfrm>
            <a:custGeom>
              <a:avLst/>
              <a:gdLst>
                <a:gd name="T0" fmla="*/ 282 w 282"/>
                <a:gd name="T1" fmla="*/ 60 h 107"/>
                <a:gd name="T2" fmla="*/ 258 w 282"/>
                <a:gd name="T3" fmla="*/ 80 h 107"/>
                <a:gd name="T4" fmla="*/ 220 w 282"/>
                <a:gd name="T5" fmla="*/ 95 h 107"/>
                <a:gd name="T6" fmla="*/ 167 w 282"/>
                <a:gd name="T7" fmla="*/ 103 h 107"/>
                <a:gd name="T8" fmla="*/ 115 w 282"/>
                <a:gd name="T9" fmla="*/ 107 h 107"/>
                <a:gd name="T10" fmla="*/ 62 w 282"/>
                <a:gd name="T11" fmla="*/ 97 h 107"/>
                <a:gd name="T12" fmla="*/ 24 w 282"/>
                <a:gd name="T13" fmla="*/ 78 h 107"/>
                <a:gd name="T14" fmla="*/ 0 w 282"/>
                <a:gd name="T15" fmla="*/ 45 h 107"/>
                <a:gd name="T16" fmla="*/ 4 w 282"/>
                <a:gd name="T17" fmla="*/ 0 h 107"/>
                <a:gd name="T18" fmla="*/ 282 w 282"/>
                <a:gd name="T19" fmla="*/ 6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2" h="107">
                  <a:moveTo>
                    <a:pt x="282" y="60"/>
                  </a:moveTo>
                  <a:lnTo>
                    <a:pt x="258" y="80"/>
                  </a:lnTo>
                  <a:lnTo>
                    <a:pt x="220" y="95"/>
                  </a:lnTo>
                  <a:lnTo>
                    <a:pt x="167" y="103"/>
                  </a:lnTo>
                  <a:lnTo>
                    <a:pt x="115" y="107"/>
                  </a:lnTo>
                  <a:lnTo>
                    <a:pt x="62" y="97"/>
                  </a:lnTo>
                  <a:lnTo>
                    <a:pt x="24" y="78"/>
                  </a:lnTo>
                  <a:lnTo>
                    <a:pt x="0" y="45"/>
                  </a:lnTo>
                  <a:lnTo>
                    <a:pt x="4" y="0"/>
                  </a:lnTo>
                  <a:lnTo>
                    <a:pt x="282"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31" name="Freeform 75">
              <a:extLst>
                <a:ext uri="{FF2B5EF4-FFF2-40B4-BE49-F238E27FC236}">
                  <a16:creationId xmlns:a16="http://schemas.microsoft.com/office/drawing/2014/main" id="{8BD73553-AC2D-4E1A-8D27-6B247C071CD4}"/>
                </a:ext>
              </a:extLst>
            </p:cNvPr>
            <p:cNvSpPr>
              <a:spLocks/>
            </p:cNvSpPr>
            <p:nvPr/>
          </p:nvSpPr>
          <p:spPr bwMode="auto">
            <a:xfrm>
              <a:off x="2669" y="2540"/>
              <a:ext cx="82" cy="49"/>
            </a:xfrm>
            <a:custGeom>
              <a:avLst/>
              <a:gdLst>
                <a:gd name="T0" fmla="*/ 163 w 163"/>
                <a:gd name="T1" fmla="*/ 12 h 99"/>
                <a:gd name="T2" fmla="*/ 151 w 163"/>
                <a:gd name="T3" fmla="*/ 46 h 99"/>
                <a:gd name="T4" fmla="*/ 128 w 163"/>
                <a:gd name="T5" fmla="*/ 76 h 99"/>
                <a:gd name="T6" fmla="*/ 93 w 163"/>
                <a:gd name="T7" fmla="*/ 91 h 99"/>
                <a:gd name="T8" fmla="*/ 58 w 163"/>
                <a:gd name="T9" fmla="*/ 99 h 99"/>
                <a:gd name="T10" fmla="*/ 25 w 163"/>
                <a:gd name="T11" fmla="*/ 93 h 99"/>
                <a:gd name="T12" fmla="*/ 4 w 163"/>
                <a:gd name="T13" fmla="*/ 76 h 99"/>
                <a:gd name="T14" fmla="*/ 0 w 163"/>
                <a:gd name="T15" fmla="*/ 45 h 99"/>
                <a:gd name="T16" fmla="*/ 20 w 163"/>
                <a:gd name="T17" fmla="*/ 0 h 99"/>
                <a:gd name="T18" fmla="*/ 163 w 163"/>
                <a:gd name="T19" fmla="*/ 12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 h="99">
                  <a:moveTo>
                    <a:pt x="163" y="12"/>
                  </a:moveTo>
                  <a:lnTo>
                    <a:pt x="151" y="46"/>
                  </a:lnTo>
                  <a:lnTo>
                    <a:pt x="128" y="76"/>
                  </a:lnTo>
                  <a:lnTo>
                    <a:pt x="93" y="91"/>
                  </a:lnTo>
                  <a:lnTo>
                    <a:pt x="58" y="99"/>
                  </a:lnTo>
                  <a:lnTo>
                    <a:pt x="25" y="93"/>
                  </a:lnTo>
                  <a:lnTo>
                    <a:pt x="4" y="76"/>
                  </a:lnTo>
                  <a:lnTo>
                    <a:pt x="0" y="45"/>
                  </a:lnTo>
                  <a:lnTo>
                    <a:pt x="20" y="0"/>
                  </a:lnTo>
                  <a:lnTo>
                    <a:pt x="163" y="12"/>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32" name="Freeform 76">
              <a:extLst>
                <a:ext uri="{FF2B5EF4-FFF2-40B4-BE49-F238E27FC236}">
                  <a16:creationId xmlns:a16="http://schemas.microsoft.com/office/drawing/2014/main" id="{C7CF0C46-477D-44C3-9EDA-7A7F69A63800}"/>
                </a:ext>
              </a:extLst>
            </p:cNvPr>
            <p:cNvSpPr>
              <a:spLocks/>
            </p:cNvSpPr>
            <p:nvPr/>
          </p:nvSpPr>
          <p:spPr bwMode="auto">
            <a:xfrm>
              <a:off x="2751" y="2547"/>
              <a:ext cx="113" cy="113"/>
            </a:xfrm>
            <a:custGeom>
              <a:avLst/>
              <a:gdLst>
                <a:gd name="T0" fmla="*/ 227 w 227"/>
                <a:gd name="T1" fmla="*/ 9 h 226"/>
                <a:gd name="T2" fmla="*/ 208 w 227"/>
                <a:gd name="T3" fmla="*/ 36 h 226"/>
                <a:gd name="T4" fmla="*/ 190 w 227"/>
                <a:gd name="T5" fmla="*/ 65 h 226"/>
                <a:gd name="T6" fmla="*/ 171 w 227"/>
                <a:gd name="T7" fmla="*/ 95 h 226"/>
                <a:gd name="T8" fmla="*/ 151 w 227"/>
                <a:gd name="T9" fmla="*/ 126 h 226"/>
                <a:gd name="T10" fmla="*/ 130 w 227"/>
                <a:gd name="T11" fmla="*/ 153 h 226"/>
                <a:gd name="T12" fmla="*/ 109 w 227"/>
                <a:gd name="T13" fmla="*/ 182 h 226"/>
                <a:gd name="T14" fmla="*/ 83 w 227"/>
                <a:gd name="T15" fmla="*/ 203 h 226"/>
                <a:gd name="T16" fmla="*/ 60 w 227"/>
                <a:gd name="T17" fmla="*/ 226 h 226"/>
                <a:gd name="T18" fmla="*/ 0 w 227"/>
                <a:gd name="T19" fmla="*/ 178 h 226"/>
                <a:gd name="T20" fmla="*/ 25 w 227"/>
                <a:gd name="T21" fmla="*/ 151 h 226"/>
                <a:gd name="T22" fmla="*/ 50 w 227"/>
                <a:gd name="T23" fmla="*/ 118 h 226"/>
                <a:gd name="T24" fmla="*/ 76 w 227"/>
                <a:gd name="T25" fmla="*/ 83 h 226"/>
                <a:gd name="T26" fmla="*/ 105 w 227"/>
                <a:gd name="T27" fmla="*/ 52 h 226"/>
                <a:gd name="T28" fmla="*/ 130 w 227"/>
                <a:gd name="T29" fmla="*/ 25 h 226"/>
                <a:gd name="T30" fmla="*/ 159 w 227"/>
                <a:gd name="T31" fmla="*/ 7 h 226"/>
                <a:gd name="T32" fmla="*/ 190 w 227"/>
                <a:gd name="T33" fmla="*/ 0 h 226"/>
                <a:gd name="T34" fmla="*/ 227 w 227"/>
                <a:gd name="T35" fmla="*/ 9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7" h="226">
                  <a:moveTo>
                    <a:pt x="227" y="9"/>
                  </a:moveTo>
                  <a:lnTo>
                    <a:pt x="208" y="36"/>
                  </a:lnTo>
                  <a:lnTo>
                    <a:pt x="190" y="65"/>
                  </a:lnTo>
                  <a:lnTo>
                    <a:pt x="171" y="95"/>
                  </a:lnTo>
                  <a:lnTo>
                    <a:pt x="151" y="126"/>
                  </a:lnTo>
                  <a:lnTo>
                    <a:pt x="130" y="153"/>
                  </a:lnTo>
                  <a:lnTo>
                    <a:pt x="109" y="182"/>
                  </a:lnTo>
                  <a:lnTo>
                    <a:pt x="83" y="203"/>
                  </a:lnTo>
                  <a:lnTo>
                    <a:pt x="60" y="226"/>
                  </a:lnTo>
                  <a:lnTo>
                    <a:pt x="0" y="178"/>
                  </a:lnTo>
                  <a:lnTo>
                    <a:pt x="25" y="151"/>
                  </a:lnTo>
                  <a:lnTo>
                    <a:pt x="50" y="118"/>
                  </a:lnTo>
                  <a:lnTo>
                    <a:pt x="76" y="83"/>
                  </a:lnTo>
                  <a:lnTo>
                    <a:pt x="105" y="52"/>
                  </a:lnTo>
                  <a:lnTo>
                    <a:pt x="130" y="25"/>
                  </a:lnTo>
                  <a:lnTo>
                    <a:pt x="159" y="7"/>
                  </a:lnTo>
                  <a:lnTo>
                    <a:pt x="190" y="0"/>
                  </a:lnTo>
                  <a:lnTo>
                    <a:pt x="227" y="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33" name="Freeform 77">
              <a:extLst>
                <a:ext uri="{FF2B5EF4-FFF2-40B4-BE49-F238E27FC236}">
                  <a16:creationId xmlns:a16="http://schemas.microsoft.com/office/drawing/2014/main" id="{B7DC5B99-0CD9-44D2-AA88-E6CD9D525AAC}"/>
                </a:ext>
              </a:extLst>
            </p:cNvPr>
            <p:cNvSpPr>
              <a:spLocks/>
            </p:cNvSpPr>
            <p:nvPr/>
          </p:nvSpPr>
          <p:spPr bwMode="auto">
            <a:xfrm>
              <a:off x="2805" y="2576"/>
              <a:ext cx="113" cy="117"/>
            </a:xfrm>
            <a:custGeom>
              <a:avLst/>
              <a:gdLst>
                <a:gd name="T0" fmla="*/ 227 w 227"/>
                <a:gd name="T1" fmla="*/ 0 h 234"/>
                <a:gd name="T2" fmla="*/ 199 w 227"/>
                <a:gd name="T3" fmla="*/ 33 h 234"/>
                <a:gd name="T4" fmla="*/ 180 w 227"/>
                <a:gd name="T5" fmla="*/ 75 h 234"/>
                <a:gd name="T6" fmla="*/ 159 w 227"/>
                <a:gd name="T7" fmla="*/ 118 h 234"/>
                <a:gd name="T8" fmla="*/ 139 w 227"/>
                <a:gd name="T9" fmla="*/ 163 h 234"/>
                <a:gd name="T10" fmla="*/ 114 w 227"/>
                <a:gd name="T11" fmla="*/ 197 h 234"/>
                <a:gd name="T12" fmla="*/ 85 w 227"/>
                <a:gd name="T13" fmla="*/ 223 h 234"/>
                <a:gd name="T14" fmla="*/ 46 w 227"/>
                <a:gd name="T15" fmla="*/ 234 h 234"/>
                <a:gd name="T16" fmla="*/ 0 w 227"/>
                <a:gd name="T17" fmla="*/ 228 h 234"/>
                <a:gd name="T18" fmla="*/ 31 w 227"/>
                <a:gd name="T19" fmla="*/ 196 h 234"/>
                <a:gd name="T20" fmla="*/ 56 w 227"/>
                <a:gd name="T21" fmla="*/ 163 h 234"/>
                <a:gd name="T22" fmla="*/ 79 w 227"/>
                <a:gd name="T23" fmla="*/ 126 h 234"/>
                <a:gd name="T24" fmla="*/ 102 w 227"/>
                <a:gd name="T25" fmla="*/ 91 h 234"/>
                <a:gd name="T26" fmla="*/ 126 w 227"/>
                <a:gd name="T27" fmla="*/ 56 h 234"/>
                <a:gd name="T28" fmla="*/ 153 w 227"/>
                <a:gd name="T29" fmla="*/ 29 h 234"/>
                <a:gd name="T30" fmla="*/ 184 w 227"/>
                <a:gd name="T31" fmla="*/ 7 h 234"/>
                <a:gd name="T32" fmla="*/ 227 w 227"/>
                <a:gd name="T33"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7" h="234">
                  <a:moveTo>
                    <a:pt x="227" y="0"/>
                  </a:moveTo>
                  <a:lnTo>
                    <a:pt x="199" y="33"/>
                  </a:lnTo>
                  <a:lnTo>
                    <a:pt x="180" y="75"/>
                  </a:lnTo>
                  <a:lnTo>
                    <a:pt x="159" y="118"/>
                  </a:lnTo>
                  <a:lnTo>
                    <a:pt x="139" y="163"/>
                  </a:lnTo>
                  <a:lnTo>
                    <a:pt x="114" y="197"/>
                  </a:lnTo>
                  <a:lnTo>
                    <a:pt x="85" y="223"/>
                  </a:lnTo>
                  <a:lnTo>
                    <a:pt x="46" y="234"/>
                  </a:lnTo>
                  <a:lnTo>
                    <a:pt x="0" y="228"/>
                  </a:lnTo>
                  <a:lnTo>
                    <a:pt x="31" y="196"/>
                  </a:lnTo>
                  <a:lnTo>
                    <a:pt x="56" y="163"/>
                  </a:lnTo>
                  <a:lnTo>
                    <a:pt x="79" y="126"/>
                  </a:lnTo>
                  <a:lnTo>
                    <a:pt x="102" y="91"/>
                  </a:lnTo>
                  <a:lnTo>
                    <a:pt x="126" y="56"/>
                  </a:lnTo>
                  <a:lnTo>
                    <a:pt x="153" y="29"/>
                  </a:lnTo>
                  <a:lnTo>
                    <a:pt x="184" y="7"/>
                  </a:lnTo>
                  <a:lnTo>
                    <a:pt x="227" y="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34" name="Freeform 78">
              <a:extLst>
                <a:ext uri="{FF2B5EF4-FFF2-40B4-BE49-F238E27FC236}">
                  <a16:creationId xmlns:a16="http://schemas.microsoft.com/office/drawing/2014/main" id="{1752F9D5-2043-491E-9650-6F962651ACA5}"/>
                </a:ext>
              </a:extLst>
            </p:cNvPr>
            <p:cNvSpPr>
              <a:spLocks/>
            </p:cNvSpPr>
            <p:nvPr/>
          </p:nvSpPr>
          <p:spPr bwMode="auto">
            <a:xfrm>
              <a:off x="2888" y="2600"/>
              <a:ext cx="85" cy="90"/>
            </a:xfrm>
            <a:custGeom>
              <a:avLst/>
              <a:gdLst>
                <a:gd name="T0" fmla="*/ 0 w 169"/>
                <a:gd name="T1" fmla="*/ 180 h 180"/>
                <a:gd name="T2" fmla="*/ 18 w 169"/>
                <a:gd name="T3" fmla="*/ 153 h 180"/>
                <a:gd name="T4" fmla="*/ 35 w 169"/>
                <a:gd name="T5" fmla="*/ 126 h 180"/>
                <a:gd name="T6" fmla="*/ 55 w 169"/>
                <a:gd name="T7" fmla="*/ 99 h 180"/>
                <a:gd name="T8" fmla="*/ 76 w 169"/>
                <a:gd name="T9" fmla="*/ 72 h 180"/>
                <a:gd name="T10" fmla="*/ 95 w 169"/>
                <a:gd name="T11" fmla="*/ 45 h 180"/>
                <a:gd name="T12" fmla="*/ 119 w 169"/>
                <a:gd name="T13" fmla="*/ 23 h 180"/>
                <a:gd name="T14" fmla="*/ 142 w 169"/>
                <a:gd name="T15" fmla="*/ 8 h 180"/>
                <a:gd name="T16" fmla="*/ 169 w 169"/>
                <a:gd name="T17" fmla="*/ 0 h 180"/>
                <a:gd name="T18" fmla="*/ 144 w 169"/>
                <a:gd name="T19" fmla="*/ 16 h 180"/>
                <a:gd name="T20" fmla="*/ 128 w 169"/>
                <a:gd name="T21" fmla="*/ 43 h 180"/>
                <a:gd name="T22" fmla="*/ 115 w 169"/>
                <a:gd name="T23" fmla="*/ 74 h 180"/>
                <a:gd name="T24" fmla="*/ 101 w 169"/>
                <a:gd name="T25" fmla="*/ 107 h 180"/>
                <a:gd name="T26" fmla="*/ 86 w 169"/>
                <a:gd name="T27" fmla="*/ 136 h 180"/>
                <a:gd name="T28" fmla="*/ 66 w 169"/>
                <a:gd name="T29" fmla="*/ 161 h 180"/>
                <a:gd name="T30" fmla="*/ 37 w 169"/>
                <a:gd name="T31" fmla="*/ 177 h 180"/>
                <a:gd name="T32" fmla="*/ 0 w 169"/>
                <a:gd name="T33"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9" h="180">
                  <a:moveTo>
                    <a:pt x="0" y="180"/>
                  </a:moveTo>
                  <a:lnTo>
                    <a:pt x="18" y="153"/>
                  </a:lnTo>
                  <a:lnTo>
                    <a:pt x="35" y="126"/>
                  </a:lnTo>
                  <a:lnTo>
                    <a:pt x="55" y="99"/>
                  </a:lnTo>
                  <a:lnTo>
                    <a:pt x="76" y="72"/>
                  </a:lnTo>
                  <a:lnTo>
                    <a:pt x="95" y="45"/>
                  </a:lnTo>
                  <a:lnTo>
                    <a:pt x="119" y="23"/>
                  </a:lnTo>
                  <a:lnTo>
                    <a:pt x="142" y="8"/>
                  </a:lnTo>
                  <a:lnTo>
                    <a:pt x="169" y="0"/>
                  </a:lnTo>
                  <a:lnTo>
                    <a:pt x="144" y="16"/>
                  </a:lnTo>
                  <a:lnTo>
                    <a:pt x="128" y="43"/>
                  </a:lnTo>
                  <a:lnTo>
                    <a:pt x="115" y="74"/>
                  </a:lnTo>
                  <a:lnTo>
                    <a:pt x="101" y="107"/>
                  </a:lnTo>
                  <a:lnTo>
                    <a:pt x="86" y="136"/>
                  </a:lnTo>
                  <a:lnTo>
                    <a:pt x="66" y="161"/>
                  </a:lnTo>
                  <a:lnTo>
                    <a:pt x="37" y="177"/>
                  </a:lnTo>
                  <a:lnTo>
                    <a:pt x="0" y="18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35" name="Freeform 79">
              <a:extLst>
                <a:ext uri="{FF2B5EF4-FFF2-40B4-BE49-F238E27FC236}">
                  <a16:creationId xmlns:a16="http://schemas.microsoft.com/office/drawing/2014/main" id="{07D5C117-B4D5-4C1D-BB8D-A7016434BE52}"/>
                </a:ext>
              </a:extLst>
            </p:cNvPr>
            <p:cNvSpPr>
              <a:spLocks/>
            </p:cNvSpPr>
            <p:nvPr/>
          </p:nvSpPr>
          <p:spPr bwMode="auto">
            <a:xfrm>
              <a:off x="3019" y="2614"/>
              <a:ext cx="61" cy="64"/>
            </a:xfrm>
            <a:custGeom>
              <a:avLst/>
              <a:gdLst>
                <a:gd name="T0" fmla="*/ 122 w 122"/>
                <a:gd name="T1" fmla="*/ 57 h 128"/>
                <a:gd name="T2" fmla="*/ 122 w 122"/>
                <a:gd name="T3" fmla="*/ 74 h 128"/>
                <a:gd name="T4" fmla="*/ 117 w 122"/>
                <a:gd name="T5" fmla="*/ 88 h 128"/>
                <a:gd name="T6" fmla="*/ 105 w 122"/>
                <a:gd name="T7" fmla="*/ 93 h 128"/>
                <a:gd name="T8" fmla="*/ 93 w 122"/>
                <a:gd name="T9" fmla="*/ 101 h 128"/>
                <a:gd name="T10" fmla="*/ 78 w 122"/>
                <a:gd name="T11" fmla="*/ 103 h 128"/>
                <a:gd name="T12" fmla="*/ 62 w 122"/>
                <a:gd name="T13" fmla="*/ 109 h 128"/>
                <a:gd name="T14" fmla="*/ 49 w 122"/>
                <a:gd name="T15" fmla="*/ 115 h 128"/>
                <a:gd name="T16" fmla="*/ 39 w 122"/>
                <a:gd name="T17" fmla="*/ 128 h 128"/>
                <a:gd name="T18" fmla="*/ 2 w 122"/>
                <a:gd name="T19" fmla="*/ 128 h 128"/>
                <a:gd name="T20" fmla="*/ 0 w 122"/>
                <a:gd name="T21" fmla="*/ 97 h 128"/>
                <a:gd name="T22" fmla="*/ 10 w 122"/>
                <a:gd name="T23" fmla="*/ 66 h 128"/>
                <a:gd name="T24" fmla="*/ 24 w 122"/>
                <a:gd name="T25" fmla="*/ 37 h 128"/>
                <a:gd name="T26" fmla="*/ 43 w 122"/>
                <a:gd name="T27" fmla="*/ 16 h 128"/>
                <a:gd name="T28" fmla="*/ 62 w 122"/>
                <a:gd name="T29" fmla="*/ 0 h 128"/>
                <a:gd name="T30" fmla="*/ 86 w 122"/>
                <a:gd name="T31" fmla="*/ 0 h 128"/>
                <a:gd name="T32" fmla="*/ 105 w 122"/>
                <a:gd name="T33" fmla="*/ 18 h 128"/>
                <a:gd name="T34" fmla="*/ 122 w 122"/>
                <a:gd name="T35" fmla="*/ 5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28">
                  <a:moveTo>
                    <a:pt x="122" y="57"/>
                  </a:moveTo>
                  <a:lnTo>
                    <a:pt x="122" y="74"/>
                  </a:lnTo>
                  <a:lnTo>
                    <a:pt x="117" y="88"/>
                  </a:lnTo>
                  <a:lnTo>
                    <a:pt x="105" y="93"/>
                  </a:lnTo>
                  <a:lnTo>
                    <a:pt x="93" y="101"/>
                  </a:lnTo>
                  <a:lnTo>
                    <a:pt x="78" y="103"/>
                  </a:lnTo>
                  <a:lnTo>
                    <a:pt x="62" y="109"/>
                  </a:lnTo>
                  <a:lnTo>
                    <a:pt x="49" y="115"/>
                  </a:lnTo>
                  <a:lnTo>
                    <a:pt x="39" y="128"/>
                  </a:lnTo>
                  <a:lnTo>
                    <a:pt x="2" y="128"/>
                  </a:lnTo>
                  <a:lnTo>
                    <a:pt x="0" y="97"/>
                  </a:lnTo>
                  <a:lnTo>
                    <a:pt x="10" y="66"/>
                  </a:lnTo>
                  <a:lnTo>
                    <a:pt x="24" y="37"/>
                  </a:lnTo>
                  <a:lnTo>
                    <a:pt x="43" y="16"/>
                  </a:lnTo>
                  <a:lnTo>
                    <a:pt x="62" y="0"/>
                  </a:lnTo>
                  <a:lnTo>
                    <a:pt x="86" y="0"/>
                  </a:lnTo>
                  <a:lnTo>
                    <a:pt x="105" y="18"/>
                  </a:lnTo>
                  <a:lnTo>
                    <a:pt x="122" y="5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36" name="Freeform 80">
              <a:extLst>
                <a:ext uri="{FF2B5EF4-FFF2-40B4-BE49-F238E27FC236}">
                  <a16:creationId xmlns:a16="http://schemas.microsoft.com/office/drawing/2014/main" id="{C928B73C-454D-48D0-BED3-686D3710B26E}"/>
                </a:ext>
              </a:extLst>
            </p:cNvPr>
            <p:cNvSpPr>
              <a:spLocks/>
            </p:cNvSpPr>
            <p:nvPr/>
          </p:nvSpPr>
          <p:spPr bwMode="auto">
            <a:xfrm>
              <a:off x="3099" y="2576"/>
              <a:ext cx="45" cy="60"/>
            </a:xfrm>
            <a:custGeom>
              <a:avLst/>
              <a:gdLst>
                <a:gd name="T0" fmla="*/ 84 w 91"/>
                <a:gd name="T1" fmla="*/ 97 h 120"/>
                <a:gd name="T2" fmla="*/ 68 w 91"/>
                <a:gd name="T3" fmla="*/ 91 h 120"/>
                <a:gd name="T4" fmla="*/ 58 w 91"/>
                <a:gd name="T5" fmla="*/ 99 h 120"/>
                <a:gd name="T6" fmla="*/ 49 w 91"/>
                <a:gd name="T7" fmla="*/ 108 h 120"/>
                <a:gd name="T8" fmla="*/ 35 w 91"/>
                <a:gd name="T9" fmla="*/ 120 h 120"/>
                <a:gd name="T10" fmla="*/ 25 w 91"/>
                <a:gd name="T11" fmla="*/ 108 h 120"/>
                <a:gd name="T12" fmla="*/ 18 w 91"/>
                <a:gd name="T13" fmla="*/ 99 h 120"/>
                <a:gd name="T14" fmla="*/ 12 w 91"/>
                <a:gd name="T15" fmla="*/ 87 h 120"/>
                <a:gd name="T16" fmla="*/ 8 w 91"/>
                <a:gd name="T17" fmla="*/ 75 h 120"/>
                <a:gd name="T18" fmla="*/ 2 w 91"/>
                <a:gd name="T19" fmla="*/ 62 h 120"/>
                <a:gd name="T20" fmla="*/ 0 w 91"/>
                <a:gd name="T21" fmla="*/ 50 h 120"/>
                <a:gd name="T22" fmla="*/ 0 w 91"/>
                <a:gd name="T23" fmla="*/ 37 h 120"/>
                <a:gd name="T24" fmla="*/ 0 w 91"/>
                <a:gd name="T25" fmla="*/ 25 h 120"/>
                <a:gd name="T26" fmla="*/ 84 w 91"/>
                <a:gd name="T27" fmla="*/ 0 h 120"/>
                <a:gd name="T28" fmla="*/ 86 w 91"/>
                <a:gd name="T29" fmla="*/ 11 h 120"/>
                <a:gd name="T30" fmla="*/ 89 w 91"/>
                <a:gd name="T31" fmla="*/ 23 h 120"/>
                <a:gd name="T32" fmla="*/ 89 w 91"/>
                <a:gd name="T33" fmla="*/ 35 h 120"/>
                <a:gd name="T34" fmla="*/ 91 w 91"/>
                <a:gd name="T35" fmla="*/ 48 h 120"/>
                <a:gd name="T36" fmla="*/ 89 w 91"/>
                <a:gd name="T37" fmla="*/ 58 h 120"/>
                <a:gd name="T38" fmla="*/ 89 w 91"/>
                <a:gd name="T39" fmla="*/ 69 h 120"/>
                <a:gd name="T40" fmla="*/ 86 w 91"/>
                <a:gd name="T41" fmla="*/ 81 h 120"/>
                <a:gd name="T42" fmla="*/ 84 w 91"/>
                <a:gd name="T43" fmla="*/ 97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20">
                  <a:moveTo>
                    <a:pt x="84" y="97"/>
                  </a:moveTo>
                  <a:lnTo>
                    <a:pt x="68" y="91"/>
                  </a:lnTo>
                  <a:lnTo>
                    <a:pt x="58" y="99"/>
                  </a:lnTo>
                  <a:lnTo>
                    <a:pt x="49" y="108"/>
                  </a:lnTo>
                  <a:lnTo>
                    <a:pt x="35" y="120"/>
                  </a:lnTo>
                  <a:lnTo>
                    <a:pt x="25" y="108"/>
                  </a:lnTo>
                  <a:lnTo>
                    <a:pt x="18" y="99"/>
                  </a:lnTo>
                  <a:lnTo>
                    <a:pt x="12" y="87"/>
                  </a:lnTo>
                  <a:lnTo>
                    <a:pt x="8" y="75"/>
                  </a:lnTo>
                  <a:lnTo>
                    <a:pt x="2" y="62"/>
                  </a:lnTo>
                  <a:lnTo>
                    <a:pt x="0" y="50"/>
                  </a:lnTo>
                  <a:lnTo>
                    <a:pt x="0" y="37"/>
                  </a:lnTo>
                  <a:lnTo>
                    <a:pt x="0" y="25"/>
                  </a:lnTo>
                  <a:lnTo>
                    <a:pt x="84" y="0"/>
                  </a:lnTo>
                  <a:lnTo>
                    <a:pt x="86" y="11"/>
                  </a:lnTo>
                  <a:lnTo>
                    <a:pt x="89" y="23"/>
                  </a:lnTo>
                  <a:lnTo>
                    <a:pt x="89" y="35"/>
                  </a:lnTo>
                  <a:lnTo>
                    <a:pt x="91" y="48"/>
                  </a:lnTo>
                  <a:lnTo>
                    <a:pt x="89" y="58"/>
                  </a:lnTo>
                  <a:lnTo>
                    <a:pt x="89" y="69"/>
                  </a:lnTo>
                  <a:lnTo>
                    <a:pt x="86" y="81"/>
                  </a:lnTo>
                  <a:lnTo>
                    <a:pt x="84" y="9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37" name="Freeform 81">
              <a:extLst>
                <a:ext uri="{FF2B5EF4-FFF2-40B4-BE49-F238E27FC236}">
                  <a16:creationId xmlns:a16="http://schemas.microsoft.com/office/drawing/2014/main" id="{41C590DF-E62F-4054-8602-970BA13F870E}"/>
                </a:ext>
              </a:extLst>
            </p:cNvPr>
            <p:cNvSpPr>
              <a:spLocks/>
            </p:cNvSpPr>
            <p:nvPr/>
          </p:nvSpPr>
          <p:spPr bwMode="auto">
            <a:xfrm>
              <a:off x="2085" y="2336"/>
              <a:ext cx="677" cy="560"/>
            </a:xfrm>
            <a:custGeom>
              <a:avLst/>
              <a:gdLst>
                <a:gd name="T0" fmla="*/ 238 w 1353"/>
                <a:gd name="T1" fmla="*/ 120 h 1118"/>
                <a:gd name="T2" fmla="*/ 201 w 1353"/>
                <a:gd name="T3" fmla="*/ 178 h 1118"/>
                <a:gd name="T4" fmla="*/ 170 w 1353"/>
                <a:gd name="T5" fmla="*/ 236 h 1118"/>
                <a:gd name="T6" fmla="*/ 141 w 1353"/>
                <a:gd name="T7" fmla="*/ 296 h 1118"/>
                <a:gd name="T8" fmla="*/ 114 w 1353"/>
                <a:gd name="T9" fmla="*/ 360 h 1118"/>
                <a:gd name="T10" fmla="*/ 85 w 1353"/>
                <a:gd name="T11" fmla="*/ 421 h 1118"/>
                <a:gd name="T12" fmla="*/ 58 w 1353"/>
                <a:gd name="T13" fmla="*/ 485 h 1118"/>
                <a:gd name="T14" fmla="*/ 29 w 1353"/>
                <a:gd name="T15" fmla="*/ 547 h 1118"/>
                <a:gd name="T16" fmla="*/ 0 w 1353"/>
                <a:gd name="T17" fmla="*/ 611 h 1118"/>
                <a:gd name="T18" fmla="*/ 13 w 1353"/>
                <a:gd name="T19" fmla="*/ 676 h 1118"/>
                <a:gd name="T20" fmla="*/ 38 w 1353"/>
                <a:gd name="T21" fmla="*/ 737 h 1118"/>
                <a:gd name="T22" fmla="*/ 69 w 1353"/>
                <a:gd name="T23" fmla="*/ 793 h 1118"/>
                <a:gd name="T24" fmla="*/ 106 w 1353"/>
                <a:gd name="T25" fmla="*/ 847 h 1118"/>
                <a:gd name="T26" fmla="*/ 143 w 1353"/>
                <a:gd name="T27" fmla="*/ 897 h 1118"/>
                <a:gd name="T28" fmla="*/ 182 w 1353"/>
                <a:gd name="T29" fmla="*/ 950 h 1118"/>
                <a:gd name="T30" fmla="*/ 217 w 1353"/>
                <a:gd name="T31" fmla="*/ 1004 h 1118"/>
                <a:gd name="T32" fmla="*/ 250 w 1353"/>
                <a:gd name="T33" fmla="*/ 1066 h 1118"/>
                <a:gd name="T34" fmla="*/ 351 w 1353"/>
                <a:gd name="T35" fmla="*/ 1086 h 1118"/>
                <a:gd name="T36" fmla="*/ 457 w 1353"/>
                <a:gd name="T37" fmla="*/ 1103 h 1118"/>
                <a:gd name="T38" fmla="*/ 566 w 1353"/>
                <a:gd name="T39" fmla="*/ 1115 h 1118"/>
                <a:gd name="T40" fmla="*/ 675 w 1353"/>
                <a:gd name="T41" fmla="*/ 1118 h 1118"/>
                <a:gd name="T42" fmla="*/ 777 w 1353"/>
                <a:gd name="T43" fmla="*/ 1107 h 1118"/>
                <a:gd name="T44" fmla="*/ 878 w 1353"/>
                <a:gd name="T45" fmla="*/ 1084 h 1118"/>
                <a:gd name="T46" fmla="*/ 969 w 1353"/>
                <a:gd name="T47" fmla="*/ 1041 h 1118"/>
                <a:gd name="T48" fmla="*/ 1055 w 1353"/>
                <a:gd name="T49" fmla="*/ 983 h 1118"/>
                <a:gd name="T50" fmla="*/ 1088 w 1353"/>
                <a:gd name="T51" fmla="*/ 946 h 1118"/>
                <a:gd name="T52" fmla="*/ 1123 w 1353"/>
                <a:gd name="T53" fmla="*/ 909 h 1118"/>
                <a:gd name="T54" fmla="*/ 1157 w 1353"/>
                <a:gd name="T55" fmla="*/ 874 h 1118"/>
                <a:gd name="T56" fmla="*/ 1194 w 1353"/>
                <a:gd name="T57" fmla="*/ 841 h 1118"/>
                <a:gd name="T58" fmla="*/ 1229 w 1353"/>
                <a:gd name="T59" fmla="*/ 808 h 1118"/>
                <a:gd name="T60" fmla="*/ 1268 w 1353"/>
                <a:gd name="T61" fmla="*/ 779 h 1118"/>
                <a:gd name="T62" fmla="*/ 1309 w 1353"/>
                <a:gd name="T63" fmla="*/ 752 h 1118"/>
                <a:gd name="T64" fmla="*/ 1353 w 1353"/>
                <a:gd name="T65" fmla="*/ 731 h 1118"/>
                <a:gd name="T66" fmla="*/ 1138 w 1353"/>
                <a:gd name="T67" fmla="*/ 312 h 1118"/>
                <a:gd name="T68" fmla="*/ 1078 w 1353"/>
                <a:gd name="T69" fmla="*/ 281 h 1118"/>
                <a:gd name="T70" fmla="*/ 1020 w 1353"/>
                <a:gd name="T71" fmla="*/ 248 h 1118"/>
                <a:gd name="T72" fmla="*/ 962 w 1353"/>
                <a:gd name="T73" fmla="*/ 211 h 1118"/>
                <a:gd name="T74" fmla="*/ 907 w 1353"/>
                <a:gd name="T75" fmla="*/ 172 h 1118"/>
                <a:gd name="T76" fmla="*/ 849 w 1353"/>
                <a:gd name="T77" fmla="*/ 130 h 1118"/>
                <a:gd name="T78" fmla="*/ 797 w 1353"/>
                <a:gd name="T79" fmla="*/ 87 h 1118"/>
                <a:gd name="T80" fmla="*/ 742 w 1353"/>
                <a:gd name="T81" fmla="*/ 42 h 1118"/>
                <a:gd name="T82" fmla="*/ 694 w 1353"/>
                <a:gd name="T83" fmla="*/ 0 h 1118"/>
                <a:gd name="T84" fmla="*/ 630 w 1353"/>
                <a:gd name="T85" fmla="*/ 2 h 1118"/>
                <a:gd name="T86" fmla="*/ 570 w 1353"/>
                <a:gd name="T87" fmla="*/ 10 h 1118"/>
                <a:gd name="T88" fmla="*/ 510 w 1353"/>
                <a:gd name="T89" fmla="*/ 19 h 1118"/>
                <a:gd name="T90" fmla="*/ 452 w 1353"/>
                <a:gd name="T91" fmla="*/ 37 h 1118"/>
                <a:gd name="T92" fmla="*/ 393 w 1353"/>
                <a:gd name="T93" fmla="*/ 54 h 1118"/>
                <a:gd name="T94" fmla="*/ 341 w 1353"/>
                <a:gd name="T95" fmla="*/ 75 h 1118"/>
                <a:gd name="T96" fmla="*/ 287 w 1353"/>
                <a:gd name="T97" fmla="*/ 97 h 1118"/>
                <a:gd name="T98" fmla="*/ 238 w 1353"/>
                <a:gd name="T99" fmla="*/ 120 h 1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53" h="1118">
                  <a:moveTo>
                    <a:pt x="238" y="120"/>
                  </a:moveTo>
                  <a:lnTo>
                    <a:pt x="201" y="178"/>
                  </a:lnTo>
                  <a:lnTo>
                    <a:pt x="170" y="236"/>
                  </a:lnTo>
                  <a:lnTo>
                    <a:pt x="141" y="296"/>
                  </a:lnTo>
                  <a:lnTo>
                    <a:pt x="114" y="360"/>
                  </a:lnTo>
                  <a:lnTo>
                    <a:pt x="85" y="421"/>
                  </a:lnTo>
                  <a:lnTo>
                    <a:pt x="58" y="485"/>
                  </a:lnTo>
                  <a:lnTo>
                    <a:pt x="29" y="547"/>
                  </a:lnTo>
                  <a:lnTo>
                    <a:pt x="0" y="611"/>
                  </a:lnTo>
                  <a:lnTo>
                    <a:pt x="13" y="676"/>
                  </a:lnTo>
                  <a:lnTo>
                    <a:pt x="38" y="737"/>
                  </a:lnTo>
                  <a:lnTo>
                    <a:pt x="69" y="793"/>
                  </a:lnTo>
                  <a:lnTo>
                    <a:pt x="106" y="847"/>
                  </a:lnTo>
                  <a:lnTo>
                    <a:pt x="143" y="897"/>
                  </a:lnTo>
                  <a:lnTo>
                    <a:pt x="182" y="950"/>
                  </a:lnTo>
                  <a:lnTo>
                    <a:pt x="217" y="1004"/>
                  </a:lnTo>
                  <a:lnTo>
                    <a:pt x="250" y="1066"/>
                  </a:lnTo>
                  <a:lnTo>
                    <a:pt x="351" y="1086"/>
                  </a:lnTo>
                  <a:lnTo>
                    <a:pt x="457" y="1103"/>
                  </a:lnTo>
                  <a:lnTo>
                    <a:pt x="566" y="1115"/>
                  </a:lnTo>
                  <a:lnTo>
                    <a:pt x="675" y="1118"/>
                  </a:lnTo>
                  <a:lnTo>
                    <a:pt x="777" y="1107"/>
                  </a:lnTo>
                  <a:lnTo>
                    <a:pt x="878" y="1084"/>
                  </a:lnTo>
                  <a:lnTo>
                    <a:pt x="969" y="1041"/>
                  </a:lnTo>
                  <a:lnTo>
                    <a:pt x="1055" y="983"/>
                  </a:lnTo>
                  <a:lnTo>
                    <a:pt x="1088" y="946"/>
                  </a:lnTo>
                  <a:lnTo>
                    <a:pt x="1123" y="909"/>
                  </a:lnTo>
                  <a:lnTo>
                    <a:pt x="1157" y="874"/>
                  </a:lnTo>
                  <a:lnTo>
                    <a:pt x="1194" y="841"/>
                  </a:lnTo>
                  <a:lnTo>
                    <a:pt x="1229" y="808"/>
                  </a:lnTo>
                  <a:lnTo>
                    <a:pt x="1268" y="779"/>
                  </a:lnTo>
                  <a:lnTo>
                    <a:pt x="1309" y="752"/>
                  </a:lnTo>
                  <a:lnTo>
                    <a:pt x="1353" y="731"/>
                  </a:lnTo>
                  <a:lnTo>
                    <a:pt x="1138" y="312"/>
                  </a:lnTo>
                  <a:lnTo>
                    <a:pt x="1078" y="281"/>
                  </a:lnTo>
                  <a:lnTo>
                    <a:pt x="1020" y="248"/>
                  </a:lnTo>
                  <a:lnTo>
                    <a:pt x="962" y="211"/>
                  </a:lnTo>
                  <a:lnTo>
                    <a:pt x="907" y="172"/>
                  </a:lnTo>
                  <a:lnTo>
                    <a:pt x="849" y="130"/>
                  </a:lnTo>
                  <a:lnTo>
                    <a:pt x="797" y="87"/>
                  </a:lnTo>
                  <a:lnTo>
                    <a:pt x="742" y="42"/>
                  </a:lnTo>
                  <a:lnTo>
                    <a:pt x="694" y="0"/>
                  </a:lnTo>
                  <a:lnTo>
                    <a:pt x="630" y="2"/>
                  </a:lnTo>
                  <a:lnTo>
                    <a:pt x="570" y="10"/>
                  </a:lnTo>
                  <a:lnTo>
                    <a:pt x="510" y="19"/>
                  </a:lnTo>
                  <a:lnTo>
                    <a:pt x="452" y="37"/>
                  </a:lnTo>
                  <a:lnTo>
                    <a:pt x="393" y="54"/>
                  </a:lnTo>
                  <a:lnTo>
                    <a:pt x="341" y="75"/>
                  </a:lnTo>
                  <a:lnTo>
                    <a:pt x="287" y="97"/>
                  </a:lnTo>
                  <a:lnTo>
                    <a:pt x="238"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38" name="Freeform 82">
              <a:extLst>
                <a:ext uri="{FF2B5EF4-FFF2-40B4-BE49-F238E27FC236}">
                  <a16:creationId xmlns:a16="http://schemas.microsoft.com/office/drawing/2014/main" id="{DB23582B-DE30-4432-A15D-C50B13F109DB}"/>
                </a:ext>
              </a:extLst>
            </p:cNvPr>
            <p:cNvSpPr>
              <a:spLocks/>
            </p:cNvSpPr>
            <p:nvPr/>
          </p:nvSpPr>
          <p:spPr bwMode="auto">
            <a:xfrm>
              <a:off x="2200" y="2384"/>
              <a:ext cx="324" cy="307"/>
            </a:xfrm>
            <a:custGeom>
              <a:avLst/>
              <a:gdLst>
                <a:gd name="T0" fmla="*/ 82 w 648"/>
                <a:gd name="T1" fmla="*/ 97 h 614"/>
                <a:gd name="T2" fmla="*/ 59 w 648"/>
                <a:gd name="T3" fmla="*/ 128 h 614"/>
                <a:gd name="T4" fmla="*/ 37 w 648"/>
                <a:gd name="T5" fmla="*/ 165 h 614"/>
                <a:gd name="T6" fmla="*/ 20 w 648"/>
                <a:gd name="T7" fmla="*/ 205 h 614"/>
                <a:gd name="T8" fmla="*/ 8 w 648"/>
                <a:gd name="T9" fmla="*/ 246 h 614"/>
                <a:gd name="T10" fmla="*/ 0 w 648"/>
                <a:gd name="T11" fmla="*/ 285 h 614"/>
                <a:gd name="T12" fmla="*/ 2 w 648"/>
                <a:gd name="T13" fmla="*/ 324 h 614"/>
                <a:gd name="T14" fmla="*/ 12 w 648"/>
                <a:gd name="T15" fmla="*/ 360 h 614"/>
                <a:gd name="T16" fmla="*/ 35 w 648"/>
                <a:gd name="T17" fmla="*/ 395 h 614"/>
                <a:gd name="T18" fmla="*/ 82 w 648"/>
                <a:gd name="T19" fmla="*/ 417 h 614"/>
                <a:gd name="T20" fmla="*/ 123 w 648"/>
                <a:gd name="T21" fmla="*/ 455 h 614"/>
                <a:gd name="T22" fmla="*/ 158 w 648"/>
                <a:gd name="T23" fmla="*/ 502 h 614"/>
                <a:gd name="T24" fmla="*/ 192 w 648"/>
                <a:gd name="T25" fmla="*/ 548 h 614"/>
                <a:gd name="T26" fmla="*/ 225 w 648"/>
                <a:gd name="T27" fmla="*/ 587 h 614"/>
                <a:gd name="T28" fmla="*/ 266 w 648"/>
                <a:gd name="T29" fmla="*/ 612 h 614"/>
                <a:gd name="T30" fmla="*/ 313 w 648"/>
                <a:gd name="T31" fmla="*/ 614 h 614"/>
                <a:gd name="T32" fmla="*/ 371 w 648"/>
                <a:gd name="T33" fmla="*/ 587 h 614"/>
                <a:gd name="T34" fmla="*/ 408 w 648"/>
                <a:gd name="T35" fmla="*/ 562 h 614"/>
                <a:gd name="T36" fmla="*/ 458 w 648"/>
                <a:gd name="T37" fmla="*/ 543 h 614"/>
                <a:gd name="T38" fmla="*/ 511 w 648"/>
                <a:gd name="T39" fmla="*/ 523 h 614"/>
                <a:gd name="T40" fmla="*/ 565 w 648"/>
                <a:gd name="T41" fmla="*/ 506 h 614"/>
                <a:gd name="T42" fmla="*/ 608 w 648"/>
                <a:gd name="T43" fmla="*/ 479 h 614"/>
                <a:gd name="T44" fmla="*/ 639 w 648"/>
                <a:gd name="T45" fmla="*/ 444 h 614"/>
                <a:gd name="T46" fmla="*/ 648 w 648"/>
                <a:gd name="T47" fmla="*/ 395 h 614"/>
                <a:gd name="T48" fmla="*/ 635 w 648"/>
                <a:gd name="T49" fmla="*/ 335 h 614"/>
                <a:gd name="T50" fmla="*/ 613 w 648"/>
                <a:gd name="T51" fmla="*/ 287 h 614"/>
                <a:gd name="T52" fmla="*/ 600 w 648"/>
                <a:gd name="T53" fmla="*/ 238 h 614"/>
                <a:gd name="T54" fmla="*/ 586 w 648"/>
                <a:gd name="T55" fmla="*/ 188 h 614"/>
                <a:gd name="T56" fmla="*/ 573 w 648"/>
                <a:gd name="T57" fmla="*/ 141 h 614"/>
                <a:gd name="T58" fmla="*/ 553 w 648"/>
                <a:gd name="T59" fmla="*/ 95 h 614"/>
                <a:gd name="T60" fmla="*/ 528 w 648"/>
                <a:gd name="T61" fmla="*/ 54 h 614"/>
                <a:gd name="T62" fmla="*/ 491 w 648"/>
                <a:gd name="T63" fmla="*/ 21 h 614"/>
                <a:gd name="T64" fmla="*/ 443 w 648"/>
                <a:gd name="T65" fmla="*/ 0 h 614"/>
                <a:gd name="T66" fmla="*/ 392 w 648"/>
                <a:gd name="T67" fmla="*/ 0 h 614"/>
                <a:gd name="T68" fmla="*/ 344 w 648"/>
                <a:gd name="T69" fmla="*/ 6 h 614"/>
                <a:gd name="T70" fmla="*/ 295 w 648"/>
                <a:gd name="T71" fmla="*/ 11 h 614"/>
                <a:gd name="T72" fmla="*/ 249 w 648"/>
                <a:gd name="T73" fmla="*/ 25 h 614"/>
                <a:gd name="T74" fmla="*/ 202 w 648"/>
                <a:gd name="T75" fmla="*/ 37 h 614"/>
                <a:gd name="T76" fmla="*/ 160 w 648"/>
                <a:gd name="T77" fmla="*/ 54 h 614"/>
                <a:gd name="T78" fmla="*/ 119 w 648"/>
                <a:gd name="T79" fmla="*/ 73 h 614"/>
                <a:gd name="T80" fmla="*/ 82 w 648"/>
                <a:gd name="T81" fmla="*/ 97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8" h="614">
                  <a:moveTo>
                    <a:pt x="82" y="97"/>
                  </a:moveTo>
                  <a:lnTo>
                    <a:pt x="59" y="128"/>
                  </a:lnTo>
                  <a:lnTo>
                    <a:pt x="37" y="165"/>
                  </a:lnTo>
                  <a:lnTo>
                    <a:pt x="20" y="205"/>
                  </a:lnTo>
                  <a:lnTo>
                    <a:pt x="8" y="246"/>
                  </a:lnTo>
                  <a:lnTo>
                    <a:pt x="0" y="285"/>
                  </a:lnTo>
                  <a:lnTo>
                    <a:pt x="2" y="324"/>
                  </a:lnTo>
                  <a:lnTo>
                    <a:pt x="12" y="360"/>
                  </a:lnTo>
                  <a:lnTo>
                    <a:pt x="35" y="395"/>
                  </a:lnTo>
                  <a:lnTo>
                    <a:pt x="82" y="417"/>
                  </a:lnTo>
                  <a:lnTo>
                    <a:pt x="123" y="455"/>
                  </a:lnTo>
                  <a:lnTo>
                    <a:pt x="158" y="502"/>
                  </a:lnTo>
                  <a:lnTo>
                    <a:pt x="192" y="548"/>
                  </a:lnTo>
                  <a:lnTo>
                    <a:pt x="225" y="587"/>
                  </a:lnTo>
                  <a:lnTo>
                    <a:pt x="266" y="612"/>
                  </a:lnTo>
                  <a:lnTo>
                    <a:pt x="313" y="614"/>
                  </a:lnTo>
                  <a:lnTo>
                    <a:pt x="371" y="587"/>
                  </a:lnTo>
                  <a:lnTo>
                    <a:pt x="408" y="562"/>
                  </a:lnTo>
                  <a:lnTo>
                    <a:pt x="458" y="543"/>
                  </a:lnTo>
                  <a:lnTo>
                    <a:pt x="511" y="523"/>
                  </a:lnTo>
                  <a:lnTo>
                    <a:pt x="565" y="506"/>
                  </a:lnTo>
                  <a:lnTo>
                    <a:pt x="608" y="479"/>
                  </a:lnTo>
                  <a:lnTo>
                    <a:pt x="639" y="444"/>
                  </a:lnTo>
                  <a:lnTo>
                    <a:pt x="648" y="395"/>
                  </a:lnTo>
                  <a:lnTo>
                    <a:pt x="635" y="335"/>
                  </a:lnTo>
                  <a:lnTo>
                    <a:pt x="613" y="287"/>
                  </a:lnTo>
                  <a:lnTo>
                    <a:pt x="600" y="238"/>
                  </a:lnTo>
                  <a:lnTo>
                    <a:pt x="586" y="188"/>
                  </a:lnTo>
                  <a:lnTo>
                    <a:pt x="573" y="141"/>
                  </a:lnTo>
                  <a:lnTo>
                    <a:pt x="553" y="95"/>
                  </a:lnTo>
                  <a:lnTo>
                    <a:pt x="528" y="54"/>
                  </a:lnTo>
                  <a:lnTo>
                    <a:pt x="491" y="21"/>
                  </a:lnTo>
                  <a:lnTo>
                    <a:pt x="443" y="0"/>
                  </a:lnTo>
                  <a:lnTo>
                    <a:pt x="392" y="0"/>
                  </a:lnTo>
                  <a:lnTo>
                    <a:pt x="344" y="6"/>
                  </a:lnTo>
                  <a:lnTo>
                    <a:pt x="295" y="11"/>
                  </a:lnTo>
                  <a:lnTo>
                    <a:pt x="249" y="25"/>
                  </a:lnTo>
                  <a:lnTo>
                    <a:pt x="202" y="37"/>
                  </a:lnTo>
                  <a:lnTo>
                    <a:pt x="160" y="54"/>
                  </a:lnTo>
                  <a:lnTo>
                    <a:pt x="119" y="73"/>
                  </a:lnTo>
                  <a:lnTo>
                    <a:pt x="82" y="97"/>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39" name="Freeform 83">
              <a:extLst>
                <a:ext uri="{FF2B5EF4-FFF2-40B4-BE49-F238E27FC236}">
                  <a16:creationId xmlns:a16="http://schemas.microsoft.com/office/drawing/2014/main" id="{FB1A3CAA-3DA8-4A00-8935-5F6CAF7A3C13}"/>
                </a:ext>
              </a:extLst>
            </p:cNvPr>
            <p:cNvSpPr>
              <a:spLocks/>
            </p:cNvSpPr>
            <p:nvPr/>
          </p:nvSpPr>
          <p:spPr bwMode="auto">
            <a:xfrm>
              <a:off x="2600" y="2516"/>
              <a:ext cx="90" cy="162"/>
            </a:xfrm>
            <a:custGeom>
              <a:avLst/>
              <a:gdLst>
                <a:gd name="T0" fmla="*/ 181 w 181"/>
                <a:gd name="T1" fmla="*/ 324 h 324"/>
                <a:gd name="T2" fmla="*/ 14 w 181"/>
                <a:gd name="T3" fmla="*/ 0 h 324"/>
                <a:gd name="T4" fmla="*/ 0 w 181"/>
                <a:gd name="T5" fmla="*/ 0 h 324"/>
                <a:gd name="T6" fmla="*/ 181 w 181"/>
                <a:gd name="T7" fmla="*/ 324 h 324"/>
              </a:gdLst>
              <a:ahLst/>
              <a:cxnLst>
                <a:cxn ang="0">
                  <a:pos x="T0" y="T1"/>
                </a:cxn>
                <a:cxn ang="0">
                  <a:pos x="T2" y="T3"/>
                </a:cxn>
                <a:cxn ang="0">
                  <a:pos x="T4" y="T5"/>
                </a:cxn>
                <a:cxn ang="0">
                  <a:pos x="T6" y="T7"/>
                </a:cxn>
              </a:cxnLst>
              <a:rect l="0" t="0" r="r" b="b"/>
              <a:pathLst>
                <a:path w="181" h="324">
                  <a:moveTo>
                    <a:pt x="181" y="324"/>
                  </a:moveTo>
                  <a:lnTo>
                    <a:pt x="14" y="0"/>
                  </a:lnTo>
                  <a:lnTo>
                    <a:pt x="0" y="0"/>
                  </a:lnTo>
                  <a:lnTo>
                    <a:pt x="181" y="32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40" name="Freeform 84">
              <a:extLst>
                <a:ext uri="{FF2B5EF4-FFF2-40B4-BE49-F238E27FC236}">
                  <a16:creationId xmlns:a16="http://schemas.microsoft.com/office/drawing/2014/main" id="{6D0548C3-C3F9-4087-BB45-0D65F8DEDBBB}"/>
                </a:ext>
              </a:extLst>
            </p:cNvPr>
            <p:cNvSpPr>
              <a:spLocks/>
            </p:cNvSpPr>
            <p:nvPr/>
          </p:nvSpPr>
          <p:spPr bwMode="auto">
            <a:xfrm>
              <a:off x="2566" y="2546"/>
              <a:ext cx="94" cy="162"/>
            </a:xfrm>
            <a:custGeom>
              <a:avLst/>
              <a:gdLst>
                <a:gd name="T0" fmla="*/ 188 w 188"/>
                <a:gd name="T1" fmla="*/ 323 h 323"/>
                <a:gd name="T2" fmla="*/ 176 w 188"/>
                <a:gd name="T3" fmla="*/ 281 h 323"/>
                <a:gd name="T4" fmla="*/ 164 w 188"/>
                <a:gd name="T5" fmla="*/ 240 h 323"/>
                <a:gd name="T6" fmla="*/ 147 w 188"/>
                <a:gd name="T7" fmla="*/ 197 h 323"/>
                <a:gd name="T8" fmla="*/ 130 w 188"/>
                <a:gd name="T9" fmla="*/ 157 h 323"/>
                <a:gd name="T10" fmla="*/ 106 w 188"/>
                <a:gd name="T11" fmla="*/ 116 h 323"/>
                <a:gd name="T12" fmla="*/ 83 w 188"/>
                <a:gd name="T13" fmla="*/ 75 h 323"/>
                <a:gd name="T14" fmla="*/ 52 w 188"/>
                <a:gd name="T15" fmla="*/ 34 h 323"/>
                <a:gd name="T16" fmla="*/ 21 w 188"/>
                <a:gd name="T17" fmla="*/ 0 h 323"/>
                <a:gd name="T18" fmla="*/ 0 w 188"/>
                <a:gd name="T19" fmla="*/ 48 h 323"/>
                <a:gd name="T20" fmla="*/ 3 w 188"/>
                <a:gd name="T21" fmla="*/ 95 h 323"/>
                <a:gd name="T22" fmla="*/ 23 w 188"/>
                <a:gd name="T23" fmla="*/ 135 h 323"/>
                <a:gd name="T24" fmla="*/ 54 w 188"/>
                <a:gd name="T25" fmla="*/ 174 h 323"/>
                <a:gd name="T26" fmla="*/ 91 w 188"/>
                <a:gd name="T27" fmla="*/ 209 h 323"/>
                <a:gd name="T28" fmla="*/ 128 w 188"/>
                <a:gd name="T29" fmla="*/ 246 h 323"/>
                <a:gd name="T30" fmla="*/ 161 w 188"/>
                <a:gd name="T31" fmla="*/ 283 h 323"/>
                <a:gd name="T32" fmla="*/ 188 w 188"/>
                <a:gd name="T33" fmla="*/ 323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8" h="323">
                  <a:moveTo>
                    <a:pt x="188" y="323"/>
                  </a:moveTo>
                  <a:lnTo>
                    <a:pt x="176" y="281"/>
                  </a:lnTo>
                  <a:lnTo>
                    <a:pt x="164" y="240"/>
                  </a:lnTo>
                  <a:lnTo>
                    <a:pt x="147" y="197"/>
                  </a:lnTo>
                  <a:lnTo>
                    <a:pt x="130" y="157"/>
                  </a:lnTo>
                  <a:lnTo>
                    <a:pt x="106" y="116"/>
                  </a:lnTo>
                  <a:lnTo>
                    <a:pt x="83" y="75"/>
                  </a:lnTo>
                  <a:lnTo>
                    <a:pt x="52" y="34"/>
                  </a:lnTo>
                  <a:lnTo>
                    <a:pt x="21" y="0"/>
                  </a:lnTo>
                  <a:lnTo>
                    <a:pt x="0" y="48"/>
                  </a:lnTo>
                  <a:lnTo>
                    <a:pt x="3" y="95"/>
                  </a:lnTo>
                  <a:lnTo>
                    <a:pt x="23" y="135"/>
                  </a:lnTo>
                  <a:lnTo>
                    <a:pt x="54" y="174"/>
                  </a:lnTo>
                  <a:lnTo>
                    <a:pt x="91" y="209"/>
                  </a:lnTo>
                  <a:lnTo>
                    <a:pt x="128" y="246"/>
                  </a:lnTo>
                  <a:lnTo>
                    <a:pt x="161" y="283"/>
                  </a:lnTo>
                  <a:lnTo>
                    <a:pt x="188" y="323"/>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41" name="Freeform 85">
              <a:extLst>
                <a:ext uri="{FF2B5EF4-FFF2-40B4-BE49-F238E27FC236}">
                  <a16:creationId xmlns:a16="http://schemas.microsoft.com/office/drawing/2014/main" id="{4510797A-6D77-441D-B9FE-9F562C06F687}"/>
                </a:ext>
              </a:extLst>
            </p:cNvPr>
            <p:cNvSpPr>
              <a:spLocks/>
            </p:cNvSpPr>
            <p:nvPr/>
          </p:nvSpPr>
          <p:spPr bwMode="auto">
            <a:xfrm>
              <a:off x="2137" y="2588"/>
              <a:ext cx="51" cy="90"/>
            </a:xfrm>
            <a:custGeom>
              <a:avLst/>
              <a:gdLst>
                <a:gd name="T0" fmla="*/ 16 w 103"/>
                <a:gd name="T1" fmla="*/ 178 h 178"/>
                <a:gd name="T2" fmla="*/ 33 w 103"/>
                <a:gd name="T3" fmla="*/ 159 h 178"/>
                <a:gd name="T4" fmla="*/ 57 w 103"/>
                <a:gd name="T5" fmla="*/ 138 h 178"/>
                <a:gd name="T6" fmla="*/ 76 w 103"/>
                <a:gd name="T7" fmla="*/ 114 h 178"/>
                <a:gd name="T8" fmla="*/ 94 w 103"/>
                <a:gd name="T9" fmla="*/ 93 h 178"/>
                <a:gd name="T10" fmla="*/ 103 w 103"/>
                <a:gd name="T11" fmla="*/ 68 h 178"/>
                <a:gd name="T12" fmla="*/ 103 w 103"/>
                <a:gd name="T13" fmla="*/ 44 h 178"/>
                <a:gd name="T14" fmla="*/ 90 w 103"/>
                <a:gd name="T15" fmla="*/ 21 h 178"/>
                <a:gd name="T16" fmla="*/ 64 w 103"/>
                <a:gd name="T17" fmla="*/ 0 h 178"/>
                <a:gd name="T18" fmla="*/ 55 w 103"/>
                <a:gd name="T19" fmla="*/ 19 h 178"/>
                <a:gd name="T20" fmla="*/ 43 w 103"/>
                <a:gd name="T21" fmla="*/ 41 h 178"/>
                <a:gd name="T22" fmla="*/ 30 w 103"/>
                <a:gd name="T23" fmla="*/ 60 h 178"/>
                <a:gd name="T24" fmla="*/ 18 w 103"/>
                <a:gd name="T25" fmla="*/ 83 h 178"/>
                <a:gd name="T26" fmla="*/ 6 w 103"/>
                <a:gd name="T27" fmla="*/ 105 h 178"/>
                <a:gd name="T28" fmla="*/ 0 w 103"/>
                <a:gd name="T29" fmla="*/ 128 h 178"/>
                <a:gd name="T30" fmla="*/ 2 w 103"/>
                <a:gd name="T31" fmla="*/ 151 h 178"/>
                <a:gd name="T32" fmla="*/ 16 w 103"/>
                <a:gd name="T33" fmla="*/ 178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 h="178">
                  <a:moveTo>
                    <a:pt x="16" y="178"/>
                  </a:moveTo>
                  <a:lnTo>
                    <a:pt x="33" y="159"/>
                  </a:lnTo>
                  <a:lnTo>
                    <a:pt x="57" y="138"/>
                  </a:lnTo>
                  <a:lnTo>
                    <a:pt x="76" y="114"/>
                  </a:lnTo>
                  <a:lnTo>
                    <a:pt x="94" y="93"/>
                  </a:lnTo>
                  <a:lnTo>
                    <a:pt x="103" y="68"/>
                  </a:lnTo>
                  <a:lnTo>
                    <a:pt x="103" y="44"/>
                  </a:lnTo>
                  <a:lnTo>
                    <a:pt x="90" y="21"/>
                  </a:lnTo>
                  <a:lnTo>
                    <a:pt x="64" y="0"/>
                  </a:lnTo>
                  <a:lnTo>
                    <a:pt x="55" y="19"/>
                  </a:lnTo>
                  <a:lnTo>
                    <a:pt x="43" y="41"/>
                  </a:lnTo>
                  <a:lnTo>
                    <a:pt x="30" y="60"/>
                  </a:lnTo>
                  <a:lnTo>
                    <a:pt x="18" y="83"/>
                  </a:lnTo>
                  <a:lnTo>
                    <a:pt x="6" y="105"/>
                  </a:lnTo>
                  <a:lnTo>
                    <a:pt x="0" y="128"/>
                  </a:lnTo>
                  <a:lnTo>
                    <a:pt x="2" y="151"/>
                  </a:lnTo>
                  <a:lnTo>
                    <a:pt x="16" y="178"/>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42" name="Freeform 86">
              <a:extLst>
                <a:ext uri="{FF2B5EF4-FFF2-40B4-BE49-F238E27FC236}">
                  <a16:creationId xmlns:a16="http://schemas.microsoft.com/office/drawing/2014/main" id="{263FE0D5-BD6B-4B3D-8C16-159BE8D95DDF}"/>
                </a:ext>
              </a:extLst>
            </p:cNvPr>
            <p:cNvSpPr>
              <a:spLocks/>
            </p:cNvSpPr>
            <p:nvPr/>
          </p:nvSpPr>
          <p:spPr bwMode="auto">
            <a:xfrm>
              <a:off x="2559" y="2636"/>
              <a:ext cx="74" cy="120"/>
            </a:xfrm>
            <a:custGeom>
              <a:avLst/>
              <a:gdLst>
                <a:gd name="T0" fmla="*/ 97 w 149"/>
                <a:gd name="T1" fmla="*/ 240 h 240"/>
                <a:gd name="T2" fmla="*/ 105 w 149"/>
                <a:gd name="T3" fmla="*/ 233 h 240"/>
                <a:gd name="T4" fmla="*/ 116 w 149"/>
                <a:gd name="T5" fmla="*/ 225 h 240"/>
                <a:gd name="T6" fmla="*/ 126 w 149"/>
                <a:gd name="T7" fmla="*/ 215 h 240"/>
                <a:gd name="T8" fmla="*/ 138 w 149"/>
                <a:gd name="T9" fmla="*/ 207 h 240"/>
                <a:gd name="T10" fmla="*/ 149 w 149"/>
                <a:gd name="T11" fmla="*/ 186 h 240"/>
                <a:gd name="T12" fmla="*/ 144 w 149"/>
                <a:gd name="T13" fmla="*/ 169 h 240"/>
                <a:gd name="T14" fmla="*/ 0 w 149"/>
                <a:gd name="T15" fmla="*/ 0 h 240"/>
                <a:gd name="T16" fmla="*/ 0 w 149"/>
                <a:gd name="T17" fmla="*/ 27 h 240"/>
                <a:gd name="T18" fmla="*/ 6 w 149"/>
                <a:gd name="T19" fmla="*/ 56 h 240"/>
                <a:gd name="T20" fmla="*/ 12 w 149"/>
                <a:gd name="T21" fmla="*/ 87 h 240"/>
                <a:gd name="T22" fmla="*/ 25 w 149"/>
                <a:gd name="T23" fmla="*/ 120 h 240"/>
                <a:gd name="T24" fmla="*/ 37 w 149"/>
                <a:gd name="T25" fmla="*/ 149 h 240"/>
                <a:gd name="T26" fmla="*/ 54 w 149"/>
                <a:gd name="T27" fmla="*/ 180 h 240"/>
                <a:gd name="T28" fmla="*/ 74 w 149"/>
                <a:gd name="T29" fmla="*/ 209 h 240"/>
                <a:gd name="T30" fmla="*/ 97 w 149"/>
                <a:gd name="T31" fmla="*/ 24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9" h="240">
                  <a:moveTo>
                    <a:pt x="97" y="240"/>
                  </a:moveTo>
                  <a:lnTo>
                    <a:pt x="105" y="233"/>
                  </a:lnTo>
                  <a:lnTo>
                    <a:pt x="116" y="225"/>
                  </a:lnTo>
                  <a:lnTo>
                    <a:pt x="126" y="215"/>
                  </a:lnTo>
                  <a:lnTo>
                    <a:pt x="138" y="207"/>
                  </a:lnTo>
                  <a:lnTo>
                    <a:pt x="149" y="186"/>
                  </a:lnTo>
                  <a:lnTo>
                    <a:pt x="144" y="169"/>
                  </a:lnTo>
                  <a:lnTo>
                    <a:pt x="0" y="0"/>
                  </a:lnTo>
                  <a:lnTo>
                    <a:pt x="0" y="27"/>
                  </a:lnTo>
                  <a:lnTo>
                    <a:pt x="6" y="56"/>
                  </a:lnTo>
                  <a:lnTo>
                    <a:pt x="12" y="87"/>
                  </a:lnTo>
                  <a:lnTo>
                    <a:pt x="25" y="120"/>
                  </a:lnTo>
                  <a:lnTo>
                    <a:pt x="37" y="149"/>
                  </a:lnTo>
                  <a:lnTo>
                    <a:pt x="54" y="180"/>
                  </a:lnTo>
                  <a:lnTo>
                    <a:pt x="74" y="209"/>
                  </a:lnTo>
                  <a:lnTo>
                    <a:pt x="97" y="24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43" name="Freeform 87">
              <a:extLst>
                <a:ext uri="{FF2B5EF4-FFF2-40B4-BE49-F238E27FC236}">
                  <a16:creationId xmlns:a16="http://schemas.microsoft.com/office/drawing/2014/main" id="{CE2314DB-54C8-4E17-9BBC-1AAFD53CB280}"/>
                </a:ext>
              </a:extLst>
            </p:cNvPr>
            <p:cNvSpPr>
              <a:spLocks/>
            </p:cNvSpPr>
            <p:nvPr/>
          </p:nvSpPr>
          <p:spPr bwMode="auto">
            <a:xfrm>
              <a:off x="2169" y="2642"/>
              <a:ext cx="72" cy="83"/>
            </a:xfrm>
            <a:custGeom>
              <a:avLst/>
              <a:gdLst>
                <a:gd name="T0" fmla="*/ 0 w 146"/>
                <a:gd name="T1" fmla="*/ 157 h 166"/>
                <a:gd name="T2" fmla="*/ 4 w 146"/>
                <a:gd name="T3" fmla="*/ 162 h 166"/>
                <a:gd name="T4" fmla="*/ 16 w 146"/>
                <a:gd name="T5" fmla="*/ 166 h 166"/>
                <a:gd name="T6" fmla="*/ 28 w 146"/>
                <a:gd name="T7" fmla="*/ 166 h 166"/>
                <a:gd name="T8" fmla="*/ 43 w 146"/>
                <a:gd name="T9" fmla="*/ 166 h 166"/>
                <a:gd name="T10" fmla="*/ 57 w 146"/>
                <a:gd name="T11" fmla="*/ 159 h 166"/>
                <a:gd name="T12" fmla="*/ 72 w 146"/>
                <a:gd name="T13" fmla="*/ 153 h 166"/>
                <a:gd name="T14" fmla="*/ 84 w 146"/>
                <a:gd name="T15" fmla="*/ 141 h 166"/>
                <a:gd name="T16" fmla="*/ 97 w 146"/>
                <a:gd name="T17" fmla="*/ 131 h 166"/>
                <a:gd name="T18" fmla="*/ 121 w 146"/>
                <a:gd name="T19" fmla="*/ 116 h 166"/>
                <a:gd name="T20" fmla="*/ 138 w 146"/>
                <a:gd name="T21" fmla="*/ 102 h 166"/>
                <a:gd name="T22" fmla="*/ 144 w 146"/>
                <a:gd name="T23" fmla="*/ 85 h 166"/>
                <a:gd name="T24" fmla="*/ 146 w 146"/>
                <a:gd name="T25" fmla="*/ 69 h 166"/>
                <a:gd name="T26" fmla="*/ 138 w 146"/>
                <a:gd name="T27" fmla="*/ 52 h 166"/>
                <a:gd name="T28" fmla="*/ 126 w 146"/>
                <a:gd name="T29" fmla="*/ 34 h 166"/>
                <a:gd name="T30" fmla="*/ 113 w 146"/>
                <a:gd name="T31" fmla="*/ 17 h 166"/>
                <a:gd name="T32" fmla="*/ 97 w 146"/>
                <a:gd name="T33" fmla="*/ 0 h 166"/>
                <a:gd name="T34" fmla="*/ 82 w 146"/>
                <a:gd name="T35" fmla="*/ 9 h 166"/>
                <a:gd name="T36" fmla="*/ 68 w 146"/>
                <a:gd name="T37" fmla="*/ 27 h 166"/>
                <a:gd name="T38" fmla="*/ 55 w 146"/>
                <a:gd name="T39" fmla="*/ 46 h 166"/>
                <a:gd name="T40" fmla="*/ 43 w 146"/>
                <a:gd name="T41" fmla="*/ 69 h 166"/>
                <a:gd name="T42" fmla="*/ 31 w 146"/>
                <a:gd name="T43" fmla="*/ 91 h 166"/>
                <a:gd name="T44" fmla="*/ 20 w 146"/>
                <a:gd name="T45" fmla="*/ 114 h 166"/>
                <a:gd name="T46" fmla="*/ 8 w 146"/>
                <a:gd name="T47" fmla="*/ 135 h 166"/>
                <a:gd name="T48" fmla="*/ 0 w 146"/>
                <a:gd name="T49" fmla="*/ 157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6" h="166">
                  <a:moveTo>
                    <a:pt x="0" y="157"/>
                  </a:moveTo>
                  <a:lnTo>
                    <a:pt x="4" y="162"/>
                  </a:lnTo>
                  <a:lnTo>
                    <a:pt x="16" y="166"/>
                  </a:lnTo>
                  <a:lnTo>
                    <a:pt x="28" y="166"/>
                  </a:lnTo>
                  <a:lnTo>
                    <a:pt x="43" y="166"/>
                  </a:lnTo>
                  <a:lnTo>
                    <a:pt x="57" y="159"/>
                  </a:lnTo>
                  <a:lnTo>
                    <a:pt x="72" y="153"/>
                  </a:lnTo>
                  <a:lnTo>
                    <a:pt x="84" y="141"/>
                  </a:lnTo>
                  <a:lnTo>
                    <a:pt x="97" y="131"/>
                  </a:lnTo>
                  <a:lnTo>
                    <a:pt x="121" y="116"/>
                  </a:lnTo>
                  <a:lnTo>
                    <a:pt x="138" y="102"/>
                  </a:lnTo>
                  <a:lnTo>
                    <a:pt x="144" y="85"/>
                  </a:lnTo>
                  <a:lnTo>
                    <a:pt x="146" y="69"/>
                  </a:lnTo>
                  <a:lnTo>
                    <a:pt x="138" y="52"/>
                  </a:lnTo>
                  <a:lnTo>
                    <a:pt x="126" y="34"/>
                  </a:lnTo>
                  <a:lnTo>
                    <a:pt x="113" y="17"/>
                  </a:lnTo>
                  <a:lnTo>
                    <a:pt x="97" y="0"/>
                  </a:lnTo>
                  <a:lnTo>
                    <a:pt x="82" y="9"/>
                  </a:lnTo>
                  <a:lnTo>
                    <a:pt x="68" y="27"/>
                  </a:lnTo>
                  <a:lnTo>
                    <a:pt x="55" y="46"/>
                  </a:lnTo>
                  <a:lnTo>
                    <a:pt x="43" y="69"/>
                  </a:lnTo>
                  <a:lnTo>
                    <a:pt x="31" y="91"/>
                  </a:lnTo>
                  <a:lnTo>
                    <a:pt x="20" y="114"/>
                  </a:lnTo>
                  <a:lnTo>
                    <a:pt x="8" y="135"/>
                  </a:lnTo>
                  <a:lnTo>
                    <a:pt x="0" y="15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44" name="Freeform 88">
              <a:extLst>
                <a:ext uri="{FF2B5EF4-FFF2-40B4-BE49-F238E27FC236}">
                  <a16:creationId xmlns:a16="http://schemas.microsoft.com/office/drawing/2014/main" id="{08F38BAE-E40B-4B09-8C31-78FBE683604E}"/>
                </a:ext>
              </a:extLst>
            </p:cNvPr>
            <p:cNvSpPr>
              <a:spLocks/>
            </p:cNvSpPr>
            <p:nvPr/>
          </p:nvSpPr>
          <p:spPr bwMode="auto">
            <a:xfrm>
              <a:off x="2372" y="2702"/>
              <a:ext cx="73" cy="143"/>
            </a:xfrm>
            <a:custGeom>
              <a:avLst/>
              <a:gdLst>
                <a:gd name="T0" fmla="*/ 0 w 145"/>
                <a:gd name="T1" fmla="*/ 287 h 287"/>
                <a:gd name="T2" fmla="*/ 33 w 145"/>
                <a:gd name="T3" fmla="*/ 271 h 287"/>
                <a:gd name="T4" fmla="*/ 58 w 145"/>
                <a:gd name="T5" fmla="*/ 244 h 287"/>
                <a:gd name="T6" fmla="*/ 75 w 145"/>
                <a:gd name="T7" fmla="*/ 209 h 287"/>
                <a:gd name="T8" fmla="*/ 89 w 145"/>
                <a:gd name="T9" fmla="*/ 168 h 287"/>
                <a:gd name="T10" fmla="*/ 99 w 145"/>
                <a:gd name="T11" fmla="*/ 124 h 287"/>
                <a:gd name="T12" fmla="*/ 110 w 145"/>
                <a:gd name="T13" fmla="*/ 79 h 287"/>
                <a:gd name="T14" fmla="*/ 124 w 145"/>
                <a:gd name="T15" fmla="*/ 37 h 287"/>
                <a:gd name="T16" fmla="*/ 145 w 145"/>
                <a:gd name="T17" fmla="*/ 0 h 287"/>
                <a:gd name="T18" fmla="*/ 97 w 145"/>
                <a:gd name="T19" fmla="*/ 9 h 287"/>
                <a:gd name="T20" fmla="*/ 64 w 145"/>
                <a:gd name="T21" fmla="*/ 35 h 287"/>
                <a:gd name="T22" fmla="*/ 40 w 145"/>
                <a:gd name="T23" fmla="*/ 68 h 287"/>
                <a:gd name="T24" fmla="*/ 27 w 145"/>
                <a:gd name="T25" fmla="*/ 110 h 287"/>
                <a:gd name="T26" fmla="*/ 17 w 145"/>
                <a:gd name="T27" fmla="*/ 155 h 287"/>
                <a:gd name="T28" fmla="*/ 11 w 145"/>
                <a:gd name="T29" fmla="*/ 201 h 287"/>
                <a:gd name="T30" fmla="*/ 6 w 145"/>
                <a:gd name="T31" fmla="*/ 246 h 287"/>
                <a:gd name="T32" fmla="*/ 0 w 145"/>
                <a:gd name="T33" fmla="*/ 287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5" h="287">
                  <a:moveTo>
                    <a:pt x="0" y="287"/>
                  </a:moveTo>
                  <a:lnTo>
                    <a:pt x="33" y="271"/>
                  </a:lnTo>
                  <a:lnTo>
                    <a:pt x="58" y="244"/>
                  </a:lnTo>
                  <a:lnTo>
                    <a:pt x="75" y="209"/>
                  </a:lnTo>
                  <a:lnTo>
                    <a:pt x="89" y="168"/>
                  </a:lnTo>
                  <a:lnTo>
                    <a:pt x="99" y="124"/>
                  </a:lnTo>
                  <a:lnTo>
                    <a:pt x="110" y="79"/>
                  </a:lnTo>
                  <a:lnTo>
                    <a:pt x="124" y="37"/>
                  </a:lnTo>
                  <a:lnTo>
                    <a:pt x="145" y="0"/>
                  </a:lnTo>
                  <a:lnTo>
                    <a:pt x="97" y="9"/>
                  </a:lnTo>
                  <a:lnTo>
                    <a:pt x="64" y="35"/>
                  </a:lnTo>
                  <a:lnTo>
                    <a:pt x="40" y="68"/>
                  </a:lnTo>
                  <a:lnTo>
                    <a:pt x="27" y="110"/>
                  </a:lnTo>
                  <a:lnTo>
                    <a:pt x="17" y="155"/>
                  </a:lnTo>
                  <a:lnTo>
                    <a:pt x="11" y="201"/>
                  </a:lnTo>
                  <a:lnTo>
                    <a:pt x="6" y="246"/>
                  </a:lnTo>
                  <a:lnTo>
                    <a:pt x="0" y="28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45" name="Freeform 89">
              <a:extLst>
                <a:ext uri="{FF2B5EF4-FFF2-40B4-BE49-F238E27FC236}">
                  <a16:creationId xmlns:a16="http://schemas.microsoft.com/office/drawing/2014/main" id="{9F5E5B90-2EAC-4E74-BB62-5BB543ABE0C0}"/>
                </a:ext>
              </a:extLst>
            </p:cNvPr>
            <p:cNvSpPr>
              <a:spLocks/>
            </p:cNvSpPr>
            <p:nvPr/>
          </p:nvSpPr>
          <p:spPr bwMode="auto">
            <a:xfrm>
              <a:off x="2432" y="2685"/>
              <a:ext cx="96" cy="160"/>
            </a:xfrm>
            <a:custGeom>
              <a:avLst/>
              <a:gdLst>
                <a:gd name="T0" fmla="*/ 0 w 192"/>
                <a:gd name="T1" fmla="*/ 320 h 320"/>
                <a:gd name="T2" fmla="*/ 45 w 192"/>
                <a:gd name="T3" fmla="*/ 320 h 320"/>
                <a:gd name="T4" fmla="*/ 78 w 192"/>
                <a:gd name="T5" fmla="*/ 306 h 320"/>
                <a:gd name="T6" fmla="*/ 101 w 192"/>
                <a:gd name="T7" fmla="*/ 279 h 320"/>
                <a:gd name="T8" fmla="*/ 118 w 192"/>
                <a:gd name="T9" fmla="*/ 248 h 320"/>
                <a:gd name="T10" fmla="*/ 132 w 192"/>
                <a:gd name="T11" fmla="*/ 209 h 320"/>
                <a:gd name="T12" fmla="*/ 145 w 192"/>
                <a:gd name="T13" fmla="*/ 170 h 320"/>
                <a:gd name="T14" fmla="*/ 165 w 192"/>
                <a:gd name="T15" fmla="*/ 134 h 320"/>
                <a:gd name="T16" fmla="*/ 192 w 192"/>
                <a:gd name="T17" fmla="*/ 104 h 320"/>
                <a:gd name="T18" fmla="*/ 147 w 192"/>
                <a:gd name="T19" fmla="*/ 23 h 320"/>
                <a:gd name="T20" fmla="*/ 114 w 192"/>
                <a:gd name="T21" fmla="*/ 0 h 320"/>
                <a:gd name="T22" fmla="*/ 87 w 192"/>
                <a:gd name="T23" fmla="*/ 17 h 320"/>
                <a:gd name="T24" fmla="*/ 68 w 192"/>
                <a:gd name="T25" fmla="*/ 68 h 320"/>
                <a:gd name="T26" fmla="*/ 50 w 192"/>
                <a:gd name="T27" fmla="*/ 134 h 320"/>
                <a:gd name="T28" fmla="*/ 35 w 192"/>
                <a:gd name="T29" fmla="*/ 207 h 320"/>
                <a:gd name="T30" fmla="*/ 17 w 192"/>
                <a:gd name="T31" fmla="*/ 273 h 320"/>
                <a:gd name="T32" fmla="*/ 0 w 192"/>
                <a:gd name="T33"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20">
                  <a:moveTo>
                    <a:pt x="0" y="320"/>
                  </a:moveTo>
                  <a:lnTo>
                    <a:pt x="45" y="320"/>
                  </a:lnTo>
                  <a:lnTo>
                    <a:pt x="78" y="306"/>
                  </a:lnTo>
                  <a:lnTo>
                    <a:pt x="101" y="279"/>
                  </a:lnTo>
                  <a:lnTo>
                    <a:pt x="118" y="248"/>
                  </a:lnTo>
                  <a:lnTo>
                    <a:pt x="132" y="209"/>
                  </a:lnTo>
                  <a:lnTo>
                    <a:pt x="145" y="170"/>
                  </a:lnTo>
                  <a:lnTo>
                    <a:pt x="165" y="134"/>
                  </a:lnTo>
                  <a:lnTo>
                    <a:pt x="192" y="104"/>
                  </a:lnTo>
                  <a:lnTo>
                    <a:pt x="147" y="23"/>
                  </a:lnTo>
                  <a:lnTo>
                    <a:pt x="114" y="0"/>
                  </a:lnTo>
                  <a:lnTo>
                    <a:pt x="87" y="17"/>
                  </a:lnTo>
                  <a:lnTo>
                    <a:pt x="68" y="68"/>
                  </a:lnTo>
                  <a:lnTo>
                    <a:pt x="50" y="134"/>
                  </a:lnTo>
                  <a:lnTo>
                    <a:pt x="35" y="207"/>
                  </a:lnTo>
                  <a:lnTo>
                    <a:pt x="17" y="273"/>
                  </a:lnTo>
                  <a:lnTo>
                    <a:pt x="0" y="32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46" name="Freeform 90">
              <a:extLst>
                <a:ext uri="{FF2B5EF4-FFF2-40B4-BE49-F238E27FC236}">
                  <a16:creationId xmlns:a16="http://schemas.microsoft.com/office/drawing/2014/main" id="{78936A71-9717-40CC-97D5-5504EFBD4804}"/>
                </a:ext>
              </a:extLst>
            </p:cNvPr>
            <p:cNvSpPr>
              <a:spLocks/>
            </p:cNvSpPr>
            <p:nvPr/>
          </p:nvSpPr>
          <p:spPr bwMode="auto">
            <a:xfrm>
              <a:off x="2205" y="2708"/>
              <a:ext cx="54" cy="96"/>
            </a:xfrm>
            <a:custGeom>
              <a:avLst/>
              <a:gdLst>
                <a:gd name="T0" fmla="*/ 0 w 109"/>
                <a:gd name="T1" fmla="*/ 109 h 192"/>
                <a:gd name="T2" fmla="*/ 10 w 109"/>
                <a:gd name="T3" fmla="*/ 126 h 192"/>
                <a:gd name="T4" fmla="*/ 23 w 109"/>
                <a:gd name="T5" fmla="*/ 146 h 192"/>
                <a:gd name="T6" fmla="*/ 29 w 109"/>
                <a:gd name="T7" fmla="*/ 155 h 192"/>
                <a:gd name="T8" fmla="*/ 37 w 109"/>
                <a:gd name="T9" fmla="*/ 167 h 192"/>
                <a:gd name="T10" fmla="*/ 43 w 109"/>
                <a:gd name="T11" fmla="*/ 179 h 192"/>
                <a:gd name="T12" fmla="*/ 49 w 109"/>
                <a:gd name="T13" fmla="*/ 192 h 192"/>
                <a:gd name="T14" fmla="*/ 60 w 109"/>
                <a:gd name="T15" fmla="*/ 175 h 192"/>
                <a:gd name="T16" fmla="*/ 74 w 109"/>
                <a:gd name="T17" fmla="*/ 155 h 192"/>
                <a:gd name="T18" fmla="*/ 84 w 109"/>
                <a:gd name="T19" fmla="*/ 132 h 192"/>
                <a:gd name="T20" fmla="*/ 95 w 109"/>
                <a:gd name="T21" fmla="*/ 109 h 192"/>
                <a:gd name="T22" fmla="*/ 103 w 109"/>
                <a:gd name="T23" fmla="*/ 82 h 192"/>
                <a:gd name="T24" fmla="*/ 109 w 109"/>
                <a:gd name="T25" fmla="*/ 55 h 192"/>
                <a:gd name="T26" fmla="*/ 109 w 109"/>
                <a:gd name="T27" fmla="*/ 26 h 192"/>
                <a:gd name="T28" fmla="*/ 109 w 109"/>
                <a:gd name="T29" fmla="*/ 0 h 192"/>
                <a:gd name="T30" fmla="*/ 97 w 109"/>
                <a:gd name="T31" fmla="*/ 16 h 192"/>
                <a:gd name="T32" fmla="*/ 84 w 109"/>
                <a:gd name="T33" fmla="*/ 29 h 192"/>
                <a:gd name="T34" fmla="*/ 68 w 109"/>
                <a:gd name="T35" fmla="*/ 41 h 192"/>
                <a:gd name="T36" fmla="*/ 54 w 109"/>
                <a:gd name="T37" fmla="*/ 55 h 192"/>
                <a:gd name="T38" fmla="*/ 37 w 109"/>
                <a:gd name="T39" fmla="*/ 64 h 192"/>
                <a:gd name="T40" fmla="*/ 23 w 109"/>
                <a:gd name="T41" fmla="*/ 76 h 192"/>
                <a:gd name="T42" fmla="*/ 10 w 109"/>
                <a:gd name="T43" fmla="*/ 90 h 192"/>
                <a:gd name="T44" fmla="*/ 0 w 109"/>
                <a:gd name="T45" fmla="*/ 109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9" h="192">
                  <a:moveTo>
                    <a:pt x="0" y="109"/>
                  </a:moveTo>
                  <a:lnTo>
                    <a:pt x="10" y="126"/>
                  </a:lnTo>
                  <a:lnTo>
                    <a:pt x="23" y="146"/>
                  </a:lnTo>
                  <a:lnTo>
                    <a:pt x="29" y="155"/>
                  </a:lnTo>
                  <a:lnTo>
                    <a:pt x="37" y="167"/>
                  </a:lnTo>
                  <a:lnTo>
                    <a:pt x="43" y="179"/>
                  </a:lnTo>
                  <a:lnTo>
                    <a:pt x="49" y="192"/>
                  </a:lnTo>
                  <a:lnTo>
                    <a:pt x="60" y="175"/>
                  </a:lnTo>
                  <a:lnTo>
                    <a:pt x="74" y="155"/>
                  </a:lnTo>
                  <a:lnTo>
                    <a:pt x="84" y="132"/>
                  </a:lnTo>
                  <a:lnTo>
                    <a:pt x="95" y="109"/>
                  </a:lnTo>
                  <a:lnTo>
                    <a:pt x="103" y="82"/>
                  </a:lnTo>
                  <a:lnTo>
                    <a:pt x="109" y="55"/>
                  </a:lnTo>
                  <a:lnTo>
                    <a:pt x="109" y="26"/>
                  </a:lnTo>
                  <a:lnTo>
                    <a:pt x="109" y="0"/>
                  </a:lnTo>
                  <a:lnTo>
                    <a:pt x="97" y="16"/>
                  </a:lnTo>
                  <a:lnTo>
                    <a:pt x="84" y="29"/>
                  </a:lnTo>
                  <a:lnTo>
                    <a:pt x="68" y="41"/>
                  </a:lnTo>
                  <a:lnTo>
                    <a:pt x="54" y="55"/>
                  </a:lnTo>
                  <a:lnTo>
                    <a:pt x="37" y="64"/>
                  </a:lnTo>
                  <a:lnTo>
                    <a:pt x="23" y="76"/>
                  </a:lnTo>
                  <a:lnTo>
                    <a:pt x="10" y="90"/>
                  </a:lnTo>
                  <a:lnTo>
                    <a:pt x="0" y="10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47" name="Freeform 91">
              <a:extLst>
                <a:ext uri="{FF2B5EF4-FFF2-40B4-BE49-F238E27FC236}">
                  <a16:creationId xmlns:a16="http://schemas.microsoft.com/office/drawing/2014/main" id="{81630DDF-0214-4256-9B24-A6C85C5DF75B}"/>
                </a:ext>
              </a:extLst>
            </p:cNvPr>
            <p:cNvSpPr>
              <a:spLocks/>
            </p:cNvSpPr>
            <p:nvPr/>
          </p:nvSpPr>
          <p:spPr bwMode="auto">
            <a:xfrm>
              <a:off x="2283" y="2737"/>
              <a:ext cx="78" cy="106"/>
            </a:xfrm>
            <a:custGeom>
              <a:avLst/>
              <a:gdLst>
                <a:gd name="T0" fmla="*/ 0 w 155"/>
                <a:gd name="T1" fmla="*/ 193 h 213"/>
                <a:gd name="T2" fmla="*/ 20 w 155"/>
                <a:gd name="T3" fmla="*/ 207 h 213"/>
                <a:gd name="T4" fmla="*/ 41 w 155"/>
                <a:gd name="T5" fmla="*/ 213 h 213"/>
                <a:gd name="T6" fmla="*/ 58 w 155"/>
                <a:gd name="T7" fmla="*/ 209 h 213"/>
                <a:gd name="T8" fmla="*/ 78 w 155"/>
                <a:gd name="T9" fmla="*/ 199 h 213"/>
                <a:gd name="T10" fmla="*/ 93 w 155"/>
                <a:gd name="T11" fmla="*/ 182 h 213"/>
                <a:gd name="T12" fmla="*/ 107 w 155"/>
                <a:gd name="T13" fmla="*/ 166 h 213"/>
                <a:gd name="T14" fmla="*/ 119 w 155"/>
                <a:gd name="T15" fmla="*/ 147 h 213"/>
                <a:gd name="T16" fmla="*/ 132 w 155"/>
                <a:gd name="T17" fmla="*/ 133 h 213"/>
                <a:gd name="T18" fmla="*/ 155 w 155"/>
                <a:gd name="T19" fmla="*/ 1 h 213"/>
                <a:gd name="T20" fmla="*/ 113 w 155"/>
                <a:gd name="T21" fmla="*/ 0 h 213"/>
                <a:gd name="T22" fmla="*/ 84 w 155"/>
                <a:gd name="T23" fmla="*/ 11 h 213"/>
                <a:gd name="T24" fmla="*/ 60 w 155"/>
                <a:gd name="T25" fmla="*/ 31 h 213"/>
                <a:gd name="T26" fmla="*/ 45 w 155"/>
                <a:gd name="T27" fmla="*/ 62 h 213"/>
                <a:gd name="T28" fmla="*/ 31 w 155"/>
                <a:gd name="T29" fmla="*/ 93 h 213"/>
                <a:gd name="T30" fmla="*/ 22 w 155"/>
                <a:gd name="T31" fmla="*/ 127 h 213"/>
                <a:gd name="T32" fmla="*/ 10 w 155"/>
                <a:gd name="T33" fmla="*/ 160 h 213"/>
                <a:gd name="T34" fmla="*/ 0 w 155"/>
                <a:gd name="T35" fmla="*/ 19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5" h="213">
                  <a:moveTo>
                    <a:pt x="0" y="193"/>
                  </a:moveTo>
                  <a:lnTo>
                    <a:pt x="20" y="207"/>
                  </a:lnTo>
                  <a:lnTo>
                    <a:pt x="41" y="213"/>
                  </a:lnTo>
                  <a:lnTo>
                    <a:pt x="58" y="209"/>
                  </a:lnTo>
                  <a:lnTo>
                    <a:pt x="78" y="199"/>
                  </a:lnTo>
                  <a:lnTo>
                    <a:pt x="93" y="182"/>
                  </a:lnTo>
                  <a:lnTo>
                    <a:pt x="107" y="166"/>
                  </a:lnTo>
                  <a:lnTo>
                    <a:pt x="119" y="147"/>
                  </a:lnTo>
                  <a:lnTo>
                    <a:pt x="132" y="133"/>
                  </a:lnTo>
                  <a:lnTo>
                    <a:pt x="155" y="1"/>
                  </a:lnTo>
                  <a:lnTo>
                    <a:pt x="113" y="0"/>
                  </a:lnTo>
                  <a:lnTo>
                    <a:pt x="84" y="11"/>
                  </a:lnTo>
                  <a:lnTo>
                    <a:pt x="60" y="31"/>
                  </a:lnTo>
                  <a:lnTo>
                    <a:pt x="45" y="62"/>
                  </a:lnTo>
                  <a:lnTo>
                    <a:pt x="31" y="93"/>
                  </a:lnTo>
                  <a:lnTo>
                    <a:pt x="22" y="127"/>
                  </a:lnTo>
                  <a:lnTo>
                    <a:pt x="10" y="160"/>
                  </a:lnTo>
                  <a:lnTo>
                    <a:pt x="0" y="193"/>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48" name="Freeform 92">
              <a:extLst>
                <a:ext uri="{FF2B5EF4-FFF2-40B4-BE49-F238E27FC236}">
                  <a16:creationId xmlns:a16="http://schemas.microsoft.com/office/drawing/2014/main" id="{AB4F6005-7D81-424D-B0F0-FAD5078B92ED}"/>
                </a:ext>
              </a:extLst>
            </p:cNvPr>
            <p:cNvSpPr>
              <a:spLocks/>
            </p:cNvSpPr>
            <p:nvPr/>
          </p:nvSpPr>
          <p:spPr bwMode="auto">
            <a:xfrm>
              <a:off x="2523" y="2774"/>
              <a:ext cx="41" cy="48"/>
            </a:xfrm>
            <a:custGeom>
              <a:avLst/>
              <a:gdLst>
                <a:gd name="T0" fmla="*/ 84 w 84"/>
                <a:gd name="T1" fmla="*/ 60 h 97"/>
                <a:gd name="T2" fmla="*/ 49 w 84"/>
                <a:gd name="T3" fmla="*/ 0 h 97"/>
                <a:gd name="T4" fmla="*/ 0 w 84"/>
                <a:gd name="T5" fmla="*/ 97 h 97"/>
                <a:gd name="T6" fmla="*/ 84 w 84"/>
                <a:gd name="T7" fmla="*/ 60 h 97"/>
              </a:gdLst>
              <a:ahLst/>
              <a:cxnLst>
                <a:cxn ang="0">
                  <a:pos x="T0" y="T1"/>
                </a:cxn>
                <a:cxn ang="0">
                  <a:pos x="T2" y="T3"/>
                </a:cxn>
                <a:cxn ang="0">
                  <a:pos x="T4" y="T5"/>
                </a:cxn>
                <a:cxn ang="0">
                  <a:pos x="T6" y="T7"/>
                </a:cxn>
              </a:cxnLst>
              <a:rect l="0" t="0" r="r" b="b"/>
              <a:pathLst>
                <a:path w="84" h="97">
                  <a:moveTo>
                    <a:pt x="84" y="60"/>
                  </a:moveTo>
                  <a:lnTo>
                    <a:pt x="49" y="0"/>
                  </a:lnTo>
                  <a:lnTo>
                    <a:pt x="0" y="97"/>
                  </a:lnTo>
                  <a:lnTo>
                    <a:pt x="84"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49" name="Freeform 93">
              <a:extLst>
                <a:ext uri="{FF2B5EF4-FFF2-40B4-BE49-F238E27FC236}">
                  <a16:creationId xmlns:a16="http://schemas.microsoft.com/office/drawing/2014/main" id="{D8E790C7-8DFF-4D7C-ADBA-0713F37CA8D8}"/>
                </a:ext>
              </a:extLst>
            </p:cNvPr>
            <p:cNvSpPr>
              <a:spLocks/>
            </p:cNvSpPr>
            <p:nvPr/>
          </p:nvSpPr>
          <p:spPr bwMode="auto">
            <a:xfrm>
              <a:off x="1498" y="2446"/>
              <a:ext cx="599" cy="492"/>
            </a:xfrm>
            <a:custGeom>
              <a:avLst/>
              <a:gdLst>
                <a:gd name="T0" fmla="*/ 732 w 1199"/>
                <a:gd name="T1" fmla="*/ 19 h 985"/>
                <a:gd name="T2" fmla="*/ 764 w 1199"/>
                <a:gd name="T3" fmla="*/ 50 h 985"/>
                <a:gd name="T4" fmla="*/ 799 w 1199"/>
                <a:gd name="T5" fmla="*/ 83 h 985"/>
                <a:gd name="T6" fmla="*/ 834 w 1199"/>
                <a:gd name="T7" fmla="*/ 114 h 985"/>
                <a:gd name="T8" fmla="*/ 871 w 1199"/>
                <a:gd name="T9" fmla="*/ 145 h 985"/>
                <a:gd name="T10" fmla="*/ 906 w 1199"/>
                <a:gd name="T11" fmla="*/ 172 h 985"/>
                <a:gd name="T12" fmla="*/ 945 w 1199"/>
                <a:gd name="T13" fmla="*/ 198 h 985"/>
                <a:gd name="T14" fmla="*/ 986 w 1199"/>
                <a:gd name="T15" fmla="*/ 219 h 985"/>
                <a:gd name="T16" fmla="*/ 1030 w 1199"/>
                <a:gd name="T17" fmla="*/ 236 h 985"/>
                <a:gd name="T18" fmla="*/ 1046 w 1199"/>
                <a:gd name="T19" fmla="*/ 273 h 985"/>
                <a:gd name="T20" fmla="*/ 1067 w 1199"/>
                <a:gd name="T21" fmla="*/ 314 h 985"/>
                <a:gd name="T22" fmla="*/ 1090 w 1199"/>
                <a:gd name="T23" fmla="*/ 351 h 985"/>
                <a:gd name="T24" fmla="*/ 1114 w 1199"/>
                <a:gd name="T25" fmla="*/ 392 h 985"/>
                <a:gd name="T26" fmla="*/ 1131 w 1199"/>
                <a:gd name="T27" fmla="*/ 432 h 985"/>
                <a:gd name="T28" fmla="*/ 1147 w 1199"/>
                <a:gd name="T29" fmla="*/ 473 h 985"/>
                <a:gd name="T30" fmla="*/ 1152 w 1199"/>
                <a:gd name="T31" fmla="*/ 514 h 985"/>
                <a:gd name="T32" fmla="*/ 1150 w 1199"/>
                <a:gd name="T33" fmla="*/ 560 h 985"/>
                <a:gd name="T34" fmla="*/ 1199 w 1199"/>
                <a:gd name="T35" fmla="*/ 739 h 985"/>
                <a:gd name="T36" fmla="*/ 1108 w 1199"/>
                <a:gd name="T37" fmla="*/ 818 h 985"/>
                <a:gd name="T38" fmla="*/ 1013 w 1199"/>
                <a:gd name="T39" fmla="*/ 880 h 985"/>
                <a:gd name="T40" fmla="*/ 908 w 1199"/>
                <a:gd name="T41" fmla="*/ 927 h 985"/>
                <a:gd name="T42" fmla="*/ 803 w 1199"/>
                <a:gd name="T43" fmla="*/ 960 h 985"/>
                <a:gd name="T44" fmla="*/ 691 w 1199"/>
                <a:gd name="T45" fmla="*/ 977 h 985"/>
                <a:gd name="T46" fmla="*/ 578 w 1199"/>
                <a:gd name="T47" fmla="*/ 985 h 985"/>
                <a:gd name="T48" fmla="*/ 462 w 1199"/>
                <a:gd name="T49" fmla="*/ 979 h 985"/>
                <a:gd name="T50" fmla="*/ 348 w 1199"/>
                <a:gd name="T51" fmla="*/ 967 h 985"/>
                <a:gd name="T52" fmla="*/ 313 w 1199"/>
                <a:gd name="T53" fmla="*/ 932 h 985"/>
                <a:gd name="T54" fmla="*/ 284 w 1199"/>
                <a:gd name="T55" fmla="*/ 896 h 985"/>
                <a:gd name="T56" fmla="*/ 254 w 1199"/>
                <a:gd name="T57" fmla="*/ 859 h 985"/>
                <a:gd name="T58" fmla="*/ 227 w 1199"/>
                <a:gd name="T59" fmla="*/ 826 h 985"/>
                <a:gd name="T60" fmla="*/ 196 w 1199"/>
                <a:gd name="T61" fmla="*/ 793 h 985"/>
                <a:gd name="T62" fmla="*/ 161 w 1199"/>
                <a:gd name="T63" fmla="*/ 768 h 985"/>
                <a:gd name="T64" fmla="*/ 119 w 1199"/>
                <a:gd name="T65" fmla="*/ 746 h 985"/>
                <a:gd name="T66" fmla="*/ 72 w 1199"/>
                <a:gd name="T67" fmla="*/ 739 h 985"/>
                <a:gd name="T68" fmla="*/ 55 w 1199"/>
                <a:gd name="T69" fmla="*/ 690 h 985"/>
                <a:gd name="T70" fmla="*/ 45 w 1199"/>
                <a:gd name="T71" fmla="*/ 642 h 985"/>
                <a:gd name="T72" fmla="*/ 39 w 1199"/>
                <a:gd name="T73" fmla="*/ 589 h 985"/>
                <a:gd name="T74" fmla="*/ 35 w 1199"/>
                <a:gd name="T75" fmla="*/ 539 h 985"/>
                <a:gd name="T76" fmla="*/ 29 w 1199"/>
                <a:gd name="T77" fmla="*/ 488 h 985"/>
                <a:gd name="T78" fmla="*/ 24 w 1199"/>
                <a:gd name="T79" fmla="*/ 444 h 985"/>
                <a:gd name="T80" fmla="*/ 14 w 1199"/>
                <a:gd name="T81" fmla="*/ 401 h 985"/>
                <a:gd name="T82" fmla="*/ 0 w 1199"/>
                <a:gd name="T83" fmla="*/ 368 h 985"/>
                <a:gd name="T84" fmla="*/ 24 w 1199"/>
                <a:gd name="T85" fmla="*/ 271 h 985"/>
                <a:gd name="T86" fmla="*/ 80 w 1199"/>
                <a:gd name="T87" fmla="*/ 178 h 985"/>
                <a:gd name="T88" fmla="*/ 154 w 1199"/>
                <a:gd name="T89" fmla="*/ 108 h 985"/>
                <a:gd name="T90" fmla="*/ 237 w 1199"/>
                <a:gd name="T91" fmla="*/ 56 h 985"/>
                <a:gd name="T92" fmla="*/ 332 w 1199"/>
                <a:gd name="T93" fmla="*/ 23 h 985"/>
                <a:gd name="T94" fmla="*/ 429 w 1199"/>
                <a:gd name="T95" fmla="*/ 4 h 985"/>
                <a:gd name="T96" fmla="*/ 532 w 1199"/>
                <a:gd name="T97" fmla="*/ 0 h 985"/>
                <a:gd name="T98" fmla="*/ 633 w 1199"/>
                <a:gd name="T99" fmla="*/ 4 h 985"/>
                <a:gd name="T100" fmla="*/ 732 w 1199"/>
                <a:gd name="T101" fmla="*/ 19 h 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99" h="985">
                  <a:moveTo>
                    <a:pt x="732" y="19"/>
                  </a:moveTo>
                  <a:lnTo>
                    <a:pt x="764" y="50"/>
                  </a:lnTo>
                  <a:lnTo>
                    <a:pt x="799" y="83"/>
                  </a:lnTo>
                  <a:lnTo>
                    <a:pt x="834" y="114"/>
                  </a:lnTo>
                  <a:lnTo>
                    <a:pt x="871" y="145"/>
                  </a:lnTo>
                  <a:lnTo>
                    <a:pt x="906" y="172"/>
                  </a:lnTo>
                  <a:lnTo>
                    <a:pt x="945" y="198"/>
                  </a:lnTo>
                  <a:lnTo>
                    <a:pt x="986" y="219"/>
                  </a:lnTo>
                  <a:lnTo>
                    <a:pt x="1030" y="236"/>
                  </a:lnTo>
                  <a:lnTo>
                    <a:pt x="1046" y="273"/>
                  </a:lnTo>
                  <a:lnTo>
                    <a:pt x="1067" y="314"/>
                  </a:lnTo>
                  <a:lnTo>
                    <a:pt x="1090" y="351"/>
                  </a:lnTo>
                  <a:lnTo>
                    <a:pt x="1114" y="392"/>
                  </a:lnTo>
                  <a:lnTo>
                    <a:pt x="1131" y="432"/>
                  </a:lnTo>
                  <a:lnTo>
                    <a:pt x="1147" y="473"/>
                  </a:lnTo>
                  <a:lnTo>
                    <a:pt x="1152" y="514"/>
                  </a:lnTo>
                  <a:lnTo>
                    <a:pt x="1150" y="560"/>
                  </a:lnTo>
                  <a:lnTo>
                    <a:pt x="1199" y="739"/>
                  </a:lnTo>
                  <a:lnTo>
                    <a:pt x="1108" y="818"/>
                  </a:lnTo>
                  <a:lnTo>
                    <a:pt x="1013" y="880"/>
                  </a:lnTo>
                  <a:lnTo>
                    <a:pt x="908" y="927"/>
                  </a:lnTo>
                  <a:lnTo>
                    <a:pt x="803" y="960"/>
                  </a:lnTo>
                  <a:lnTo>
                    <a:pt x="691" y="977"/>
                  </a:lnTo>
                  <a:lnTo>
                    <a:pt x="578" y="985"/>
                  </a:lnTo>
                  <a:lnTo>
                    <a:pt x="462" y="979"/>
                  </a:lnTo>
                  <a:lnTo>
                    <a:pt x="348" y="967"/>
                  </a:lnTo>
                  <a:lnTo>
                    <a:pt x="313" y="932"/>
                  </a:lnTo>
                  <a:lnTo>
                    <a:pt x="284" y="896"/>
                  </a:lnTo>
                  <a:lnTo>
                    <a:pt x="254" y="859"/>
                  </a:lnTo>
                  <a:lnTo>
                    <a:pt x="227" y="826"/>
                  </a:lnTo>
                  <a:lnTo>
                    <a:pt x="196" y="793"/>
                  </a:lnTo>
                  <a:lnTo>
                    <a:pt x="161" y="768"/>
                  </a:lnTo>
                  <a:lnTo>
                    <a:pt x="119" y="746"/>
                  </a:lnTo>
                  <a:lnTo>
                    <a:pt x="72" y="739"/>
                  </a:lnTo>
                  <a:lnTo>
                    <a:pt x="55" y="690"/>
                  </a:lnTo>
                  <a:lnTo>
                    <a:pt x="45" y="642"/>
                  </a:lnTo>
                  <a:lnTo>
                    <a:pt x="39" y="589"/>
                  </a:lnTo>
                  <a:lnTo>
                    <a:pt x="35" y="539"/>
                  </a:lnTo>
                  <a:lnTo>
                    <a:pt x="29" y="488"/>
                  </a:lnTo>
                  <a:lnTo>
                    <a:pt x="24" y="444"/>
                  </a:lnTo>
                  <a:lnTo>
                    <a:pt x="14" y="401"/>
                  </a:lnTo>
                  <a:lnTo>
                    <a:pt x="0" y="368"/>
                  </a:lnTo>
                  <a:lnTo>
                    <a:pt x="24" y="271"/>
                  </a:lnTo>
                  <a:lnTo>
                    <a:pt x="80" y="178"/>
                  </a:lnTo>
                  <a:lnTo>
                    <a:pt x="154" y="108"/>
                  </a:lnTo>
                  <a:lnTo>
                    <a:pt x="237" y="56"/>
                  </a:lnTo>
                  <a:lnTo>
                    <a:pt x="332" y="23"/>
                  </a:lnTo>
                  <a:lnTo>
                    <a:pt x="429" y="4"/>
                  </a:lnTo>
                  <a:lnTo>
                    <a:pt x="532" y="0"/>
                  </a:lnTo>
                  <a:lnTo>
                    <a:pt x="633" y="4"/>
                  </a:lnTo>
                  <a:lnTo>
                    <a:pt x="732"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50" name="Freeform 94">
              <a:extLst>
                <a:ext uri="{FF2B5EF4-FFF2-40B4-BE49-F238E27FC236}">
                  <a16:creationId xmlns:a16="http://schemas.microsoft.com/office/drawing/2014/main" id="{5E9D3C23-D1EB-4750-B69A-FA00432AB9F1}"/>
                </a:ext>
              </a:extLst>
            </p:cNvPr>
            <p:cNvSpPr>
              <a:spLocks/>
            </p:cNvSpPr>
            <p:nvPr/>
          </p:nvSpPr>
          <p:spPr bwMode="auto">
            <a:xfrm>
              <a:off x="1611" y="2504"/>
              <a:ext cx="186" cy="84"/>
            </a:xfrm>
            <a:custGeom>
              <a:avLst/>
              <a:gdLst>
                <a:gd name="T0" fmla="*/ 373 w 373"/>
                <a:gd name="T1" fmla="*/ 84 h 169"/>
                <a:gd name="T2" fmla="*/ 324 w 373"/>
                <a:gd name="T3" fmla="*/ 169 h 169"/>
                <a:gd name="T4" fmla="*/ 0 w 373"/>
                <a:gd name="T5" fmla="*/ 84 h 169"/>
                <a:gd name="T6" fmla="*/ 2 w 373"/>
                <a:gd name="T7" fmla="*/ 72 h 169"/>
                <a:gd name="T8" fmla="*/ 10 w 373"/>
                <a:gd name="T9" fmla="*/ 62 h 169"/>
                <a:gd name="T10" fmla="*/ 22 w 373"/>
                <a:gd name="T11" fmla="*/ 51 h 169"/>
                <a:gd name="T12" fmla="*/ 39 w 373"/>
                <a:gd name="T13" fmla="*/ 41 h 169"/>
                <a:gd name="T14" fmla="*/ 57 w 373"/>
                <a:gd name="T15" fmla="*/ 29 h 169"/>
                <a:gd name="T16" fmla="*/ 74 w 373"/>
                <a:gd name="T17" fmla="*/ 18 h 169"/>
                <a:gd name="T18" fmla="*/ 91 w 373"/>
                <a:gd name="T19" fmla="*/ 8 h 169"/>
                <a:gd name="T20" fmla="*/ 109 w 373"/>
                <a:gd name="T21" fmla="*/ 0 h 169"/>
                <a:gd name="T22" fmla="*/ 144 w 373"/>
                <a:gd name="T23" fmla="*/ 0 h 169"/>
                <a:gd name="T24" fmla="*/ 181 w 373"/>
                <a:gd name="T25" fmla="*/ 8 h 169"/>
                <a:gd name="T26" fmla="*/ 212 w 373"/>
                <a:gd name="T27" fmla="*/ 18 h 169"/>
                <a:gd name="T28" fmla="*/ 243 w 373"/>
                <a:gd name="T29" fmla="*/ 33 h 169"/>
                <a:gd name="T30" fmla="*/ 272 w 373"/>
                <a:gd name="T31" fmla="*/ 45 h 169"/>
                <a:gd name="T32" fmla="*/ 305 w 373"/>
                <a:gd name="T33" fmla="*/ 60 h 169"/>
                <a:gd name="T34" fmla="*/ 336 w 373"/>
                <a:gd name="T35" fmla="*/ 72 h 169"/>
                <a:gd name="T36" fmla="*/ 373 w 373"/>
                <a:gd name="T37"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3" h="169">
                  <a:moveTo>
                    <a:pt x="373" y="84"/>
                  </a:moveTo>
                  <a:lnTo>
                    <a:pt x="324" y="169"/>
                  </a:lnTo>
                  <a:lnTo>
                    <a:pt x="0" y="84"/>
                  </a:lnTo>
                  <a:lnTo>
                    <a:pt x="2" y="72"/>
                  </a:lnTo>
                  <a:lnTo>
                    <a:pt x="10" y="62"/>
                  </a:lnTo>
                  <a:lnTo>
                    <a:pt x="22" y="51"/>
                  </a:lnTo>
                  <a:lnTo>
                    <a:pt x="39" y="41"/>
                  </a:lnTo>
                  <a:lnTo>
                    <a:pt x="57" y="29"/>
                  </a:lnTo>
                  <a:lnTo>
                    <a:pt x="74" y="18"/>
                  </a:lnTo>
                  <a:lnTo>
                    <a:pt x="91" y="8"/>
                  </a:lnTo>
                  <a:lnTo>
                    <a:pt x="109" y="0"/>
                  </a:lnTo>
                  <a:lnTo>
                    <a:pt x="144" y="0"/>
                  </a:lnTo>
                  <a:lnTo>
                    <a:pt x="181" y="8"/>
                  </a:lnTo>
                  <a:lnTo>
                    <a:pt x="212" y="18"/>
                  </a:lnTo>
                  <a:lnTo>
                    <a:pt x="243" y="33"/>
                  </a:lnTo>
                  <a:lnTo>
                    <a:pt x="272" y="45"/>
                  </a:lnTo>
                  <a:lnTo>
                    <a:pt x="305" y="60"/>
                  </a:lnTo>
                  <a:lnTo>
                    <a:pt x="336" y="72"/>
                  </a:lnTo>
                  <a:lnTo>
                    <a:pt x="373" y="8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51" name="Freeform 95">
              <a:extLst>
                <a:ext uri="{FF2B5EF4-FFF2-40B4-BE49-F238E27FC236}">
                  <a16:creationId xmlns:a16="http://schemas.microsoft.com/office/drawing/2014/main" id="{6C4C7EB2-A47E-4F6C-ADEE-21887CAC672D}"/>
                </a:ext>
              </a:extLst>
            </p:cNvPr>
            <p:cNvSpPr>
              <a:spLocks/>
            </p:cNvSpPr>
            <p:nvPr/>
          </p:nvSpPr>
          <p:spPr bwMode="auto">
            <a:xfrm>
              <a:off x="1779" y="2534"/>
              <a:ext cx="234" cy="215"/>
            </a:xfrm>
            <a:custGeom>
              <a:avLst/>
              <a:gdLst>
                <a:gd name="T0" fmla="*/ 467 w 467"/>
                <a:gd name="T1" fmla="*/ 312 h 431"/>
                <a:gd name="T2" fmla="*/ 461 w 467"/>
                <a:gd name="T3" fmla="*/ 336 h 431"/>
                <a:gd name="T4" fmla="*/ 450 w 467"/>
                <a:gd name="T5" fmla="*/ 355 h 431"/>
                <a:gd name="T6" fmla="*/ 432 w 467"/>
                <a:gd name="T7" fmla="*/ 371 h 431"/>
                <a:gd name="T8" fmla="*/ 415 w 467"/>
                <a:gd name="T9" fmla="*/ 384 h 431"/>
                <a:gd name="T10" fmla="*/ 392 w 467"/>
                <a:gd name="T11" fmla="*/ 396 h 431"/>
                <a:gd name="T12" fmla="*/ 370 w 467"/>
                <a:gd name="T13" fmla="*/ 407 h 431"/>
                <a:gd name="T14" fmla="*/ 349 w 467"/>
                <a:gd name="T15" fmla="*/ 417 h 431"/>
                <a:gd name="T16" fmla="*/ 335 w 467"/>
                <a:gd name="T17" fmla="*/ 431 h 431"/>
                <a:gd name="T18" fmla="*/ 289 w 467"/>
                <a:gd name="T19" fmla="*/ 423 h 431"/>
                <a:gd name="T20" fmla="*/ 246 w 467"/>
                <a:gd name="T21" fmla="*/ 411 h 431"/>
                <a:gd name="T22" fmla="*/ 203 w 467"/>
                <a:gd name="T23" fmla="*/ 398 h 431"/>
                <a:gd name="T24" fmla="*/ 163 w 467"/>
                <a:gd name="T25" fmla="*/ 382 h 431"/>
                <a:gd name="T26" fmla="*/ 122 w 467"/>
                <a:gd name="T27" fmla="*/ 363 h 431"/>
                <a:gd name="T28" fmla="*/ 81 w 467"/>
                <a:gd name="T29" fmla="*/ 342 h 431"/>
                <a:gd name="T30" fmla="*/ 41 w 467"/>
                <a:gd name="T31" fmla="*/ 320 h 431"/>
                <a:gd name="T32" fmla="*/ 0 w 467"/>
                <a:gd name="T33" fmla="*/ 299 h 431"/>
                <a:gd name="T34" fmla="*/ 180 w 467"/>
                <a:gd name="T35" fmla="*/ 0 h 431"/>
                <a:gd name="T36" fmla="*/ 223 w 467"/>
                <a:gd name="T37" fmla="*/ 31 h 431"/>
                <a:gd name="T38" fmla="*/ 269 w 467"/>
                <a:gd name="T39" fmla="*/ 62 h 431"/>
                <a:gd name="T40" fmla="*/ 318 w 467"/>
                <a:gd name="T41" fmla="*/ 91 h 431"/>
                <a:gd name="T42" fmla="*/ 364 w 467"/>
                <a:gd name="T43" fmla="*/ 124 h 431"/>
                <a:gd name="T44" fmla="*/ 403 w 467"/>
                <a:gd name="T45" fmla="*/ 157 h 431"/>
                <a:gd name="T46" fmla="*/ 436 w 467"/>
                <a:gd name="T47" fmla="*/ 200 h 431"/>
                <a:gd name="T48" fmla="*/ 457 w 467"/>
                <a:gd name="T49" fmla="*/ 248 h 431"/>
                <a:gd name="T50" fmla="*/ 467 w 467"/>
                <a:gd name="T51" fmla="*/ 312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7" h="431">
                  <a:moveTo>
                    <a:pt x="467" y="312"/>
                  </a:moveTo>
                  <a:lnTo>
                    <a:pt x="461" y="336"/>
                  </a:lnTo>
                  <a:lnTo>
                    <a:pt x="450" y="355"/>
                  </a:lnTo>
                  <a:lnTo>
                    <a:pt x="432" y="371"/>
                  </a:lnTo>
                  <a:lnTo>
                    <a:pt x="415" y="384"/>
                  </a:lnTo>
                  <a:lnTo>
                    <a:pt x="392" y="396"/>
                  </a:lnTo>
                  <a:lnTo>
                    <a:pt x="370" y="407"/>
                  </a:lnTo>
                  <a:lnTo>
                    <a:pt x="349" y="417"/>
                  </a:lnTo>
                  <a:lnTo>
                    <a:pt x="335" y="431"/>
                  </a:lnTo>
                  <a:lnTo>
                    <a:pt x="289" y="423"/>
                  </a:lnTo>
                  <a:lnTo>
                    <a:pt x="246" y="411"/>
                  </a:lnTo>
                  <a:lnTo>
                    <a:pt x="203" y="398"/>
                  </a:lnTo>
                  <a:lnTo>
                    <a:pt x="163" y="382"/>
                  </a:lnTo>
                  <a:lnTo>
                    <a:pt x="122" y="363"/>
                  </a:lnTo>
                  <a:lnTo>
                    <a:pt x="81" y="342"/>
                  </a:lnTo>
                  <a:lnTo>
                    <a:pt x="41" y="320"/>
                  </a:lnTo>
                  <a:lnTo>
                    <a:pt x="0" y="299"/>
                  </a:lnTo>
                  <a:lnTo>
                    <a:pt x="180" y="0"/>
                  </a:lnTo>
                  <a:lnTo>
                    <a:pt x="223" y="31"/>
                  </a:lnTo>
                  <a:lnTo>
                    <a:pt x="269" y="62"/>
                  </a:lnTo>
                  <a:lnTo>
                    <a:pt x="318" y="91"/>
                  </a:lnTo>
                  <a:lnTo>
                    <a:pt x="364" y="124"/>
                  </a:lnTo>
                  <a:lnTo>
                    <a:pt x="403" y="157"/>
                  </a:lnTo>
                  <a:lnTo>
                    <a:pt x="436" y="200"/>
                  </a:lnTo>
                  <a:lnTo>
                    <a:pt x="457" y="248"/>
                  </a:lnTo>
                  <a:lnTo>
                    <a:pt x="467" y="312"/>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52" name="Freeform 96">
              <a:extLst>
                <a:ext uri="{FF2B5EF4-FFF2-40B4-BE49-F238E27FC236}">
                  <a16:creationId xmlns:a16="http://schemas.microsoft.com/office/drawing/2014/main" id="{95A0039C-060F-47AA-B6EE-4113B1E79EDD}"/>
                </a:ext>
              </a:extLst>
            </p:cNvPr>
            <p:cNvSpPr>
              <a:spLocks/>
            </p:cNvSpPr>
            <p:nvPr/>
          </p:nvSpPr>
          <p:spPr bwMode="auto">
            <a:xfrm>
              <a:off x="1551" y="2570"/>
              <a:ext cx="204" cy="73"/>
            </a:xfrm>
            <a:custGeom>
              <a:avLst/>
              <a:gdLst>
                <a:gd name="T0" fmla="*/ 407 w 407"/>
                <a:gd name="T1" fmla="*/ 95 h 145"/>
                <a:gd name="T2" fmla="*/ 357 w 407"/>
                <a:gd name="T3" fmla="*/ 128 h 145"/>
                <a:gd name="T4" fmla="*/ 308 w 407"/>
                <a:gd name="T5" fmla="*/ 145 h 145"/>
                <a:gd name="T6" fmla="*/ 260 w 407"/>
                <a:gd name="T7" fmla="*/ 145 h 145"/>
                <a:gd name="T8" fmla="*/ 211 w 407"/>
                <a:gd name="T9" fmla="*/ 138 h 145"/>
                <a:gd name="T10" fmla="*/ 161 w 407"/>
                <a:gd name="T11" fmla="*/ 122 h 145"/>
                <a:gd name="T12" fmla="*/ 111 w 407"/>
                <a:gd name="T13" fmla="*/ 107 h 145"/>
                <a:gd name="T14" fmla="*/ 56 w 407"/>
                <a:gd name="T15" fmla="*/ 91 h 145"/>
                <a:gd name="T16" fmla="*/ 0 w 407"/>
                <a:gd name="T17" fmla="*/ 83 h 145"/>
                <a:gd name="T18" fmla="*/ 60 w 407"/>
                <a:gd name="T19" fmla="*/ 0 h 145"/>
                <a:gd name="T20" fmla="*/ 407 w 407"/>
                <a:gd name="T21" fmla="*/ 9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7" h="145">
                  <a:moveTo>
                    <a:pt x="407" y="95"/>
                  </a:moveTo>
                  <a:lnTo>
                    <a:pt x="357" y="128"/>
                  </a:lnTo>
                  <a:lnTo>
                    <a:pt x="308" y="145"/>
                  </a:lnTo>
                  <a:lnTo>
                    <a:pt x="260" y="145"/>
                  </a:lnTo>
                  <a:lnTo>
                    <a:pt x="211" y="138"/>
                  </a:lnTo>
                  <a:lnTo>
                    <a:pt x="161" y="122"/>
                  </a:lnTo>
                  <a:lnTo>
                    <a:pt x="111" y="107"/>
                  </a:lnTo>
                  <a:lnTo>
                    <a:pt x="56" y="91"/>
                  </a:lnTo>
                  <a:lnTo>
                    <a:pt x="0" y="83"/>
                  </a:lnTo>
                  <a:lnTo>
                    <a:pt x="60" y="0"/>
                  </a:lnTo>
                  <a:lnTo>
                    <a:pt x="407" y="9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53" name="Freeform 97">
              <a:extLst>
                <a:ext uri="{FF2B5EF4-FFF2-40B4-BE49-F238E27FC236}">
                  <a16:creationId xmlns:a16="http://schemas.microsoft.com/office/drawing/2014/main" id="{505599E6-AEFC-437F-84A0-CADBC0A0900B}"/>
                </a:ext>
              </a:extLst>
            </p:cNvPr>
            <p:cNvSpPr>
              <a:spLocks/>
            </p:cNvSpPr>
            <p:nvPr/>
          </p:nvSpPr>
          <p:spPr bwMode="auto">
            <a:xfrm>
              <a:off x="1561" y="2648"/>
              <a:ext cx="146" cy="53"/>
            </a:xfrm>
            <a:custGeom>
              <a:avLst/>
              <a:gdLst>
                <a:gd name="T0" fmla="*/ 293 w 293"/>
                <a:gd name="T1" fmla="*/ 60 h 107"/>
                <a:gd name="T2" fmla="*/ 266 w 293"/>
                <a:gd name="T3" fmla="*/ 80 h 107"/>
                <a:gd name="T4" fmla="*/ 225 w 293"/>
                <a:gd name="T5" fmla="*/ 95 h 107"/>
                <a:gd name="T6" fmla="*/ 171 w 293"/>
                <a:gd name="T7" fmla="*/ 103 h 107"/>
                <a:gd name="T8" fmla="*/ 117 w 293"/>
                <a:gd name="T9" fmla="*/ 107 h 107"/>
                <a:gd name="T10" fmla="*/ 64 w 293"/>
                <a:gd name="T11" fmla="*/ 97 h 107"/>
                <a:gd name="T12" fmla="*/ 24 w 293"/>
                <a:gd name="T13" fmla="*/ 78 h 107"/>
                <a:gd name="T14" fmla="*/ 0 w 293"/>
                <a:gd name="T15" fmla="*/ 45 h 107"/>
                <a:gd name="T16" fmla="*/ 6 w 293"/>
                <a:gd name="T17" fmla="*/ 0 h 107"/>
                <a:gd name="T18" fmla="*/ 293 w 293"/>
                <a:gd name="T19" fmla="*/ 6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3" h="107">
                  <a:moveTo>
                    <a:pt x="293" y="60"/>
                  </a:moveTo>
                  <a:lnTo>
                    <a:pt x="266" y="80"/>
                  </a:lnTo>
                  <a:lnTo>
                    <a:pt x="225" y="95"/>
                  </a:lnTo>
                  <a:lnTo>
                    <a:pt x="171" y="103"/>
                  </a:lnTo>
                  <a:lnTo>
                    <a:pt x="117" y="107"/>
                  </a:lnTo>
                  <a:lnTo>
                    <a:pt x="64" y="97"/>
                  </a:lnTo>
                  <a:lnTo>
                    <a:pt x="24" y="78"/>
                  </a:lnTo>
                  <a:lnTo>
                    <a:pt x="0" y="45"/>
                  </a:lnTo>
                  <a:lnTo>
                    <a:pt x="6" y="0"/>
                  </a:lnTo>
                  <a:lnTo>
                    <a:pt x="293"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54" name="Freeform 98">
              <a:extLst>
                <a:ext uri="{FF2B5EF4-FFF2-40B4-BE49-F238E27FC236}">
                  <a16:creationId xmlns:a16="http://schemas.microsoft.com/office/drawing/2014/main" id="{55C9460B-3FA9-4A9D-B2A6-19D1F0E1C5CE}"/>
                </a:ext>
              </a:extLst>
            </p:cNvPr>
            <p:cNvSpPr>
              <a:spLocks/>
            </p:cNvSpPr>
            <p:nvPr/>
          </p:nvSpPr>
          <p:spPr bwMode="auto">
            <a:xfrm>
              <a:off x="1566" y="2732"/>
              <a:ext cx="81" cy="52"/>
            </a:xfrm>
            <a:custGeom>
              <a:avLst/>
              <a:gdLst>
                <a:gd name="T0" fmla="*/ 163 w 163"/>
                <a:gd name="T1" fmla="*/ 11 h 105"/>
                <a:gd name="T2" fmla="*/ 151 w 163"/>
                <a:gd name="T3" fmla="*/ 50 h 105"/>
                <a:gd name="T4" fmla="*/ 128 w 163"/>
                <a:gd name="T5" fmla="*/ 79 h 105"/>
                <a:gd name="T6" fmla="*/ 93 w 163"/>
                <a:gd name="T7" fmla="*/ 97 h 105"/>
                <a:gd name="T8" fmla="*/ 58 w 163"/>
                <a:gd name="T9" fmla="*/ 105 h 105"/>
                <a:gd name="T10" fmla="*/ 25 w 163"/>
                <a:gd name="T11" fmla="*/ 97 h 105"/>
                <a:gd name="T12" fmla="*/ 6 w 163"/>
                <a:gd name="T13" fmla="*/ 77 h 105"/>
                <a:gd name="T14" fmla="*/ 0 w 163"/>
                <a:gd name="T15" fmla="*/ 44 h 105"/>
                <a:gd name="T16" fmla="*/ 20 w 163"/>
                <a:gd name="T17" fmla="*/ 0 h 105"/>
                <a:gd name="T18" fmla="*/ 163 w 163"/>
                <a:gd name="T19" fmla="*/ 1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 h="105">
                  <a:moveTo>
                    <a:pt x="163" y="11"/>
                  </a:moveTo>
                  <a:lnTo>
                    <a:pt x="151" y="50"/>
                  </a:lnTo>
                  <a:lnTo>
                    <a:pt x="128" y="79"/>
                  </a:lnTo>
                  <a:lnTo>
                    <a:pt x="93" y="97"/>
                  </a:lnTo>
                  <a:lnTo>
                    <a:pt x="58" y="105"/>
                  </a:lnTo>
                  <a:lnTo>
                    <a:pt x="25" y="97"/>
                  </a:lnTo>
                  <a:lnTo>
                    <a:pt x="6" y="77"/>
                  </a:lnTo>
                  <a:lnTo>
                    <a:pt x="0" y="44"/>
                  </a:lnTo>
                  <a:lnTo>
                    <a:pt x="20" y="0"/>
                  </a:lnTo>
                  <a:lnTo>
                    <a:pt x="163" y="11"/>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55" name="Freeform 99">
              <a:extLst>
                <a:ext uri="{FF2B5EF4-FFF2-40B4-BE49-F238E27FC236}">
                  <a16:creationId xmlns:a16="http://schemas.microsoft.com/office/drawing/2014/main" id="{93F03FCD-BC76-44E9-9E04-9AB9C9E4B54C}"/>
                </a:ext>
              </a:extLst>
            </p:cNvPr>
            <p:cNvSpPr>
              <a:spLocks/>
            </p:cNvSpPr>
            <p:nvPr/>
          </p:nvSpPr>
          <p:spPr bwMode="auto">
            <a:xfrm>
              <a:off x="1647" y="2739"/>
              <a:ext cx="114" cy="119"/>
            </a:xfrm>
            <a:custGeom>
              <a:avLst/>
              <a:gdLst>
                <a:gd name="T0" fmla="*/ 229 w 229"/>
                <a:gd name="T1" fmla="*/ 10 h 239"/>
                <a:gd name="T2" fmla="*/ 209 w 229"/>
                <a:gd name="T3" fmla="*/ 41 h 239"/>
                <a:gd name="T4" fmla="*/ 190 w 229"/>
                <a:gd name="T5" fmla="*/ 72 h 239"/>
                <a:gd name="T6" fmla="*/ 171 w 229"/>
                <a:gd name="T7" fmla="*/ 101 h 239"/>
                <a:gd name="T8" fmla="*/ 153 w 229"/>
                <a:gd name="T9" fmla="*/ 132 h 239"/>
                <a:gd name="T10" fmla="*/ 130 w 229"/>
                <a:gd name="T11" fmla="*/ 159 h 239"/>
                <a:gd name="T12" fmla="*/ 109 w 229"/>
                <a:gd name="T13" fmla="*/ 188 h 239"/>
                <a:gd name="T14" fmla="*/ 83 w 229"/>
                <a:gd name="T15" fmla="*/ 214 h 239"/>
                <a:gd name="T16" fmla="*/ 60 w 229"/>
                <a:gd name="T17" fmla="*/ 239 h 239"/>
                <a:gd name="T18" fmla="*/ 0 w 229"/>
                <a:gd name="T19" fmla="*/ 179 h 239"/>
                <a:gd name="T20" fmla="*/ 25 w 229"/>
                <a:gd name="T21" fmla="*/ 152 h 239"/>
                <a:gd name="T22" fmla="*/ 50 w 229"/>
                <a:gd name="T23" fmla="*/ 119 h 239"/>
                <a:gd name="T24" fmla="*/ 76 w 229"/>
                <a:gd name="T25" fmla="*/ 84 h 239"/>
                <a:gd name="T26" fmla="*/ 105 w 229"/>
                <a:gd name="T27" fmla="*/ 53 h 239"/>
                <a:gd name="T28" fmla="*/ 130 w 229"/>
                <a:gd name="T29" fmla="*/ 26 h 239"/>
                <a:gd name="T30" fmla="*/ 161 w 229"/>
                <a:gd name="T31" fmla="*/ 8 h 239"/>
                <a:gd name="T32" fmla="*/ 192 w 229"/>
                <a:gd name="T33" fmla="*/ 0 h 239"/>
                <a:gd name="T34" fmla="*/ 229 w 229"/>
                <a:gd name="T35" fmla="*/ 1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9" h="239">
                  <a:moveTo>
                    <a:pt x="229" y="10"/>
                  </a:moveTo>
                  <a:lnTo>
                    <a:pt x="209" y="41"/>
                  </a:lnTo>
                  <a:lnTo>
                    <a:pt x="190" y="72"/>
                  </a:lnTo>
                  <a:lnTo>
                    <a:pt x="171" y="101"/>
                  </a:lnTo>
                  <a:lnTo>
                    <a:pt x="153" y="132"/>
                  </a:lnTo>
                  <a:lnTo>
                    <a:pt x="130" y="159"/>
                  </a:lnTo>
                  <a:lnTo>
                    <a:pt x="109" y="188"/>
                  </a:lnTo>
                  <a:lnTo>
                    <a:pt x="83" y="214"/>
                  </a:lnTo>
                  <a:lnTo>
                    <a:pt x="60" y="239"/>
                  </a:lnTo>
                  <a:lnTo>
                    <a:pt x="0" y="179"/>
                  </a:lnTo>
                  <a:lnTo>
                    <a:pt x="25" y="152"/>
                  </a:lnTo>
                  <a:lnTo>
                    <a:pt x="50" y="119"/>
                  </a:lnTo>
                  <a:lnTo>
                    <a:pt x="76" y="84"/>
                  </a:lnTo>
                  <a:lnTo>
                    <a:pt x="105" y="53"/>
                  </a:lnTo>
                  <a:lnTo>
                    <a:pt x="130" y="26"/>
                  </a:lnTo>
                  <a:lnTo>
                    <a:pt x="161" y="8"/>
                  </a:lnTo>
                  <a:lnTo>
                    <a:pt x="192" y="0"/>
                  </a:lnTo>
                  <a:lnTo>
                    <a:pt x="229" y="1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56" name="Freeform 100">
              <a:extLst>
                <a:ext uri="{FF2B5EF4-FFF2-40B4-BE49-F238E27FC236}">
                  <a16:creationId xmlns:a16="http://schemas.microsoft.com/office/drawing/2014/main" id="{7D3CDEF2-3630-490D-B0BD-3F8451B4F9F3}"/>
                </a:ext>
              </a:extLst>
            </p:cNvPr>
            <p:cNvSpPr>
              <a:spLocks/>
            </p:cNvSpPr>
            <p:nvPr/>
          </p:nvSpPr>
          <p:spPr bwMode="auto">
            <a:xfrm>
              <a:off x="1707" y="2774"/>
              <a:ext cx="108" cy="116"/>
            </a:xfrm>
            <a:custGeom>
              <a:avLst/>
              <a:gdLst>
                <a:gd name="T0" fmla="*/ 216 w 216"/>
                <a:gd name="T1" fmla="*/ 0 h 233"/>
                <a:gd name="T2" fmla="*/ 188 w 216"/>
                <a:gd name="T3" fmla="*/ 31 h 233"/>
                <a:gd name="T4" fmla="*/ 169 w 216"/>
                <a:gd name="T5" fmla="*/ 72 h 233"/>
                <a:gd name="T6" fmla="*/ 150 w 216"/>
                <a:gd name="T7" fmla="*/ 115 h 233"/>
                <a:gd name="T8" fmla="*/ 130 w 216"/>
                <a:gd name="T9" fmla="*/ 157 h 233"/>
                <a:gd name="T10" fmla="*/ 105 w 216"/>
                <a:gd name="T11" fmla="*/ 194 h 233"/>
                <a:gd name="T12" fmla="*/ 78 w 216"/>
                <a:gd name="T13" fmla="*/ 221 h 233"/>
                <a:gd name="T14" fmla="*/ 43 w 216"/>
                <a:gd name="T15" fmla="*/ 233 h 233"/>
                <a:gd name="T16" fmla="*/ 0 w 216"/>
                <a:gd name="T17" fmla="*/ 229 h 233"/>
                <a:gd name="T18" fmla="*/ 25 w 216"/>
                <a:gd name="T19" fmla="*/ 194 h 233"/>
                <a:gd name="T20" fmla="*/ 49 w 216"/>
                <a:gd name="T21" fmla="*/ 155 h 233"/>
                <a:gd name="T22" fmla="*/ 68 w 216"/>
                <a:gd name="T23" fmla="*/ 117 h 233"/>
                <a:gd name="T24" fmla="*/ 89 w 216"/>
                <a:gd name="T25" fmla="*/ 82 h 233"/>
                <a:gd name="T26" fmla="*/ 111 w 216"/>
                <a:gd name="T27" fmla="*/ 49 h 233"/>
                <a:gd name="T28" fmla="*/ 138 w 216"/>
                <a:gd name="T29" fmla="*/ 23 h 233"/>
                <a:gd name="T30" fmla="*/ 171 w 216"/>
                <a:gd name="T31" fmla="*/ 6 h 233"/>
                <a:gd name="T32" fmla="*/ 216 w 216"/>
                <a:gd name="T33"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6" h="233">
                  <a:moveTo>
                    <a:pt x="216" y="0"/>
                  </a:moveTo>
                  <a:lnTo>
                    <a:pt x="188" y="31"/>
                  </a:lnTo>
                  <a:lnTo>
                    <a:pt x="169" y="72"/>
                  </a:lnTo>
                  <a:lnTo>
                    <a:pt x="150" y="115"/>
                  </a:lnTo>
                  <a:lnTo>
                    <a:pt x="130" y="157"/>
                  </a:lnTo>
                  <a:lnTo>
                    <a:pt x="105" y="194"/>
                  </a:lnTo>
                  <a:lnTo>
                    <a:pt x="78" y="221"/>
                  </a:lnTo>
                  <a:lnTo>
                    <a:pt x="43" y="233"/>
                  </a:lnTo>
                  <a:lnTo>
                    <a:pt x="0" y="229"/>
                  </a:lnTo>
                  <a:lnTo>
                    <a:pt x="25" y="194"/>
                  </a:lnTo>
                  <a:lnTo>
                    <a:pt x="49" y="155"/>
                  </a:lnTo>
                  <a:lnTo>
                    <a:pt x="68" y="117"/>
                  </a:lnTo>
                  <a:lnTo>
                    <a:pt x="89" y="82"/>
                  </a:lnTo>
                  <a:lnTo>
                    <a:pt x="111" y="49"/>
                  </a:lnTo>
                  <a:lnTo>
                    <a:pt x="138" y="23"/>
                  </a:lnTo>
                  <a:lnTo>
                    <a:pt x="171" y="6"/>
                  </a:lnTo>
                  <a:lnTo>
                    <a:pt x="216" y="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57" name="Freeform 101">
              <a:extLst>
                <a:ext uri="{FF2B5EF4-FFF2-40B4-BE49-F238E27FC236}">
                  <a16:creationId xmlns:a16="http://schemas.microsoft.com/office/drawing/2014/main" id="{31DA071C-2AB7-42CA-B41B-2B4B061C6C44}"/>
                </a:ext>
              </a:extLst>
            </p:cNvPr>
            <p:cNvSpPr>
              <a:spLocks/>
            </p:cNvSpPr>
            <p:nvPr/>
          </p:nvSpPr>
          <p:spPr bwMode="auto">
            <a:xfrm>
              <a:off x="1785" y="2798"/>
              <a:ext cx="84" cy="90"/>
            </a:xfrm>
            <a:custGeom>
              <a:avLst/>
              <a:gdLst>
                <a:gd name="T0" fmla="*/ 0 w 169"/>
                <a:gd name="T1" fmla="*/ 180 h 180"/>
                <a:gd name="T2" fmla="*/ 18 w 169"/>
                <a:gd name="T3" fmla="*/ 149 h 180"/>
                <a:gd name="T4" fmla="*/ 35 w 169"/>
                <a:gd name="T5" fmla="*/ 120 h 180"/>
                <a:gd name="T6" fmla="*/ 55 w 169"/>
                <a:gd name="T7" fmla="*/ 89 h 180"/>
                <a:gd name="T8" fmla="*/ 76 w 169"/>
                <a:gd name="T9" fmla="*/ 62 h 180"/>
                <a:gd name="T10" fmla="*/ 95 w 169"/>
                <a:gd name="T11" fmla="*/ 37 h 180"/>
                <a:gd name="T12" fmla="*/ 119 w 169"/>
                <a:gd name="T13" fmla="*/ 17 h 180"/>
                <a:gd name="T14" fmla="*/ 142 w 169"/>
                <a:gd name="T15" fmla="*/ 4 h 180"/>
                <a:gd name="T16" fmla="*/ 169 w 169"/>
                <a:gd name="T17" fmla="*/ 0 h 180"/>
                <a:gd name="T18" fmla="*/ 148 w 169"/>
                <a:gd name="T19" fmla="*/ 13 h 180"/>
                <a:gd name="T20" fmla="*/ 130 w 169"/>
                <a:gd name="T21" fmla="*/ 38 h 180"/>
                <a:gd name="T22" fmla="*/ 115 w 169"/>
                <a:gd name="T23" fmla="*/ 68 h 180"/>
                <a:gd name="T24" fmla="*/ 101 w 169"/>
                <a:gd name="T25" fmla="*/ 102 h 180"/>
                <a:gd name="T26" fmla="*/ 84 w 169"/>
                <a:gd name="T27" fmla="*/ 132 h 180"/>
                <a:gd name="T28" fmla="*/ 62 w 169"/>
                <a:gd name="T29" fmla="*/ 159 h 180"/>
                <a:gd name="T30" fmla="*/ 35 w 169"/>
                <a:gd name="T31" fmla="*/ 174 h 180"/>
                <a:gd name="T32" fmla="*/ 0 w 169"/>
                <a:gd name="T33"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9" h="180">
                  <a:moveTo>
                    <a:pt x="0" y="180"/>
                  </a:moveTo>
                  <a:lnTo>
                    <a:pt x="18" y="149"/>
                  </a:lnTo>
                  <a:lnTo>
                    <a:pt x="35" y="120"/>
                  </a:lnTo>
                  <a:lnTo>
                    <a:pt x="55" y="89"/>
                  </a:lnTo>
                  <a:lnTo>
                    <a:pt x="76" y="62"/>
                  </a:lnTo>
                  <a:lnTo>
                    <a:pt x="95" y="37"/>
                  </a:lnTo>
                  <a:lnTo>
                    <a:pt x="119" y="17"/>
                  </a:lnTo>
                  <a:lnTo>
                    <a:pt x="142" y="4"/>
                  </a:lnTo>
                  <a:lnTo>
                    <a:pt x="169" y="0"/>
                  </a:lnTo>
                  <a:lnTo>
                    <a:pt x="148" y="13"/>
                  </a:lnTo>
                  <a:lnTo>
                    <a:pt x="130" y="38"/>
                  </a:lnTo>
                  <a:lnTo>
                    <a:pt x="115" y="68"/>
                  </a:lnTo>
                  <a:lnTo>
                    <a:pt x="101" y="102"/>
                  </a:lnTo>
                  <a:lnTo>
                    <a:pt x="84" y="132"/>
                  </a:lnTo>
                  <a:lnTo>
                    <a:pt x="62" y="159"/>
                  </a:lnTo>
                  <a:lnTo>
                    <a:pt x="35" y="174"/>
                  </a:lnTo>
                  <a:lnTo>
                    <a:pt x="0" y="18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58" name="Freeform 102">
              <a:extLst>
                <a:ext uri="{FF2B5EF4-FFF2-40B4-BE49-F238E27FC236}">
                  <a16:creationId xmlns:a16="http://schemas.microsoft.com/office/drawing/2014/main" id="{584387F1-7CC6-477D-A4C2-360BB3DF0E05}"/>
                </a:ext>
              </a:extLst>
            </p:cNvPr>
            <p:cNvSpPr>
              <a:spLocks/>
            </p:cNvSpPr>
            <p:nvPr/>
          </p:nvSpPr>
          <p:spPr bwMode="auto">
            <a:xfrm>
              <a:off x="1916" y="2806"/>
              <a:ext cx="61" cy="64"/>
            </a:xfrm>
            <a:custGeom>
              <a:avLst/>
              <a:gdLst>
                <a:gd name="T0" fmla="*/ 122 w 122"/>
                <a:gd name="T1" fmla="*/ 56 h 128"/>
                <a:gd name="T2" fmla="*/ 122 w 122"/>
                <a:gd name="T3" fmla="*/ 74 h 128"/>
                <a:gd name="T4" fmla="*/ 117 w 122"/>
                <a:gd name="T5" fmla="*/ 87 h 128"/>
                <a:gd name="T6" fmla="*/ 105 w 122"/>
                <a:gd name="T7" fmla="*/ 97 h 128"/>
                <a:gd name="T8" fmla="*/ 93 w 122"/>
                <a:gd name="T9" fmla="*/ 105 h 128"/>
                <a:gd name="T10" fmla="*/ 78 w 122"/>
                <a:gd name="T11" fmla="*/ 109 h 128"/>
                <a:gd name="T12" fmla="*/ 62 w 122"/>
                <a:gd name="T13" fmla="*/ 115 h 128"/>
                <a:gd name="T14" fmla="*/ 49 w 122"/>
                <a:gd name="T15" fmla="*/ 120 h 128"/>
                <a:gd name="T16" fmla="*/ 39 w 122"/>
                <a:gd name="T17" fmla="*/ 128 h 128"/>
                <a:gd name="T18" fmla="*/ 2 w 122"/>
                <a:gd name="T19" fmla="*/ 128 h 128"/>
                <a:gd name="T20" fmla="*/ 0 w 122"/>
                <a:gd name="T21" fmla="*/ 97 h 128"/>
                <a:gd name="T22" fmla="*/ 8 w 122"/>
                <a:gd name="T23" fmla="*/ 66 h 128"/>
                <a:gd name="T24" fmla="*/ 20 w 122"/>
                <a:gd name="T25" fmla="*/ 37 h 128"/>
                <a:gd name="T26" fmla="*/ 39 w 122"/>
                <a:gd name="T27" fmla="*/ 16 h 128"/>
                <a:gd name="T28" fmla="*/ 58 w 122"/>
                <a:gd name="T29" fmla="*/ 0 h 128"/>
                <a:gd name="T30" fmla="*/ 82 w 122"/>
                <a:gd name="T31" fmla="*/ 0 h 128"/>
                <a:gd name="T32" fmla="*/ 101 w 122"/>
                <a:gd name="T33" fmla="*/ 18 h 128"/>
                <a:gd name="T34" fmla="*/ 122 w 122"/>
                <a:gd name="T35" fmla="*/ 5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28">
                  <a:moveTo>
                    <a:pt x="122" y="56"/>
                  </a:moveTo>
                  <a:lnTo>
                    <a:pt x="122" y="74"/>
                  </a:lnTo>
                  <a:lnTo>
                    <a:pt x="117" y="87"/>
                  </a:lnTo>
                  <a:lnTo>
                    <a:pt x="105" y="97"/>
                  </a:lnTo>
                  <a:lnTo>
                    <a:pt x="93" y="105"/>
                  </a:lnTo>
                  <a:lnTo>
                    <a:pt x="78" y="109"/>
                  </a:lnTo>
                  <a:lnTo>
                    <a:pt x="62" y="115"/>
                  </a:lnTo>
                  <a:lnTo>
                    <a:pt x="49" y="120"/>
                  </a:lnTo>
                  <a:lnTo>
                    <a:pt x="39" y="128"/>
                  </a:lnTo>
                  <a:lnTo>
                    <a:pt x="2" y="128"/>
                  </a:lnTo>
                  <a:lnTo>
                    <a:pt x="0" y="97"/>
                  </a:lnTo>
                  <a:lnTo>
                    <a:pt x="8" y="66"/>
                  </a:lnTo>
                  <a:lnTo>
                    <a:pt x="20" y="37"/>
                  </a:lnTo>
                  <a:lnTo>
                    <a:pt x="39" y="16"/>
                  </a:lnTo>
                  <a:lnTo>
                    <a:pt x="58" y="0"/>
                  </a:lnTo>
                  <a:lnTo>
                    <a:pt x="82" y="0"/>
                  </a:lnTo>
                  <a:lnTo>
                    <a:pt x="101" y="18"/>
                  </a:lnTo>
                  <a:lnTo>
                    <a:pt x="122" y="56"/>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59" name="Freeform 103">
              <a:extLst>
                <a:ext uri="{FF2B5EF4-FFF2-40B4-BE49-F238E27FC236}">
                  <a16:creationId xmlns:a16="http://schemas.microsoft.com/office/drawing/2014/main" id="{822502A6-F15B-464C-8DB6-542EC37394F2}"/>
                </a:ext>
              </a:extLst>
            </p:cNvPr>
            <p:cNvSpPr>
              <a:spLocks/>
            </p:cNvSpPr>
            <p:nvPr/>
          </p:nvSpPr>
          <p:spPr bwMode="auto">
            <a:xfrm>
              <a:off x="2001" y="2768"/>
              <a:ext cx="40" cy="60"/>
            </a:xfrm>
            <a:custGeom>
              <a:avLst/>
              <a:gdLst>
                <a:gd name="T0" fmla="*/ 72 w 79"/>
                <a:gd name="T1" fmla="*/ 95 h 120"/>
                <a:gd name="T2" fmla="*/ 56 w 79"/>
                <a:gd name="T3" fmla="*/ 95 h 120"/>
                <a:gd name="T4" fmla="*/ 46 w 79"/>
                <a:gd name="T5" fmla="*/ 102 h 120"/>
                <a:gd name="T6" fmla="*/ 37 w 79"/>
                <a:gd name="T7" fmla="*/ 110 h 120"/>
                <a:gd name="T8" fmla="*/ 23 w 79"/>
                <a:gd name="T9" fmla="*/ 120 h 120"/>
                <a:gd name="T10" fmla="*/ 10 w 79"/>
                <a:gd name="T11" fmla="*/ 100 h 120"/>
                <a:gd name="T12" fmla="*/ 2 w 79"/>
                <a:gd name="T13" fmla="*/ 81 h 120"/>
                <a:gd name="T14" fmla="*/ 0 w 79"/>
                <a:gd name="T15" fmla="*/ 69 h 120"/>
                <a:gd name="T16" fmla="*/ 0 w 79"/>
                <a:gd name="T17" fmla="*/ 60 h 120"/>
                <a:gd name="T18" fmla="*/ 0 w 79"/>
                <a:gd name="T19" fmla="*/ 48 h 120"/>
                <a:gd name="T20" fmla="*/ 0 w 79"/>
                <a:gd name="T21" fmla="*/ 36 h 120"/>
                <a:gd name="T22" fmla="*/ 72 w 79"/>
                <a:gd name="T23" fmla="*/ 0 h 120"/>
                <a:gd name="T24" fmla="*/ 74 w 79"/>
                <a:gd name="T25" fmla="*/ 11 h 120"/>
                <a:gd name="T26" fmla="*/ 77 w 79"/>
                <a:gd name="T27" fmla="*/ 23 h 120"/>
                <a:gd name="T28" fmla="*/ 77 w 79"/>
                <a:gd name="T29" fmla="*/ 34 h 120"/>
                <a:gd name="T30" fmla="*/ 79 w 79"/>
                <a:gd name="T31" fmla="*/ 46 h 120"/>
                <a:gd name="T32" fmla="*/ 77 w 79"/>
                <a:gd name="T33" fmla="*/ 58 h 120"/>
                <a:gd name="T34" fmla="*/ 77 w 79"/>
                <a:gd name="T35" fmla="*/ 69 h 120"/>
                <a:gd name="T36" fmla="*/ 74 w 79"/>
                <a:gd name="T37" fmla="*/ 81 h 120"/>
                <a:gd name="T38" fmla="*/ 72 w 79"/>
                <a:gd name="T39" fmla="*/ 95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9" h="120">
                  <a:moveTo>
                    <a:pt x="72" y="95"/>
                  </a:moveTo>
                  <a:lnTo>
                    <a:pt x="56" y="95"/>
                  </a:lnTo>
                  <a:lnTo>
                    <a:pt x="46" y="102"/>
                  </a:lnTo>
                  <a:lnTo>
                    <a:pt x="37" y="110"/>
                  </a:lnTo>
                  <a:lnTo>
                    <a:pt x="23" y="120"/>
                  </a:lnTo>
                  <a:lnTo>
                    <a:pt x="10" y="100"/>
                  </a:lnTo>
                  <a:lnTo>
                    <a:pt x="2" y="81"/>
                  </a:lnTo>
                  <a:lnTo>
                    <a:pt x="0" y="69"/>
                  </a:lnTo>
                  <a:lnTo>
                    <a:pt x="0" y="60"/>
                  </a:lnTo>
                  <a:lnTo>
                    <a:pt x="0" y="48"/>
                  </a:lnTo>
                  <a:lnTo>
                    <a:pt x="0" y="36"/>
                  </a:lnTo>
                  <a:lnTo>
                    <a:pt x="72" y="0"/>
                  </a:lnTo>
                  <a:lnTo>
                    <a:pt x="74" y="11"/>
                  </a:lnTo>
                  <a:lnTo>
                    <a:pt x="77" y="23"/>
                  </a:lnTo>
                  <a:lnTo>
                    <a:pt x="77" y="34"/>
                  </a:lnTo>
                  <a:lnTo>
                    <a:pt x="79" y="46"/>
                  </a:lnTo>
                  <a:lnTo>
                    <a:pt x="77" y="58"/>
                  </a:lnTo>
                  <a:lnTo>
                    <a:pt x="77" y="69"/>
                  </a:lnTo>
                  <a:lnTo>
                    <a:pt x="74" y="81"/>
                  </a:lnTo>
                  <a:lnTo>
                    <a:pt x="72" y="95"/>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60" name="Freeform 104">
              <a:extLst>
                <a:ext uri="{FF2B5EF4-FFF2-40B4-BE49-F238E27FC236}">
                  <a16:creationId xmlns:a16="http://schemas.microsoft.com/office/drawing/2014/main" id="{D9991CC7-7655-4325-B0DF-8CE464D5D5AA}"/>
                </a:ext>
              </a:extLst>
            </p:cNvPr>
            <p:cNvSpPr>
              <a:spLocks/>
            </p:cNvSpPr>
            <p:nvPr/>
          </p:nvSpPr>
          <p:spPr bwMode="auto">
            <a:xfrm>
              <a:off x="1821" y="2540"/>
              <a:ext cx="677" cy="564"/>
            </a:xfrm>
            <a:custGeom>
              <a:avLst/>
              <a:gdLst>
                <a:gd name="T0" fmla="*/ 1117 w 1356"/>
                <a:gd name="T1" fmla="*/ 120 h 1128"/>
                <a:gd name="T2" fmla="*/ 1150 w 1356"/>
                <a:gd name="T3" fmla="*/ 178 h 1128"/>
                <a:gd name="T4" fmla="*/ 1183 w 1356"/>
                <a:gd name="T5" fmla="*/ 238 h 1128"/>
                <a:gd name="T6" fmla="*/ 1214 w 1356"/>
                <a:gd name="T7" fmla="*/ 300 h 1128"/>
                <a:gd name="T8" fmla="*/ 1245 w 1356"/>
                <a:gd name="T9" fmla="*/ 364 h 1128"/>
                <a:gd name="T10" fmla="*/ 1272 w 1356"/>
                <a:gd name="T11" fmla="*/ 426 h 1128"/>
                <a:gd name="T12" fmla="*/ 1300 w 1356"/>
                <a:gd name="T13" fmla="*/ 489 h 1128"/>
                <a:gd name="T14" fmla="*/ 1327 w 1356"/>
                <a:gd name="T15" fmla="*/ 551 h 1128"/>
                <a:gd name="T16" fmla="*/ 1356 w 1356"/>
                <a:gd name="T17" fmla="*/ 611 h 1128"/>
                <a:gd name="T18" fmla="*/ 1340 w 1356"/>
                <a:gd name="T19" fmla="*/ 675 h 1128"/>
                <a:gd name="T20" fmla="*/ 1313 w 1356"/>
                <a:gd name="T21" fmla="*/ 735 h 1128"/>
                <a:gd name="T22" fmla="*/ 1280 w 1356"/>
                <a:gd name="T23" fmla="*/ 791 h 1128"/>
                <a:gd name="T24" fmla="*/ 1243 w 1356"/>
                <a:gd name="T25" fmla="*/ 849 h 1128"/>
                <a:gd name="T26" fmla="*/ 1203 w 1356"/>
                <a:gd name="T27" fmla="*/ 903 h 1128"/>
                <a:gd name="T28" fmla="*/ 1164 w 1356"/>
                <a:gd name="T29" fmla="*/ 960 h 1128"/>
                <a:gd name="T30" fmla="*/ 1129 w 1356"/>
                <a:gd name="T31" fmla="*/ 1016 h 1128"/>
                <a:gd name="T32" fmla="*/ 1104 w 1356"/>
                <a:gd name="T33" fmla="*/ 1080 h 1128"/>
                <a:gd name="T34" fmla="*/ 1001 w 1356"/>
                <a:gd name="T35" fmla="*/ 1099 h 1128"/>
                <a:gd name="T36" fmla="*/ 894 w 1356"/>
                <a:gd name="T37" fmla="*/ 1117 h 1128"/>
                <a:gd name="T38" fmla="*/ 786 w 1356"/>
                <a:gd name="T39" fmla="*/ 1126 h 1128"/>
                <a:gd name="T40" fmla="*/ 677 w 1356"/>
                <a:gd name="T41" fmla="*/ 1128 h 1128"/>
                <a:gd name="T42" fmla="*/ 568 w 1356"/>
                <a:gd name="T43" fmla="*/ 1115 h 1128"/>
                <a:gd name="T44" fmla="*/ 468 w 1356"/>
                <a:gd name="T45" fmla="*/ 1090 h 1128"/>
                <a:gd name="T46" fmla="*/ 373 w 1356"/>
                <a:gd name="T47" fmla="*/ 1047 h 1128"/>
                <a:gd name="T48" fmla="*/ 289 w 1356"/>
                <a:gd name="T49" fmla="*/ 983 h 1128"/>
                <a:gd name="T50" fmla="*/ 252 w 1356"/>
                <a:gd name="T51" fmla="*/ 946 h 1128"/>
                <a:gd name="T52" fmla="*/ 217 w 1356"/>
                <a:gd name="T53" fmla="*/ 909 h 1128"/>
                <a:gd name="T54" fmla="*/ 182 w 1356"/>
                <a:gd name="T55" fmla="*/ 874 h 1128"/>
                <a:gd name="T56" fmla="*/ 148 w 1356"/>
                <a:gd name="T57" fmla="*/ 843 h 1128"/>
                <a:gd name="T58" fmla="*/ 111 w 1356"/>
                <a:gd name="T59" fmla="*/ 808 h 1128"/>
                <a:gd name="T60" fmla="*/ 76 w 1356"/>
                <a:gd name="T61" fmla="*/ 781 h 1128"/>
                <a:gd name="T62" fmla="*/ 39 w 1356"/>
                <a:gd name="T63" fmla="*/ 752 h 1128"/>
                <a:gd name="T64" fmla="*/ 0 w 1356"/>
                <a:gd name="T65" fmla="*/ 731 h 1128"/>
                <a:gd name="T66" fmla="*/ 217 w 1356"/>
                <a:gd name="T67" fmla="*/ 312 h 1128"/>
                <a:gd name="T68" fmla="*/ 274 w 1356"/>
                <a:gd name="T69" fmla="*/ 277 h 1128"/>
                <a:gd name="T70" fmla="*/ 332 w 1356"/>
                <a:gd name="T71" fmla="*/ 244 h 1128"/>
                <a:gd name="T72" fmla="*/ 390 w 1356"/>
                <a:gd name="T73" fmla="*/ 209 h 1128"/>
                <a:gd name="T74" fmla="*/ 448 w 1356"/>
                <a:gd name="T75" fmla="*/ 173 h 1128"/>
                <a:gd name="T76" fmla="*/ 502 w 1356"/>
                <a:gd name="T77" fmla="*/ 132 h 1128"/>
                <a:gd name="T78" fmla="*/ 557 w 1356"/>
                <a:gd name="T79" fmla="*/ 91 h 1128"/>
                <a:gd name="T80" fmla="*/ 609 w 1356"/>
                <a:gd name="T81" fmla="*/ 46 h 1128"/>
                <a:gd name="T82" fmla="*/ 662 w 1356"/>
                <a:gd name="T83" fmla="*/ 0 h 1128"/>
                <a:gd name="T84" fmla="*/ 722 w 1356"/>
                <a:gd name="T85" fmla="*/ 2 h 1128"/>
                <a:gd name="T86" fmla="*/ 782 w 1356"/>
                <a:gd name="T87" fmla="*/ 10 h 1128"/>
                <a:gd name="T88" fmla="*/ 838 w 1356"/>
                <a:gd name="T89" fmla="*/ 19 h 1128"/>
                <a:gd name="T90" fmla="*/ 896 w 1356"/>
                <a:gd name="T91" fmla="*/ 37 h 1128"/>
                <a:gd name="T92" fmla="*/ 950 w 1356"/>
                <a:gd name="T93" fmla="*/ 54 h 1128"/>
                <a:gd name="T94" fmla="*/ 1007 w 1356"/>
                <a:gd name="T95" fmla="*/ 76 h 1128"/>
                <a:gd name="T96" fmla="*/ 1061 w 1356"/>
                <a:gd name="T97" fmla="*/ 97 h 1128"/>
                <a:gd name="T98" fmla="*/ 1117 w 1356"/>
                <a:gd name="T99" fmla="*/ 120 h 1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56" h="1128">
                  <a:moveTo>
                    <a:pt x="1117" y="120"/>
                  </a:moveTo>
                  <a:lnTo>
                    <a:pt x="1150" y="178"/>
                  </a:lnTo>
                  <a:lnTo>
                    <a:pt x="1183" y="238"/>
                  </a:lnTo>
                  <a:lnTo>
                    <a:pt x="1214" y="300"/>
                  </a:lnTo>
                  <a:lnTo>
                    <a:pt x="1245" y="364"/>
                  </a:lnTo>
                  <a:lnTo>
                    <a:pt x="1272" y="426"/>
                  </a:lnTo>
                  <a:lnTo>
                    <a:pt x="1300" y="489"/>
                  </a:lnTo>
                  <a:lnTo>
                    <a:pt x="1327" y="551"/>
                  </a:lnTo>
                  <a:lnTo>
                    <a:pt x="1356" y="611"/>
                  </a:lnTo>
                  <a:lnTo>
                    <a:pt x="1340" y="675"/>
                  </a:lnTo>
                  <a:lnTo>
                    <a:pt x="1313" y="735"/>
                  </a:lnTo>
                  <a:lnTo>
                    <a:pt x="1280" y="791"/>
                  </a:lnTo>
                  <a:lnTo>
                    <a:pt x="1243" y="849"/>
                  </a:lnTo>
                  <a:lnTo>
                    <a:pt x="1203" y="903"/>
                  </a:lnTo>
                  <a:lnTo>
                    <a:pt x="1164" y="960"/>
                  </a:lnTo>
                  <a:lnTo>
                    <a:pt x="1129" y="1016"/>
                  </a:lnTo>
                  <a:lnTo>
                    <a:pt x="1104" y="1080"/>
                  </a:lnTo>
                  <a:lnTo>
                    <a:pt x="1001" y="1099"/>
                  </a:lnTo>
                  <a:lnTo>
                    <a:pt x="894" y="1117"/>
                  </a:lnTo>
                  <a:lnTo>
                    <a:pt x="786" y="1126"/>
                  </a:lnTo>
                  <a:lnTo>
                    <a:pt x="677" y="1128"/>
                  </a:lnTo>
                  <a:lnTo>
                    <a:pt x="568" y="1115"/>
                  </a:lnTo>
                  <a:lnTo>
                    <a:pt x="468" y="1090"/>
                  </a:lnTo>
                  <a:lnTo>
                    <a:pt x="373" y="1047"/>
                  </a:lnTo>
                  <a:lnTo>
                    <a:pt x="289" y="983"/>
                  </a:lnTo>
                  <a:lnTo>
                    <a:pt x="252" y="946"/>
                  </a:lnTo>
                  <a:lnTo>
                    <a:pt x="217" y="909"/>
                  </a:lnTo>
                  <a:lnTo>
                    <a:pt x="182" y="874"/>
                  </a:lnTo>
                  <a:lnTo>
                    <a:pt x="148" y="843"/>
                  </a:lnTo>
                  <a:lnTo>
                    <a:pt x="111" y="808"/>
                  </a:lnTo>
                  <a:lnTo>
                    <a:pt x="76" y="781"/>
                  </a:lnTo>
                  <a:lnTo>
                    <a:pt x="39" y="752"/>
                  </a:lnTo>
                  <a:lnTo>
                    <a:pt x="0" y="731"/>
                  </a:lnTo>
                  <a:lnTo>
                    <a:pt x="217" y="312"/>
                  </a:lnTo>
                  <a:lnTo>
                    <a:pt x="274" y="277"/>
                  </a:lnTo>
                  <a:lnTo>
                    <a:pt x="332" y="244"/>
                  </a:lnTo>
                  <a:lnTo>
                    <a:pt x="390" y="209"/>
                  </a:lnTo>
                  <a:lnTo>
                    <a:pt x="448" y="173"/>
                  </a:lnTo>
                  <a:lnTo>
                    <a:pt x="502" y="132"/>
                  </a:lnTo>
                  <a:lnTo>
                    <a:pt x="557" y="91"/>
                  </a:lnTo>
                  <a:lnTo>
                    <a:pt x="609" y="46"/>
                  </a:lnTo>
                  <a:lnTo>
                    <a:pt x="662" y="0"/>
                  </a:lnTo>
                  <a:lnTo>
                    <a:pt x="722" y="2"/>
                  </a:lnTo>
                  <a:lnTo>
                    <a:pt x="782" y="10"/>
                  </a:lnTo>
                  <a:lnTo>
                    <a:pt x="838" y="19"/>
                  </a:lnTo>
                  <a:lnTo>
                    <a:pt x="896" y="37"/>
                  </a:lnTo>
                  <a:lnTo>
                    <a:pt x="950" y="54"/>
                  </a:lnTo>
                  <a:lnTo>
                    <a:pt x="1007" y="76"/>
                  </a:lnTo>
                  <a:lnTo>
                    <a:pt x="1061" y="97"/>
                  </a:lnTo>
                  <a:lnTo>
                    <a:pt x="1117"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61" name="Freeform 105">
              <a:extLst>
                <a:ext uri="{FF2B5EF4-FFF2-40B4-BE49-F238E27FC236}">
                  <a16:creationId xmlns:a16="http://schemas.microsoft.com/office/drawing/2014/main" id="{59FE3C71-37D4-4950-A155-D8EE2C4FDE41}"/>
                </a:ext>
              </a:extLst>
            </p:cNvPr>
            <p:cNvSpPr>
              <a:spLocks/>
            </p:cNvSpPr>
            <p:nvPr/>
          </p:nvSpPr>
          <p:spPr bwMode="auto">
            <a:xfrm>
              <a:off x="2059" y="2594"/>
              <a:ext cx="322" cy="301"/>
            </a:xfrm>
            <a:custGeom>
              <a:avLst/>
              <a:gdLst>
                <a:gd name="T0" fmla="*/ 567 w 644"/>
                <a:gd name="T1" fmla="*/ 95 h 601"/>
                <a:gd name="T2" fmla="*/ 588 w 644"/>
                <a:gd name="T3" fmla="*/ 122 h 601"/>
                <a:gd name="T4" fmla="*/ 609 w 644"/>
                <a:gd name="T5" fmla="*/ 155 h 601"/>
                <a:gd name="T6" fmla="*/ 625 w 644"/>
                <a:gd name="T7" fmla="*/ 190 h 601"/>
                <a:gd name="T8" fmla="*/ 640 w 644"/>
                <a:gd name="T9" fmla="*/ 228 h 601"/>
                <a:gd name="T10" fmla="*/ 644 w 644"/>
                <a:gd name="T11" fmla="*/ 267 h 601"/>
                <a:gd name="T12" fmla="*/ 644 w 644"/>
                <a:gd name="T13" fmla="*/ 306 h 601"/>
                <a:gd name="T14" fmla="*/ 634 w 644"/>
                <a:gd name="T15" fmla="*/ 345 h 601"/>
                <a:gd name="T16" fmla="*/ 615 w 644"/>
                <a:gd name="T17" fmla="*/ 383 h 601"/>
                <a:gd name="T18" fmla="*/ 565 w 644"/>
                <a:gd name="T19" fmla="*/ 409 h 601"/>
                <a:gd name="T20" fmla="*/ 524 w 644"/>
                <a:gd name="T21" fmla="*/ 449 h 601"/>
                <a:gd name="T22" fmla="*/ 487 w 644"/>
                <a:gd name="T23" fmla="*/ 494 h 601"/>
                <a:gd name="T24" fmla="*/ 456 w 644"/>
                <a:gd name="T25" fmla="*/ 540 h 601"/>
                <a:gd name="T26" fmla="*/ 419 w 644"/>
                <a:gd name="T27" fmla="*/ 575 h 601"/>
                <a:gd name="T28" fmla="*/ 382 w 644"/>
                <a:gd name="T29" fmla="*/ 601 h 601"/>
                <a:gd name="T30" fmla="*/ 334 w 644"/>
                <a:gd name="T31" fmla="*/ 601 h 601"/>
                <a:gd name="T32" fmla="*/ 280 w 644"/>
                <a:gd name="T33" fmla="*/ 575 h 601"/>
                <a:gd name="T34" fmla="*/ 239 w 644"/>
                <a:gd name="T35" fmla="*/ 550 h 601"/>
                <a:gd name="T36" fmla="*/ 192 w 644"/>
                <a:gd name="T37" fmla="*/ 531 h 601"/>
                <a:gd name="T38" fmla="*/ 138 w 644"/>
                <a:gd name="T39" fmla="*/ 511 h 601"/>
                <a:gd name="T40" fmla="*/ 89 w 644"/>
                <a:gd name="T41" fmla="*/ 492 h 601"/>
                <a:gd name="T42" fmla="*/ 43 w 644"/>
                <a:gd name="T43" fmla="*/ 465 h 601"/>
                <a:gd name="T44" fmla="*/ 14 w 644"/>
                <a:gd name="T45" fmla="*/ 432 h 601"/>
                <a:gd name="T46" fmla="*/ 0 w 644"/>
                <a:gd name="T47" fmla="*/ 383 h 601"/>
                <a:gd name="T48" fmla="*/ 16 w 644"/>
                <a:gd name="T49" fmla="*/ 323 h 601"/>
                <a:gd name="T50" fmla="*/ 33 w 644"/>
                <a:gd name="T51" fmla="*/ 275 h 601"/>
                <a:gd name="T52" fmla="*/ 49 w 644"/>
                <a:gd name="T53" fmla="*/ 228 h 601"/>
                <a:gd name="T54" fmla="*/ 60 w 644"/>
                <a:gd name="T55" fmla="*/ 178 h 601"/>
                <a:gd name="T56" fmla="*/ 76 w 644"/>
                <a:gd name="T57" fmla="*/ 133 h 601"/>
                <a:gd name="T58" fmla="*/ 93 w 644"/>
                <a:gd name="T59" fmla="*/ 89 h 601"/>
                <a:gd name="T60" fmla="*/ 121 w 644"/>
                <a:gd name="T61" fmla="*/ 52 h 601"/>
                <a:gd name="T62" fmla="*/ 155 w 644"/>
                <a:gd name="T63" fmla="*/ 21 h 601"/>
                <a:gd name="T64" fmla="*/ 208 w 644"/>
                <a:gd name="T65" fmla="*/ 0 h 601"/>
                <a:gd name="T66" fmla="*/ 254 w 644"/>
                <a:gd name="T67" fmla="*/ 0 h 601"/>
                <a:gd name="T68" fmla="*/ 303 w 644"/>
                <a:gd name="T69" fmla="*/ 3 h 601"/>
                <a:gd name="T70" fmla="*/ 349 w 644"/>
                <a:gd name="T71" fmla="*/ 9 h 601"/>
                <a:gd name="T72" fmla="*/ 396 w 644"/>
                <a:gd name="T73" fmla="*/ 19 h 601"/>
                <a:gd name="T74" fmla="*/ 439 w 644"/>
                <a:gd name="T75" fmla="*/ 31 h 601"/>
                <a:gd name="T76" fmla="*/ 483 w 644"/>
                <a:gd name="T77" fmla="*/ 48 h 601"/>
                <a:gd name="T78" fmla="*/ 524 w 644"/>
                <a:gd name="T79" fmla="*/ 67 h 601"/>
                <a:gd name="T80" fmla="*/ 567 w 644"/>
                <a:gd name="T81" fmla="*/ 95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4" h="601">
                  <a:moveTo>
                    <a:pt x="567" y="95"/>
                  </a:moveTo>
                  <a:lnTo>
                    <a:pt x="588" y="122"/>
                  </a:lnTo>
                  <a:lnTo>
                    <a:pt x="609" y="155"/>
                  </a:lnTo>
                  <a:lnTo>
                    <a:pt x="625" y="190"/>
                  </a:lnTo>
                  <a:lnTo>
                    <a:pt x="640" y="228"/>
                  </a:lnTo>
                  <a:lnTo>
                    <a:pt x="644" y="267"/>
                  </a:lnTo>
                  <a:lnTo>
                    <a:pt x="644" y="306"/>
                  </a:lnTo>
                  <a:lnTo>
                    <a:pt x="634" y="345"/>
                  </a:lnTo>
                  <a:lnTo>
                    <a:pt x="615" y="383"/>
                  </a:lnTo>
                  <a:lnTo>
                    <a:pt x="565" y="409"/>
                  </a:lnTo>
                  <a:lnTo>
                    <a:pt x="524" y="449"/>
                  </a:lnTo>
                  <a:lnTo>
                    <a:pt x="487" y="494"/>
                  </a:lnTo>
                  <a:lnTo>
                    <a:pt x="456" y="540"/>
                  </a:lnTo>
                  <a:lnTo>
                    <a:pt x="419" y="575"/>
                  </a:lnTo>
                  <a:lnTo>
                    <a:pt x="382" y="601"/>
                  </a:lnTo>
                  <a:lnTo>
                    <a:pt x="334" y="601"/>
                  </a:lnTo>
                  <a:lnTo>
                    <a:pt x="280" y="575"/>
                  </a:lnTo>
                  <a:lnTo>
                    <a:pt x="239" y="550"/>
                  </a:lnTo>
                  <a:lnTo>
                    <a:pt x="192" y="531"/>
                  </a:lnTo>
                  <a:lnTo>
                    <a:pt x="138" y="511"/>
                  </a:lnTo>
                  <a:lnTo>
                    <a:pt x="89" y="492"/>
                  </a:lnTo>
                  <a:lnTo>
                    <a:pt x="43" y="465"/>
                  </a:lnTo>
                  <a:lnTo>
                    <a:pt x="14" y="432"/>
                  </a:lnTo>
                  <a:lnTo>
                    <a:pt x="0" y="383"/>
                  </a:lnTo>
                  <a:lnTo>
                    <a:pt x="16" y="323"/>
                  </a:lnTo>
                  <a:lnTo>
                    <a:pt x="33" y="275"/>
                  </a:lnTo>
                  <a:lnTo>
                    <a:pt x="49" y="228"/>
                  </a:lnTo>
                  <a:lnTo>
                    <a:pt x="60" y="178"/>
                  </a:lnTo>
                  <a:lnTo>
                    <a:pt x="76" y="133"/>
                  </a:lnTo>
                  <a:lnTo>
                    <a:pt x="93" y="89"/>
                  </a:lnTo>
                  <a:lnTo>
                    <a:pt x="121" y="52"/>
                  </a:lnTo>
                  <a:lnTo>
                    <a:pt x="155" y="21"/>
                  </a:lnTo>
                  <a:lnTo>
                    <a:pt x="208" y="0"/>
                  </a:lnTo>
                  <a:lnTo>
                    <a:pt x="254" y="0"/>
                  </a:lnTo>
                  <a:lnTo>
                    <a:pt x="303" y="3"/>
                  </a:lnTo>
                  <a:lnTo>
                    <a:pt x="349" y="9"/>
                  </a:lnTo>
                  <a:lnTo>
                    <a:pt x="396" y="19"/>
                  </a:lnTo>
                  <a:lnTo>
                    <a:pt x="439" y="31"/>
                  </a:lnTo>
                  <a:lnTo>
                    <a:pt x="483" y="48"/>
                  </a:lnTo>
                  <a:lnTo>
                    <a:pt x="524" y="67"/>
                  </a:lnTo>
                  <a:lnTo>
                    <a:pt x="567" y="95"/>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62" name="Freeform 106">
              <a:extLst>
                <a:ext uri="{FF2B5EF4-FFF2-40B4-BE49-F238E27FC236}">
                  <a16:creationId xmlns:a16="http://schemas.microsoft.com/office/drawing/2014/main" id="{81F3D394-7AC2-40D5-8DAA-8A7B423E5D42}"/>
                </a:ext>
              </a:extLst>
            </p:cNvPr>
            <p:cNvSpPr>
              <a:spLocks/>
            </p:cNvSpPr>
            <p:nvPr/>
          </p:nvSpPr>
          <p:spPr bwMode="auto">
            <a:xfrm>
              <a:off x="1888" y="2720"/>
              <a:ext cx="95" cy="162"/>
            </a:xfrm>
            <a:custGeom>
              <a:avLst/>
              <a:gdLst>
                <a:gd name="T0" fmla="*/ 0 w 190"/>
                <a:gd name="T1" fmla="*/ 323 h 323"/>
                <a:gd name="T2" fmla="*/ 167 w 190"/>
                <a:gd name="T3" fmla="*/ 0 h 323"/>
                <a:gd name="T4" fmla="*/ 190 w 190"/>
                <a:gd name="T5" fmla="*/ 0 h 323"/>
                <a:gd name="T6" fmla="*/ 0 w 190"/>
                <a:gd name="T7" fmla="*/ 323 h 323"/>
              </a:gdLst>
              <a:ahLst/>
              <a:cxnLst>
                <a:cxn ang="0">
                  <a:pos x="T0" y="T1"/>
                </a:cxn>
                <a:cxn ang="0">
                  <a:pos x="T2" y="T3"/>
                </a:cxn>
                <a:cxn ang="0">
                  <a:pos x="T4" y="T5"/>
                </a:cxn>
                <a:cxn ang="0">
                  <a:pos x="T6" y="T7"/>
                </a:cxn>
              </a:cxnLst>
              <a:rect l="0" t="0" r="r" b="b"/>
              <a:pathLst>
                <a:path w="190" h="323">
                  <a:moveTo>
                    <a:pt x="0" y="323"/>
                  </a:moveTo>
                  <a:lnTo>
                    <a:pt x="167" y="0"/>
                  </a:lnTo>
                  <a:lnTo>
                    <a:pt x="190" y="0"/>
                  </a:lnTo>
                  <a:lnTo>
                    <a:pt x="0" y="323"/>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63" name="Freeform 107">
              <a:extLst>
                <a:ext uri="{FF2B5EF4-FFF2-40B4-BE49-F238E27FC236}">
                  <a16:creationId xmlns:a16="http://schemas.microsoft.com/office/drawing/2014/main" id="{6430EBFD-29A6-47E5-BBBB-E136E670D0C2}"/>
                </a:ext>
              </a:extLst>
            </p:cNvPr>
            <p:cNvSpPr>
              <a:spLocks/>
            </p:cNvSpPr>
            <p:nvPr/>
          </p:nvSpPr>
          <p:spPr bwMode="auto">
            <a:xfrm>
              <a:off x="1923" y="2749"/>
              <a:ext cx="92" cy="169"/>
            </a:xfrm>
            <a:custGeom>
              <a:avLst/>
              <a:gdLst>
                <a:gd name="T0" fmla="*/ 0 w 184"/>
                <a:gd name="T1" fmla="*/ 337 h 337"/>
                <a:gd name="T2" fmla="*/ 8 w 184"/>
                <a:gd name="T3" fmla="*/ 291 h 337"/>
                <a:gd name="T4" fmla="*/ 21 w 184"/>
                <a:gd name="T5" fmla="*/ 246 h 337"/>
                <a:gd name="T6" fmla="*/ 37 w 184"/>
                <a:gd name="T7" fmla="*/ 201 h 337"/>
                <a:gd name="T8" fmla="*/ 56 w 184"/>
                <a:gd name="T9" fmla="*/ 159 h 337"/>
                <a:gd name="T10" fmla="*/ 77 w 184"/>
                <a:gd name="T11" fmla="*/ 116 h 337"/>
                <a:gd name="T12" fmla="*/ 103 w 184"/>
                <a:gd name="T13" fmla="*/ 75 h 337"/>
                <a:gd name="T14" fmla="*/ 132 w 184"/>
                <a:gd name="T15" fmla="*/ 35 h 337"/>
                <a:gd name="T16" fmla="*/ 167 w 184"/>
                <a:gd name="T17" fmla="*/ 0 h 337"/>
                <a:gd name="T18" fmla="*/ 184 w 184"/>
                <a:gd name="T19" fmla="*/ 48 h 337"/>
                <a:gd name="T20" fmla="*/ 180 w 184"/>
                <a:gd name="T21" fmla="*/ 95 h 337"/>
                <a:gd name="T22" fmla="*/ 161 w 184"/>
                <a:gd name="T23" fmla="*/ 135 h 337"/>
                <a:gd name="T24" fmla="*/ 132 w 184"/>
                <a:gd name="T25" fmla="*/ 176 h 337"/>
                <a:gd name="T26" fmla="*/ 93 w 184"/>
                <a:gd name="T27" fmla="*/ 213 h 337"/>
                <a:gd name="T28" fmla="*/ 56 w 184"/>
                <a:gd name="T29" fmla="*/ 254 h 337"/>
                <a:gd name="T30" fmla="*/ 23 w 184"/>
                <a:gd name="T31" fmla="*/ 292 h 337"/>
                <a:gd name="T32" fmla="*/ 0 w 184"/>
                <a:gd name="T33" fmla="*/ 337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4" h="337">
                  <a:moveTo>
                    <a:pt x="0" y="337"/>
                  </a:moveTo>
                  <a:lnTo>
                    <a:pt x="8" y="291"/>
                  </a:lnTo>
                  <a:lnTo>
                    <a:pt x="21" y="246"/>
                  </a:lnTo>
                  <a:lnTo>
                    <a:pt x="37" y="201"/>
                  </a:lnTo>
                  <a:lnTo>
                    <a:pt x="56" y="159"/>
                  </a:lnTo>
                  <a:lnTo>
                    <a:pt x="77" y="116"/>
                  </a:lnTo>
                  <a:lnTo>
                    <a:pt x="103" y="75"/>
                  </a:lnTo>
                  <a:lnTo>
                    <a:pt x="132" y="35"/>
                  </a:lnTo>
                  <a:lnTo>
                    <a:pt x="167" y="0"/>
                  </a:lnTo>
                  <a:lnTo>
                    <a:pt x="184" y="48"/>
                  </a:lnTo>
                  <a:lnTo>
                    <a:pt x="180" y="95"/>
                  </a:lnTo>
                  <a:lnTo>
                    <a:pt x="161" y="135"/>
                  </a:lnTo>
                  <a:lnTo>
                    <a:pt x="132" y="176"/>
                  </a:lnTo>
                  <a:lnTo>
                    <a:pt x="93" y="213"/>
                  </a:lnTo>
                  <a:lnTo>
                    <a:pt x="56" y="254"/>
                  </a:lnTo>
                  <a:lnTo>
                    <a:pt x="23" y="292"/>
                  </a:lnTo>
                  <a:lnTo>
                    <a:pt x="0" y="33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64" name="Freeform 108">
              <a:extLst>
                <a:ext uri="{FF2B5EF4-FFF2-40B4-BE49-F238E27FC236}">
                  <a16:creationId xmlns:a16="http://schemas.microsoft.com/office/drawing/2014/main" id="{089662C7-B422-488F-B913-A5066C64E7DE}"/>
                </a:ext>
              </a:extLst>
            </p:cNvPr>
            <p:cNvSpPr>
              <a:spLocks/>
            </p:cNvSpPr>
            <p:nvPr/>
          </p:nvSpPr>
          <p:spPr bwMode="auto">
            <a:xfrm>
              <a:off x="2394" y="2792"/>
              <a:ext cx="51" cy="90"/>
            </a:xfrm>
            <a:custGeom>
              <a:avLst/>
              <a:gdLst>
                <a:gd name="T0" fmla="*/ 90 w 103"/>
                <a:gd name="T1" fmla="*/ 180 h 180"/>
                <a:gd name="T2" fmla="*/ 68 w 103"/>
                <a:gd name="T3" fmla="*/ 159 h 180"/>
                <a:gd name="T4" fmla="*/ 47 w 103"/>
                <a:gd name="T5" fmla="*/ 140 h 180"/>
                <a:gd name="T6" fmla="*/ 26 w 103"/>
                <a:gd name="T7" fmla="*/ 116 h 180"/>
                <a:gd name="T8" fmla="*/ 12 w 103"/>
                <a:gd name="T9" fmla="*/ 93 h 180"/>
                <a:gd name="T10" fmla="*/ 0 w 103"/>
                <a:gd name="T11" fmla="*/ 68 h 180"/>
                <a:gd name="T12" fmla="*/ 2 w 103"/>
                <a:gd name="T13" fmla="*/ 45 h 180"/>
                <a:gd name="T14" fmla="*/ 14 w 103"/>
                <a:gd name="T15" fmla="*/ 21 h 180"/>
                <a:gd name="T16" fmla="*/ 43 w 103"/>
                <a:gd name="T17" fmla="*/ 0 h 180"/>
                <a:gd name="T18" fmla="*/ 49 w 103"/>
                <a:gd name="T19" fmla="*/ 19 h 180"/>
                <a:gd name="T20" fmla="*/ 60 w 103"/>
                <a:gd name="T21" fmla="*/ 41 h 180"/>
                <a:gd name="T22" fmla="*/ 74 w 103"/>
                <a:gd name="T23" fmla="*/ 62 h 180"/>
                <a:gd name="T24" fmla="*/ 88 w 103"/>
                <a:gd name="T25" fmla="*/ 83 h 180"/>
                <a:gd name="T26" fmla="*/ 97 w 103"/>
                <a:gd name="T27" fmla="*/ 105 h 180"/>
                <a:gd name="T28" fmla="*/ 103 w 103"/>
                <a:gd name="T29" fmla="*/ 128 h 180"/>
                <a:gd name="T30" fmla="*/ 101 w 103"/>
                <a:gd name="T31" fmla="*/ 151 h 180"/>
                <a:gd name="T32" fmla="*/ 90 w 103"/>
                <a:gd name="T33"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 h="180">
                  <a:moveTo>
                    <a:pt x="90" y="180"/>
                  </a:moveTo>
                  <a:lnTo>
                    <a:pt x="68" y="159"/>
                  </a:lnTo>
                  <a:lnTo>
                    <a:pt x="47" y="140"/>
                  </a:lnTo>
                  <a:lnTo>
                    <a:pt x="26" y="116"/>
                  </a:lnTo>
                  <a:lnTo>
                    <a:pt x="12" y="93"/>
                  </a:lnTo>
                  <a:lnTo>
                    <a:pt x="0" y="68"/>
                  </a:lnTo>
                  <a:lnTo>
                    <a:pt x="2" y="45"/>
                  </a:lnTo>
                  <a:lnTo>
                    <a:pt x="14" y="21"/>
                  </a:lnTo>
                  <a:lnTo>
                    <a:pt x="43" y="0"/>
                  </a:lnTo>
                  <a:lnTo>
                    <a:pt x="49" y="19"/>
                  </a:lnTo>
                  <a:lnTo>
                    <a:pt x="60" y="41"/>
                  </a:lnTo>
                  <a:lnTo>
                    <a:pt x="74" y="62"/>
                  </a:lnTo>
                  <a:lnTo>
                    <a:pt x="88" y="83"/>
                  </a:lnTo>
                  <a:lnTo>
                    <a:pt x="97" y="105"/>
                  </a:lnTo>
                  <a:lnTo>
                    <a:pt x="103" y="128"/>
                  </a:lnTo>
                  <a:lnTo>
                    <a:pt x="101" y="151"/>
                  </a:lnTo>
                  <a:lnTo>
                    <a:pt x="90" y="18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65" name="Freeform 109">
              <a:extLst>
                <a:ext uri="{FF2B5EF4-FFF2-40B4-BE49-F238E27FC236}">
                  <a16:creationId xmlns:a16="http://schemas.microsoft.com/office/drawing/2014/main" id="{98060227-B74A-45D7-8A90-8E622C4196DF}"/>
                </a:ext>
              </a:extLst>
            </p:cNvPr>
            <p:cNvSpPr>
              <a:spLocks/>
            </p:cNvSpPr>
            <p:nvPr/>
          </p:nvSpPr>
          <p:spPr bwMode="auto">
            <a:xfrm>
              <a:off x="1949" y="2845"/>
              <a:ext cx="76" cy="109"/>
            </a:xfrm>
            <a:custGeom>
              <a:avLst/>
              <a:gdLst>
                <a:gd name="T0" fmla="*/ 45 w 153"/>
                <a:gd name="T1" fmla="*/ 217 h 217"/>
                <a:gd name="T2" fmla="*/ 35 w 153"/>
                <a:gd name="T3" fmla="*/ 213 h 217"/>
                <a:gd name="T4" fmla="*/ 25 w 153"/>
                <a:gd name="T5" fmla="*/ 209 h 217"/>
                <a:gd name="T6" fmla="*/ 14 w 153"/>
                <a:gd name="T7" fmla="*/ 201 h 217"/>
                <a:gd name="T8" fmla="*/ 8 w 153"/>
                <a:gd name="T9" fmla="*/ 195 h 217"/>
                <a:gd name="T10" fmla="*/ 0 w 153"/>
                <a:gd name="T11" fmla="*/ 174 h 217"/>
                <a:gd name="T12" fmla="*/ 10 w 153"/>
                <a:gd name="T13" fmla="*/ 157 h 217"/>
                <a:gd name="T14" fmla="*/ 153 w 153"/>
                <a:gd name="T15" fmla="*/ 0 h 217"/>
                <a:gd name="T16" fmla="*/ 150 w 153"/>
                <a:gd name="T17" fmla="*/ 27 h 217"/>
                <a:gd name="T18" fmla="*/ 146 w 153"/>
                <a:gd name="T19" fmla="*/ 56 h 217"/>
                <a:gd name="T20" fmla="*/ 136 w 153"/>
                <a:gd name="T21" fmla="*/ 83 h 217"/>
                <a:gd name="T22" fmla="*/ 124 w 153"/>
                <a:gd name="T23" fmla="*/ 112 h 217"/>
                <a:gd name="T24" fmla="*/ 107 w 153"/>
                <a:gd name="T25" fmla="*/ 139 h 217"/>
                <a:gd name="T26" fmla="*/ 89 w 153"/>
                <a:gd name="T27" fmla="*/ 166 h 217"/>
                <a:gd name="T28" fmla="*/ 68 w 153"/>
                <a:gd name="T29" fmla="*/ 192 h 217"/>
                <a:gd name="T30" fmla="*/ 45 w 153"/>
                <a:gd name="T31" fmla="*/ 217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3" h="217">
                  <a:moveTo>
                    <a:pt x="45" y="217"/>
                  </a:moveTo>
                  <a:lnTo>
                    <a:pt x="35" y="213"/>
                  </a:lnTo>
                  <a:lnTo>
                    <a:pt x="25" y="209"/>
                  </a:lnTo>
                  <a:lnTo>
                    <a:pt x="14" y="201"/>
                  </a:lnTo>
                  <a:lnTo>
                    <a:pt x="8" y="195"/>
                  </a:lnTo>
                  <a:lnTo>
                    <a:pt x="0" y="174"/>
                  </a:lnTo>
                  <a:lnTo>
                    <a:pt x="10" y="157"/>
                  </a:lnTo>
                  <a:lnTo>
                    <a:pt x="153" y="0"/>
                  </a:lnTo>
                  <a:lnTo>
                    <a:pt x="150" y="27"/>
                  </a:lnTo>
                  <a:lnTo>
                    <a:pt x="146" y="56"/>
                  </a:lnTo>
                  <a:lnTo>
                    <a:pt x="136" y="83"/>
                  </a:lnTo>
                  <a:lnTo>
                    <a:pt x="124" y="112"/>
                  </a:lnTo>
                  <a:lnTo>
                    <a:pt x="107" y="139"/>
                  </a:lnTo>
                  <a:lnTo>
                    <a:pt x="89" y="166"/>
                  </a:lnTo>
                  <a:lnTo>
                    <a:pt x="68" y="192"/>
                  </a:lnTo>
                  <a:lnTo>
                    <a:pt x="45" y="21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66" name="Freeform 110">
              <a:extLst>
                <a:ext uri="{FF2B5EF4-FFF2-40B4-BE49-F238E27FC236}">
                  <a16:creationId xmlns:a16="http://schemas.microsoft.com/office/drawing/2014/main" id="{72B163A8-59C7-4658-8D1A-B4DFC5E3BDBF}"/>
                </a:ext>
              </a:extLst>
            </p:cNvPr>
            <p:cNvSpPr>
              <a:spLocks/>
            </p:cNvSpPr>
            <p:nvPr/>
          </p:nvSpPr>
          <p:spPr bwMode="auto">
            <a:xfrm>
              <a:off x="2343" y="2845"/>
              <a:ext cx="72" cy="85"/>
            </a:xfrm>
            <a:custGeom>
              <a:avLst/>
              <a:gdLst>
                <a:gd name="T0" fmla="*/ 143 w 143"/>
                <a:gd name="T1" fmla="*/ 157 h 168"/>
                <a:gd name="T2" fmla="*/ 131 w 143"/>
                <a:gd name="T3" fmla="*/ 163 h 168"/>
                <a:gd name="T4" fmla="*/ 120 w 143"/>
                <a:gd name="T5" fmla="*/ 166 h 168"/>
                <a:gd name="T6" fmla="*/ 106 w 143"/>
                <a:gd name="T7" fmla="*/ 166 h 168"/>
                <a:gd name="T8" fmla="*/ 95 w 143"/>
                <a:gd name="T9" fmla="*/ 168 h 168"/>
                <a:gd name="T10" fmla="*/ 79 w 143"/>
                <a:gd name="T11" fmla="*/ 163 h 168"/>
                <a:gd name="T12" fmla="*/ 67 w 143"/>
                <a:gd name="T13" fmla="*/ 159 h 168"/>
                <a:gd name="T14" fmla="*/ 54 w 143"/>
                <a:gd name="T15" fmla="*/ 151 h 168"/>
                <a:gd name="T16" fmla="*/ 46 w 143"/>
                <a:gd name="T17" fmla="*/ 145 h 168"/>
                <a:gd name="T18" fmla="*/ 21 w 143"/>
                <a:gd name="T19" fmla="*/ 126 h 168"/>
                <a:gd name="T20" fmla="*/ 7 w 143"/>
                <a:gd name="T21" fmla="*/ 108 h 168"/>
                <a:gd name="T22" fmla="*/ 0 w 143"/>
                <a:gd name="T23" fmla="*/ 89 h 168"/>
                <a:gd name="T24" fmla="*/ 0 w 143"/>
                <a:gd name="T25" fmla="*/ 71 h 168"/>
                <a:gd name="T26" fmla="*/ 3 w 143"/>
                <a:gd name="T27" fmla="*/ 52 h 168"/>
                <a:gd name="T28" fmla="*/ 13 w 143"/>
                <a:gd name="T29" fmla="*/ 35 h 168"/>
                <a:gd name="T30" fmla="*/ 27 w 143"/>
                <a:gd name="T31" fmla="*/ 17 h 168"/>
                <a:gd name="T32" fmla="*/ 46 w 143"/>
                <a:gd name="T33" fmla="*/ 0 h 168"/>
                <a:gd name="T34" fmla="*/ 58 w 143"/>
                <a:gd name="T35" fmla="*/ 9 h 168"/>
                <a:gd name="T36" fmla="*/ 69 w 143"/>
                <a:gd name="T37" fmla="*/ 27 h 168"/>
                <a:gd name="T38" fmla="*/ 81 w 143"/>
                <a:gd name="T39" fmla="*/ 46 h 168"/>
                <a:gd name="T40" fmla="*/ 95 w 143"/>
                <a:gd name="T41" fmla="*/ 69 h 168"/>
                <a:gd name="T42" fmla="*/ 104 w 143"/>
                <a:gd name="T43" fmla="*/ 91 h 168"/>
                <a:gd name="T44" fmla="*/ 116 w 143"/>
                <a:gd name="T45" fmla="*/ 114 h 168"/>
                <a:gd name="T46" fmla="*/ 128 w 143"/>
                <a:gd name="T47" fmla="*/ 135 h 168"/>
                <a:gd name="T48" fmla="*/ 143 w 143"/>
                <a:gd name="T49" fmla="*/ 157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3" h="168">
                  <a:moveTo>
                    <a:pt x="143" y="157"/>
                  </a:moveTo>
                  <a:lnTo>
                    <a:pt x="131" y="163"/>
                  </a:lnTo>
                  <a:lnTo>
                    <a:pt x="120" y="166"/>
                  </a:lnTo>
                  <a:lnTo>
                    <a:pt x="106" y="166"/>
                  </a:lnTo>
                  <a:lnTo>
                    <a:pt x="95" y="168"/>
                  </a:lnTo>
                  <a:lnTo>
                    <a:pt x="79" y="163"/>
                  </a:lnTo>
                  <a:lnTo>
                    <a:pt x="67" y="159"/>
                  </a:lnTo>
                  <a:lnTo>
                    <a:pt x="54" y="151"/>
                  </a:lnTo>
                  <a:lnTo>
                    <a:pt x="46" y="145"/>
                  </a:lnTo>
                  <a:lnTo>
                    <a:pt x="21" y="126"/>
                  </a:lnTo>
                  <a:lnTo>
                    <a:pt x="7" y="108"/>
                  </a:lnTo>
                  <a:lnTo>
                    <a:pt x="0" y="89"/>
                  </a:lnTo>
                  <a:lnTo>
                    <a:pt x="0" y="71"/>
                  </a:lnTo>
                  <a:lnTo>
                    <a:pt x="3" y="52"/>
                  </a:lnTo>
                  <a:lnTo>
                    <a:pt x="13" y="35"/>
                  </a:lnTo>
                  <a:lnTo>
                    <a:pt x="27" y="17"/>
                  </a:lnTo>
                  <a:lnTo>
                    <a:pt x="46" y="0"/>
                  </a:lnTo>
                  <a:lnTo>
                    <a:pt x="58" y="9"/>
                  </a:lnTo>
                  <a:lnTo>
                    <a:pt x="69" y="27"/>
                  </a:lnTo>
                  <a:lnTo>
                    <a:pt x="81" y="46"/>
                  </a:lnTo>
                  <a:lnTo>
                    <a:pt x="95" y="69"/>
                  </a:lnTo>
                  <a:lnTo>
                    <a:pt x="104" y="91"/>
                  </a:lnTo>
                  <a:lnTo>
                    <a:pt x="116" y="114"/>
                  </a:lnTo>
                  <a:lnTo>
                    <a:pt x="128" y="135"/>
                  </a:lnTo>
                  <a:lnTo>
                    <a:pt x="143" y="15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67" name="Freeform 111">
              <a:extLst>
                <a:ext uri="{FF2B5EF4-FFF2-40B4-BE49-F238E27FC236}">
                  <a16:creationId xmlns:a16="http://schemas.microsoft.com/office/drawing/2014/main" id="{A3866283-EE52-46CA-8DF7-CAC63A6D244A}"/>
                </a:ext>
              </a:extLst>
            </p:cNvPr>
            <p:cNvSpPr>
              <a:spLocks/>
            </p:cNvSpPr>
            <p:nvPr/>
          </p:nvSpPr>
          <p:spPr bwMode="auto">
            <a:xfrm>
              <a:off x="2133" y="2905"/>
              <a:ext cx="84" cy="151"/>
            </a:xfrm>
            <a:custGeom>
              <a:avLst/>
              <a:gdLst>
                <a:gd name="T0" fmla="*/ 168 w 168"/>
                <a:gd name="T1" fmla="*/ 300 h 300"/>
                <a:gd name="T2" fmla="*/ 128 w 168"/>
                <a:gd name="T3" fmla="*/ 279 h 300"/>
                <a:gd name="T4" fmla="*/ 101 w 168"/>
                <a:gd name="T5" fmla="*/ 250 h 300"/>
                <a:gd name="T6" fmla="*/ 79 w 168"/>
                <a:gd name="T7" fmla="*/ 213 h 300"/>
                <a:gd name="T8" fmla="*/ 66 w 168"/>
                <a:gd name="T9" fmla="*/ 172 h 300"/>
                <a:gd name="T10" fmla="*/ 52 w 168"/>
                <a:gd name="T11" fmla="*/ 126 h 300"/>
                <a:gd name="T12" fmla="*/ 38 w 168"/>
                <a:gd name="T13" fmla="*/ 81 h 300"/>
                <a:gd name="T14" fmla="*/ 21 w 168"/>
                <a:gd name="T15" fmla="*/ 37 h 300"/>
                <a:gd name="T16" fmla="*/ 0 w 168"/>
                <a:gd name="T17" fmla="*/ 0 h 300"/>
                <a:gd name="T18" fmla="*/ 52 w 168"/>
                <a:gd name="T19" fmla="*/ 10 h 300"/>
                <a:gd name="T20" fmla="*/ 91 w 168"/>
                <a:gd name="T21" fmla="*/ 35 h 300"/>
                <a:gd name="T22" fmla="*/ 116 w 168"/>
                <a:gd name="T23" fmla="*/ 68 h 300"/>
                <a:gd name="T24" fmla="*/ 133 w 168"/>
                <a:gd name="T25" fmla="*/ 112 h 300"/>
                <a:gd name="T26" fmla="*/ 141 w 168"/>
                <a:gd name="T27" fmla="*/ 157 h 300"/>
                <a:gd name="T28" fmla="*/ 149 w 168"/>
                <a:gd name="T29" fmla="*/ 207 h 300"/>
                <a:gd name="T30" fmla="*/ 155 w 168"/>
                <a:gd name="T31" fmla="*/ 256 h 300"/>
                <a:gd name="T32" fmla="*/ 168 w 168"/>
                <a:gd name="T33" fmla="*/ 300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8" h="300">
                  <a:moveTo>
                    <a:pt x="168" y="300"/>
                  </a:moveTo>
                  <a:lnTo>
                    <a:pt x="128" y="279"/>
                  </a:lnTo>
                  <a:lnTo>
                    <a:pt x="101" y="250"/>
                  </a:lnTo>
                  <a:lnTo>
                    <a:pt x="79" y="213"/>
                  </a:lnTo>
                  <a:lnTo>
                    <a:pt x="66" y="172"/>
                  </a:lnTo>
                  <a:lnTo>
                    <a:pt x="52" y="126"/>
                  </a:lnTo>
                  <a:lnTo>
                    <a:pt x="38" y="81"/>
                  </a:lnTo>
                  <a:lnTo>
                    <a:pt x="21" y="37"/>
                  </a:lnTo>
                  <a:lnTo>
                    <a:pt x="0" y="0"/>
                  </a:lnTo>
                  <a:lnTo>
                    <a:pt x="52" y="10"/>
                  </a:lnTo>
                  <a:lnTo>
                    <a:pt x="91" y="35"/>
                  </a:lnTo>
                  <a:lnTo>
                    <a:pt x="116" y="68"/>
                  </a:lnTo>
                  <a:lnTo>
                    <a:pt x="133" y="112"/>
                  </a:lnTo>
                  <a:lnTo>
                    <a:pt x="141" y="157"/>
                  </a:lnTo>
                  <a:lnTo>
                    <a:pt x="149" y="207"/>
                  </a:lnTo>
                  <a:lnTo>
                    <a:pt x="155" y="256"/>
                  </a:lnTo>
                  <a:lnTo>
                    <a:pt x="168" y="30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68" name="Freeform 112">
              <a:extLst>
                <a:ext uri="{FF2B5EF4-FFF2-40B4-BE49-F238E27FC236}">
                  <a16:creationId xmlns:a16="http://schemas.microsoft.com/office/drawing/2014/main" id="{2489116A-A820-434F-A3C6-20E0616BC756}"/>
                </a:ext>
              </a:extLst>
            </p:cNvPr>
            <p:cNvSpPr>
              <a:spLocks/>
            </p:cNvSpPr>
            <p:nvPr/>
          </p:nvSpPr>
          <p:spPr bwMode="auto">
            <a:xfrm>
              <a:off x="2055" y="2890"/>
              <a:ext cx="96" cy="166"/>
            </a:xfrm>
            <a:custGeom>
              <a:avLst/>
              <a:gdLst>
                <a:gd name="T0" fmla="*/ 192 w 192"/>
                <a:gd name="T1" fmla="*/ 331 h 331"/>
                <a:gd name="T2" fmla="*/ 139 w 192"/>
                <a:gd name="T3" fmla="*/ 329 h 331"/>
                <a:gd name="T4" fmla="*/ 106 w 192"/>
                <a:gd name="T5" fmla="*/ 314 h 331"/>
                <a:gd name="T6" fmla="*/ 81 w 192"/>
                <a:gd name="T7" fmla="*/ 285 h 331"/>
                <a:gd name="T8" fmla="*/ 67 w 192"/>
                <a:gd name="T9" fmla="*/ 252 h 331"/>
                <a:gd name="T10" fmla="*/ 54 w 192"/>
                <a:gd name="T11" fmla="*/ 211 h 331"/>
                <a:gd name="T12" fmla="*/ 42 w 192"/>
                <a:gd name="T13" fmla="*/ 170 h 331"/>
                <a:gd name="T14" fmla="*/ 23 w 192"/>
                <a:gd name="T15" fmla="*/ 132 h 331"/>
                <a:gd name="T16" fmla="*/ 0 w 192"/>
                <a:gd name="T17" fmla="*/ 103 h 331"/>
                <a:gd name="T18" fmla="*/ 42 w 192"/>
                <a:gd name="T19" fmla="*/ 21 h 331"/>
                <a:gd name="T20" fmla="*/ 75 w 192"/>
                <a:gd name="T21" fmla="*/ 0 h 331"/>
                <a:gd name="T22" fmla="*/ 100 w 192"/>
                <a:gd name="T23" fmla="*/ 19 h 331"/>
                <a:gd name="T24" fmla="*/ 122 w 192"/>
                <a:gd name="T25" fmla="*/ 74 h 331"/>
                <a:gd name="T26" fmla="*/ 137 w 192"/>
                <a:gd name="T27" fmla="*/ 141 h 331"/>
                <a:gd name="T28" fmla="*/ 153 w 192"/>
                <a:gd name="T29" fmla="*/ 217 h 331"/>
                <a:gd name="T30" fmla="*/ 170 w 192"/>
                <a:gd name="T31" fmla="*/ 283 h 331"/>
                <a:gd name="T32" fmla="*/ 192 w 192"/>
                <a:gd name="T33"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31">
                  <a:moveTo>
                    <a:pt x="192" y="331"/>
                  </a:moveTo>
                  <a:lnTo>
                    <a:pt x="139" y="329"/>
                  </a:lnTo>
                  <a:lnTo>
                    <a:pt x="106" y="314"/>
                  </a:lnTo>
                  <a:lnTo>
                    <a:pt x="81" y="285"/>
                  </a:lnTo>
                  <a:lnTo>
                    <a:pt x="67" y="252"/>
                  </a:lnTo>
                  <a:lnTo>
                    <a:pt x="54" y="211"/>
                  </a:lnTo>
                  <a:lnTo>
                    <a:pt x="42" y="170"/>
                  </a:lnTo>
                  <a:lnTo>
                    <a:pt x="23" y="132"/>
                  </a:lnTo>
                  <a:lnTo>
                    <a:pt x="0" y="103"/>
                  </a:lnTo>
                  <a:lnTo>
                    <a:pt x="42" y="21"/>
                  </a:lnTo>
                  <a:lnTo>
                    <a:pt x="75" y="0"/>
                  </a:lnTo>
                  <a:lnTo>
                    <a:pt x="100" y="19"/>
                  </a:lnTo>
                  <a:lnTo>
                    <a:pt x="122" y="74"/>
                  </a:lnTo>
                  <a:lnTo>
                    <a:pt x="137" y="141"/>
                  </a:lnTo>
                  <a:lnTo>
                    <a:pt x="153" y="217"/>
                  </a:lnTo>
                  <a:lnTo>
                    <a:pt x="170" y="283"/>
                  </a:lnTo>
                  <a:lnTo>
                    <a:pt x="192" y="331"/>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69" name="Freeform 113">
              <a:extLst>
                <a:ext uri="{FF2B5EF4-FFF2-40B4-BE49-F238E27FC236}">
                  <a16:creationId xmlns:a16="http://schemas.microsoft.com/office/drawing/2014/main" id="{5200D636-9300-4C6C-A0E4-2E00B79656FA}"/>
                </a:ext>
              </a:extLst>
            </p:cNvPr>
            <p:cNvSpPr>
              <a:spLocks/>
            </p:cNvSpPr>
            <p:nvPr/>
          </p:nvSpPr>
          <p:spPr bwMode="auto">
            <a:xfrm>
              <a:off x="2323" y="2918"/>
              <a:ext cx="56" cy="96"/>
            </a:xfrm>
            <a:custGeom>
              <a:avLst/>
              <a:gdLst>
                <a:gd name="T0" fmla="*/ 112 w 112"/>
                <a:gd name="T1" fmla="*/ 95 h 192"/>
                <a:gd name="T2" fmla="*/ 105 w 112"/>
                <a:gd name="T3" fmla="*/ 107 h 192"/>
                <a:gd name="T4" fmla="*/ 99 w 112"/>
                <a:gd name="T5" fmla="*/ 118 h 192"/>
                <a:gd name="T6" fmla="*/ 93 w 112"/>
                <a:gd name="T7" fmla="*/ 130 h 192"/>
                <a:gd name="T8" fmla="*/ 87 w 112"/>
                <a:gd name="T9" fmla="*/ 144 h 192"/>
                <a:gd name="T10" fmla="*/ 79 w 112"/>
                <a:gd name="T11" fmla="*/ 153 h 192"/>
                <a:gd name="T12" fmla="*/ 73 w 112"/>
                <a:gd name="T13" fmla="*/ 165 h 192"/>
                <a:gd name="T14" fmla="*/ 68 w 112"/>
                <a:gd name="T15" fmla="*/ 176 h 192"/>
                <a:gd name="T16" fmla="*/ 64 w 112"/>
                <a:gd name="T17" fmla="*/ 192 h 192"/>
                <a:gd name="T18" fmla="*/ 48 w 112"/>
                <a:gd name="T19" fmla="*/ 171 h 192"/>
                <a:gd name="T20" fmla="*/ 37 w 112"/>
                <a:gd name="T21" fmla="*/ 147 h 192"/>
                <a:gd name="T22" fmla="*/ 23 w 112"/>
                <a:gd name="T23" fmla="*/ 122 h 192"/>
                <a:gd name="T24" fmla="*/ 15 w 112"/>
                <a:gd name="T25" fmla="*/ 99 h 192"/>
                <a:gd name="T26" fmla="*/ 6 w 112"/>
                <a:gd name="T27" fmla="*/ 72 h 192"/>
                <a:gd name="T28" fmla="*/ 2 w 112"/>
                <a:gd name="T29" fmla="*/ 47 h 192"/>
                <a:gd name="T30" fmla="*/ 0 w 112"/>
                <a:gd name="T31" fmla="*/ 21 h 192"/>
                <a:gd name="T32" fmla="*/ 4 w 112"/>
                <a:gd name="T33" fmla="*/ 0 h 192"/>
                <a:gd name="T34" fmla="*/ 15 w 112"/>
                <a:gd name="T35" fmla="*/ 10 h 192"/>
                <a:gd name="T36" fmla="*/ 29 w 112"/>
                <a:gd name="T37" fmla="*/ 21 h 192"/>
                <a:gd name="T38" fmla="*/ 42 w 112"/>
                <a:gd name="T39" fmla="*/ 31 h 192"/>
                <a:gd name="T40" fmla="*/ 56 w 112"/>
                <a:gd name="T41" fmla="*/ 41 h 192"/>
                <a:gd name="T42" fmla="*/ 70 w 112"/>
                <a:gd name="T43" fmla="*/ 50 h 192"/>
                <a:gd name="T44" fmla="*/ 83 w 112"/>
                <a:gd name="T45" fmla="*/ 62 h 192"/>
                <a:gd name="T46" fmla="*/ 97 w 112"/>
                <a:gd name="T47" fmla="*/ 76 h 192"/>
                <a:gd name="T48" fmla="*/ 112 w 112"/>
                <a:gd name="T49" fmla="*/ 95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2" h="192">
                  <a:moveTo>
                    <a:pt x="112" y="95"/>
                  </a:moveTo>
                  <a:lnTo>
                    <a:pt x="105" y="107"/>
                  </a:lnTo>
                  <a:lnTo>
                    <a:pt x="99" y="118"/>
                  </a:lnTo>
                  <a:lnTo>
                    <a:pt x="93" y="130"/>
                  </a:lnTo>
                  <a:lnTo>
                    <a:pt x="87" y="144"/>
                  </a:lnTo>
                  <a:lnTo>
                    <a:pt x="79" y="153"/>
                  </a:lnTo>
                  <a:lnTo>
                    <a:pt x="73" y="165"/>
                  </a:lnTo>
                  <a:lnTo>
                    <a:pt x="68" y="176"/>
                  </a:lnTo>
                  <a:lnTo>
                    <a:pt x="64" y="192"/>
                  </a:lnTo>
                  <a:lnTo>
                    <a:pt x="48" y="171"/>
                  </a:lnTo>
                  <a:lnTo>
                    <a:pt x="37" y="147"/>
                  </a:lnTo>
                  <a:lnTo>
                    <a:pt x="23" y="122"/>
                  </a:lnTo>
                  <a:lnTo>
                    <a:pt x="15" y="99"/>
                  </a:lnTo>
                  <a:lnTo>
                    <a:pt x="6" y="72"/>
                  </a:lnTo>
                  <a:lnTo>
                    <a:pt x="2" y="47"/>
                  </a:lnTo>
                  <a:lnTo>
                    <a:pt x="0" y="21"/>
                  </a:lnTo>
                  <a:lnTo>
                    <a:pt x="4" y="0"/>
                  </a:lnTo>
                  <a:lnTo>
                    <a:pt x="15" y="10"/>
                  </a:lnTo>
                  <a:lnTo>
                    <a:pt x="29" y="21"/>
                  </a:lnTo>
                  <a:lnTo>
                    <a:pt x="42" y="31"/>
                  </a:lnTo>
                  <a:lnTo>
                    <a:pt x="56" y="41"/>
                  </a:lnTo>
                  <a:lnTo>
                    <a:pt x="70" y="50"/>
                  </a:lnTo>
                  <a:lnTo>
                    <a:pt x="83" y="62"/>
                  </a:lnTo>
                  <a:lnTo>
                    <a:pt x="97" y="76"/>
                  </a:lnTo>
                  <a:lnTo>
                    <a:pt x="112" y="9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70" name="Freeform 114">
              <a:extLst>
                <a:ext uri="{FF2B5EF4-FFF2-40B4-BE49-F238E27FC236}">
                  <a16:creationId xmlns:a16="http://schemas.microsoft.com/office/drawing/2014/main" id="{9233C1AF-6109-44A8-A318-14DB0A59CEBE}"/>
                </a:ext>
              </a:extLst>
            </p:cNvPr>
            <p:cNvSpPr>
              <a:spLocks/>
            </p:cNvSpPr>
            <p:nvPr/>
          </p:nvSpPr>
          <p:spPr bwMode="auto">
            <a:xfrm>
              <a:off x="2229" y="2940"/>
              <a:ext cx="72" cy="111"/>
            </a:xfrm>
            <a:custGeom>
              <a:avLst/>
              <a:gdLst>
                <a:gd name="T0" fmla="*/ 143 w 143"/>
                <a:gd name="T1" fmla="*/ 194 h 221"/>
                <a:gd name="T2" fmla="*/ 120 w 143"/>
                <a:gd name="T3" fmla="*/ 213 h 221"/>
                <a:gd name="T4" fmla="*/ 99 w 143"/>
                <a:gd name="T5" fmla="*/ 221 h 221"/>
                <a:gd name="T6" fmla="*/ 81 w 143"/>
                <a:gd name="T7" fmla="*/ 217 h 221"/>
                <a:gd name="T8" fmla="*/ 66 w 143"/>
                <a:gd name="T9" fmla="*/ 209 h 221"/>
                <a:gd name="T10" fmla="*/ 48 w 143"/>
                <a:gd name="T11" fmla="*/ 194 h 221"/>
                <a:gd name="T12" fmla="*/ 38 w 143"/>
                <a:gd name="T13" fmla="*/ 178 h 221"/>
                <a:gd name="T14" fmla="*/ 27 w 143"/>
                <a:gd name="T15" fmla="*/ 161 h 221"/>
                <a:gd name="T16" fmla="*/ 23 w 143"/>
                <a:gd name="T17" fmla="*/ 147 h 221"/>
                <a:gd name="T18" fmla="*/ 0 w 143"/>
                <a:gd name="T19" fmla="*/ 2 h 221"/>
                <a:gd name="T20" fmla="*/ 35 w 143"/>
                <a:gd name="T21" fmla="*/ 0 h 221"/>
                <a:gd name="T22" fmla="*/ 62 w 143"/>
                <a:gd name="T23" fmla="*/ 11 h 221"/>
                <a:gd name="T24" fmla="*/ 81 w 143"/>
                <a:gd name="T25" fmla="*/ 31 h 221"/>
                <a:gd name="T26" fmla="*/ 99 w 143"/>
                <a:gd name="T27" fmla="*/ 62 h 221"/>
                <a:gd name="T28" fmla="*/ 108 w 143"/>
                <a:gd name="T29" fmla="*/ 93 h 221"/>
                <a:gd name="T30" fmla="*/ 120 w 143"/>
                <a:gd name="T31" fmla="*/ 128 h 221"/>
                <a:gd name="T32" fmla="*/ 130 w 143"/>
                <a:gd name="T33" fmla="*/ 161 h 221"/>
                <a:gd name="T34" fmla="*/ 143 w 143"/>
                <a:gd name="T35" fmla="*/ 194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3" h="221">
                  <a:moveTo>
                    <a:pt x="143" y="194"/>
                  </a:moveTo>
                  <a:lnTo>
                    <a:pt x="120" y="213"/>
                  </a:lnTo>
                  <a:lnTo>
                    <a:pt x="99" y="221"/>
                  </a:lnTo>
                  <a:lnTo>
                    <a:pt x="81" y="217"/>
                  </a:lnTo>
                  <a:lnTo>
                    <a:pt x="66" y="209"/>
                  </a:lnTo>
                  <a:lnTo>
                    <a:pt x="48" y="194"/>
                  </a:lnTo>
                  <a:lnTo>
                    <a:pt x="38" y="178"/>
                  </a:lnTo>
                  <a:lnTo>
                    <a:pt x="27" y="161"/>
                  </a:lnTo>
                  <a:lnTo>
                    <a:pt x="23" y="147"/>
                  </a:lnTo>
                  <a:lnTo>
                    <a:pt x="0" y="2"/>
                  </a:lnTo>
                  <a:lnTo>
                    <a:pt x="35" y="0"/>
                  </a:lnTo>
                  <a:lnTo>
                    <a:pt x="62" y="11"/>
                  </a:lnTo>
                  <a:lnTo>
                    <a:pt x="81" y="31"/>
                  </a:lnTo>
                  <a:lnTo>
                    <a:pt x="99" y="62"/>
                  </a:lnTo>
                  <a:lnTo>
                    <a:pt x="108" y="93"/>
                  </a:lnTo>
                  <a:lnTo>
                    <a:pt x="120" y="128"/>
                  </a:lnTo>
                  <a:lnTo>
                    <a:pt x="130" y="161"/>
                  </a:lnTo>
                  <a:lnTo>
                    <a:pt x="143" y="19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71" name="Freeform 115">
              <a:extLst>
                <a:ext uri="{FF2B5EF4-FFF2-40B4-BE49-F238E27FC236}">
                  <a16:creationId xmlns:a16="http://schemas.microsoft.com/office/drawing/2014/main" id="{F3DAA228-C9D9-4FC0-829A-170F909BFB04}"/>
                </a:ext>
              </a:extLst>
            </p:cNvPr>
            <p:cNvSpPr>
              <a:spLocks/>
            </p:cNvSpPr>
            <p:nvPr/>
          </p:nvSpPr>
          <p:spPr bwMode="auto">
            <a:xfrm>
              <a:off x="2019" y="2984"/>
              <a:ext cx="42" cy="42"/>
            </a:xfrm>
            <a:custGeom>
              <a:avLst/>
              <a:gdLst>
                <a:gd name="T0" fmla="*/ 0 w 83"/>
                <a:gd name="T1" fmla="*/ 60 h 83"/>
                <a:gd name="T2" fmla="*/ 35 w 83"/>
                <a:gd name="T3" fmla="*/ 0 h 83"/>
                <a:gd name="T4" fmla="*/ 83 w 83"/>
                <a:gd name="T5" fmla="*/ 83 h 83"/>
                <a:gd name="T6" fmla="*/ 0 w 83"/>
                <a:gd name="T7" fmla="*/ 60 h 83"/>
              </a:gdLst>
              <a:ahLst/>
              <a:cxnLst>
                <a:cxn ang="0">
                  <a:pos x="T0" y="T1"/>
                </a:cxn>
                <a:cxn ang="0">
                  <a:pos x="T2" y="T3"/>
                </a:cxn>
                <a:cxn ang="0">
                  <a:pos x="T4" y="T5"/>
                </a:cxn>
                <a:cxn ang="0">
                  <a:pos x="T6" y="T7"/>
                </a:cxn>
              </a:cxnLst>
              <a:rect l="0" t="0" r="r" b="b"/>
              <a:pathLst>
                <a:path w="83" h="83">
                  <a:moveTo>
                    <a:pt x="0" y="60"/>
                  </a:moveTo>
                  <a:lnTo>
                    <a:pt x="35" y="0"/>
                  </a:lnTo>
                  <a:lnTo>
                    <a:pt x="83" y="83"/>
                  </a:lnTo>
                  <a:lnTo>
                    <a:pt x="0"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72" name="Freeform 116">
              <a:extLst>
                <a:ext uri="{FF2B5EF4-FFF2-40B4-BE49-F238E27FC236}">
                  <a16:creationId xmlns:a16="http://schemas.microsoft.com/office/drawing/2014/main" id="{BD1ED8D6-4F68-4C06-A54E-C0E3A758F484}"/>
                </a:ext>
              </a:extLst>
            </p:cNvPr>
            <p:cNvSpPr>
              <a:spLocks/>
            </p:cNvSpPr>
            <p:nvPr/>
          </p:nvSpPr>
          <p:spPr bwMode="auto">
            <a:xfrm>
              <a:off x="1710" y="2803"/>
              <a:ext cx="452" cy="426"/>
            </a:xfrm>
            <a:custGeom>
              <a:avLst/>
              <a:gdLst>
                <a:gd name="T0" fmla="*/ 846 w 904"/>
                <a:gd name="T1" fmla="*/ 266 h 853"/>
                <a:gd name="T2" fmla="*/ 840 w 904"/>
                <a:gd name="T3" fmla="*/ 326 h 853"/>
                <a:gd name="T4" fmla="*/ 850 w 904"/>
                <a:gd name="T5" fmla="*/ 384 h 853"/>
                <a:gd name="T6" fmla="*/ 869 w 904"/>
                <a:gd name="T7" fmla="*/ 440 h 853"/>
                <a:gd name="T8" fmla="*/ 888 w 904"/>
                <a:gd name="T9" fmla="*/ 497 h 853"/>
                <a:gd name="T10" fmla="*/ 902 w 904"/>
                <a:gd name="T11" fmla="*/ 549 h 853"/>
                <a:gd name="T12" fmla="*/ 904 w 904"/>
                <a:gd name="T13" fmla="*/ 603 h 853"/>
                <a:gd name="T14" fmla="*/ 886 w 904"/>
                <a:gd name="T15" fmla="*/ 656 h 853"/>
                <a:gd name="T16" fmla="*/ 846 w 904"/>
                <a:gd name="T17" fmla="*/ 710 h 853"/>
                <a:gd name="T18" fmla="*/ 787 w 904"/>
                <a:gd name="T19" fmla="*/ 758 h 853"/>
                <a:gd name="T20" fmla="*/ 729 w 904"/>
                <a:gd name="T21" fmla="*/ 795 h 853"/>
                <a:gd name="T22" fmla="*/ 671 w 904"/>
                <a:gd name="T23" fmla="*/ 819 h 853"/>
                <a:gd name="T24" fmla="*/ 615 w 904"/>
                <a:gd name="T25" fmla="*/ 834 h 853"/>
                <a:gd name="T26" fmla="*/ 553 w 904"/>
                <a:gd name="T27" fmla="*/ 842 h 853"/>
                <a:gd name="T28" fmla="*/ 493 w 904"/>
                <a:gd name="T29" fmla="*/ 846 h 853"/>
                <a:gd name="T30" fmla="*/ 431 w 904"/>
                <a:gd name="T31" fmla="*/ 850 h 853"/>
                <a:gd name="T32" fmla="*/ 367 w 904"/>
                <a:gd name="T33" fmla="*/ 853 h 853"/>
                <a:gd name="T34" fmla="*/ 43 w 904"/>
                <a:gd name="T35" fmla="*/ 613 h 853"/>
                <a:gd name="T36" fmla="*/ 33 w 904"/>
                <a:gd name="T37" fmla="*/ 551 h 853"/>
                <a:gd name="T38" fmla="*/ 21 w 904"/>
                <a:gd name="T39" fmla="*/ 491 h 853"/>
                <a:gd name="T40" fmla="*/ 8 w 904"/>
                <a:gd name="T41" fmla="*/ 427 h 853"/>
                <a:gd name="T42" fmla="*/ 0 w 904"/>
                <a:gd name="T43" fmla="*/ 367 h 853"/>
                <a:gd name="T44" fmla="*/ 0 w 904"/>
                <a:gd name="T45" fmla="*/ 307 h 853"/>
                <a:gd name="T46" fmla="*/ 14 w 904"/>
                <a:gd name="T47" fmla="*/ 252 h 853"/>
                <a:gd name="T48" fmla="*/ 47 w 904"/>
                <a:gd name="T49" fmla="*/ 202 h 853"/>
                <a:gd name="T50" fmla="*/ 103 w 904"/>
                <a:gd name="T51" fmla="*/ 159 h 853"/>
                <a:gd name="T52" fmla="*/ 159 w 904"/>
                <a:gd name="T53" fmla="*/ 59 h 853"/>
                <a:gd name="T54" fmla="*/ 229 w 904"/>
                <a:gd name="T55" fmla="*/ 10 h 853"/>
                <a:gd name="T56" fmla="*/ 303 w 904"/>
                <a:gd name="T57" fmla="*/ 0 h 853"/>
                <a:gd name="T58" fmla="*/ 384 w 904"/>
                <a:gd name="T59" fmla="*/ 20 h 853"/>
                <a:gd name="T60" fmla="*/ 467 w 904"/>
                <a:gd name="T61" fmla="*/ 51 h 853"/>
                <a:gd name="T62" fmla="*/ 557 w 904"/>
                <a:gd name="T63" fmla="*/ 84 h 853"/>
                <a:gd name="T64" fmla="*/ 646 w 904"/>
                <a:gd name="T65" fmla="*/ 103 h 853"/>
                <a:gd name="T66" fmla="*/ 737 w 904"/>
                <a:gd name="T67" fmla="*/ 99 h 853"/>
                <a:gd name="T68" fmla="*/ 846 w 904"/>
                <a:gd name="T69" fmla="*/ 266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04" h="853">
                  <a:moveTo>
                    <a:pt x="846" y="266"/>
                  </a:moveTo>
                  <a:lnTo>
                    <a:pt x="840" y="326"/>
                  </a:lnTo>
                  <a:lnTo>
                    <a:pt x="850" y="384"/>
                  </a:lnTo>
                  <a:lnTo>
                    <a:pt x="869" y="440"/>
                  </a:lnTo>
                  <a:lnTo>
                    <a:pt x="888" y="497"/>
                  </a:lnTo>
                  <a:lnTo>
                    <a:pt x="902" y="549"/>
                  </a:lnTo>
                  <a:lnTo>
                    <a:pt x="904" y="603"/>
                  </a:lnTo>
                  <a:lnTo>
                    <a:pt x="886" y="656"/>
                  </a:lnTo>
                  <a:lnTo>
                    <a:pt x="846" y="710"/>
                  </a:lnTo>
                  <a:lnTo>
                    <a:pt x="787" y="758"/>
                  </a:lnTo>
                  <a:lnTo>
                    <a:pt x="729" y="795"/>
                  </a:lnTo>
                  <a:lnTo>
                    <a:pt x="671" y="819"/>
                  </a:lnTo>
                  <a:lnTo>
                    <a:pt x="615" y="834"/>
                  </a:lnTo>
                  <a:lnTo>
                    <a:pt x="553" y="842"/>
                  </a:lnTo>
                  <a:lnTo>
                    <a:pt x="493" y="846"/>
                  </a:lnTo>
                  <a:lnTo>
                    <a:pt x="431" y="850"/>
                  </a:lnTo>
                  <a:lnTo>
                    <a:pt x="367" y="853"/>
                  </a:lnTo>
                  <a:lnTo>
                    <a:pt x="43" y="613"/>
                  </a:lnTo>
                  <a:lnTo>
                    <a:pt x="33" y="551"/>
                  </a:lnTo>
                  <a:lnTo>
                    <a:pt x="21" y="491"/>
                  </a:lnTo>
                  <a:lnTo>
                    <a:pt x="8" y="427"/>
                  </a:lnTo>
                  <a:lnTo>
                    <a:pt x="0" y="367"/>
                  </a:lnTo>
                  <a:lnTo>
                    <a:pt x="0" y="307"/>
                  </a:lnTo>
                  <a:lnTo>
                    <a:pt x="14" y="252"/>
                  </a:lnTo>
                  <a:lnTo>
                    <a:pt x="47" y="202"/>
                  </a:lnTo>
                  <a:lnTo>
                    <a:pt x="103" y="159"/>
                  </a:lnTo>
                  <a:lnTo>
                    <a:pt x="159" y="59"/>
                  </a:lnTo>
                  <a:lnTo>
                    <a:pt x="229" y="10"/>
                  </a:lnTo>
                  <a:lnTo>
                    <a:pt x="303" y="0"/>
                  </a:lnTo>
                  <a:lnTo>
                    <a:pt x="384" y="20"/>
                  </a:lnTo>
                  <a:lnTo>
                    <a:pt x="467" y="51"/>
                  </a:lnTo>
                  <a:lnTo>
                    <a:pt x="557" y="84"/>
                  </a:lnTo>
                  <a:lnTo>
                    <a:pt x="646" y="103"/>
                  </a:lnTo>
                  <a:lnTo>
                    <a:pt x="737" y="99"/>
                  </a:lnTo>
                  <a:lnTo>
                    <a:pt x="846" y="2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73" name="Freeform 117">
              <a:extLst>
                <a:ext uri="{FF2B5EF4-FFF2-40B4-BE49-F238E27FC236}">
                  <a16:creationId xmlns:a16="http://schemas.microsoft.com/office/drawing/2014/main" id="{CE8B470D-FDFF-4158-AC33-D93E62A89B2C}"/>
                </a:ext>
              </a:extLst>
            </p:cNvPr>
            <p:cNvSpPr>
              <a:spLocks/>
            </p:cNvSpPr>
            <p:nvPr/>
          </p:nvSpPr>
          <p:spPr bwMode="auto">
            <a:xfrm>
              <a:off x="1875" y="2858"/>
              <a:ext cx="210" cy="192"/>
            </a:xfrm>
            <a:custGeom>
              <a:avLst/>
              <a:gdLst>
                <a:gd name="T0" fmla="*/ 421 w 421"/>
                <a:gd name="T1" fmla="*/ 238 h 384"/>
                <a:gd name="T2" fmla="*/ 417 w 421"/>
                <a:gd name="T3" fmla="*/ 271 h 384"/>
                <a:gd name="T4" fmla="*/ 407 w 421"/>
                <a:gd name="T5" fmla="*/ 296 h 384"/>
                <a:gd name="T6" fmla="*/ 386 w 421"/>
                <a:gd name="T7" fmla="*/ 314 h 384"/>
                <a:gd name="T8" fmla="*/ 361 w 421"/>
                <a:gd name="T9" fmla="*/ 328 h 384"/>
                <a:gd name="T10" fmla="*/ 329 w 421"/>
                <a:gd name="T11" fmla="*/ 337 h 384"/>
                <a:gd name="T12" fmla="*/ 298 w 421"/>
                <a:gd name="T13" fmla="*/ 349 h 384"/>
                <a:gd name="T14" fmla="*/ 267 w 421"/>
                <a:gd name="T15" fmla="*/ 362 h 384"/>
                <a:gd name="T16" fmla="*/ 240 w 421"/>
                <a:gd name="T17" fmla="*/ 384 h 384"/>
                <a:gd name="T18" fmla="*/ 170 w 421"/>
                <a:gd name="T19" fmla="*/ 368 h 384"/>
                <a:gd name="T20" fmla="*/ 124 w 421"/>
                <a:gd name="T21" fmla="*/ 335 h 384"/>
                <a:gd name="T22" fmla="*/ 93 w 421"/>
                <a:gd name="T23" fmla="*/ 289 h 384"/>
                <a:gd name="T24" fmla="*/ 75 w 421"/>
                <a:gd name="T25" fmla="*/ 234 h 384"/>
                <a:gd name="T26" fmla="*/ 60 w 421"/>
                <a:gd name="T27" fmla="*/ 172 h 384"/>
                <a:gd name="T28" fmla="*/ 46 w 421"/>
                <a:gd name="T29" fmla="*/ 112 h 384"/>
                <a:gd name="T30" fmla="*/ 27 w 421"/>
                <a:gd name="T31" fmla="*/ 52 h 384"/>
                <a:gd name="T32" fmla="*/ 0 w 421"/>
                <a:gd name="T33" fmla="*/ 0 h 384"/>
                <a:gd name="T34" fmla="*/ 58 w 421"/>
                <a:gd name="T35" fmla="*/ 21 h 384"/>
                <a:gd name="T36" fmla="*/ 128 w 421"/>
                <a:gd name="T37" fmla="*/ 33 h 384"/>
                <a:gd name="T38" fmla="*/ 200 w 421"/>
                <a:gd name="T39" fmla="*/ 41 h 384"/>
                <a:gd name="T40" fmla="*/ 271 w 421"/>
                <a:gd name="T41" fmla="*/ 50 h 384"/>
                <a:gd name="T42" fmla="*/ 333 w 421"/>
                <a:gd name="T43" fmla="*/ 66 h 384"/>
                <a:gd name="T44" fmla="*/ 384 w 421"/>
                <a:gd name="T45" fmla="*/ 101 h 384"/>
                <a:gd name="T46" fmla="*/ 413 w 421"/>
                <a:gd name="T47" fmla="*/ 155 h 384"/>
                <a:gd name="T48" fmla="*/ 421 w 421"/>
                <a:gd name="T49" fmla="*/ 238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1" h="384">
                  <a:moveTo>
                    <a:pt x="421" y="238"/>
                  </a:moveTo>
                  <a:lnTo>
                    <a:pt x="417" y="271"/>
                  </a:lnTo>
                  <a:lnTo>
                    <a:pt x="407" y="296"/>
                  </a:lnTo>
                  <a:lnTo>
                    <a:pt x="386" y="314"/>
                  </a:lnTo>
                  <a:lnTo>
                    <a:pt x="361" y="328"/>
                  </a:lnTo>
                  <a:lnTo>
                    <a:pt x="329" y="337"/>
                  </a:lnTo>
                  <a:lnTo>
                    <a:pt x="298" y="349"/>
                  </a:lnTo>
                  <a:lnTo>
                    <a:pt x="267" y="362"/>
                  </a:lnTo>
                  <a:lnTo>
                    <a:pt x="240" y="384"/>
                  </a:lnTo>
                  <a:lnTo>
                    <a:pt x="170" y="368"/>
                  </a:lnTo>
                  <a:lnTo>
                    <a:pt x="124" y="335"/>
                  </a:lnTo>
                  <a:lnTo>
                    <a:pt x="93" y="289"/>
                  </a:lnTo>
                  <a:lnTo>
                    <a:pt x="75" y="234"/>
                  </a:lnTo>
                  <a:lnTo>
                    <a:pt x="60" y="172"/>
                  </a:lnTo>
                  <a:lnTo>
                    <a:pt x="46" y="112"/>
                  </a:lnTo>
                  <a:lnTo>
                    <a:pt x="27" y="52"/>
                  </a:lnTo>
                  <a:lnTo>
                    <a:pt x="0" y="0"/>
                  </a:lnTo>
                  <a:lnTo>
                    <a:pt x="58" y="21"/>
                  </a:lnTo>
                  <a:lnTo>
                    <a:pt x="128" y="33"/>
                  </a:lnTo>
                  <a:lnTo>
                    <a:pt x="200" y="41"/>
                  </a:lnTo>
                  <a:lnTo>
                    <a:pt x="271" y="50"/>
                  </a:lnTo>
                  <a:lnTo>
                    <a:pt x="333" y="66"/>
                  </a:lnTo>
                  <a:lnTo>
                    <a:pt x="384" y="101"/>
                  </a:lnTo>
                  <a:lnTo>
                    <a:pt x="413" y="155"/>
                  </a:lnTo>
                  <a:lnTo>
                    <a:pt x="421" y="238"/>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74" name="Freeform 118">
              <a:extLst>
                <a:ext uri="{FF2B5EF4-FFF2-40B4-BE49-F238E27FC236}">
                  <a16:creationId xmlns:a16="http://schemas.microsoft.com/office/drawing/2014/main" id="{10550E49-997E-47E5-9412-3B00F34188AF}"/>
                </a:ext>
              </a:extLst>
            </p:cNvPr>
            <p:cNvSpPr>
              <a:spLocks/>
            </p:cNvSpPr>
            <p:nvPr/>
          </p:nvSpPr>
          <p:spPr bwMode="auto">
            <a:xfrm>
              <a:off x="1759" y="2888"/>
              <a:ext cx="98" cy="143"/>
            </a:xfrm>
            <a:custGeom>
              <a:avLst/>
              <a:gdLst>
                <a:gd name="T0" fmla="*/ 198 w 198"/>
                <a:gd name="T1" fmla="*/ 178 h 287"/>
                <a:gd name="T2" fmla="*/ 6 w 198"/>
                <a:gd name="T3" fmla="*/ 287 h 287"/>
                <a:gd name="T4" fmla="*/ 0 w 198"/>
                <a:gd name="T5" fmla="*/ 248 h 287"/>
                <a:gd name="T6" fmla="*/ 12 w 198"/>
                <a:gd name="T7" fmla="*/ 217 h 287"/>
                <a:gd name="T8" fmla="*/ 35 w 198"/>
                <a:gd name="T9" fmla="*/ 190 h 287"/>
                <a:gd name="T10" fmla="*/ 66 w 198"/>
                <a:gd name="T11" fmla="*/ 167 h 287"/>
                <a:gd name="T12" fmla="*/ 95 w 198"/>
                <a:gd name="T13" fmla="*/ 141 h 287"/>
                <a:gd name="T14" fmla="*/ 120 w 198"/>
                <a:gd name="T15" fmla="*/ 118 h 287"/>
                <a:gd name="T16" fmla="*/ 136 w 198"/>
                <a:gd name="T17" fmla="*/ 91 h 287"/>
                <a:gd name="T18" fmla="*/ 138 w 198"/>
                <a:gd name="T19" fmla="*/ 60 h 287"/>
                <a:gd name="T20" fmla="*/ 6 w 198"/>
                <a:gd name="T21" fmla="*/ 120 h 287"/>
                <a:gd name="T22" fmla="*/ 113 w 198"/>
                <a:gd name="T23" fmla="*/ 0 h 287"/>
                <a:gd name="T24" fmla="*/ 128 w 198"/>
                <a:gd name="T25" fmla="*/ 14 h 287"/>
                <a:gd name="T26" fmla="*/ 142 w 198"/>
                <a:gd name="T27" fmla="*/ 33 h 287"/>
                <a:gd name="T28" fmla="*/ 153 w 198"/>
                <a:gd name="T29" fmla="*/ 54 h 287"/>
                <a:gd name="T30" fmla="*/ 167 w 198"/>
                <a:gd name="T31" fmla="*/ 79 h 287"/>
                <a:gd name="T32" fmla="*/ 175 w 198"/>
                <a:gd name="T33" fmla="*/ 103 h 287"/>
                <a:gd name="T34" fmla="*/ 184 w 198"/>
                <a:gd name="T35" fmla="*/ 130 h 287"/>
                <a:gd name="T36" fmla="*/ 190 w 198"/>
                <a:gd name="T37" fmla="*/ 153 h 287"/>
                <a:gd name="T38" fmla="*/ 198 w 198"/>
                <a:gd name="T39" fmla="*/ 178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8" h="287">
                  <a:moveTo>
                    <a:pt x="198" y="178"/>
                  </a:moveTo>
                  <a:lnTo>
                    <a:pt x="6" y="287"/>
                  </a:lnTo>
                  <a:lnTo>
                    <a:pt x="0" y="248"/>
                  </a:lnTo>
                  <a:lnTo>
                    <a:pt x="12" y="217"/>
                  </a:lnTo>
                  <a:lnTo>
                    <a:pt x="35" y="190"/>
                  </a:lnTo>
                  <a:lnTo>
                    <a:pt x="66" y="167"/>
                  </a:lnTo>
                  <a:lnTo>
                    <a:pt x="95" y="141"/>
                  </a:lnTo>
                  <a:lnTo>
                    <a:pt x="120" y="118"/>
                  </a:lnTo>
                  <a:lnTo>
                    <a:pt x="136" y="91"/>
                  </a:lnTo>
                  <a:lnTo>
                    <a:pt x="138" y="60"/>
                  </a:lnTo>
                  <a:lnTo>
                    <a:pt x="6" y="120"/>
                  </a:lnTo>
                  <a:lnTo>
                    <a:pt x="113" y="0"/>
                  </a:lnTo>
                  <a:lnTo>
                    <a:pt x="128" y="14"/>
                  </a:lnTo>
                  <a:lnTo>
                    <a:pt x="142" y="33"/>
                  </a:lnTo>
                  <a:lnTo>
                    <a:pt x="153" y="54"/>
                  </a:lnTo>
                  <a:lnTo>
                    <a:pt x="167" y="79"/>
                  </a:lnTo>
                  <a:lnTo>
                    <a:pt x="175" y="103"/>
                  </a:lnTo>
                  <a:lnTo>
                    <a:pt x="184" y="130"/>
                  </a:lnTo>
                  <a:lnTo>
                    <a:pt x="190" y="153"/>
                  </a:lnTo>
                  <a:lnTo>
                    <a:pt x="198" y="178"/>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75" name="Freeform 119">
              <a:extLst>
                <a:ext uri="{FF2B5EF4-FFF2-40B4-BE49-F238E27FC236}">
                  <a16:creationId xmlns:a16="http://schemas.microsoft.com/office/drawing/2014/main" id="{5BF84E68-D3B9-4FBF-9286-A809C9B8D305}"/>
                </a:ext>
              </a:extLst>
            </p:cNvPr>
            <p:cNvSpPr>
              <a:spLocks/>
            </p:cNvSpPr>
            <p:nvPr/>
          </p:nvSpPr>
          <p:spPr bwMode="auto">
            <a:xfrm>
              <a:off x="1767" y="3001"/>
              <a:ext cx="104" cy="62"/>
            </a:xfrm>
            <a:custGeom>
              <a:avLst/>
              <a:gdLst>
                <a:gd name="T0" fmla="*/ 203 w 207"/>
                <a:gd name="T1" fmla="*/ 60 h 124"/>
                <a:gd name="T2" fmla="*/ 178 w 207"/>
                <a:gd name="T3" fmla="*/ 70 h 124"/>
                <a:gd name="T4" fmla="*/ 155 w 207"/>
                <a:gd name="T5" fmla="*/ 81 h 124"/>
                <a:gd name="T6" fmla="*/ 129 w 207"/>
                <a:gd name="T7" fmla="*/ 93 h 124"/>
                <a:gd name="T8" fmla="*/ 104 w 207"/>
                <a:gd name="T9" fmla="*/ 106 h 124"/>
                <a:gd name="T10" fmla="*/ 77 w 207"/>
                <a:gd name="T11" fmla="*/ 116 h 124"/>
                <a:gd name="T12" fmla="*/ 52 w 207"/>
                <a:gd name="T13" fmla="*/ 122 h 124"/>
                <a:gd name="T14" fmla="*/ 25 w 207"/>
                <a:gd name="T15" fmla="*/ 124 h 124"/>
                <a:gd name="T16" fmla="*/ 0 w 207"/>
                <a:gd name="T17" fmla="*/ 120 h 124"/>
                <a:gd name="T18" fmla="*/ 27 w 207"/>
                <a:gd name="T19" fmla="*/ 118 h 124"/>
                <a:gd name="T20" fmla="*/ 54 w 207"/>
                <a:gd name="T21" fmla="*/ 108 h 124"/>
                <a:gd name="T22" fmla="*/ 77 w 207"/>
                <a:gd name="T23" fmla="*/ 91 h 124"/>
                <a:gd name="T24" fmla="*/ 100 w 207"/>
                <a:gd name="T25" fmla="*/ 73 h 124"/>
                <a:gd name="T26" fmla="*/ 122 w 207"/>
                <a:gd name="T27" fmla="*/ 50 h 124"/>
                <a:gd name="T28" fmla="*/ 147 w 207"/>
                <a:gd name="T29" fmla="*/ 29 h 124"/>
                <a:gd name="T30" fmla="*/ 172 w 207"/>
                <a:gd name="T31" fmla="*/ 11 h 124"/>
                <a:gd name="T32" fmla="*/ 203 w 207"/>
                <a:gd name="T33" fmla="*/ 0 h 124"/>
                <a:gd name="T34" fmla="*/ 207 w 207"/>
                <a:gd name="T35" fmla="*/ 4 h 124"/>
                <a:gd name="T36" fmla="*/ 207 w 207"/>
                <a:gd name="T37" fmla="*/ 21 h 124"/>
                <a:gd name="T38" fmla="*/ 205 w 207"/>
                <a:gd name="T39" fmla="*/ 29 h 124"/>
                <a:gd name="T40" fmla="*/ 203 w 207"/>
                <a:gd name="T41" fmla="*/ 41 h 124"/>
                <a:gd name="T42" fmla="*/ 203 w 207"/>
                <a:gd name="T43" fmla="*/ 50 h 124"/>
                <a:gd name="T44" fmla="*/ 203 w 207"/>
                <a:gd name="T45" fmla="*/ 6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7" h="124">
                  <a:moveTo>
                    <a:pt x="203" y="60"/>
                  </a:moveTo>
                  <a:lnTo>
                    <a:pt x="178" y="70"/>
                  </a:lnTo>
                  <a:lnTo>
                    <a:pt x="155" y="81"/>
                  </a:lnTo>
                  <a:lnTo>
                    <a:pt x="129" y="93"/>
                  </a:lnTo>
                  <a:lnTo>
                    <a:pt x="104" y="106"/>
                  </a:lnTo>
                  <a:lnTo>
                    <a:pt x="77" y="116"/>
                  </a:lnTo>
                  <a:lnTo>
                    <a:pt x="52" y="122"/>
                  </a:lnTo>
                  <a:lnTo>
                    <a:pt x="25" y="124"/>
                  </a:lnTo>
                  <a:lnTo>
                    <a:pt x="0" y="120"/>
                  </a:lnTo>
                  <a:lnTo>
                    <a:pt x="27" y="118"/>
                  </a:lnTo>
                  <a:lnTo>
                    <a:pt x="54" y="108"/>
                  </a:lnTo>
                  <a:lnTo>
                    <a:pt x="77" y="91"/>
                  </a:lnTo>
                  <a:lnTo>
                    <a:pt x="100" y="73"/>
                  </a:lnTo>
                  <a:lnTo>
                    <a:pt x="122" y="50"/>
                  </a:lnTo>
                  <a:lnTo>
                    <a:pt x="147" y="29"/>
                  </a:lnTo>
                  <a:lnTo>
                    <a:pt x="172" y="11"/>
                  </a:lnTo>
                  <a:lnTo>
                    <a:pt x="203" y="0"/>
                  </a:lnTo>
                  <a:lnTo>
                    <a:pt x="207" y="4"/>
                  </a:lnTo>
                  <a:lnTo>
                    <a:pt x="207" y="21"/>
                  </a:lnTo>
                  <a:lnTo>
                    <a:pt x="205" y="29"/>
                  </a:lnTo>
                  <a:lnTo>
                    <a:pt x="203" y="41"/>
                  </a:lnTo>
                  <a:lnTo>
                    <a:pt x="203" y="50"/>
                  </a:lnTo>
                  <a:lnTo>
                    <a:pt x="203"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76" name="Freeform 120">
              <a:extLst>
                <a:ext uri="{FF2B5EF4-FFF2-40B4-BE49-F238E27FC236}">
                  <a16:creationId xmlns:a16="http://schemas.microsoft.com/office/drawing/2014/main" id="{7E667456-E731-4F2D-8592-7682CD3ED38B}"/>
                </a:ext>
              </a:extLst>
            </p:cNvPr>
            <p:cNvSpPr>
              <a:spLocks/>
            </p:cNvSpPr>
            <p:nvPr/>
          </p:nvSpPr>
          <p:spPr bwMode="auto">
            <a:xfrm>
              <a:off x="2091" y="3062"/>
              <a:ext cx="18" cy="47"/>
            </a:xfrm>
            <a:custGeom>
              <a:avLst/>
              <a:gdLst>
                <a:gd name="T0" fmla="*/ 35 w 35"/>
                <a:gd name="T1" fmla="*/ 95 h 95"/>
                <a:gd name="T2" fmla="*/ 25 w 35"/>
                <a:gd name="T3" fmla="*/ 87 h 95"/>
                <a:gd name="T4" fmla="*/ 18 w 35"/>
                <a:gd name="T5" fmla="*/ 79 h 95"/>
                <a:gd name="T6" fmla="*/ 10 w 35"/>
                <a:gd name="T7" fmla="*/ 68 h 95"/>
                <a:gd name="T8" fmla="*/ 6 w 35"/>
                <a:gd name="T9" fmla="*/ 56 h 95"/>
                <a:gd name="T10" fmla="*/ 0 w 35"/>
                <a:gd name="T11" fmla="*/ 41 h 95"/>
                <a:gd name="T12" fmla="*/ 2 w 35"/>
                <a:gd name="T13" fmla="*/ 27 h 95"/>
                <a:gd name="T14" fmla="*/ 4 w 35"/>
                <a:gd name="T15" fmla="*/ 12 h 95"/>
                <a:gd name="T16" fmla="*/ 12 w 35"/>
                <a:gd name="T17" fmla="*/ 0 h 95"/>
                <a:gd name="T18" fmla="*/ 35 w 35"/>
                <a:gd name="T19" fmla="*/ 0 h 95"/>
                <a:gd name="T20" fmla="*/ 35 w 35"/>
                <a:gd name="T21"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 h="95">
                  <a:moveTo>
                    <a:pt x="35" y="95"/>
                  </a:moveTo>
                  <a:lnTo>
                    <a:pt x="25" y="87"/>
                  </a:lnTo>
                  <a:lnTo>
                    <a:pt x="18" y="79"/>
                  </a:lnTo>
                  <a:lnTo>
                    <a:pt x="10" y="68"/>
                  </a:lnTo>
                  <a:lnTo>
                    <a:pt x="6" y="56"/>
                  </a:lnTo>
                  <a:lnTo>
                    <a:pt x="0" y="41"/>
                  </a:lnTo>
                  <a:lnTo>
                    <a:pt x="2" y="27"/>
                  </a:lnTo>
                  <a:lnTo>
                    <a:pt x="4" y="12"/>
                  </a:lnTo>
                  <a:lnTo>
                    <a:pt x="12" y="0"/>
                  </a:lnTo>
                  <a:lnTo>
                    <a:pt x="35" y="0"/>
                  </a:lnTo>
                  <a:lnTo>
                    <a:pt x="35" y="9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77" name="Freeform 121">
              <a:extLst>
                <a:ext uri="{FF2B5EF4-FFF2-40B4-BE49-F238E27FC236}">
                  <a16:creationId xmlns:a16="http://schemas.microsoft.com/office/drawing/2014/main" id="{AB362319-C46E-42E1-A2A7-CF0480926970}"/>
                </a:ext>
              </a:extLst>
            </p:cNvPr>
            <p:cNvSpPr>
              <a:spLocks/>
            </p:cNvSpPr>
            <p:nvPr/>
          </p:nvSpPr>
          <p:spPr bwMode="auto">
            <a:xfrm>
              <a:off x="1857" y="3073"/>
              <a:ext cx="54" cy="103"/>
            </a:xfrm>
            <a:custGeom>
              <a:avLst/>
              <a:gdLst>
                <a:gd name="T0" fmla="*/ 107 w 107"/>
                <a:gd name="T1" fmla="*/ 206 h 206"/>
                <a:gd name="T2" fmla="*/ 91 w 107"/>
                <a:gd name="T3" fmla="*/ 194 h 206"/>
                <a:gd name="T4" fmla="*/ 79 w 107"/>
                <a:gd name="T5" fmla="*/ 183 h 206"/>
                <a:gd name="T6" fmla="*/ 64 w 107"/>
                <a:gd name="T7" fmla="*/ 169 h 206"/>
                <a:gd name="T8" fmla="*/ 52 w 107"/>
                <a:gd name="T9" fmla="*/ 155 h 206"/>
                <a:gd name="T10" fmla="*/ 39 w 107"/>
                <a:gd name="T11" fmla="*/ 142 h 206"/>
                <a:gd name="T12" fmla="*/ 25 w 107"/>
                <a:gd name="T13" fmla="*/ 128 h 206"/>
                <a:gd name="T14" fmla="*/ 12 w 107"/>
                <a:gd name="T15" fmla="*/ 117 h 206"/>
                <a:gd name="T16" fmla="*/ 0 w 107"/>
                <a:gd name="T17" fmla="*/ 109 h 206"/>
                <a:gd name="T18" fmla="*/ 107 w 107"/>
                <a:gd name="T19" fmla="*/ 0 h 206"/>
                <a:gd name="T20" fmla="*/ 107 w 107"/>
                <a:gd name="T21" fmla="*/ 20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7" h="206">
                  <a:moveTo>
                    <a:pt x="107" y="206"/>
                  </a:moveTo>
                  <a:lnTo>
                    <a:pt x="91" y="194"/>
                  </a:lnTo>
                  <a:lnTo>
                    <a:pt x="79" y="183"/>
                  </a:lnTo>
                  <a:lnTo>
                    <a:pt x="64" y="169"/>
                  </a:lnTo>
                  <a:lnTo>
                    <a:pt x="52" y="155"/>
                  </a:lnTo>
                  <a:lnTo>
                    <a:pt x="39" y="142"/>
                  </a:lnTo>
                  <a:lnTo>
                    <a:pt x="25" y="128"/>
                  </a:lnTo>
                  <a:lnTo>
                    <a:pt x="12" y="117"/>
                  </a:lnTo>
                  <a:lnTo>
                    <a:pt x="0" y="109"/>
                  </a:lnTo>
                  <a:lnTo>
                    <a:pt x="107" y="0"/>
                  </a:lnTo>
                  <a:lnTo>
                    <a:pt x="107" y="206"/>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78" name="Freeform 122">
              <a:extLst>
                <a:ext uri="{FF2B5EF4-FFF2-40B4-BE49-F238E27FC236}">
                  <a16:creationId xmlns:a16="http://schemas.microsoft.com/office/drawing/2014/main" id="{30C50BFC-9C3B-43F8-AFD7-0B2DA6484686}"/>
                </a:ext>
              </a:extLst>
            </p:cNvPr>
            <p:cNvSpPr>
              <a:spLocks/>
            </p:cNvSpPr>
            <p:nvPr/>
          </p:nvSpPr>
          <p:spPr bwMode="auto">
            <a:xfrm>
              <a:off x="1947" y="3083"/>
              <a:ext cx="32" cy="99"/>
            </a:xfrm>
            <a:custGeom>
              <a:avLst/>
              <a:gdLst>
                <a:gd name="T0" fmla="*/ 60 w 64"/>
                <a:gd name="T1" fmla="*/ 112 h 197"/>
                <a:gd name="T2" fmla="*/ 60 w 64"/>
                <a:gd name="T3" fmla="*/ 124 h 197"/>
                <a:gd name="T4" fmla="*/ 62 w 64"/>
                <a:gd name="T5" fmla="*/ 139 h 197"/>
                <a:gd name="T6" fmla="*/ 58 w 64"/>
                <a:gd name="T7" fmla="*/ 153 h 197"/>
                <a:gd name="T8" fmla="*/ 55 w 64"/>
                <a:gd name="T9" fmla="*/ 168 h 197"/>
                <a:gd name="T10" fmla="*/ 45 w 64"/>
                <a:gd name="T11" fmla="*/ 178 h 197"/>
                <a:gd name="T12" fmla="*/ 37 w 64"/>
                <a:gd name="T13" fmla="*/ 188 h 197"/>
                <a:gd name="T14" fmla="*/ 26 w 64"/>
                <a:gd name="T15" fmla="*/ 194 h 197"/>
                <a:gd name="T16" fmla="*/ 14 w 64"/>
                <a:gd name="T17" fmla="*/ 197 h 197"/>
                <a:gd name="T18" fmla="*/ 0 w 64"/>
                <a:gd name="T19" fmla="*/ 5 h 197"/>
                <a:gd name="T20" fmla="*/ 22 w 64"/>
                <a:gd name="T21" fmla="*/ 0 h 197"/>
                <a:gd name="T22" fmla="*/ 39 w 64"/>
                <a:gd name="T23" fmla="*/ 5 h 197"/>
                <a:gd name="T24" fmla="*/ 51 w 64"/>
                <a:gd name="T25" fmla="*/ 17 h 197"/>
                <a:gd name="T26" fmla="*/ 60 w 64"/>
                <a:gd name="T27" fmla="*/ 35 h 197"/>
                <a:gd name="T28" fmla="*/ 62 w 64"/>
                <a:gd name="T29" fmla="*/ 54 h 197"/>
                <a:gd name="T30" fmla="*/ 64 w 64"/>
                <a:gd name="T31" fmla="*/ 75 h 197"/>
                <a:gd name="T32" fmla="*/ 62 w 64"/>
                <a:gd name="T33" fmla="*/ 95 h 197"/>
                <a:gd name="T34" fmla="*/ 60 w 64"/>
                <a:gd name="T35" fmla="*/ 112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4" h="197">
                  <a:moveTo>
                    <a:pt x="60" y="112"/>
                  </a:moveTo>
                  <a:lnTo>
                    <a:pt x="60" y="124"/>
                  </a:lnTo>
                  <a:lnTo>
                    <a:pt x="62" y="139"/>
                  </a:lnTo>
                  <a:lnTo>
                    <a:pt x="58" y="153"/>
                  </a:lnTo>
                  <a:lnTo>
                    <a:pt x="55" y="168"/>
                  </a:lnTo>
                  <a:lnTo>
                    <a:pt x="45" y="178"/>
                  </a:lnTo>
                  <a:lnTo>
                    <a:pt x="37" y="188"/>
                  </a:lnTo>
                  <a:lnTo>
                    <a:pt x="26" y="194"/>
                  </a:lnTo>
                  <a:lnTo>
                    <a:pt x="14" y="197"/>
                  </a:lnTo>
                  <a:lnTo>
                    <a:pt x="0" y="5"/>
                  </a:lnTo>
                  <a:lnTo>
                    <a:pt x="22" y="0"/>
                  </a:lnTo>
                  <a:lnTo>
                    <a:pt x="39" y="5"/>
                  </a:lnTo>
                  <a:lnTo>
                    <a:pt x="51" y="17"/>
                  </a:lnTo>
                  <a:lnTo>
                    <a:pt x="60" y="35"/>
                  </a:lnTo>
                  <a:lnTo>
                    <a:pt x="62" y="54"/>
                  </a:lnTo>
                  <a:lnTo>
                    <a:pt x="64" y="75"/>
                  </a:lnTo>
                  <a:lnTo>
                    <a:pt x="62" y="95"/>
                  </a:lnTo>
                  <a:lnTo>
                    <a:pt x="60" y="11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79" name="Freeform 123">
              <a:extLst>
                <a:ext uri="{FF2B5EF4-FFF2-40B4-BE49-F238E27FC236}">
                  <a16:creationId xmlns:a16="http://schemas.microsoft.com/office/drawing/2014/main" id="{EFC37174-64DB-4CA1-AEE7-91B9E54A9086}"/>
                </a:ext>
              </a:extLst>
            </p:cNvPr>
            <p:cNvSpPr>
              <a:spLocks/>
            </p:cNvSpPr>
            <p:nvPr/>
          </p:nvSpPr>
          <p:spPr bwMode="auto">
            <a:xfrm>
              <a:off x="2048" y="3103"/>
              <a:ext cx="24" cy="54"/>
            </a:xfrm>
            <a:custGeom>
              <a:avLst/>
              <a:gdLst>
                <a:gd name="T0" fmla="*/ 14 w 46"/>
                <a:gd name="T1" fmla="*/ 109 h 109"/>
                <a:gd name="T2" fmla="*/ 0 w 46"/>
                <a:gd name="T3" fmla="*/ 109 h 109"/>
                <a:gd name="T4" fmla="*/ 14 w 46"/>
                <a:gd name="T5" fmla="*/ 0 h 109"/>
                <a:gd name="T6" fmla="*/ 17 w 46"/>
                <a:gd name="T7" fmla="*/ 10 h 109"/>
                <a:gd name="T8" fmla="*/ 27 w 46"/>
                <a:gd name="T9" fmla="*/ 26 h 109"/>
                <a:gd name="T10" fmla="*/ 35 w 46"/>
                <a:gd name="T11" fmla="*/ 41 h 109"/>
                <a:gd name="T12" fmla="*/ 45 w 46"/>
                <a:gd name="T13" fmla="*/ 59 h 109"/>
                <a:gd name="T14" fmla="*/ 46 w 46"/>
                <a:gd name="T15" fmla="*/ 74 h 109"/>
                <a:gd name="T16" fmla="*/ 45 w 46"/>
                <a:gd name="T17" fmla="*/ 90 h 109"/>
                <a:gd name="T18" fmla="*/ 33 w 46"/>
                <a:gd name="T19" fmla="*/ 101 h 109"/>
                <a:gd name="T20" fmla="*/ 14 w 46"/>
                <a:gd name="T21"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109">
                  <a:moveTo>
                    <a:pt x="14" y="109"/>
                  </a:moveTo>
                  <a:lnTo>
                    <a:pt x="0" y="109"/>
                  </a:lnTo>
                  <a:lnTo>
                    <a:pt x="14" y="0"/>
                  </a:lnTo>
                  <a:lnTo>
                    <a:pt x="17" y="10"/>
                  </a:lnTo>
                  <a:lnTo>
                    <a:pt x="27" y="26"/>
                  </a:lnTo>
                  <a:lnTo>
                    <a:pt x="35" y="41"/>
                  </a:lnTo>
                  <a:lnTo>
                    <a:pt x="45" y="59"/>
                  </a:lnTo>
                  <a:lnTo>
                    <a:pt x="46" y="74"/>
                  </a:lnTo>
                  <a:lnTo>
                    <a:pt x="45" y="90"/>
                  </a:lnTo>
                  <a:lnTo>
                    <a:pt x="33" y="101"/>
                  </a:lnTo>
                  <a:lnTo>
                    <a:pt x="14" y="10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9580" name="Text Box 124">
            <a:extLst>
              <a:ext uri="{FF2B5EF4-FFF2-40B4-BE49-F238E27FC236}">
                <a16:creationId xmlns:a16="http://schemas.microsoft.com/office/drawing/2014/main" id="{D35B1B6B-EEEF-45A0-B326-B0E4B8CBD28B}"/>
              </a:ext>
            </a:extLst>
          </p:cNvPr>
          <p:cNvSpPr txBox="1">
            <a:spLocks noChangeArrowheads="1"/>
          </p:cNvSpPr>
          <p:nvPr/>
        </p:nvSpPr>
        <p:spPr bwMode="auto">
          <a:xfrm>
            <a:off x="2586038" y="714375"/>
            <a:ext cx="6176962" cy="1190625"/>
          </a:xfrm>
          <a:prstGeom prst="rect">
            <a:avLst/>
          </a:prstGeom>
          <a:noFill/>
          <a:ln>
            <a:noFill/>
          </a:ln>
          <a:effectLst>
            <a:outerShdw dist="71842" dir="2700000" algn="ctr" rotWithShape="0">
              <a:schemeClr val="bg1">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r">
              <a:lnSpc>
                <a:spcPct val="75000"/>
              </a:lnSpc>
            </a:pPr>
            <a:r>
              <a:rPr lang="en-US" altLang="en-US" sz="9600">
                <a:solidFill>
                  <a:srgbClr val="800000"/>
                </a:solidFill>
                <a:latin typeface="Bodoni MT Black" panose="02070A03080606020203" pitchFamily="18" charset="0"/>
              </a:rPr>
              <a:t>One Body</a:t>
            </a: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grpId="1" nodeType="afterEffect">
                                  <p:stCondLst>
                                    <p:cond delay="0"/>
                                  </p:stCondLst>
                                  <p:iterate type="lt">
                                    <p:tmPct val="0"/>
                                  </p:iterate>
                                  <p:childTnLst>
                                    <p:set>
                                      <p:cBhvr>
                                        <p:cTn id="6" dur="1" fill="hold">
                                          <p:stCondLst>
                                            <p:cond delay="0"/>
                                          </p:stCondLst>
                                        </p:cTn>
                                        <p:tgtEl>
                                          <p:spTgt spid="19580"/>
                                        </p:tgtEl>
                                        <p:attrNameLst>
                                          <p:attrName>style.visibility</p:attrName>
                                        </p:attrNameLst>
                                      </p:cBhvr>
                                      <p:to>
                                        <p:strVal val="visible"/>
                                      </p:to>
                                    </p:set>
                                    <p:anim from="(-#ppt_w/2)" to="(#ppt_x)" calcmode="lin" valueType="num">
                                      <p:cBhvr>
                                        <p:cTn id="7" dur="1800" fill="hold">
                                          <p:stCondLst>
                                            <p:cond delay="0"/>
                                          </p:stCondLst>
                                        </p:cTn>
                                        <p:tgtEl>
                                          <p:spTgt spid="19580"/>
                                        </p:tgtEl>
                                        <p:attrNameLst>
                                          <p:attrName>ppt_x</p:attrName>
                                        </p:attrNameLst>
                                      </p:cBhvr>
                                    </p:anim>
                                    <p:anim from="0" to="-1.0" calcmode="lin" valueType="num">
                                      <p:cBhvr>
                                        <p:cTn id="8" dur="600" decel="50000" autoRev="1" fill="hold">
                                          <p:stCondLst>
                                            <p:cond delay="1800"/>
                                          </p:stCondLst>
                                        </p:cTn>
                                        <p:tgtEl>
                                          <p:spTgt spid="19580"/>
                                        </p:tgtEl>
                                        <p:attrNameLst>
                                          <p:attrName>xshear</p:attrName>
                                        </p:attrNameLst>
                                      </p:cBhvr>
                                    </p:anim>
                                    <p:animScale>
                                      <p:cBhvr>
                                        <p:cTn id="9" dur="600" decel="100000" autoRev="1" fill="hold">
                                          <p:stCondLst>
                                            <p:cond delay="1800"/>
                                          </p:stCondLst>
                                        </p:cTn>
                                        <p:tgtEl>
                                          <p:spTgt spid="19580"/>
                                        </p:tgtEl>
                                      </p:cBhvr>
                                      <p:from x="100000" y="100000"/>
                                      <p:to x="80000" y="100000"/>
                                    </p:animScale>
                                    <p:anim by="(#ppt_h/3+#ppt_w*0.1)" calcmode="lin" valueType="num">
                                      <p:cBhvr additive="sum">
                                        <p:cTn id="10" dur="600" decel="100000" autoRev="1" fill="hold">
                                          <p:stCondLst>
                                            <p:cond delay="1800"/>
                                          </p:stCondLst>
                                        </p:cTn>
                                        <p:tgtEl>
                                          <p:spTgt spid="19580"/>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80" grpId="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CC"/>
            </a:gs>
            <a:gs pos="100000">
              <a:srgbClr val="00CC00"/>
            </a:gs>
          </a:gsLst>
          <a:lin ang="2700000" scaled="1"/>
        </a:gradFill>
        <a:effectLst/>
      </p:bgPr>
    </p:bg>
    <p:spTree>
      <p:nvGrpSpPr>
        <p:cNvPr id="1" name=""/>
        <p:cNvGrpSpPr/>
        <p:nvPr/>
      </p:nvGrpSpPr>
      <p:grpSpPr>
        <a:xfrm>
          <a:off x="0" y="0"/>
          <a:ext cx="0" cy="0"/>
          <a:chOff x="0" y="0"/>
          <a:chExt cx="0" cy="0"/>
        </a:xfrm>
      </p:grpSpPr>
      <p:sp>
        <p:nvSpPr>
          <p:cNvPr id="21506" name="Text Box 2">
            <a:extLst>
              <a:ext uri="{FF2B5EF4-FFF2-40B4-BE49-F238E27FC236}">
                <a16:creationId xmlns:a16="http://schemas.microsoft.com/office/drawing/2014/main" id="{410E03D3-2F87-44E4-8533-15E19B4EBB9A}"/>
              </a:ext>
            </a:extLst>
          </p:cNvPr>
          <p:cNvSpPr txBox="1">
            <a:spLocks noChangeArrowheads="1"/>
          </p:cNvSpPr>
          <p:nvPr/>
        </p:nvSpPr>
        <p:spPr bwMode="auto">
          <a:xfrm>
            <a:off x="0" y="182563"/>
            <a:ext cx="9144000" cy="10064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000" b="1" i="1">
                <a:solidFill>
                  <a:srgbClr val="800000"/>
                </a:solidFill>
                <a:latin typeface="Tahoma" panose="020B0604030504040204" pitchFamily="34" charset="0"/>
              </a:rPr>
              <a:t>Proverbs 6:16-19</a:t>
            </a:r>
          </a:p>
        </p:txBody>
      </p:sp>
      <p:sp>
        <p:nvSpPr>
          <p:cNvPr id="21507" name="Text Box 3">
            <a:extLst>
              <a:ext uri="{FF2B5EF4-FFF2-40B4-BE49-F238E27FC236}">
                <a16:creationId xmlns:a16="http://schemas.microsoft.com/office/drawing/2014/main" id="{699566A6-29E7-4E1A-8933-B0E559DFABC1}"/>
              </a:ext>
            </a:extLst>
          </p:cNvPr>
          <p:cNvSpPr txBox="1">
            <a:spLocks noChangeArrowheads="1"/>
          </p:cNvSpPr>
          <p:nvPr/>
        </p:nvSpPr>
        <p:spPr bwMode="auto">
          <a:xfrm>
            <a:off x="328613" y="1387475"/>
            <a:ext cx="8501062" cy="5035550"/>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3600" b="1"/>
              <a:t>These six things doth the Lord hate: yea, seven are an abomination unto him: A proud look, a lying tongue, and hands that shed innocent blood, An heart that deviseth wicked imaginations, feet that be swift in running to mischief, A false witness that speaketh lies, and he that soweth discord among brethren. </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1506"/>
                                        </p:tgtEl>
                                        <p:attrNameLst>
                                          <p:attrName>style.visibility</p:attrName>
                                        </p:attrNameLst>
                                      </p:cBhvr>
                                      <p:to>
                                        <p:strVal val="visible"/>
                                      </p:to>
                                    </p:set>
                                    <p:anim calcmode="lin" valueType="num">
                                      <p:cBhvr>
                                        <p:cTn id="7" dur="500" fill="hold"/>
                                        <p:tgtEl>
                                          <p:spTgt spid="2150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1506"/>
                                        </p:tgtEl>
                                        <p:attrNameLst>
                                          <p:attrName>ppt_y</p:attrName>
                                        </p:attrNameLst>
                                      </p:cBhvr>
                                      <p:tavLst>
                                        <p:tav tm="0">
                                          <p:val>
                                            <p:strVal val="#ppt_y"/>
                                          </p:val>
                                        </p:tav>
                                        <p:tav tm="100000">
                                          <p:val>
                                            <p:strVal val="#ppt_y"/>
                                          </p:val>
                                        </p:tav>
                                      </p:tavLst>
                                    </p:anim>
                                    <p:anim calcmode="lin" valueType="num">
                                      <p:cBhvr>
                                        <p:cTn id="9" dur="500" fill="hold"/>
                                        <p:tgtEl>
                                          <p:spTgt spid="2150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150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1506"/>
                                        </p:tgtEl>
                                      </p:cBhvr>
                                    </p:animEffect>
                                  </p:childTnLst>
                                </p:cTn>
                              </p:par>
                            </p:childTnLst>
                          </p:cTn>
                        </p:par>
                        <p:par>
                          <p:cTn id="12" fill="hold" nodeType="afterGroup">
                            <p:stCondLst>
                              <p:cond delay="1200"/>
                            </p:stCondLst>
                            <p:childTnLst>
                              <p:par>
                                <p:cTn id="13" presetID="52" presetClass="entr" presetSubtype="0" fill="hold" grpId="0" nodeType="afterEffect">
                                  <p:stCondLst>
                                    <p:cond delay="0"/>
                                  </p:stCondLst>
                                  <p:childTnLst>
                                    <p:set>
                                      <p:cBhvr>
                                        <p:cTn id="14" dur="1" fill="hold">
                                          <p:stCondLst>
                                            <p:cond delay="0"/>
                                          </p:stCondLst>
                                        </p:cTn>
                                        <p:tgtEl>
                                          <p:spTgt spid="21507"/>
                                        </p:tgtEl>
                                        <p:attrNameLst>
                                          <p:attrName>style.visibility</p:attrName>
                                        </p:attrNameLst>
                                      </p:cBhvr>
                                      <p:to>
                                        <p:strVal val="visible"/>
                                      </p:to>
                                    </p:set>
                                    <p:animScale>
                                      <p:cBhvr>
                                        <p:cTn id="15" dur="1000" decel="50000" fill="hold">
                                          <p:stCondLst>
                                            <p:cond delay="0"/>
                                          </p:stCondLst>
                                        </p:cTn>
                                        <p:tgtEl>
                                          <p:spTgt spid="2150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21507"/>
                                        </p:tgtEl>
                                        <p:attrNameLst>
                                          <p:attrName>ppt_x</p:attrName>
                                          <p:attrName>ppt_y</p:attrName>
                                        </p:attrNameLst>
                                      </p:cBhvr>
                                    </p:animMotion>
                                    <p:animEffect transition="in" filter="fade">
                                      <p:cBhvr>
                                        <p:cTn id="17" dur="10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7"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ph03929i[1]">
            <a:extLst>
              <a:ext uri="{FF2B5EF4-FFF2-40B4-BE49-F238E27FC236}">
                <a16:creationId xmlns:a16="http://schemas.microsoft.com/office/drawing/2014/main" id="{0BA666EC-0DB6-4993-8707-78CAD0D538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61463" cy="6858000"/>
          </a:xfrm>
          <a:prstGeom prst="rect">
            <a:avLst/>
          </a:prstGeom>
          <a:noFill/>
          <a:extLst>
            <a:ext uri="{909E8E84-426E-40DD-AFC4-6F175D3DCCD1}">
              <a14:hiddenFill xmlns:a14="http://schemas.microsoft.com/office/drawing/2010/main">
                <a:solidFill>
                  <a:srgbClr val="FFFFFF"/>
                </a:solidFill>
              </a14:hiddenFill>
            </a:ext>
          </a:extLst>
        </p:spPr>
      </p:pic>
      <p:sp>
        <p:nvSpPr>
          <p:cNvPr id="24579" name="Text Box 3">
            <a:extLst>
              <a:ext uri="{FF2B5EF4-FFF2-40B4-BE49-F238E27FC236}">
                <a16:creationId xmlns:a16="http://schemas.microsoft.com/office/drawing/2014/main" id="{800E9151-77F6-4AC0-BD27-F801DD00EB2F}"/>
              </a:ext>
            </a:extLst>
          </p:cNvPr>
          <p:cNvSpPr txBox="1">
            <a:spLocks noChangeArrowheads="1"/>
          </p:cNvSpPr>
          <p:nvPr/>
        </p:nvSpPr>
        <p:spPr bwMode="auto">
          <a:xfrm>
            <a:off x="0" y="517525"/>
            <a:ext cx="9144000" cy="11588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7000" b="1">
                <a:solidFill>
                  <a:srgbClr val="800000"/>
                </a:solidFill>
                <a:latin typeface="Tahoma" panose="020B0604030504040204" pitchFamily="34" charset="0"/>
              </a:rPr>
              <a:t>DISCORD</a:t>
            </a:r>
          </a:p>
        </p:txBody>
      </p:sp>
      <p:sp>
        <p:nvSpPr>
          <p:cNvPr id="24580" name="Text Box 4">
            <a:extLst>
              <a:ext uri="{FF2B5EF4-FFF2-40B4-BE49-F238E27FC236}">
                <a16:creationId xmlns:a16="http://schemas.microsoft.com/office/drawing/2014/main" id="{F5811B47-65D7-4F9C-A9AE-1DD8BD0AF90C}"/>
              </a:ext>
            </a:extLst>
          </p:cNvPr>
          <p:cNvSpPr txBox="1">
            <a:spLocks noChangeArrowheads="1"/>
          </p:cNvSpPr>
          <p:nvPr/>
        </p:nvSpPr>
        <p:spPr bwMode="auto">
          <a:xfrm>
            <a:off x="314325" y="1905000"/>
            <a:ext cx="8372475" cy="4203700"/>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5400" b="1"/>
              <a:t>lack of agreement or harmony, disunity, dissension, conflict, opposition, quarreling, antagonism </a:t>
            </a: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4579"/>
                                        </p:tgtEl>
                                        <p:attrNameLst>
                                          <p:attrName>style.visibility</p:attrName>
                                        </p:attrNameLst>
                                      </p:cBhvr>
                                      <p:to>
                                        <p:strVal val="visible"/>
                                      </p:to>
                                    </p:set>
                                    <p:anim calcmode="lin" valueType="num">
                                      <p:cBhvr>
                                        <p:cTn id="7" dur="500" fill="hold"/>
                                        <p:tgtEl>
                                          <p:spTgt spid="2457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4579"/>
                                        </p:tgtEl>
                                        <p:attrNameLst>
                                          <p:attrName>ppt_y</p:attrName>
                                        </p:attrNameLst>
                                      </p:cBhvr>
                                      <p:tavLst>
                                        <p:tav tm="0">
                                          <p:val>
                                            <p:strVal val="#ppt_y"/>
                                          </p:val>
                                        </p:tav>
                                        <p:tav tm="100000">
                                          <p:val>
                                            <p:strVal val="#ppt_y"/>
                                          </p:val>
                                        </p:tav>
                                      </p:tavLst>
                                    </p:anim>
                                    <p:anim calcmode="lin" valueType="num">
                                      <p:cBhvr>
                                        <p:cTn id="9" dur="500" fill="hold"/>
                                        <p:tgtEl>
                                          <p:spTgt spid="2457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457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4579"/>
                                        </p:tgtEl>
                                      </p:cBhvr>
                                    </p:animEffect>
                                  </p:childTnLst>
                                </p:cTn>
                              </p:par>
                            </p:childTnLst>
                          </p:cTn>
                        </p:par>
                        <p:par>
                          <p:cTn id="12" fill="hold" nodeType="afterGroup">
                            <p:stCondLst>
                              <p:cond delay="800"/>
                            </p:stCondLst>
                            <p:childTnLst>
                              <p:par>
                                <p:cTn id="13" presetID="40" presetClass="entr" presetSubtype="0" fill="hold" grpId="0" nodeType="afterEffect">
                                  <p:stCondLst>
                                    <p:cond delay="0"/>
                                  </p:stCondLst>
                                  <p:iterate type="lt">
                                    <p:tmPct val="10000"/>
                                  </p:iterate>
                                  <p:childTnLst>
                                    <p:set>
                                      <p:cBhvr>
                                        <p:cTn id="14" dur="1" fill="hold">
                                          <p:stCondLst>
                                            <p:cond delay="0"/>
                                          </p:stCondLst>
                                        </p:cTn>
                                        <p:tgtEl>
                                          <p:spTgt spid="24580"/>
                                        </p:tgtEl>
                                        <p:attrNameLst>
                                          <p:attrName>style.visibility</p:attrName>
                                        </p:attrNameLst>
                                      </p:cBhvr>
                                      <p:to>
                                        <p:strVal val="visible"/>
                                      </p:to>
                                    </p:set>
                                    <p:animEffect transition="in" filter="fade">
                                      <p:cBhvr>
                                        <p:cTn id="15" dur="500"/>
                                        <p:tgtEl>
                                          <p:spTgt spid="24580"/>
                                        </p:tgtEl>
                                      </p:cBhvr>
                                    </p:animEffect>
                                    <p:anim calcmode="lin" valueType="num">
                                      <p:cBhvr>
                                        <p:cTn id="16" dur="500" fill="hold"/>
                                        <p:tgtEl>
                                          <p:spTgt spid="24580"/>
                                        </p:tgtEl>
                                        <p:attrNameLst>
                                          <p:attrName>ppt_x</p:attrName>
                                        </p:attrNameLst>
                                      </p:cBhvr>
                                      <p:tavLst>
                                        <p:tav tm="0">
                                          <p:val>
                                            <p:strVal val="#ppt_x-.1"/>
                                          </p:val>
                                        </p:tav>
                                        <p:tav tm="100000">
                                          <p:val>
                                            <p:strVal val="#ppt_x"/>
                                          </p:val>
                                        </p:tav>
                                      </p:tavLst>
                                    </p:anim>
                                    <p:anim calcmode="lin" valueType="num">
                                      <p:cBhvr>
                                        <p:cTn id="17" dur="500" fill="hold"/>
                                        <p:tgtEl>
                                          <p:spTgt spid="245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utoUpdateAnimBg="0"/>
      <p:bldP spid="24580"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CC"/>
            </a:gs>
            <a:gs pos="100000">
              <a:srgbClr val="00CC00"/>
            </a:gs>
          </a:gsLst>
          <a:lin ang="2700000" scaled="1"/>
        </a:gradFill>
        <a:effectLst/>
      </p:bgPr>
    </p:bg>
    <p:spTree>
      <p:nvGrpSpPr>
        <p:cNvPr id="1" name=""/>
        <p:cNvGrpSpPr/>
        <p:nvPr/>
      </p:nvGrpSpPr>
      <p:grpSpPr>
        <a:xfrm>
          <a:off x="0" y="0"/>
          <a:ext cx="0" cy="0"/>
          <a:chOff x="0" y="0"/>
          <a:chExt cx="0" cy="0"/>
        </a:xfrm>
      </p:grpSpPr>
      <p:sp>
        <p:nvSpPr>
          <p:cNvPr id="20482" name="Text Box 2">
            <a:extLst>
              <a:ext uri="{FF2B5EF4-FFF2-40B4-BE49-F238E27FC236}">
                <a16:creationId xmlns:a16="http://schemas.microsoft.com/office/drawing/2014/main" id="{E8292EF0-AF1B-4E99-B298-64904FB3DD93}"/>
              </a:ext>
            </a:extLst>
          </p:cNvPr>
          <p:cNvSpPr txBox="1">
            <a:spLocks noChangeArrowheads="1"/>
          </p:cNvSpPr>
          <p:nvPr/>
        </p:nvSpPr>
        <p:spPr bwMode="auto">
          <a:xfrm>
            <a:off x="0" y="182563"/>
            <a:ext cx="9144000" cy="10064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000" b="1" i="1">
                <a:solidFill>
                  <a:srgbClr val="800000"/>
                </a:solidFill>
                <a:latin typeface="Tahoma" panose="020B0604030504040204" pitchFamily="34" charset="0"/>
              </a:rPr>
              <a:t>John 17:21</a:t>
            </a:r>
          </a:p>
        </p:txBody>
      </p:sp>
      <p:sp>
        <p:nvSpPr>
          <p:cNvPr id="20483" name="Text Box 3">
            <a:extLst>
              <a:ext uri="{FF2B5EF4-FFF2-40B4-BE49-F238E27FC236}">
                <a16:creationId xmlns:a16="http://schemas.microsoft.com/office/drawing/2014/main" id="{74098974-E7DE-4F10-B94E-819505F73BED}"/>
              </a:ext>
            </a:extLst>
          </p:cNvPr>
          <p:cNvSpPr txBox="1">
            <a:spLocks noChangeArrowheads="1"/>
          </p:cNvSpPr>
          <p:nvPr/>
        </p:nvSpPr>
        <p:spPr bwMode="auto">
          <a:xfrm>
            <a:off x="328613" y="1387475"/>
            <a:ext cx="8501062" cy="4483100"/>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800" b="1"/>
              <a:t>That they all may be one; as thou, Father, art in me, and I in thee, that they also may be one in us: that the world may believe that thou hast sent me.</a:t>
            </a:r>
            <a:r>
              <a:rPr lang="en-US" altLang="en-US" sz="4800"/>
              <a:t> </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0482"/>
                                        </p:tgtEl>
                                        <p:attrNameLst>
                                          <p:attrName>style.visibility</p:attrName>
                                        </p:attrNameLst>
                                      </p:cBhvr>
                                      <p:to>
                                        <p:strVal val="visible"/>
                                      </p:to>
                                    </p:set>
                                    <p:anim calcmode="lin" valueType="num">
                                      <p:cBhvr>
                                        <p:cTn id="7" dur="500" fill="hold"/>
                                        <p:tgtEl>
                                          <p:spTgt spid="2048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0482"/>
                                        </p:tgtEl>
                                        <p:attrNameLst>
                                          <p:attrName>ppt_y</p:attrName>
                                        </p:attrNameLst>
                                      </p:cBhvr>
                                      <p:tavLst>
                                        <p:tav tm="0">
                                          <p:val>
                                            <p:strVal val="#ppt_y"/>
                                          </p:val>
                                        </p:tav>
                                        <p:tav tm="100000">
                                          <p:val>
                                            <p:strVal val="#ppt_y"/>
                                          </p:val>
                                        </p:tav>
                                      </p:tavLst>
                                    </p:anim>
                                    <p:anim calcmode="lin" valueType="num">
                                      <p:cBhvr>
                                        <p:cTn id="9" dur="500" fill="hold"/>
                                        <p:tgtEl>
                                          <p:spTgt spid="2048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048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0482"/>
                                        </p:tgtEl>
                                      </p:cBhvr>
                                    </p:animEffect>
                                  </p:childTnLst>
                                </p:cTn>
                              </p:par>
                            </p:childTnLst>
                          </p:cTn>
                        </p:par>
                        <p:par>
                          <p:cTn id="12" fill="hold" nodeType="afterGroup">
                            <p:stCondLst>
                              <p:cond delay="900"/>
                            </p:stCondLst>
                            <p:childTnLst>
                              <p:par>
                                <p:cTn id="13" presetID="52" presetClass="entr" presetSubtype="0" fill="hold" grpId="0" nodeType="afterEffect">
                                  <p:stCondLst>
                                    <p:cond delay="0"/>
                                  </p:stCondLst>
                                  <p:childTnLst>
                                    <p:set>
                                      <p:cBhvr>
                                        <p:cTn id="14" dur="1" fill="hold">
                                          <p:stCondLst>
                                            <p:cond delay="0"/>
                                          </p:stCondLst>
                                        </p:cTn>
                                        <p:tgtEl>
                                          <p:spTgt spid="20483"/>
                                        </p:tgtEl>
                                        <p:attrNameLst>
                                          <p:attrName>style.visibility</p:attrName>
                                        </p:attrNameLst>
                                      </p:cBhvr>
                                      <p:to>
                                        <p:strVal val="visible"/>
                                      </p:to>
                                    </p:set>
                                    <p:animScale>
                                      <p:cBhvr>
                                        <p:cTn id="15" dur="1000" decel="50000" fill="hold">
                                          <p:stCondLst>
                                            <p:cond delay="0"/>
                                          </p:stCondLst>
                                        </p:cTn>
                                        <p:tgtEl>
                                          <p:spTgt spid="2048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20483"/>
                                        </p:tgtEl>
                                        <p:attrNameLst>
                                          <p:attrName>ppt_x</p:attrName>
                                          <p:attrName>ppt_y</p:attrName>
                                        </p:attrNameLst>
                                      </p:cBhvr>
                                    </p:animMotion>
                                    <p:animEffect transition="in" filter="fade">
                                      <p:cBhvr>
                                        <p:cTn id="17" dur="1000"/>
                                        <p:tgtEl>
                                          <p:spTgt spid="20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utoUpdateAnimBg="0"/>
      <p:bldP spid="20483"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CC"/>
            </a:gs>
            <a:gs pos="100000">
              <a:srgbClr val="00CC00"/>
            </a:gs>
          </a:gsLst>
          <a:lin ang="2700000" scaled="1"/>
        </a:gradFill>
        <a:effectLst/>
      </p:bgPr>
    </p:bg>
    <p:spTree>
      <p:nvGrpSpPr>
        <p:cNvPr id="1" name=""/>
        <p:cNvGrpSpPr/>
        <p:nvPr/>
      </p:nvGrpSpPr>
      <p:grpSpPr>
        <a:xfrm>
          <a:off x="0" y="0"/>
          <a:ext cx="0" cy="0"/>
          <a:chOff x="0" y="0"/>
          <a:chExt cx="0" cy="0"/>
        </a:xfrm>
      </p:grpSpPr>
      <p:sp>
        <p:nvSpPr>
          <p:cNvPr id="22530" name="Text Box 2">
            <a:extLst>
              <a:ext uri="{FF2B5EF4-FFF2-40B4-BE49-F238E27FC236}">
                <a16:creationId xmlns:a16="http://schemas.microsoft.com/office/drawing/2014/main" id="{9692ECE0-7C22-4925-80EC-A643E1834DD5}"/>
              </a:ext>
            </a:extLst>
          </p:cNvPr>
          <p:cNvSpPr txBox="1">
            <a:spLocks noChangeArrowheads="1"/>
          </p:cNvSpPr>
          <p:nvPr/>
        </p:nvSpPr>
        <p:spPr bwMode="auto">
          <a:xfrm>
            <a:off x="0" y="182563"/>
            <a:ext cx="9144000" cy="10064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000" b="1" i="1">
                <a:solidFill>
                  <a:srgbClr val="800000"/>
                </a:solidFill>
                <a:latin typeface="Tahoma" panose="020B0604030504040204" pitchFamily="34" charset="0"/>
              </a:rPr>
              <a:t>Genesis 11:6</a:t>
            </a:r>
          </a:p>
        </p:txBody>
      </p:sp>
      <p:sp>
        <p:nvSpPr>
          <p:cNvPr id="22531" name="Text Box 3">
            <a:extLst>
              <a:ext uri="{FF2B5EF4-FFF2-40B4-BE49-F238E27FC236}">
                <a16:creationId xmlns:a16="http://schemas.microsoft.com/office/drawing/2014/main" id="{92310BD6-B410-430F-9B2D-6266DBA6ED88}"/>
              </a:ext>
            </a:extLst>
          </p:cNvPr>
          <p:cNvSpPr txBox="1">
            <a:spLocks noChangeArrowheads="1"/>
          </p:cNvSpPr>
          <p:nvPr/>
        </p:nvSpPr>
        <p:spPr bwMode="auto">
          <a:xfrm>
            <a:off x="328613" y="1387475"/>
            <a:ext cx="8501062" cy="4781550"/>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400" b="1"/>
              <a:t>And the LORD said, Behold, the people is one, and they have all one language; and this they begin to do: and now nothing will be restrained from them, which they have imagined to do. </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2530"/>
                                        </p:tgtEl>
                                        <p:attrNameLst>
                                          <p:attrName>style.visibility</p:attrName>
                                        </p:attrNameLst>
                                      </p:cBhvr>
                                      <p:to>
                                        <p:strVal val="visible"/>
                                      </p:to>
                                    </p:set>
                                    <p:anim calcmode="lin" valueType="num">
                                      <p:cBhvr>
                                        <p:cTn id="7" dur="500" fill="hold"/>
                                        <p:tgtEl>
                                          <p:spTgt spid="2253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2530"/>
                                        </p:tgtEl>
                                        <p:attrNameLst>
                                          <p:attrName>ppt_y</p:attrName>
                                        </p:attrNameLst>
                                      </p:cBhvr>
                                      <p:tavLst>
                                        <p:tav tm="0">
                                          <p:val>
                                            <p:strVal val="#ppt_y"/>
                                          </p:val>
                                        </p:tav>
                                        <p:tav tm="100000">
                                          <p:val>
                                            <p:strVal val="#ppt_y"/>
                                          </p:val>
                                        </p:tav>
                                      </p:tavLst>
                                    </p:anim>
                                    <p:anim calcmode="lin" valueType="num">
                                      <p:cBhvr>
                                        <p:cTn id="9" dur="500" fill="hold"/>
                                        <p:tgtEl>
                                          <p:spTgt spid="2253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253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2530"/>
                                        </p:tgtEl>
                                      </p:cBhvr>
                                    </p:animEffect>
                                  </p:childTnLst>
                                </p:cTn>
                              </p:par>
                            </p:childTnLst>
                          </p:cTn>
                        </p:par>
                        <p:par>
                          <p:cTn id="12" fill="hold" nodeType="afterGroup">
                            <p:stCondLst>
                              <p:cond delay="1000"/>
                            </p:stCondLst>
                            <p:childTnLst>
                              <p:par>
                                <p:cTn id="13" presetID="52" presetClass="entr" presetSubtype="0" fill="hold" grpId="0" nodeType="afterEffect">
                                  <p:stCondLst>
                                    <p:cond delay="0"/>
                                  </p:stCondLst>
                                  <p:childTnLst>
                                    <p:set>
                                      <p:cBhvr>
                                        <p:cTn id="14" dur="1" fill="hold">
                                          <p:stCondLst>
                                            <p:cond delay="0"/>
                                          </p:stCondLst>
                                        </p:cTn>
                                        <p:tgtEl>
                                          <p:spTgt spid="22531"/>
                                        </p:tgtEl>
                                        <p:attrNameLst>
                                          <p:attrName>style.visibility</p:attrName>
                                        </p:attrNameLst>
                                      </p:cBhvr>
                                      <p:to>
                                        <p:strVal val="visible"/>
                                      </p:to>
                                    </p:set>
                                    <p:animScale>
                                      <p:cBhvr>
                                        <p:cTn id="15" dur="1000" decel="50000" fill="hold">
                                          <p:stCondLst>
                                            <p:cond delay="0"/>
                                          </p:stCondLst>
                                        </p:cTn>
                                        <p:tgtEl>
                                          <p:spTgt spid="2253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22531"/>
                                        </p:tgtEl>
                                        <p:attrNameLst>
                                          <p:attrName>ppt_x</p:attrName>
                                          <p:attrName>ppt_y</p:attrName>
                                        </p:attrNameLst>
                                      </p:cBhvr>
                                    </p:animMotion>
                                    <p:animEffect transition="in" filter="fade">
                                      <p:cBhvr>
                                        <p:cTn id="17" dur="1000"/>
                                        <p:tgtEl>
                                          <p:spTgt spid="22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P spid="22531"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ph03929i[1]">
            <a:extLst>
              <a:ext uri="{FF2B5EF4-FFF2-40B4-BE49-F238E27FC236}">
                <a16:creationId xmlns:a16="http://schemas.microsoft.com/office/drawing/2014/main" id="{45D02DFD-3D09-463F-94FC-FF0C018AF8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61463" cy="6858000"/>
          </a:xfrm>
          <a:prstGeom prst="rect">
            <a:avLst/>
          </a:prstGeom>
          <a:noFill/>
          <a:extLst>
            <a:ext uri="{909E8E84-426E-40DD-AFC4-6F175D3DCCD1}">
              <a14:hiddenFill xmlns:a14="http://schemas.microsoft.com/office/drawing/2010/main">
                <a:solidFill>
                  <a:srgbClr val="FFFFFF"/>
                </a:solidFill>
              </a14:hiddenFill>
            </a:ext>
          </a:extLst>
        </p:spPr>
      </p:pic>
      <p:sp>
        <p:nvSpPr>
          <p:cNvPr id="25603" name="Text Box 3">
            <a:extLst>
              <a:ext uri="{FF2B5EF4-FFF2-40B4-BE49-F238E27FC236}">
                <a16:creationId xmlns:a16="http://schemas.microsoft.com/office/drawing/2014/main" id="{D3199018-4413-4AC8-93F4-84465CE3086E}"/>
              </a:ext>
            </a:extLst>
          </p:cNvPr>
          <p:cNvSpPr txBox="1">
            <a:spLocks noChangeArrowheads="1"/>
          </p:cNvSpPr>
          <p:nvPr/>
        </p:nvSpPr>
        <p:spPr bwMode="auto">
          <a:xfrm>
            <a:off x="0" y="288925"/>
            <a:ext cx="9144000" cy="22256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7000" b="1">
                <a:solidFill>
                  <a:srgbClr val="800000"/>
                </a:solidFill>
                <a:latin typeface="Tahoma" panose="020B0604030504040204" pitchFamily="34" charset="0"/>
              </a:rPr>
              <a:t>Unity does not mean uniformity!</a:t>
            </a:r>
          </a:p>
        </p:txBody>
      </p:sp>
      <p:grpSp>
        <p:nvGrpSpPr>
          <p:cNvPr id="25650" name="Group 50">
            <a:extLst>
              <a:ext uri="{FF2B5EF4-FFF2-40B4-BE49-F238E27FC236}">
                <a16:creationId xmlns:a16="http://schemas.microsoft.com/office/drawing/2014/main" id="{F51B1EC2-3AE0-48A2-AD5A-9BFF15943102}"/>
              </a:ext>
            </a:extLst>
          </p:cNvPr>
          <p:cNvGrpSpPr>
            <a:grpSpLocks/>
          </p:cNvGrpSpPr>
          <p:nvPr/>
        </p:nvGrpSpPr>
        <p:grpSpPr bwMode="auto">
          <a:xfrm>
            <a:off x="-609600" y="2325688"/>
            <a:ext cx="9286875" cy="2627312"/>
            <a:chOff x="-384" y="1392"/>
            <a:chExt cx="5850" cy="1655"/>
          </a:xfrm>
        </p:grpSpPr>
        <p:sp>
          <p:nvSpPr>
            <p:cNvPr id="25604" name="Text Box 4">
              <a:extLst>
                <a:ext uri="{FF2B5EF4-FFF2-40B4-BE49-F238E27FC236}">
                  <a16:creationId xmlns:a16="http://schemas.microsoft.com/office/drawing/2014/main" id="{6B37B4BC-5D50-4B76-A2C1-A97330C0221E}"/>
                </a:ext>
              </a:extLst>
            </p:cNvPr>
            <p:cNvSpPr txBox="1">
              <a:spLocks noChangeArrowheads="1"/>
            </p:cNvSpPr>
            <p:nvPr/>
          </p:nvSpPr>
          <p:spPr bwMode="auto">
            <a:xfrm>
              <a:off x="192" y="1920"/>
              <a:ext cx="5274" cy="576"/>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r"/>
              <a:r>
                <a:rPr lang="en-US" altLang="en-US" sz="5400" b="1"/>
                <a:t>bricks are uniform</a:t>
              </a:r>
            </a:p>
          </p:txBody>
        </p:sp>
        <p:grpSp>
          <p:nvGrpSpPr>
            <p:cNvPr id="25605" name="Group 5">
              <a:extLst>
                <a:ext uri="{FF2B5EF4-FFF2-40B4-BE49-F238E27FC236}">
                  <a16:creationId xmlns:a16="http://schemas.microsoft.com/office/drawing/2014/main" id="{89A19660-60C3-4E49-98CA-D676EF16E5DF}"/>
                </a:ext>
              </a:extLst>
            </p:cNvPr>
            <p:cNvGrpSpPr>
              <a:grpSpLocks noChangeAspect="1"/>
            </p:cNvGrpSpPr>
            <p:nvPr/>
          </p:nvGrpSpPr>
          <p:grpSpPr bwMode="auto">
            <a:xfrm>
              <a:off x="-384" y="1392"/>
              <a:ext cx="2016" cy="1655"/>
              <a:chOff x="0" y="0"/>
              <a:chExt cx="4336" cy="3560"/>
            </a:xfrm>
          </p:grpSpPr>
          <p:sp>
            <p:nvSpPr>
              <p:cNvPr id="25606" name="AutoShape 6">
                <a:extLst>
                  <a:ext uri="{FF2B5EF4-FFF2-40B4-BE49-F238E27FC236}">
                    <a16:creationId xmlns:a16="http://schemas.microsoft.com/office/drawing/2014/main" id="{B82FE40A-ABEF-4F58-8E1A-C7525E1B4614}"/>
                  </a:ext>
                </a:extLst>
              </p:cNvPr>
              <p:cNvSpPr>
                <a:spLocks noChangeAspect="1" noChangeArrowheads="1"/>
              </p:cNvSpPr>
              <p:nvPr/>
            </p:nvSpPr>
            <p:spPr bwMode="auto">
              <a:xfrm>
                <a:off x="0" y="0"/>
                <a:ext cx="4336" cy="3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607" name="Freeform 7">
                <a:extLst>
                  <a:ext uri="{FF2B5EF4-FFF2-40B4-BE49-F238E27FC236}">
                    <a16:creationId xmlns:a16="http://schemas.microsoft.com/office/drawing/2014/main" id="{8BFE6747-EC64-4A70-BA04-19599EFAA2EE}"/>
                  </a:ext>
                </a:extLst>
              </p:cNvPr>
              <p:cNvSpPr>
                <a:spLocks/>
              </p:cNvSpPr>
              <p:nvPr/>
            </p:nvSpPr>
            <p:spPr bwMode="auto">
              <a:xfrm>
                <a:off x="1913" y="821"/>
                <a:ext cx="1922" cy="1705"/>
              </a:xfrm>
              <a:custGeom>
                <a:avLst/>
                <a:gdLst>
                  <a:gd name="T0" fmla="*/ 546 w 1922"/>
                  <a:gd name="T1" fmla="*/ 78 h 1705"/>
                  <a:gd name="T2" fmla="*/ 422 w 1922"/>
                  <a:gd name="T3" fmla="*/ 170 h 1705"/>
                  <a:gd name="T4" fmla="*/ 372 w 1922"/>
                  <a:gd name="T5" fmla="*/ 363 h 1705"/>
                  <a:gd name="T6" fmla="*/ 337 w 1922"/>
                  <a:gd name="T7" fmla="*/ 510 h 1705"/>
                  <a:gd name="T8" fmla="*/ 299 w 1922"/>
                  <a:gd name="T9" fmla="*/ 668 h 1705"/>
                  <a:gd name="T10" fmla="*/ 259 w 1922"/>
                  <a:gd name="T11" fmla="*/ 837 h 1705"/>
                  <a:gd name="T12" fmla="*/ 187 w 1922"/>
                  <a:gd name="T13" fmla="*/ 1129 h 1705"/>
                  <a:gd name="T14" fmla="*/ 130 w 1922"/>
                  <a:gd name="T15" fmla="*/ 1370 h 1705"/>
                  <a:gd name="T16" fmla="*/ 90 w 1922"/>
                  <a:gd name="T17" fmla="*/ 1555 h 1705"/>
                  <a:gd name="T18" fmla="*/ 194 w 1922"/>
                  <a:gd name="T19" fmla="*/ 1612 h 1705"/>
                  <a:gd name="T20" fmla="*/ 422 w 1922"/>
                  <a:gd name="T21" fmla="*/ 1617 h 1705"/>
                  <a:gd name="T22" fmla="*/ 534 w 1922"/>
                  <a:gd name="T23" fmla="*/ 1520 h 1705"/>
                  <a:gd name="T24" fmla="*/ 664 w 1922"/>
                  <a:gd name="T25" fmla="*/ 1465 h 1705"/>
                  <a:gd name="T26" fmla="*/ 838 w 1922"/>
                  <a:gd name="T27" fmla="*/ 1463 h 1705"/>
                  <a:gd name="T28" fmla="*/ 994 w 1922"/>
                  <a:gd name="T29" fmla="*/ 1461 h 1705"/>
                  <a:gd name="T30" fmla="*/ 1163 w 1922"/>
                  <a:gd name="T31" fmla="*/ 1458 h 1705"/>
                  <a:gd name="T32" fmla="*/ 1341 w 1922"/>
                  <a:gd name="T33" fmla="*/ 1461 h 1705"/>
                  <a:gd name="T34" fmla="*/ 1426 w 1922"/>
                  <a:gd name="T35" fmla="*/ 1603 h 1705"/>
                  <a:gd name="T36" fmla="*/ 1585 w 1922"/>
                  <a:gd name="T37" fmla="*/ 1598 h 1705"/>
                  <a:gd name="T38" fmla="*/ 1768 w 1922"/>
                  <a:gd name="T39" fmla="*/ 1591 h 1705"/>
                  <a:gd name="T40" fmla="*/ 1820 w 1922"/>
                  <a:gd name="T41" fmla="*/ 1499 h 1705"/>
                  <a:gd name="T42" fmla="*/ 1761 w 1922"/>
                  <a:gd name="T43" fmla="*/ 1252 h 1705"/>
                  <a:gd name="T44" fmla="*/ 1675 w 1922"/>
                  <a:gd name="T45" fmla="*/ 917 h 1705"/>
                  <a:gd name="T46" fmla="*/ 1588 w 1922"/>
                  <a:gd name="T47" fmla="*/ 581 h 1705"/>
                  <a:gd name="T48" fmla="*/ 1514 w 1922"/>
                  <a:gd name="T49" fmla="*/ 322 h 1705"/>
                  <a:gd name="T50" fmla="*/ 1469 w 1922"/>
                  <a:gd name="T51" fmla="*/ 159 h 1705"/>
                  <a:gd name="T52" fmla="*/ 1348 w 1922"/>
                  <a:gd name="T53" fmla="*/ 68 h 1705"/>
                  <a:gd name="T54" fmla="*/ 1217 w 1922"/>
                  <a:gd name="T55" fmla="*/ 118 h 1705"/>
                  <a:gd name="T56" fmla="*/ 1172 w 1922"/>
                  <a:gd name="T57" fmla="*/ 42 h 1705"/>
                  <a:gd name="T58" fmla="*/ 1312 w 1922"/>
                  <a:gd name="T59" fmla="*/ 0 h 1705"/>
                  <a:gd name="T60" fmla="*/ 1469 w 1922"/>
                  <a:gd name="T61" fmla="*/ 14 h 1705"/>
                  <a:gd name="T62" fmla="*/ 1552 w 1922"/>
                  <a:gd name="T63" fmla="*/ 196 h 1705"/>
                  <a:gd name="T64" fmla="*/ 1623 w 1922"/>
                  <a:gd name="T65" fmla="*/ 446 h 1705"/>
                  <a:gd name="T66" fmla="*/ 1739 w 1922"/>
                  <a:gd name="T67" fmla="*/ 856 h 1705"/>
                  <a:gd name="T68" fmla="*/ 1846 w 1922"/>
                  <a:gd name="T69" fmla="*/ 1247 h 1705"/>
                  <a:gd name="T70" fmla="*/ 1899 w 1922"/>
                  <a:gd name="T71" fmla="*/ 1456 h 1705"/>
                  <a:gd name="T72" fmla="*/ 1913 w 1922"/>
                  <a:gd name="T73" fmla="*/ 1627 h 1705"/>
                  <a:gd name="T74" fmla="*/ 1756 w 1922"/>
                  <a:gd name="T75" fmla="*/ 1679 h 1705"/>
                  <a:gd name="T76" fmla="*/ 1588 w 1922"/>
                  <a:gd name="T77" fmla="*/ 1686 h 1705"/>
                  <a:gd name="T78" fmla="*/ 1436 w 1922"/>
                  <a:gd name="T79" fmla="*/ 1688 h 1705"/>
                  <a:gd name="T80" fmla="*/ 1319 w 1922"/>
                  <a:gd name="T81" fmla="*/ 1591 h 1705"/>
                  <a:gd name="T82" fmla="*/ 1206 w 1922"/>
                  <a:gd name="T83" fmla="*/ 1539 h 1705"/>
                  <a:gd name="T84" fmla="*/ 985 w 1922"/>
                  <a:gd name="T85" fmla="*/ 1544 h 1705"/>
                  <a:gd name="T86" fmla="*/ 781 w 1922"/>
                  <a:gd name="T87" fmla="*/ 1551 h 1705"/>
                  <a:gd name="T88" fmla="*/ 619 w 1922"/>
                  <a:gd name="T89" fmla="*/ 1560 h 1705"/>
                  <a:gd name="T90" fmla="*/ 546 w 1922"/>
                  <a:gd name="T91" fmla="*/ 1691 h 1705"/>
                  <a:gd name="T92" fmla="*/ 375 w 1922"/>
                  <a:gd name="T93" fmla="*/ 1705 h 1705"/>
                  <a:gd name="T94" fmla="*/ 213 w 1922"/>
                  <a:gd name="T95" fmla="*/ 1700 h 1705"/>
                  <a:gd name="T96" fmla="*/ 57 w 1922"/>
                  <a:gd name="T97" fmla="*/ 1681 h 1705"/>
                  <a:gd name="T98" fmla="*/ 9 w 1922"/>
                  <a:gd name="T99" fmla="*/ 1522 h 1705"/>
                  <a:gd name="T100" fmla="*/ 40 w 1922"/>
                  <a:gd name="T101" fmla="*/ 1375 h 1705"/>
                  <a:gd name="T102" fmla="*/ 78 w 1922"/>
                  <a:gd name="T103" fmla="*/ 1216 h 1705"/>
                  <a:gd name="T104" fmla="*/ 123 w 1922"/>
                  <a:gd name="T105" fmla="*/ 1031 h 1705"/>
                  <a:gd name="T106" fmla="*/ 180 w 1922"/>
                  <a:gd name="T107" fmla="*/ 823 h 1705"/>
                  <a:gd name="T108" fmla="*/ 232 w 1922"/>
                  <a:gd name="T109" fmla="*/ 626 h 1705"/>
                  <a:gd name="T110" fmla="*/ 273 w 1922"/>
                  <a:gd name="T111" fmla="*/ 462 h 1705"/>
                  <a:gd name="T112" fmla="*/ 308 w 1922"/>
                  <a:gd name="T113" fmla="*/ 313 h 1705"/>
                  <a:gd name="T114" fmla="*/ 370 w 1922"/>
                  <a:gd name="T115" fmla="*/ 106 h 1705"/>
                  <a:gd name="T116" fmla="*/ 498 w 1922"/>
                  <a:gd name="T117" fmla="*/ 14 h 1705"/>
                  <a:gd name="T118" fmla="*/ 664 w 1922"/>
                  <a:gd name="T119" fmla="*/ 16 h 1705"/>
                  <a:gd name="T120" fmla="*/ 740 w 1922"/>
                  <a:gd name="T121" fmla="*/ 135 h 1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22" h="1705">
                    <a:moveTo>
                      <a:pt x="667" y="118"/>
                    </a:moveTo>
                    <a:lnTo>
                      <a:pt x="667" y="113"/>
                    </a:lnTo>
                    <a:lnTo>
                      <a:pt x="664" y="104"/>
                    </a:lnTo>
                    <a:lnTo>
                      <a:pt x="660" y="90"/>
                    </a:lnTo>
                    <a:lnTo>
                      <a:pt x="655" y="83"/>
                    </a:lnTo>
                    <a:lnTo>
                      <a:pt x="648" y="80"/>
                    </a:lnTo>
                    <a:lnTo>
                      <a:pt x="638" y="78"/>
                    </a:lnTo>
                    <a:lnTo>
                      <a:pt x="626" y="78"/>
                    </a:lnTo>
                    <a:lnTo>
                      <a:pt x="612" y="78"/>
                    </a:lnTo>
                    <a:lnTo>
                      <a:pt x="605" y="78"/>
                    </a:lnTo>
                    <a:lnTo>
                      <a:pt x="596" y="78"/>
                    </a:lnTo>
                    <a:lnTo>
                      <a:pt x="586" y="78"/>
                    </a:lnTo>
                    <a:lnTo>
                      <a:pt x="579" y="78"/>
                    </a:lnTo>
                    <a:lnTo>
                      <a:pt x="572" y="78"/>
                    </a:lnTo>
                    <a:lnTo>
                      <a:pt x="562" y="78"/>
                    </a:lnTo>
                    <a:lnTo>
                      <a:pt x="553" y="78"/>
                    </a:lnTo>
                    <a:lnTo>
                      <a:pt x="546" y="78"/>
                    </a:lnTo>
                    <a:lnTo>
                      <a:pt x="531" y="78"/>
                    </a:lnTo>
                    <a:lnTo>
                      <a:pt x="517" y="78"/>
                    </a:lnTo>
                    <a:lnTo>
                      <a:pt x="505" y="78"/>
                    </a:lnTo>
                    <a:lnTo>
                      <a:pt x="494" y="78"/>
                    </a:lnTo>
                    <a:lnTo>
                      <a:pt x="482" y="78"/>
                    </a:lnTo>
                    <a:lnTo>
                      <a:pt x="472" y="83"/>
                    </a:lnTo>
                    <a:lnTo>
                      <a:pt x="463" y="85"/>
                    </a:lnTo>
                    <a:lnTo>
                      <a:pt x="458" y="90"/>
                    </a:lnTo>
                    <a:lnTo>
                      <a:pt x="453" y="94"/>
                    </a:lnTo>
                    <a:lnTo>
                      <a:pt x="448" y="102"/>
                    </a:lnTo>
                    <a:lnTo>
                      <a:pt x="444" y="106"/>
                    </a:lnTo>
                    <a:lnTo>
                      <a:pt x="441" y="116"/>
                    </a:lnTo>
                    <a:lnTo>
                      <a:pt x="439" y="123"/>
                    </a:lnTo>
                    <a:lnTo>
                      <a:pt x="437" y="135"/>
                    </a:lnTo>
                    <a:lnTo>
                      <a:pt x="432" y="144"/>
                    </a:lnTo>
                    <a:lnTo>
                      <a:pt x="427" y="156"/>
                    </a:lnTo>
                    <a:lnTo>
                      <a:pt x="422" y="170"/>
                    </a:lnTo>
                    <a:lnTo>
                      <a:pt x="420" y="185"/>
                    </a:lnTo>
                    <a:lnTo>
                      <a:pt x="418" y="192"/>
                    </a:lnTo>
                    <a:lnTo>
                      <a:pt x="415" y="201"/>
                    </a:lnTo>
                    <a:lnTo>
                      <a:pt x="410" y="211"/>
                    </a:lnTo>
                    <a:lnTo>
                      <a:pt x="410" y="220"/>
                    </a:lnTo>
                    <a:lnTo>
                      <a:pt x="408" y="230"/>
                    </a:lnTo>
                    <a:lnTo>
                      <a:pt x="406" y="239"/>
                    </a:lnTo>
                    <a:lnTo>
                      <a:pt x="403" y="249"/>
                    </a:lnTo>
                    <a:lnTo>
                      <a:pt x="401" y="261"/>
                    </a:lnTo>
                    <a:lnTo>
                      <a:pt x="396" y="272"/>
                    </a:lnTo>
                    <a:lnTo>
                      <a:pt x="391" y="287"/>
                    </a:lnTo>
                    <a:lnTo>
                      <a:pt x="389" y="301"/>
                    </a:lnTo>
                    <a:lnTo>
                      <a:pt x="387" y="317"/>
                    </a:lnTo>
                    <a:lnTo>
                      <a:pt x="382" y="332"/>
                    </a:lnTo>
                    <a:lnTo>
                      <a:pt x="377" y="346"/>
                    </a:lnTo>
                    <a:lnTo>
                      <a:pt x="375" y="353"/>
                    </a:lnTo>
                    <a:lnTo>
                      <a:pt x="372" y="363"/>
                    </a:lnTo>
                    <a:lnTo>
                      <a:pt x="370" y="372"/>
                    </a:lnTo>
                    <a:lnTo>
                      <a:pt x="370" y="379"/>
                    </a:lnTo>
                    <a:lnTo>
                      <a:pt x="368" y="386"/>
                    </a:lnTo>
                    <a:lnTo>
                      <a:pt x="365" y="396"/>
                    </a:lnTo>
                    <a:lnTo>
                      <a:pt x="363" y="405"/>
                    </a:lnTo>
                    <a:lnTo>
                      <a:pt x="361" y="412"/>
                    </a:lnTo>
                    <a:lnTo>
                      <a:pt x="358" y="422"/>
                    </a:lnTo>
                    <a:lnTo>
                      <a:pt x="356" y="431"/>
                    </a:lnTo>
                    <a:lnTo>
                      <a:pt x="353" y="438"/>
                    </a:lnTo>
                    <a:lnTo>
                      <a:pt x="353" y="448"/>
                    </a:lnTo>
                    <a:lnTo>
                      <a:pt x="349" y="457"/>
                    </a:lnTo>
                    <a:lnTo>
                      <a:pt x="349" y="464"/>
                    </a:lnTo>
                    <a:lnTo>
                      <a:pt x="346" y="474"/>
                    </a:lnTo>
                    <a:lnTo>
                      <a:pt x="344" y="481"/>
                    </a:lnTo>
                    <a:lnTo>
                      <a:pt x="342" y="491"/>
                    </a:lnTo>
                    <a:lnTo>
                      <a:pt x="339" y="500"/>
                    </a:lnTo>
                    <a:lnTo>
                      <a:pt x="337" y="510"/>
                    </a:lnTo>
                    <a:lnTo>
                      <a:pt x="335" y="519"/>
                    </a:lnTo>
                    <a:lnTo>
                      <a:pt x="332" y="529"/>
                    </a:lnTo>
                    <a:lnTo>
                      <a:pt x="330" y="536"/>
                    </a:lnTo>
                    <a:lnTo>
                      <a:pt x="327" y="545"/>
                    </a:lnTo>
                    <a:lnTo>
                      <a:pt x="325" y="555"/>
                    </a:lnTo>
                    <a:lnTo>
                      <a:pt x="323" y="564"/>
                    </a:lnTo>
                    <a:lnTo>
                      <a:pt x="320" y="574"/>
                    </a:lnTo>
                    <a:lnTo>
                      <a:pt x="318" y="583"/>
                    </a:lnTo>
                    <a:lnTo>
                      <a:pt x="316" y="593"/>
                    </a:lnTo>
                    <a:lnTo>
                      <a:pt x="313" y="602"/>
                    </a:lnTo>
                    <a:lnTo>
                      <a:pt x="313" y="612"/>
                    </a:lnTo>
                    <a:lnTo>
                      <a:pt x="308" y="621"/>
                    </a:lnTo>
                    <a:lnTo>
                      <a:pt x="308" y="631"/>
                    </a:lnTo>
                    <a:lnTo>
                      <a:pt x="306" y="640"/>
                    </a:lnTo>
                    <a:lnTo>
                      <a:pt x="304" y="649"/>
                    </a:lnTo>
                    <a:lnTo>
                      <a:pt x="301" y="659"/>
                    </a:lnTo>
                    <a:lnTo>
                      <a:pt x="299" y="668"/>
                    </a:lnTo>
                    <a:lnTo>
                      <a:pt x="294" y="678"/>
                    </a:lnTo>
                    <a:lnTo>
                      <a:pt x="294" y="687"/>
                    </a:lnTo>
                    <a:lnTo>
                      <a:pt x="292" y="697"/>
                    </a:lnTo>
                    <a:lnTo>
                      <a:pt x="289" y="706"/>
                    </a:lnTo>
                    <a:lnTo>
                      <a:pt x="287" y="716"/>
                    </a:lnTo>
                    <a:lnTo>
                      <a:pt x="285" y="723"/>
                    </a:lnTo>
                    <a:lnTo>
                      <a:pt x="282" y="735"/>
                    </a:lnTo>
                    <a:lnTo>
                      <a:pt x="280" y="744"/>
                    </a:lnTo>
                    <a:lnTo>
                      <a:pt x="278" y="751"/>
                    </a:lnTo>
                    <a:lnTo>
                      <a:pt x="275" y="761"/>
                    </a:lnTo>
                    <a:lnTo>
                      <a:pt x="273" y="770"/>
                    </a:lnTo>
                    <a:lnTo>
                      <a:pt x="273" y="782"/>
                    </a:lnTo>
                    <a:lnTo>
                      <a:pt x="268" y="789"/>
                    </a:lnTo>
                    <a:lnTo>
                      <a:pt x="268" y="799"/>
                    </a:lnTo>
                    <a:lnTo>
                      <a:pt x="266" y="808"/>
                    </a:lnTo>
                    <a:lnTo>
                      <a:pt x="263" y="818"/>
                    </a:lnTo>
                    <a:lnTo>
                      <a:pt x="259" y="837"/>
                    </a:lnTo>
                    <a:lnTo>
                      <a:pt x="254" y="853"/>
                    </a:lnTo>
                    <a:lnTo>
                      <a:pt x="251" y="870"/>
                    </a:lnTo>
                    <a:lnTo>
                      <a:pt x="247" y="889"/>
                    </a:lnTo>
                    <a:lnTo>
                      <a:pt x="242" y="906"/>
                    </a:lnTo>
                    <a:lnTo>
                      <a:pt x="237" y="925"/>
                    </a:lnTo>
                    <a:lnTo>
                      <a:pt x="232" y="941"/>
                    </a:lnTo>
                    <a:lnTo>
                      <a:pt x="228" y="960"/>
                    </a:lnTo>
                    <a:lnTo>
                      <a:pt x="225" y="977"/>
                    </a:lnTo>
                    <a:lnTo>
                      <a:pt x="221" y="993"/>
                    </a:lnTo>
                    <a:lnTo>
                      <a:pt x="216" y="1012"/>
                    </a:lnTo>
                    <a:lnTo>
                      <a:pt x="211" y="1029"/>
                    </a:lnTo>
                    <a:lnTo>
                      <a:pt x="206" y="1046"/>
                    </a:lnTo>
                    <a:lnTo>
                      <a:pt x="204" y="1062"/>
                    </a:lnTo>
                    <a:lnTo>
                      <a:pt x="199" y="1079"/>
                    </a:lnTo>
                    <a:lnTo>
                      <a:pt x="197" y="1095"/>
                    </a:lnTo>
                    <a:lnTo>
                      <a:pt x="192" y="1112"/>
                    </a:lnTo>
                    <a:lnTo>
                      <a:pt x="187" y="1129"/>
                    </a:lnTo>
                    <a:lnTo>
                      <a:pt x="183" y="1143"/>
                    </a:lnTo>
                    <a:lnTo>
                      <a:pt x="180" y="1159"/>
                    </a:lnTo>
                    <a:lnTo>
                      <a:pt x="175" y="1174"/>
                    </a:lnTo>
                    <a:lnTo>
                      <a:pt x="173" y="1190"/>
                    </a:lnTo>
                    <a:lnTo>
                      <a:pt x="168" y="1207"/>
                    </a:lnTo>
                    <a:lnTo>
                      <a:pt x="166" y="1221"/>
                    </a:lnTo>
                    <a:lnTo>
                      <a:pt x="161" y="1235"/>
                    </a:lnTo>
                    <a:lnTo>
                      <a:pt x="157" y="1250"/>
                    </a:lnTo>
                    <a:lnTo>
                      <a:pt x="154" y="1266"/>
                    </a:lnTo>
                    <a:lnTo>
                      <a:pt x="152" y="1280"/>
                    </a:lnTo>
                    <a:lnTo>
                      <a:pt x="147" y="1292"/>
                    </a:lnTo>
                    <a:lnTo>
                      <a:pt x="145" y="1306"/>
                    </a:lnTo>
                    <a:lnTo>
                      <a:pt x="140" y="1321"/>
                    </a:lnTo>
                    <a:lnTo>
                      <a:pt x="140" y="1335"/>
                    </a:lnTo>
                    <a:lnTo>
                      <a:pt x="135" y="1347"/>
                    </a:lnTo>
                    <a:lnTo>
                      <a:pt x="133" y="1361"/>
                    </a:lnTo>
                    <a:lnTo>
                      <a:pt x="130" y="1370"/>
                    </a:lnTo>
                    <a:lnTo>
                      <a:pt x="126" y="1385"/>
                    </a:lnTo>
                    <a:lnTo>
                      <a:pt x="123" y="1397"/>
                    </a:lnTo>
                    <a:lnTo>
                      <a:pt x="121" y="1408"/>
                    </a:lnTo>
                    <a:lnTo>
                      <a:pt x="119" y="1418"/>
                    </a:lnTo>
                    <a:lnTo>
                      <a:pt x="116" y="1430"/>
                    </a:lnTo>
                    <a:lnTo>
                      <a:pt x="111" y="1442"/>
                    </a:lnTo>
                    <a:lnTo>
                      <a:pt x="111" y="1451"/>
                    </a:lnTo>
                    <a:lnTo>
                      <a:pt x="109" y="1458"/>
                    </a:lnTo>
                    <a:lnTo>
                      <a:pt x="107" y="1470"/>
                    </a:lnTo>
                    <a:lnTo>
                      <a:pt x="104" y="1477"/>
                    </a:lnTo>
                    <a:lnTo>
                      <a:pt x="102" y="1487"/>
                    </a:lnTo>
                    <a:lnTo>
                      <a:pt x="100" y="1496"/>
                    </a:lnTo>
                    <a:lnTo>
                      <a:pt x="100" y="1506"/>
                    </a:lnTo>
                    <a:lnTo>
                      <a:pt x="95" y="1518"/>
                    </a:lnTo>
                    <a:lnTo>
                      <a:pt x="92" y="1532"/>
                    </a:lnTo>
                    <a:lnTo>
                      <a:pt x="90" y="1544"/>
                    </a:lnTo>
                    <a:lnTo>
                      <a:pt x="90" y="1555"/>
                    </a:lnTo>
                    <a:lnTo>
                      <a:pt x="85" y="1563"/>
                    </a:lnTo>
                    <a:lnTo>
                      <a:pt x="85" y="1572"/>
                    </a:lnTo>
                    <a:lnTo>
                      <a:pt x="85" y="1577"/>
                    </a:lnTo>
                    <a:lnTo>
                      <a:pt x="85" y="1579"/>
                    </a:lnTo>
                    <a:lnTo>
                      <a:pt x="85" y="1589"/>
                    </a:lnTo>
                    <a:lnTo>
                      <a:pt x="88" y="1598"/>
                    </a:lnTo>
                    <a:lnTo>
                      <a:pt x="92" y="1603"/>
                    </a:lnTo>
                    <a:lnTo>
                      <a:pt x="104" y="1605"/>
                    </a:lnTo>
                    <a:lnTo>
                      <a:pt x="109" y="1605"/>
                    </a:lnTo>
                    <a:lnTo>
                      <a:pt x="119" y="1608"/>
                    </a:lnTo>
                    <a:lnTo>
                      <a:pt x="128" y="1608"/>
                    </a:lnTo>
                    <a:lnTo>
                      <a:pt x="140" y="1612"/>
                    </a:lnTo>
                    <a:lnTo>
                      <a:pt x="149" y="1612"/>
                    </a:lnTo>
                    <a:lnTo>
                      <a:pt x="159" y="1612"/>
                    </a:lnTo>
                    <a:lnTo>
                      <a:pt x="171" y="1612"/>
                    </a:lnTo>
                    <a:lnTo>
                      <a:pt x="183" y="1612"/>
                    </a:lnTo>
                    <a:lnTo>
                      <a:pt x="194" y="1612"/>
                    </a:lnTo>
                    <a:lnTo>
                      <a:pt x="206" y="1615"/>
                    </a:lnTo>
                    <a:lnTo>
                      <a:pt x="221" y="1615"/>
                    </a:lnTo>
                    <a:lnTo>
                      <a:pt x="235" y="1617"/>
                    </a:lnTo>
                    <a:lnTo>
                      <a:pt x="247" y="1617"/>
                    </a:lnTo>
                    <a:lnTo>
                      <a:pt x="261" y="1617"/>
                    </a:lnTo>
                    <a:lnTo>
                      <a:pt x="275" y="1617"/>
                    </a:lnTo>
                    <a:lnTo>
                      <a:pt x="289" y="1617"/>
                    </a:lnTo>
                    <a:lnTo>
                      <a:pt x="301" y="1617"/>
                    </a:lnTo>
                    <a:lnTo>
                      <a:pt x="318" y="1617"/>
                    </a:lnTo>
                    <a:lnTo>
                      <a:pt x="330" y="1617"/>
                    </a:lnTo>
                    <a:lnTo>
                      <a:pt x="346" y="1620"/>
                    </a:lnTo>
                    <a:lnTo>
                      <a:pt x="361" y="1617"/>
                    </a:lnTo>
                    <a:lnTo>
                      <a:pt x="372" y="1617"/>
                    </a:lnTo>
                    <a:lnTo>
                      <a:pt x="387" y="1617"/>
                    </a:lnTo>
                    <a:lnTo>
                      <a:pt x="401" y="1617"/>
                    </a:lnTo>
                    <a:lnTo>
                      <a:pt x="410" y="1617"/>
                    </a:lnTo>
                    <a:lnTo>
                      <a:pt x="422" y="1617"/>
                    </a:lnTo>
                    <a:lnTo>
                      <a:pt x="434" y="1617"/>
                    </a:lnTo>
                    <a:lnTo>
                      <a:pt x="444" y="1617"/>
                    </a:lnTo>
                    <a:lnTo>
                      <a:pt x="453" y="1615"/>
                    </a:lnTo>
                    <a:lnTo>
                      <a:pt x="463" y="1615"/>
                    </a:lnTo>
                    <a:lnTo>
                      <a:pt x="470" y="1612"/>
                    </a:lnTo>
                    <a:lnTo>
                      <a:pt x="477" y="1612"/>
                    </a:lnTo>
                    <a:lnTo>
                      <a:pt x="484" y="1612"/>
                    </a:lnTo>
                    <a:lnTo>
                      <a:pt x="491" y="1612"/>
                    </a:lnTo>
                    <a:lnTo>
                      <a:pt x="498" y="1603"/>
                    </a:lnTo>
                    <a:lnTo>
                      <a:pt x="508" y="1591"/>
                    </a:lnTo>
                    <a:lnTo>
                      <a:pt x="510" y="1582"/>
                    </a:lnTo>
                    <a:lnTo>
                      <a:pt x="513" y="1572"/>
                    </a:lnTo>
                    <a:lnTo>
                      <a:pt x="517" y="1563"/>
                    </a:lnTo>
                    <a:lnTo>
                      <a:pt x="522" y="1553"/>
                    </a:lnTo>
                    <a:lnTo>
                      <a:pt x="524" y="1544"/>
                    </a:lnTo>
                    <a:lnTo>
                      <a:pt x="529" y="1532"/>
                    </a:lnTo>
                    <a:lnTo>
                      <a:pt x="534" y="1520"/>
                    </a:lnTo>
                    <a:lnTo>
                      <a:pt x="539" y="1510"/>
                    </a:lnTo>
                    <a:lnTo>
                      <a:pt x="546" y="1501"/>
                    </a:lnTo>
                    <a:lnTo>
                      <a:pt x="553" y="1491"/>
                    </a:lnTo>
                    <a:lnTo>
                      <a:pt x="560" y="1484"/>
                    </a:lnTo>
                    <a:lnTo>
                      <a:pt x="572" y="1477"/>
                    </a:lnTo>
                    <a:lnTo>
                      <a:pt x="574" y="1472"/>
                    </a:lnTo>
                    <a:lnTo>
                      <a:pt x="579" y="1472"/>
                    </a:lnTo>
                    <a:lnTo>
                      <a:pt x="586" y="1470"/>
                    </a:lnTo>
                    <a:lnTo>
                      <a:pt x="596" y="1470"/>
                    </a:lnTo>
                    <a:lnTo>
                      <a:pt x="605" y="1468"/>
                    </a:lnTo>
                    <a:lnTo>
                      <a:pt x="617" y="1465"/>
                    </a:lnTo>
                    <a:lnTo>
                      <a:pt x="624" y="1465"/>
                    </a:lnTo>
                    <a:lnTo>
                      <a:pt x="631" y="1465"/>
                    </a:lnTo>
                    <a:lnTo>
                      <a:pt x="641" y="1465"/>
                    </a:lnTo>
                    <a:lnTo>
                      <a:pt x="648" y="1465"/>
                    </a:lnTo>
                    <a:lnTo>
                      <a:pt x="655" y="1465"/>
                    </a:lnTo>
                    <a:lnTo>
                      <a:pt x="664" y="1465"/>
                    </a:lnTo>
                    <a:lnTo>
                      <a:pt x="674" y="1465"/>
                    </a:lnTo>
                    <a:lnTo>
                      <a:pt x="686" y="1465"/>
                    </a:lnTo>
                    <a:lnTo>
                      <a:pt x="695" y="1465"/>
                    </a:lnTo>
                    <a:lnTo>
                      <a:pt x="707" y="1465"/>
                    </a:lnTo>
                    <a:lnTo>
                      <a:pt x="721" y="1465"/>
                    </a:lnTo>
                    <a:lnTo>
                      <a:pt x="736" y="1465"/>
                    </a:lnTo>
                    <a:lnTo>
                      <a:pt x="747" y="1463"/>
                    </a:lnTo>
                    <a:lnTo>
                      <a:pt x="762" y="1463"/>
                    </a:lnTo>
                    <a:lnTo>
                      <a:pt x="769" y="1463"/>
                    </a:lnTo>
                    <a:lnTo>
                      <a:pt x="778" y="1463"/>
                    </a:lnTo>
                    <a:lnTo>
                      <a:pt x="788" y="1463"/>
                    </a:lnTo>
                    <a:lnTo>
                      <a:pt x="795" y="1463"/>
                    </a:lnTo>
                    <a:lnTo>
                      <a:pt x="802" y="1463"/>
                    </a:lnTo>
                    <a:lnTo>
                      <a:pt x="812" y="1463"/>
                    </a:lnTo>
                    <a:lnTo>
                      <a:pt x="821" y="1463"/>
                    </a:lnTo>
                    <a:lnTo>
                      <a:pt x="831" y="1463"/>
                    </a:lnTo>
                    <a:lnTo>
                      <a:pt x="838" y="1463"/>
                    </a:lnTo>
                    <a:lnTo>
                      <a:pt x="847" y="1463"/>
                    </a:lnTo>
                    <a:lnTo>
                      <a:pt x="857" y="1463"/>
                    </a:lnTo>
                    <a:lnTo>
                      <a:pt x="868" y="1463"/>
                    </a:lnTo>
                    <a:lnTo>
                      <a:pt x="876" y="1463"/>
                    </a:lnTo>
                    <a:lnTo>
                      <a:pt x="885" y="1463"/>
                    </a:lnTo>
                    <a:lnTo>
                      <a:pt x="892" y="1463"/>
                    </a:lnTo>
                    <a:lnTo>
                      <a:pt x="902" y="1463"/>
                    </a:lnTo>
                    <a:lnTo>
                      <a:pt x="911" y="1461"/>
                    </a:lnTo>
                    <a:lnTo>
                      <a:pt x="918" y="1461"/>
                    </a:lnTo>
                    <a:lnTo>
                      <a:pt x="928" y="1461"/>
                    </a:lnTo>
                    <a:lnTo>
                      <a:pt x="937" y="1461"/>
                    </a:lnTo>
                    <a:lnTo>
                      <a:pt x="947" y="1461"/>
                    </a:lnTo>
                    <a:lnTo>
                      <a:pt x="956" y="1461"/>
                    </a:lnTo>
                    <a:lnTo>
                      <a:pt x="966" y="1461"/>
                    </a:lnTo>
                    <a:lnTo>
                      <a:pt x="978" y="1461"/>
                    </a:lnTo>
                    <a:lnTo>
                      <a:pt x="985" y="1461"/>
                    </a:lnTo>
                    <a:lnTo>
                      <a:pt x="994" y="1461"/>
                    </a:lnTo>
                    <a:lnTo>
                      <a:pt x="1006" y="1461"/>
                    </a:lnTo>
                    <a:lnTo>
                      <a:pt x="1018" y="1461"/>
                    </a:lnTo>
                    <a:lnTo>
                      <a:pt x="1025" y="1458"/>
                    </a:lnTo>
                    <a:lnTo>
                      <a:pt x="1035" y="1458"/>
                    </a:lnTo>
                    <a:lnTo>
                      <a:pt x="1046" y="1458"/>
                    </a:lnTo>
                    <a:lnTo>
                      <a:pt x="1056" y="1458"/>
                    </a:lnTo>
                    <a:lnTo>
                      <a:pt x="1065" y="1458"/>
                    </a:lnTo>
                    <a:lnTo>
                      <a:pt x="1075" y="1458"/>
                    </a:lnTo>
                    <a:lnTo>
                      <a:pt x="1084" y="1458"/>
                    </a:lnTo>
                    <a:lnTo>
                      <a:pt x="1096" y="1458"/>
                    </a:lnTo>
                    <a:lnTo>
                      <a:pt x="1106" y="1458"/>
                    </a:lnTo>
                    <a:lnTo>
                      <a:pt x="1115" y="1458"/>
                    </a:lnTo>
                    <a:lnTo>
                      <a:pt x="1125" y="1458"/>
                    </a:lnTo>
                    <a:lnTo>
                      <a:pt x="1134" y="1458"/>
                    </a:lnTo>
                    <a:lnTo>
                      <a:pt x="1144" y="1458"/>
                    </a:lnTo>
                    <a:lnTo>
                      <a:pt x="1153" y="1458"/>
                    </a:lnTo>
                    <a:lnTo>
                      <a:pt x="1163" y="1458"/>
                    </a:lnTo>
                    <a:lnTo>
                      <a:pt x="1175" y="1458"/>
                    </a:lnTo>
                    <a:lnTo>
                      <a:pt x="1182" y="1458"/>
                    </a:lnTo>
                    <a:lnTo>
                      <a:pt x="1191" y="1458"/>
                    </a:lnTo>
                    <a:lnTo>
                      <a:pt x="1201" y="1458"/>
                    </a:lnTo>
                    <a:lnTo>
                      <a:pt x="1208" y="1458"/>
                    </a:lnTo>
                    <a:lnTo>
                      <a:pt x="1217" y="1458"/>
                    </a:lnTo>
                    <a:lnTo>
                      <a:pt x="1224" y="1458"/>
                    </a:lnTo>
                    <a:lnTo>
                      <a:pt x="1234" y="1458"/>
                    </a:lnTo>
                    <a:lnTo>
                      <a:pt x="1243" y="1458"/>
                    </a:lnTo>
                    <a:lnTo>
                      <a:pt x="1258" y="1458"/>
                    </a:lnTo>
                    <a:lnTo>
                      <a:pt x="1272" y="1458"/>
                    </a:lnTo>
                    <a:lnTo>
                      <a:pt x="1286" y="1458"/>
                    </a:lnTo>
                    <a:lnTo>
                      <a:pt x="1300" y="1458"/>
                    </a:lnTo>
                    <a:lnTo>
                      <a:pt x="1310" y="1458"/>
                    </a:lnTo>
                    <a:lnTo>
                      <a:pt x="1322" y="1458"/>
                    </a:lnTo>
                    <a:lnTo>
                      <a:pt x="1331" y="1458"/>
                    </a:lnTo>
                    <a:lnTo>
                      <a:pt x="1341" y="1461"/>
                    </a:lnTo>
                    <a:lnTo>
                      <a:pt x="1353" y="1463"/>
                    </a:lnTo>
                    <a:lnTo>
                      <a:pt x="1360" y="1465"/>
                    </a:lnTo>
                    <a:lnTo>
                      <a:pt x="1365" y="1472"/>
                    </a:lnTo>
                    <a:lnTo>
                      <a:pt x="1369" y="1482"/>
                    </a:lnTo>
                    <a:lnTo>
                      <a:pt x="1374" y="1489"/>
                    </a:lnTo>
                    <a:lnTo>
                      <a:pt x="1379" y="1499"/>
                    </a:lnTo>
                    <a:lnTo>
                      <a:pt x="1383" y="1510"/>
                    </a:lnTo>
                    <a:lnTo>
                      <a:pt x="1388" y="1520"/>
                    </a:lnTo>
                    <a:lnTo>
                      <a:pt x="1393" y="1532"/>
                    </a:lnTo>
                    <a:lnTo>
                      <a:pt x="1398" y="1546"/>
                    </a:lnTo>
                    <a:lnTo>
                      <a:pt x="1400" y="1555"/>
                    </a:lnTo>
                    <a:lnTo>
                      <a:pt x="1402" y="1565"/>
                    </a:lnTo>
                    <a:lnTo>
                      <a:pt x="1405" y="1574"/>
                    </a:lnTo>
                    <a:lnTo>
                      <a:pt x="1410" y="1584"/>
                    </a:lnTo>
                    <a:lnTo>
                      <a:pt x="1417" y="1593"/>
                    </a:lnTo>
                    <a:lnTo>
                      <a:pt x="1426" y="1603"/>
                    </a:lnTo>
                    <a:lnTo>
                      <a:pt x="1426" y="1603"/>
                    </a:lnTo>
                    <a:lnTo>
                      <a:pt x="1433" y="1603"/>
                    </a:lnTo>
                    <a:lnTo>
                      <a:pt x="1438" y="1603"/>
                    </a:lnTo>
                    <a:lnTo>
                      <a:pt x="1448" y="1603"/>
                    </a:lnTo>
                    <a:lnTo>
                      <a:pt x="1457" y="1603"/>
                    </a:lnTo>
                    <a:lnTo>
                      <a:pt x="1469" y="1603"/>
                    </a:lnTo>
                    <a:lnTo>
                      <a:pt x="1481" y="1603"/>
                    </a:lnTo>
                    <a:lnTo>
                      <a:pt x="1497" y="1603"/>
                    </a:lnTo>
                    <a:lnTo>
                      <a:pt x="1505" y="1601"/>
                    </a:lnTo>
                    <a:lnTo>
                      <a:pt x="1512" y="1601"/>
                    </a:lnTo>
                    <a:lnTo>
                      <a:pt x="1521" y="1601"/>
                    </a:lnTo>
                    <a:lnTo>
                      <a:pt x="1528" y="1601"/>
                    </a:lnTo>
                    <a:lnTo>
                      <a:pt x="1538" y="1598"/>
                    </a:lnTo>
                    <a:lnTo>
                      <a:pt x="1547" y="1598"/>
                    </a:lnTo>
                    <a:lnTo>
                      <a:pt x="1557" y="1598"/>
                    </a:lnTo>
                    <a:lnTo>
                      <a:pt x="1566" y="1598"/>
                    </a:lnTo>
                    <a:lnTo>
                      <a:pt x="1576" y="1598"/>
                    </a:lnTo>
                    <a:lnTo>
                      <a:pt x="1585" y="1598"/>
                    </a:lnTo>
                    <a:lnTo>
                      <a:pt x="1595" y="1598"/>
                    </a:lnTo>
                    <a:lnTo>
                      <a:pt x="1607" y="1598"/>
                    </a:lnTo>
                    <a:lnTo>
                      <a:pt x="1616" y="1598"/>
                    </a:lnTo>
                    <a:lnTo>
                      <a:pt x="1628" y="1598"/>
                    </a:lnTo>
                    <a:lnTo>
                      <a:pt x="1637" y="1598"/>
                    </a:lnTo>
                    <a:lnTo>
                      <a:pt x="1652" y="1598"/>
                    </a:lnTo>
                    <a:lnTo>
                      <a:pt x="1664" y="1596"/>
                    </a:lnTo>
                    <a:lnTo>
                      <a:pt x="1678" y="1596"/>
                    </a:lnTo>
                    <a:lnTo>
                      <a:pt x="1690" y="1593"/>
                    </a:lnTo>
                    <a:lnTo>
                      <a:pt x="1704" y="1593"/>
                    </a:lnTo>
                    <a:lnTo>
                      <a:pt x="1713" y="1593"/>
                    </a:lnTo>
                    <a:lnTo>
                      <a:pt x="1725" y="1593"/>
                    </a:lnTo>
                    <a:lnTo>
                      <a:pt x="1735" y="1593"/>
                    </a:lnTo>
                    <a:lnTo>
                      <a:pt x="1744" y="1593"/>
                    </a:lnTo>
                    <a:lnTo>
                      <a:pt x="1751" y="1591"/>
                    </a:lnTo>
                    <a:lnTo>
                      <a:pt x="1761" y="1591"/>
                    </a:lnTo>
                    <a:lnTo>
                      <a:pt x="1768" y="1591"/>
                    </a:lnTo>
                    <a:lnTo>
                      <a:pt x="1775" y="1591"/>
                    </a:lnTo>
                    <a:lnTo>
                      <a:pt x="1787" y="1591"/>
                    </a:lnTo>
                    <a:lnTo>
                      <a:pt x="1799" y="1591"/>
                    </a:lnTo>
                    <a:lnTo>
                      <a:pt x="1806" y="1586"/>
                    </a:lnTo>
                    <a:lnTo>
                      <a:pt x="1815" y="1586"/>
                    </a:lnTo>
                    <a:lnTo>
                      <a:pt x="1820" y="1584"/>
                    </a:lnTo>
                    <a:lnTo>
                      <a:pt x="1827" y="1584"/>
                    </a:lnTo>
                    <a:lnTo>
                      <a:pt x="1832" y="1579"/>
                    </a:lnTo>
                    <a:lnTo>
                      <a:pt x="1834" y="1572"/>
                    </a:lnTo>
                    <a:lnTo>
                      <a:pt x="1834" y="1567"/>
                    </a:lnTo>
                    <a:lnTo>
                      <a:pt x="1832" y="1560"/>
                    </a:lnTo>
                    <a:lnTo>
                      <a:pt x="1830" y="1548"/>
                    </a:lnTo>
                    <a:lnTo>
                      <a:pt x="1827" y="1537"/>
                    </a:lnTo>
                    <a:lnTo>
                      <a:pt x="1825" y="1527"/>
                    </a:lnTo>
                    <a:lnTo>
                      <a:pt x="1825" y="1518"/>
                    </a:lnTo>
                    <a:lnTo>
                      <a:pt x="1820" y="1508"/>
                    </a:lnTo>
                    <a:lnTo>
                      <a:pt x="1820" y="1499"/>
                    </a:lnTo>
                    <a:lnTo>
                      <a:pt x="1818" y="1489"/>
                    </a:lnTo>
                    <a:lnTo>
                      <a:pt x="1815" y="1477"/>
                    </a:lnTo>
                    <a:lnTo>
                      <a:pt x="1813" y="1465"/>
                    </a:lnTo>
                    <a:lnTo>
                      <a:pt x="1811" y="1456"/>
                    </a:lnTo>
                    <a:lnTo>
                      <a:pt x="1806" y="1442"/>
                    </a:lnTo>
                    <a:lnTo>
                      <a:pt x="1804" y="1427"/>
                    </a:lnTo>
                    <a:lnTo>
                      <a:pt x="1801" y="1413"/>
                    </a:lnTo>
                    <a:lnTo>
                      <a:pt x="1799" y="1401"/>
                    </a:lnTo>
                    <a:lnTo>
                      <a:pt x="1794" y="1385"/>
                    </a:lnTo>
                    <a:lnTo>
                      <a:pt x="1792" y="1370"/>
                    </a:lnTo>
                    <a:lnTo>
                      <a:pt x="1787" y="1354"/>
                    </a:lnTo>
                    <a:lnTo>
                      <a:pt x="1785" y="1340"/>
                    </a:lnTo>
                    <a:lnTo>
                      <a:pt x="1780" y="1323"/>
                    </a:lnTo>
                    <a:lnTo>
                      <a:pt x="1775" y="1306"/>
                    </a:lnTo>
                    <a:lnTo>
                      <a:pt x="1770" y="1287"/>
                    </a:lnTo>
                    <a:lnTo>
                      <a:pt x="1766" y="1271"/>
                    </a:lnTo>
                    <a:lnTo>
                      <a:pt x="1761" y="1252"/>
                    </a:lnTo>
                    <a:lnTo>
                      <a:pt x="1758" y="1235"/>
                    </a:lnTo>
                    <a:lnTo>
                      <a:pt x="1754" y="1216"/>
                    </a:lnTo>
                    <a:lnTo>
                      <a:pt x="1749" y="1200"/>
                    </a:lnTo>
                    <a:lnTo>
                      <a:pt x="1744" y="1178"/>
                    </a:lnTo>
                    <a:lnTo>
                      <a:pt x="1737" y="1159"/>
                    </a:lnTo>
                    <a:lnTo>
                      <a:pt x="1732" y="1140"/>
                    </a:lnTo>
                    <a:lnTo>
                      <a:pt x="1728" y="1121"/>
                    </a:lnTo>
                    <a:lnTo>
                      <a:pt x="1721" y="1100"/>
                    </a:lnTo>
                    <a:lnTo>
                      <a:pt x="1718" y="1081"/>
                    </a:lnTo>
                    <a:lnTo>
                      <a:pt x="1711" y="1060"/>
                    </a:lnTo>
                    <a:lnTo>
                      <a:pt x="1706" y="1041"/>
                    </a:lnTo>
                    <a:lnTo>
                      <a:pt x="1702" y="1019"/>
                    </a:lnTo>
                    <a:lnTo>
                      <a:pt x="1697" y="998"/>
                    </a:lnTo>
                    <a:lnTo>
                      <a:pt x="1690" y="979"/>
                    </a:lnTo>
                    <a:lnTo>
                      <a:pt x="1685" y="958"/>
                    </a:lnTo>
                    <a:lnTo>
                      <a:pt x="1680" y="939"/>
                    </a:lnTo>
                    <a:lnTo>
                      <a:pt x="1675" y="917"/>
                    </a:lnTo>
                    <a:lnTo>
                      <a:pt x="1671" y="899"/>
                    </a:lnTo>
                    <a:lnTo>
                      <a:pt x="1666" y="877"/>
                    </a:lnTo>
                    <a:lnTo>
                      <a:pt x="1659" y="856"/>
                    </a:lnTo>
                    <a:lnTo>
                      <a:pt x="1654" y="834"/>
                    </a:lnTo>
                    <a:lnTo>
                      <a:pt x="1649" y="816"/>
                    </a:lnTo>
                    <a:lnTo>
                      <a:pt x="1645" y="794"/>
                    </a:lnTo>
                    <a:lnTo>
                      <a:pt x="1637" y="773"/>
                    </a:lnTo>
                    <a:lnTo>
                      <a:pt x="1633" y="751"/>
                    </a:lnTo>
                    <a:lnTo>
                      <a:pt x="1626" y="732"/>
                    </a:lnTo>
                    <a:lnTo>
                      <a:pt x="1623" y="714"/>
                    </a:lnTo>
                    <a:lnTo>
                      <a:pt x="1616" y="695"/>
                    </a:lnTo>
                    <a:lnTo>
                      <a:pt x="1611" y="676"/>
                    </a:lnTo>
                    <a:lnTo>
                      <a:pt x="1604" y="654"/>
                    </a:lnTo>
                    <a:lnTo>
                      <a:pt x="1602" y="635"/>
                    </a:lnTo>
                    <a:lnTo>
                      <a:pt x="1595" y="616"/>
                    </a:lnTo>
                    <a:lnTo>
                      <a:pt x="1590" y="597"/>
                    </a:lnTo>
                    <a:lnTo>
                      <a:pt x="1588" y="581"/>
                    </a:lnTo>
                    <a:lnTo>
                      <a:pt x="1583" y="562"/>
                    </a:lnTo>
                    <a:lnTo>
                      <a:pt x="1576" y="545"/>
                    </a:lnTo>
                    <a:lnTo>
                      <a:pt x="1571" y="526"/>
                    </a:lnTo>
                    <a:lnTo>
                      <a:pt x="1566" y="510"/>
                    </a:lnTo>
                    <a:lnTo>
                      <a:pt x="1561" y="493"/>
                    </a:lnTo>
                    <a:lnTo>
                      <a:pt x="1557" y="474"/>
                    </a:lnTo>
                    <a:lnTo>
                      <a:pt x="1554" y="460"/>
                    </a:lnTo>
                    <a:lnTo>
                      <a:pt x="1550" y="446"/>
                    </a:lnTo>
                    <a:lnTo>
                      <a:pt x="1545" y="431"/>
                    </a:lnTo>
                    <a:lnTo>
                      <a:pt x="1540" y="415"/>
                    </a:lnTo>
                    <a:lnTo>
                      <a:pt x="1535" y="400"/>
                    </a:lnTo>
                    <a:lnTo>
                      <a:pt x="1531" y="386"/>
                    </a:lnTo>
                    <a:lnTo>
                      <a:pt x="1528" y="372"/>
                    </a:lnTo>
                    <a:lnTo>
                      <a:pt x="1524" y="358"/>
                    </a:lnTo>
                    <a:lnTo>
                      <a:pt x="1521" y="346"/>
                    </a:lnTo>
                    <a:lnTo>
                      <a:pt x="1516" y="334"/>
                    </a:lnTo>
                    <a:lnTo>
                      <a:pt x="1514" y="322"/>
                    </a:lnTo>
                    <a:lnTo>
                      <a:pt x="1509" y="310"/>
                    </a:lnTo>
                    <a:lnTo>
                      <a:pt x="1507" y="296"/>
                    </a:lnTo>
                    <a:lnTo>
                      <a:pt x="1505" y="284"/>
                    </a:lnTo>
                    <a:lnTo>
                      <a:pt x="1502" y="275"/>
                    </a:lnTo>
                    <a:lnTo>
                      <a:pt x="1497" y="263"/>
                    </a:lnTo>
                    <a:lnTo>
                      <a:pt x="1495" y="253"/>
                    </a:lnTo>
                    <a:lnTo>
                      <a:pt x="1493" y="244"/>
                    </a:lnTo>
                    <a:lnTo>
                      <a:pt x="1493" y="237"/>
                    </a:lnTo>
                    <a:lnTo>
                      <a:pt x="1488" y="225"/>
                    </a:lnTo>
                    <a:lnTo>
                      <a:pt x="1486" y="218"/>
                    </a:lnTo>
                    <a:lnTo>
                      <a:pt x="1483" y="208"/>
                    </a:lnTo>
                    <a:lnTo>
                      <a:pt x="1481" y="201"/>
                    </a:lnTo>
                    <a:lnTo>
                      <a:pt x="1478" y="192"/>
                    </a:lnTo>
                    <a:lnTo>
                      <a:pt x="1476" y="185"/>
                    </a:lnTo>
                    <a:lnTo>
                      <a:pt x="1474" y="178"/>
                    </a:lnTo>
                    <a:lnTo>
                      <a:pt x="1474" y="173"/>
                    </a:lnTo>
                    <a:lnTo>
                      <a:pt x="1469" y="159"/>
                    </a:lnTo>
                    <a:lnTo>
                      <a:pt x="1464" y="144"/>
                    </a:lnTo>
                    <a:lnTo>
                      <a:pt x="1459" y="135"/>
                    </a:lnTo>
                    <a:lnTo>
                      <a:pt x="1455" y="123"/>
                    </a:lnTo>
                    <a:lnTo>
                      <a:pt x="1452" y="113"/>
                    </a:lnTo>
                    <a:lnTo>
                      <a:pt x="1448" y="106"/>
                    </a:lnTo>
                    <a:lnTo>
                      <a:pt x="1445" y="97"/>
                    </a:lnTo>
                    <a:lnTo>
                      <a:pt x="1445" y="94"/>
                    </a:lnTo>
                    <a:lnTo>
                      <a:pt x="1438" y="83"/>
                    </a:lnTo>
                    <a:lnTo>
                      <a:pt x="1431" y="76"/>
                    </a:lnTo>
                    <a:lnTo>
                      <a:pt x="1426" y="73"/>
                    </a:lnTo>
                    <a:lnTo>
                      <a:pt x="1421" y="73"/>
                    </a:lnTo>
                    <a:lnTo>
                      <a:pt x="1412" y="71"/>
                    </a:lnTo>
                    <a:lnTo>
                      <a:pt x="1402" y="71"/>
                    </a:lnTo>
                    <a:lnTo>
                      <a:pt x="1391" y="71"/>
                    </a:lnTo>
                    <a:lnTo>
                      <a:pt x="1379" y="71"/>
                    </a:lnTo>
                    <a:lnTo>
                      <a:pt x="1362" y="68"/>
                    </a:lnTo>
                    <a:lnTo>
                      <a:pt x="1348" y="68"/>
                    </a:lnTo>
                    <a:lnTo>
                      <a:pt x="1331" y="68"/>
                    </a:lnTo>
                    <a:lnTo>
                      <a:pt x="1317" y="68"/>
                    </a:lnTo>
                    <a:lnTo>
                      <a:pt x="1310" y="68"/>
                    </a:lnTo>
                    <a:lnTo>
                      <a:pt x="1300" y="68"/>
                    </a:lnTo>
                    <a:lnTo>
                      <a:pt x="1293" y="68"/>
                    </a:lnTo>
                    <a:lnTo>
                      <a:pt x="1286" y="68"/>
                    </a:lnTo>
                    <a:lnTo>
                      <a:pt x="1272" y="68"/>
                    </a:lnTo>
                    <a:lnTo>
                      <a:pt x="1262" y="71"/>
                    </a:lnTo>
                    <a:lnTo>
                      <a:pt x="1251" y="71"/>
                    </a:lnTo>
                    <a:lnTo>
                      <a:pt x="1243" y="73"/>
                    </a:lnTo>
                    <a:lnTo>
                      <a:pt x="1236" y="73"/>
                    </a:lnTo>
                    <a:lnTo>
                      <a:pt x="1236" y="76"/>
                    </a:lnTo>
                    <a:lnTo>
                      <a:pt x="1234" y="83"/>
                    </a:lnTo>
                    <a:lnTo>
                      <a:pt x="1229" y="90"/>
                    </a:lnTo>
                    <a:lnTo>
                      <a:pt x="1224" y="99"/>
                    </a:lnTo>
                    <a:lnTo>
                      <a:pt x="1222" y="111"/>
                    </a:lnTo>
                    <a:lnTo>
                      <a:pt x="1217" y="118"/>
                    </a:lnTo>
                    <a:lnTo>
                      <a:pt x="1215" y="128"/>
                    </a:lnTo>
                    <a:lnTo>
                      <a:pt x="1210" y="135"/>
                    </a:lnTo>
                    <a:lnTo>
                      <a:pt x="1210" y="137"/>
                    </a:lnTo>
                    <a:lnTo>
                      <a:pt x="1144" y="161"/>
                    </a:lnTo>
                    <a:lnTo>
                      <a:pt x="1144" y="159"/>
                    </a:lnTo>
                    <a:lnTo>
                      <a:pt x="1144" y="156"/>
                    </a:lnTo>
                    <a:lnTo>
                      <a:pt x="1144" y="149"/>
                    </a:lnTo>
                    <a:lnTo>
                      <a:pt x="1144" y="142"/>
                    </a:lnTo>
                    <a:lnTo>
                      <a:pt x="1144" y="132"/>
                    </a:lnTo>
                    <a:lnTo>
                      <a:pt x="1149" y="123"/>
                    </a:lnTo>
                    <a:lnTo>
                      <a:pt x="1149" y="111"/>
                    </a:lnTo>
                    <a:lnTo>
                      <a:pt x="1153" y="102"/>
                    </a:lnTo>
                    <a:lnTo>
                      <a:pt x="1156" y="87"/>
                    </a:lnTo>
                    <a:lnTo>
                      <a:pt x="1160" y="76"/>
                    </a:lnTo>
                    <a:lnTo>
                      <a:pt x="1163" y="64"/>
                    </a:lnTo>
                    <a:lnTo>
                      <a:pt x="1168" y="54"/>
                    </a:lnTo>
                    <a:lnTo>
                      <a:pt x="1172" y="42"/>
                    </a:lnTo>
                    <a:lnTo>
                      <a:pt x="1177" y="33"/>
                    </a:lnTo>
                    <a:lnTo>
                      <a:pt x="1182" y="23"/>
                    </a:lnTo>
                    <a:lnTo>
                      <a:pt x="1189" y="19"/>
                    </a:lnTo>
                    <a:lnTo>
                      <a:pt x="1194" y="14"/>
                    </a:lnTo>
                    <a:lnTo>
                      <a:pt x="1203" y="9"/>
                    </a:lnTo>
                    <a:lnTo>
                      <a:pt x="1210" y="4"/>
                    </a:lnTo>
                    <a:lnTo>
                      <a:pt x="1224" y="2"/>
                    </a:lnTo>
                    <a:lnTo>
                      <a:pt x="1236" y="0"/>
                    </a:lnTo>
                    <a:lnTo>
                      <a:pt x="1251" y="0"/>
                    </a:lnTo>
                    <a:lnTo>
                      <a:pt x="1258" y="0"/>
                    </a:lnTo>
                    <a:lnTo>
                      <a:pt x="1265" y="0"/>
                    </a:lnTo>
                    <a:lnTo>
                      <a:pt x="1272" y="0"/>
                    </a:lnTo>
                    <a:lnTo>
                      <a:pt x="1281" y="0"/>
                    </a:lnTo>
                    <a:lnTo>
                      <a:pt x="1289" y="0"/>
                    </a:lnTo>
                    <a:lnTo>
                      <a:pt x="1296" y="0"/>
                    </a:lnTo>
                    <a:lnTo>
                      <a:pt x="1305" y="0"/>
                    </a:lnTo>
                    <a:lnTo>
                      <a:pt x="1312" y="0"/>
                    </a:lnTo>
                    <a:lnTo>
                      <a:pt x="1322" y="0"/>
                    </a:lnTo>
                    <a:lnTo>
                      <a:pt x="1331" y="0"/>
                    </a:lnTo>
                    <a:lnTo>
                      <a:pt x="1338" y="0"/>
                    </a:lnTo>
                    <a:lnTo>
                      <a:pt x="1348" y="0"/>
                    </a:lnTo>
                    <a:lnTo>
                      <a:pt x="1355" y="0"/>
                    </a:lnTo>
                    <a:lnTo>
                      <a:pt x="1365" y="0"/>
                    </a:lnTo>
                    <a:lnTo>
                      <a:pt x="1372" y="0"/>
                    </a:lnTo>
                    <a:lnTo>
                      <a:pt x="1381" y="2"/>
                    </a:lnTo>
                    <a:lnTo>
                      <a:pt x="1388" y="2"/>
                    </a:lnTo>
                    <a:lnTo>
                      <a:pt x="1398" y="2"/>
                    </a:lnTo>
                    <a:lnTo>
                      <a:pt x="1405" y="2"/>
                    </a:lnTo>
                    <a:lnTo>
                      <a:pt x="1414" y="2"/>
                    </a:lnTo>
                    <a:lnTo>
                      <a:pt x="1426" y="2"/>
                    </a:lnTo>
                    <a:lnTo>
                      <a:pt x="1440" y="2"/>
                    </a:lnTo>
                    <a:lnTo>
                      <a:pt x="1450" y="4"/>
                    </a:lnTo>
                    <a:lnTo>
                      <a:pt x="1462" y="9"/>
                    </a:lnTo>
                    <a:lnTo>
                      <a:pt x="1469" y="14"/>
                    </a:lnTo>
                    <a:lnTo>
                      <a:pt x="1478" y="19"/>
                    </a:lnTo>
                    <a:lnTo>
                      <a:pt x="1486" y="28"/>
                    </a:lnTo>
                    <a:lnTo>
                      <a:pt x="1495" y="40"/>
                    </a:lnTo>
                    <a:lnTo>
                      <a:pt x="1500" y="49"/>
                    </a:lnTo>
                    <a:lnTo>
                      <a:pt x="1507" y="64"/>
                    </a:lnTo>
                    <a:lnTo>
                      <a:pt x="1509" y="73"/>
                    </a:lnTo>
                    <a:lnTo>
                      <a:pt x="1514" y="80"/>
                    </a:lnTo>
                    <a:lnTo>
                      <a:pt x="1516" y="90"/>
                    </a:lnTo>
                    <a:lnTo>
                      <a:pt x="1521" y="102"/>
                    </a:lnTo>
                    <a:lnTo>
                      <a:pt x="1526" y="111"/>
                    </a:lnTo>
                    <a:lnTo>
                      <a:pt x="1528" y="123"/>
                    </a:lnTo>
                    <a:lnTo>
                      <a:pt x="1533" y="135"/>
                    </a:lnTo>
                    <a:lnTo>
                      <a:pt x="1538" y="149"/>
                    </a:lnTo>
                    <a:lnTo>
                      <a:pt x="1543" y="163"/>
                    </a:lnTo>
                    <a:lnTo>
                      <a:pt x="1547" y="178"/>
                    </a:lnTo>
                    <a:lnTo>
                      <a:pt x="1547" y="187"/>
                    </a:lnTo>
                    <a:lnTo>
                      <a:pt x="1552" y="196"/>
                    </a:lnTo>
                    <a:lnTo>
                      <a:pt x="1554" y="204"/>
                    </a:lnTo>
                    <a:lnTo>
                      <a:pt x="1557" y="213"/>
                    </a:lnTo>
                    <a:lnTo>
                      <a:pt x="1559" y="220"/>
                    </a:lnTo>
                    <a:lnTo>
                      <a:pt x="1561" y="230"/>
                    </a:lnTo>
                    <a:lnTo>
                      <a:pt x="1564" y="239"/>
                    </a:lnTo>
                    <a:lnTo>
                      <a:pt x="1569" y="253"/>
                    </a:lnTo>
                    <a:lnTo>
                      <a:pt x="1573" y="265"/>
                    </a:lnTo>
                    <a:lnTo>
                      <a:pt x="1578" y="279"/>
                    </a:lnTo>
                    <a:lnTo>
                      <a:pt x="1583" y="296"/>
                    </a:lnTo>
                    <a:lnTo>
                      <a:pt x="1588" y="313"/>
                    </a:lnTo>
                    <a:lnTo>
                      <a:pt x="1590" y="327"/>
                    </a:lnTo>
                    <a:lnTo>
                      <a:pt x="1595" y="346"/>
                    </a:lnTo>
                    <a:lnTo>
                      <a:pt x="1602" y="363"/>
                    </a:lnTo>
                    <a:lnTo>
                      <a:pt x="1607" y="384"/>
                    </a:lnTo>
                    <a:lnTo>
                      <a:pt x="1611" y="400"/>
                    </a:lnTo>
                    <a:lnTo>
                      <a:pt x="1618" y="424"/>
                    </a:lnTo>
                    <a:lnTo>
                      <a:pt x="1623" y="446"/>
                    </a:lnTo>
                    <a:lnTo>
                      <a:pt x="1630" y="467"/>
                    </a:lnTo>
                    <a:lnTo>
                      <a:pt x="1635" y="488"/>
                    </a:lnTo>
                    <a:lnTo>
                      <a:pt x="1642" y="510"/>
                    </a:lnTo>
                    <a:lnTo>
                      <a:pt x="1649" y="533"/>
                    </a:lnTo>
                    <a:lnTo>
                      <a:pt x="1656" y="555"/>
                    </a:lnTo>
                    <a:lnTo>
                      <a:pt x="1661" y="578"/>
                    </a:lnTo>
                    <a:lnTo>
                      <a:pt x="1668" y="602"/>
                    </a:lnTo>
                    <a:lnTo>
                      <a:pt x="1675" y="628"/>
                    </a:lnTo>
                    <a:lnTo>
                      <a:pt x="1683" y="654"/>
                    </a:lnTo>
                    <a:lnTo>
                      <a:pt x="1690" y="678"/>
                    </a:lnTo>
                    <a:lnTo>
                      <a:pt x="1697" y="702"/>
                    </a:lnTo>
                    <a:lnTo>
                      <a:pt x="1704" y="728"/>
                    </a:lnTo>
                    <a:lnTo>
                      <a:pt x="1711" y="754"/>
                    </a:lnTo>
                    <a:lnTo>
                      <a:pt x="1718" y="778"/>
                    </a:lnTo>
                    <a:lnTo>
                      <a:pt x="1725" y="804"/>
                    </a:lnTo>
                    <a:lnTo>
                      <a:pt x="1732" y="830"/>
                    </a:lnTo>
                    <a:lnTo>
                      <a:pt x="1739" y="856"/>
                    </a:lnTo>
                    <a:lnTo>
                      <a:pt x="1747" y="882"/>
                    </a:lnTo>
                    <a:lnTo>
                      <a:pt x="1754" y="906"/>
                    </a:lnTo>
                    <a:lnTo>
                      <a:pt x="1758" y="929"/>
                    </a:lnTo>
                    <a:lnTo>
                      <a:pt x="1766" y="955"/>
                    </a:lnTo>
                    <a:lnTo>
                      <a:pt x="1773" y="979"/>
                    </a:lnTo>
                    <a:lnTo>
                      <a:pt x="1780" y="1005"/>
                    </a:lnTo>
                    <a:lnTo>
                      <a:pt x="1787" y="1029"/>
                    </a:lnTo>
                    <a:lnTo>
                      <a:pt x="1794" y="1053"/>
                    </a:lnTo>
                    <a:lnTo>
                      <a:pt x="1799" y="1076"/>
                    </a:lnTo>
                    <a:lnTo>
                      <a:pt x="1806" y="1100"/>
                    </a:lnTo>
                    <a:lnTo>
                      <a:pt x="1811" y="1121"/>
                    </a:lnTo>
                    <a:lnTo>
                      <a:pt x="1818" y="1145"/>
                    </a:lnTo>
                    <a:lnTo>
                      <a:pt x="1823" y="1167"/>
                    </a:lnTo>
                    <a:lnTo>
                      <a:pt x="1830" y="1188"/>
                    </a:lnTo>
                    <a:lnTo>
                      <a:pt x="1834" y="1207"/>
                    </a:lnTo>
                    <a:lnTo>
                      <a:pt x="1842" y="1228"/>
                    </a:lnTo>
                    <a:lnTo>
                      <a:pt x="1846" y="1247"/>
                    </a:lnTo>
                    <a:lnTo>
                      <a:pt x="1849" y="1266"/>
                    </a:lnTo>
                    <a:lnTo>
                      <a:pt x="1853" y="1283"/>
                    </a:lnTo>
                    <a:lnTo>
                      <a:pt x="1861" y="1302"/>
                    </a:lnTo>
                    <a:lnTo>
                      <a:pt x="1865" y="1316"/>
                    </a:lnTo>
                    <a:lnTo>
                      <a:pt x="1868" y="1333"/>
                    </a:lnTo>
                    <a:lnTo>
                      <a:pt x="1872" y="1347"/>
                    </a:lnTo>
                    <a:lnTo>
                      <a:pt x="1877" y="1363"/>
                    </a:lnTo>
                    <a:lnTo>
                      <a:pt x="1880" y="1375"/>
                    </a:lnTo>
                    <a:lnTo>
                      <a:pt x="1882" y="1387"/>
                    </a:lnTo>
                    <a:lnTo>
                      <a:pt x="1884" y="1397"/>
                    </a:lnTo>
                    <a:lnTo>
                      <a:pt x="1889" y="1408"/>
                    </a:lnTo>
                    <a:lnTo>
                      <a:pt x="1889" y="1416"/>
                    </a:lnTo>
                    <a:lnTo>
                      <a:pt x="1891" y="1425"/>
                    </a:lnTo>
                    <a:lnTo>
                      <a:pt x="1894" y="1430"/>
                    </a:lnTo>
                    <a:lnTo>
                      <a:pt x="1896" y="1437"/>
                    </a:lnTo>
                    <a:lnTo>
                      <a:pt x="1896" y="1446"/>
                    </a:lnTo>
                    <a:lnTo>
                      <a:pt x="1899" y="1456"/>
                    </a:lnTo>
                    <a:lnTo>
                      <a:pt x="1901" y="1463"/>
                    </a:lnTo>
                    <a:lnTo>
                      <a:pt x="1903" y="1472"/>
                    </a:lnTo>
                    <a:lnTo>
                      <a:pt x="1903" y="1482"/>
                    </a:lnTo>
                    <a:lnTo>
                      <a:pt x="1908" y="1491"/>
                    </a:lnTo>
                    <a:lnTo>
                      <a:pt x="1908" y="1503"/>
                    </a:lnTo>
                    <a:lnTo>
                      <a:pt x="1913" y="1513"/>
                    </a:lnTo>
                    <a:lnTo>
                      <a:pt x="1913" y="1520"/>
                    </a:lnTo>
                    <a:lnTo>
                      <a:pt x="1915" y="1529"/>
                    </a:lnTo>
                    <a:lnTo>
                      <a:pt x="1915" y="1539"/>
                    </a:lnTo>
                    <a:lnTo>
                      <a:pt x="1920" y="1548"/>
                    </a:lnTo>
                    <a:lnTo>
                      <a:pt x="1920" y="1558"/>
                    </a:lnTo>
                    <a:lnTo>
                      <a:pt x="1920" y="1565"/>
                    </a:lnTo>
                    <a:lnTo>
                      <a:pt x="1920" y="1574"/>
                    </a:lnTo>
                    <a:lnTo>
                      <a:pt x="1922" y="1584"/>
                    </a:lnTo>
                    <a:lnTo>
                      <a:pt x="1920" y="1598"/>
                    </a:lnTo>
                    <a:lnTo>
                      <a:pt x="1920" y="1612"/>
                    </a:lnTo>
                    <a:lnTo>
                      <a:pt x="1913" y="1627"/>
                    </a:lnTo>
                    <a:lnTo>
                      <a:pt x="1908" y="1639"/>
                    </a:lnTo>
                    <a:lnTo>
                      <a:pt x="1899" y="1648"/>
                    </a:lnTo>
                    <a:lnTo>
                      <a:pt x="1889" y="1657"/>
                    </a:lnTo>
                    <a:lnTo>
                      <a:pt x="1882" y="1660"/>
                    </a:lnTo>
                    <a:lnTo>
                      <a:pt x="1875" y="1665"/>
                    </a:lnTo>
                    <a:lnTo>
                      <a:pt x="1865" y="1667"/>
                    </a:lnTo>
                    <a:lnTo>
                      <a:pt x="1856" y="1669"/>
                    </a:lnTo>
                    <a:lnTo>
                      <a:pt x="1846" y="1669"/>
                    </a:lnTo>
                    <a:lnTo>
                      <a:pt x="1834" y="1672"/>
                    </a:lnTo>
                    <a:lnTo>
                      <a:pt x="1820" y="1672"/>
                    </a:lnTo>
                    <a:lnTo>
                      <a:pt x="1806" y="1674"/>
                    </a:lnTo>
                    <a:lnTo>
                      <a:pt x="1799" y="1674"/>
                    </a:lnTo>
                    <a:lnTo>
                      <a:pt x="1789" y="1674"/>
                    </a:lnTo>
                    <a:lnTo>
                      <a:pt x="1780" y="1674"/>
                    </a:lnTo>
                    <a:lnTo>
                      <a:pt x="1773" y="1676"/>
                    </a:lnTo>
                    <a:lnTo>
                      <a:pt x="1766" y="1676"/>
                    </a:lnTo>
                    <a:lnTo>
                      <a:pt x="1756" y="1679"/>
                    </a:lnTo>
                    <a:lnTo>
                      <a:pt x="1747" y="1679"/>
                    </a:lnTo>
                    <a:lnTo>
                      <a:pt x="1739" y="1681"/>
                    </a:lnTo>
                    <a:lnTo>
                      <a:pt x="1730" y="1681"/>
                    </a:lnTo>
                    <a:lnTo>
                      <a:pt x="1718" y="1681"/>
                    </a:lnTo>
                    <a:lnTo>
                      <a:pt x="1709" y="1681"/>
                    </a:lnTo>
                    <a:lnTo>
                      <a:pt x="1699" y="1681"/>
                    </a:lnTo>
                    <a:lnTo>
                      <a:pt x="1690" y="1681"/>
                    </a:lnTo>
                    <a:lnTo>
                      <a:pt x="1678" y="1681"/>
                    </a:lnTo>
                    <a:lnTo>
                      <a:pt x="1668" y="1681"/>
                    </a:lnTo>
                    <a:lnTo>
                      <a:pt x="1659" y="1684"/>
                    </a:lnTo>
                    <a:lnTo>
                      <a:pt x="1649" y="1684"/>
                    </a:lnTo>
                    <a:lnTo>
                      <a:pt x="1637" y="1684"/>
                    </a:lnTo>
                    <a:lnTo>
                      <a:pt x="1628" y="1684"/>
                    </a:lnTo>
                    <a:lnTo>
                      <a:pt x="1618" y="1686"/>
                    </a:lnTo>
                    <a:lnTo>
                      <a:pt x="1609" y="1686"/>
                    </a:lnTo>
                    <a:lnTo>
                      <a:pt x="1597" y="1686"/>
                    </a:lnTo>
                    <a:lnTo>
                      <a:pt x="1588" y="1686"/>
                    </a:lnTo>
                    <a:lnTo>
                      <a:pt x="1578" y="1688"/>
                    </a:lnTo>
                    <a:lnTo>
                      <a:pt x="1569" y="1688"/>
                    </a:lnTo>
                    <a:lnTo>
                      <a:pt x="1557" y="1688"/>
                    </a:lnTo>
                    <a:lnTo>
                      <a:pt x="1547" y="1688"/>
                    </a:lnTo>
                    <a:lnTo>
                      <a:pt x="1540" y="1688"/>
                    </a:lnTo>
                    <a:lnTo>
                      <a:pt x="1528" y="1688"/>
                    </a:lnTo>
                    <a:lnTo>
                      <a:pt x="1519" y="1688"/>
                    </a:lnTo>
                    <a:lnTo>
                      <a:pt x="1509" y="1688"/>
                    </a:lnTo>
                    <a:lnTo>
                      <a:pt x="1502" y="1688"/>
                    </a:lnTo>
                    <a:lnTo>
                      <a:pt x="1493" y="1688"/>
                    </a:lnTo>
                    <a:lnTo>
                      <a:pt x="1483" y="1688"/>
                    </a:lnTo>
                    <a:lnTo>
                      <a:pt x="1474" y="1688"/>
                    </a:lnTo>
                    <a:lnTo>
                      <a:pt x="1467" y="1688"/>
                    </a:lnTo>
                    <a:lnTo>
                      <a:pt x="1457" y="1688"/>
                    </a:lnTo>
                    <a:lnTo>
                      <a:pt x="1448" y="1688"/>
                    </a:lnTo>
                    <a:lnTo>
                      <a:pt x="1440" y="1688"/>
                    </a:lnTo>
                    <a:lnTo>
                      <a:pt x="1436" y="1688"/>
                    </a:lnTo>
                    <a:lnTo>
                      <a:pt x="1419" y="1686"/>
                    </a:lnTo>
                    <a:lnTo>
                      <a:pt x="1407" y="1686"/>
                    </a:lnTo>
                    <a:lnTo>
                      <a:pt x="1395" y="1686"/>
                    </a:lnTo>
                    <a:lnTo>
                      <a:pt x="1386" y="1686"/>
                    </a:lnTo>
                    <a:lnTo>
                      <a:pt x="1376" y="1684"/>
                    </a:lnTo>
                    <a:lnTo>
                      <a:pt x="1372" y="1681"/>
                    </a:lnTo>
                    <a:lnTo>
                      <a:pt x="1365" y="1681"/>
                    </a:lnTo>
                    <a:lnTo>
                      <a:pt x="1365" y="1681"/>
                    </a:lnTo>
                    <a:lnTo>
                      <a:pt x="1353" y="1672"/>
                    </a:lnTo>
                    <a:lnTo>
                      <a:pt x="1346" y="1657"/>
                    </a:lnTo>
                    <a:lnTo>
                      <a:pt x="1341" y="1650"/>
                    </a:lnTo>
                    <a:lnTo>
                      <a:pt x="1338" y="1641"/>
                    </a:lnTo>
                    <a:lnTo>
                      <a:pt x="1334" y="1631"/>
                    </a:lnTo>
                    <a:lnTo>
                      <a:pt x="1331" y="1622"/>
                    </a:lnTo>
                    <a:lnTo>
                      <a:pt x="1327" y="1610"/>
                    </a:lnTo>
                    <a:lnTo>
                      <a:pt x="1324" y="1603"/>
                    </a:lnTo>
                    <a:lnTo>
                      <a:pt x="1319" y="1591"/>
                    </a:lnTo>
                    <a:lnTo>
                      <a:pt x="1317" y="1582"/>
                    </a:lnTo>
                    <a:lnTo>
                      <a:pt x="1312" y="1572"/>
                    </a:lnTo>
                    <a:lnTo>
                      <a:pt x="1310" y="1563"/>
                    </a:lnTo>
                    <a:lnTo>
                      <a:pt x="1308" y="1553"/>
                    </a:lnTo>
                    <a:lnTo>
                      <a:pt x="1305" y="1546"/>
                    </a:lnTo>
                    <a:lnTo>
                      <a:pt x="1300" y="1544"/>
                    </a:lnTo>
                    <a:lnTo>
                      <a:pt x="1296" y="1544"/>
                    </a:lnTo>
                    <a:lnTo>
                      <a:pt x="1284" y="1539"/>
                    </a:lnTo>
                    <a:lnTo>
                      <a:pt x="1274" y="1539"/>
                    </a:lnTo>
                    <a:lnTo>
                      <a:pt x="1267" y="1539"/>
                    </a:lnTo>
                    <a:lnTo>
                      <a:pt x="1260" y="1539"/>
                    </a:lnTo>
                    <a:lnTo>
                      <a:pt x="1251" y="1539"/>
                    </a:lnTo>
                    <a:lnTo>
                      <a:pt x="1243" y="1539"/>
                    </a:lnTo>
                    <a:lnTo>
                      <a:pt x="1234" y="1539"/>
                    </a:lnTo>
                    <a:lnTo>
                      <a:pt x="1224" y="1539"/>
                    </a:lnTo>
                    <a:lnTo>
                      <a:pt x="1215" y="1539"/>
                    </a:lnTo>
                    <a:lnTo>
                      <a:pt x="1206" y="1539"/>
                    </a:lnTo>
                    <a:lnTo>
                      <a:pt x="1194" y="1539"/>
                    </a:lnTo>
                    <a:lnTo>
                      <a:pt x="1182" y="1539"/>
                    </a:lnTo>
                    <a:lnTo>
                      <a:pt x="1170" y="1539"/>
                    </a:lnTo>
                    <a:lnTo>
                      <a:pt x="1158" y="1539"/>
                    </a:lnTo>
                    <a:lnTo>
                      <a:pt x="1144" y="1539"/>
                    </a:lnTo>
                    <a:lnTo>
                      <a:pt x="1132" y="1539"/>
                    </a:lnTo>
                    <a:lnTo>
                      <a:pt x="1120" y="1539"/>
                    </a:lnTo>
                    <a:lnTo>
                      <a:pt x="1108" y="1539"/>
                    </a:lnTo>
                    <a:lnTo>
                      <a:pt x="1094" y="1539"/>
                    </a:lnTo>
                    <a:lnTo>
                      <a:pt x="1080" y="1539"/>
                    </a:lnTo>
                    <a:lnTo>
                      <a:pt x="1065" y="1539"/>
                    </a:lnTo>
                    <a:lnTo>
                      <a:pt x="1051" y="1541"/>
                    </a:lnTo>
                    <a:lnTo>
                      <a:pt x="1035" y="1541"/>
                    </a:lnTo>
                    <a:lnTo>
                      <a:pt x="1020" y="1544"/>
                    </a:lnTo>
                    <a:lnTo>
                      <a:pt x="1006" y="1544"/>
                    </a:lnTo>
                    <a:lnTo>
                      <a:pt x="992" y="1544"/>
                    </a:lnTo>
                    <a:lnTo>
                      <a:pt x="985" y="1544"/>
                    </a:lnTo>
                    <a:lnTo>
                      <a:pt x="975" y="1544"/>
                    </a:lnTo>
                    <a:lnTo>
                      <a:pt x="968" y="1544"/>
                    </a:lnTo>
                    <a:lnTo>
                      <a:pt x="961" y="1544"/>
                    </a:lnTo>
                    <a:lnTo>
                      <a:pt x="952" y="1544"/>
                    </a:lnTo>
                    <a:lnTo>
                      <a:pt x="944" y="1544"/>
                    </a:lnTo>
                    <a:lnTo>
                      <a:pt x="937" y="1544"/>
                    </a:lnTo>
                    <a:lnTo>
                      <a:pt x="930" y="1546"/>
                    </a:lnTo>
                    <a:lnTo>
                      <a:pt x="914" y="1546"/>
                    </a:lnTo>
                    <a:lnTo>
                      <a:pt x="899" y="1546"/>
                    </a:lnTo>
                    <a:lnTo>
                      <a:pt x="883" y="1546"/>
                    </a:lnTo>
                    <a:lnTo>
                      <a:pt x="868" y="1546"/>
                    </a:lnTo>
                    <a:lnTo>
                      <a:pt x="852" y="1546"/>
                    </a:lnTo>
                    <a:lnTo>
                      <a:pt x="838" y="1546"/>
                    </a:lnTo>
                    <a:lnTo>
                      <a:pt x="823" y="1546"/>
                    </a:lnTo>
                    <a:lnTo>
                      <a:pt x="809" y="1548"/>
                    </a:lnTo>
                    <a:lnTo>
                      <a:pt x="795" y="1548"/>
                    </a:lnTo>
                    <a:lnTo>
                      <a:pt x="781" y="1551"/>
                    </a:lnTo>
                    <a:lnTo>
                      <a:pt x="769" y="1551"/>
                    </a:lnTo>
                    <a:lnTo>
                      <a:pt x="755" y="1551"/>
                    </a:lnTo>
                    <a:lnTo>
                      <a:pt x="743" y="1551"/>
                    </a:lnTo>
                    <a:lnTo>
                      <a:pt x="728" y="1551"/>
                    </a:lnTo>
                    <a:lnTo>
                      <a:pt x="717" y="1551"/>
                    </a:lnTo>
                    <a:lnTo>
                      <a:pt x="707" y="1551"/>
                    </a:lnTo>
                    <a:lnTo>
                      <a:pt x="695" y="1551"/>
                    </a:lnTo>
                    <a:lnTo>
                      <a:pt x="686" y="1553"/>
                    </a:lnTo>
                    <a:lnTo>
                      <a:pt x="679" y="1553"/>
                    </a:lnTo>
                    <a:lnTo>
                      <a:pt x="669" y="1553"/>
                    </a:lnTo>
                    <a:lnTo>
                      <a:pt x="662" y="1553"/>
                    </a:lnTo>
                    <a:lnTo>
                      <a:pt x="655" y="1553"/>
                    </a:lnTo>
                    <a:lnTo>
                      <a:pt x="648" y="1553"/>
                    </a:lnTo>
                    <a:lnTo>
                      <a:pt x="643" y="1553"/>
                    </a:lnTo>
                    <a:lnTo>
                      <a:pt x="634" y="1555"/>
                    </a:lnTo>
                    <a:lnTo>
                      <a:pt x="631" y="1558"/>
                    </a:lnTo>
                    <a:lnTo>
                      <a:pt x="619" y="1560"/>
                    </a:lnTo>
                    <a:lnTo>
                      <a:pt x="612" y="1570"/>
                    </a:lnTo>
                    <a:lnTo>
                      <a:pt x="607" y="1577"/>
                    </a:lnTo>
                    <a:lnTo>
                      <a:pt x="605" y="1584"/>
                    </a:lnTo>
                    <a:lnTo>
                      <a:pt x="600" y="1593"/>
                    </a:lnTo>
                    <a:lnTo>
                      <a:pt x="598" y="1603"/>
                    </a:lnTo>
                    <a:lnTo>
                      <a:pt x="593" y="1612"/>
                    </a:lnTo>
                    <a:lnTo>
                      <a:pt x="591" y="1622"/>
                    </a:lnTo>
                    <a:lnTo>
                      <a:pt x="588" y="1631"/>
                    </a:lnTo>
                    <a:lnTo>
                      <a:pt x="586" y="1641"/>
                    </a:lnTo>
                    <a:lnTo>
                      <a:pt x="584" y="1650"/>
                    </a:lnTo>
                    <a:lnTo>
                      <a:pt x="581" y="1657"/>
                    </a:lnTo>
                    <a:lnTo>
                      <a:pt x="579" y="1665"/>
                    </a:lnTo>
                    <a:lnTo>
                      <a:pt x="577" y="1672"/>
                    </a:lnTo>
                    <a:lnTo>
                      <a:pt x="569" y="1679"/>
                    </a:lnTo>
                    <a:lnTo>
                      <a:pt x="560" y="1686"/>
                    </a:lnTo>
                    <a:lnTo>
                      <a:pt x="553" y="1688"/>
                    </a:lnTo>
                    <a:lnTo>
                      <a:pt x="546" y="1691"/>
                    </a:lnTo>
                    <a:lnTo>
                      <a:pt x="536" y="1693"/>
                    </a:lnTo>
                    <a:lnTo>
                      <a:pt x="527" y="1698"/>
                    </a:lnTo>
                    <a:lnTo>
                      <a:pt x="513" y="1698"/>
                    </a:lnTo>
                    <a:lnTo>
                      <a:pt x="501" y="1700"/>
                    </a:lnTo>
                    <a:lnTo>
                      <a:pt x="494" y="1700"/>
                    </a:lnTo>
                    <a:lnTo>
                      <a:pt x="486" y="1700"/>
                    </a:lnTo>
                    <a:lnTo>
                      <a:pt x="477" y="1700"/>
                    </a:lnTo>
                    <a:lnTo>
                      <a:pt x="470" y="1703"/>
                    </a:lnTo>
                    <a:lnTo>
                      <a:pt x="460" y="1703"/>
                    </a:lnTo>
                    <a:lnTo>
                      <a:pt x="451" y="1703"/>
                    </a:lnTo>
                    <a:lnTo>
                      <a:pt x="441" y="1703"/>
                    </a:lnTo>
                    <a:lnTo>
                      <a:pt x="432" y="1705"/>
                    </a:lnTo>
                    <a:lnTo>
                      <a:pt x="420" y="1705"/>
                    </a:lnTo>
                    <a:lnTo>
                      <a:pt x="408" y="1705"/>
                    </a:lnTo>
                    <a:lnTo>
                      <a:pt x="396" y="1705"/>
                    </a:lnTo>
                    <a:lnTo>
                      <a:pt x="387" y="1705"/>
                    </a:lnTo>
                    <a:lnTo>
                      <a:pt x="375" y="1705"/>
                    </a:lnTo>
                    <a:lnTo>
                      <a:pt x="363" y="1705"/>
                    </a:lnTo>
                    <a:lnTo>
                      <a:pt x="349" y="1705"/>
                    </a:lnTo>
                    <a:lnTo>
                      <a:pt x="337" y="1705"/>
                    </a:lnTo>
                    <a:lnTo>
                      <a:pt x="327" y="1703"/>
                    </a:lnTo>
                    <a:lnTo>
                      <a:pt x="320" y="1703"/>
                    </a:lnTo>
                    <a:lnTo>
                      <a:pt x="311" y="1703"/>
                    </a:lnTo>
                    <a:lnTo>
                      <a:pt x="301" y="1703"/>
                    </a:lnTo>
                    <a:lnTo>
                      <a:pt x="294" y="1703"/>
                    </a:lnTo>
                    <a:lnTo>
                      <a:pt x="285" y="1703"/>
                    </a:lnTo>
                    <a:lnTo>
                      <a:pt x="275" y="1703"/>
                    </a:lnTo>
                    <a:lnTo>
                      <a:pt x="268" y="1703"/>
                    </a:lnTo>
                    <a:lnTo>
                      <a:pt x="259" y="1700"/>
                    </a:lnTo>
                    <a:lnTo>
                      <a:pt x="249" y="1700"/>
                    </a:lnTo>
                    <a:lnTo>
                      <a:pt x="240" y="1700"/>
                    </a:lnTo>
                    <a:lnTo>
                      <a:pt x="230" y="1700"/>
                    </a:lnTo>
                    <a:lnTo>
                      <a:pt x="221" y="1700"/>
                    </a:lnTo>
                    <a:lnTo>
                      <a:pt x="213" y="1700"/>
                    </a:lnTo>
                    <a:lnTo>
                      <a:pt x="204" y="1700"/>
                    </a:lnTo>
                    <a:lnTo>
                      <a:pt x="197" y="1700"/>
                    </a:lnTo>
                    <a:lnTo>
                      <a:pt x="187" y="1700"/>
                    </a:lnTo>
                    <a:lnTo>
                      <a:pt x="180" y="1700"/>
                    </a:lnTo>
                    <a:lnTo>
                      <a:pt x="173" y="1700"/>
                    </a:lnTo>
                    <a:lnTo>
                      <a:pt x="166" y="1700"/>
                    </a:lnTo>
                    <a:lnTo>
                      <a:pt x="154" y="1700"/>
                    </a:lnTo>
                    <a:lnTo>
                      <a:pt x="145" y="1700"/>
                    </a:lnTo>
                    <a:lnTo>
                      <a:pt x="135" y="1700"/>
                    </a:lnTo>
                    <a:lnTo>
                      <a:pt x="126" y="1698"/>
                    </a:lnTo>
                    <a:lnTo>
                      <a:pt x="119" y="1698"/>
                    </a:lnTo>
                    <a:lnTo>
                      <a:pt x="111" y="1698"/>
                    </a:lnTo>
                    <a:lnTo>
                      <a:pt x="97" y="1695"/>
                    </a:lnTo>
                    <a:lnTo>
                      <a:pt x="85" y="1693"/>
                    </a:lnTo>
                    <a:lnTo>
                      <a:pt x="73" y="1691"/>
                    </a:lnTo>
                    <a:lnTo>
                      <a:pt x="64" y="1686"/>
                    </a:lnTo>
                    <a:lnTo>
                      <a:pt x="57" y="1681"/>
                    </a:lnTo>
                    <a:lnTo>
                      <a:pt x="50" y="1679"/>
                    </a:lnTo>
                    <a:lnTo>
                      <a:pt x="35" y="1667"/>
                    </a:lnTo>
                    <a:lnTo>
                      <a:pt x="24" y="1655"/>
                    </a:lnTo>
                    <a:lnTo>
                      <a:pt x="16" y="1646"/>
                    </a:lnTo>
                    <a:lnTo>
                      <a:pt x="14" y="1639"/>
                    </a:lnTo>
                    <a:lnTo>
                      <a:pt x="9" y="1627"/>
                    </a:lnTo>
                    <a:lnTo>
                      <a:pt x="5" y="1617"/>
                    </a:lnTo>
                    <a:lnTo>
                      <a:pt x="2" y="1610"/>
                    </a:lnTo>
                    <a:lnTo>
                      <a:pt x="0" y="1605"/>
                    </a:lnTo>
                    <a:lnTo>
                      <a:pt x="0" y="1598"/>
                    </a:lnTo>
                    <a:lnTo>
                      <a:pt x="0" y="1591"/>
                    </a:lnTo>
                    <a:lnTo>
                      <a:pt x="0" y="1579"/>
                    </a:lnTo>
                    <a:lnTo>
                      <a:pt x="0" y="1572"/>
                    </a:lnTo>
                    <a:lnTo>
                      <a:pt x="2" y="1560"/>
                    </a:lnTo>
                    <a:lnTo>
                      <a:pt x="5" y="1551"/>
                    </a:lnTo>
                    <a:lnTo>
                      <a:pt x="5" y="1537"/>
                    </a:lnTo>
                    <a:lnTo>
                      <a:pt x="9" y="1522"/>
                    </a:lnTo>
                    <a:lnTo>
                      <a:pt x="9" y="1515"/>
                    </a:lnTo>
                    <a:lnTo>
                      <a:pt x="12" y="1506"/>
                    </a:lnTo>
                    <a:lnTo>
                      <a:pt x="14" y="1499"/>
                    </a:lnTo>
                    <a:lnTo>
                      <a:pt x="16" y="1491"/>
                    </a:lnTo>
                    <a:lnTo>
                      <a:pt x="16" y="1482"/>
                    </a:lnTo>
                    <a:lnTo>
                      <a:pt x="19" y="1472"/>
                    </a:lnTo>
                    <a:lnTo>
                      <a:pt x="21" y="1463"/>
                    </a:lnTo>
                    <a:lnTo>
                      <a:pt x="24" y="1456"/>
                    </a:lnTo>
                    <a:lnTo>
                      <a:pt x="24" y="1444"/>
                    </a:lnTo>
                    <a:lnTo>
                      <a:pt x="28" y="1435"/>
                    </a:lnTo>
                    <a:lnTo>
                      <a:pt x="28" y="1425"/>
                    </a:lnTo>
                    <a:lnTo>
                      <a:pt x="33" y="1416"/>
                    </a:lnTo>
                    <a:lnTo>
                      <a:pt x="33" y="1408"/>
                    </a:lnTo>
                    <a:lnTo>
                      <a:pt x="35" y="1399"/>
                    </a:lnTo>
                    <a:lnTo>
                      <a:pt x="35" y="1389"/>
                    </a:lnTo>
                    <a:lnTo>
                      <a:pt x="38" y="1382"/>
                    </a:lnTo>
                    <a:lnTo>
                      <a:pt x="40" y="1375"/>
                    </a:lnTo>
                    <a:lnTo>
                      <a:pt x="43" y="1366"/>
                    </a:lnTo>
                    <a:lnTo>
                      <a:pt x="45" y="1356"/>
                    </a:lnTo>
                    <a:lnTo>
                      <a:pt x="47" y="1349"/>
                    </a:lnTo>
                    <a:lnTo>
                      <a:pt x="50" y="1337"/>
                    </a:lnTo>
                    <a:lnTo>
                      <a:pt x="52" y="1330"/>
                    </a:lnTo>
                    <a:lnTo>
                      <a:pt x="52" y="1321"/>
                    </a:lnTo>
                    <a:lnTo>
                      <a:pt x="57" y="1314"/>
                    </a:lnTo>
                    <a:lnTo>
                      <a:pt x="57" y="1302"/>
                    </a:lnTo>
                    <a:lnTo>
                      <a:pt x="62" y="1295"/>
                    </a:lnTo>
                    <a:lnTo>
                      <a:pt x="62" y="1285"/>
                    </a:lnTo>
                    <a:lnTo>
                      <a:pt x="64" y="1276"/>
                    </a:lnTo>
                    <a:lnTo>
                      <a:pt x="66" y="1266"/>
                    </a:lnTo>
                    <a:lnTo>
                      <a:pt x="69" y="1257"/>
                    </a:lnTo>
                    <a:lnTo>
                      <a:pt x="71" y="1247"/>
                    </a:lnTo>
                    <a:lnTo>
                      <a:pt x="73" y="1235"/>
                    </a:lnTo>
                    <a:lnTo>
                      <a:pt x="76" y="1226"/>
                    </a:lnTo>
                    <a:lnTo>
                      <a:pt x="78" y="1216"/>
                    </a:lnTo>
                    <a:lnTo>
                      <a:pt x="81" y="1207"/>
                    </a:lnTo>
                    <a:lnTo>
                      <a:pt x="85" y="1197"/>
                    </a:lnTo>
                    <a:lnTo>
                      <a:pt x="85" y="1186"/>
                    </a:lnTo>
                    <a:lnTo>
                      <a:pt x="90" y="1176"/>
                    </a:lnTo>
                    <a:lnTo>
                      <a:pt x="92" y="1167"/>
                    </a:lnTo>
                    <a:lnTo>
                      <a:pt x="95" y="1155"/>
                    </a:lnTo>
                    <a:lnTo>
                      <a:pt x="97" y="1145"/>
                    </a:lnTo>
                    <a:lnTo>
                      <a:pt x="100" y="1133"/>
                    </a:lnTo>
                    <a:lnTo>
                      <a:pt x="102" y="1124"/>
                    </a:lnTo>
                    <a:lnTo>
                      <a:pt x="107" y="1114"/>
                    </a:lnTo>
                    <a:lnTo>
                      <a:pt x="109" y="1100"/>
                    </a:lnTo>
                    <a:lnTo>
                      <a:pt x="111" y="1091"/>
                    </a:lnTo>
                    <a:lnTo>
                      <a:pt x="114" y="1079"/>
                    </a:lnTo>
                    <a:lnTo>
                      <a:pt x="116" y="1067"/>
                    </a:lnTo>
                    <a:lnTo>
                      <a:pt x="119" y="1055"/>
                    </a:lnTo>
                    <a:lnTo>
                      <a:pt x="123" y="1046"/>
                    </a:lnTo>
                    <a:lnTo>
                      <a:pt x="123" y="1031"/>
                    </a:lnTo>
                    <a:lnTo>
                      <a:pt x="128" y="1022"/>
                    </a:lnTo>
                    <a:lnTo>
                      <a:pt x="130" y="1008"/>
                    </a:lnTo>
                    <a:lnTo>
                      <a:pt x="133" y="998"/>
                    </a:lnTo>
                    <a:lnTo>
                      <a:pt x="138" y="984"/>
                    </a:lnTo>
                    <a:lnTo>
                      <a:pt x="140" y="972"/>
                    </a:lnTo>
                    <a:lnTo>
                      <a:pt x="145" y="960"/>
                    </a:lnTo>
                    <a:lnTo>
                      <a:pt x="147" y="948"/>
                    </a:lnTo>
                    <a:lnTo>
                      <a:pt x="149" y="936"/>
                    </a:lnTo>
                    <a:lnTo>
                      <a:pt x="154" y="925"/>
                    </a:lnTo>
                    <a:lnTo>
                      <a:pt x="157" y="913"/>
                    </a:lnTo>
                    <a:lnTo>
                      <a:pt x="159" y="899"/>
                    </a:lnTo>
                    <a:lnTo>
                      <a:pt x="164" y="887"/>
                    </a:lnTo>
                    <a:lnTo>
                      <a:pt x="166" y="872"/>
                    </a:lnTo>
                    <a:lnTo>
                      <a:pt x="171" y="861"/>
                    </a:lnTo>
                    <a:lnTo>
                      <a:pt x="173" y="849"/>
                    </a:lnTo>
                    <a:lnTo>
                      <a:pt x="175" y="834"/>
                    </a:lnTo>
                    <a:lnTo>
                      <a:pt x="180" y="823"/>
                    </a:lnTo>
                    <a:lnTo>
                      <a:pt x="183" y="808"/>
                    </a:lnTo>
                    <a:lnTo>
                      <a:pt x="187" y="797"/>
                    </a:lnTo>
                    <a:lnTo>
                      <a:pt x="190" y="782"/>
                    </a:lnTo>
                    <a:lnTo>
                      <a:pt x="194" y="770"/>
                    </a:lnTo>
                    <a:lnTo>
                      <a:pt x="197" y="756"/>
                    </a:lnTo>
                    <a:lnTo>
                      <a:pt x="202" y="744"/>
                    </a:lnTo>
                    <a:lnTo>
                      <a:pt x="206" y="730"/>
                    </a:lnTo>
                    <a:lnTo>
                      <a:pt x="211" y="718"/>
                    </a:lnTo>
                    <a:lnTo>
                      <a:pt x="211" y="706"/>
                    </a:lnTo>
                    <a:lnTo>
                      <a:pt x="213" y="697"/>
                    </a:lnTo>
                    <a:lnTo>
                      <a:pt x="216" y="687"/>
                    </a:lnTo>
                    <a:lnTo>
                      <a:pt x="221" y="676"/>
                    </a:lnTo>
                    <a:lnTo>
                      <a:pt x="221" y="666"/>
                    </a:lnTo>
                    <a:lnTo>
                      <a:pt x="225" y="657"/>
                    </a:lnTo>
                    <a:lnTo>
                      <a:pt x="225" y="647"/>
                    </a:lnTo>
                    <a:lnTo>
                      <a:pt x="230" y="638"/>
                    </a:lnTo>
                    <a:lnTo>
                      <a:pt x="232" y="626"/>
                    </a:lnTo>
                    <a:lnTo>
                      <a:pt x="235" y="616"/>
                    </a:lnTo>
                    <a:lnTo>
                      <a:pt x="235" y="607"/>
                    </a:lnTo>
                    <a:lnTo>
                      <a:pt x="240" y="597"/>
                    </a:lnTo>
                    <a:lnTo>
                      <a:pt x="242" y="588"/>
                    </a:lnTo>
                    <a:lnTo>
                      <a:pt x="244" y="576"/>
                    </a:lnTo>
                    <a:lnTo>
                      <a:pt x="247" y="566"/>
                    </a:lnTo>
                    <a:lnTo>
                      <a:pt x="251" y="559"/>
                    </a:lnTo>
                    <a:lnTo>
                      <a:pt x="251" y="548"/>
                    </a:lnTo>
                    <a:lnTo>
                      <a:pt x="254" y="538"/>
                    </a:lnTo>
                    <a:lnTo>
                      <a:pt x="256" y="529"/>
                    </a:lnTo>
                    <a:lnTo>
                      <a:pt x="259" y="519"/>
                    </a:lnTo>
                    <a:lnTo>
                      <a:pt x="261" y="510"/>
                    </a:lnTo>
                    <a:lnTo>
                      <a:pt x="263" y="500"/>
                    </a:lnTo>
                    <a:lnTo>
                      <a:pt x="266" y="488"/>
                    </a:lnTo>
                    <a:lnTo>
                      <a:pt x="268" y="481"/>
                    </a:lnTo>
                    <a:lnTo>
                      <a:pt x="270" y="472"/>
                    </a:lnTo>
                    <a:lnTo>
                      <a:pt x="273" y="462"/>
                    </a:lnTo>
                    <a:lnTo>
                      <a:pt x="275" y="453"/>
                    </a:lnTo>
                    <a:lnTo>
                      <a:pt x="280" y="443"/>
                    </a:lnTo>
                    <a:lnTo>
                      <a:pt x="280" y="434"/>
                    </a:lnTo>
                    <a:lnTo>
                      <a:pt x="282" y="427"/>
                    </a:lnTo>
                    <a:lnTo>
                      <a:pt x="285" y="417"/>
                    </a:lnTo>
                    <a:lnTo>
                      <a:pt x="289" y="410"/>
                    </a:lnTo>
                    <a:lnTo>
                      <a:pt x="292" y="398"/>
                    </a:lnTo>
                    <a:lnTo>
                      <a:pt x="292" y="391"/>
                    </a:lnTo>
                    <a:lnTo>
                      <a:pt x="294" y="381"/>
                    </a:lnTo>
                    <a:lnTo>
                      <a:pt x="297" y="372"/>
                    </a:lnTo>
                    <a:lnTo>
                      <a:pt x="299" y="365"/>
                    </a:lnTo>
                    <a:lnTo>
                      <a:pt x="301" y="355"/>
                    </a:lnTo>
                    <a:lnTo>
                      <a:pt x="301" y="346"/>
                    </a:lnTo>
                    <a:lnTo>
                      <a:pt x="306" y="339"/>
                    </a:lnTo>
                    <a:lnTo>
                      <a:pt x="306" y="332"/>
                    </a:lnTo>
                    <a:lnTo>
                      <a:pt x="308" y="322"/>
                    </a:lnTo>
                    <a:lnTo>
                      <a:pt x="308" y="313"/>
                    </a:lnTo>
                    <a:lnTo>
                      <a:pt x="313" y="306"/>
                    </a:lnTo>
                    <a:lnTo>
                      <a:pt x="316" y="291"/>
                    </a:lnTo>
                    <a:lnTo>
                      <a:pt x="320" y="277"/>
                    </a:lnTo>
                    <a:lnTo>
                      <a:pt x="323" y="261"/>
                    </a:lnTo>
                    <a:lnTo>
                      <a:pt x="327" y="246"/>
                    </a:lnTo>
                    <a:lnTo>
                      <a:pt x="330" y="232"/>
                    </a:lnTo>
                    <a:lnTo>
                      <a:pt x="335" y="223"/>
                    </a:lnTo>
                    <a:lnTo>
                      <a:pt x="339" y="208"/>
                    </a:lnTo>
                    <a:lnTo>
                      <a:pt x="342" y="196"/>
                    </a:lnTo>
                    <a:lnTo>
                      <a:pt x="346" y="185"/>
                    </a:lnTo>
                    <a:lnTo>
                      <a:pt x="349" y="175"/>
                    </a:lnTo>
                    <a:lnTo>
                      <a:pt x="353" y="161"/>
                    </a:lnTo>
                    <a:lnTo>
                      <a:pt x="356" y="149"/>
                    </a:lnTo>
                    <a:lnTo>
                      <a:pt x="358" y="137"/>
                    </a:lnTo>
                    <a:lnTo>
                      <a:pt x="363" y="128"/>
                    </a:lnTo>
                    <a:lnTo>
                      <a:pt x="365" y="116"/>
                    </a:lnTo>
                    <a:lnTo>
                      <a:pt x="370" y="106"/>
                    </a:lnTo>
                    <a:lnTo>
                      <a:pt x="372" y="97"/>
                    </a:lnTo>
                    <a:lnTo>
                      <a:pt x="377" y="90"/>
                    </a:lnTo>
                    <a:lnTo>
                      <a:pt x="377" y="83"/>
                    </a:lnTo>
                    <a:lnTo>
                      <a:pt x="382" y="76"/>
                    </a:lnTo>
                    <a:lnTo>
                      <a:pt x="384" y="68"/>
                    </a:lnTo>
                    <a:lnTo>
                      <a:pt x="389" y="64"/>
                    </a:lnTo>
                    <a:lnTo>
                      <a:pt x="394" y="52"/>
                    </a:lnTo>
                    <a:lnTo>
                      <a:pt x="401" y="45"/>
                    </a:lnTo>
                    <a:lnTo>
                      <a:pt x="410" y="30"/>
                    </a:lnTo>
                    <a:lnTo>
                      <a:pt x="422" y="23"/>
                    </a:lnTo>
                    <a:lnTo>
                      <a:pt x="434" y="21"/>
                    </a:lnTo>
                    <a:lnTo>
                      <a:pt x="448" y="19"/>
                    </a:lnTo>
                    <a:lnTo>
                      <a:pt x="458" y="16"/>
                    </a:lnTo>
                    <a:lnTo>
                      <a:pt x="472" y="14"/>
                    </a:lnTo>
                    <a:lnTo>
                      <a:pt x="482" y="14"/>
                    </a:lnTo>
                    <a:lnTo>
                      <a:pt x="489" y="14"/>
                    </a:lnTo>
                    <a:lnTo>
                      <a:pt x="498" y="14"/>
                    </a:lnTo>
                    <a:lnTo>
                      <a:pt x="508" y="14"/>
                    </a:lnTo>
                    <a:lnTo>
                      <a:pt x="517" y="11"/>
                    </a:lnTo>
                    <a:lnTo>
                      <a:pt x="527" y="11"/>
                    </a:lnTo>
                    <a:lnTo>
                      <a:pt x="536" y="11"/>
                    </a:lnTo>
                    <a:lnTo>
                      <a:pt x="548" y="11"/>
                    </a:lnTo>
                    <a:lnTo>
                      <a:pt x="558" y="11"/>
                    </a:lnTo>
                    <a:lnTo>
                      <a:pt x="567" y="11"/>
                    </a:lnTo>
                    <a:lnTo>
                      <a:pt x="579" y="11"/>
                    </a:lnTo>
                    <a:lnTo>
                      <a:pt x="591" y="14"/>
                    </a:lnTo>
                    <a:lnTo>
                      <a:pt x="598" y="14"/>
                    </a:lnTo>
                    <a:lnTo>
                      <a:pt x="607" y="14"/>
                    </a:lnTo>
                    <a:lnTo>
                      <a:pt x="619" y="14"/>
                    </a:lnTo>
                    <a:lnTo>
                      <a:pt x="629" y="14"/>
                    </a:lnTo>
                    <a:lnTo>
                      <a:pt x="638" y="14"/>
                    </a:lnTo>
                    <a:lnTo>
                      <a:pt x="648" y="14"/>
                    </a:lnTo>
                    <a:lnTo>
                      <a:pt x="655" y="14"/>
                    </a:lnTo>
                    <a:lnTo>
                      <a:pt x="664" y="16"/>
                    </a:lnTo>
                    <a:lnTo>
                      <a:pt x="679" y="16"/>
                    </a:lnTo>
                    <a:lnTo>
                      <a:pt x="693" y="19"/>
                    </a:lnTo>
                    <a:lnTo>
                      <a:pt x="700" y="21"/>
                    </a:lnTo>
                    <a:lnTo>
                      <a:pt x="707" y="23"/>
                    </a:lnTo>
                    <a:lnTo>
                      <a:pt x="709" y="26"/>
                    </a:lnTo>
                    <a:lnTo>
                      <a:pt x="714" y="30"/>
                    </a:lnTo>
                    <a:lnTo>
                      <a:pt x="717" y="38"/>
                    </a:lnTo>
                    <a:lnTo>
                      <a:pt x="721" y="47"/>
                    </a:lnTo>
                    <a:lnTo>
                      <a:pt x="724" y="54"/>
                    </a:lnTo>
                    <a:lnTo>
                      <a:pt x="726" y="64"/>
                    </a:lnTo>
                    <a:lnTo>
                      <a:pt x="728" y="73"/>
                    </a:lnTo>
                    <a:lnTo>
                      <a:pt x="733" y="85"/>
                    </a:lnTo>
                    <a:lnTo>
                      <a:pt x="733" y="94"/>
                    </a:lnTo>
                    <a:lnTo>
                      <a:pt x="736" y="104"/>
                    </a:lnTo>
                    <a:lnTo>
                      <a:pt x="736" y="113"/>
                    </a:lnTo>
                    <a:lnTo>
                      <a:pt x="738" y="123"/>
                    </a:lnTo>
                    <a:lnTo>
                      <a:pt x="740" y="135"/>
                    </a:lnTo>
                    <a:lnTo>
                      <a:pt x="740" y="140"/>
                    </a:lnTo>
                    <a:lnTo>
                      <a:pt x="667" y="118"/>
                    </a:lnTo>
                    <a:lnTo>
                      <a:pt x="667" y="1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08" name="Freeform 8">
                <a:extLst>
                  <a:ext uri="{FF2B5EF4-FFF2-40B4-BE49-F238E27FC236}">
                    <a16:creationId xmlns:a16="http://schemas.microsoft.com/office/drawing/2014/main" id="{7FF2C532-1BC7-4509-A4A7-5930F4929767}"/>
                  </a:ext>
                </a:extLst>
              </p:cNvPr>
              <p:cNvSpPr>
                <a:spLocks/>
              </p:cNvSpPr>
              <p:nvPr/>
            </p:nvSpPr>
            <p:spPr bwMode="auto">
              <a:xfrm>
                <a:off x="2577" y="897"/>
                <a:ext cx="565" cy="109"/>
              </a:xfrm>
              <a:custGeom>
                <a:avLst/>
                <a:gdLst>
                  <a:gd name="T0" fmla="*/ 0 w 565"/>
                  <a:gd name="T1" fmla="*/ 23 h 109"/>
                  <a:gd name="T2" fmla="*/ 3 w 565"/>
                  <a:gd name="T3" fmla="*/ 37 h 109"/>
                  <a:gd name="T4" fmla="*/ 5 w 565"/>
                  <a:gd name="T5" fmla="*/ 54 h 109"/>
                  <a:gd name="T6" fmla="*/ 10 w 565"/>
                  <a:gd name="T7" fmla="*/ 68 h 109"/>
                  <a:gd name="T8" fmla="*/ 15 w 565"/>
                  <a:gd name="T9" fmla="*/ 85 h 109"/>
                  <a:gd name="T10" fmla="*/ 22 w 565"/>
                  <a:gd name="T11" fmla="*/ 102 h 109"/>
                  <a:gd name="T12" fmla="*/ 29 w 565"/>
                  <a:gd name="T13" fmla="*/ 106 h 109"/>
                  <a:gd name="T14" fmla="*/ 43 w 565"/>
                  <a:gd name="T15" fmla="*/ 106 h 109"/>
                  <a:gd name="T16" fmla="*/ 69 w 565"/>
                  <a:gd name="T17" fmla="*/ 106 h 109"/>
                  <a:gd name="T18" fmla="*/ 91 w 565"/>
                  <a:gd name="T19" fmla="*/ 106 h 109"/>
                  <a:gd name="T20" fmla="*/ 110 w 565"/>
                  <a:gd name="T21" fmla="*/ 106 h 109"/>
                  <a:gd name="T22" fmla="*/ 126 w 565"/>
                  <a:gd name="T23" fmla="*/ 106 h 109"/>
                  <a:gd name="T24" fmla="*/ 143 w 565"/>
                  <a:gd name="T25" fmla="*/ 106 h 109"/>
                  <a:gd name="T26" fmla="*/ 164 w 565"/>
                  <a:gd name="T27" fmla="*/ 106 h 109"/>
                  <a:gd name="T28" fmla="*/ 186 w 565"/>
                  <a:gd name="T29" fmla="*/ 106 h 109"/>
                  <a:gd name="T30" fmla="*/ 204 w 565"/>
                  <a:gd name="T31" fmla="*/ 106 h 109"/>
                  <a:gd name="T32" fmla="*/ 226 w 565"/>
                  <a:gd name="T33" fmla="*/ 106 h 109"/>
                  <a:gd name="T34" fmla="*/ 247 w 565"/>
                  <a:gd name="T35" fmla="*/ 106 h 109"/>
                  <a:gd name="T36" fmla="*/ 271 w 565"/>
                  <a:gd name="T37" fmla="*/ 106 h 109"/>
                  <a:gd name="T38" fmla="*/ 295 w 565"/>
                  <a:gd name="T39" fmla="*/ 104 h 109"/>
                  <a:gd name="T40" fmla="*/ 314 w 565"/>
                  <a:gd name="T41" fmla="*/ 102 h 109"/>
                  <a:gd name="T42" fmla="*/ 335 w 565"/>
                  <a:gd name="T43" fmla="*/ 102 h 109"/>
                  <a:gd name="T44" fmla="*/ 356 w 565"/>
                  <a:gd name="T45" fmla="*/ 102 h 109"/>
                  <a:gd name="T46" fmla="*/ 375 w 565"/>
                  <a:gd name="T47" fmla="*/ 102 h 109"/>
                  <a:gd name="T48" fmla="*/ 397 w 565"/>
                  <a:gd name="T49" fmla="*/ 99 h 109"/>
                  <a:gd name="T50" fmla="*/ 416 w 565"/>
                  <a:gd name="T51" fmla="*/ 99 h 109"/>
                  <a:gd name="T52" fmla="*/ 432 w 565"/>
                  <a:gd name="T53" fmla="*/ 99 h 109"/>
                  <a:gd name="T54" fmla="*/ 458 w 565"/>
                  <a:gd name="T55" fmla="*/ 99 h 109"/>
                  <a:gd name="T56" fmla="*/ 485 w 565"/>
                  <a:gd name="T57" fmla="*/ 97 h 109"/>
                  <a:gd name="T58" fmla="*/ 506 w 565"/>
                  <a:gd name="T59" fmla="*/ 97 h 109"/>
                  <a:gd name="T60" fmla="*/ 520 w 565"/>
                  <a:gd name="T61" fmla="*/ 97 h 109"/>
                  <a:gd name="T62" fmla="*/ 532 w 565"/>
                  <a:gd name="T63" fmla="*/ 90 h 109"/>
                  <a:gd name="T64" fmla="*/ 544 w 565"/>
                  <a:gd name="T65" fmla="*/ 68 h 109"/>
                  <a:gd name="T66" fmla="*/ 556 w 565"/>
                  <a:gd name="T67" fmla="*/ 37 h 109"/>
                  <a:gd name="T68" fmla="*/ 565 w 565"/>
                  <a:gd name="T69" fmla="*/ 18 h 109"/>
                  <a:gd name="T70" fmla="*/ 496 w 565"/>
                  <a:gd name="T71" fmla="*/ 0 h 109"/>
                  <a:gd name="T72" fmla="*/ 492 w 565"/>
                  <a:gd name="T73" fmla="*/ 14 h 109"/>
                  <a:gd name="T74" fmla="*/ 485 w 565"/>
                  <a:gd name="T75" fmla="*/ 33 h 109"/>
                  <a:gd name="T76" fmla="*/ 475 w 565"/>
                  <a:gd name="T77" fmla="*/ 33 h 109"/>
                  <a:gd name="T78" fmla="*/ 463 w 565"/>
                  <a:gd name="T79" fmla="*/ 33 h 109"/>
                  <a:gd name="T80" fmla="*/ 442 w 565"/>
                  <a:gd name="T81" fmla="*/ 35 h 109"/>
                  <a:gd name="T82" fmla="*/ 420 w 565"/>
                  <a:gd name="T83" fmla="*/ 37 h 109"/>
                  <a:gd name="T84" fmla="*/ 397 w 565"/>
                  <a:gd name="T85" fmla="*/ 37 h 109"/>
                  <a:gd name="T86" fmla="*/ 371 w 565"/>
                  <a:gd name="T87" fmla="*/ 37 h 109"/>
                  <a:gd name="T88" fmla="*/ 349 w 565"/>
                  <a:gd name="T89" fmla="*/ 37 h 109"/>
                  <a:gd name="T90" fmla="*/ 330 w 565"/>
                  <a:gd name="T91" fmla="*/ 40 h 109"/>
                  <a:gd name="T92" fmla="*/ 307 w 565"/>
                  <a:gd name="T93" fmla="*/ 40 h 109"/>
                  <a:gd name="T94" fmla="*/ 285 w 565"/>
                  <a:gd name="T95" fmla="*/ 40 h 109"/>
                  <a:gd name="T96" fmla="*/ 261 w 565"/>
                  <a:gd name="T97" fmla="*/ 40 h 109"/>
                  <a:gd name="T98" fmla="*/ 240 w 565"/>
                  <a:gd name="T99" fmla="*/ 40 h 109"/>
                  <a:gd name="T100" fmla="*/ 219 w 565"/>
                  <a:gd name="T101" fmla="*/ 40 h 109"/>
                  <a:gd name="T102" fmla="*/ 197 w 565"/>
                  <a:gd name="T103" fmla="*/ 40 h 109"/>
                  <a:gd name="T104" fmla="*/ 176 w 565"/>
                  <a:gd name="T105" fmla="*/ 40 h 109"/>
                  <a:gd name="T106" fmla="*/ 159 w 565"/>
                  <a:gd name="T107" fmla="*/ 42 h 109"/>
                  <a:gd name="T108" fmla="*/ 140 w 565"/>
                  <a:gd name="T109" fmla="*/ 42 h 109"/>
                  <a:gd name="T110" fmla="*/ 124 w 565"/>
                  <a:gd name="T111" fmla="*/ 42 h 109"/>
                  <a:gd name="T112" fmla="*/ 98 w 565"/>
                  <a:gd name="T113" fmla="*/ 42 h 109"/>
                  <a:gd name="T114" fmla="*/ 81 w 565"/>
                  <a:gd name="T115" fmla="*/ 40 h 109"/>
                  <a:gd name="T116" fmla="*/ 72 w 565"/>
                  <a:gd name="T117" fmla="*/ 28 h 109"/>
                  <a:gd name="T118" fmla="*/ 69 w 565"/>
                  <a:gd name="T119" fmla="*/ 7 h 109"/>
                  <a:gd name="T120" fmla="*/ 0 w 565"/>
                  <a:gd name="T121" fmla="*/ 21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65" h="109">
                    <a:moveTo>
                      <a:pt x="0" y="21"/>
                    </a:moveTo>
                    <a:lnTo>
                      <a:pt x="0" y="23"/>
                    </a:lnTo>
                    <a:lnTo>
                      <a:pt x="3" y="33"/>
                    </a:lnTo>
                    <a:lnTo>
                      <a:pt x="3" y="37"/>
                    </a:lnTo>
                    <a:lnTo>
                      <a:pt x="3" y="45"/>
                    </a:lnTo>
                    <a:lnTo>
                      <a:pt x="5" y="54"/>
                    </a:lnTo>
                    <a:lnTo>
                      <a:pt x="8" y="61"/>
                    </a:lnTo>
                    <a:lnTo>
                      <a:pt x="10" y="68"/>
                    </a:lnTo>
                    <a:lnTo>
                      <a:pt x="12" y="75"/>
                    </a:lnTo>
                    <a:lnTo>
                      <a:pt x="15" y="85"/>
                    </a:lnTo>
                    <a:lnTo>
                      <a:pt x="17" y="90"/>
                    </a:lnTo>
                    <a:lnTo>
                      <a:pt x="22" y="102"/>
                    </a:lnTo>
                    <a:lnTo>
                      <a:pt x="24" y="106"/>
                    </a:lnTo>
                    <a:lnTo>
                      <a:pt x="29" y="106"/>
                    </a:lnTo>
                    <a:lnTo>
                      <a:pt x="36" y="106"/>
                    </a:lnTo>
                    <a:lnTo>
                      <a:pt x="43" y="106"/>
                    </a:lnTo>
                    <a:lnTo>
                      <a:pt x="57" y="106"/>
                    </a:lnTo>
                    <a:lnTo>
                      <a:pt x="69" y="106"/>
                    </a:lnTo>
                    <a:lnTo>
                      <a:pt x="83" y="106"/>
                    </a:lnTo>
                    <a:lnTo>
                      <a:pt x="91" y="106"/>
                    </a:lnTo>
                    <a:lnTo>
                      <a:pt x="100" y="106"/>
                    </a:lnTo>
                    <a:lnTo>
                      <a:pt x="110" y="106"/>
                    </a:lnTo>
                    <a:lnTo>
                      <a:pt x="117" y="109"/>
                    </a:lnTo>
                    <a:lnTo>
                      <a:pt x="126" y="106"/>
                    </a:lnTo>
                    <a:lnTo>
                      <a:pt x="133" y="106"/>
                    </a:lnTo>
                    <a:lnTo>
                      <a:pt x="143" y="106"/>
                    </a:lnTo>
                    <a:lnTo>
                      <a:pt x="155" y="106"/>
                    </a:lnTo>
                    <a:lnTo>
                      <a:pt x="164" y="106"/>
                    </a:lnTo>
                    <a:lnTo>
                      <a:pt x="174" y="106"/>
                    </a:lnTo>
                    <a:lnTo>
                      <a:pt x="186" y="106"/>
                    </a:lnTo>
                    <a:lnTo>
                      <a:pt x="197" y="106"/>
                    </a:lnTo>
                    <a:lnTo>
                      <a:pt x="204" y="106"/>
                    </a:lnTo>
                    <a:lnTo>
                      <a:pt x="216" y="106"/>
                    </a:lnTo>
                    <a:lnTo>
                      <a:pt x="226" y="106"/>
                    </a:lnTo>
                    <a:lnTo>
                      <a:pt x="238" y="106"/>
                    </a:lnTo>
                    <a:lnTo>
                      <a:pt x="247" y="106"/>
                    </a:lnTo>
                    <a:lnTo>
                      <a:pt x="261" y="106"/>
                    </a:lnTo>
                    <a:lnTo>
                      <a:pt x="271" y="106"/>
                    </a:lnTo>
                    <a:lnTo>
                      <a:pt x="283" y="106"/>
                    </a:lnTo>
                    <a:lnTo>
                      <a:pt x="295" y="104"/>
                    </a:lnTo>
                    <a:lnTo>
                      <a:pt x="304" y="104"/>
                    </a:lnTo>
                    <a:lnTo>
                      <a:pt x="314" y="102"/>
                    </a:lnTo>
                    <a:lnTo>
                      <a:pt x="326" y="102"/>
                    </a:lnTo>
                    <a:lnTo>
                      <a:pt x="335" y="102"/>
                    </a:lnTo>
                    <a:lnTo>
                      <a:pt x="345" y="102"/>
                    </a:lnTo>
                    <a:lnTo>
                      <a:pt x="356" y="102"/>
                    </a:lnTo>
                    <a:lnTo>
                      <a:pt x="368" y="102"/>
                    </a:lnTo>
                    <a:lnTo>
                      <a:pt x="375" y="102"/>
                    </a:lnTo>
                    <a:lnTo>
                      <a:pt x="387" y="102"/>
                    </a:lnTo>
                    <a:lnTo>
                      <a:pt x="397" y="99"/>
                    </a:lnTo>
                    <a:lnTo>
                      <a:pt x="406" y="99"/>
                    </a:lnTo>
                    <a:lnTo>
                      <a:pt x="416" y="99"/>
                    </a:lnTo>
                    <a:lnTo>
                      <a:pt x="425" y="99"/>
                    </a:lnTo>
                    <a:lnTo>
                      <a:pt x="432" y="99"/>
                    </a:lnTo>
                    <a:lnTo>
                      <a:pt x="444" y="99"/>
                    </a:lnTo>
                    <a:lnTo>
                      <a:pt x="458" y="99"/>
                    </a:lnTo>
                    <a:lnTo>
                      <a:pt x="473" y="99"/>
                    </a:lnTo>
                    <a:lnTo>
                      <a:pt x="485" y="97"/>
                    </a:lnTo>
                    <a:lnTo>
                      <a:pt x="499" y="97"/>
                    </a:lnTo>
                    <a:lnTo>
                      <a:pt x="506" y="97"/>
                    </a:lnTo>
                    <a:lnTo>
                      <a:pt x="515" y="97"/>
                    </a:lnTo>
                    <a:lnTo>
                      <a:pt x="520" y="97"/>
                    </a:lnTo>
                    <a:lnTo>
                      <a:pt x="525" y="97"/>
                    </a:lnTo>
                    <a:lnTo>
                      <a:pt x="532" y="90"/>
                    </a:lnTo>
                    <a:lnTo>
                      <a:pt x="539" y="80"/>
                    </a:lnTo>
                    <a:lnTo>
                      <a:pt x="544" y="68"/>
                    </a:lnTo>
                    <a:lnTo>
                      <a:pt x="551" y="54"/>
                    </a:lnTo>
                    <a:lnTo>
                      <a:pt x="556" y="37"/>
                    </a:lnTo>
                    <a:lnTo>
                      <a:pt x="560" y="26"/>
                    </a:lnTo>
                    <a:lnTo>
                      <a:pt x="565" y="18"/>
                    </a:lnTo>
                    <a:lnTo>
                      <a:pt x="565" y="14"/>
                    </a:lnTo>
                    <a:lnTo>
                      <a:pt x="496" y="0"/>
                    </a:lnTo>
                    <a:lnTo>
                      <a:pt x="494" y="2"/>
                    </a:lnTo>
                    <a:lnTo>
                      <a:pt x="492" y="14"/>
                    </a:lnTo>
                    <a:lnTo>
                      <a:pt x="489" y="26"/>
                    </a:lnTo>
                    <a:lnTo>
                      <a:pt x="485" y="33"/>
                    </a:lnTo>
                    <a:lnTo>
                      <a:pt x="480" y="33"/>
                    </a:lnTo>
                    <a:lnTo>
                      <a:pt x="475" y="33"/>
                    </a:lnTo>
                    <a:lnTo>
                      <a:pt x="470" y="33"/>
                    </a:lnTo>
                    <a:lnTo>
                      <a:pt x="463" y="33"/>
                    </a:lnTo>
                    <a:lnTo>
                      <a:pt x="451" y="33"/>
                    </a:lnTo>
                    <a:lnTo>
                      <a:pt x="442" y="35"/>
                    </a:lnTo>
                    <a:lnTo>
                      <a:pt x="430" y="35"/>
                    </a:lnTo>
                    <a:lnTo>
                      <a:pt x="420" y="37"/>
                    </a:lnTo>
                    <a:lnTo>
                      <a:pt x="409" y="37"/>
                    </a:lnTo>
                    <a:lnTo>
                      <a:pt x="397" y="37"/>
                    </a:lnTo>
                    <a:lnTo>
                      <a:pt x="382" y="37"/>
                    </a:lnTo>
                    <a:lnTo>
                      <a:pt x="371" y="37"/>
                    </a:lnTo>
                    <a:lnTo>
                      <a:pt x="359" y="37"/>
                    </a:lnTo>
                    <a:lnTo>
                      <a:pt x="349" y="37"/>
                    </a:lnTo>
                    <a:lnTo>
                      <a:pt x="340" y="37"/>
                    </a:lnTo>
                    <a:lnTo>
                      <a:pt x="330" y="40"/>
                    </a:lnTo>
                    <a:lnTo>
                      <a:pt x="318" y="40"/>
                    </a:lnTo>
                    <a:lnTo>
                      <a:pt x="307" y="40"/>
                    </a:lnTo>
                    <a:lnTo>
                      <a:pt x="295" y="40"/>
                    </a:lnTo>
                    <a:lnTo>
                      <a:pt x="285" y="40"/>
                    </a:lnTo>
                    <a:lnTo>
                      <a:pt x="273" y="40"/>
                    </a:lnTo>
                    <a:lnTo>
                      <a:pt x="261" y="40"/>
                    </a:lnTo>
                    <a:lnTo>
                      <a:pt x="252" y="40"/>
                    </a:lnTo>
                    <a:lnTo>
                      <a:pt x="240" y="40"/>
                    </a:lnTo>
                    <a:lnTo>
                      <a:pt x="228" y="40"/>
                    </a:lnTo>
                    <a:lnTo>
                      <a:pt x="219" y="40"/>
                    </a:lnTo>
                    <a:lnTo>
                      <a:pt x="207" y="40"/>
                    </a:lnTo>
                    <a:lnTo>
                      <a:pt x="197" y="40"/>
                    </a:lnTo>
                    <a:lnTo>
                      <a:pt x="186" y="40"/>
                    </a:lnTo>
                    <a:lnTo>
                      <a:pt x="176" y="40"/>
                    </a:lnTo>
                    <a:lnTo>
                      <a:pt x="167" y="40"/>
                    </a:lnTo>
                    <a:lnTo>
                      <a:pt x="159" y="42"/>
                    </a:lnTo>
                    <a:lnTo>
                      <a:pt x="148" y="42"/>
                    </a:lnTo>
                    <a:lnTo>
                      <a:pt x="140" y="42"/>
                    </a:lnTo>
                    <a:lnTo>
                      <a:pt x="131" y="42"/>
                    </a:lnTo>
                    <a:lnTo>
                      <a:pt x="124" y="42"/>
                    </a:lnTo>
                    <a:lnTo>
                      <a:pt x="110" y="42"/>
                    </a:lnTo>
                    <a:lnTo>
                      <a:pt x="98" y="42"/>
                    </a:lnTo>
                    <a:lnTo>
                      <a:pt x="88" y="40"/>
                    </a:lnTo>
                    <a:lnTo>
                      <a:pt x="81" y="40"/>
                    </a:lnTo>
                    <a:lnTo>
                      <a:pt x="76" y="40"/>
                    </a:lnTo>
                    <a:lnTo>
                      <a:pt x="72" y="28"/>
                    </a:lnTo>
                    <a:lnTo>
                      <a:pt x="69" y="16"/>
                    </a:lnTo>
                    <a:lnTo>
                      <a:pt x="69" y="7"/>
                    </a:lnTo>
                    <a:lnTo>
                      <a:pt x="69" y="2"/>
                    </a:lnTo>
                    <a:lnTo>
                      <a:pt x="0" y="21"/>
                    </a:lnTo>
                    <a:lnTo>
                      <a:pt x="0" y="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09" name="Freeform 9">
                <a:extLst>
                  <a:ext uri="{FF2B5EF4-FFF2-40B4-BE49-F238E27FC236}">
                    <a16:creationId xmlns:a16="http://schemas.microsoft.com/office/drawing/2014/main" id="{5CB26ED0-BEF4-4BF1-B386-7FDDCF16A26F}"/>
                  </a:ext>
                </a:extLst>
              </p:cNvPr>
              <p:cNvSpPr>
                <a:spLocks/>
              </p:cNvSpPr>
              <p:nvPr/>
            </p:nvSpPr>
            <p:spPr bwMode="auto">
              <a:xfrm>
                <a:off x="1913" y="2374"/>
                <a:ext cx="81" cy="1077"/>
              </a:xfrm>
              <a:custGeom>
                <a:avLst/>
                <a:gdLst>
                  <a:gd name="T0" fmla="*/ 0 w 81"/>
                  <a:gd name="T1" fmla="*/ 1077 h 1077"/>
                  <a:gd name="T2" fmla="*/ 81 w 81"/>
                  <a:gd name="T3" fmla="*/ 1077 h 1077"/>
                  <a:gd name="T4" fmla="*/ 81 w 81"/>
                  <a:gd name="T5" fmla="*/ 0 h 1077"/>
                  <a:gd name="T6" fmla="*/ 0 w 81"/>
                  <a:gd name="T7" fmla="*/ 24 h 1077"/>
                  <a:gd name="T8" fmla="*/ 0 w 81"/>
                  <a:gd name="T9" fmla="*/ 1077 h 1077"/>
                  <a:gd name="T10" fmla="*/ 0 w 81"/>
                  <a:gd name="T11" fmla="*/ 1077 h 1077"/>
                </a:gdLst>
                <a:ahLst/>
                <a:cxnLst>
                  <a:cxn ang="0">
                    <a:pos x="T0" y="T1"/>
                  </a:cxn>
                  <a:cxn ang="0">
                    <a:pos x="T2" y="T3"/>
                  </a:cxn>
                  <a:cxn ang="0">
                    <a:pos x="T4" y="T5"/>
                  </a:cxn>
                  <a:cxn ang="0">
                    <a:pos x="T6" y="T7"/>
                  </a:cxn>
                  <a:cxn ang="0">
                    <a:pos x="T8" y="T9"/>
                  </a:cxn>
                  <a:cxn ang="0">
                    <a:pos x="T10" y="T11"/>
                  </a:cxn>
                </a:cxnLst>
                <a:rect l="0" t="0" r="r" b="b"/>
                <a:pathLst>
                  <a:path w="81" h="1077">
                    <a:moveTo>
                      <a:pt x="0" y="1077"/>
                    </a:moveTo>
                    <a:lnTo>
                      <a:pt x="81" y="1077"/>
                    </a:lnTo>
                    <a:lnTo>
                      <a:pt x="81" y="0"/>
                    </a:lnTo>
                    <a:lnTo>
                      <a:pt x="0" y="24"/>
                    </a:lnTo>
                    <a:lnTo>
                      <a:pt x="0" y="1077"/>
                    </a:lnTo>
                    <a:lnTo>
                      <a:pt x="0" y="107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10" name="Freeform 10">
                <a:extLst>
                  <a:ext uri="{FF2B5EF4-FFF2-40B4-BE49-F238E27FC236}">
                    <a16:creationId xmlns:a16="http://schemas.microsoft.com/office/drawing/2014/main" id="{731FF330-BA64-4942-BE43-2E9B364E575B}"/>
                  </a:ext>
                </a:extLst>
              </p:cNvPr>
              <p:cNvSpPr>
                <a:spLocks/>
              </p:cNvSpPr>
              <p:nvPr/>
            </p:nvSpPr>
            <p:spPr bwMode="auto">
              <a:xfrm>
                <a:off x="2404" y="2450"/>
                <a:ext cx="86" cy="932"/>
              </a:xfrm>
              <a:custGeom>
                <a:avLst/>
                <a:gdLst>
                  <a:gd name="T0" fmla="*/ 0 w 86"/>
                  <a:gd name="T1" fmla="*/ 932 h 932"/>
                  <a:gd name="T2" fmla="*/ 86 w 86"/>
                  <a:gd name="T3" fmla="*/ 932 h 932"/>
                  <a:gd name="T4" fmla="*/ 86 w 86"/>
                  <a:gd name="T5" fmla="*/ 0 h 932"/>
                  <a:gd name="T6" fmla="*/ 0 w 86"/>
                  <a:gd name="T7" fmla="*/ 0 h 932"/>
                  <a:gd name="T8" fmla="*/ 0 w 86"/>
                  <a:gd name="T9" fmla="*/ 932 h 932"/>
                  <a:gd name="T10" fmla="*/ 0 w 86"/>
                  <a:gd name="T11" fmla="*/ 932 h 932"/>
                </a:gdLst>
                <a:ahLst/>
                <a:cxnLst>
                  <a:cxn ang="0">
                    <a:pos x="T0" y="T1"/>
                  </a:cxn>
                  <a:cxn ang="0">
                    <a:pos x="T2" y="T3"/>
                  </a:cxn>
                  <a:cxn ang="0">
                    <a:pos x="T4" y="T5"/>
                  </a:cxn>
                  <a:cxn ang="0">
                    <a:pos x="T6" y="T7"/>
                  </a:cxn>
                  <a:cxn ang="0">
                    <a:pos x="T8" y="T9"/>
                  </a:cxn>
                  <a:cxn ang="0">
                    <a:pos x="T10" y="T11"/>
                  </a:cxn>
                </a:cxnLst>
                <a:rect l="0" t="0" r="r" b="b"/>
                <a:pathLst>
                  <a:path w="86" h="932">
                    <a:moveTo>
                      <a:pt x="0" y="932"/>
                    </a:moveTo>
                    <a:lnTo>
                      <a:pt x="86" y="932"/>
                    </a:lnTo>
                    <a:lnTo>
                      <a:pt x="86" y="0"/>
                    </a:lnTo>
                    <a:lnTo>
                      <a:pt x="0" y="0"/>
                    </a:lnTo>
                    <a:lnTo>
                      <a:pt x="0" y="932"/>
                    </a:lnTo>
                    <a:lnTo>
                      <a:pt x="0" y="9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11" name="Freeform 11">
                <a:extLst>
                  <a:ext uri="{FF2B5EF4-FFF2-40B4-BE49-F238E27FC236}">
                    <a16:creationId xmlns:a16="http://schemas.microsoft.com/office/drawing/2014/main" id="{B6DA0D84-1EDB-43A2-AECD-E5BD949FC89A}"/>
                  </a:ext>
                </a:extLst>
              </p:cNvPr>
              <p:cNvSpPr>
                <a:spLocks/>
              </p:cNvSpPr>
              <p:nvPr/>
            </p:nvSpPr>
            <p:spPr bwMode="auto">
              <a:xfrm>
                <a:off x="3259" y="2462"/>
                <a:ext cx="85" cy="941"/>
              </a:xfrm>
              <a:custGeom>
                <a:avLst/>
                <a:gdLst>
                  <a:gd name="T0" fmla="*/ 0 w 85"/>
                  <a:gd name="T1" fmla="*/ 908 h 941"/>
                  <a:gd name="T2" fmla="*/ 85 w 85"/>
                  <a:gd name="T3" fmla="*/ 941 h 941"/>
                  <a:gd name="T4" fmla="*/ 85 w 85"/>
                  <a:gd name="T5" fmla="*/ 0 h 941"/>
                  <a:gd name="T6" fmla="*/ 0 w 85"/>
                  <a:gd name="T7" fmla="*/ 0 h 941"/>
                  <a:gd name="T8" fmla="*/ 0 w 85"/>
                  <a:gd name="T9" fmla="*/ 908 h 941"/>
                  <a:gd name="T10" fmla="*/ 0 w 85"/>
                  <a:gd name="T11" fmla="*/ 908 h 941"/>
                </a:gdLst>
                <a:ahLst/>
                <a:cxnLst>
                  <a:cxn ang="0">
                    <a:pos x="T0" y="T1"/>
                  </a:cxn>
                  <a:cxn ang="0">
                    <a:pos x="T2" y="T3"/>
                  </a:cxn>
                  <a:cxn ang="0">
                    <a:pos x="T4" y="T5"/>
                  </a:cxn>
                  <a:cxn ang="0">
                    <a:pos x="T6" y="T7"/>
                  </a:cxn>
                  <a:cxn ang="0">
                    <a:pos x="T8" y="T9"/>
                  </a:cxn>
                  <a:cxn ang="0">
                    <a:pos x="T10" y="T11"/>
                  </a:cxn>
                </a:cxnLst>
                <a:rect l="0" t="0" r="r" b="b"/>
                <a:pathLst>
                  <a:path w="85" h="941">
                    <a:moveTo>
                      <a:pt x="0" y="908"/>
                    </a:moveTo>
                    <a:lnTo>
                      <a:pt x="85" y="941"/>
                    </a:lnTo>
                    <a:lnTo>
                      <a:pt x="85" y="0"/>
                    </a:lnTo>
                    <a:lnTo>
                      <a:pt x="0" y="0"/>
                    </a:lnTo>
                    <a:lnTo>
                      <a:pt x="0" y="908"/>
                    </a:lnTo>
                    <a:lnTo>
                      <a:pt x="0" y="90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12" name="Freeform 12">
                <a:extLst>
                  <a:ext uri="{FF2B5EF4-FFF2-40B4-BE49-F238E27FC236}">
                    <a16:creationId xmlns:a16="http://schemas.microsoft.com/office/drawing/2014/main" id="{541156AE-9653-44E9-A250-A40785BB6F0F}"/>
                  </a:ext>
                </a:extLst>
              </p:cNvPr>
              <p:cNvSpPr>
                <a:spLocks/>
              </p:cNvSpPr>
              <p:nvPr/>
            </p:nvSpPr>
            <p:spPr bwMode="auto">
              <a:xfrm>
                <a:off x="3752" y="2405"/>
                <a:ext cx="83" cy="1001"/>
              </a:xfrm>
              <a:custGeom>
                <a:avLst/>
                <a:gdLst>
                  <a:gd name="T0" fmla="*/ 0 w 83"/>
                  <a:gd name="T1" fmla="*/ 1001 h 1001"/>
                  <a:gd name="T2" fmla="*/ 83 w 83"/>
                  <a:gd name="T3" fmla="*/ 1001 h 1001"/>
                  <a:gd name="T4" fmla="*/ 83 w 83"/>
                  <a:gd name="T5" fmla="*/ 0 h 1001"/>
                  <a:gd name="T6" fmla="*/ 0 w 83"/>
                  <a:gd name="T7" fmla="*/ 0 h 1001"/>
                  <a:gd name="T8" fmla="*/ 0 w 83"/>
                  <a:gd name="T9" fmla="*/ 1001 h 1001"/>
                  <a:gd name="T10" fmla="*/ 0 w 83"/>
                  <a:gd name="T11" fmla="*/ 1001 h 1001"/>
                </a:gdLst>
                <a:ahLst/>
                <a:cxnLst>
                  <a:cxn ang="0">
                    <a:pos x="T0" y="T1"/>
                  </a:cxn>
                  <a:cxn ang="0">
                    <a:pos x="T2" y="T3"/>
                  </a:cxn>
                  <a:cxn ang="0">
                    <a:pos x="T4" y="T5"/>
                  </a:cxn>
                  <a:cxn ang="0">
                    <a:pos x="T6" y="T7"/>
                  </a:cxn>
                  <a:cxn ang="0">
                    <a:pos x="T8" y="T9"/>
                  </a:cxn>
                  <a:cxn ang="0">
                    <a:pos x="T10" y="T11"/>
                  </a:cxn>
                </a:cxnLst>
                <a:rect l="0" t="0" r="r" b="b"/>
                <a:pathLst>
                  <a:path w="83" h="1001">
                    <a:moveTo>
                      <a:pt x="0" y="1001"/>
                    </a:moveTo>
                    <a:lnTo>
                      <a:pt x="83" y="1001"/>
                    </a:lnTo>
                    <a:lnTo>
                      <a:pt x="83" y="0"/>
                    </a:lnTo>
                    <a:lnTo>
                      <a:pt x="0" y="0"/>
                    </a:lnTo>
                    <a:lnTo>
                      <a:pt x="0" y="1001"/>
                    </a:lnTo>
                    <a:lnTo>
                      <a:pt x="0" y="100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13" name="Freeform 13">
                <a:extLst>
                  <a:ext uri="{FF2B5EF4-FFF2-40B4-BE49-F238E27FC236}">
                    <a16:creationId xmlns:a16="http://schemas.microsoft.com/office/drawing/2014/main" id="{3B4A735F-3FF5-4C8D-9165-D8B464A17DD5}"/>
                  </a:ext>
                </a:extLst>
              </p:cNvPr>
              <p:cNvSpPr>
                <a:spLocks/>
              </p:cNvSpPr>
              <p:nvPr/>
            </p:nvSpPr>
            <p:spPr bwMode="auto">
              <a:xfrm>
                <a:off x="1910" y="3181"/>
                <a:ext cx="1928" cy="332"/>
              </a:xfrm>
              <a:custGeom>
                <a:avLst/>
                <a:gdLst>
                  <a:gd name="T0" fmla="*/ 41 w 1928"/>
                  <a:gd name="T1" fmla="*/ 215 h 332"/>
                  <a:gd name="T2" fmla="*/ 105 w 1928"/>
                  <a:gd name="T3" fmla="*/ 232 h 332"/>
                  <a:gd name="T4" fmla="*/ 181 w 1928"/>
                  <a:gd name="T5" fmla="*/ 244 h 332"/>
                  <a:gd name="T6" fmla="*/ 247 w 1928"/>
                  <a:gd name="T7" fmla="*/ 246 h 332"/>
                  <a:gd name="T8" fmla="*/ 323 w 1928"/>
                  <a:gd name="T9" fmla="*/ 249 h 332"/>
                  <a:gd name="T10" fmla="*/ 394 w 1928"/>
                  <a:gd name="T11" fmla="*/ 249 h 332"/>
                  <a:gd name="T12" fmla="*/ 454 w 1928"/>
                  <a:gd name="T13" fmla="*/ 241 h 332"/>
                  <a:gd name="T14" fmla="*/ 494 w 1928"/>
                  <a:gd name="T15" fmla="*/ 194 h 332"/>
                  <a:gd name="T16" fmla="*/ 497 w 1928"/>
                  <a:gd name="T17" fmla="*/ 123 h 332"/>
                  <a:gd name="T18" fmla="*/ 523 w 1928"/>
                  <a:gd name="T19" fmla="*/ 33 h 332"/>
                  <a:gd name="T20" fmla="*/ 582 w 1928"/>
                  <a:gd name="T21" fmla="*/ 14 h 332"/>
                  <a:gd name="T22" fmla="*/ 646 w 1928"/>
                  <a:gd name="T23" fmla="*/ 7 h 332"/>
                  <a:gd name="T24" fmla="*/ 712 w 1928"/>
                  <a:gd name="T25" fmla="*/ 4 h 332"/>
                  <a:gd name="T26" fmla="*/ 784 w 1928"/>
                  <a:gd name="T27" fmla="*/ 2 h 332"/>
                  <a:gd name="T28" fmla="*/ 855 w 1928"/>
                  <a:gd name="T29" fmla="*/ 2 h 332"/>
                  <a:gd name="T30" fmla="*/ 940 w 1928"/>
                  <a:gd name="T31" fmla="*/ 0 h 332"/>
                  <a:gd name="T32" fmla="*/ 1031 w 1928"/>
                  <a:gd name="T33" fmla="*/ 0 h 332"/>
                  <a:gd name="T34" fmla="*/ 1123 w 1928"/>
                  <a:gd name="T35" fmla="*/ 0 h 332"/>
                  <a:gd name="T36" fmla="*/ 1211 w 1928"/>
                  <a:gd name="T37" fmla="*/ 0 h 332"/>
                  <a:gd name="T38" fmla="*/ 1284 w 1928"/>
                  <a:gd name="T39" fmla="*/ 0 h 332"/>
                  <a:gd name="T40" fmla="*/ 1353 w 1928"/>
                  <a:gd name="T41" fmla="*/ 0 h 332"/>
                  <a:gd name="T42" fmla="*/ 1389 w 1928"/>
                  <a:gd name="T43" fmla="*/ 26 h 332"/>
                  <a:gd name="T44" fmla="*/ 1401 w 1928"/>
                  <a:gd name="T45" fmla="*/ 125 h 332"/>
                  <a:gd name="T46" fmla="*/ 1429 w 1928"/>
                  <a:gd name="T47" fmla="*/ 201 h 332"/>
                  <a:gd name="T48" fmla="*/ 1510 w 1928"/>
                  <a:gd name="T49" fmla="*/ 211 h 332"/>
                  <a:gd name="T50" fmla="*/ 1607 w 1928"/>
                  <a:gd name="T51" fmla="*/ 211 h 332"/>
                  <a:gd name="T52" fmla="*/ 1705 w 1928"/>
                  <a:gd name="T53" fmla="*/ 203 h 332"/>
                  <a:gd name="T54" fmla="*/ 1788 w 1928"/>
                  <a:gd name="T55" fmla="*/ 196 h 332"/>
                  <a:gd name="T56" fmla="*/ 1856 w 1928"/>
                  <a:gd name="T57" fmla="*/ 189 h 332"/>
                  <a:gd name="T58" fmla="*/ 1925 w 1928"/>
                  <a:gd name="T59" fmla="*/ 268 h 332"/>
                  <a:gd name="T60" fmla="*/ 1878 w 1928"/>
                  <a:gd name="T61" fmla="*/ 275 h 332"/>
                  <a:gd name="T62" fmla="*/ 1809 w 1928"/>
                  <a:gd name="T63" fmla="*/ 282 h 332"/>
                  <a:gd name="T64" fmla="*/ 1714 w 1928"/>
                  <a:gd name="T65" fmla="*/ 289 h 332"/>
                  <a:gd name="T66" fmla="*/ 1652 w 1928"/>
                  <a:gd name="T67" fmla="*/ 291 h 332"/>
                  <a:gd name="T68" fmla="*/ 1583 w 1928"/>
                  <a:gd name="T69" fmla="*/ 291 h 332"/>
                  <a:gd name="T70" fmla="*/ 1515 w 1928"/>
                  <a:gd name="T71" fmla="*/ 291 h 332"/>
                  <a:gd name="T72" fmla="*/ 1441 w 1928"/>
                  <a:gd name="T73" fmla="*/ 291 h 332"/>
                  <a:gd name="T74" fmla="*/ 1375 w 1928"/>
                  <a:gd name="T75" fmla="*/ 277 h 332"/>
                  <a:gd name="T76" fmla="*/ 1351 w 1928"/>
                  <a:gd name="T77" fmla="*/ 215 h 332"/>
                  <a:gd name="T78" fmla="*/ 1341 w 1928"/>
                  <a:gd name="T79" fmla="*/ 154 h 332"/>
                  <a:gd name="T80" fmla="*/ 1327 w 1928"/>
                  <a:gd name="T81" fmla="*/ 90 h 332"/>
                  <a:gd name="T82" fmla="*/ 1268 w 1928"/>
                  <a:gd name="T83" fmla="*/ 85 h 332"/>
                  <a:gd name="T84" fmla="*/ 1192 w 1928"/>
                  <a:gd name="T85" fmla="*/ 87 h 332"/>
                  <a:gd name="T86" fmla="*/ 1095 w 1928"/>
                  <a:gd name="T87" fmla="*/ 87 h 332"/>
                  <a:gd name="T88" fmla="*/ 985 w 1928"/>
                  <a:gd name="T89" fmla="*/ 87 h 332"/>
                  <a:gd name="T90" fmla="*/ 874 w 1928"/>
                  <a:gd name="T91" fmla="*/ 90 h 332"/>
                  <a:gd name="T92" fmla="*/ 772 w 1928"/>
                  <a:gd name="T93" fmla="*/ 92 h 332"/>
                  <a:gd name="T94" fmla="*/ 689 w 1928"/>
                  <a:gd name="T95" fmla="*/ 94 h 332"/>
                  <a:gd name="T96" fmla="*/ 632 w 1928"/>
                  <a:gd name="T97" fmla="*/ 97 h 332"/>
                  <a:gd name="T98" fmla="*/ 596 w 1928"/>
                  <a:gd name="T99" fmla="*/ 128 h 332"/>
                  <a:gd name="T100" fmla="*/ 580 w 1928"/>
                  <a:gd name="T101" fmla="*/ 192 h 332"/>
                  <a:gd name="T102" fmla="*/ 570 w 1928"/>
                  <a:gd name="T103" fmla="*/ 249 h 332"/>
                  <a:gd name="T104" fmla="*/ 537 w 1928"/>
                  <a:gd name="T105" fmla="*/ 308 h 332"/>
                  <a:gd name="T106" fmla="*/ 480 w 1928"/>
                  <a:gd name="T107" fmla="*/ 322 h 332"/>
                  <a:gd name="T108" fmla="*/ 404 w 1928"/>
                  <a:gd name="T109" fmla="*/ 329 h 332"/>
                  <a:gd name="T110" fmla="*/ 309 w 1928"/>
                  <a:gd name="T111" fmla="*/ 329 h 332"/>
                  <a:gd name="T112" fmla="*/ 252 w 1928"/>
                  <a:gd name="T113" fmla="*/ 329 h 332"/>
                  <a:gd name="T114" fmla="*/ 188 w 1928"/>
                  <a:gd name="T115" fmla="*/ 324 h 332"/>
                  <a:gd name="T116" fmla="*/ 124 w 1928"/>
                  <a:gd name="T117" fmla="*/ 317 h 332"/>
                  <a:gd name="T118" fmla="*/ 67 w 1928"/>
                  <a:gd name="T119" fmla="*/ 308 h 332"/>
                  <a:gd name="T120" fmla="*/ 3 w 1928"/>
                  <a:gd name="T121" fmla="*/ 196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28" h="332">
                    <a:moveTo>
                      <a:pt x="3" y="196"/>
                    </a:moveTo>
                    <a:lnTo>
                      <a:pt x="5" y="196"/>
                    </a:lnTo>
                    <a:lnTo>
                      <a:pt x="12" y="201"/>
                    </a:lnTo>
                    <a:lnTo>
                      <a:pt x="17" y="203"/>
                    </a:lnTo>
                    <a:lnTo>
                      <a:pt x="24" y="208"/>
                    </a:lnTo>
                    <a:lnTo>
                      <a:pt x="31" y="211"/>
                    </a:lnTo>
                    <a:lnTo>
                      <a:pt x="41" y="215"/>
                    </a:lnTo>
                    <a:lnTo>
                      <a:pt x="53" y="218"/>
                    </a:lnTo>
                    <a:lnTo>
                      <a:pt x="65" y="222"/>
                    </a:lnTo>
                    <a:lnTo>
                      <a:pt x="72" y="225"/>
                    </a:lnTo>
                    <a:lnTo>
                      <a:pt x="79" y="227"/>
                    </a:lnTo>
                    <a:lnTo>
                      <a:pt x="88" y="230"/>
                    </a:lnTo>
                    <a:lnTo>
                      <a:pt x="95" y="232"/>
                    </a:lnTo>
                    <a:lnTo>
                      <a:pt x="105" y="232"/>
                    </a:lnTo>
                    <a:lnTo>
                      <a:pt x="114" y="234"/>
                    </a:lnTo>
                    <a:lnTo>
                      <a:pt x="124" y="234"/>
                    </a:lnTo>
                    <a:lnTo>
                      <a:pt x="133" y="237"/>
                    </a:lnTo>
                    <a:lnTo>
                      <a:pt x="143" y="237"/>
                    </a:lnTo>
                    <a:lnTo>
                      <a:pt x="155" y="241"/>
                    </a:lnTo>
                    <a:lnTo>
                      <a:pt x="169" y="241"/>
                    </a:lnTo>
                    <a:lnTo>
                      <a:pt x="181" y="244"/>
                    </a:lnTo>
                    <a:lnTo>
                      <a:pt x="190" y="244"/>
                    </a:lnTo>
                    <a:lnTo>
                      <a:pt x="200" y="244"/>
                    </a:lnTo>
                    <a:lnTo>
                      <a:pt x="207" y="244"/>
                    </a:lnTo>
                    <a:lnTo>
                      <a:pt x="216" y="244"/>
                    </a:lnTo>
                    <a:lnTo>
                      <a:pt x="226" y="244"/>
                    </a:lnTo>
                    <a:lnTo>
                      <a:pt x="238" y="246"/>
                    </a:lnTo>
                    <a:lnTo>
                      <a:pt x="247" y="246"/>
                    </a:lnTo>
                    <a:lnTo>
                      <a:pt x="259" y="249"/>
                    </a:lnTo>
                    <a:lnTo>
                      <a:pt x="269" y="249"/>
                    </a:lnTo>
                    <a:lnTo>
                      <a:pt x="281" y="249"/>
                    </a:lnTo>
                    <a:lnTo>
                      <a:pt x="290" y="249"/>
                    </a:lnTo>
                    <a:lnTo>
                      <a:pt x="302" y="249"/>
                    </a:lnTo>
                    <a:lnTo>
                      <a:pt x="311" y="249"/>
                    </a:lnTo>
                    <a:lnTo>
                      <a:pt x="323" y="249"/>
                    </a:lnTo>
                    <a:lnTo>
                      <a:pt x="333" y="249"/>
                    </a:lnTo>
                    <a:lnTo>
                      <a:pt x="345" y="251"/>
                    </a:lnTo>
                    <a:lnTo>
                      <a:pt x="354" y="249"/>
                    </a:lnTo>
                    <a:lnTo>
                      <a:pt x="366" y="249"/>
                    </a:lnTo>
                    <a:lnTo>
                      <a:pt x="373" y="249"/>
                    </a:lnTo>
                    <a:lnTo>
                      <a:pt x="385" y="249"/>
                    </a:lnTo>
                    <a:lnTo>
                      <a:pt x="394" y="249"/>
                    </a:lnTo>
                    <a:lnTo>
                      <a:pt x="404" y="249"/>
                    </a:lnTo>
                    <a:lnTo>
                      <a:pt x="413" y="246"/>
                    </a:lnTo>
                    <a:lnTo>
                      <a:pt x="423" y="246"/>
                    </a:lnTo>
                    <a:lnTo>
                      <a:pt x="430" y="244"/>
                    </a:lnTo>
                    <a:lnTo>
                      <a:pt x="440" y="244"/>
                    </a:lnTo>
                    <a:lnTo>
                      <a:pt x="447" y="241"/>
                    </a:lnTo>
                    <a:lnTo>
                      <a:pt x="454" y="241"/>
                    </a:lnTo>
                    <a:lnTo>
                      <a:pt x="468" y="239"/>
                    </a:lnTo>
                    <a:lnTo>
                      <a:pt x="480" y="237"/>
                    </a:lnTo>
                    <a:lnTo>
                      <a:pt x="485" y="232"/>
                    </a:lnTo>
                    <a:lnTo>
                      <a:pt x="489" y="227"/>
                    </a:lnTo>
                    <a:lnTo>
                      <a:pt x="492" y="215"/>
                    </a:lnTo>
                    <a:lnTo>
                      <a:pt x="494" y="208"/>
                    </a:lnTo>
                    <a:lnTo>
                      <a:pt x="494" y="194"/>
                    </a:lnTo>
                    <a:lnTo>
                      <a:pt x="494" y="182"/>
                    </a:lnTo>
                    <a:lnTo>
                      <a:pt x="494" y="168"/>
                    </a:lnTo>
                    <a:lnTo>
                      <a:pt x="497" y="154"/>
                    </a:lnTo>
                    <a:lnTo>
                      <a:pt x="497" y="147"/>
                    </a:lnTo>
                    <a:lnTo>
                      <a:pt x="497" y="139"/>
                    </a:lnTo>
                    <a:lnTo>
                      <a:pt x="497" y="130"/>
                    </a:lnTo>
                    <a:lnTo>
                      <a:pt x="497" y="123"/>
                    </a:lnTo>
                    <a:lnTo>
                      <a:pt x="497" y="106"/>
                    </a:lnTo>
                    <a:lnTo>
                      <a:pt x="499" y="92"/>
                    </a:lnTo>
                    <a:lnTo>
                      <a:pt x="501" y="75"/>
                    </a:lnTo>
                    <a:lnTo>
                      <a:pt x="506" y="64"/>
                    </a:lnTo>
                    <a:lnTo>
                      <a:pt x="508" y="52"/>
                    </a:lnTo>
                    <a:lnTo>
                      <a:pt x="516" y="40"/>
                    </a:lnTo>
                    <a:lnTo>
                      <a:pt x="523" y="33"/>
                    </a:lnTo>
                    <a:lnTo>
                      <a:pt x="532" y="26"/>
                    </a:lnTo>
                    <a:lnTo>
                      <a:pt x="537" y="21"/>
                    </a:lnTo>
                    <a:lnTo>
                      <a:pt x="546" y="21"/>
                    </a:lnTo>
                    <a:lnTo>
                      <a:pt x="556" y="18"/>
                    </a:lnTo>
                    <a:lnTo>
                      <a:pt x="568" y="16"/>
                    </a:lnTo>
                    <a:lnTo>
                      <a:pt x="575" y="14"/>
                    </a:lnTo>
                    <a:lnTo>
                      <a:pt x="582" y="14"/>
                    </a:lnTo>
                    <a:lnTo>
                      <a:pt x="589" y="11"/>
                    </a:lnTo>
                    <a:lnTo>
                      <a:pt x="596" y="11"/>
                    </a:lnTo>
                    <a:lnTo>
                      <a:pt x="606" y="11"/>
                    </a:lnTo>
                    <a:lnTo>
                      <a:pt x="615" y="9"/>
                    </a:lnTo>
                    <a:lnTo>
                      <a:pt x="625" y="7"/>
                    </a:lnTo>
                    <a:lnTo>
                      <a:pt x="637" y="7"/>
                    </a:lnTo>
                    <a:lnTo>
                      <a:pt x="646" y="7"/>
                    </a:lnTo>
                    <a:lnTo>
                      <a:pt x="658" y="7"/>
                    </a:lnTo>
                    <a:lnTo>
                      <a:pt x="670" y="4"/>
                    </a:lnTo>
                    <a:lnTo>
                      <a:pt x="684" y="4"/>
                    </a:lnTo>
                    <a:lnTo>
                      <a:pt x="691" y="4"/>
                    </a:lnTo>
                    <a:lnTo>
                      <a:pt x="698" y="4"/>
                    </a:lnTo>
                    <a:lnTo>
                      <a:pt x="705" y="4"/>
                    </a:lnTo>
                    <a:lnTo>
                      <a:pt x="712" y="4"/>
                    </a:lnTo>
                    <a:lnTo>
                      <a:pt x="720" y="4"/>
                    </a:lnTo>
                    <a:lnTo>
                      <a:pt x="729" y="4"/>
                    </a:lnTo>
                    <a:lnTo>
                      <a:pt x="739" y="4"/>
                    </a:lnTo>
                    <a:lnTo>
                      <a:pt x="746" y="4"/>
                    </a:lnTo>
                    <a:lnTo>
                      <a:pt x="760" y="2"/>
                    </a:lnTo>
                    <a:lnTo>
                      <a:pt x="777" y="2"/>
                    </a:lnTo>
                    <a:lnTo>
                      <a:pt x="784" y="2"/>
                    </a:lnTo>
                    <a:lnTo>
                      <a:pt x="793" y="2"/>
                    </a:lnTo>
                    <a:lnTo>
                      <a:pt x="803" y="2"/>
                    </a:lnTo>
                    <a:lnTo>
                      <a:pt x="815" y="2"/>
                    </a:lnTo>
                    <a:lnTo>
                      <a:pt x="824" y="2"/>
                    </a:lnTo>
                    <a:lnTo>
                      <a:pt x="834" y="2"/>
                    </a:lnTo>
                    <a:lnTo>
                      <a:pt x="843" y="2"/>
                    </a:lnTo>
                    <a:lnTo>
                      <a:pt x="855" y="2"/>
                    </a:lnTo>
                    <a:lnTo>
                      <a:pt x="867" y="2"/>
                    </a:lnTo>
                    <a:lnTo>
                      <a:pt x="879" y="2"/>
                    </a:lnTo>
                    <a:lnTo>
                      <a:pt x="890" y="2"/>
                    </a:lnTo>
                    <a:lnTo>
                      <a:pt x="902" y="2"/>
                    </a:lnTo>
                    <a:lnTo>
                      <a:pt x="914" y="0"/>
                    </a:lnTo>
                    <a:lnTo>
                      <a:pt x="928" y="0"/>
                    </a:lnTo>
                    <a:lnTo>
                      <a:pt x="940" y="0"/>
                    </a:lnTo>
                    <a:lnTo>
                      <a:pt x="955" y="0"/>
                    </a:lnTo>
                    <a:lnTo>
                      <a:pt x="966" y="0"/>
                    </a:lnTo>
                    <a:lnTo>
                      <a:pt x="981" y="0"/>
                    </a:lnTo>
                    <a:lnTo>
                      <a:pt x="993" y="0"/>
                    </a:lnTo>
                    <a:lnTo>
                      <a:pt x="1007" y="0"/>
                    </a:lnTo>
                    <a:lnTo>
                      <a:pt x="1019" y="0"/>
                    </a:lnTo>
                    <a:lnTo>
                      <a:pt x="1031" y="0"/>
                    </a:lnTo>
                    <a:lnTo>
                      <a:pt x="1045" y="0"/>
                    </a:lnTo>
                    <a:lnTo>
                      <a:pt x="1059" y="0"/>
                    </a:lnTo>
                    <a:lnTo>
                      <a:pt x="1071" y="0"/>
                    </a:lnTo>
                    <a:lnTo>
                      <a:pt x="1085" y="0"/>
                    </a:lnTo>
                    <a:lnTo>
                      <a:pt x="1097" y="0"/>
                    </a:lnTo>
                    <a:lnTo>
                      <a:pt x="1111" y="0"/>
                    </a:lnTo>
                    <a:lnTo>
                      <a:pt x="1123" y="0"/>
                    </a:lnTo>
                    <a:lnTo>
                      <a:pt x="1137" y="0"/>
                    </a:lnTo>
                    <a:lnTo>
                      <a:pt x="1149" y="0"/>
                    </a:lnTo>
                    <a:lnTo>
                      <a:pt x="1163" y="0"/>
                    </a:lnTo>
                    <a:lnTo>
                      <a:pt x="1173" y="0"/>
                    </a:lnTo>
                    <a:lnTo>
                      <a:pt x="1187" y="0"/>
                    </a:lnTo>
                    <a:lnTo>
                      <a:pt x="1199" y="0"/>
                    </a:lnTo>
                    <a:lnTo>
                      <a:pt x="1211" y="0"/>
                    </a:lnTo>
                    <a:lnTo>
                      <a:pt x="1220" y="0"/>
                    </a:lnTo>
                    <a:lnTo>
                      <a:pt x="1232" y="0"/>
                    </a:lnTo>
                    <a:lnTo>
                      <a:pt x="1242" y="0"/>
                    </a:lnTo>
                    <a:lnTo>
                      <a:pt x="1254" y="0"/>
                    </a:lnTo>
                    <a:lnTo>
                      <a:pt x="1265" y="0"/>
                    </a:lnTo>
                    <a:lnTo>
                      <a:pt x="1275" y="0"/>
                    </a:lnTo>
                    <a:lnTo>
                      <a:pt x="1284" y="0"/>
                    </a:lnTo>
                    <a:lnTo>
                      <a:pt x="1294" y="0"/>
                    </a:lnTo>
                    <a:lnTo>
                      <a:pt x="1301" y="0"/>
                    </a:lnTo>
                    <a:lnTo>
                      <a:pt x="1311" y="0"/>
                    </a:lnTo>
                    <a:lnTo>
                      <a:pt x="1320" y="0"/>
                    </a:lnTo>
                    <a:lnTo>
                      <a:pt x="1327" y="0"/>
                    </a:lnTo>
                    <a:lnTo>
                      <a:pt x="1341" y="0"/>
                    </a:lnTo>
                    <a:lnTo>
                      <a:pt x="1353" y="0"/>
                    </a:lnTo>
                    <a:lnTo>
                      <a:pt x="1363" y="0"/>
                    </a:lnTo>
                    <a:lnTo>
                      <a:pt x="1370" y="2"/>
                    </a:lnTo>
                    <a:lnTo>
                      <a:pt x="1375" y="2"/>
                    </a:lnTo>
                    <a:lnTo>
                      <a:pt x="1377" y="4"/>
                    </a:lnTo>
                    <a:lnTo>
                      <a:pt x="1382" y="9"/>
                    </a:lnTo>
                    <a:lnTo>
                      <a:pt x="1384" y="18"/>
                    </a:lnTo>
                    <a:lnTo>
                      <a:pt x="1389" y="26"/>
                    </a:lnTo>
                    <a:lnTo>
                      <a:pt x="1391" y="40"/>
                    </a:lnTo>
                    <a:lnTo>
                      <a:pt x="1394" y="52"/>
                    </a:lnTo>
                    <a:lnTo>
                      <a:pt x="1394" y="66"/>
                    </a:lnTo>
                    <a:lnTo>
                      <a:pt x="1396" y="80"/>
                    </a:lnTo>
                    <a:lnTo>
                      <a:pt x="1398" y="97"/>
                    </a:lnTo>
                    <a:lnTo>
                      <a:pt x="1398" y="111"/>
                    </a:lnTo>
                    <a:lnTo>
                      <a:pt x="1401" y="125"/>
                    </a:lnTo>
                    <a:lnTo>
                      <a:pt x="1403" y="139"/>
                    </a:lnTo>
                    <a:lnTo>
                      <a:pt x="1405" y="154"/>
                    </a:lnTo>
                    <a:lnTo>
                      <a:pt x="1408" y="166"/>
                    </a:lnTo>
                    <a:lnTo>
                      <a:pt x="1410" y="177"/>
                    </a:lnTo>
                    <a:lnTo>
                      <a:pt x="1415" y="187"/>
                    </a:lnTo>
                    <a:lnTo>
                      <a:pt x="1422" y="196"/>
                    </a:lnTo>
                    <a:lnTo>
                      <a:pt x="1429" y="201"/>
                    </a:lnTo>
                    <a:lnTo>
                      <a:pt x="1443" y="206"/>
                    </a:lnTo>
                    <a:lnTo>
                      <a:pt x="1451" y="208"/>
                    </a:lnTo>
                    <a:lnTo>
                      <a:pt x="1462" y="208"/>
                    </a:lnTo>
                    <a:lnTo>
                      <a:pt x="1472" y="211"/>
                    </a:lnTo>
                    <a:lnTo>
                      <a:pt x="1484" y="211"/>
                    </a:lnTo>
                    <a:lnTo>
                      <a:pt x="1496" y="211"/>
                    </a:lnTo>
                    <a:lnTo>
                      <a:pt x="1510" y="211"/>
                    </a:lnTo>
                    <a:lnTo>
                      <a:pt x="1522" y="211"/>
                    </a:lnTo>
                    <a:lnTo>
                      <a:pt x="1536" y="211"/>
                    </a:lnTo>
                    <a:lnTo>
                      <a:pt x="1550" y="211"/>
                    </a:lnTo>
                    <a:lnTo>
                      <a:pt x="1564" y="211"/>
                    </a:lnTo>
                    <a:lnTo>
                      <a:pt x="1579" y="211"/>
                    </a:lnTo>
                    <a:lnTo>
                      <a:pt x="1593" y="211"/>
                    </a:lnTo>
                    <a:lnTo>
                      <a:pt x="1607" y="211"/>
                    </a:lnTo>
                    <a:lnTo>
                      <a:pt x="1621" y="208"/>
                    </a:lnTo>
                    <a:lnTo>
                      <a:pt x="1636" y="208"/>
                    </a:lnTo>
                    <a:lnTo>
                      <a:pt x="1650" y="208"/>
                    </a:lnTo>
                    <a:lnTo>
                      <a:pt x="1662" y="206"/>
                    </a:lnTo>
                    <a:lnTo>
                      <a:pt x="1676" y="206"/>
                    </a:lnTo>
                    <a:lnTo>
                      <a:pt x="1690" y="203"/>
                    </a:lnTo>
                    <a:lnTo>
                      <a:pt x="1705" y="203"/>
                    </a:lnTo>
                    <a:lnTo>
                      <a:pt x="1716" y="203"/>
                    </a:lnTo>
                    <a:lnTo>
                      <a:pt x="1728" y="201"/>
                    </a:lnTo>
                    <a:lnTo>
                      <a:pt x="1740" y="201"/>
                    </a:lnTo>
                    <a:lnTo>
                      <a:pt x="1754" y="201"/>
                    </a:lnTo>
                    <a:lnTo>
                      <a:pt x="1764" y="199"/>
                    </a:lnTo>
                    <a:lnTo>
                      <a:pt x="1776" y="199"/>
                    </a:lnTo>
                    <a:lnTo>
                      <a:pt x="1788" y="196"/>
                    </a:lnTo>
                    <a:lnTo>
                      <a:pt x="1799" y="196"/>
                    </a:lnTo>
                    <a:lnTo>
                      <a:pt x="1809" y="196"/>
                    </a:lnTo>
                    <a:lnTo>
                      <a:pt x="1821" y="194"/>
                    </a:lnTo>
                    <a:lnTo>
                      <a:pt x="1828" y="194"/>
                    </a:lnTo>
                    <a:lnTo>
                      <a:pt x="1837" y="194"/>
                    </a:lnTo>
                    <a:lnTo>
                      <a:pt x="1847" y="192"/>
                    </a:lnTo>
                    <a:lnTo>
                      <a:pt x="1856" y="189"/>
                    </a:lnTo>
                    <a:lnTo>
                      <a:pt x="1864" y="189"/>
                    </a:lnTo>
                    <a:lnTo>
                      <a:pt x="1875" y="189"/>
                    </a:lnTo>
                    <a:lnTo>
                      <a:pt x="1890" y="187"/>
                    </a:lnTo>
                    <a:lnTo>
                      <a:pt x="1904" y="185"/>
                    </a:lnTo>
                    <a:lnTo>
                      <a:pt x="1916" y="182"/>
                    </a:lnTo>
                    <a:lnTo>
                      <a:pt x="1928" y="182"/>
                    </a:lnTo>
                    <a:lnTo>
                      <a:pt x="1925" y="268"/>
                    </a:lnTo>
                    <a:lnTo>
                      <a:pt x="1923" y="268"/>
                    </a:lnTo>
                    <a:lnTo>
                      <a:pt x="1918" y="268"/>
                    </a:lnTo>
                    <a:lnTo>
                      <a:pt x="1909" y="270"/>
                    </a:lnTo>
                    <a:lnTo>
                      <a:pt x="1899" y="270"/>
                    </a:lnTo>
                    <a:lnTo>
                      <a:pt x="1892" y="270"/>
                    </a:lnTo>
                    <a:lnTo>
                      <a:pt x="1887" y="272"/>
                    </a:lnTo>
                    <a:lnTo>
                      <a:pt x="1878" y="275"/>
                    </a:lnTo>
                    <a:lnTo>
                      <a:pt x="1871" y="275"/>
                    </a:lnTo>
                    <a:lnTo>
                      <a:pt x="1864" y="275"/>
                    </a:lnTo>
                    <a:lnTo>
                      <a:pt x="1854" y="277"/>
                    </a:lnTo>
                    <a:lnTo>
                      <a:pt x="1845" y="277"/>
                    </a:lnTo>
                    <a:lnTo>
                      <a:pt x="1835" y="282"/>
                    </a:lnTo>
                    <a:lnTo>
                      <a:pt x="1821" y="282"/>
                    </a:lnTo>
                    <a:lnTo>
                      <a:pt x="1809" y="282"/>
                    </a:lnTo>
                    <a:lnTo>
                      <a:pt x="1795" y="284"/>
                    </a:lnTo>
                    <a:lnTo>
                      <a:pt x="1783" y="284"/>
                    </a:lnTo>
                    <a:lnTo>
                      <a:pt x="1769" y="284"/>
                    </a:lnTo>
                    <a:lnTo>
                      <a:pt x="1754" y="287"/>
                    </a:lnTo>
                    <a:lnTo>
                      <a:pt x="1738" y="289"/>
                    </a:lnTo>
                    <a:lnTo>
                      <a:pt x="1724" y="289"/>
                    </a:lnTo>
                    <a:lnTo>
                      <a:pt x="1714" y="289"/>
                    </a:lnTo>
                    <a:lnTo>
                      <a:pt x="1707" y="289"/>
                    </a:lnTo>
                    <a:lnTo>
                      <a:pt x="1697" y="289"/>
                    </a:lnTo>
                    <a:lnTo>
                      <a:pt x="1688" y="289"/>
                    </a:lnTo>
                    <a:lnTo>
                      <a:pt x="1678" y="289"/>
                    </a:lnTo>
                    <a:lnTo>
                      <a:pt x="1669" y="289"/>
                    </a:lnTo>
                    <a:lnTo>
                      <a:pt x="1662" y="289"/>
                    </a:lnTo>
                    <a:lnTo>
                      <a:pt x="1652" y="291"/>
                    </a:lnTo>
                    <a:lnTo>
                      <a:pt x="1643" y="291"/>
                    </a:lnTo>
                    <a:lnTo>
                      <a:pt x="1633" y="291"/>
                    </a:lnTo>
                    <a:lnTo>
                      <a:pt x="1624" y="291"/>
                    </a:lnTo>
                    <a:lnTo>
                      <a:pt x="1614" y="291"/>
                    </a:lnTo>
                    <a:lnTo>
                      <a:pt x="1605" y="291"/>
                    </a:lnTo>
                    <a:lnTo>
                      <a:pt x="1593" y="291"/>
                    </a:lnTo>
                    <a:lnTo>
                      <a:pt x="1583" y="291"/>
                    </a:lnTo>
                    <a:lnTo>
                      <a:pt x="1576" y="294"/>
                    </a:lnTo>
                    <a:lnTo>
                      <a:pt x="1567" y="291"/>
                    </a:lnTo>
                    <a:lnTo>
                      <a:pt x="1557" y="291"/>
                    </a:lnTo>
                    <a:lnTo>
                      <a:pt x="1550" y="291"/>
                    </a:lnTo>
                    <a:lnTo>
                      <a:pt x="1543" y="291"/>
                    </a:lnTo>
                    <a:lnTo>
                      <a:pt x="1529" y="291"/>
                    </a:lnTo>
                    <a:lnTo>
                      <a:pt x="1515" y="291"/>
                    </a:lnTo>
                    <a:lnTo>
                      <a:pt x="1503" y="291"/>
                    </a:lnTo>
                    <a:lnTo>
                      <a:pt x="1489" y="291"/>
                    </a:lnTo>
                    <a:lnTo>
                      <a:pt x="1477" y="291"/>
                    </a:lnTo>
                    <a:lnTo>
                      <a:pt x="1470" y="291"/>
                    </a:lnTo>
                    <a:lnTo>
                      <a:pt x="1458" y="291"/>
                    </a:lnTo>
                    <a:lnTo>
                      <a:pt x="1448" y="291"/>
                    </a:lnTo>
                    <a:lnTo>
                      <a:pt x="1441" y="291"/>
                    </a:lnTo>
                    <a:lnTo>
                      <a:pt x="1432" y="291"/>
                    </a:lnTo>
                    <a:lnTo>
                      <a:pt x="1417" y="289"/>
                    </a:lnTo>
                    <a:lnTo>
                      <a:pt x="1408" y="289"/>
                    </a:lnTo>
                    <a:lnTo>
                      <a:pt x="1396" y="284"/>
                    </a:lnTo>
                    <a:lnTo>
                      <a:pt x="1386" y="282"/>
                    </a:lnTo>
                    <a:lnTo>
                      <a:pt x="1379" y="279"/>
                    </a:lnTo>
                    <a:lnTo>
                      <a:pt x="1375" y="277"/>
                    </a:lnTo>
                    <a:lnTo>
                      <a:pt x="1368" y="265"/>
                    </a:lnTo>
                    <a:lnTo>
                      <a:pt x="1363" y="256"/>
                    </a:lnTo>
                    <a:lnTo>
                      <a:pt x="1358" y="249"/>
                    </a:lnTo>
                    <a:lnTo>
                      <a:pt x="1356" y="241"/>
                    </a:lnTo>
                    <a:lnTo>
                      <a:pt x="1353" y="234"/>
                    </a:lnTo>
                    <a:lnTo>
                      <a:pt x="1353" y="227"/>
                    </a:lnTo>
                    <a:lnTo>
                      <a:pt x="1351" y="215"/>
                    </a:lnTo>
                    <a:lnTo>
                      <a:pt x="1349" y="208"/>
                    </a:lnTo>
                    <a:lnTo>
                      <a:pt x="1346" y="196"/>
                    </a:lnTo>
                    <a:lnTo>
                      <a:pt x="1346" y="187"/>
                    </a:lnTo>
                    <a:lnTo>
                      <a:pt x="1344" y="177"/>
                    </a:lnTo>
                    <a:lnTo>
                      <a:pt x="1341" y="170"/>
                    </a:lnTo>
                    <a:lnTo>
                      <a:pt x="1341" y="161"/>
                    </a:lnTo>
                    <a:lnTo>
                      <a:pt x="1341" y="154"/>
                    </a:lnTo>
                    <a:lnTo>
                      <a:pt x="1339" y="147"/>
                    </a:lnTo>
                    <a:lnTo>
                      <a:pt x="1337" y="139"/>
                    </a:lnTo>
                    <a:lnTo>
                      <a:pt x="1337" y="130"/>
                    </a:lnTo>
                    <a:lnTo>
                      <a:pt x="1337" y="123"/>
                    </a:lnTo>
                    <a:lnTo>
                      <a:pt x="1334" y="109"/>
                    </a:lnTo>
                    <a:lnTo>
                      <a:pt x="1330" y="99"/>
                    </a:lnTo>
                    <a:lnTo>
                      <a:pt x="1327" y="90"/>
                    </a:lnTo>
                    <a:lnTo>
                      <a:pt x="1322" y="87"/>
                    </a:lnTo>
                    <a:lnTo>
                      <a:pt x="1318" y="87"/>
                    </a:lnTo>
                    <a:lnTo>
                      <a:pt x="1311" y="87"/>
                    </a:lnTo>
                    <a:lnTo>
                      <a:pt x="1299" y="85"/>
                    </a:lnTo>
                    <a:lnTo>
                      <a:pt x="1287" y="85"/>
                    </a:lnTo>
                    <a:lnTo>
                      <a:pt x="1275" y="85"/>
                    </a:lnTo>
                    <a:lnTo>
                      <a:pt x="1268" y="85"/>
                    </a:lnTo>
                    <a:lnTo>
                      <a:pt x="1258" y="85"/>
                    </a:lnTo>
                    <a:lnTo>
                      <a:pt x="1249" y="85"/>
                    </a:lnTo>
                    <a:lnTo>
                      <a:pt x="1237" y="85"/>
                    </a:lnTo>
                    <a:lnTo>
                      <a:pt x="1227" y="85"/>
                    </a:lnTo>
                    <a:lnTo>
                      <a:pt x="1216" y="85"/>
                    </a:lnTo>
                    <a:lnTo>
                      <a:pt x="1206" y="87"/>
                    </a:lnTo>
                    <a:lnTo>
                      <a:pt x="1192" y="87"/>
                    </a:lnTo>
                    <a:lnTo>
                      <a:pt x="1178" y="87"/>
                    </a:lnTo>
                    <a:lnTo>
                      <a:pt x="1166" y="87"/>
                    </a:lnTo>
                    <a:lnTo>
                      <a:pt x="1152" y="87"/>
                    </a:lnTo>
                    <a:lnTo>
                      <a:pt x="1137" y="87"/>
                    </a:lnTo>
                    <a:lnTo>
                      <a:pt x="1123" y="87"/>
                    </a:lnTo>
                    <a:lnTo>
                      <a:pt x="1109" y="87"/>
                    </a:lnTo>
                    <a:lnTo>
                      <a:pt x="1095" y="87"/>
                    </a:lnTo>
                    <a:lnTo>
                      <a:pt x="1078" y="87"/>
                    </a:lnTo>
                    <a:lnTo>
                      <a:pt x="1064" y="87"/>
                    </a:lnTo>
                    <a:lnTo>
                      <a:pt x="1047" y="87"/>
                    </a:lnTo>
                    <a:lnTo>
                      <a:pt x="1033" y="87"/>
                    </a:lnTo>
                    <a:lnTo>
                      <a:pt x="1016" y="87"/>
                    </a:lnTo>
                    <a:lnTo>
                      <a:pt x="1002" y="87"/>
                    </a:lnTo>
                    <a:lnTo>
                      <a:pt x="985" y="87"/>
                    </a:lnTo>
                    <a:lnTo>
                      <a:pt x="971" y="90"/>
                    </a:lnTo>
                    <a:lnTo>
                      <a:pt x="955" y="90"/>
                    </a:lnTo>
                    <a:lnTo>
                      <a:pt x="938" y="90"/>
                    </a:lnTo>
                    <a:lnTo>
                      <a:pt x="921" y="90"/>
                    </a:lnTo>
                    <a:lnTo>
                      <a:pt x="907" y="90"/>
                    </a:lnTo>
                    <a:lnTo>
                      <a:pt x="888" y="90"/>
                    </a:lnTo>
                    <a:lnTo>
                      <a:pt x="874" y="90"/>
                    </a:lnTo>
                    <a:lnTo>
                      <a:pt x="860" y="90"/>
                    </a:lnTo>
                    <a:lnTo>
                      <a:pt x="845" y="90"/>
                    </a:lnTo>
                    <a:lnTo>
                      <a:pt x="829" y="90"/>
                    </a:lnTo>
                    <a:lnTo>
                      <a:pt x="815" y="90"/>
                    </a:lnTo>
                    <a:lnTo>
                      <a:pt x="798" y="90"/>
                    </a:lnTo>
                    <a:lnTo>
                      <a:pt x="786" y="92"/>
                    </a:lnTo>
                    <a:lnTo>
                      <a:pt x="772" y="92"/>
                    </a:lnTo>
                    <a:lnTo>
                      <a:pt x="760" y="92"/>
                    </a:lnTo>
                    <a:lnTo>
                      <a:pt x="746" y="92"/>
                    </a:lnTo>
                    <a:lnTo>
                      <a:pt x="736" y="94"/>
                    </a:lnTo>
                    <a:lnTo>
                      <a:pt x="722" y="94"/>
                    </a:lnTo>
                    <a:lnTo>
                      <a:pt x="710" y="94"/>
                    </a:lnTo>
                    <a:lnTo>
                      <a:pt x="698" y="94"/>
                    </a:lnTo>
                    <a:lnTo>
                      <a:pt x="689" y="94"/>
                    </a:lnTo>
                    <a:lnTo>
                      <a:pt x="677" y="94"/>
                    </a:lnTo>
                    <a:lnTo>
                      <a:pt x="670" y="94"/>
                    </a:lnTo>
                    <a:lnTo>
                      <a:pt x="660" y="94"/>
                    </a:lnTo>
                    <a:lnTo>
                      <a:pt x="653" y="97"/>
                    </a:lnTo>
                    <a:lnTo>
                      <a:pt x="644" y="97"/>
                    </a:lnTo>
                    <a:lnTo>
                      <a:pt x="637" y="97"/>
                    </a:lnTo>
                    <a:lnTo>
                      <a:pt x="632" y="97"/>
                    </a:lnTo>
                    <a:lnTo>
                      <a:pt x="627" y="97"/>
                    </a:lnTo>
                    <a:lnTo>
                      <a:pt x="620" y="99"/>
                    </a:lnTo>
                    <a:lnTo>
                      <a:pt x="615" y="99"/>
                    </a:lnTo>
                    <a:lnTo>
                      <a:pt x="608" y="102"/>
                    </a:lnTo>
                    <a:lnTo>
                      <a:pt x="603" y="106"/>
                    </a:lnTo>
                    <a:lnTo>
                      <a:pt x="601" y="116"/>
                    </a:lnTo>
                    <a:lnTo>
                      <a:pt x="596" y="128"/>
                    </a:lnTo>
                    <a:lnTo>
                      <a:pt x="591" y="139"/>
                    </a:lnTo>
                    <a:lnTo>
                      <a:pt x="589" y="154"/>
                    </a:lnTo>
                    <a:lnTo>
                      <a:pt x="587" y="161"/>
                    </a:lnTo>
                    <a:lnTo>
                      <a:pt x="587" y="168"/>
                    </a:lnTo>
                    <a:lnTo>
                      <a:pt x="582" y="175"/>
                    </a:lnTo>
                    <a:lnTo>
                      <a:pt x="582" y="185"/>
                    </a:lnTo>
                    <a:lnTo>
                      <a:pt x="580" y="192"/>
                    </a:lnTo>
                    <a:lnTo>
                      <a:pt x="577" y="201"/>
                    </a:lnTo>
                    <a:lnTo>
                      <a:pt x="577" y="208"/>
                    </a:lnTo>
                    <a:lnTo>
                      <a:pt x="577" y="215"/>
                    </a:lnTo>
                    <a:lnTo>
                      <a:pt x="575" y="222"/>
                    </a:lnTo>
                    <a:lnTo>
                      <a:pt x="572" y="232"/>
                    </a:lnTo>
                    <a:lnTo>
                      <a:pt x="570" y="239"/>
                    </a:lnTo>
                    <a:lnTo>
                      <a:pt x="570" y="249"/>
                    </a:lnTo>
                    <a:lnTo>
                      <a:pt x="568" y="260"/>
                    </a:lnTo>
                    <a:lnTo>
                      <a:pt x="565" y="275"/>
                    </a:lnTo>
                    <a:lnTo>
                      <a:pt x="561" y="287"/>
                    </a:lnTo>
                    <a:lnTo>
                      <a:pt x="558" y="296"/>
                    </a:lnTo>
                    <a:lnTo>
                      <a:pt x="553" y="298"/>
                    </a:lnTo>
                    <a:lnTo>
                      <a:pt x="546" y="303"/>
                    </a:lnTo>
                    <a:lnTo>
                      <a:pt x="537" y="308"/>
                    </a:lnTo>
                    <a:lnTo>
                      <a:pt x="527" y="313"/>
                    </a:lnTo>
                    <a:lnTo>
                      <a:pt x="520" y="313"/>
                    </a:lnTo>
                    <a:lnTo>
                      <a:pt x="513" y="315"/>
                    </a:lnTo>
                    <a:lnTo>
                      <a:pt x="506" y="315"/>
                    </a:lnTo>
                    <a:lnTo>
                      <a:pt x="499" y="317"/>
                    </a:lnTo>
                    <a:lnTo>
                      <a:pt x="489" y="320"/>
                    </a:lnTo>
                    <a:lnTo>
                      <a:pt x="480" y="322"/>
                    </a:lnTo>
                    <a:lnTo>
                      <a:pt x="470" y="322"/>
                    </a:lnTo>
                    <a:lnTo>
                      <a:pt x="461" y="324"/>
                    </a:lnTo>
                    <a:lnTo>
                      <a:pt x="451" y="324"/>
                    </a:lnTo>
                    <a:lnTo>
                      <a:pt x="440" y="327"/>
                    </a:lnTo>
                    <a:lnTo>
                      <a:pt x="428" y="327"/>
                    </a:lnTo>
                    <a:lnTo>
                      <a:pt x="418" y="329"/>
                    </a:lnTo>
                    <a:lnTo>
                      <a:pt x="404" y="329"/>
                    </a:lnTo>
                    <a:lnTo>
                      <a:pt x="392" y="329"/>
                    </a:lnTo>
                    <a:lnTo>
                      <a:pt x="378" y="329"/>
                    </a:lnTo>
                    <a:lnTo>
                      <a:pt x="366" y="332"/>
                    </a:lnTo>
                    <a:lnTo>
                      <a:pt x="352" y="329"/>
                    </a:lnTo>
                    <a:lnTo>
                      <a:pt x="338" y="329"/>
                    </a:lnTo>
                    <a:lnTo>
                      <a:pt x="323" y="329"/>
                    </a:lnTo>
                    <a:lnTo>
                      <a:pt x="309" y="329"/>
                    </a:lnTo>
                    <a:lnTo>
                      <a:pt x="300" y="329"/>
                    </a:lnTo>
                    <a:lnTo>
                      <a:pt x="292" y="329"/>
                    </a:lnTo>
                    <a:lnTo>
                      <a:pt x="283" y="329"/>
                    </a:lnTo>
                    <a:lnTo>
                      <a:pt x="276" y="329"/>
                    </a:lnTo>
                    <a:lnTo>
                      <a:pt x="269" y="329"/>
                    </a:lnTo>
                    <a:lnTo>
                      <a:pt x="262" y="329"/>
                    </a:lnTo>
                    <a:lnTo>
                      <a:pt x="252" y="329"/>
                    </a:lnTo>
                    <a:lnTo>
                      <a:pt x="245" y="329"/>
                    </a:lnTo>
                    <a:lnTo>
                      <a:pt x="235" y="329"/>
                    </a:lnTo>
                    <a:lnTo>
                      <a:pt x="224" y="327"/>
                    </a:lnTo>
                    <a:lnTo>
                      <a:pt x="214" y="327"/>
                    </a:lnTo>
                    <a:lnTo>
                      <a:pt x="207" y="327"/>
                    </a:lnTo>
                    <a:lnTo>
                      <a:pt x="195" y="324"/>
                    </a:lnTo>
                    <a:lnTo>
                      <a:pt x="188" y="324"/>
                    </a:lnTo>
                    <a:lnTo>
                      <a:pt x="178" y="324"/>
                    </a:lnTo>
                    <a:lnTo>
                      <a:pt x="169" y="324"/>
                    </a:lnTo>
                    <a:lnTo>
                      <a:pt x="160" y="322"/>
                    </a:lnTo>
                    <a:lnTo>
                      <a:pt x="150" y="322"/>
                    </a:lnTo>
                    <a:lnTo>
                      <a:pt x="141" y="320"/>
                    </a:lnTo>
                    <a:lnTo>
                      <a:pt x="133" y="317"/>
                    </a:lnTo>
                    <a:lnTo>
                      <a:pt x="124" y="317"/>
                    </a:lnTo>
                    <a:lnTo>
                      <a:pt x="114" y="315"/>
                    </a:lnTo>
                    <a:lnTo>
                      <a:pt x="107" y="315"/>
                    </a:lnTo>
                    <a:lnTo>
                      <a:pt x="100" y="315"/>
                    </a:lnTo>
                    <a:lnTo>
                      <a:pt x="91" y="310"/>
                    </a:lnTo>
                    <a:lnTo>
                      <a:pt x="81" y="310"/>
                    </a:lnTo>
                    <a:lnTo>
                      <a:pt x="74" y="308"/>
                    </a:lnTo>
                    <a:lnTo>
                      <a:pt x="67" y="308"/>
                    </a:lnTo>
                    <a:lnTo>
                      <a:pt x="53" y="303"/>
                    </a:lnTo>
                    <a:lnTo>
                      <a:pt x="41" y="298"/>
                    </a:lnTo>
                    <a:lnTo>
                      <a:pt x="27" y="294"/>
                    </a:lnTo>
                    <a:lnTo>
                      <a:pt x="17" y="289"/>
                    </a:lnTo>
                    <a:lnTo>
                      <a:pt x="8" y="284"/>
                    </a:lnTo>
                    <a:lnTo>
                      <a:pt x="0" y="279"/>
                    </a:lnTo>
                    <a:lnTo>
                      <a:pt x="3" y="196"/>
                    </a:lnTo>
                    <a:lnTo>
                      <a:pt x="3" y="1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14" name="Freeform 14">
                <a:extLst>
                  <a:ext uri="{FF2B5EF4-FFF2-40B4-BE49-F238E27FC236}">
                    <a16:creationId xmlns:a16="http://schemas.microsoft.com/office/drawing/2014/main" id="{54E31E04-489A-4335-B4C5-60BF1A6264B0}"/>
                  </a:ext>
                </a:extLst>
              </p:cNvPr>
              <p:cNvSpPr>
                <a:spLocks/>
              </p:cNvSpPr>
              <p:nvPr/>
            </p:nvSpPr>
            <p:spPr bwMode="auto">
              <a:xfrm>
                <a:off x="2385" y="1814"/>
                <a:ext cx="966" cy="373"/>
              </a:xfrm>
              <a:custGeom>
                <a:avLst/>
                <a:gdLst>
                  <a:gd name="T0" fmla="*/ 90 w 966"/>
                  <a:gd name="T1" fmla="*/ 3 h 373"/>
                  <a:gd name="T2" fmla="*/ 59 w 966"/>
                  <a:gd name="T3" fmla="*/ 22 h 373"/>
                  <a:gd name="T4" fmla="*/ 41 w 966"/>
                  <a:gd name="T5" fmla="*/ 72 h 373"/>
                  <a:gd name="T6" fmla="*/ 33 w 966"/>
                  <a:gd name="T7" fmla="*/ 107 h 373"/>
                  <a:gd name="T8" fmla="*/ 26 w 966"/>
                  <a:gd name="T9" fmla="*/ 152 h 373"/>
                  <a:gd name="T10" fmla="*/ 19 w 966"/>
                  <a:gd name="T11" fmla="*/ 197 h 373"/>
                  <a:gd name="T12" fmla="*/ 17 w 966"/>
                  <a:gd name="T13" fmla="*/ 230 h 373"/>
                  <a:gd name="T14" fmla="*/ 12 w 966"/>
                  <a:gd name="T15" fmla="*/ 264 h 373"/>
                  <a:gd name="T16" fmla="*/ 7 w 966"/>
                  <a:gd name="T17" fmla="*/ 297 h 373"/>
                  <a:gd name="T18" fmla="*/ 0 w 966"/>
                  <a:gd name="T19" fmla="*/ 332 h 373"/>
                  <a:gd name="T20" fmla="*/ 17 w 966"/>
                  <a:gd name="T21" fmla="*/ 361 h 373"/>
                  <a:gd name="T22" fmla="*/ 55 w 966"/>
                  <a:gd name="T23" fmla="*/ 368 h 373"/>
                  <a:gd name="T24" fmla="*/ 97 w 966"/>
                  <a:gd name="T25" fmla="*/ 368 h 373"/>
                  <a:gd name="T26" fmla="*/ 154 w 966"/>
                  <a:gd name="T27" fmla="*/ 370 h 373"/>
                  <a:gd name="T28" fmla="*/ 195 w 966"/>
                  <a:gd name="T29" fmla="*/ 370 h 373"/>
                  <a:gd name="T30" fmla="*/ 228 w 966"/>
                  <a:gd name="T31" fmla="*/ 370 h 373"/>
                  <a:gd name="T32" fmla="*/ 264 w 966"/>
                  <a:gd name="T33" fmla="*/ 370 h 373"/>
                  <a:gd name="T34" fmla="*/ 304 w 966"/>
                  <a:gd name="T35" fmla="*/ 370 h 373"/>
                  <a:gd name="T36" fmla="*/ 342 w 966"/>
                  <a:gd name="T37" fmla="*/ 370 h 373"/>
                  <a:gd name="T38" fmla="*/ 382 w 966"/>
                  <a:gd name="T39" fmla="*/ 370 h 373"/>
                  <a:gd name="T40" fmla="*/ 423 w 966"/>
                  <a:gd name="T41" fmla="*/ 370 h 373"/>
                  <a:gd name="T42" fmla="*/ 463 w 966"/>
                  <a:gd name="T43" fmla="*/ 370 h 373"/>
                  <a:gd name="T44" fmla="*/ 506 w 966"/>
                  <a:gd name="T45" fmla="*/ 370 h 373"/>
                  <a:gd name="T46" fmla="*/ 541 w 966"/>
                  <a:gd name="T47" fmla="*/ 370 h 373"/>
                  <a:gd name="T48" fmla="*/ 579 w 966"/>
                  <a:gd name="T49" fmla="*/ 370 h 373"/>
                  <a:gd name="T50" fmla="*/ 615 w 966"/>
                  <a:gd name="T51" fmla="*/ 370 h 373"/>
                  <a:gd name="T52" fmla="*/ 650 w 966"/>
                  <a:gd name="T53" fmla="*/ 370 h 373"/>
                  <a:gd name="T54" fmla="*/ 684 w 966"/>
                  <a:gd name="T55" fmla="*/ 370 h 373"/>
                  <a:gd name="T56" fmla="*/ 717 w 966"/>
                  <a:gd name="T57" fmla="*/ 370 h 373"/>
                  <a:gd name="T58" fmla="*/ 769 w 966"/>
                  <a:gd name="T59" fmla="*/ 370 h 373"/>
                  <a:gd name="T60" fmla="*/ 824 w 966"/>
                  <a:gd name="T61" fmla="*/ 370 h 373"/>
                  <a:gd name="T62" fmla="*/ 866 w 966"/>
                  <a:gd name="T63" fmla="*/ 370 h 373"/>
                  <a:gd name="T64" fmla="*/ 900 w 966"/>
                  <a:gd name="T65" fmla="*/ 368 h 373"/>
                  <a:gd name="T66" fmla="*/ 938 w 966"/>
                  <a:gd name="T67" fmla="*/ 363 h 373"/>
                  <a:gd name="T68" fmla="*/ 961 w 966"/>
                  <a:gd name="T69" fmla="*/ 342 h 373"/>
                  <a:gd name="T70" fmla="*/ 966 w 966"/>
                  <a:gd name="T71" fmla="*/ 299 h 373"/>
                  <a:gd name="T72" fmla="*/ 957 w 966"/>
                  <a:gd name="T73" fmla="*/ 249 h 373"/>
                  <a:gd name="T74" fmla="*/ 949 w 966"/>
                  <a:gd name="T75" fmla="*/ 202 h 373"/>
                  <a:gd name="T76" fmla="*/ 942 w 966"/>
                  <a:gd name="T77" fmla="*/ 159 h 373"/>
                  <a:gd name="T78" fmla="*/ 938 w 966"/>
                  <a:gd name="T79" fmla="*/ 119 h 373"/>
                  <a:gd name="T80" fmla="*/ 933 w 966"/>
                  <a:gd name="T81" fmla="*/ 86 h 373"/>
                  <a:gd name="T82" fmla="*/ 928 w 966"/>
                  <a:gd name="T83" fmla="*/ 53 h 373"/>
                  <a:gd name="T84" fmla="*/ 919 w 966"/>
                  <a:gd name="T85" fmla="*/ 15 h 373"/>
                  <a:gd name="T86" fmla="*/ 900 w 966"/>
                  <a:gd name="T87" fmla="*/ 5 h 373"/>
                  <a:gd name="T88" fmla="*/ 869 w 966"/>
                  <a:gd name="T89" fmla="*/ 0 h 373"/>
                  <a:gd name="T90" fmla="*/ 831 w 966"/>
                  <a:gd name="T91" fmla="*/ 0 h 373"/>
                  <a:gd name="T92" fmla="*/ 786 w 966"/>
                  <a:gd name="T93" fmla="*/ 0 h 373"/>
                  <a:gd name="T94" fmla="*/ 736 w 966"/>
                  <a:gd name="T95" fmla="*/ 0 h 373"/>
                  <a:gd name="T96" fmla="*/ 684 w 966"/>
                  <a:gd name="T97" fmla="*/ 0 h 373"/>
                  <a:gd name="T98" fmla="*/ 643 w 966"/>
                  <a:gd name="T99" fmla="*/ 0 h 373"/>
                  <a:gd name="T100" fmla="*/ 603 w 966"/>
                  <a:gd name="T101" fmla="*/ 0 h 373"/>
                  <a:gd name="T102" fmla="*/ 570 w 966"/>
                  <a:gd name="T103" fmla="*/ 0 h 373"/>
                  <a:gd name="T104" fmla="*/ 534 w 966"/>
                  <a:gd name="T105" fmla="*/ 0 h 373"/>
                  <a:gd name="T106" fmla="*/ 499 w 966"/>
                  <a:gd name="T107" fmla="*/ 0 h 373"/>
                  <a:gd name="T108" fmla="*/ 465 w 966"/>
                  <a:gd name="T109" fmla="*/ 0 h 373"/>
                  <a:gd name="T110" fmla="*/ 434 w 966"/>
                  <a:gd name="T111" fmla="*/ 0 h 373"/>
                  <a:gd name="T112" fmla="*/ 404 w 966"/>
                  <a:gd name="T113" fmla="*/ 0 h 373"/>
                  <a:gd name="T114" fmla="*/ 349 w 966"/>
                  <a:gd name="T115" fmla="*/ 0 h 373"/>
                  <a:gd name="T116" fmla="*/ 290 w 966"/>
                  <a:gd name="T117" fmla="*/ 0 h 373"/>
                  <a:gd name="T118" fmla="*/ 237 w 966"/>
                  <a:gd name="T119" fmla="*/ 0 h 373"/>
                  <a:gd name="T120" fmla="*/ 190 w 966"/>
                  <a:gd name="T121" fmla="*/ 0 h 373"/>
                  <a:gd name="T122" fmla="*/ 154 w 966"/>
                  <a:gd name="T123" fmla="*/ 0 h 373"/>
                  <a:gd name="T124" fmla="*/ 124 w 966"/>
                  <a:gd name="T125" fmla="*/ 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66" h="373">
                    <a:moveTo>
                      <a:pt x="119" y="3"/>
                    </a:moveTo>
                    <a:lnTo>
                      <a:pt x="109" y="0"/>
                    </a:lnTo>
                    <a:lnTo>
                      <a:pt x="100" y="0"/>
                    </a:lnTo>
                    <a:lnTo>
                      <a:pt x="90" y="3"/>
                    </a:lnTo>
                    <a:lnTo>
                      <a:pt x="81" y="5"/>
                    </a:lnTo>
                    <a:lnTo>
                      <a:pt x="74" y="8"/>
                    </a:lnTo>
                    <a:lnTo>
                      <a:pt x="67" y="15"/>
                    </a:lnTo>
                    <a:lnTo>
                      <a:pt x="59" y="22"/>
                    </a:lnTo>
                    <a:lnTo>
                      <a:pt x="55" y="34"/>
                    </a:lnTo>
                    <a:lnTo>
                      <a:pt x="48" y="45"/>
                    </a:lnTo>
                    <a:lnTo>
                      <a:pt x="45" y="62"/>
                    </a:lnTo>
                    <a:lnTo>
                      <a:pt x="41" y="72"/>
                    </a:lnTo>
                    <a:lnTo>
                      <a:pt x="41" y="79"/>
                    </a:lnTo>
                    <a:lnTo>
                      <a:pt x="38" y="88"/>
                    </a:lnTo>
                    <a:lnTo>
                      <a:pt x="38" y="100"/>
                    </a:lnTo>
                    <a:lnTo>
                      <a:pt x="33" y="107"/>
                    </a:lnTo>
                    <a:lnTo>
                      <a:pt x="33" y="119"/>
                    </a:lnTo>
                    <a:lnTo>
                      <a:pt x="31" y="128"/>
                    </a:lnTo>
                    <a:lnTo>
                      <a:pt x="31" y="140"/>
                    </a:lnTo>
                    <a:lnTo>
                      <a:pt x="26" y="152"/>
                    </a:lnTo>
                    <a:lnTo>
                      <a:pt x="26" y="164"/>
                    </a:lnTo>
                    <a:lnTo>
                      <a:pt x="24" y="176"/>
                    </a:lnTo>
                    <a:lnTo>
                      <a:pt x="24" y="190"/>
                    </a:lnTo>
                    <a:lnTo>
                      <a:pt x="19" y="197"/>
                    </a:lnTo>
                    <a:lnTo>
                      <a:pt x="19" y="207"/>
                    </a:lnTo>
                    <a:lnTo>
                      <a:pt x="17" y="214"/>
                    </a:lnTo>
                    <a:lnTo>
                      <a:pt x="17" y="223"/>
                    </a:lnTo>
                    <a:lnTo>
                      <a:pt x="17" y="230"/>
                    </a:lnTo>
                    <a:lnTo>
                      <a:pt x="14" y="240"/>
                    </a:lnTo>
                    <a:lnTo>
                      <a:pt x="12" y="249"/>
                    </a:lnTo>
                    <a:lnTo>
                      <a:pt x="12" y="257"/>
                    </a:lnTo>
                    <a:lnTo>
                      <a:pt x="12" y="264"/>
                    </a:lnTo>
                    <a:lnTo>
                      <a:pt x="10" y="273"/>
                    </a:lnTo>
                    <a:lnTo>
                      <a:pt x="10" y="280"/>
                    </a:lnTo>
                    <a:lnTo>
                      <a:pt x="10" y="290"/>
                    </a:lnTo>
                    <a:lnTo>
                      <a:pt x="7" y="297"/>
                    </a:lnTo>
                    <a:lnTo>
                      <a:pt x="5" y="304"/>
                    </a:lnTo>
                    <a:lnTo>
                      <a:pt x="5" y="313"/>
                    </a:lnTo>
                    <a:lnTo>
                      <a:pt x="5" y="323"/>
                    </a:lnTo>
                    <a:lnTo>
                      <a:pt x="0" y="332"/>
                    </a:lnTo>
                    <a:lnTo>
                      <a:pt x="3" y="342"/>
                    </a:lnTo>
                    <a:lnTo>
                      <a:pt x="5" y="349"/>
                    </a:lnTo>
                    <a:lnTo>
                      <a:pt x="10" y="354"/>
                    </a:lnTo>
                    <a:lnTo>
                      <a:pt x="17" y="361"/>
                    </a:lnTo>
                    <a:lnTo>
                      <a:pt x="31" y="366"/>
                    </a:lnTo>
                    <a:lnTo>
                      <a:pt x="38" y="366"/>
                    </a:lnTo>
                    <a:lnTo>
                      <a:pt x="50" y="368"/>
                    </a:lnTo>
                    <a:lnTo>
                      <a:pt x="55" y="368"/>
                    </a:lnTo>
                    <a:lnTo>
                      <a:pt x="67" y="368"/>
                    </a:lnTo>
                    <a:lnTo>
                      <a:pt x="74" y="368"/>
                    </a:lnTo>
                    <a:lnTo>
                      <a:pt x="88" y="368"/>
                    </a:lnTo>
                    <a:lnTo>
                      <a:pt x="97" y="368"/>
                    </a:lnTo>
                    <a:lnTo>
                      <a:pt x="112" y="368"/>
                    </a:lnTo>
                    <a:lnTo>
                      <a:pt x="124" y="368"/>
                    </a:lnTo>
                    <a:lnTo>
                      <a:pt x="140" y="370"/>
                    </a:lnTo>
                    <a:lnTo>
                      <a:pt x="154" y="370"/>
                    </a:lnTo>
                    <a:lnTo>
                      <a:pt x="169" y="370"/>
                    </a:lnTo>
                    <a:lnTo>
                      <a:pt x="178" y="370"/>
                    </a:lnTo>
                    <a:lnTo>
                      <a:pt x="188" y="370"/>
                    </a:lnTo>
                    <a:lnTo>
                      <a:pt x="195" y="370"/>
                    </a:lnTo>
                    <a:lnTo>
                      <a:pt x="204" y="370"/>
                    </a:lnTo>
                    <a:lnTo>
                      <a:pt x="211" y="370"/>
                    </a:lnTo>
                    <a:lnTo>
                      <a:pt x="221" y="370"/>
                    </a:lnTo>
                    <a:lnTo>
                      <a:pt x="228" y="370"/>
                    </a:lnTo>
                    <a:lnTo>
                      <a:pt x="237" y="370"/>
                    </a:lnTo>
                    <a:lnTo>
                      <a:pt x="245" y="370"/>
                    </a:lnTo>
                    <a:lnTo>
                      <a:pt x="256" y="370"/>
                    </a:lnTo>
                    <a:lnTo>
                      <a:pt x="264" y="370"/>
                    </a:lnTo>
                    <a:lnTo>
                      <a:pt x="275" y="370"/>
                    </a:lnTo>
                    <a:lnTo>
                      <a:pt x="283" y="370"/>
                    </a:lnTo>
                    <a:lnTo>
                      <a:pt x="292" y="370"/>
                    </a:lnTo>
                    <a:lnTo>
                      <a:pt x="304" y="370"/>
                    </a:lnTo>
                    <a:lnTo>
                      <a:pt x="313" y="370"/>
                    </a:lnTo>
                    <a:lnTo>
                      <a:pt x="323" y="370"/>
                    </a:lnTo>
                    <a:lnTo>
                      <a:pt x="332" y="370"/>
                    </a:lnTo>
                    <a:lnTo>
                      <a:pt x="342" y="370"/>
                    </a:lnTo>
                    <a:lnTo>
                      <a:pt x="354" y="370"/>
                    </a:lnTo>
                    <a:lnTo>
                      <a:pt x="363" y="370"/>
                    </a:lnTo>
                    <a:lnTo>
                      <a:pt x="373" y="370"/>
                    </a:lnTo>
                    <a:lnTo>
                      <a:pt x="382" y="370"/>
                    </a:lnTo>
                    <a:lnTo>
                      <a:pt x="392" y="370"/>
                    </a:lnTo>
                    <a:lnTo>
                      <a:pt x="404" y="370"/>
                    </a:lnTo>
                    <a:lnTo>
                      <a:pt x="413" y="370"/>
                    </a:lnTo>
                    <a:lnTo>
                      <a:pt x="423" y="370"/>
                    </a:lnTo>
                    <a:lnTo>
                      <a:pt x="434" y="370"/>
                    </a:lnTo>
                    <a:lnTo>
                      <a:pt x="444" y="370"/>
                    </a:lnTo>
                    <a:lnTo>
                      <a:pt x="453" y="370"/>
                    </a:lnTo>
                    <a:lnTo>
                      <a:pt x="463" y="370"/>
                    </a:lnTo>
                    <a:lnTo>
                      <a:pt x="475" y="370"/>
                    </a:lnTo>
                    <a:lnTo>
                      <a:pt x="484" y="370"/>
                    </a:lnTo>
                    <a:lnTo>
                      <a:pt x="494" y="370"/>
                    </a:lnTo>
                    <a:lnTo>
                      <a:pt x="506" y="370"/>
                    </a:lnTo>
                    <a:lnTo>
                      <a:pt x="515" y="373"/>
                    </a:lnTo>
                    <a:lnTo>
                      <a:pt x="525" y="370"/>
                    </a:lnTo>
                    <a:lnTo>
                      <a:pt x="534" y="370"/>
                    </a:lnTo>
                    <a:lnTo>
                      <a:pt x="541" y="370"/>
                    </a:lnTo>
                    <a:lnTo>
                      <a:pt x="553" y="370"/>
                    </a:lnTo>
                    <a:lnTo>
                      <a:pt x="560" y="370"/>
                    </a:lnTo>
                    <a:lnTo>
                      <a:pt x="570" y="370"/>
                    </a:lnTo>
                    <a:lnTo>
                      <a:pt x="579" y="370"/>
                    </a:lnTo>
                    <a:lnTo>
                      <a:pt x="589" y="370"/>
                    </a:lnTo>
                    <a:lnTo>
                      <a:pt x="598" y="370"/>
                    </a:lnTo>
                    <a:lnTo>
                      <a:pt x="608" y="370"/>
                    </a:lnTo>
                    <a:lnTo>
                      <a:pt x="615" y="370"/>
                    </a:lnTo>
                    <a:lnTo>
                      <a:pt x="624" y="370"/>
                    </a:lnTo>
                    <a:lnTo>
                      <a:pt x="634" y="370"/>
                    </a:lnTo>
                    <a:lnTo>
                      <a:pt x="643" y="370"/>
                    </a:lnTo>
                    <a:lnTo>
                      <a:pt x="650" y="370"/>
                    </a:lnTo>
                    <a:lnTo>
                      <a:pt x="662" y="370"/>
                    </a:lnTo>
                    <a:lnTo>
                      <a:pt x="669" y="370"/>
                    </a:lnTo>
                    <a:lnTo>
                      <a:pt x="677" y="370"/>
                    </a:lnTo>
                    <a:lnTo>
                      <a:pt x="684" y="370"/>
                    </a:lnTo>
                    <a:lnTo>
                      <a:pt x="693" y="370"/>
                    </a:lnTo>
                    <a:lnTo>
                      <a:pt x="700" y="370"/>
                    </a:lnTo>
                    <a:lnTo>
                      <a:pt x="710" y="370"/>
                    </a:lnTo>
                    <a:lnTo>
                      <a:pt x="717" y="370"/>
                    </a:lnTo>
                    <a:lnTo>
                      <a:pt x="724" y="370"/>
                    </a:lnTo>
                    <a:lnTo>
                      <a:pt x="738" y="370"/>
                    </a:lnTo>
                    <a:lnTo>
                      <a:pt x="755" y="370"/>
                    </a:lnTo>
                    <a:lnTo>
                      <a:pt x="769" y="370"/>
                    </a:lnTo>
                    <a:lnTo>
                      <a:pt x="786" y="370"/>
                    </a:lnTo>
                    <a:lnTo>
                      <a:pt x="798" y="370"/>
                    </a:lnTo>
                    <a:lnTo>
                      <a:pt x="809" y="370"/>
                    </a:lnTo>
                    <a:lnTo>
                      <a:pt x="824" y="370"/>
                    </a:lnTo>
                    <a:lnTo>
                      <a:pt x="836" y="370"/>
                    </a:lnTo>
                    <a:lnTo>
                      <a:pt x="845" y="370"/>
                    </a:lnTo>
                    <a:lnTo>
                      <a:pt x="855" y="370"/>
                    </a:lnTo>
                    <a:lnTo>
                      <a:pt x="866" y="370"/>
                    </a:lnTo>
                    <a:lnTo>
                      <a:pt x="876" y="370"/>
                    </a:lnTo>
                    <a:lnTo>
                      <a:pt x="885" y="368"/>
                    </a:lnTo>
                    <a:lnTo>
                      <a:pt x="893" y="368"/>
                    </a:lnTo>
                    <a:lnTo>
                      <a:pt x="900" y="368"/>
                    </a:lnTo>
                    <a:lnTo>
                      <a:pt x="909" y="368"/>
                    </a:lnTo>
                    <a:lnTo>
                      <a:pt x="921" y="368"/>
                    </a:lnTo>
                    <a:lnTo>
                      <a:pt x="930" y="368"/>
                    </a:lnTo>
                    <a:lnTo>
                      <a:pt x="938" y="363"/>
                    </a:lnTo>
                    <a:lnTo>
                      <a:pt x="945" y="361"/>
                    </a:lnTo>
                    <a:lnTo>
                      <a:pt x="949" y="356"/>
                    </a:lnTo>
                    <a:lnTo>
                      <a:pt x="957" y="354"/>
                    </a:lnTo>
                    <a:lnTo>
                      <a:pt x="961" y="342"/>
                    </a:lnTo>
                    <a:lnTo>
                      <a:pt x="966" y="330"/>
                    </a:lnTo>
                    <a:lnTo>
                      <a:pt x="966" y="321"/>
                    </a:lnTo>
                    <a:lnTo>
                      <a:pt x="966" y="311"/>
                    </a:lnTo>
                    <a:lnTo>
                      <a:pt x="966" y="299"/>
                    </a:lnTo>
                    <a:lnTo>
                      <a:pt x="966" y="290"/>
                    </a:lnTo>
                    <a:lnTo>
                      <a:pt x="961" y="276"/>
                    </a:lnTo>
                    <a:lnTo>
                      <a:pt x="961" y="264"/>
                    </a:lnTo>
                    <a:lnTo>
                      <a:pt x="957" y="249"/>
                    </a:lnTo>
                    <a:lnTo>
                      <a:pt x="957" y="238"/>
                    </a:lnTo>
                    <a:lnTo>
                      <a:pt x="954" y="226"/>
                    </a:lnTo>
                    <a:lnTo>
                      <a:pt x="952" y="214"/>
                    </a:lnTo>
                    <a:lnTo>
                      <a:pt x="949" y="202"/>
                    </a:lnTo>
                    <a:lnTo>
                      <a:pt x="947" y="190"/>
                    </a:lnTo>
                    <a:lnTo>
                      <a:pt x="947" y="181"/>
                    </a:lnTo>
                    <a:lnTo>
                      <a:pt x="945" y="169"/>
                    </a:lnTo>
                    <a:lnTo>
                      <a:pt x="942" y="159"/>
                    </a:lnTo>
                    <a:lnTo>
                      <a:pt x="942" y="150"/>
                    </a:lnTo>
                    <a:lnTo>
                      <a:pt x="940" y="138"/>
                    </a:lnTo>
                    <a:lnTo>
                      <a:pt x="940" y="128"/>
                    </a:lnTo>
                    <a:lnTo>
                      <a:pt x="938" y="119"/>
                    </a:lnTo>
                    <a:lnTo>
                      <a:pt x="938" y="112"/>
                    </a:lnTo>
                    <a:lnTo>
                      <a:pt x="935" y="100"/>
                    </a:lnTo>
                    <a:lnTo>
                      <a:pt x="935" y="93"/>
                    </a:lnTo>
                    <a:lnTo>
                      <a:pt x="933" y="86"/>
                    </a:lnTo>
                    <a:lnTo>
                      <a:pt x="933" y="79"/>
                    </a:lnTo>
                    <a:lnTo>
                      <a:pt x="930" y="69"/>
                    </a:lnTo>
                    <a:lnTo>
                      <a:pt x="928" y="60"/>
                    </a:lnTo>
                    <a:lnTo>
                      <a:pt x="928" y="53"/>
                    </a:lnTo>
                    <a:lnTo>
                      <a:pt x="928" y="48"/>
                    </a:lnTo>
                    <a:lnTo>
                      <a:pt x="923" y="34"/>
                    </a:lnTo>
                    <a:lnTo>
                      <a:pt x="921" y="26"/>
                    </a:lnTo>
                    <a:lnTo>
                      <a:pt x="919" y="15"/>
                    </a:lnTo>
                    <a:lnTo>
                      <a:pt x="914" y="10"/>
                    </a:lnTo>
                    <a:lnTo>
                      <a:pt x="909" y="5"/>
                    </a:lnTo>
                    <a:lnTo>
                      <a:pt x="907" y="5"/>
                    </a:lnTo>
                    <a:lnTo>
                      <a:pt x="900" y="5"/>
                    </a:lnTo>
                    <a:lnTo>
                      <a:pt x="893" y="3"/>
                    </a:lnTo>
                    <a:lnTo>
                      <a:pt x="885" y="0"/>
                    </a:lnTo>
                    <a:lnTo>
                      <a:pt x="876" y="0"/>
                    </a:lnTo>
                    <a:lnTo>
                      <a:pt x="869" y="0"/>
                    </a:lnTo>
                    <a:lnTo>
                      <a:pt x="859" y="0"/>
                    </a:lnTo>
                    <a:lnTo>
                      <a:pt x="850" y="0"/>
                    </a:lnTo>
                    <a:lnTo>
                      <a:pt x="840" y="0"/>
                    </a:lnTo>
                    <a:lnTo>
                      <a:pt x="831" y="0"/>
                    </a:lnTo>
                    <a:lnTo>
                      <a:pt x="819" y="0"/>
                    </a:lnTo>
                    <a:lnTo>
                      <a:pt x="807" y="0"/>
                    </a:lnTo>
                    <a:lnTo>
                      <a:pt x="798" y="0"/>
                    </a:lnTo>
                    <a:lnTo>
                      <a:pt x="786" y="0"/>
                    </a:lnTo>
                    <a:lnTo>
                      <a:pt x="774" y="0"/>
                    </a:lnTo>
                    <a:lnTo>
                      <a:pt x="762" y="0"/>
                    </a:lnTo>
                    <a:lnTo>
                      <a:pt x="750" y="0"/>
                    </a:lnTo>
                    <a:lnTo>
                      <a:pt x="736" y="0"/>
                    </a:lnTo>
                    <a:lnTo>
                      <a:pt x="719" y="0"/>
                    </a:lnTo>
                    <a:lnTo>
                      <a:pt x="705" y="0"/>
                    </a:lnTo>
                    <a:lnTo>
                      <a:pt x="691" y="0"/>
                    </a:lnTo>
                    <a:lnTo>
                      <a:pt x="684" y="0"/>
                    </a:lnTo>
                    <a:lnTo>
                      <a:pt x="677" y="0"/>
                    </a:lnTo>
                    <a:lnTo>
                      <a:pt x="667" y="0"/>
                    </a:lnTo>
                    <a:lnTo>
                      <a:pt x="660" y="0"/>
                    </a:lnTo>
                    <a:lnTo>
                      <a:pt x="643" y="0"/>
                    </a:lnTo>
                    <a:lnTo>
                      <a:pt x="629" y="0"/>
                    </a:lnTo>
                    <a:lnTo>
                      <a:pt x="622" y="0"/>
                    </a:lnTo>
                    <a:lnTo>
                      <a:pt x="612" y="0"/>
                    </a:lnTo>
                    <a:lnTo>
                      <a:pt x="603" y="0"/>
                    </a:lnTo>
                    <a:lnTo>
                      <a:pt x="596" y="0"/>
                    </a:lnTo>
                    <a:lnTo>
                      <a:pt x="586" y="0"/>
                    </a:lnTo>
                    <a:lnTo>
                      <a:pt x="579" y="0"/>
                    </a:lnTo>
                    <a:lnTo>
                      <a:pt x="570" y="0"/>
                    </a:lnTo>
                    <a:lnTo>
                      <a:pt x="563" y="0"/>
                    </a:lnTo>
                    <a:lnTo>
                      <a:pt x="553" y="0"/>
                    </a:lnTo>
                    <a:lnTo>
                      <a:pt x="544" y="0"/>
                    </a:lnTo>
                    <a:lnTo>
                      <a:pt x="534" y="0"/>
                    </a:lnTo>
                    <a:lnTo>
                      <a:pt x="527" y="0"/>
                    </a:lnTo>
                    <a:lnTo>
                      <a:pt x="515" y="0"/>
                    </a:lnTo>
                    <a:lnTo>
                      <a:pt x="508" y="0"/>
                    </a:lnTo>
                    <a:lnTo>
                      <a:pt x="499" y="0"/>
                    </a:lnTo>
                    <a:lnTo>
                      <a:pt x="489" y="3"/>
                    </a:lnTo>
                    <a:lnTo>
                      <a:pt x="482" y="0"/>
                    </a:lnTo>
                    <a:lnTo>
                      <a:pt x="472" y="0"/>
                    </a:lnTo>
                    <a:lnTo>
                      <a:pt x="465" y="0"/>
                    </a:lnTo>
                    <a:lnTo>
                      <a:pt x="458" y="0"/>
                    </a:lnTo>
                    <a:lnTo>
                      <a:pt x="451" y="0"/>
                    </a:lnTo>
                    <a:lnTo>
                      <a:pt x="442" y="0"/>
                    </a:lnTo>
                    <a:lnTo>
                      <a:pt x="434" y="0"/>
                    </a:lnTo>
                    <a:lnTo>
                      <a:pt x="427" y="0"/>
                    </a:lnTo>
                    <a:lnTo>
                      <a:pt x="418" y="0"/>
                    </a:lnTo>
                    <a:lnTo>
                      <a:pt x="411" y="0"/>
                    </a:lnTo>
                    <a:lnTo>
                      <a:pt x="404" y="0"/>
                    </a:lnTo>
                    <a:lnTo>
                      <a:pt x="396" y="0"/>
                    </a:lnTo>
                    <a:lnTo>
                      <a:pt x="380" y="0"/>
                    </a:lnTo>
                    <a:lnTo>
                      <a:pt x="366" y="0"/>
                    </a:lnTo>
                    <a:lnTo>
                      <a:pt x="349" y="0"/>
                    </a:lnTo>
                    <a:lnTo>
                      <a:pt x="335" y="0"/>
                    </a:lnTo>
                    <a:lnTo>
                      <a:pt x="318" y="0"/>
                    </a:lnTo>
                    <a:lnTo>
                      <a:pt x="304" y="0"/>
                    </a:lnTo>
                    <a:lnTo>
                      <a:pt x="290" y="0"/>
                    </a:lnTo>
                    <a:lnTo>
                      <a:pt x="275" y="0"/>
                    </a:lnTo>
                    <a:lnTo>
                      <a:pt x="264" y="0"/>
                    </a:lnTo>
                    <a:lnTo>
                      <a:pt x="249" y="0"/>
                    </a:lnTo>
                    <a:lnTo>
                      <a:pt x="237" y="0"/>
                    </a:lnTo>
                    <a:lnTo>
                      <a:pt x="223" y="0"/>
                    </a:lnTo>
                    <a:lnTo>
                      <a:pt x="211" y="0"/>
                    </a:lnTo>
                    <a:lnTo>
                      <a:pt x="202" y="0"/>
                    </a:lnTo>
                    <a:lnTo>
                      <a:pt x="190" y="0"/>
                    </a:lnTo>
                    <a:lnTo>
                      <a:pt x="181" y="0"/>
                    </a:lnTo>
                    <a:lnTo>
                      <a:pt x="171" y="0"/>
                    </a:lnTo>
                    <a:lnTo>
                      <a:pt x="162" y="0"/>
                    </a:lnTo>
                    <a:lnTo>
                      <a:pt x="154" y="0"/>
                    </a:lnTo>
                    <a:lnTo>
                      <a:pt x="145" y="0"/>
                    </a:lnTo>
                    <a:lnTo>
                      <a:pt x="138" y="0"/>
                    </a:lnTo>
                    <a:lnTo>
                      <a:pt x="133" y="0"/>
                    </a:lnTo>
                    <a:lnTo>
                      <a:pt x="124" y="0"/>
                    </a:lnTo>
                    <a:lnTo>
                      <a:pt x="119" y="3"/>
                    </a:lnTo>
                    <a:lnTo>
                      <a:pt x="119"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15" name="Freeform 15">
                <a:extLst>
                  <a:ext uri="{FF2B5EF4-FFF2-40B4-BE49-F238E27FC236}">
                    <a16:creationId xmlns:a16="http://schemas.microsoft.com/office/drawing/2014/main" id="{83851871-A006-4D6C-B80C-B8BEF566B0EF}"/>
                  </a:ext>
                </a:extLst>
              </p:cNvPr>
              <p:cNvSpPr>
                <a:spLocks/>
              </p:cNvSpPr>
              <p:nvPr/>
            </p:nvSpPr>
            <p:spPr bwMode="auto">
              <a:xfrm>
                <a:off x="2473" y="1881"/>
                <a:ext cx="805" cy="230"/>
              </a:xfrm>
              <a:custGeom>
                <a:avLst/>
                <a:gdLst>
                  <a:gd name="T0" fmla="*/ 26 w 805"/>
                  <a:gd name="T1" fmla="*/ 24 h 230"/>
                  <a:gd name="T2" fmla="*/ 21 w 805"/>
                  <a:gd name="T3" fmla="*/ 57 h 230"/>
                  <a:gd name="T4" fmla="*/ 14 w 805"/>
                  <a:gd name="T5" fmla="*/ 102 h 230"/>
                  <a:gd name="T6" fmla="*/ 5 w 805"/>
                  <a:gd name="T7" fmla="*/ 154 h 230"/>
                  <a:gd name="T8" fmla="*/ 0 w 805"/>
                  <a:gd name="T9" fmla="*/ 194 h 230"/>
                  <a:gd name="T10" fmla="*/ 0 w 805"/>
                  <a:gd name="T11" fmla="*/ 223 h 230"/>
                  <a:gd name="T12" fmla="*/ 24 w 805"/>
                  <a:gd name="T13" fmla="*/ 227 h 230"/>
                  <a:gd name="T14" fmla="*/ 62 w 805"/>
                  <a:gd name="T15" fmla="*/ 227 h 230"/>
                  <a:gd name="T16" fmla="*/ 95 w 805"/>
                  <a:gd name="T17" fmla="*/ 230 h 230"/>
                  <a:gd name="T18" fmla="*/ 128 w 805"/>
                  <a:gd name="T19" fmla="*/ 230 h 230"/>
                  <a:gd name="T20" fmla="*/ 166 w 805"/>
                  <a:gd name="T21" fmla="*/ 230 h 230"/>
                  <a:gd name="T22" fmla="*/ 209 w 805"/>
                  <a:gd name="T23" fmla="*/ 230 h 230"/>
                  <a:gd name="T24" fmla="*/ 252 w 805"/>
                  <a:gd name="T25" fmla="*/ 230 h 230"/>
                  <a:gd name="T26" fmla="*/ 297 w 805"/>
                  <a:gd name="T27" fmla="*/ 230 h 230"/>
                  <a:gd name="T28" fmla="*/ 339 w 805"/>
                  <a:gd name="T29" fmla="*/ 230 h 230"/>
                  <a:gd name="T30" fmla="*/ 382 w 805"/>
                  <a:gd name="T31" fmla="*/ 230 h 230"/>
                  <a:gd name="T32" fmla="*/ 425 w 805"/>
                  <a:gd name="T33" fmla="*/ 230 h 230"/>
                  <a:gd name="T34" fmla="*/ 463 w 805"/>
                  <a:gd name="T35" fmla="*/ 230 h 230"/>
                  <a:gd name="T36" fmla="*/ 498 w 805"/>
                  <a:gd name="T37" fmla="*/ 230 h 230"/>
                  <a:gd name="T38" fmla="*/ 536 w 805"/>
                  <a:gd name="T39" fmla="*/ 230 h 230"/>
                  <a:gd name="T40" fmla="*/ 584 w 805"/>
                  <a:gd name="T41" fmla="*/ 230 h 230"/>
                  <a:gd name="T42" fmla="*/ 629 w 805"/>
                  <a:gd name="T43" fmla="*/ 230 h 230"/>
                  <a:gd name="T44" fmla="*/ 672 w 805"/>
                  <a:gd name="T45" fmla="*/ 230 h 230"/>
                  <a:gd name="T46" fmla="*/ 712 w 805"/>
                  <a:gd name="T47" fmla="*/ 230 h 230"/>
                  <a:gd name="T48" fmla="*/ 745 w 805"/>
                  <a:gd name="T49" fmla="*/ 227 h 230"/>
                  <a:gd name="T50" fmla="*/ 788 w 805"/>
                  <a:gd name="T51" fmla="*/ 225 h 230"/>
                  <a:gd name="T52" fmla="*/ 802 w 805"/>
                  <a:gd name="T53" fmla="*/ 216 h 230"/>
                  <a:gd name="T54" fmla="*/ 797 w 805"/>
                  <a:gd name="T55" fmla="*/ 173 h 230"/>
                  <a:gd name="T56" fmla="*/ 793 w 805"/>
                  <a:gd name="T57" fmla="*/ 123 h 230"/>
                  <a:gd name="T58" fmla="*/ 786 w 805"/>
                  <a:gd name="T59" fmla="*/ 69 h 230"/>
                  <a:gd name="T60" fmla="*/ 781 w 805"/>
                  <a:gd name="T61" fmla="*/ 26 h 230"/>
                  <a:gd name="T62" fmla="*/ 764 w 805"/>
                  <a:gd name="T63" fmla="*/ 0 h 230"/>
                  <a:gd name="T64" fmla="*/ 726 w 805"/>
                  <a:gd name="T65" fmla="*/ 0 h 230"/>
                  <a:gd name="T66" fmla="*/ 683 w 805"/>
                  <a:gd name="T67" fmla="*/ 0 h 230"/>
                  <a:gd name="T68" fmla="*/ 631 w 805"/>
                  <a:gd name="T69" fmla="*/ 0 h 230"/>
                  <a:gd name="T70" fmla="*/ 593 w 805"/>
                  <a:gd name="T71" fmla="*/ 0 h 230"/>
                  <a:gd name="T72" fmla="*/ 553 w 805"/>
                  <a:gd name="T73" fmla="*/ 0 h 230"/>
                  <a:gd name="T74" fmla="*/ 520 w 805"/>
                  <a:gd name="T75" fmla="*/ 0 h 230"/>
                  <a:gd name="T76" fmla="*/ 486 w 805"/>
                  <a:gd name="T77" fmla="*/ 0 h 230"/>
                  <a:gd name="T78" fmla="*/ 453 w 805"/>
                  <a:gd name="T79" fmla="*/ 0 h 230"/>
                  <a:gd name="T80" fmla="*/ 420 w 805"/>
                  <a:gd name="T81" fmla="*/ 0 h 230"/>
                  <a:gd name="T82" fmla="*/ 373 w 805"/>
                  <a:gd name="T83" fmla="*/ 0 h 230"/>
                  <a:gd name="T84" fmla="*/ 327 w 805"/>
                  <a:gd name="T85" fmla="*/ 0 h 230"/>
                  <a:gd name="T86" fmla="*/ 280 w 805"/>
                  <a:gd name="T87" fmla="*/ 0 h 230"/>
                  <a:gd name="T88" fmla="*/ 230 w 805"/>
                  <a:gd name="T89" fmla="*/ 0 h 230"/>
                  <a:gd name="T90" fmla="*/ 180 w 805"/>
                  <a:gd name="T91" fmla="*/ 0 h 230"/>
                  <a:gd name="T92" fmla="*/ 133 w 805"/>
                  <a:gd name="T93" fmla="*/ 0 h 230"/>
                  <a:gd name="T94" fmla="*/ 93 w 805"/>
                  <a:gd name="T95" fmla="*/ 0 h 230"/>
                  <a:gd name="T96" fmla="*/ 52 w 805"/>
                  <a:gd name="T97" fmla="*/ 0 h 230"/>
                  <a:gd name="T98" fmla="*/ 36 w 805"/>
                  <a:gd name="T99" fmla="*/ 5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05" h="230">
                    <a:moveTo>
                      <a:pt x="36" y="5"/>
                    </a:moveTo>
                    <a:lnTo>
                      <a:pt x="31" y="9"/>
                    </a:lnTo>
                    <a:lnTo>
                      <a:pt x="31" y="19"/>
                    </a:lnTo>
                    <a:lnTo>
                      <a:pt x="26" y="24"/>
                    </a:lnTo>
                    <a:lnTo>
                      <a:pt x="26" y="31"/>
                    </a:lnTo>
                    <a:lnTo>
                      <a:pt x="24" y="40"/>
                    </a:lnTo>
                    <a:lnTo>
                      <a:pt x="24" y="47"/>
                    </a:lnTo>
                    <a:lnTo>
                      <a:pt x="21" y="57"/>
                    </a:lnTo>
                    <a:lnTo>
                      <a:pt x="19" y="66"/>
                    </a:lnTo>
                    <a:lnTo>
                      <a:pt x="19" y="76"/>
                    </a:lnTo>
                    <a:lnTo>
                      <a:pt x="17" y="90"/>
                    </a:lnTo>
                    <a:lnTo>
                      <a:pt x="14" y="102"/>
                    </a:lnTo>
                    <a:lnTo>
                      <a:pt x="12" y="114"/>
                    </a:lnTo>
                    <a:lnTo>
                      <a:pt x="12" y="128"/>
                    </a:lnTo>
                    <a:lnTo>
                      <a:pt x="9" y="142"/>
                    </a:lnTo>
                    <a:lnTo>
                      <a:pt x="5" y="154"/>
                    </a:lnTo>
                    <a:lnTo>
                      <a:pt x="5" y="166"/>
                    </a:lnTo>
                    <a:lnTo>
                      <a:pt x="0" y="175"/>
                    </a:lnTo>
                    <a:lnTo>
                      <a:pt x="0" y="187"/>
                    </a:lnTo>
                    <a:lnTo>
                      <a:pt x="0" y="194"/>
                    </a:lnTo>
                    <a:lnTo>
                      <a:pt x="0" y="201"/>
                    </a:lnTo>
                    <a:lnTo>
                      <a:pt x="0" y="206"/>
                    </a:lnTo>
                    <a:lnTo>
                      <a:pt x="0" y="213"/>
                    </a:lnTo>
                    <a:lnTo>
                      <a:pt x="0" y="223"/>
                    </a:lnTo>
                    <a:lnTo>
                      <a:pt x="9" y="227"/>
                    </a:lnTo>
                    <a:lnTo>
                      <a:pt x="12" y="227"/>
                    </a:lnTo>
                    <a:lnTo>
                      <a:pt x="17" y="227"/>
                    </a:lnTo>
                    <a:lnTo>
                      <a:pt x="24" y="227"/>
                    </a:lnTo>
                    <a:lnTo>
                      <a:pt x="33" y="227"/>
                    </a:lnTo>
                    <a:lnTo>
                      <a:pt x="45" y="227"/>
                    </a:lnTo>
                    <a:lnTo>
                      <a:pt x="57" y="227"/>
                    </a:lnTo>
                    <a:lnTo>
                      <a:pt x="62" y="227"/>
                    </a:lnTo>
                    <a:lnTo>
                      <a:pt x="71" y="227"/>
                    </a:lnTo>
                    <a:lnTo>
                      <a:pt x="78" y="227"/>
                    </a:lnTo>
                    <a:lnTo>
                      <a:pt x="88" y="230"/>
                    </a:lnTo>
                    <a:lnTo>
                      <a:pt x="95" y="230"/>
                    </a:lnTo>
                    <a:lnTo>
                      <a:pt x="102" y="230"/>
                    </a:lnTo>
                    <a:lnTo>
                      <a:pt x="109" y="230"/>
                    </a:lnTo>
                    <a:lnTo>
                      <a:pt x="121" y="230"/>
                    </a:lnTo>
                    <a:lnTo>
                      <a:pt x="128" y="230"/>
                    </a:lnTo>
                    <a:lnTo>
                      <a:pt x="138" y="230"/>
                    </a:lnTo>
                    <a:lnTo>
                      <a:pt x="147" y="230"/>
                    </a:lnTo>
                    <a:lnTo>
                      <a:pt x="157" y="230"/>
                    </a:lnTo>
                    <a:lnTo>
                      <a:pt x="166" y="230"/>
                    </a:lnTo>
                    <a:lnTo>
                      <a:pt x="176" y="230"/>
                    </a:lnTo>
                    <a:lnTo>
                      <a:pt x="187" y="230"/>
                    </a:lnTo>
                    <a:lnTo>
                      <a:pt x="197" y="230"/>
                    </a:lnTo>
                    <a:lnTo>
                      <a:pt x="209" y="230"/>
                    </a:lnTo>
                    <a:lnTo>
                      <a:pt x="221" y="230"/>
                    </a:lnTo>
                    <a:lnTo>
                      <a:pt x="230" y="230"/>
                    </a:lnTo>
                    <a:lnTo>
                      <a:pt x="242" y="230"/>
                    </a:lnTo>
                    <a:lnTo>
                      <a:pt x="252" y="230"/>
                    </a:lnTo>
                    <a:lnTo>
                      <a:pt x="263" y="230"/>
                    </a:lnTo>
                    <a:lnTo>
                      <a:pt x="275" y="230"/>
                    </a:lnTo>
                    <a:lnTo>
                      <a:pt x="285" y="230"/>
                    </a:lnTo>
                    <a:lnTo>
                      <a:pt x="297" y="230"/>
                    </a:lnTo>
                    <a:lnTo>
                      <a:pt x="308" y="230"/>
                    </a:lnTo>
                    <a:lnTo>
                      <a:pt x="318" y="230"/>
                    </a:lnTo>
                    <a:lnTo>
                      <a:pt x="330" y="230"/>
                    </a:lnTo>
                    <a:lnTo>
                      <a:pt x="339" y="230"/>
                    </a:lnTo>
                    <a:lnTo>
                      <a:pt x="351" y="230"/>
                    </a:lnTo>
                    <a:lnTo>
                      <a:pt x="361" y="230"/>
                    </a:lnTo>
                    <a:lnTo>
                      <a:pt x="373" y="230"/>
                    </a:lnTo>
                    <a:lnTo>
                      <a:pt x="382" y="230"/>
                    </a:lnTo>
                    <a:lnTo>
                      <a:pt x="394" y="230"/>
                    </a:lnTo>
                    <a:lnTo>
                      <a:pt x="403" y="230"/>
                    </a:lnTo>
                    <a:lnTo>
                      <a:pt x="415" y="230"/>
                    </a:lnTo>
                    <a:lnTo>
                      <a:pt x="425" y="230"/>
                    </a:lnTo>
                    <a:lnTo>
                      <a:pt x="434" y="230"/>
                    </a:lnTo>
                    <a:lnTo>
                      <a:pt x="444" y="230"/>
                    </a:lnTo>
                    <a:lnTo>
                      <a:pt x="453" y="230"/>
                    </a:lnTo>
                    <a:lnTo>
                      <a:pt x="463" y="230"/>
                    </a:lnTo>
                    <a:lnTo>
                      <a:pt x="472" y="230"/>
                    </a:lnTo>
                    <a:lnTo>
                      <a:pt x="482" y="230"/>
                    </a:lnTo>
                    <a:lnTo>
                      <a:pt x="491" y="230"/>
                    </a:lnTo>
                    <a:lnTo>
                      <a:pt x="498" y="230"/>
                    </a:lnTo>
                    <a:lnTo>
                      <a:pt x="508" y="230"/>
                    </a:lnTo>
                    <a:lnTo>
                      <a:pt x="515" y="230"/>
                    </a:lnTo>
                    <a:lnTo>
                      <a:pt x="522" y="230"/>
                    </a:lnTo>
                    <a:lnTo>
                      <a:pt x="536" y="230"/>
                    </a:lnTo>
                    <a:lnTo>
                      <a:pt x="551" y="230"/>
                    </a:lnTo>
                    <a:lnTo>
                      <a:pt x="560" y="230"/>
                    </a:lnTo>
                    <a:lnTo>
                      <a:pt x="572" y="230"/>
                    </a:lnTo>
                    <a:lnTo>
                      <a:pt x="584" y="230"/>
                    </a:lnTo>
                    <a:lnTo>
                      <a:pt x="596" y="230"/>
                    </a:lnTo>
                    <a:lnTo>
                      <a:pt x="608" y="230"/>
                    </a:lnTo>
                    <a:lnTo>
                      <a:pt x="617" y="230"/>
                    </a:lnTo>
                    <a:lnTo>
                      <a:pt x="629" y="230"/>
                    </a:lnTo>
                    <a:lnTo>
                      <a:pt x="641" y="230"/>
                    </a:lnTo>
                    <a:lnTo>
                      <a:pt x="650" y="230"/>
                    </a:lnTo>
                    <a:lnTo>
                      <a:pt x="662" y="230"/>
                    </a:lnTo>
                    <a:lnTo>
                      <a:pt x="672" y="230"/>
                    </a:lnTo>
                    <a:lnTo>
                      <a:pt x="683" y="230"/>
                    </a:lnTo>
                    <a:lnTo>
                      <a:pt x="691" y="230"/>
                    </a:lnTo>
                    <a:lnTo>
                      <a:pt x="702" y="230"/>
                    </a:lnTo>
                    <a:lnTo>
                      <a:pt x="712" y="230"/>
                    </a:lnTo>
                    <a:lnTo>
                      <a:pt x="721" y="230"/>
                    </a:lnTo>
                    <a:lnTo>
                      <a:pt x="729" y="227"/>
                    </a:lnTo>
                    <a:lnTo>
                      <a:pt x="738" y="227"/>
                    </a:lnTo>
                    <a:lnTo>
                      <a:pt x="745" y="227"/>
                    </a:lnTo>
                    <a:lnTo>
                      <a:pt x="752" y="227"/>
                    </a:lnTo>
                    <a:lnTo>
                      <a:pt x="767" y="227"/>
                    </a:lnTo>
                    <a:lnTo>
                      <a:pt x="778" y="227"/>
                    </a:lnTo>
                    <a:lnTo>
                      <a:pt x="788" y="225"/>
                    </a:lnTo>
                    <a:lnTo>
                      <a:pt x="795" y="225"/>
                    </a:lnTo>
                    <a:lnTo>
                      <a:pt x="800" y="223"/>
                    </a:lnTo>
                    <a:lnTo>
                      <a:pt x="805" y="223"/>
                    </a:lnTo>
                    <a:lnTo>
                      <a:pt x="802" y="216"/>
                    </a:lnTo>
                    <a:lnTo>
                      <a:pt x="802" y="204"/>
                    </a:lnTo>
                    <a:lnTo>
                      <a:pt x="800" y="194"/>
                    </a:lnTo>
                    <a:lnTo>
                      <a:pt x="800" y="185"/>
                    </a:lnTo>
                    <a:lnTo>
                      <a:pt x="797" y="173"/>
                    </a:lnTo>
                    <a:lnTo>
                      <a:pt x="797" y="163"/>
                    </a:lnTo>
                    <a:lnTo>
                      <a:pt x="795" y="149"/>
                    </a:lnTo>
                    <a:lnTo>
                      <a:pt x="795" y="135"/>
                    </a:lnTo>
                    <a:lnTo>
                      <a:pt x="793" y="123"/>
                    </a:lnTo>
                    <a:lnTo>
                      <a:pt x="793" y="109"/>
                    </a:lnTo>
                    <a:lnTo>
                      <a:pt x="788" y="95"/>
                    </a:lnTo>
                    <a:lnTo>
                      <a:pt x="788" y="83"/>
                    </a:lnTo>
                    <a:lnTo>
                      <a:pt x="786" y="69"/>
                    </a:lnTo>
                    <a:lnTo>
                      <a:pt x="786" y="57"/>
                    </a:lnTo>
                    <a:lnTo>
                      <a:pt x="783" y="45"/>
                    </a:lnTo>
                    <a:lnTo>
                      <a:pt x="783" y="35"/>
                    </a:lnTo>
                    <a:lnTo>
                      <a:pt x="781" y="26"/>
                    </a:lnTo>
                    <a:lnTo>
                      <a:pt x="778" y="21"/>
                    </a:lnTo>
                    <a:lnTo>
                      <a:pt x="774" y="12"/>
                    </a:lnTo>
                    <a:lnTo>
                      <a:pt x="771" y="5"/>
                    </a:lnTo>
                    <a:lnTo>
                      <a:pt x="764" y="0"/>
                    </a:lnTo>
                    <a:lnTo>
                      <a:pt x="757" y="0"/>
                    </a:lnTo>
                    <a:lnTo>
                      <a:pt x="748" y="0"/>
                    </a:lnTo>
                    <a:lnTo>
                      <a:pt x="736" y="0"/>
                    </a:lnTo>
                    <a:lnTo>
                      <a:pt x="726" y="0"/>
                    </a:lnTo>
                    <a:lnTo>
                      <a:pt x="717" y="0"/>
                    </a:lnTo>
                    <a:lnTo>
                      <a:pt x="705" y="0"/>
                    </a:lnTo>
                    <a:lnTo>
                      <a:pt x="695" y="0"/>
                    </a:lnTo>
                    <a:lnTo>
                      <a:pt x="683" y="0"/>
                    </a:lnTo>
                    <a:lnTo>
                      <a:pt x="669" y="0"/>
                    </a:lnTo>
                    <a:lnTo>
                      <a:pt x="655" y="0"/>
                    </a:lnTo>
                    <a:lnTo>
                      <a:pt x="641" y="0"/>
                    </a:lnTo>
                    <a:lnTo>
                      <a:pt x="631" y="0"/>
                    </a:lnTo>
                    <a:lnTo>
                      <a:pt x="624" y="0"/>
                    </a:lnTo>
                    <a:lnTo>
                      <a:pt x="617" y="0"/>
                    </a:lnTo>
                    <a:lnTo>
                      <a:pt x="610" y="0"/>
                    </a:lnTo>
                    <a:lnTo>
                      <a:pt x="593" y="0"/>
                    </a:lnTo>
                    <a:lnTo>
                      <a:pt x="579" y="0"/>
                    </a:lnTo>
                    <a:lnTo>
                      <a:pt x="570" y="0"/>
                    </a:lnTo>
                    <a:lnTo>
                      <a:pt x="562" y="0"/>
                    </a:lnTo>
                    <a:lnTo>
                      <a:pt x="553" y="0"/>
                    </a:lnTo>
                    <a:lnTo>
                      <a:pt x="546" y="0"/>
                    </a:lnTo>
                    <a:lnTo>
                      <a:pt x="536" y="0"/>
                    </a:lnTo>
                    <a:lnTo>
                      <a:pt x="527" y="0"/>
                    </a:lnTo>
                    <a:lnTo>
                      <a:pt x="520" y="0"/>
                    </a:lnTo>
                    <a:lnTo>
                      <a:pt x="513" y="0"/>
                    </a:lnTo>
                    <a:lnTo>
                      <a:pt x="503" y="0"/>
                    </a:lnTo>
                    <a:lnTo>
                      <a:pt x="494" y="0"/>
                    </a:lnTo>
                    <a:lnTo>
                      <a:pt x="486" y="0"/>
                    </a:lnTo>
                    <a:lnTo>
                      <a:pt x="477" y="0"/>
                    </a:lnTo>
                    <a:lnTo>
                      <a:pt x="468" y="0"/>
                    </a:lnTo>
                    <a:lnTo>
                      <a:pt x="460" y="0"/>
                    </a:lnTo>
                    <a:lnTo>
                      <a:pt x="453" y="0"/>
                    </a:lnTo>
                    <a:lnTo>
                      <a:pt x="446" y="0"/>
                    </a:lnTo>
                    <a:lnTo>
                      <a:pt x="437" y="0"/>
                    </a:lnTo>
                    <a:lnTo>
                      <a:pt x="427" y="0"/>
                    </a:lnTo>
                    <a:lnTo>
                      <a:pt x="420" y="0"/>
                    </a:lnTo>
                    <a:lnTo>
                      <a:pt x="413" y="0"/>
                    </a:lnTo>
                    <a:lnTo>
                      <a:pt x="399" y="0"/>
                    </a:lnTo>
                    <a:lnTo>
                      <a:pt x="387" y="0"/>
                    </a:lnTo>
                    <a:lnTo>
                      <a:pt x="373" y="0"/>
                    </a:lnTo>
                    <a:lnTo>
                      <a:pt x="361" y="0"/>
                    </a:lnTo>
                    <a:lnTo>
                      <a:pt x="349" y="0"/>
                    </a:lnTo>
                    <a:lnTo>
                      <a:pt x="339" y="0"/>
                    </a:lnTo>
                    <a:lnTo>
                      <a:pt x="327" y="0"/>
                    </a:lnTo>
                    <a:lnTo>
                      <a:pt x="316" y="0"/>
                    </a:lnTo>
                    <a:lnTo>
                      <a:pt x="304" y="0"/>
                    </a:lnTo>
                    <a:lnTo>
                      <a:pt x="292" y="0"/>
                    </a:lnTo>
                    <a:lnTo>
                      <a:pt x="280" y="0"/>
                    </a:lnTo>
                    <a:lnTo>
                      <a:pt x="268" y="0"/>
                    </a:lnTo>
                    <a:lnTo>
                      <a:pt x="256" y="0"/>
                    </a:lnTo>
                    <a:lnTo>
                      <a:pt x="244" y="0"/>
                    </a:lnTo>
                    <a:lnTo>
                      <a:pt x="230" y="0"/>
                    </a:lnTo>
                    <a:lnTo>
                      <a:pt x="218" y="0"/>
                    </a:lnTo>
                    <a:lnTo>
                      <a:pt x="204" y="0"/>
                    </a:lnTo>
                    <a:lnTo>
                      <a:pt x="195" y="0"/>
                    </a:lnTo>
                    <a:lnTo>
                      <a:pt x="180" y="0"/>
                    </a:lnTo>
                    <a:lnTo>
                      <a:pt x="168" y="0"/>
                    </a:lnTo>
                    <a:lnTo>
                      <a:pt x="157" y="0"/>
                    </a:lnTo>
                    <a:lnTo>
                      <a:pt x="147" y="0"/>
                    </a:lnTo>
                    <a:lnTo>
                      <a:pt x="133" y="0"/>
                    </a:lnTo>
                    <a:lnTo>
                      <a:pt x="121" y="0"/>
                    </a:lnTo>
                    <a:lnTo>
                      <a:pt x="109" y="0"/>
                    </a:lnTo>
                    <a:lnTo>
                      <a:pt x="102" y="0"/>
                    </a:lnTo>
                    <a:lnTo>
                      <a:pt x="93" y="0"/>
                    </a:lnTo>
                    <a:lnTo>
                      <a:pt x="83" y="0"/>
                    </a:lnTo>
                    <a:lnTo>
                      <a:pt x="74" y="0"/>
                    </a:lnTo>
                    <a:lnTo>
                      <a:pt x="66" y="0"/>
                    </a:lnTo>
                    <a:lnTo>
                      <a:pt x="52" y="0"/>
                    </a:lnTo>
                    <a:lnTo>
                      <a:pt x="45" y="0"/>
                    </a:lnTo>
                    <a:lnTo>
                      <a:pt x="38" y="0"/>
                    </a:lnTo>
                    <a:lnTo>
                      <a:pt x="36" y="5"/>
                    </a:lnTo>
                    <a:lnTo>
                      <a:pt x="36" y="5"/>
                    </a:lnTo>
                    <a:close/>
                  </a:path>
                </a:pathLst>
              </a:custGeom>
              <a:solidFill>
                <a:srgbClr val="C7695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16" name="Freeform 16">
                <a:extLst>
                  <a:ext uri="{FF2B5EF4-FFF2-40B4-BE49-F238E27FC236}">
                    <a16:creationId xmlns:a16="http://schemas.microsoft.com/office/drawing/2014/main" id="{DFC68C57-001F-4D58-8C75-1C384DF6A498}"/>
                  </a:ext>
                </a:extLst>
              </p:cNvPr>
              <p:cNvSpPr>
                <a:spLocks/>
              </p:cNvSpPr>
              <p:nvPr/>
            </p:nvSpPr>
            <p:spPr bwMode="auto">
              <a:xfrm>
                <a:off x="2582" y="1074"/>
                <a:ext cx="567" cy="174"/>
              </a:xfrm>
              <a:custGeom>
                <a:avLst/>
                <a:gdLst>
                  <a:gd name="T0" fmla="*/ 36 w 567"/>
                  <a:gd name="T1" fmla="*/ 22 h 174"/>
                  <a:gd name="T2" fmla="*/ 24 w 567"/>
                  <a:gd name="T3" fmla="*/ 43 h 174"/>
                  <a:gd name="T4" fmla="*/ 14 w 567"/>
                  <a:gd name="T5" fmla="*/ 69 h 174"/>
                  <a:gd name="T6" fmla="*/ 7 w 567"/>
                  <a:gd name="T7" fmla="*/ 98 h 174"/>
                  <a:gd name="T8" fmla="*/ 3 w 567"/>
                  <a:gd name="T9" fmla="*/ 124 h 174"/>
                  <a:gd name="T10" fmla="*/ 0 w 567"/>
                  <a:gd name="T11" fmla="*/ 147 h 174"/>
                  <a:gd name="T12" fmla="*/ 10 w 567"/>
                  <a:gd name="T13" fmla="*/ 171 h 174"/>
                  <a:gd name="T14" fmla="*/ 29 w 567"/>
                  <a:gd name="T15" fmla="*/ 171 h 174"/>
                  <a:gd name="T16" fmla="*/ 57 w 567"/>
                  <a:gd name="T17" fmla="*/ 174 h 174"/>
                  <a:gd name="T18" fmla="*/ 90 w 567"/>
                  <a:gd name="T19" fmla="*/ 174 h 174"/>
                  <a:gd name="T20" fmla="*/ 128 w 567"/>
                  <a:gd name="T21" fmla="*/ 174 h 174"/>
                  <a:gd name="T22" fmla="*/ 173 w 567"/>
                  <a:gd name="T23" fmla="*/ 174 h 174"/>
                  <a:gd name="T24" fmla="*/ 216 w 567"/>
                  <a:gd name="T25" fmla="*/ 174 h 174"/>
                  <a:gd name="T26" fmla="*/ 259 w 567"/>
                  <a:gd name="T27" fmla="*/ 174 h 174"/>
                  <a:gd name="T28" fmla="*/ 297 w 567"/>
                  <a:gd name="T29" fmla="*/ 174 h 174"/>
                  <a:gd name="T30" fmla="*/ 335 w 567"/>
                  <a:gd name="T31" fmla="*/ 174 h 174"/>
                  <a:gd name="T32" fmla="*/ 363 w 567"/>
                  <a:gd name="T33" fmla="*/ 174 h 174"/>
                  <a:gd name="T34" fmla="*/ 387 w 567"/>
                  <a:gd name="T35" fmla="*/ 171 h 174"/>
                  <a:gd name="T36" fmla="*/ 413 w 567"/>
                  <a:gd name="T37" fmla="*/ 171 h 174"/>
                  <a:gd name="T38" fmla="*/ 437 w 567"/>
                  <a:gd name="T39" fmla="*/ 171 h 174"/>
                  <a:gd name="T40" fmla="*/ 461 w 567"/>
                  <a:gd name="T41" fmla="*/ 171 h 174"/>
                  <a:gd name="T42" fmla="*/ 484 w 567"/>
                  <a:gd name="T43" fmla="*/ 171 h 174"/>
                  <a:gd name="T44" fmla="*/ 520 w 567"/>
                  <a:gd name="T45" fmla="*/ 169 h 174"/>
                  <a:gd name="T46" fmla="*/ 548 w 567"/>
                  <a:gd name="T47" fmla="*/ 164 h 174"/>
                  <a:gd name="T48" fmla="*/ 565 w 567"/>
                  <a:gd name="T49" fmla="*/ 159 h 174"/>
                  <a:gd name="T50" fmla="*/ 567 w 567"/>
                  <a:gd name="T51" fmla="*/ 138 h 174"/>
                  <a:gd name="T52" fmla="*/ 565 w 567"/>
                  <a:gd name="T53" fmla="*/ 105 h 174"/>
                  <a:gd name="T54" fmla="*/ 558 w 567"/>
                  <a:gd name="T55" fmla="*/ 67 h 174"/>
                  <a:gd name="T56" fmla="*/ 548 w 567"/>
                  <a:gd name="T57" fmla="*/ 31 h 174"/>
                  <a:gd name="T58" fmla="*/ 534 w 567"/>
                  <a:gd name="T59" fmla="*/ 10 h 174"/>
                  <a:gd name="T60" fmla="*/ 515 w 567"/>
                  <a:gd name="T61" fmla="*/ 3 h 174"/>
                  <a:gd name="T62" fmla="*/ 494 w 567"/>
                  <a:gd name="T63" fmla="*/ 3 h 174"/>
                  <a:gd name="T64" fmla="*/ 468 w 567"/>
                  <a:gd name="T65" fmla="*/ 0 h 174"/>
                  <a:gd name="T66" fmla="*/ 437 w 567"/>
                  <a:gd name="T67" fmla="*/ 0 h 174"/>
                  <a:gd name="T68" fmla="*/ 406 w 567"/>
                  <a:gd name="T69" fmla="*/ 0 h 174"/>
                  <a:gd name="T70" fmla="*/ 370 w 567"/>
                  <a:gd name="T71" fmla="*/ 0 h 174"/>
                  <a:gd name="T72" fmla="*/ 335 w 567"/>
                  <a:gd name="T73" fmla="*/ 0 h 174"/>
                  <a:gd name="T74" fmla="*/ 302 w 567"/>
                  <a:gd name="T75" fmla="*/ 0 h 174"/>
                  <a:gd name="T76" fmla="*/ 271 w 567"/>
                  <a:gd name="T77" fmla="*/ 0 h 174"/>
                  <a:gd name="T78" fmla="*/ 242 w 567"/>
                  <a:gd name="T79" fmla="*/ 0 h 174"/>
                  <a:gd name="T80" fmla="*/ 221 w 567"/>
                  <a:gd name="T81" fmla="*/ 3 h 174"/>
                  <a:gd name="T82" fmla="*/ 190 w 567"/>
                  <a:gd name="T83" fmla="*/ 3 h 174"/>
                  <a:gd name="T84" fmla="*/ 145 w 567"/>
                  <a:gd name="T85" fmla="*/ 3 h 174"/>
                  <a:gd name="T86" fmla="*/ 105 w 567"/>
                  <a:gd name="T87" fmla="*/ 5 h 174"/>
                  <a:gd name="T88" fmla="*/ 71 w 567"/>
                  <a:gd name="T89" fmla="*/ 10 h 174"/>
                  <a:gd name="T90" fmla="*/ 48 w 567"/>
                  <a:gd name="T91" fmla="*/ 12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67" h="174">
                    <a:moveTo>
                      <a:pt x="45" y="15"/>
                    </a:moveTo>
                    <a:lnTo>
                      <a:pt x="43" y="17"/>
                    </a:lnTo>
                    <a:lnTo>
                      <a:pt x="36" y="22"/>
                    </a:lnTo>
                    <a:lnTo>
                      <a:pt x="31" y="26"/>
                    </a:lnTo>
                    <a:lnTo>
                      <a:pt x="26" y="34"/>
                    </a:lnTo>
                    <a:lnTo>
                      <a:pt x="24" y="43"/>
                    </a:lnTo>
                    <a:lnTo>
                      <a:pt x="19" y="57"/>
                    </a:lnTo>
                    <a:lnTo>
                      <a:pt x="17" y="62"/>
                    </a:lnTo>
                    <a:lnTo>
                      <a:pt x="14" y="69"/>
                    </a:lnTo>
                    <a:lnTo>
                      <a:pt x="12" y="79"/>
                    </a:lnTo>
                    <a:lnTo>
                      <a:pt x="10" y="88"/>
                    </a:lnTo>
                    <a:lnTo>
                      <a:pt x="7" y="98"/>
                    </a:lnTo>
                    <a:lnTo>
                      <a:pt x="5" y="105"/>
                    </a:lnTo>
                    <a:lnTo>
                      <a:pt x="3" y="114"/>
                    </a:lnTo>
                    <a:lnTo>
                      <a:pt x="3" y="124"/>
                    </a:lnTo>
                    <a:lnTo>
                      <a:pt x="0" y="131"/>
                    </a:lnTo>
                    <a:lnTo>
                      <a:pt x="0" y="140"/>
                    </a:lnTo>
                    <a:lnTo>
                      <a:pt x="0" y="147"/>
                    </a:lnTo>
                    <a:lnTo>
                      <a:pt x="0" y="155"/>
                    </a:lnTo>
                    <a:lnTo>
                      <a:pt x="3" y="164"/>
                    </a:lnTo>
                    <a:lnTo>
                      <a:pt x="10" y="171"/>
                    </a:lnTo>
                    <a:lnTo>
                      <a:pt x="12" y="171"/>
                    </a:lnTo>
                    <a:lnTo>
                      <a:pt x="24" y="171"/>
                    </a:lnTo>
                    <a:lnTo>
                      <a:pt x="29" y="171"/>
                    </a:lnTo>
                    <a:lnTo>
                      <a:pt x="38" y="171"/>
                    </a:lnTo>
                    <a:lnTo>
                      <a:pt x="45" y="171"/>
                    </a:lnTo>
                    <a:lnTo>
                      <a:pt x="57" y="174"/>
                    </a:lnTo>
                    <a:lnTo>
                      <a:pt x="67" y="174"/>
                    </a:lnTo>
                    <a:lnTo>
                      <a:pt x="78" y="174"/>
                    </a:lnTo>
                    <a:lnTo>
                      <a:pt x="90" y="174"/>
                    </a:lnTo>
                    <a:lnTo>
                      <a:pt x="105" y="174"/>
                    </a:lnTo>
                    <a:lnTo>
                      <a:pt x="116" y="174"/>
                    </a:lnTo>
                    <a:lnTo>
                      <a:pt x="128" y="174"/>
                    </a:lnTo>
                    <a:lnTo>
                      <a:pt x="143" y="174"/>
                    </a:lnTo>
                    <a:lnTo>
                      <a:pt x="159" y="174"/>
                    </a:lnTo>
                    <a:lnTo>
                      <a:pt x="173" y="174"/>
                    </a:lnTo>
                    <a:lnTo>
                      <a:pt x="188" y="174"/>
                    </a:lnTo>
                    <a:lnTo>
                      <a:pt x="202" y="174"/>
                    </a:lnTo>
                    <a:lnTo>
                      <a:pt x="216" y="174"/>
                    </a:lnTo>
                    <a:lnTo>
                      <a:pt x="230" y="174"/>
                    </a:lnTo>
                    <a:lnTo>
                      <a:pt x="245" y="174"/>
                    </a:lnTo>
                    <a:lnTo>
                      <a:pt x="259" y="174"/>
                    </a:lnTo>
                    <a:lnTo>
                      <a:pt x="273" y="174"/>
                    </a:lnTo>
                    <a:lnTo>
                      <a:pt x="285" y="174"/>
                    </a:lnTo>
                    <a:lnTo>
                      <a:pt x="297" y="174"/>
                    </a:lnTo>
                    <a:lnTo>
                      <a:pt x="311" y="174"/>
                    </a:lnTo>
                    <a:lnTo>
                      <a:pt x="323" y="174"/>
                    </a:lnTo>
                    <a:lnTo>
                      <a:pt x="335" y="174"/>
                    </a:lnTo>
                    <a:lnTo>
                      <a:pt x="344" y="174"/>
                    </a:lnTo>
                    <a:lnTo>
                      <a:pt x="354" y="174"/>
                    </a:lnTo>
                    <a:lnTo>
                      <a:pt x="363" y="174"/>
                    </a:lnTo>
                    <a:lnTo>
                      <a:pt x="370" y="171"/>
                    </a:lnTo>
                    <a:lnTo>
                      <a:pt x="380" y="171"/>
                    </a:lnTo>
                    <a:lnTo>
                      <a:pt x="387" y="171"/>
                    </a:lnTo>
                    <a:lnTo>
                      <a:pt x="396" y="171"/>
                    </a:lnTo>
                    <a:lnTo>
                      <a:pt x="404" y="171"/>
                    </a:lnTo>
                    <a:lnTo>
                      <a:pt x="413" y="171"/>
                    </a:lnTo>
                    <a:lnTo>
                      <a:pt x="420" y="171"/>
                    </a:lnTo>
                    <a:lnTo>
                      <a:pt x="430" y="171"/>
                    </a:lnTo>
                    <a:lnTo>
                      <a:pt x="437" y="171"/>
                    </a:lnTo>
                    <a:lnTo>
                      <a:pt x="446" y="171"/>
                    </a:lnTo>
                    <a:lnTo>
                      <a:pt x="453" y="171"/>
                    </a:lnTo>
                    <a:lnTo>
                      <a:pt x="461" y="171"/>
                    </a:lnTo>
                    <a:lnTo>
                      <a:pt x="468" y="171"/>
                    </a:lnTo>
                    <a:lnTo>
                      <a:pt x="477" y="171"/>
                    </a:lnTo>
                    <a:lnTo>
                      <a:pt x="484" y="171"/>
                    </a:lnTo>
                    <a:lnTo>
                      <a:pt x="494" y="171"/>
                    </a:lnTo>
                    <a:lnTo>
                      <a:pt x="506" y="171"/>
                    </a:lnTo>
                    <a:lnTo>
                      <a:pt x="520" y="169"/>
                    </a:lnTo>
                    <a:lnTo>
                      <a:pt x="532" y="166"/>
                    </a:lnTo>
                    <a:lnTo>
                      <a:pt x="541" y="166"/>
                    </a:lnTo>
                    <a:lnTo>
                      <a:pt x="548" y="164"/>
                    </a:lnTo>
                    <a:lnTo>
                      <a:pt x="555" y="162"/>
                    </a:lnTo>
                    <a:lnTo>
                      <a:pt x="560" y="159"/>
                    </a:lnTo>
                    <a:lnTo>
                      <a:pt x="565" y="159"/>
                    </a:lnTo>
                    <a:lnTo>
                      <a:pt x="565" y="152"/>
                    </a:lnTo>
                    <a:lnTo>
                      <a:pt x="567" y="147"/>
                    </a:lnTo>
                    <a:lnTo>
                      <a:pt x="567" y="138"/>
                    </a:lnTo>
                    <a:lnTo>
                      <a:pt x="567" y="131"/>
                    </a:lnTo>
                    <a:lnTo>
                      <a:pt x="565" y="117"/>
                    </a:lnTo>
                    <a:lnTo>
                      <a:pt x="565" y="105"/>
                    </a:lnTo>
                    <a:lnTo>
                      <a:pt x="563" y="93"/>
                    </a:lnTo>
                    <a:lnTo>
                      <a:pt x="560" y="81"/>
                    </a:lnTo>
                    <a:lnTo>
                      <a:pt x="558" y="67"/>
                    </a:lnTo>
                    <a:lnTo>
                      <a:pt x="555" y="55"/>
                    </a:lnTo>
                    <a:lnTo>
                      <a:pt x="551" y="43"/>
                    </a:lnTo>
                    <a:lnTo>
                      <a:pt x="548" y="31"/>
                    </a:lnTo>
                    <a:lnTo>
                      <a:pt x="544" y="22"/>
                    </a:lnTo>
                    <a:lnTo>
                      <a:pt x="539" y="15"/>
                    </a:lnTo>
                    <a:lnTo>
                      <a:pt x="534" y="10"/>
                    </a:lnTo>
                    <a:lnTo>
                      <a:pt x="532" y="8"/>
                    </a:lnTo>
                    <a:lnTo>
                      <a:pt x="525" y="5"/>
                    </a:lnTo>
                    <a:lnTo>
                      <a:pt x="515" y="3"/>
                    </a:lnTo>
                    <a:lnTo>
                      <a:pt x="508" y="3"/>
                    </a:lnTo>
                    <a:lnTo>
                      <a:pt x="501" y="3"/>
                    </a:lnTo>
                    <a:lnTo>
                      <a:pt x="494" y="3"/>
                    </a:lnTo>
                    <a:lnTo>
                      <a:pt x="487" y="3"/>
                    </a:lnTo>
                    <a:lnTo>
                      <a:pt x="475" y="0"/>
                    </a:lnTo>
                    <a:lnTo>
                      <a:pt x="468" y="0"/>
                    </a:lnTo>
                    <a:lnTo>
                      <a:pt x="458" y="0"/>
                    </a:lnTo>
                    <a:lnTo>
                      <a:pt x="449" y="0"/>
                    </a:lnTo>
                    <a:lnTo>
                      <a:pt x="437" y="0"/>
                    </a:lnTo>
                    <a:lnTo>
                      <a:pt x="427" y="0"/>
                    </a:lnTo>
                    <a:lnTo>
                      <a:pt x="415" y="0"/>
                    </a:lnTo>
                    <a:lnTo>
                      <a:pt x="406" y="0"/>
                    </a:lnTo>
                    <a:lnTo>
                      <a:pt x="392" y="0"/>
                    </a:lnTo>
                    <a:lnTo>
                      <a:pt x="382" y="0"/>
                    </a:lnTo>
                    <a:lnTo>
                      <a:pt x="370" y="0"/>
                    </a:lnTo>
                    <a:lnTo>
                      <a:pt x="359" y="0"/>
                    </a:lnTo>
                    <a:lnTo>
                      <a:pt x="344" y="0"/>
                    </a:lnTo>
                    <a:lnTo>
                      <a:pt x="335" y="0"/>
                    </a:lnTo>
                    <a:lnTo>
                      <a:pt x="323" y="0"/>
                    </a:lnTo>
                    <a:lnTo>
                      <a:pt x="311" y="0"/>
                    </a:lnTo>
                    <a:lnTo>
                      <a:pt x="302" y="0"/>
                    </a:lnTo>
                    <a:lnTo>
                      <a:pt x="290" y="0"/>
                    </a:lnTo>
                    <a:lnTo>
                      <a:pt x="278" y="0"/>
                    </a:lnTo>
                    <a:lnTo>
                      <a:pt x="271" y="0"/>
                    </a:lnTo>
                    <a:lnTo>
                      <a:pt x="261" y="0"/>
                    </a:lnTo>
                    <a:lnTo>
                      <a:pt x="252" y="0"/>
                    </a:lnTo>
                    <a:lnTo>
                      <a:pt x="242" y="0"/>
                    </a:lnTo>
                    <a:lnTo>
                      <a:pt x="237" y="3"/>
                    </a:lnTo>
                    <a:lnTo>
                      <a:pt x="228" y="3"/>
                    </a:lnTo>
                    <a:lnTo>
                      <a:pt x="221" y="3"/>
                    </a:lnTo>
                    <a:lnTo>
                      <a:pt x="214" y="3"/>
                    </a:lnTo>
                    <a:lnTo>
                      <a:pt x="207" y="3"/>
                    </a:lnTo>
                    <a:lnTo>
                      <a:pt x="190" y="3"/>
                    </a:lnTo>
                    <a:lnTo>
                      <a:pt x="176" y="3"/>
                    </a:lnTo>
                    <a:lnTo>
                      <a:pt x="159" y="3"/>
                    </a:lnTo>
                    <a:lnTo>
                      <a:pt x="145" y="3"/>
                    </a:lnTo>
                    <a:lnTo>
                      <a:pt x="131" y="3"/>
                    </a:lnTo>
                    <a:lnTo>
                      <a:pt x="119" y="5"/>
                    </a:lnTo>
                    <a:lnTo>
                      <a:pt x="105" y="5"/>
                    </a:lnTo>
                    <a:lnTo>
                      <a:pt x="93" y="5"/>
                    </a:lnTo>
                    <a:lnTo>
                      <a:pt x="78" y="8"/>
                    </a:lnTo>
                    <a:lnTo>
                      <a:pt x="71" y="10"/>
                    </a:lnTo>
                    <a:lnTo>
                      <a:pt x="62" y="10"/>
                    </a:lnTo>
                    <a:lnTo>
                      <a:pt x="55" y="10"/>
                    </a:lnTo>
                    <a:lnTo>
                      <a:pt x="48" y="12"/>
                    </a:lnTo>
                    <a:lnTo>
                      <a:pt x="45" y="15"/>
                    </a:lnTo>
                    <a:lnTo>
                      <a:pt x="45"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17" name="Freeform 17">
                <a:extLst>
                  <a:ext uri="{FF2B5EF4-FFF2-40B4-BE49-F238E27FC236}">
                    <a16:creationId xmlns:a16="http://schemas.microsoft.com/office/drawing/2014/main" id="{C6F0AB40-6A66-449F-BD67-F34112E2E8A0}"/>
                  </a:ext>
                </a:extLst>
              </p:cNvPr>
              <p:cNvSpPr>
                <a:spLocks/>
              </p:cNvSpPr>
              <p:nvPr/>
            </p:nvSpPr>
            <p:spPr bwMode="auto">
              <a:xfrm>
                <a:off x="2459" y="1402"/>
                <a:ext cx="826" cy="318"/>
              </a:xfrm>
              <a:custGeom>
                <a:avLst/>
                <a:gdLst>
                  <a:gd name="T0" fmla="*/ 61 w 826"/>
                  <a:gd name="T1" fmla="*/ 7 h 318"/>
                  <a:gd name="T2" fmla="*/ 40 w 826"/>
                  <a:gd name="T3" fmla="*/ 40 h 318"/>
                  <a:gd name="T4" fmla="*/ 31 w 826"/>
                  <a:gd name="T5" fmla="*/ 76 h 318"/>
                  <a:gd name="T6" fmla="*/ 26 w 826"/>
                  <a:gd name="T7" fmla="*/ 109 h 318"/>
                  <a:gd name="T8" fmla="*/ 19 w 826"/>
                  <a:gd name="T9" fmla="*/ 149 h 318"/>
                  <a:gd name="T10" fmla="*/ 12 w 826"/>
                  <a:gd name="T11" fmla="*/ 204 h 318"/>
                  <a:gd name="T12" fmla="*/ 4 w 826"/>
                  <a:gd name="T13" fmla="*/ 258 h 318"/>
                  <a:gd name="T14" fmla="*/ 2 w 826"/>
                  <a:gd name="T15" fmla="*/ 296 h 318"/>
                  <a:gd name="T16" fmla="*/ 31 w 826"/>
                  <a:gd name="T17" fmla="*/ 313 h 318"/>
                  <a:gd name="T18" fmla="*/ 64 w 826"/>
                  <a:gd name="T19" fmla="*/ 315 h 318"/>
                  <a:gd name="T20" fmla="*/ 107 w 826"/>
                  <a:gd name="T21" fmla="*/ 315 h 318"/>
                  <a:gd name="T22" fmla="*/ 156 w 826"/>
                  <a:gd name="T23" fmla="*/ 318 h 318"/>
                  <a:gd name="T24" fmla="*/ 209 w 826"/>
                  <a:gd name="T25" fmla="*/ 318 h 318"/>
                  <a:gd name="T26" fmla="*/ 242 w 826"/>
                  <a:gd name="T27" fmla="*/ 318 h 318"/>
                  <a:gd name="T28" fmla="*/ 275 w 826"/>
                  <a:gd name="T29" fmla="*/ 318 h 318"/>
                  <a:gd name="T30" fmla="*/ 308 w 826"/>
                  <a:gd name="T31" fmla="*/ 318 h 318"/>
                  <a:gd name="T32" fmla="*/ 344 w 826"/>
                  <a:gd name="T33" fmla="*/ 318 h 318"/>
                  <a:gd name="T34" fmla="*/ 377 w 826"/>
                  <a:gd name="T35" fmla="*/ 318 h 318"/>
                  <a:gd name="T36" fmla="*/ 413 w 826"/>
                  <a:gd name="T37" fmla="*/ 318 h 318"/>
                  <a:gd name="T38" fmla="*/ 446 w 826"/>
                  <a:gd name="T39" fmla="*/ 315 h 318"/>
                  <a:gd name="T40" fmla="*/ 479 w 826"/>
                  <a:gd name="T41" fmla="*/ 315 h 318"/>
                  <a:gd name="T42" fmla="*/ 517 w 826"/>
                  <a:gd name="T43" fmla="*/ 315 h 318"/>
                  <a:gd name="T44" fmla="*/ 576 w 826"/>
                  <a:gd name="T45" fmla="*/ 315 h 318"/>
                  <a:gd name="T46" fmla="*/ 631 w 826"/>
                  <a:gd name="T47" fmla="*/ 315 h 318"/>
                  <a:gd name="T48" fmla="*/ 681 w 826"/>
                  <a:gd name="T49" fmla="*/ 315 h 318"/>
                  <a:gd name="T50" fmla="*/ 721 w 826"/>
                  <a:gd name="T51" fmla="*/ 315 h 318"/>
                  <a:gd name="T52" fmla="*/ 762 w 826"/>
                  <a:gd name="T53" fmla="*/ 315 h 318"/>
                  <a:gd name="T54" fmla="*/ 800 w 826"/>
                  <a:gd name="T55" fmla="*/ 310 h 318"/>
                  <a:gd name="T56" fmla="*/ 821 w 826"/>
                  <a:gd name="T57" fmla="*/ 291 h 318"/>
                  <a:gd name="T58" fmla="*/ 823 w 826"/>
                  <a:gd name="T59" fmla="*/ 256 h 318"/>
                  <a:gd name="T60" fmla="*/ 819 w 826"/>
                  <a:gd name="T61" fmla="*/ 213 h 318"/>
                  <a:gd name="T62" fmla="*/ 811 w 826"/>
                  <a:gd name="T63" fmla="*/ 170 h 318"/>
                  <a:gd name="T64" fmla="*/ 807 w 826"/>
                  <a:gd name="T65" fmla="*/ 137 h 318"/>
                  <a:gd name="T66" fmla="*/ 802 w 826"/>
                  <a:gd name="T67" fmla="*/ 102 h 318"/>
                  <a:gd name="T68" fmla="*/ 795 w 826"/>
                  <a:gd name="T69" fmla="*/ 52 h 318"/>
                  <a:gd name="T70" fmla="*/ 781 w 826"/>
                  <a:gd name="T71" fmla="*/ 7 h 318"/>
                  <a:gd name="T72" fmla="*/ 743 w 826"/>
                  <a:gd name="T73" fmla="*/ 0 h 318"/>
                  <a:gd name="T74" fmla="*/ 709 w 826"/>
                  <a:gd name="T75" fmla="*/ 0 h 318"/>
                  <a:gd name="T76" fmla="*/ 669 w 826"/>
                  <a:gd name="T77" fmla="*/ 0 h 318"/>
                  <a:gd name="T78" fmla="*/ 626 w 826"/>
                  <a:gd name="T79" fmla="*/ 0 h 318"/>
                  <a:gd name="T80" fmla="*/ 576 w 826"/>
                  <a:gd name="T81" fmla="*/ 0 h 318"/>
                  <a:gd name="T82" fmla="*/ 522 w 826"/>
                  <a:gd name="T83" fmla="*/ 2 h 318"/>
                  <a:gd name="T84" fmla="*/ 463 w 826"/>
                  <a:gd name="T85" fmla="*/ 2 h 318"/>
                  <a:gd name="T86" fmla="*/ 403 w 826"/>
                  <a:gd name="T87" fmla="*/ 2 h 318"/>
                  <a:gd name="T88" fmla="*/ 349 w 826"/>
                  <a:gd name="T89" fmla="*/ 0 h 318"/>
                  <a:gd name="T90" fmla="*/ 296 w 826"/>
                  <a:gd name="T91" fmla="*/ 0 h 318"/>
                  <a:gd name="T92" fmla="*/ 244 w 826"/>
                  <a:gd name="T93" fmla="*/ 0 h 318"/>
                  <a:gd name="T94" fmla="*/ 199 w 826"/>
                  <a:gd name="T95" fmla="*/ 0 h 318"/>
                  <a:gd name="T96" fmla="*/ 161 w 826"/>
                  <a:gd name="T97" fmla="*/ 0 h 318"/>
                  <a:gd name="T98" fmla="*/ 121 w 826"/>
                  <a:gd name="T99" fmla="*/ 0 h 318"/>
                  <a:gd name="T100" fmla="*/ 99 w 826"/>
                  <a:gd name="T10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26" h="318">
                    <a:moveTo>
                      <a:pt x="99" y="0"/>
                    </a:moveTo>
                    <a:lnTo>
                      <a:pt x="85" y="2"/>
                    </a:lnTo>
                    <a:lnTo>
                      <a:pt x="71" y="4"/>
                    </a:lnTo>
                    <a:lnTo>
                      <a:pt x="61" y="7"/>
                    </a:lnTo>
                    <a:lnTo>
                      <a:pt x="54" y="12"/>
                    </a:lnTo>
                    <a:lnTo>
                      <a:pt x="50" y="19"/>
                    </a:lnTo>
                    <a:lnTo>
                      <a:pt x="45" y="28"/>
                    </a:lnTo>
                    <a:lnTo>
                      <a:pt x="40" y="40"/>
                    </a:lnTo>
                    <a:lnTo>
                      <a:pt x="38" y="52"/>
                    </a:lnTo>
                    <a:lnTo>
                      <a:pt x="33" y="59"/>
                    </a:lnTo>
                    <a:lnTo>
                      <a:pt x="33" y="66"/>
                    </a:lnTo>
                    <a:lnTo>
                      <a:pt x="31" y="76"/>
                    </a:lnTo>
                    <a:lnTo>
                      <a:pt x="31" y="83"/>
                    </a:lnTo>
                    <a:lnTo>
                      <a:pt x="28" y="92"/>
                    </a:lnTo>
                    <a:lnTo>
                      <a:pt x="28" y="99"/>
                    </a:lnTo>
                    <a:lnTo>
                      <a:pt x="26" y="109"/>
                    </a:lnTo>
                    <a:lnTo>
                      <a:pt x="26" y="121"/>
                    </a:lnTo>
                    <a:lnTo>
                      <a:pt x="21" y="128"/>
                    </a:lnTo>
                    <a:lnTo>
                      <a:pt x="21" y="140"/>
                    </a:lnTo>
                    <a:lnTo>
                      <a:pt x="19" y="149"/>
                    </a:lnTo>
                    <a:lnTo>
                      <a:pt x="19" y="161"/>
                    </a:lnTo>
                    <a:lnTo>
                      <a:pt x="14" y="175"/>
                    </a:lnTo>
                    <a:lnTo>
                      <a:pt x="14" y="189"/>
                    </a:lnTo>
                    <a:lnTo>
                      <a:pt x="12" y="204"/>
                    </a:lnTo>
                    <a:lnTo>
                      <a:pt x="12" y="218"/>
                    </a:lnTo>
                    <a:lnTo>
                      <a:pt x="7" y="232"/>
                    </a:lnTo>
                    <a:lnTo>
                      <a:pt x="7" y="246"/>
                    </a:lnTo>
                    <a:lnTo>
                      <a:pt x="4" y="258"/>
                    </a:lnTo>
                    <a:lnTo>
                      <a:pt x="4" y="275"/>
                    </a:lnTo>
                    <a:lnTo>
                      <a:pt x="0" y="282"/>
                    </a:lnTo>
                    <a:lnTo>
                      <a:pt x="2" y="291"/>
                    </a:lnTo>
                    <a:lnTo>
                      <a:pt x="2" y="296"/>
                    </a:lnTo>
                    <a:lnTo>
                      <a:pt x="7" y="303"/>
                    </a:lnTo>
                    <a:lnTo>
                      <a:pt x="14" y="306"/>
                    </a:lnTo>
                    <a:lnTo>
                      <a:pt x="26" y="313"/>
                    </a:lnTo>
                    <a:lnTo>
                      <a:pt x="31" y="313"/>
                    </a:lnTo>
                    <a:lnTo>
                      <a:pt x="40" y="315"/>
                    </a:lnTo>
                    <a:lnTo>
                      <a:pt x="47" y="315"/>
                    </a:lnTo>
                    <a:lnTo>
                      <a:pt x="54" y="315"/>
                    </a:lnTo>
                    <a:lnTo>
                      <a:pt x="64" y="315"/>
                    </a:lnTo>
                    <a:lnTo>
                      <a:pt x="73" y="315"/>
                    </a:lnTo>
                    <a:lnTo>
                      <a:pt x="83" y="315"/>
                    </a:lnTo>
                    <a:lnTo>
                      <a:pt x="95" y="315"/>
                    </a:lnTo>
                    <a:lnTo>
                      <a:pt x="107" y="315"/>
                    </a:lnTo>
                    <a:lnTo>
                      <a:pt x="118" y="318"/>
                    </a:lnTo>
                    <a:lnTo>
                      <a:pt x="130" y="318"/>
                    </a:lnTo>
                    <a:lnTo>
                      <a:pt x="142" y="318"/>
                    </a:lnTo>
                    <a:lnTo>
                      <a:pt x="156" y="318"/>
                    </a:lnTo>
                    <a:lnTo>
                      <a:pt x="173" y="318"/>
                    </a:lnTo>
                    <a:lnTo>
                      <a:pt x="187" y="318"/>
                    </a:lnTo>
                    <a:lnTo>
                      <a:pt x="201" y="318"/>
                    </a:lnTo>
                    <a:lnTo>
                      <a:pt x="209" y="318"/>
                    </a:lnTo>
                    <a:lnTo>
                      <a:pt x="216" y="318"/>
                    </a:lnTo>
                    <a:lnTo>
                      <a:pt x="225" y="318"/>
                    </a:lnTo>
                    <a:lnTo>
                      <a:pt x="235" y="318"/>
                    </a:lnTo>
                    <a:lnTo>
                      <a:pt x="242" y="318"/>
                    </a:lnTo>
                    <a:lnTo>
                      <a:pt x="249" y="318"/>
                    </a:lnTo>
                    <a:lnTo>
                      <a:pt x="258" y="318"/>
                    </a:lnTo>
                    <a:lnTo>
                      <a:pt x="266" y="318"/>
                    </a:lnTo>
                    <a:lnTo>
                      <a:pt x="275" y="318"/>
                    </a:lnTo>
                    <a:lnTo>
                      <a:pt x="285" y="318"/>
                    </a:lnTo>
                    <a:lnTo>
                      <a:pt x="292" y="318"/>
                    </a:lnTo>
                    <a:lnTo>
                      <a:pt x="301" y="318"/>
                    </a:lnTo>
                    <a:lnTo>
                      <a:pt x="308" y="318"/>
                    </a:lnTo>
                    <a:lnTo>
                      <a:pt x="318" y="318"/>
                    </a:lnTo>
                    <a:lnTo>
                      <a:pt x="325" y="318"/>
                    </a:lnTo>
                    <a:lnTo>
                      <a:pt x="334" y="318"/>
                    </a:lnTo>
                    <a:lnTo>
                      <a:pt x="344" y="318"/>
                    </a:lnTo>
                    <a:lnTo>
                      <a:pt x="351" y="318"/>
                    </a:lnTo>
                    <a:lnTo>
                      <a:pt x="360" y="318"/>
                    </a:lnTo>
                    <a:lnTo>
                      <a:pt x="370" y="318"/>
                    </a:lnTo>
                    <a:lnTo>
                      <a:pt x="377" y="318"/>
                    </a:lnTo>
                    <a:lnTo>
                      <a:pt x="387" y="318"/>
                    </a:lnTo>
                    <a:lnTo>
                      <a:pt x="394" y="318"/>
                    </a:lnTo>
                    <a:lnTo>
                      <a:pt x="403" y="318"/>
                    </a:lnTo>
                    <a:lnTo>
                      <a:pt x="413" y="318"/>
                    </a:lnTo>
                    <a:lnTo>
                      <a:pt x="420" y="318"/>
                    </a:lnTo>
                    <a:lnTo>
                      <a:pt x="429" y="318"/>
                    </a:lnTo>
                    <a:lnTo>
                      <a:pt x="439" y="318"/>
                    </a:lnTo>
                    <a:lnTo>
                      <a:pt x="446" y="315"/>
                    </a:lnTo>
                    <a:lnTo>
                      <a:pt x="453" y="315"/>
                    </a:lnTo>
                    <a:lnTo>
                      <a:pt x="463" y="315"/>
                    </a:lnTo>
                    <a:lnTo>
                      <a:pt x="472" y="315"/>
                    </a:lnTo>
                    <a:lnTo>
                      <a:pt x="479" y="315"/>
                    </a:lnTo>
                    <a:lnTo>
                      <a:pt x="486" y="315"/>
                    </a:lnTo>
                    <a:lnTo>
                      <a:pt x="493" y="315"/>
                    </a:lnTo>
                    <a:lnTo>
                      <a:pt x="503" y="315"/>
                    </a:lnTo>
                    <a:lnTo>
                      <a:pt x="517" y="315"/>
                    </a:lnTo>
                    <a:lnTo>
                      <a:pt x="534" y="315"/>
                    </a:lnTo>
                    <a:lnTo>
                      <a:pt x="548" y="315"/>
                    </a:lnTo>
                    <a:lnTo>
                      <a:pt x="562" y="315"/>
                    </a:lnTo>
                    <a:lnTo>
                      <a:pt x="576" y="315"/>
                    </a:lnTo>
                    <a:lnTo>
                      <a:pt x="591" y="315"/>
                    </a:lnTo>
                    <a:lnTo>
                      <a:pt x="605" y="315"/>
                    </a:lnTo>
                    <a:lnTo>
                      <a:pt x="619" y="315"/>
                    </a:lnTo>
                    <a:lnTo>
                      <a:pt x="631" y="315"/>
                    </a:lnTo>
                    <a:lnTo>
                      <a:pt x="645" y="315"/>
                    </a:lnTo>
                    <a:lnTo>
                      <a:pt x="657" y="315"/>
                    </a:lnTo>
                    <a:lnTo>
                      <a:pt x="671" y="315"/>
                    </a:lnTo>
                    <a:lnTo>
                      <a:pt x="681" y="315"/>
                    </a:lnTo>
                    <a:lnTo>
                      <a:pt x="690" y="315"/>
                    </a:lnTo>
                    <a:lnTo>
                      <a:pt x="702" y="315"/>
                    </a:lnTo>
                    <a:lnTo>
                      <a:pt x="712" y="315"/>
                    </a:lnTo>
                    <a:lnTo>
                      <a:pt x="721" y="315"/>
                    </a:lnTo>
                    <a:lnTo>
                      <a:pt x="731" y="315"/>
                    </a:lnTo>
                    <a:lnTo>
                      <a:pt x="740" y="315"/>
                    </a:lnTo>
                    <a:lnTo>
                      <a:pt x="750" y="315"/>
                    </a:lnTo>
                    <a:lnTo>
                      <a:pt x="762" y="315"/>
                    </a:lnTo>
                    <a:lnTo>
                      <a:pt x="773" y="315"/>
                    </a:lnTo>
                    <a:lnTo>
                      <a:pt x="785" y="315"/>
                    </a:lnTo>
                    <a:lnTo>
                      <a:pt x="792" y="315"/>
                    </a:lnTo>
                    <a:lnTo>
                      <a:pt x="800" y="310"/>
                    </a:lnTo>
                    <a:lnTo>
                      <a:pt x="807" y="308"/>
                    </a:lnTo>
                    <a:lnTo>
                      <a:pt x="811" y="306"/>
                    </a:lnTo>
                    <a:lnTo>
                      <a:pt x="819" y="303"/>
                    </a:lnTo>
                    <a:lnTo>
                      <a:pt x="821" y="291"/>
                    </a:lnTo>
                    <a:lnTo>
                      <a:pt x="826" y="282"/>
                    </a:lnTo>
                    <a:lnTo>
                      <a:pt x="826" y="272"/>
                    </a:lnTo>
                    <a:lnTo>
                      <a:pt x="826" y="263"/>
                    </a:lnTo>
                    <a:lnTo>
                      <a:pt x="823" y="256"/>
                    </a:lnTo>
                    <a:lnTo>
                      <a:pt x="823" y="246"/>
                    </a:lnTo>
                    <a:lnTo>
                      <a:pt x="821" y="235"/>
                    </a:lnTo>
                    <a:lnTo>
                      <a:pt x="821" y="225"/>
                    </a:lnTo>
                    <a:lnTo>
                      <a:pt x="819" y="213"/>
                    </a:lnTo>
                    <a:lnTo>
                      <a:pt x="819" y="201"/>
                    </a:lnTo>
                    <a:lnTo>
                      <a:pt x="814" y="192"/>
                    </a:lnTo>
                    <a:lnTo>
                      <a:pt x="814" y="182"/>
                    </a:lnTo>
                    <a:lnTo>
                      <a:pt x="811" y="170"/>
                    </a:lnTo>
                    <a:lnTo>
                      <a:pt x="811" y="163"/>
                    </a:lnTo>
                    <a:lnTo>
                      <a:pt x="809" y="154"/>
                    </a:lnTo>
                    <a:lnTo>
                      <a:pt x="807" y="147"/>
                    </a:lnTo>
                    <a:lnTo>
                      <a:pt x="807" y="137"/>
                    </a:lnTo>
                    <a:lnTo>
                      <a:pt x="807" y="128"/>
                    </a:lnTo>
                    <a:lnTo>
                      <a:pt x="804" y="121"/>
                    </a:lnTo>
                    <a:lnTo>
                      <a:pt x="802" y="111"/>
                    </a:lnTo>
                    <a:lnTo>
                      <a:pt x="802" y="102"/>
                    </a:lnTo>
                    <a:lnTo>
                      <a:pt x="802" y="95"/>
                    </a:lnTo>
                    <a:lnTo>
                      <a:pt x="800" y="78"/>
                    </a:lnTo>
                    <a:lnTo>
                      <a:pt x="797" y="66"/>
                    </a:lnTo>
                    <a:lnTo>
                      <a:pt x="795" y="52"/>
                    </a:lnTo>
                    <a:lnTo>
                      <a:pt x="792" y="40"/>
                    </a:lnTo>
                    <a:lnTo>
                      <a:pt x="788" y="28"/>
                    </a:lnTo>
                    <a:lnTo>
                      <a:pt x="788" y="21"/>
                    </a:lnTo>
                    <a:lnTo>
                      <a:pt x="781" y="7"/>
                    </a:lnTo>
                    <a:lnTo>
                      <a:pt x="773" y="4"/>
                    </a:lnTo>
                    <a:lnTo>
                      <a:pt x="764" y="2"/>
                    </a:lnTo>
                    <a:lnTo>
                      <a:pt x="750" y="0"/>
                    </a:lnTo>
                    <a:lnTo>
                      <a:pt x="743" y="0"/>
                    </a:lnTo>
                    <a:lnTo>
                      <a:pt x="735" y="0"/>
                    </a:lnTo>
                    <a:lnTo>
                      <a:pt x="726" y="0"/>
                    </a:lnTo>
                    <a:lnTo>
                      <a:pt x="719" y="0"/>
                    </a:lnTo>
                    <a:lnTo>
                      <a:pt x="709" y="0"/>
                    </a:lnTo>
                    <a:lnTo>
                      <a:pt x="702" y="0"/>
                    </a:lnTo>
                    <a:lnTo>
                      <a:pt x="690" y="0"/>
                    </a:lnTo>
                    <a:lnTo>
                      <a:pt x="681" y="0"/>
                    </a:lnTo>
                    <a:lnTo>
                      <a:pt x="669" y="0"/>
                    </a:lnTo>
                    <a:lnTo>
                      <a:pt x="660" y="0"/>
                    </a:lnTo>
                    <a:lnTo>
                      <a:pt x="650" y="0"/>
                    </a:lnTo>
                    <a:lnTo>
                      <a:pt x="638" y="0"/>
                    </a:lnTo>
                    <a:lnTo>
                      <a:pt x="626" y="0"/>
                    </a:lnTo>
                    <a:lnTo>
                      <a:pt x="614" y="0"/>
                    </a:lnTo>
                    <a:lnTo>
                      <a:pt x="603" y="0"/>
                    </a:lnTo>
                    <a:lnTo>
                      <a:pt x="591" y="0"/>
                    </a:lnTo>
                    <a:lnTo>
                      <a:pt x="576" y="0"/>
                    </a:lnTo>
                    <a:lnTo>
                      <a:pt x="562" y="0"/>
                    </a:lnTo>
                    <a:lnTo>
                      <a:pt x="550" y="0"/>
                    </a:lnTo>
                    <a:lnTo>
                      <a:pt x="536" y="2"/>
                    </a:lnTo>
                    <a:lnTo>
                      <a:pt x="522" y="2"/>
                    </a:lnTo>
                    <a:lnTo>
                      <a:pt x="508" y="2"/>
                    </a:lnTo>
                    <a:lnTo>
                      <a:pt x="493" y="2"/>
                    </a:lnTo>
                    <a:lnTo>
                      <a:pt x="479" y="2"/>
                    </a:lnTo>
                    <a:lnTo>
                      <a:pt x="463" y="2"/>
                    </a:lnTo>
                    <a:lnTo>
                      <a:pt x="448" y="2"/>
                    </a:lnTo>
                    <a:lnTo>
                      <a:pt x="432" y="2"/>
                    </a:lnTo>
                    <a:lnTo>
                      <a:pt x="417" y="4"/>
                    </a:lnTo>
                    <a:lnTo>
                      <a:pt x="403" y="2"/>
                    </a:lnTo>
                    <a:lnTo>
                      <a:pt x="391" y="2"/>
                    </a:lnTo>
                    <a:lnTo>
                      <a:pt x="377" y="2"/>
                    </a:lnTo>
                    <a:lnTo>
                      <a:pt x="363" y="2"/>
                    </a:lnTo>
                    <a:lnTo>
                      <a:pt x="349" y="0"/>
                    </a:lnTo>
                    <a:lnTo>
                      <a:pt x="337" y="0"/>
                    </a:lnTo>
                    <a:lnTo>
                      <a:pt x="322" y="0"/>
                    </a:lnTo>
                    <a:lnTo>
                      <a:pt x="311" y="0"/>
                    </a:lnTo>
                    <a:lnTo>
                      <a:pt x="296" y="0"/>
                    </a:lnTo>
                    <a:lnTo>
                      <a:pt x="285" y="0"/>
                    </a:lnTo>
                    <a:lnTo>
                      <a:pt x="270" y="0"/>
                    </a:lnTo>
                    <a:lnTo>
                      <a:pt x="258" y="0"/>
                    </a:lnTo>
                    <a:lnTo>
                      <a:pt x="244" y="0"/>
                    </a:lnTo>
                    <a:lnTo>
                      <a:pt x="235" y="0"/>
                    </a:lnTo>
                    <a:lnTo>
                      <a:pt x="223" y="0"/>
                    </a:lnTo>
                    <a:lnTo>
                      <a:pt x="211" y="0"/>
                    </a:lnTo>
                    <a:lnTo>
                      <a:pt x="199" y="0"/>
                    </a:lnTo>
                    <a:lnTo>
                      <a:pt x="190" y="0"/>
                    </a:lnTo>
                    <a:lnTo>
                      <a:pt x="178" y="0"/>
                    </a:lnTo>
                    <a:lnTo>
                      <a:pt x="168" y="0"/>
                    </a:lnTo>
                    <a:lnTo>
                      <a:pt x="161" y="0"/>
                    </a:lnTo>
                    <a:lnTo>
                      <a:pt x="152" y="0"/>
                    </a:lnTo>
                    <a:lnTo>
                      <a:pt x="142" y="0"/>
                    </a:lnTo>
                    <a:lnTo>
                      <a:pt x="135" y="0"/>
                    </a:lnTo>
                    <a:lnTo>
                      <a:pt x="121" y="0"/>
                    </a:lnTo>
                    <a:lnTo>
                      <a:pt x="111" y="0"/>
                    </a:lnTo>
                    <a:lnTo>
                      <a:pt x="102" y="0"/>
                    </a:lnTo>
                    <a:lnTo>
                      <a:pt x="99" y="0"/>
                    </a:lnTo>
                    <a:lnTo>
                      <a:pt x="9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18" name="Freeform 18">
                <a:extLst>
                  <a:ext uri="{FF2B5EF4-FFF2-40B4-BE49-F238E27FC236}">
                    <a16:creationId xmlns:a16="http://schemas.microsoft.com/office/drawing/2014/main" id="{8EFE376F-3FA0-4B5C-A532-4B530CC10619}"/>
                  </a:ext>
                </a:extLst>
              </p:cNvPr>
              <p:cNvSpPr>
                <a:spLocks/>
              </p:cNvSpPr>
              <p:nvPr/>
            </p:nvSpPr>
            <p:spPr bwMode="auto">
              <a:xfrm>
                <a:off x="2539" y="1461"/>
                <a:ext cx="672" cy="185"/>
              </a:xfrm>
              <a:custGeom>
                <a:avLst/>
                <a:gdLst>
                  <a:gd name="T0" fmla="*/ 24 w 672"/>
                  <a:gd name="T1" fmla="*/ 17 h 185"/>
                  <a:gd name="T2" fmla="*/ 17 w 672"/>
                  <a:gd name="T3" fmla="*/ 47 h 185"/>
                  <a:gd name="T4" fmla="*/ 15 w 672"/>
                  <a:gd name="T5" fmla="*/ 76 h 185"/>
                  <a:gd name="T6" fmla="*/ 8 w 672"/>
                  <a:gd name="T7" fmla="*/ 104 h 185"/>
                  <a:gd name="T8" fmla="*/ 5 w 672"/>
                  <a:gd name="T9" fmla="*/ 135 h 185"/>
                  <a:gd name="T10" fmla="*/ 0 w 672"/>
                  <a:gd name="T11" fmla="*/ 164 h 185"/>
                  <a:gd name="T12" fmla="*/ 8 w 672"/>
                  <a:gd name="T13" fmla="*/ 185 h 185"/>
                  <a:gd name="T14" fmla="*/ 22 w 672"/>
                  <a:gd name="T15" fmla="*/ 185 h 185"/>
                  <a:gd name="T16" fmla="*/ 48 w 672"/>
                  <a:gd name="T17" fmla="*/ 185 h 185"/>
                  <a:gd name="T18" fmla="*/ 86 w 672"/>
                  <a:gd name="T19" fmla="*/ 185 h 185"/>
                  <a:gd name="T20" fmla="*/ 117 w 672"/>
                  <a:gd name="T21" fmla="*/ 185 h 185"/>
                  <a:gd name="T22" fmla="*/ 140 w 672"/>
                  <a:gd name="T23" fmla="*/ 185 h 185"/>
                  <a:gd name="T24" fmla="*/ 167 w 672"/>
                  <a:gd name="T25" fmla="*/ 185 h 185"/>
                  <a:gd name="T26" fmla="*/ 195 w 672"/>
                  <a:gd name="T27" fmla="*/ 185 h 185"/>
                  <a:gd name="T28" fmla="*/ 221 w 672"/>
                  <a:gd name="T29" fmla="*/ 185 h 185"/>
                  <a:gd name="T30" fmla="*/ 250 w 672"/>
                  <a:gd name="T31" fmla="*/ 185 h 185"/>
                  <a:gd name="T32" fmla="*/ 278 w 672"/>
                  <a:gd name="T33" fmla="*/ 185 h 185"/>
                  <a:gd name="T34" fmla="*/ 304 w 672"/>
                  <a:gd name="T35" fmla="*/ 185 h 185"/>
                  <a:gd name="T36" fmla="*/ 330 w 672"/>
                  <a:gd name="T37" fmla="*/ 185 h 185"/>
                  <a:gd name="T38" fmla="*/ 356 w 672"/>
                  <a:gd name="T39" fmla="*/ 185 h 185"/>
                  <a:gd name="T40" fmla="*/ 380 w 672"/>
                  <a:gd name="T41" fmla="*/ 185 h 185"/>
                  <a:gd name="T42" fmla="*/ 425 w 672"/>
                  <a:gd name="T43" fmla="*/ 185 h 185"/>
                  <a:gd name="T44" fmla="*/ 461 w 672"/>
                  <a:gd name="T45" fmla="*/ 185 h 185"/>
                  <a:gd name="T46" fmla="*/ 487 w 672"/>
                  <a:gd name="T47" fmla="*/ 185 h 185"/>
                  <a:gd name="T48" fmla="*/ 515 w 672"/>
                  <a:gd name="T49" fmla="*/ 185 h 185"/>
                  <a:gd name="T50" fmla="*/ 544 w 672"/>
                  <a:gd name="T51" fmla="*/ 185 h 185"/>
                  <a:gd name="T52" fmla="*/ 572 w 672"/>
                  <a:gd name="T53" fmla="*/ 185 h 185"/>
                  <a:gd name="T54" fmla="*/ 596 w 672"/>
                  <a:gd name="T55" fmla="*/ 185 h 185"/>
                  <a:gd name="T56" fmla="*/ 632 w 672"/>
                  <a:gd name="T57" fmla="*/ 183 h 185"/>
                  <a:gd name="T58" fmla="*/ 660 w 672"/>
                  <a:gd name="T59" fmla="*/ 183 h 185"/>
                  <a:gd name="T60" fmla="*/ 672 w 672"/>
                  <a:gd name="T61" fmla="*/ 183 h 185"/>
                  <a:gd name="T62" fmla="*/ 672 w 672"/>
                  <a:gd name="T63" fmla="*/ 157 h 185"/>
                  <a:gd name="T64" fmla="*/ 670 w 672"/>
                  <a:gd name="T65" fmla="*/ 130 h 185"/>
                  <a:gd name="T66" fmla="*/ 665 w 672"/>
                  <a:gd name="T67" fmla="*/ 100 h 185"/>
                  <a:gd name="T68" fmla="*/ 663 w 672"/>
                  <a:gd name="T69" fmla="*/ 69 h 185"/>
                  <a:gd name="T70" fmla="*/ 658 w 672"/>
                  <a:gd name="T71" fmla="*/ 38 h 185"/>
                  <a:gd name="T72" fmla="*/ 653 w 672"/>
                  <a:gd name="T73" fmla="*/ 19 h 185"/>
                  <a:gd name="T74" fmla="*/ 639 w 672"/>
                  <a:gd name="T75" fmla="*/ 2 h 185"/>
                  <a:gd name="T76" fmla="*/ 613 w 672"/>
                  <a:gd name="T77" fmla="*/ 2 h 185"/>
                  <a:gd name="T78" fmla="*/ 589 w 672"/>
                  <a:gd name="T79" fmla="*/ 2 h 185"/>
                  <a:gd name="T80" fmla="*/ 558 w 672"/>
                  <a:gd name="T81" fmla="*/ 2 h 185"/>
                  <a:gd name="T82" fmla="*/ 518 w 672"/>
                  <a:gd name="T83" fmla="*/ 2 h 185"/>
                  <a:gd name="T84" fmla="*/ 480 w 672"/>
                  <a:gd name="T85" fmla="*/ 2 h 185"/>
                  <a:gd name="T86" fmla="*/ 435 w 672"/>
                  <a:gd name="T87" fmla="*/ 2 h 185"/>
                  <a:gd name="T88" fmla="*/ 392 w 672"/>
                  <a:gd name="T89" fmla="*/ 2 h 185"/>
                  <a:gd name="T90" fmla="*/ 352 w 672"/>
                  <a:gd name="T91" fmla="*/ 2 h 185"/>
                  <a:gd name="T92" fmla="*/ 314 w 672"/>
                  <a:gd name="T93" fmla="*/ 2 h 185"/>
                  <a:gd name="T94" fmla="*/ 283 w 672"/>
                  <a:gd name="T95" fmla="*/ 2 h 185"/>
                  <a:gd name="T96" fmla="*/ 252 w 672"/>
                  <a:gd name="T97" fmla="*/ 0 h 185"/>
                  <a:gd name="T98" fmla="*/ 224 w 672"/>
                  <a:gd name="T99" fmla="*/ 0 h 185"/>
                  <a:gd name="T100" fmla="*/ 195 w 672"/>
                  <a:gd name="T101" fmla="*/ 0 h 185"/>
                  <a:gd name="T102" fmla="*/ 164 w 672"/>
                  <a:gd name="T103" fmla="*/ 0 h 185"/>
                  <a:gd name="T104" fmla="*/ 136 w 672"/>
                  <a:gd name="T105" fmla="*/ 0 h 185"/>
                  <a:gd name="T106" fmla="*/ 107 w 672"/>
                  <a:gd name="T107" fmla="*/ 0 h 185"/>
                  <a:gd name="T108" fmla="*/ 83 w 672"/>
                  <a:gd name="T109" fmla="*/ 0 h 185"/>
                  <a:gd name="T110" fmla="*/ 43 w 672"/>
                  <a:gd name="T111" fmla="*/ 0 h 185"/>
                  <a:gd name="T112" fmla="*/ 29 w 672"/>
                  <a:gd name="T113" fmla="*/ 7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72" h="185">
                    <a:moveTo>
                      <a:pt x="29" y="7"/>
                    </a:moveTo>
                    <a:lnTo>
                      <a:pt x="27" y="9"/>
                    </a:lnTo>
                    <a:lnTo>
                      <a:pt x="24" y="17"/>
                    </a:lnTo>
                    <a:lnTo>
                      <a:pt x="22" y="28"/>
                    </a:lnTo>
                    <a:lnTo>
                      <a:pt x="19" y="43"/>
                    </a:lnTo>
                    <a:lnTo>
                      <a:pt x="17" y="47"/>
                    </a:lnTo>
                    <a:lnTo>
                      <a:pt x="15" y="57"/>
                    </a:lnTo>
                    <a:lnTo>
                      <a:pt x="15" y="64"/>
                    </a:lnTo>
                    <a:lnTo>
                      <a:pt x="15" y="76"/>
                    </a:lnTo>
                    <a:lnTo>
                      <a:pt x="12" y="83"/>
                    </a:lnTo>
                    <a:lnTo>
                      <a:pt x="10" y="95"/>
                    </a:lnTo>
                    <a:lnTo>
                      <a:pt x="8" y="104"/>
                    </a:lnTo>
                    <a:lnTo>
                      <a:pt x="8" y="116"/>
                    </a:lnTo>
                    <a:lnTo>
                      <a:pt x="5" y="126"/>
                    </a:lnTo>
                    <a:lnTo>
                      <a:pt x="5" y="135"/>
                    </a:lnTo>
                    <a:lnTo>
                      <a:pt x="0" y="142"/>
                    </a:lnTo>
                    <a:lnTo>
                      <a:pt x="0" y="152"/>
                    </a:lnTo>
                    <a:lnTo>
                      <a:pt x="0" y="164"/>
                    </a:lnTo>
                    <a:lnTo>
                      <a:pt x="0" y="171"/>
                    </a:lnTo>
                    <a:lnTo>
                      <a:pt x="0" y="180"/>
                    </a:lnTo>
                    <a:lnTo>
                      <a:pt x="8" y="185"/>
                    </a:lnTo>
                    <a:lnTo>
                      <a:pt x="10" y="185"/>
                    </a:lnTo>
                    <a:lnTo>
                      <a:pt x="15" y="185"/>
                    </a:lnTo>
                    <a:lnTo>
                      <a:pt x="22" y="185"/>
                    </a:lnTo>
                    <a:lnTo>
                      <a:pt x="29" y="185"/>
                    </a:lnTo>
                    <a:lnTo>
                      <a:pt x="38" y="185"/>
                    </a:lnTo>
                    <a:lnTo>
                      <a:pt x="48" y="185"/>
                    </a:lnTo>
                    <a:lnTo>
                      <a:pt x="60" y="185"/>
                    </a:lnTo>
                    <a:lnTo>
                      <a:pt x="74" y="185"/>
                    </a:lnTo>
                    <a:lnTo>
                      <a:pt x="86" y="185"/>
                    </a:lnTo>
                    <a:lnTo>
                      <a:pt x="100" y="185"/>
                    </a:lnTo>
                    <a:lnTo>
                      <a:pt x="107" y="185"/>
                    </a:lnTo>
                    <a:lnTo>
                      <a:pt x="117" y="185"/>
                    </a:lnTo>
                    <a:lnTo>
                      <a:pt x="124" y="185"/>
                    </a:lnTo>
                    <a:lnTo>
                      <a:pt x="133" y="185"/>
                    </a:lnTo>
                    <a:lnTo>
                      <a:pt x="140" y="185"/>
                    </a:lnTo>
                    <a:lnTo>
                      <a:pt x="150" y="185"/>
                    </a:lnTo>
                    <a:lnTo>
                      <a:pt x="157" y="185"/>
                    </a:lnTo>
                    <a:lnTo>
                      <a:pt x="167" y="185"/>
                    </a:lnTo>
                    <a:lnTo>
                      <a:pt x="176" y="185"/>
                    </a:lnTo>
                    <a:lnTo>
                      <a:pt x="186" y="185"/>
                    </a:lnTo>
                    <a:lnTo>
                      <a:pt x="195" y="185"/>
                    </a:lnTo>
                    <a:lnTo>
                      <a:pt x="205" y="185"/>
                    </a:lnTo>
                    <a:lnTo>
                      <a:pt x="212" y="185"/>
                    </a:lnTo>
                    <a:lnTo>
                      <a:pt x="221" y="185"/>
                    </a:lnTo>
                    <a:lnTo>
                      <a:pt x="231" y="185"/>
                    </a:lnTo>
                    <a:lnTo>
                      <a:pt x="240" y="185"/>
                    </a:lnTo>
                    <a:lnTo>
                      <a:pt x="250" y="185"/>
                    </a:lnTo>
                    <a:lnTo>
                      <a:pt x="259" y="185"/>
                    </a:lnTo>
                    <a:lnTo>
                      <a:pt x="266" y="185"/>
                    </a:lnTo>
                    <a:lnTo>
                      <a:pt x="278" y="185"/>
                    </a:lnTo>
                    <a:lnTo>
                      <a:pt x="285" y="185"/>
                    </a:lnTo>
                    <a:lnTo>
                      <a:pt x="295" y="185"/>
                    </a:lnTo>
                    <a:lnTo>
                      <a:pt x="304" y="185"/>
                    </a:lnTo>
                    <a:lnTo>
                      <a:pt x="314" y="185"/>
                    </a:lnTo>
                    <a:lnTo>
                      <a:pt x="321" y="185"/>
                    </a:lnTo>
                    <a:lnTo>
                      <a:pt x="330" y="185"/>
                    </a:lnTo>
                    <a:lnTo>
                      <a:pt x="340" y="185"/>
                    </a:lnTo>
                    <a:lnTo>
                      <a:pt x="349" y="185"/>
                    </a:lnTo>
                    <a:lnTo>
                      <a:pt x="356" y="185"/>
                    </a:lnTo>
                    <a:lnTo>
                      <a:pt x="366" y="185"/>
                    </a:lnTo>
                    <a:lnTo>
                      <a:pt x="373" y="185"/>
                    </a:lnTo>
                    <a:lnTo>
                      <a:pt x="380" y="185"/>
                    </a:lnTo>
                    <a:lnTo>
                      <a:pt x="394" y="185"/>
                    </a:lnTo>
                    <a:lnTo>
                      <a:pt x="411" y="185"/>
                    </a:lnTo>
                    <a:lnTo>
                      <a:pt x="425" y="185"/>
                    </a:lnTo>
                    <a:lnTo>
                      <a:pt x="437" y="185"/>
                    </a:lnTo>
                    <a:lnTo>
                      <a:pt x="449" y="185"/>
                    </a:lnTo>
                    <a:lnTo>
                      <a:pt x="461" y="185"/>
                    </a:lnTo>
                    <a:lnTo>
                      <a:pt x="468" y="185"/>
                    </a:lnTo>
                    <a:lnTo>
                      <a:pt x="480" y="185"/>
                    </a:lnTo>
                    <a:lnTo>
                      <a:pt x="487" y="185"/>
                    </a:lnTo>
                    <a:lnTo>
                      <a:pt x="496" y="185"/>
                    </a:lnTo>
                    <a:lnTo>
                      <a:pt x="506" y="185"/>
                    </a:lnTo>
                    <a:lnTo>
                      <a:pt x="515" y="185"/>
                    </a:lnTo>
                    <a:lnTo>
                      <a:pt x="527" y="185"/>
                    </a:lnTo>
                    <a:lnTo>
                      <a:pt x="537" y="185"/>
                    </a:lnTo>
                    <a:lnTo>
                      <a:pt x="544" y="185"/>
                    </a:lnTo>
                    <a:lnTo>
                      <a:pt x="553" y="185"/>
                    </a:lnTo>
                    <a:lnTo>
                      <a:pt x="563" y="185"/>
                    </a:lnTo>
                    <a:lnTo>
                      <a:pt x="572" y="185"/>
                    </a:lnTo>
                    <a:lnTo>
                      <a:pt x="580" y="185"/>
                    </a:lnTo>
                    <a:lnTo>
                      <a:pt x="589" y="185"/>
                    </a:lnTo>
                    <a:lnTo>
                      <a:pt x="596" y="185"/>
                    </a:lnTo>
                    <a:lnTo>
                      <a:pt x="606" y="185"/>
                    </a:lnTo>
                    <a:lnTo>
                      <a:pt x="617" y="183"/>
                    </a:lnTo>
                    <a:lnTo>
                      <a:pt x="632" y="183"/>
                    </a:lnTo>
                    <a:lnTo>
                      <a:pt x="644" y="183"/>
                    </a:lnTo>
                    <a:lnTo>
                      <a:pt x="653" y="183"/>
                    </a:lnTo>
                    <a:lnTo>
                      <a:pt x="660" y="183"/>
                    </a:lnTo>
                    <a:lnTo>
                      <a:pt x="665" y="183"/>
                    </a:lnTo>
                    <a:lnTo>
                      <a:pt x="670" y="183"/>
                    </a:lnTo>
                    <a:lnTo>
                      <a:pt x="672" y="183"/>
                    </a:lnTo>
                    <a:lnTo>
                      <a:pt x="672" y="176"/>
                    </a:lnTo>
                    <a:lnTo>
                      <a:pt x="672" y="164"/>
                    </a:lnTo>
                    <a:lnTo>
                      <a:pt x="672" y="157"/>
                    </a:lnTo>
                    <a:lnTo>
                      <a:pt x="672" y="149"/>
                    </a:lnTo>
                    <a:lnTo>
                      <a:pt x="670" y="140"/>
                    </a:lnTo>
                    <a:lnTo>
                      <a:pt x="670" y="130"/>
                    </a:lnTo>
                    <a:lnTo>
                      <a:pt x="670" y="121"/>
                    </a:lnTo>
                    <a:lnTo>
                      <a:pt x="667" y="109"/>
                    </a:lnTo>
                    <a:lnTo>
                      <a:pt x="665" y="100"/>
                    </a:lnTo>
                    <a:lnTo>
                      <a:pt x="665" y="90"/>
                    </a:lnTo>
                    <a:lnTo>
                      <a:pt x="665" y="78"/>
                    </a:lnTo>
                    <a:lnTo>
                      <a:pt x="663" y="69"/>
                    </a:lnTo>
                    <a:lnTo>
                      <a:pt x="660" y="57"/>
                    </a:lnTo>
                    <a:lnTo>
                      <a:pt x="660" y="47"/>
                    </a:lnTo>
                    <a:lnTo>
                      <a:pt x="658" y="38"/>
                    </a:lnTo>
                    <a:lnTo>
                      <a:pt x="658" y="31"/>
                    </a:lnTo>
                    <a:lnTo>
                      <a:pt x="655" y="24"/>
                    </a:lnTo>
                    <a:lnTo>
                      <a:pt x="653" y="19"/>
                    </a:lnTo>
                    <a:lnTo>
                      <a:pt x="651" y="9"/>
                    </a:lnTo>
                    <a:lnTo>
                      <a:pt x="646" y="7"/>
                    </a:lnTo>
                    <a:lnTo>
                      <a:pt x="639" y="2"/>
                    </a:lnTo>
                    <a:lnTo>
                      <a:pt x="632" y="2"/>
                    </a:lnTo>
                    <a:lnTo>
                      <a:pt x="625" y="2"/>
                    </a:lnTo>
                    <a:lnTo>
                      <a:pt x="613" y="2"/>
                    </a:lnTo>
                    <a:lnTo>
                      <a:pt x="606" y="2"/>
                    </a:lnTo>
                    <a:lnTo>
                      <a:pt x="598" y="2"/>
                    </a:lnTo>
                    <a:lnTo>
                      <a:pt x="589" y="2"/>
                    </a:lnTo>
                    <a:lnTo>
                      <a:pt x="582" y="2"/>
                    </a:lnTo>
                    <a:lnTo>
                      <a:pt x="570" y="2"/>
                    </a:lnTo>
                    <a:lnTo>
                      <a:pt x="558" y="2"/>
                    </a:lnTo>
                    <a:lnTo>
                      <a:pt x="544" y="2"/>
                    </a:lnTo>
                    <a:lnTo>
                      <a:pt x="534" y="2"/>
                    </a:lnTo>
                    <a:lnTo>
                      <a:pt x="518" y="2"/>
                    </a:lnTo>
                    <a:lnTo>
                      <a:pt x="506" y="2"/>
                    </a:lnTo>
                    <a:lnTo>
                      <a:pt x="494" y="2"/>
                    </a:lnTo>
                    <a:lnTo>
                      <a:pt x="480" y="2"/>
                    </a:lnTo>
                    <a:lnTo>
                      <a:pt x="463" y="2"/>
                    </a:lnTo>
                    <a:lnTo>
                      <a:pt x="449" y="2"/>
                    </a:lnTo>
                    <a:lnTo>
                      <a:pt x="435" y="2"/>
                    </a:lnTo>
                    <a:lnTo>
                      <a:pt x="420" y="2"/>
                    </a:lnTo>
                    <a:lnTo>
                      <a:pt x="406" y="2"/>
                    </a:lnTo>
                    <a:lnTo>
                      <a:pt x="392" y="2"/>
                    </a:lnTo>
                    <a:lnTo>
                      <a:pt x="378" y="2"/>
                    </a:lnTo>
                    <a:lnTo>
                      <a:pt x="366" y="2"/>
                    </a:lnTo>
                    <a:lnTo>
                      <a:pt x="352" y="2"/>
                    </a:lnTo>
                    <a:lnTo>
                      <a:pt x="337" y="2"/>
                    </a:lnTo>
                    <a:lnTo>
                      <a:pt x="326" y="2"/>
                    </a:lnTo>
                    <a:lnTo>
                      <a:pt x="314" y="2"/>
                    </a:lnTo>
                    <a:lnTo>
                      <a:pt x="299" y="2"/>
                    </a:lnTo>
                    <a:lnTo>
                      <a:pt x="290" y="2"/>
                    </a:lnTo>
                    <a:lnTo>
                      <a:pt x="283" y="2"/>
                    </a:lnTo>
                    <a:lnTo>
                      <a:pt x="273" y="2"/>
                    </a:lnTo>
                    <a:lnTo>
                      <a:pt x="264" y="0"/>
                    </a:lnTo>
                    <a:lnTo>
                      <a:pt x="252" y="0"/>
                    </a:lnTo>
                    <a:lnTo>
                      <a:pt x="242" y="0"/>
                    </a:lnTo>
                    <a:lnTo>
                      <a:pt x="235" y="0"/>
                    </a:lnTo>
                    <a:lnTo>
                      <a:pt x="224" y="0"/>
                    </a:lnTo>
                    <a:lnTo>
                      <a:pt x="214" y="0"/>
                    </a:lnTo>
                    <a:lnTo>
                      <a:pt x="205" y="0"/>
                    </a:lnTo>
                    <a:lnTo>
                      <a:pt x="195" y="0"/>
                    </a:lnTo>
                    <a:lnTo>
                      <a:pt x="183" y="0"/>
                    </a:lnTo>
                    <a:lnTo>
                      <a:pt x="174" y="0"/>
                    </a:lnTo>
                    <a:lnTo>
                      <a:pt x="164" y="0"/>
                    </a:lnTo>
                    <a:lnTo>
                      <a:pt x="155" y="0"/>
                    </a:lnTo>
                    <a:lnTo>
                      <a:pt x="145" y="0"/>
                    </a:lnTo>
                    <a:lnTo>
                      <a:pt x="136" y="0"/>
                    </a:lnTo>
                    <a:lnTo>
                      <a:pt x="126" y="0"/>
                    </a:lnTo>
                    <a:lnTo>
                      <a:pt x="117" y="0"/>
                    </a:lnTo>
                    <a:lnTo>
                      <a:pt x="107" y="0"/>
                    </a:lnTo>
                    <a:lnTo>
                      <a:pt x="100" y="0"/>
                    </a:lnTo>
                    <a:lnTo>
                      <a:pt x="91" y="0"/>
                    </a:lnTo>
                    <a:lnTo>
                      <a:pt x="83" y="0"/>
                    </a:lnTo>
                    <a:lnTo>
                      <a:pt x="67" y="0"/>
                    </a:lnTo>
                    <a:lnTo>
                      <a:pt x="55" y="0"/>
                    </a:lnTo>
                    <a:lnTo>
                      <a:pt x="43" y="0"/>
                    </a:lnTo>
                    <a:lnTo>
                      <a:pt x="36" y="2"/>
                    </a:lnTo>
                    <a:lnTo>
                      <a:pt x="29" y="2"/>
                    </a:lnTo>
                    <a:lnTo>
                      <a:pt x="29" y="7"/>
                    </a:lnTo>
                    <a:lnTo>
                      <a:pt x="29" y="7"/>
                    </a:lnTo>
                    <a:close/>
                  </a:path>
                </a:pathLst>
              </a:custGeom>
              <a:solidFill>
                <a:srgbClr val="C7695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19" name="Freeform 19">
                <a:extLst>
                  <a:ext uri="{FF2B5EF4-FFF2-40B4-BE49-F238E27FC236}">
                    <a16:creationId xmlns:a16="http://schemas.microsoft.com/office/drawing/2014/main" id="{56F23E26-7C17-482D-86F0-BBB447CC412B}"/>
                  </a:ext>
                </a:extLst>
              </p:cNvPr>
              <p:cNvSpPr>
                <a:spLocks/>
              </p:cNvSpPr>
              <p:nvPr/>
            </p:nvSpPr>
            <p:spPr bwMode="auto">
              <a:xfrm>
                <a:off x="2520" y="1060"/>
                <a:ext cx="703" cy="273"/>
              </a:xfrm>
              <a:custGeom>
                <a:avLst/>
                <a:gdLst>
                  <a:gd name="T0" fmla="*/ 60 w 703"/>
                  <a:gd name="T1" fmla="*/ 5 h 273"/>
                  <a:gd name="T2" fmla="*/ 41 w 703"/>
                  <a:gd name="T3" fmla="*/ 17 h 273"/>
                  <a:gd name="T4" fmla="*/ 31 w 703"/>
                  <a:gd name="T5" fmla="*/ 45 h 273"/>
                  <a:gd name="T6" fmla="*/ 27 w 703"/>
                  <a:gd name="T7" fmla="*/ 78 h 273"/>
                  <a:gd name="T8" fmla="*/ 22 w 703"/>
                  <a:gd name="T9" fmla="*/ 102 h 273"/>
                  <a:gd name="T10" fmla="*/ 17 w 703"/>
                  <a:gd name="T11" fmla="*/ 128 h 273"/>
                  <a:gd name="T12" fmla="*/ 12 w 703"/>
                  <a:gd name="T13" fmla="*/ 161 h 273"/>
                  <a:gd name="T14" fmla="*/ 8 w 703"/>
                  <a:gd name="T15" fmla="*/ 199 h 273"/>
                  <a:gd name="T16" fmla="*/ 3 w 703"/>
                  <a:gd name="T17" fmla="*/ 235 h 273"/>
                  <a:gd name="T18" fmla="*/ 3 w 703"/>
                  <a:gd name="T19" fmla="*/ 254 h 273"/>
                  <a:gd name="T20" fmla="*/ 22 w 703"/>
                  <a:gd name="T21" fmla="*/ 266 h 273"/>
                  <a:gd name="T22" fmla="*/ 41 w 703"/>
                  <a:gd name="T23" fmla="*/ 268 h 273"/>
                  <a:gd name="T24" fmla="*/ 62 w 703"/>
                  <a:gd name="T25" fmla="*/ 268 h 273"/>
                  <a:gd name="T26" fmla="*/ 88 w 703"/>
                  <a:gd name="T27" fmla="*/ 268 h 273"/>
                  <a:gd name="T28" fmla="*/ 121 w 703"/>
                  <a:gd name="T29" fmla="*/ 268 h 273"/>
                  <a:gd name="T30" fmla="*/ 159 w 703"/>
                  <a:gd name="T31" fmla="*/ 271 h 273"/>
                  <a:gd name="T32" fmla="*/ 200 w 703"/>
                  <a:gd name="T33" fmla="*/ 271 h 273"/>
                  <a:gd name="T34" fmla="*/ 243 w 703"/>
                  <a:gd name="T35" fmla="*/ 271 h 273"/>
                  <a:gd name="T36" fmla="*/ 285 w 703"/>
                  <a:gd name="T37" fmla="*/ 271 h 273"/>
                  <a:gd name="T38" fmla="*/ 330 w 703"/>
                  <a:gd name="T39" fmla="*/ 271 h 273"/>
                  <a:gd name="T40" fmla="*/ 378 w 703"/>
                  <a:gd name="T41" fmla="*/ 273 h 273"/>
                  <a:gd name="T42" fmla="*/ 416 w 703"/>
                  <a:gd name="T43" fmla="*/ 271 h 273"/>
                  <a:gd name="T44" fmla="*/ 454 w 703"/>
                  <a:gd name="T45" fmla="*/ 271 h 273"/>
                  <a:gd name="T46" fmla="*/ 492 w 703"/>
                  <a:gd name="T47" fmla="*/ 271 h 273"/>
                  <a:gd name="T48" fmla="*/ 527 w 703"/>
                  <a:gd name="T49" fmla="*/ 271 h 273"/>
                  <a:gd name="T50" fmla="*/ 561 w 703"/>
                  <a:gd name="T51" fmla="*/ 271 h 273"/>
                  <a:gd name="T52" fmla="*/ 589 w 703"/>
                  <a:gd name="T53" fmla="*/ 268 h 273"/>
                  <a:gd name="T54" fmla="*/ 615 w 703"/>
                  <a:gd name="T55" fmla="*/ 268 h 273"/>
                  <a:gd name="T56" fmla="*/ 639 w 703"/>
                  <a:gd name="T57" fmla="*/ 268 h 273"/>
                  <a:gd name="T58" fmla="*/ 670 w 703"/>
                  <a:gd name="T59" fmla="*/ 268 h 273"/>
                  <a:gd name="T60" fmla="*/ 696 w 703"/>
                  <a:gd name="T61" fmla="*/ 259 h 273"/>
                  <a:gd name="T62" fmla="*/ 703 w 703"/>
                  <a:gd name="T63" fmla="*/ 235 h 273"/>
                  <a:gd name="T64" fmla="*/ 703 w 703"/>
                  <a:gd name="T65" fmla="*/ 211 h 273"/>
                  <a:gd name="T66" fmla="*/ 698 w 703"/>
                  <a:gd name="T67" fmla="*/ 183 h 273"/>
                  <a:gd name="T68" fmla="*/ 693 w 703"/>
                  <a:gd name="T69" fmla="*/ 154 h 273"/>
                  <a:gd name="T70" fmla="*/ 689 w 703"/>
                  <a:gd name="T71" fmla="*/ 124 h 273"/>
                  <a:gd name="T72" fmla="*/ 684 w 703"/>
                  <a:gd name="T73" fmla="*/ 81 h 273"/>
                  <a:gd name="T74" fmla="*/ 677 w 703"/>
                  <a:gd name="T75" fmla="*/ 45 h 273"/>
                  <a:gd name="T76" fmla="*/ 670 w 703"/>
                  <a:gd name="T77" fmla="*/ 19 h 273"/>
                  <a:gd name="T78" fmla="*/ 648 w 703"/>
                  <a:gd name="T79" fmla="*/ 3 h 273"/>
                  <a:gd name="T80" fmla="*/ 613 w 703"/>
                  <a:gd name="T81" fmla="*/ 0 h 273"/>
                  <a:gd name="T82" fmla="*/ 589 w 703"/>
                  <a:gd name="T83" fmla="*/ 0 h 273"/>
                  <a:gd name="T84" fmla="*/ 563 w 703"/>
                  <a:gd name="T85" fmla="*/ 0 h 273"/>
                  <a:gd name="T86" fmla="*/ 534 w 703"/>
                  <a:gd name="T87" fmla="*/ 0 h 273"/>
                  <a:gd name="T88" fmla="*/ 504 w 703"/>
                  <a:gd name="T89" fmla="*/ 0 h 273"/>
                  <a:gd name="T90" fmla="*/ 468 w 703"/>
                  <a:gd name="T91" fmla="*/ 0 h 273"/>
                  <a:gd name="T92" fmla="*/ 432 w 703"/>
                  <a:gd name="T93" fmla="*/ 0 h 273"/>
                  <a:gd name="T94" fmla="*/ 397 w 703"/>
                  <a:gd name="T95" fmla="*/ 0 h 273"/>
                  <a:gd name="T96" fmla="*/ 356 w 703"/>
                  <a:gd name="T97" fmla="*/ 3 h 273"/>
                  <a:gd name="T98" fmla="*/ 321 w 703"/>
                  <a:gd name="T99" fmla="*/ 0 h 273"/>
                  <a:gd name="T100" fmla="*/ 285 w 703"/>
                  <a:gd name="T101" fmla="*/ 0 h 273"/>
                  <a:gd name="T102" fmla="*/ 254 w 703"/>
                  <a:gd name="T103" fmla="*/ 0 h 273"/>
                  <a:gd name="T104" fmla="*/ 221 w 703"/>
                  <a:gd name="T105" fmla="*/ 0 h 273"/>
                  <a:gd name="T106" fmla="*/ 190 w 703"/>
                  <a:gd name="T107" fmla="*/ 0 h 273"/>
                  <a:gd name="T108" fmla="*/ 162 w 703"/>
                  <a:gd name="T109" fmla="*/ 0 h 273"/>
                  <a:gd name="T110" fmla="*/ 136 w 703"/>
                  <a:gd name="T111" fmla="*/ 0 h 273"/>
                  <a:gd name="T112" fmla="*/ 117 w 703"/>
                  <a:gd name="T113" fmla="*/ 0 h 273"/>
                  <a:gd name="T114" fmla="*/ 88 w 703"/>
                  <a:gd name="T115" fmla="*/ 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03" h="273">
                    <a:moveTo>
                      <a:pt x="86" y="3"/>
                    </a:moveTo>
                    <a:lnTo>
                      <a:pt x="74" y="3"/>
                    </a:lnTo>
                    <a:lnTo>
                      <a:pt x="60" y="5"/>
                    </a:lnTo>
                    <a:lnTo>
                      <a:pt x="53" y="5"/>
                    </a:lnTo>
                    <a:lnTo>
                      <a:pt x="48" y="10"/>
                    </a:lnTo>
                    <a:lnTo>
                      <a:pt x="41" y="17"/>
                    </a:lnTo>
                    <a:lnTo>
                      <a:pt x="38" y="24"/>
                    </a:lnTo>
                    <a:lnTo>
                      <a:pt x="34" y="33"/>
                    </a:lnTo>
                    <a:lnTo>
                      <a:pt x="31" y="45"/>
                    </a:lnTo>
                    <a:lnTo>
                      <a:pt x="29" y="57"/>
                    </a:lnTo>
                    <a:lnTo>
                      <a:pt x="27" y="71"/>
                    </a:lnTo>
                    <a:lnTo>
                      <a:pt x="27" y="78"/>
                    </a:lnTo>
                    <a:lnTo>
                      <a:pt x="24" y="86"/>
                    </a:lnTo>
                    <a:lnTo>
                      <a:pt x="24" y="93"/>
                    </a:lnTo>
                    <a:lnTo>
                      <a:pt x="22" y="102"/>
                    </a:lnTo>
                    <a:lnTo>
                      <a:pt x="19" y="112"/>
                    </a:lnTo>
                    <a:lnTo>
                      <a:pt x="19" y="119"/>
                    </a:lnTo>
                    <a:lnTo>
                      <a:pt x="17" y="128"/>
                    </a:lnTo>
                    <a:lnTo>
                      <a:pt x="17" y="140"/>
                    </a:lnTo>
                    <a:lnTo>
                      <a:pt x="15" y="152"/>
                    </a:lnTo>
                    <a:lnTo>
                      <a:pt x="12" y="161"/>
                    </a:lnTo>
                    <a:lnTo>
                      <a:pt x="10" y="173"/>
                    </a:lnTo>
                    <a:lnTo>
                      <a:pt x="10" y="188"/>
                    </a:lnTo>
                    <a:lnTo>
                      <a:pt x="8" y="199"/>
                    </a:lnTo>
                    <a:lnTo>
                      <a:pt x="5" y="211"/>
                    </a:lnTo>
                    <a:lnTo>
                      <a:pt x="3" y="223"/>
                    </a:lnTo>
                    <a:lnTo>
                      <a:pt x="3" y="235"/>
                    </a:lnTo>
                    <a:lnTo>
                      <a:pt x="0" y="242"/>
                    </a:lnTo>
                    <a:lnTo>
                      <a:pt x="0" y="249"/>
                    </a:lnTo>
                    <a:lnTo>
                      <a:pt x="3" y="254"/>
                    </a:lnTo>
                    <a:lnTo>
                      <a:pt x="5" y="259"/>
                    </a:lnTo>
                    <a:lnTo>
                      <a:pt x="12" y="263"/>
                    </a:lnTo>
                    <a:lnTo>
                      <a:pt x="22" y="266"/>
                    </a:lnTo>
                    <a:lnTo>
                      <a:pt x="27" y="266"/>
                    </a:lnTo>
                    <a:lnTo>
                      <a:pt x="36" y="268"/>
                    </a:lnTo>
                    <a:lnTo>
                      <a:pt x="41" y="268"/>
                    </a:lnTo>
                    <a:lnTo>
                      <a:pt x="48" y="268"/>
                    </a:lnTo>
                    <a:lnTo>
                      <a:pt x="55" y="268"/>
                    </a:lnTo>
                    <a:lnTo>
                      <a:pt x="62" y="268"/>
                    </a:lnTo>
                    <a:lnTo>
                      <a:pt x="72" y="268"/>
                    </a:lnTo>
                    <a:lnTo>
                      <a:pt x="79" y="268"/>
                    </a:lnTo>
                    <a:lnTo>
                      <a:pt x="88" y="268"/>
                    </a:lnTo>
                    <a:lnTo>
                      <a:pt x="100" y="268"/>
                    </a:lnTo>
                    <a:lnTo>
                      <a:pt x="110" y="268"/>
                    </a:lnTo>
                    <a:lnTo>
                      <a:pt x="121" y="268"/>
                    </a:lnTo>
                    <a:lnTo>
                      <a:pt x="136" y="268"/>
                    </a:lnTo>
                    <a:lnTo>
                      <a:pt x="148" y="271"/>
                    </a:lnTo>
                    <a:lnTo>
                      <a:pt x="159" y="271"/>
                    </a:lnTo>
                    <a:lnTo>
                      <a:pt x="174" y="271"/>
                    </a:lnTo>
                    <a:lnTo>
                      <a:pt x="186" y="271"/>
                    </a:lnTo>
                    <a:lnTo>
                      <a:pt x="200" y="271"/>
                    </a:lnTo>
                    <a:lnTo>
                      <a:pt x="214" y="271"/>
                    </a:lnTo>
                    <a:lnTo>
                      <a:pt x="228" y="271"/>
                    </a:lnTo>
                    <a:lnTo>
                      <a:pt x="243" y="271"/>
                    </a:lnTo>
                    <a:lnTo>
                      <a:pt x="257" y="271"/>
                    </a:lnTo>
                    <a:lnTo>
                      <a:pt x="271" y="271"/>
                    </a:lnTo>
                    <a:lnTo>
                      <a:pt x="285" y="271"/>
                    </a:lnTo>
                    <a:lnTo>
                      <a:pt x="302" y="271"/>
                    </a:lnTo>
                    <a:lnTo>
                      <a:pt x="316" y="271"/>
                    </a:lnTo>
                    <a:lnTo>
                      <a:pt x="330" y="271"/>
                    </a:lnTo>
                    <a:lnTo>
                      <a:pt x="347" y="271"/>
                    </a:lnTo>
                    <a:lnTo>
                      <a:pt x="361" y="271"/>
                    </a:lnTo>
                    <a:lnTo>
                      <a:pt x="378" y="273"/>
                    </a:lnTo>
                    <a:lnTo>
                      <a:pt x="390" y="271"/>
                    </a:lnTo>
                    <a:lnTo>
                      <a:pt x="402" y="271"/>
                    </a:lnTo>
                    <a:lnTo>
                      <a:pt x="416" y="271"/>
                    </a:lnTo>
                    <a:lnTo>
                      <a:pt x="430" y="271"/>
                    </a:lnTo>
                    <a:lnTo>
                      <a:pt x="442" y="271"/>
                    </a:lnTo>
                    <a:lnTo>
                      <a:pt x="454" y="271"/>
                    </a:lnTo>
                    <a:lnTo>
                      <a:pt x="468" y="271"/>
                    </a:lnTo>
                    <a:lnTo>
                      <a:pt x="480" y="271"/>
                    </a:lnTo>
                    <a:lnTo>
                      <a:pt x="492" y="271"/>
                    </a:lnTo>
                    <a:lnTo>
                      <a:pt x="504" y="271"/>
                    </a:lnTo>
                    <a:lnTo>
                      <a:pt x="515" y="271"/>
                    </a:lnTo>
                    <a:lnTo>
                      <a:pt x="527" y="271"/>
                    </a:lnTo>
                    <a:lnTo>
                      <a:pt x="537" y="271"/>
                    </a:lnTo>
                    <a:lnTo>
                      <a:pt x="549" y="271"/>
                    </a:lnTo>
                    <a:lnTo>
                      <a:pt x="561" y="271"/>
                    </a:lnTo>
                    <a:lnTo>
                      <a:pt x="570" y="271"/>
                    </a:lnTo>
                    <a:lnTo>
                      <a:pt x="580" y="268"/>
                    </a:lnTo>
                    <a:lnTo>
                      <a:pt x="589" y="268"/>
                    </a:lnTo>
                    <a:lnTo>
                      <a:pt x="596" y="268"/>
                    </a:lnTo>
                    <a:lnTo>
                      <a:pt x="608" y="268"/>
                    </a:lnTo>
                    <a:lnTo>
                      <a:pt x="615" y="268"/>
                    </a:lnTo>
                    <a:lnTo>
                      <a:pt x="622" y="268"/>
                    </a:lnTo>
                    <a:lnTo>
                      <a:pt x="629" y="268"/>
                    </a:lnTo>
                    <a:lnTo>
                      <a:pt x="639" y="268"/>
                    </a:lnTo>
                    <a:lnTo>
                      <a:pt x="651" y="268"/>
                    </a:lnTo>
                    <a:lnTo>
                      <a:pt x="663" y="268"/>
                    </a:lnTo>
                    <a:lnTo>
                      <a:pt x="670" y="268"/>
                    </a:lnTo>
                    <a:lnTo>
                      <a:pt x="677" y="268"/>
                    </a:lnTo>
                    <a:lnTo>
                      <a:pt x="689" y="263"/>
                    </a:lnTo>
                    <a:lnTo>
                      <a:pt x="696" y="259"/>
                    </a:lnTo>
                    <a:lnTo>
                      <a:pt x="701" y="249"/>
                    </a:lnTo>
                    <a:lnTo>
                      <a:pt x="703" y="242"/>
                    </a:lnTo>
                    <a:lnTo>
                      <a:pt x="703" y="235"/>
                    </a:lnTo>
                    <a:lnTo>
                      <a:pt x="703" y="228"/>
                    </a:lnTo>
                    <a:lnTo>
                      <a:pt x="703" y="218"/>
                    </a:lnTo>
                    <a:lnTo>
                      <a:pt x="703" y="211"/>
                    </a:lnTo>
                    <a:lnTo>
                      <a:pt x="701" y="202"/>
                    </a:lnTo>
                    <a:lnTo>
                      <a:pt x="698" y="192"/>
                    </a:lnTo>
                    <a:lnTo>
                      <a:pt x="698" y="183"/>
                    </a:lnTo>
                    <a:lnTo>
                      <a:pt x="698" y="173"/>
                    </a:lnTo>
                    <a:lnTo>
                      <a:pt x="696" y="164"/>
                    </a:lnTo>
                    <a:lnTo>
                      <a:pt x="693" y="154"/>
                    </a:lnTo>
                    <a:lnTo>
                      <a:pt x="691" y="147"/>
                    </a:lnTo>
                    <a:lnTo>
                      <a:pt x="691" y="140"/>
                    </a:lnTo>
                    <a:lnTo>
                      <a:pt x="689" y="124"/>
                    </a:lnTo>
                    <a:lnTo>
                      <a:pt x="689" y="109"/>
                    </a:lnTo>
                    <a:lnTo>
                      <a:pt x="684" y="95"/>
                    </a:lnTo>
                    <a:lnTo>
                      <a:pt x="684" y="81"/>
                    </a:lnTo>
                    <a:lnTo>
                      <a:pt x="679" y="67"/>
                    </a:lnTo>
                    <a:lnTo>
                      <a:pt x="679" y="57"/>
                    </a:lnTo>
                    <a:lnTo>
                      <a:pt x="677" y="45"/>
                    </a:lnTo>
                    <a:lnTo>
                      <a:pt x="672" y="36"/>
                    </a:lnTo>
                    <a:lnTo>
                      <a:pt x="670" y="26"/>
                    </a:lnTo>
                    <a:lnTo>
                      <a:pt x="670" y="19"/>
                    </a:lnTo>
                    <a:lnTo>
                      <a:pt x="663" y="10"/>
                    </a:lnTo>
                    <a:lnTo>
                      <a:pt x="658" y="5"/>
                    </a:lnTo>
                    <a:lnTo>
                      <a:pt x="648" y="3"/>
                    </a:lnTo>
                    <a:lnTo>
                      <a:pt x="636" y="0"/>
                    </a:lnTo>
                    <a:lnTo>
                      <a:pt x="625" y="0"/>
                    </a:lnTo>
                    <a:lnTo>
                      <a:pt x="613" y="0"/>
                    </a:lnTo>
                    <a:lnTo>
                      <a:pt x="603" y="0"/>
                    </a:lnTo>
                    <a:lnTo>
                      <a:pt x="596" y="0"/>
                    </a:lnTo>
                    <a:lnTo>
                      <a:pt x="589" y="0"/>
                    </a:lnTo>
                    <a:lnTo>
                      <a:pt x="582" y="0"/>
                    </a:lnTo>
                    <a:lnTo>
                      <a:pt x="570" y="0"/>
                    </a:lnTo>
                    <a:lnTo>
                      <a:pt x="563" y="0"/>
                    </a:lnTo>
                    <a:lnTo>
                      <a:pt x="553" y="0"/>
                    </a:lnTo>
                    <a:lnTo>
                      <a:pt x="546" y="0"/>
                    </a:lnTo>
                    <a:lnTo>
                      <a:pt x="534" y="0"/>
                    </a:lnTo>
                    <a:lnTo>
                      <a:pt x="523" y="0"/>
                    </a:lnTo>
                    <a:lnTo>
                      <a:pt x="513" y="0"/>
                    </a:lnTo>
                    <a:lnTo>
                      <a:pt x="504" y="0"/>
                    </a:lnTo>
                    <a:lnTo>
                      <a:pt x="489" y="0"/>
                    </a:lnTo>
                    <a:lnTo>
                      <a:pt x="480" y="0"/>
                    </a:lnTo>
                    <a:lnTo>
                      <a:pt x="468" y="0"/>
                    </a:lnTo>
                    <a:lnTo>
                      <a:pt x="458" y="0"/>
                    </a:lnTo>
                    <a:lnTo>
                      <a:pt x="444" y="0"/>
                    </a:lnTo>
                    <a:lnTo>
                      <a:pt x="432" y="0"/>
                    </a:lnTo>
                    <a:lnTo>
                      <a:pt x="421" y="0"/>
                    </a:lnTo>
                    <a:lnTo>
                      <a:pt x="409" y="0"/>
                    </a:lnTo>
                    <a:lnTo>
                      <a:pt x="397" y="0"/>
                    </a:lnTo>
                    <a:lnTo>
                      <a:pt x="383" y="0"/>
                    </a:lnTo>
                    <a:lnTo>
                      <a:pt x="371" y="0"/>
                    </a:lnTo>
                    <a:lnTo>
                      <a:pt x="356" y="3"/>
                    </a:lnTo>
                    <a:lnTo>
                      <a:pt x="345" y="0"/>
                    </a:lnTo>
                    <a:lnTo>
                      <a:pt x="333" y="0"/>
                    </a:lnTo>
                    <a:lnTo>
                      <a:pt x="321" y="0"/>
                    </a:lnTo>
                    <a:lnTo>
                      <a:pt x="311" y="0"/>
                    </a:lnTo>
                    <a:lnTo>
                      <a:pt x="297" y="0"/>
                    </a:lnTo>
                    <a:lnTo>
                      <a:pt x="285" y="0"/>
                    </a:lnTo>
                    <a:lnTo>
                      <a:pt x="276" y="0"/>
                    </a:lnTo>
                    <a:lnTo>
                      <a:pt x="264" y="0"/>
                    </a:lnTo>
                    <a:lnTo>
                      <a:pt x="254" y="0"/>
                    </a:lnTo>
                    <a:lnTo>
                      <a:pt x="243" y="0"/>
                    </a:lnTo>
                    <a:lnTo>
                      <a:pt x="231" y="0"/>
                    </a:lnTo>
                    <a:lnTo>
                      <a:pt x="221" y="0"/>
                    </a:lnTo>
                    <a:lnTo>
                      <a:pt x="209" y="0"/>
                    </a:lnTo>
                    <a:lnTo>
                      <a:pt x="200" y="0"/>
                    </a:lnTo>
                    <a:lnTo>
                      <a:pt x="190" y="0"/>
                    </a:lnTo>
                    <a:lnTo>
                      <a:pt x="181" y="0"/>
                    </a:lnTo>
                    <a:lnTo>
                      <a:pt x="171" y="0"/>
                    </a:lnTo>
                    <a:lnTo>
                      <a:pt x="162" y="0"/>
                    </a:lnTo>
                    <a:lnTo>
                      <a:pt x="152" y="0"/>
                    </a:lnTo>
                    <a:lnTo>
                      <a:pt x="145" y="0"/>
                    </a:lnTo>
                    <a:lnTo>
                      <a:pt x="136" y="0"/>
                    </a:lnTo>
                    <a:lnTo>
                      <a:pt x="129" y="0"/>
                    </a:lnTo>
                    <a:lnTo>
                      <a:pt x="121" y="0"/>
                    </a:lnTo>
                    <a:lnTo>
                      <a:pt x="117" y="0"/>
                    </a:lnTo>
                    <a:lnTo>
                      <a:pt x="102" y="0"/>
                    </a:lnTo>
                    <a:lnTo>
                      <a:pt x="95" y="0"/>
                    </a:lnTo>
                    <a:lnTo>
                      <a:pt x="88" y="0"/>
                    </a:lnTo>
                    <a:lnTo>
                      <a:pt x="86" y="3"/>
                    </a:lnTo>
                    <a:lnTo>
                      <a:pt x="86"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20" name="Freeform 20">
                <a:extLst>
                  <a:ext uri="{FF2B5EF4-FFF2-40B4-BE49-F238E27FC236}">
                    <a16:creationId xmlns:a16="http://schemas.microsoft.com/office/drawing/2014/main" id="{06990E35-3B5C-445E-84B4-D4DC500E09CD}"/>
                  </a:ext>
                </a:extLst>
              </p:cNvPr>
              <p:cNvSpPr>
                <a:spLocks/>
              </p:cNvSpPr>
              <p:nvPr/>
            </p:nvSpPr>
            <p:spPr bwMode="auto">
              <a:xfrm>
                <a:off x="2587" y="1119"/>
                <a:ext cx="574" cy="148"/>
              </a:xfrm>
              <a:custGeom>
                <a:avLst/>
                <a:gdLst>
                  <a:gd name="T0" fmla="*/ 21 w 574"/>
                  <a:gd name="T1" fmla="*/ 15 h 148"/>
                  <a:gd name="T2" fmla="*/ 14 w 574"/>
                  <a:gd name="T3" fmla="*/ 46 h 148"/>
                  <a:gd name="T4" fmla="*/ 9 w 574"/>
                  <a:gd name="T5" fmla="*/ 74 h 148"/>
                  <a:gd name="T6" fmla="*/ 5 w 574"/>
                  <a:gd name="T7" fmla="*/ 100 h 148"/>
                  <a:gd name="T8" fmla="*/ 2 w 574"/>
                  <a:gd name="T9" fmla="*/ 121 h 148"/>
                  <a:gd name="T10" fmla="*/ 2 w 574"/>
                  <a:gd name="T11" fmla="*/ 143 h 148"/>
                  <a:gd name="T12" fmla="*/ 26 w 574"/>
                  <a:gd name="T13" fmla="*/ 145 h 148"/>
                  <a:gd name="T14" fmla="*/ 50 w 574"/>
                  <a:gd name="T15" fmla="*/ 145 h 148"/>
                  <a:gd name="T16" fmla="*/ 85 w 574"/>
                  <a:gd name="T17" fmla="*/ 148 h 148"/>
                  <a:gd name="T18" fmla="*/ 126 w 574"/>
                  <a:gd name="T19" fmla="*/ 148 h 148"/>
                  <a:gd name="T20" fmla="*/ 157 w 574"/>
                  <a:gd name="T21" fmla="*/ 148 h 148"/>
                  <a:gd name="T22" fmla="*/ 187 w 574"/>
                  <a:gd name="T23" fmla="*/ 148 h 148"/>
                  <a:gd name="T24" fmla="*/ 218 w 574"/>
                  <a:gd name="T25" fmla="*/ 148 h 148"/>
                  <a:gd name="T26" fmla="*/ 249 w 574"/>
                  <a:gd name="T27" fmla="*/ 148 h 148"/>
                  <a:gd name="T28" fmla="*/ 282 w 574"/>
                  <a:gd name="T29" fmla="*/ 148 h 148"/>
                  <a:gd name="T30" fmla="*/ 311 w 574"/>
                  <a:gd name="T31" fmla="*/ 148 h 148"/>
                  <a:gd name="T32" fmla="*/ 351 w 574"/>
                  <a:gd name="T33" fmla="*/ 148 h 148"/>
                  <a:gd name="T34" fmla="*/ 382 w 574"/>
                  <a:gd name="T35" fmla="*/ 148 h 148"/>
                  <a:gd name="T36" fmla="*/ 408 w 574"/>
                  <a:gd name="T37" fmla="*/ 148 h 148"/>
                  <a:gd name="T38" fmla="*/ 432 w 574"/>
                  <a:gd name="T39" fmla="*/ 148 h 148"/>
                  <a:gd name="T40" fmla="*/ 456 w 574"/>
                  <a:gd name="T41" fmla="*/ 148 h 148"/>
                  <a:gd name="T42" fmla="*/ 501 w 574"/>
                  <a:gd name="T43" fmla="*/ 148 h 148"/>
                  <a:gd name="T44" fmla="*/ 536 w 574"/>
                  <a:gd name="T45" fmla="*/ 145 h 148"/>
                  <a:gd name="T46" fmla="*/ 562 w 574"/>
                  <a:gd name="T47" fmla="*/ 143 h 148"/>
                  <a:gd name="T48" fmla="*/ 574 w 574"/>
                  <a:gd name="T49" fmla="*/ 143 h 148"/>
                  <a:gd name="T50" fmla="*/ 569 w 574"/>
                  <a:gd name="T51" fmla="*/ 119 h 148"/>
                  <a:gd name="T52" fmla="*/ 565 w 574"/>
                  <a:gd name="T53" fmla="*/ 88 h 148"/>
                  <a:gd name="T54" fmla="*/ 562 w 574"/>
                  <a:gd name="T55" fmla="*/ 65 h 148"/>
                  <a:gd name="T56" fmla="*/ 560 w 574"/>
                  <a:gd name="T57" fmla="*/ 41 h 148"/>
                  <a:gd name="T58" fmla="*/ 555 w 574"/>
                  <a:gd name="T59" fmla="*/ 19 h 148"/>
                  <a:gd name="T60" fmla="*/ 550 w 574"/>
                  <a:gd name="T61" fmla="*/ 5 h 148"/>
                  <a:gd name="T62" fmla="*/ 529 w 574"/>
                  <a:gd name="T63" fmla="*/ 3 h 148"/>
                  <a:gd name="T64" fmla="*/ 508 w 574"/>
                  <a:gd name="T65" fmla="*/ 3 h 148"/>
                  <a:gd name="T66" fmla="*/ 482 w 574"/>
                  <a:gd name="T67" fmla="*/ 3 h 148"/>
                  <a:gd name="T68" fmla="*/ 453 w 574"/>
                  <a:gd name="T69" fmla="*/ 3 h 148"/>
                  <a:gd name="T70" fmla="*/ 418 w 574"/>
                  <a:gd name="T71" fmla="*/ 3 h 148"/>
                  <a:gd name="T72" fmla="*/ 382 w 574"/>
                  <a:gd name="T73" fmla="*/ 0 h 148"/>
                  <a:gd name="T74" fmla="*/ 344 w 574"/>
                  <a:gd name="T75" fmla="*/ 0 h 148"/>
                  <a:gd name="T76" fmla="*/ 311 w 574"/>
                  <a:gd name="T77" fmla="*/ 0 h 148"/>
                  <a:gd name="T78" fmla="*/ 273 w 574"/>
                  <a:gd name="T79" fmla="*/ 0 h 148"/>
                  <a:gd name="T80" fmla="*/ 247 w 574"/>
                  <a:gd name="T81" fmla="*/ 0 h 148"/>
                  <a:gd name="T82" fmla="*/ 223 w 574"/>
                  <a:gd name="T83" fmla="*/ 0 h 148"/>
                  <a:gd name="T84" fmla="*/ 199 w 574"/>
                  <a:gd name="T85" fmla="*/ 0 h 148"/>
                  <a:gd name="T86" fmla="*/ 173 w 574"/>
                  <a:gd name="T87" fmla="*/ 0 h 148"/>
                  <a:gd name="T88" fmla="*/ 149 w 574"/>
                  <a:gd name="T89" fmla="*/ 0 h 148"/>
                  <a:gd name="T90" fmla="*/ 123 w 574"/>
                  <a:gd name="T91" fmla="*/ 0 h 148"/>
                  <a:gd name="T92" fmla="*/ 100 w 574"/>
                  <a:gd name="T93" fmla="*/ 0 h 148"/>
                  <a:gd name="T94" fmla="*/ 59 w 574"/>
                  <a:gd name="T95" fmla="*/ 0 h 148"/>
                  <a:gd name="T96" fmla="*/ 33 w 574"/>
                  <a:gd name="T97" fmla="*/ 3 h 148"/>
                  <a:gd name="T98" fmla="*/ 26 w 574"/>
                  <a:gd name="T99" fmla="*/ 5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4" h="148">
                    <a:moveTo>
                      <a:pt x="26" y="5"/>
                    </a:moveTo>
                    <a:lnTo>
                      <a:pt x="24" y="8"/>
                    </a:lnTo>
                    <a:lnTo>
                      <a:pt x="21" y="15"/>
                    </a:lnTo>
                    <a:lnTo>
                      <a:pt x="19" y="22"/>
                    </a:lnTo>
                    <a:lnTo>
                      <a:pt x="19" y="34"/>
                    </a:lnTo>
                    <a:lnTo>
                      <a:pt x="14" y="46"/>
                    </a:lnTo>
                    <a:lnTo>
                      <a:pt x="12" y="60"/>
                    </a:lnTo>
                    <a:lnTo>
                      <a:pt x="12" y="67"/>
                    </a:lnTo>
                    <a:lnTo>
                      <a:pt x="9" y="74"/>
                    </a:lnTo>
                    <a:lnTo>
                      <a:pt x="7" y="83"/>
                    </a:lnTo>
                    <a:lnTo>
                      <a:pt x="7" y="93"/>
                    </a:lnTo>
                    <a:lnTo>
                      <a:pt x="5" y="100"/>
                    </a:lnTo>
                    <a:lnTo>
                      <a:pt x="5" y="107"/>
                    </a:lnTo>
                    <a:lnTo>
                      <a:pt x="2" y="114"/>
                    </a:lnTo>
                    <a:lnTo>
                      <a:pt x="2" y="121"/>
                    </a:lnTo>
                    <a:lnTo>
                      <a:pt x="0" y="129"/>
                    </a:lnTo>
                    <a:lnTo>
                      <a:pt x="0" y="136"/>
                    </a:lnTo>
                    <a:lnTo>
                      <a:pt x="2" y="143"/>
                    </a:lnTo>
                    <a:lnTo>
                      <a:pt x="7" y="145"/>
                    </a:lnTo>
                    <a:lnTo>
                      <a:pt x="12" y="145"/>
                    </a:lnTo>
                    <a:lnTo>
                      <a:pt x="26" y="145"/>
                    </a:lnTo>
                    <a:lnTo>
                      <a:pt x="31" y="145"/>
                    </a:lnTo>
                    <a:lnTo>
                      <a:pt x="40" y="145"/>
                    </a:lnTo>
                    <a:lnTo>
                      <a:pt x="50" y="145"/>
                    </a:lnTo>
                    <a:lnTo>
                      <a:pt x="62" y="148"/>
                    </a:lnTo>
                    <a:lnTo>
                      <a:pt x="73" y="148"/>
                    </a:lnTo>
                    <a:lnTo>
                      <a:pt x="85" y="148"/>
                    </a:lnTo>
                    <a:lnTo>
                      <a:pt x="100" y="148"/>
                    </a:lnTo>
                    <a:lnTo>
                      <a:pt x="114" y="148"/>
                    </a:lnTo>
                    <a:lnTo>
                      <a:pt x="126" y="148"/>
                    </a:lnTo>
                    <a:lnTo>
                      <a:pt x="142" y="148"/>
                    </a:lnTo>
                    <a:lnTo>
                      <a:pt x="149" y="148"/>
                    </a:lnTo>
                    <a:lnTo>
                      <a:pt x="157" y="148"/>
                    </a:lnTo>
                    <a:lnTo>
                      <a:pt x="164" y="148"/>
                    </a:lnTo>
                    <a:lnTo>
                      <a:pt x="173" y="148"/>
                    </a:lnTo>
                    <a:lnTo>
                      <a:pt x="187" y="148"/>
                    </a:lnTo>
                    <a:lnTo>
                      <a:pt x="204" y="148"/>
                    </a:lnTo>
                    <a:lnTo>
                      <a:pt x="211" y="148"/>
                    </a:lnTo>
                    <a:lnTo>
                      <a:pt x="218" y="148"/>
                    </a:lnTo>
                    <a:lnTo>
                      <a:pt x="225" y="148"/>
                    </a:lnTo>
                    <a:lnTo>
                      <a:pt x="235" y="148"/>
                    </a:lnTo>
                    <a:lnTo>
                      <a:pt x="249" y="148"/>
                    </a:lnTo>
                    <a:lnTo>
                      <a:pt x="266" y="148"/>
                    </a:lnTo>
                    <a:lnTo>
                      <a:pt x="273" y="148"/>
                    </a:lnTo>
                    <a:lnTo>
                      <a:pt x="282" y="148"/>
                    </a:lnTo>
                    <a:lnTo>
                      <a:pt x="287" y="148"/>
                    </a:lnTo>
                    <a:lnTo>
                      <a:pt x="297" y="148"/>
                    </a:lnTo>
                    <a:lnTo>
                      <a:pt x="311" y="148"/>
                    </a:lnTo>
                    <a:lnTo>
                      <a:pt x="325" y="148"/>
                    </a:lnTo>
                    <a:lnTo>
                      <a:pt x="337" y="148"/>
                    </a:lnTo>
                    <a:lnTo>
                      <a:pt x="351" y="148"/>
                    </a:lnTo>
                    <a:lnTo>
                      <a:pt x="361" y="148"/>
                    </a:lnTo>
                    <a:lnTo>
                      <a:pt x="372" y="148"/>
                    </a:lnTo>
                    <a:lnTo>
                      <a:pt x="382" y="148"/>
                    </a:lnTo>
                    <a:lnTo>
                      <a:pt x="394" y="148"/>
                    </a:lnTo>
                    <a:lnTo>
                      <a:pt x="401" y="148"/>
                    </a:lnTo>
                    <a:lnTo>
                      <a:pt x="408" y="148"/>
                    </a:lnTo>
                    <a:lnTo>
                      <a:pt x="415" y="148"/>
                    </a:lnTo>
                    <a:lnTo>
                      <a:pt x="425" y="148"/>
                    </a:lnTo>
                    <a:lnTo>
                      <a:pt x="432" y="148"/>
                    </a:lnTo>
                    <a:lnTo>
                      <a:pt x="441" y="148"/>
                    </a:lnTo>
                    <a:lnTo>
                      <a:pt x="448" y="148"/>
                    </a:lnTo>
                    <a:lnTo>
                      <a:pt x="456" y="148"/>
                    </a:lnTo>
                    <a:lnTo>
                      <a:pt x="470" y="148"/>
                    </a:lnTo>
                    <a:lnTo>
                      <a:pt x="486" y="148"/>
                    </a:lnTo>
                    <a:lnTo>
                      <a:pt x="501" y="148"/>
                    </a:lnTo>
                    <a:lnTo>
                      <a:pt x="515" y="148"/>
                    </a:lnTo>
                    <a:lnTo>
                      <a:pt x="524" y="145"/>
                    </a:lnTo>
                    <a:lnTo>
                      <a:pt x="536" y="145"/>
                    </a:lnTo>
                    <a:lnTo>
                      <a:pt x="543" y="145"/>
                    </a:lnTo>
                    <a:lnTo>
                      <a:pt x="555" y="145"/>
                    </a:lnTo>
                    <a:lnTo>
                      <a:pt x="562" y="143"/>
                    </a:lnTo>
                    <a:lnTo>
                      <a:pt x="567" y="143"/>
                    </a:lnTo>
                    <a:lnTo>
                      <a:pt x="569" y="143"/>
                    </a:lnTo>
                    <a:lnTo>
                      <a:pt x="574" y="143"/>
                    </a:lnTo>
                    <a:lnTo>
                      <a:pt x="572" y="138"/>
                    </a:lnTo>
                    <a:lnTo>
                      <a:pt x="572" y="131"/>
                    </a:lnTo>
                    <a:lnTo>
                      <a:pt x="569" y="119"/>
                    </a:lnTo>
                    <a:lnTo>
                      <a:pt x="569" y="107"/>
                    </a:lnTo>
                    <a:lnTo>
                      <a:pt x="567" y="98"/>
                    </a:lnTo>
                    <a:lnTo>
                      <a:pt x="565" y="88"/>
                    </a:lnTo>
                    <a:lnTo>
                      <a:pt x="565" y="81"/>
                    </a:lnTo>
                    <a:lnTo>
                      <a:pt x="565" y="74"/>
                    </a:lnTo>
                    <a:lnTo>
                      <a:pt x="562" y="65"/>
                    </a:lnTo>
                    <a:lnTo>
                      <a:pt x="562" y="55"/>
                    </a:lnTo>
                    <a:lnTo>
                      <a:pt x="560" y="48"/>
                    </a:lnTo>
                    <a:lnTo>
                      <a:pt x="560" y="41"/>
                    </a:lnTo>
                    <a:lnTo>
                      <a:pt x="560" y="31"/>
                    </a:lnTo>
                    <a:lnTo>
                      <a:pt x="558" y="27"/>
                    </a:lnTo>
                    <a:lnTo>
                      <a:pt x="555" y="19"/>
                    </a:lnTo>
                    <a:lnTo>
                      <a:pt x="555" y="15"/>
                    </a:lnTo>
                    <a:lnTo>
                      <a:pt x="550" y="8"/>
                    </a:lnTo>
                    <a:lnTo>
                      <a:pt x="550" y="5"/>
                    </a:lnTo>
                    <a:lnTo>
                      <a:pt x="543" y="3"/>
                    </a:lnTo>
                    <a:lnTo>
                      <a:pt x="536" y="5"/>
                    </a:lnTo>
                    <a:lnTo>
                      <a:pt x="529" y="3"/>
                    </a:lnTo>
                    <a:lnTo>
                      <a:pt x="522" y="3"/>
                    </a:lnTo>
                    <a:lnTo>
                      <a:pt x="515" y="3"/>
                    </a:lnTo>
                    <a:lnTo>
                      <a:pt x="508" y="3"/>
                    </a:lnTo>
                    <a:lnTo>
                      <a:pt x="501" y="3"/>
                    </a:lnTo>
                    <a:lnTo>
                      <a:pt x="494" y="3"/>
                    </a:lnTo>
                    <a:lnTo>
                      <a:pt x="482" y="3"/>
                    </a:lnTo>
                    <a:lnTo>
                      <a:pt x="472" y="3"/>
                    </a:lnTo>
                    <a:lnTo>
                      <a:pt x="463" y="3"/>
                    </a:lnTo>
                    <a:lnTo>
                      <a:pt x="453" y="3"/>
                    </a:lnTo>
                    <a:lnTo>
                      <a:pt x="441" y="3"/>
                    </a:lnTo>
                    <a:lnTo>
                      <a:pt x="429" y="3"/>
                    </a:lnTo>
                    <a:lnTo>
                      <a:pt x="418" y="3"/>
                    </a:lnTo>
                    <a:lnTo>
                      <a:pt x="408" y="3"/>
                    </a:lnTo>
                    <a:lnTo>
                      <a:pt x="394" y="0"/>
                    </a:lnTo>
                    <a:lnTo>
                      <a:pt x="382" y="0"/>
                    </a:lnTo>
                    <a:lnTo>
                      <a:pt x="368" y="0"/>
                    </a:lnTo>
                    <a:lnTo>
                      <a:pt x="358" y="0"/>
                    </a:lnTo>
                    <a:lnTo>
                      <a:pt x="344" y="0"/>
                    </a:lnTo>
                    <a:lnTo>
                      <a:pt x="332" y="0"/>
                    </a:lnTo>
                    <a:lnTo>
                      <a:pt x="320" y="0"/>
                    </a:lnTo>
                    <a:lnTo>
                      <a:pt x="311" y="0"/>
                    </a:lnTo>
                    <a:lnTo>
                      <a:pt x="297" y="0"/>
                    </a:lnTo>
                    <a:lnTo>
                      <a:pt x="285" y="0"/>
                    </a:lnTo>
                    <a:lnTo>
                      <a:pt x="273" y="0"/>
                    </a:lnTo>
                    <a:lnTo>
                      <a:pt x="266" y="0"/>
                    </a:lnTo>
                    <a:lnTo>
                      <a:pt x="256" y="0"/>
                    </a:lnTo>
                    <a:lnTo>
                      <a:pt x="247" y="0"/>
                    </a:lnTo>
                    <a:lnTo>
                      <a:pt x="237" y="0"/>
                    </a:lnTo>
                    <a:lnTo>
                      <a:pt x="232" y="0"/>
                    </a:lnTo>
                    <a:lnTo>
                      <a:pt x="223" y="0"/>
                    </a:lnTo>
                    <a:lnTo>
                      <a:pt x="216" y="0"/>
                    </a:lnTo>
                    <a:lnTo>
                      <a:pt x="206" y="0"/>
                    </a:lnTo>
                    <a:lnTo>
                      <a:pt x="199" y="0"/>
                    </a:lnTo>
                    <a:lnTo>
                      <a:pt x="190" y="0"/>
                    </a:lnTo>
                    <a:lnTo>
                      <a:pt x="183" y="0"/>
                    </a:lnTo>
                    <a:lnTo>
                      <a:pt x="173" y="0"/>
                    </a:lnTo>
                    <a:lnTo>
                      <a:pt x="166" y="0"/>
                    </a:lnTo>
                    <a:lnTo>
                      <a:pt x="157" y="0"/>
                    </a:lnTo>
                    <a:lnTo>
                      <a:pt x="149" y="0"/>
                    </a:lnTo>
                    <a:lnTo>
                      <a:pt x="140" y="0"/>
                    </a:lnTo>
                    <a:lnTo>
                      <a:pt x="130" y="0"/>
                    </a:lnTo>
                    <a:lnTo>
                      <a:pt x="123" y="0"/>
                    </a:lnTo>
                    <a:lnTo>
                      <a:pt x="114" y="0"/>
                    </a:lnTo>
                    <a:lnTo>
                      <a:pt x="107" y="0"/>
                    </a:lnTo>
                    <a:lnTo>
                      <a:pt x="100" y="0"/>
                    </a:lnTo>
                    <a:lnTo>
                      <a:pt x="83" y="0"/>
                    </a:lnTo>
                    <a:lnTo>
                      <a:pt x="71" y="0"/>
                    </a:lnTo>
                    <a:lnTo>
                      <a:pt x="59" y="0"/>
                    </a:lnTo>
                    <a:lnTo>
                      <a:pt x="47" y="0"/>
                    </a:lnTo>
                    <a:lnTo>
                      <a:pt x="38" y="0"/>
                    </a:lnTo>
                    <a:lnTo>
                      <a:pt x="33" y="3"/>
                    </a:lnTo>
                    <a:lnTo>
                      <a:pt x="26" y="5"/>
                    </a:lnTo>
                    <a:lnTo>
                      <a:pt x="26" y="5"/>
                    </a:lnTo>
                    <a:lnTo>
                      <a:pt x="26" y="5"/>
                    </a:lnTo>
                    <a:close/>
                  </a:path>
                </a:pathLst>
              </a:custGeom>
              <a:solidFill>
                <a:srgbClr val="C7695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21" name="Freeform 21">
                <a:extLst>
                  <a:ext uri="{FF2B5EF4-FFF2-40B4-BE49-F238E27FC236}">
                    <a16:creationId xmlns:a16="http://schemas.microsoft.com/office/drawing/2014/main" id="{C0790259-E309-4E74-904B-85B208043639}"/>
                  </a:ext>
                </a:extLst>
              </p:cNvPr>
              <p:cNvSpPr>
                <a:spLocks/>
              </p:cNvSpPr>
              <p:nvPr/>
            </p:nvSpPr>
            <p:spPr bwMode="auto">
              <a:xfrm>
                <a:off x="2549" y="2412"/>
                <a:ext cx="152" cy="78"/>
              </a:xfrm>
              <a:custGeom>
                <a:avLst/>
                <a:gdLst>
                  <a:gd name="T0" fmla="*/ 0 w 152"/>
                  <a:gd name="T1" fmla="*/ 78 h 78"/>
                  <a:gd name="T2" fmla="*/ 152 w 152"/>
                  <a:gd name="T3" fmla="*/ 78 h 78"/>
                  <a:gd name="T4" fmla="*/ 152 w 152"/>
                  <a:gd name="T5" fmla="*/ 0 h 78"/>
                  <a:gd name="T6" fmla="*/ 0 w 152"/>
                  <a:gd name="T7" fmla="*/ 0 h 78"/>
                  <a:gd name="T8" fmla="*/ 0 w 152"/>
                  <a:gd name="T9" fmla="*/ 78 h 78"/>
                  <a:gd name="T10" fmla="*/ 0 w 152"/>
                  <a:gd name="T11" fmla="*/ 78 h 78"/>
                </a:gdLst>
                <a:ahLst/>
                <a:cxnLst>
                  <a:cxn ang="0">
                    <a:pos x="T0" y="T1"/>
                  </a:cxn>
                  <a:cxn ang="0">
                    <a:pos x="T2" y="T3"/>
                  </a:cxn>
                  <a:cxn ang="0">
                    <a:pos x="T4" y="T5"/>
                  </a:cxn>
                  <a:cxn ang="0">
                    <a:pos x="T6" y="T7"/>
                  </a:cxn>
                  <a:cxn ang="0">
                    <a:pos x="T8" y="T9"/>
                  </a:cxn>
                  <a:cxn ang="0">
                    <a:pos x="T10" y="T11"/>
                  </a:cxn>
                </a:cxnLst>
                <a:rect l="0" t="0" r="r" b="b"/>
                <a:pathLst>
                  <a:path w="152" h="78">
                    <a:moveTo>
                      <a:pt x="0" y="78"/>
                    </a:moveTo>
                    <a:lnTo>
                      <a:pt x="152" y="78"/>
                    </a:lnTo>
                    <a:lnTo>
                      <a:pt x="152" y="0"/>
                    </a:lnTo>
                    <a:lnTo>
                      <a:pt x="0" y="0"/>
                    </a:lnTo>
                    <a:lnTo>
                      <a:pt x="0" y="78"/>
                    </a:lnTo>
                    <a:lnTo>
                      <a:pt x="0" y="7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22" name="Freeform 22">
                <a:extLst>
                  <a:ext uri="{FF2B5EF4-FFF2-40B4-BE49-F238E27FC236}">
                    <a16:creationId xmlns:a16="http://schemas.microsoft.com/office/drawing/2014/main" id="{C6B92E61-DFD1-49FE-BC2A-BF2B0B6E9687}"/>
                  </a:ext>
                </a:extLst>
              </p:cNvPr>
              <p:cNvSpPr>
                <a:spLocks/>
              </p:cNvSpPr>
              <p:nvPr/>
            </p:nvSpPr>
            <p:spPr bwMode="auto">
              <a:xfrm>
                <a:off x="2547" y="2540"/>
                <a:ext cx="154" cy="81"/>
              </a:xfrm>
              <a:custGeom>
                <a:avLst/>
                <a:gdLst>
                  <a:gd name="T0" fmla="*/ 0 w 154"/>
                  <a:gd name="T1" fmla="*/ 81 h 81"/>
                  <a:gd name="T2" fmla="*/ 154 w 154"/>
                  <a:gd name="T3" fmla="*/ 81 h 81"/>
                  <a:gd name="T4" fmla="*/ 154 w 154"/>
                  <a:gd name="T5" fmla="*/ 0 h 81"/>
                  <a:gd name="T6" fmla="*/ 0 w 154"/>
                  <a:gd name="T7" fmla="*/ 0 h 81"/>
                  <a:gd name="T8" fmla="*/ 0 w 154"/>
                  <a:gd name="T9" fmla="*/ 81 h 81"/>
                  <a:gd name="T10" fmla="*/ 0 w 154"/>
                  <a:gd name="T11" fmla="*/ 81 h 81"/>
                </a:gdLst>
                <a:ahLst/>
                <a:cxnLst>
                  <a:cxn ang="0">
                    <a:pos x="T0" y="T1"/>
                  </a:cxn>
                  <a:cxn ang="0">
                    <a:pos x="T2" y="T3"/>
                  </a:cxn>
                  <a:cxn ang="0">
                    <a:pos x="T4" y="T5"/>
                  </a:cxn>
                  <a:cxn ang="0">
                    <a:pos x="T6" y="T7"/>
                  </a:cxn>
                  <a:cxn ang="0">
                    <a:pos x="T8" y="T9"/>
                  </a:cxn>
                  <a:cxn ang="0">
                    <a:pos x="T10" y="T11"/>
                  </a:cxn>
                </a:cxnLst>
                <a:rect l="0" t="0" r="r" b="b"/>
                <a:pathLst>
                  <a:path w="154" h="81">
                    <a:moveTo>
                      <a:pt x="0" y="81"/>
                    </a:moveTo>
                    <a:lnTo>
                      <a:pt x="154" y="81"/>
                    </a:lnTo>
                    <a:lnTo>
                      <a:pt x="154" y="0"/>
                    </a:lnTo>
                    <a:lnTo>
                      <a:pt x="0" y="0"/>
                    </a:lnTo>
                    <a:lnTo>
                      <a:pt x="0" y="81"/>
                    </a:lnTo>
                    <a:lnTo>
                      <a:pt x="0" y="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23" name="Freeform 23">
                <a:extLst>
                  <a:ext uri="{FF2B5EF4-FFF2-40B4-BE49-F238E27FC236}">
                    <a16:creationId xmlns:a16="http://schemas.microsoft.com/office/drawing/2014/main" id="{5436DF5F-D242-42BC-BDAC-EC65AD2E56BE}"/>
                  </a:ext>
                </a:extLst>
              </p:cNvPr>
              <p:cNvSpPr>
                <a:spLocks/>
              </p:cNvSpPr>
              <p:nvPr/>
            </p:nvSpPr>
            <p:spPr bwMode="auto">
              <a:xfrm>
                <a:off x="2547" y="2671"/>
                <a:ext cx="149" cy="80"/>
              </a:xfrm>
              <a:custGeom>
                <a:avLst/>
                <a:gdLst>
                  <a:gd name="T0" fmla="*/ 0 w 149"/>
                  <a:gd name="T1" fmla="*/ 80 h 80"/>
                  <a:gd name="T2" fmla="*/ 149 w 149"/>
                  <a:gd name="T3" fmla="*/ 80 h 80"/>
                  <a:gd name="T4" fmla="*/ 149 w 149"/>
                  <a:gd name="T5" fmla="*/ 0 h 80"/>
                  <a:gd name="T6" fmla="*/ 0 w 149"/>
                  <a:gd name="T7" fmla="*/ 0 h 80"/>
                  <a:gd name="T8" fmla="*/ 0 w 149"/>
                  <a:gd name="T9" fmla="*/ 80 h 80"/>
                  <a:gd name="T10" fmla="*/ 0 w 149"/>
                  <a:gd name="T11" fmla="*/ 80 h 80"/>
                </a:gdLst>
                <a:ahLst/>
                <a:cxnLst>
                  <a:cxn ang="0">
                    <a:pos x="T0" y="T1"/>
                  </a:cxn>
                  <a:cxn ang="0">
                    <a:pos x="T2" y="T3"/>
                  </a:cxn>
                  <a:cxn ang="0">
                    <a:pos x="T4" y="T5"/>
                  </a:cxn>
                  <a:cxn ang="0">
                    <a:pos x="T6" y="T7"/>
                  </a:cxn>
                  <a:cxn ang="0">
                    <a:pos x="T8" y="T9"/>
                  </a:cxn>
                  <a:cxn ang="0">
                    <a:pos x="T10" y="T11"/>
                  </a:cxn>
                </a:cxnLst>
                <a:rect l="0" t="0" r="r" b="b"/>
                <a:pathLst>
                  <a:path w="149" h="80">
                    <a:moveTo>
                      <a:pt x="0" y="80"/>
                    </a:moveTo>
                    <a:lnTo>
                      <a:pt x="149" y="80"/>
                    </a:lnTo>
                    <a:lnTo>
                      <a:pt x="149" y="0"/>
                    </a:lnTo>
                    <a:lnTo>
                      <a:pt x="0" y="0"/>
                    </a:lnTo>
                    <a:lnTo>
                      <a:pt x="0" y="80"/>
                    </a:lnTo>
                    <a:lnTo>
                      <a:pt x="0" y="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24" name="Freeform 24">
                <a:extLst>
                  <a:ext uri="{FF2B5EF4-FFF2-40B4-BE49-F238E27FC236}">
                    <a16:creationId xmlns:a16="http://schemas.microsoft.com/office/drawing/2014/main" id="{16B30F81-CAB1-4B1C-9266-98914B8CF560}"/>
                  </a:ext>
                </a:extLst>
              </p:cNvPr>
              <p:cNvSpPr>
                <a:spLocks/>
              </p:cNvSpPr>
              <p:nvPr/>
            </p:nvSpPr>
            <p:spPr bwMode="auto">
              <a:xfrm>
                <a:off x="2547" y="2808"/>
                <a:ext cx="149" cy="78"/>
              </a:xfrm>
              <a:custGeom>
                <a:avLst/>
                <a:gdLst>
                  <a:gd name="T0" fmla="*/ 0 w 149"/>
                  <a:gd name="T1" fmla="*/ 78 h 78"/>
                  <a:gd name="T2" fmla="*/ 149 w 149"/>
                  <a:gd name="T3" fmla="*/ 78 h 78"/>
                  <a:gd name="T4" fmla="*/ 149 w 149"/>
                  <a:gd name="T5" fmla="*/ 0 h 78"/>
                  <a:gd name="T6" fmla="*/ 0 w 149"/>
                  <a:gd name="T7" fmla="*/ 0 h 78"/>
                  <a:gd name="T8" fmla="*/ 0 w 149"/>
                  <a:gd name="T9" fmla="*/ 78 h 78"/>
                  <a:gd name="T10" fmla="*/ 0 w 149"/>
                  <a:gd name="T11" fmla="*/ 78 h 78"/>
                </a:gdLst>
                <a:ahLst/>
                <a:cxnLst>
                  <a:cxn ang="0">
                    <a:pos x="T0" y="T1"/>
                  </a:cxn>
                  <a:cxn ang="0">
                    <a:pos x="T2" y="T3"/>
                  </a:cxn>
                  <a:cxn ang="0">
                    <a:pos x="T4" y="T5"/>
                  </a:cxn>
                  <a:cxn ang="0">
                    <a:pos x="T6" y="T7"/>
                  </a:cxn>
                  <a:cxn ang="0">
                    <a:pos x="T8" y="T9"/>
                  </a:cxn>
                  <a:cxn ang="0">
                    <a:pos x="T10" y="T11"/>
                  </a:cxn>
                </a:cxnLst>
                <a:rect l="0" t="0" r="r" b="b"/>
                <a:pathLst>
                  <a:path w="149" h="78">
                    <a:moveTo>
                      <a:pt x="0" y="78"/>
                    </a:moveTo>
                    <a:lnTo>
                      <a:pt x="149" y="78"/>
                    </a:lnTo>
                    <a:lnTo>
                      <a:pt x="149" y="0"/>
                    </a:lnTo>
                    <a:lnTo>
                      <a:pt x="0" y="0"/>
                    </a:lnTo>
                    <a:lnTo>
                      <a:pt x="0" y="78"/>
                    </a:lnTo>
                    <a:lnTo>
                      <a:pt x="0" y="7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25" name="Freeform 25">
                <a:extLst>
                  <a:ext uri="{FF2B5EF4-FFF2-40B4-BE49-F238E27FC236}">
                    <a16:creationId xmlns:a16="http://schemas.microsoft.com/office/drawing/2014/main" id="{23B34B7F-F746-4563-8A92-360D8D780692}"/>
                  </a:ext>
                </a:extLst>
              </p:cNvPr>
              <p:cNvSpPr>
                <a:spLocks/>
              </p:cNvSpPr>
              <p:nvPr/>
            </p:nvSpPr>
            <p:spPr bwMode="auto">
              <a:xfrm>
                <a:off x="2549" y="2939"/>
                <a:ext cx="152" cy="80"/>
              </a:xfrm>
              <a:custGeom>
                <a:avLst/>
                <a:gdLst>
                  <a:gd name="T0" fmla="*/ 0 w 152"/>
                  <a:gd name="T1" fmla="*/ 80 h 80"/>
                  <a:gd name="T2" fmla="*/ 152 w 152"/>
                  <a:gd name="T3" fmla="*/ 80 h 80"/>
                  <a:gd name="T4" fmla="*/ 152 w 152"/>
                  <a:gd name="T5" fmla="*/ 0 h 80"/>
                  <a:gd name="T6" fmla="*/ 0 w 152"/>
                  <a:gd name="T7" fmla="*/ 0 h 80"/>
                  <a:gd name="T8" fmla="*/ 0 w 152"/>
                  <a:gd name="T9" fmla="*/ 80 h 80"/>
                  <a:gd name="T10" fmla="*/ 0 w 152"/>
                  <a:gd name="T11" fmla="*/ 80 h 80"/>
                </a:gdLst>
                <a:ahLst/>
                <a:cxnLst>
                  <a:cxn ang="0">
                    <a:pos x="T0" y="T1"/>
                  </a:cxn>
                  <a:cxn ang="0">
                    <a:pos x="T2" y="T3"/>
                  </a:cxn>
                  <a:cxn ang="0">
                    <a:pos x="T4" y="T5"/>
                  </a:cxn>
                  <a:cxn ang="0">
                    <a:pos x="T6" y="T7"/>
                  </a:cxn>
                  <a:cxn ang="0">
                    <a:pos x="T8" y="T9"/>
                  </a:cxn>
                  <a:cxn ang="0">
                    <a:pos x="T10" y="T11"/>
                  </a:cxn>
                </a:cxnLst>
                <a:rect l="0" t="0" r="r" b="b"/>
                <a:pathLst>
                  <a:path w="152" h="80">
                    <a:moveTo>
                      <a:pt x="0" y="80"/>
                    </a:moveTo>
                    <a:lnTo>
                      <a:pt x="152" y="80"/>
                    </a:lnTo>
                    <a:lnTo>
                      <a:pt x="152" y="0"/>
                    </a:lnTo>
                    <a:lnTo>
                      <a:pt x="0" y="0"/>
                    </a:lnTo>
                    <a:lnTo>
                      <a:pt x="0" y="80"/>
                    </a:lnTo>
                    <a:lnTo>
                      <a:pt x="0" y="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26" name="Freeform 26">
                <a:extLst>
                  <a:ext uri="{FF2B5EF4-FFF2-40B4-BE49-F238E27FC236}">
                    <a16:creationId xmlns:a16="http://schemas.microsoft.com/office/drawing/2014/main" id="{B028CDCC-AE5D-4EB9-AE1C-6774EDB2E0C0}"/>
                  </a:ext>
                </a:extLst>
              </p:cNvPr>
              <p:cNvSpPr>
                <a:spLocks/>
              </p:cNvSpPr>
              <p:nvPr/>
            </p:nvSpPr>
            <p:spPr bwMode="auto">
              <a:xfrm>
                <a:off x="2547" y="3071"/>
                <a:ext cx="149" cy="83"/>
              </a:xfrm>
              <a:custGeom>
                <a:avLst/>
                <a:gdLst>
                  <a:gd name="T0" fmla="*/ 0 w 149"/>
                  <a:gd name="T1" fmla="*/ 83 h 83"/>
                  <a:gd name="T2" fmla="*/ 149 w 149"/>
                  <a:gd name="T3" fmla="*/ 83 h 83"/>
                  <a:gd name="T4" fmla="*/ 149 w 149"/>
                  <a:gd name="T5" fmla="*/ 0 h 83"/>
                  <a:gd name="T6" fmla="*/ 0 w 149"/>
                  <a:gd name="T7" fmla="*/ 0 h 83"/>
                  <a:gd name="T8" fmla="*/ 0 w 149"/>
                  <a:gd name="T9" fmla="*/ 83 h 83"/>
                  <a:gd name="T10" fmla="*/ 0 w 149"/>
                  <a:gd name="T11" fmla="*/ 83 h 83"/>
                </a:gdLst>
                <a:ahLst/>
                <a:cxnLst>
                  <a:cxn ang="0">
                    <a:pos x="T0" y="T1"/>
                  </a:cxn>
                  <a:cxn ang="0">
                    <a:pos x="T2" y="T3"/>
                  </a:cxn>
                  <a:cxn ang="0">
                    <a:pos x="T4" y="T5"/>
                  </a:cxn>
                  <a:cxn ang="0">
                    <a:pos x="T6" y="T7"/>
                  </a:cxn>
                  <a:cxn ang="0">
                    <a:pos x="T8" y="T9"/>
                  </a:cxn>
                  <a:cxn ang="0">
                    <a:pos x="T10" y="T11"/>
                  </a:cxn>
                </a:cxnLst>
                <a:rect l="0" t="0" r="r" b="b"/>
                <a:pathLst>
                  <a:path w="149" h="83">
                    <a:moveTo>
                      <a:pt x="0" y="83"/>
                    </a:moveTo>
                    <a:lnTo>
                      <a:pt x="149" y="83"/>
                    </a:lnTo>
                    <a:lnTo>
                      <a:pt x="149" y="0"/>
                    </a:lnTo>
                    <a:lnTo>
                      <a:pt x="0" y="0"/>
                    </a:lnTo>
                    <a:lnTo>
                      <a:pt x="0" y="83"/>
                    </a:lnTo>
                    <a:lnTo>
                      <a:pt x="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27" name="Freeform 27">
                <a:extLst>
                  <a:ext uri="{FF2B5EF4-FFF2-40B4-BE49-F238E27FC236}">
                    <a16:creationId xmlns:a16="http://schemas.microsoft.com/office/drawing/2014/main" id="{E2FE77EA-8248-4118-9784-574AEC58F17C}"/>
                  </a:ext>
                </a:extLst>
              </p:cNvPr>
              <p:cNvSpPr>
                <a:spLocks/>
              </p:cNvSpPr>
              <p:nvPr/>
            </p:nvSpPr>
            <p:spPr bwMode="auto">
              <a:xfrm>
                <a:off x="3095" y="1902"/>
                <a:ext cx="123" cy="69"/>
              </a:xfrm>
              <a:custGeom>
                <a:avLst/>
                <a:gdLst>
                  <a:gd name="T0" fmla="*/ 0 w 123"/>
                  <a:gd name="T1" fmla="*/ 69 h 69"/>
                  <a:gd name="T2" fmla="*/ 123 w 123"/>
                  <a:gd name="T3" fmla="*/ 69 h 69"/>
                  <a:gd name="T4" fmla="*/ 123 w 123"/>
                  <a:gd name="T5" fmla="*/ 0 h 69"/>
                  <a:gd name="T6" fmla="*/ 0 w 123"/>
                  <a:gd name="T7" fmla="*/ 0 h 69"/>
                  <a:gd name="T8" fmla="*/ 0 w 123"/>
                  <a:gd name="T9" fmla="*/ 69 h 69"/>
                  <a:gd name="T10" fmla="*/ 0 w 123"/>
                  <a:gd name="T11" fmla="*/ 69 h 69"/>
                </a:gdLst>
                <a:ahLst/>
                <a:cxnLst>
                  <a:cxn ang="0">
                    <a:pos x="T0" y="T1"/>
                  </a:cxn>
                  <a:cxn ang="0">
                    <a:pos x="T2" y="T3"/>
                  </a:cxn>
                  <a:cxn ang="0">
                    <a:pos x="T4" y="T5"/>
                  </a:cxn>
                  <a:cxn ang="0">
                    <a:pos x="T6" y="T7"/>
                  </a:cxn>
                  <a:cxn ang="0">
                    <a:pos x="T8" y="T9"/>
                  </a:cxn>
                  <a:cxn ang="0">
                    <a:pos x="T10" y="T11"/>
                  </a:cxn>
                </a:cxnLst>
                <a:rect l="0" t="0" r="r" b="b"/>
                <a:pathLst>
                  <a:path w="123" h="69">
                    <a:moveTo>
                      <a:pt x="0" y="69"/>
                    </a:moveTo>
                    <a:lnTo>
                      <a:pt x="123" y="69"/>
                    </a:lnTo>
                    <a:lnTo>
                      <a:pt x="123" y="0"/>
                    </a:lnTo>
                    <a:lnTo>
                      <a:pt x="0" y="0"/>
                    </a:lnTo>
                    <a:lnTo>
                      <a:pt x="0" y="69"/>
                    </a:lnTo>
                    <a:lnTo>
                      <a:pt x="0" y="6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28" name="Freeform 28">
                <a:extLst>
                  <a:ext uri="{FF2B5EF4-FFF2-40B4-BE49-F238E27FC236}">
                    <a16:creationId xmlns:a16="http://schemas.microsoft.com/office/drawing/2014/main" id="{2AF38CD1-8869-4F20-BED2-553EE8EF8E21}"/>
                  </a:ext>
                </a:extLst>
              </p:cNvPr>
              <p:cNvSpPr>
                <a:spLocks/>
              </p:cNvSpPr>
              <p:nvPr/>
            </p:nvSpPr>
            <p:spPr bwMode="auto">
              <a:xfrm>
                <a:off x="3100" y="2021"/>
                <a:ext cx="118" cy="66"/>
              </a:xfrm>
              <a:custGeom>
                <a:avLst/>
                <a:gdLst>
                  <a:gd name="T0" fmla="*/ 0 w 118"/>
                  <a:gd name="T1" fmla="*/ 66 h 66"/>
                  <a:gd name="T2" fmla="*/ 118 w 118"/>
                  <a:gd name="T3" fmla="*/ 66 h 66"/>
                  <a:gd name="T4" fmla="*/ 118 w 118"/>
                  <a:gd name="T5" fmla="*/ 0 h 66"/>
                  <a:gd name="T6" fmla="*/ 0 w 118"/>
                  <a:gd name="T7" fmla="*/ 0 h 66"/>
                  <a:gd name="T8" fmla="*/ 0 w 118"/>
                  <a:gd name="T9" fmla="*/ 66 h 66"/>
                  <a:gd name="T10" fmla="*/ 0 w 118"/>
                  <a:gd name="T11" fmla="*/ 66 h 66"/>
                </a:gdLst>
                <a:ahLst/>
                <a:cxnLst>
                  <a:cxn ang="0">
                    <a:pos x="T0" y="T1"/>
                  </a:cxn>
                  <a:cxn ang="0">
                    <a:pos x="T2" y="T3"/>
                  </a:cxn>
                  <a:cxn ang="0">
                    <a:pos x="T4" y="T5"/>
                  </a:cxn>
                  <a:cxn ang="0">
                    <a:pos x="T6" y="T7"/>
                  </a:cxn>
                  <a:cxn ang="0">
                    <a:pos x="T8" y="T9"/>
                  </a:cxn>
                  <a:cxn ang="0">
                    <a:pos x="T10" y="T11"/>
                  </a:cxn>
                </a:cxnLst>
                <a:rect l="0" t="0" r="r" b="b"/>
                <a:pathLst>
                  <a:path w="118" h="66">
                    <a:moveTo>
                      <a:pt x="0" y="66"/>
                    </a:moveTo>
                    <a:lnTo>
                      <a:pt x="118" y="66"/>
                    </a:lnTo>
                    <a:lnTo>
                      <a:pt x="118" y="0"/>
                    </a:lnTo>
                    <a:lnTo>
                      <a:pt x="0" y="0"/>
                    </a:lnTo>
                    <a:lnTo>
                      <a:pt x="0" y="66"/>
                    </a:lnTo>
                    <a:lnTo>
                      <a:pt x="0" y="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29" name="Freeform 29">
                <a:extLst>
                  <a:ext uri="{FF2B5EF4-FFF2-40B4-BE49-F238E27FC236}">
                    <a16:creationId xmlns:a16="http://schemas.microsoft.com/office/drawing/2014/main" id="{D718E2CC-2EC1-4359-B900-805264574BBF}"/>
                  </a:ext>
                </a:extLst>
              </p:cNvPr>
              <p:cNvSpPr>
                <a:spLocks/>
              </p:cNvSpPr>
              <p:nvPr/>
            </p:nvSpPr>
            <p:spPr bwMode="auto">
              <a:xfrm>
                <a:off x="3062" y="1482"/>
                <a:ext cx="106" cy="57"/>
              </a:xfrm>
              <a:custGeom>
                <a:avLst/>
                <a:gdLst>
                  <a:gd name="T0" fmla="*/ 0 w 106"/>
                  <a:gd name="T1" fmla="*/ 57 h 57"/>
                  <a:gd name="T2" fmla="*/ 106 w 106"/>
                  <a:gd name="T3" fmla="*/ 57 h 57"/>
                  <a:gd name="T4" fmla="*/ 106 w 106"/>
                  <a:gd name="T5" fmla="*/ 0 h 57"/>
                  <a:gd name="T6" fmla="*/ 0 w 106"/>
                  <a:gd name="T7" fmla="*/ 0 h 57"/>
                  <a:gd name="T8" fmla="*/ 0 w 106"/>
                  <a:gd name="T9" fmla="*/ 57 h 57"/>
                  <a:gd name="T10" fmla="*/ 0 w 106"/>
                  <a:gd name="T11" fmla="*/ 57 h 57"/>
                </a:gdLst>
                <a:ahLst/>
                <a:cxnLst>
                  <a:cxn ang="0">
                    <a:pos x="T0" y="T1"/>
                  </a:cxn>
                  <a:cxn ang="0">
                    <a:pos x="T2" y="T3"/>
                  </a:cxn>
                  <a:cxn ang="0">
                    <a:pos x="T4" y="T5"/>
                  </a:cxn>
                  <a:cxn ang="0">
                    <a:pos x="T6" y="T7"/>
                  </a:cxn>
                  <a:cxn ang="0">
                    <a:pos x="T8" y="T9"/>
                  </a:cxn>
                  <a:cxn ang="0">
                    <a:pos x="T10" y="T11"/>
                  </a:cxn>
                </a:cxnLst>
                <a:rect l="0" t="0" r="r" b="b"/>
                <a:pathLst>
                  <a:path w="106" h="57">
                    <a:moveTo>
                      <a:pt x="0" y="57"/>
                    </a:moveTo>
                    <a:lnTo>
                      <a:pt x="106" y="57"/>
                    </a:lnTo>
                    <a:lnTo>
                      <a:pt x="106" y="0"/>
                    </a:lnTo>
                    <a:lnTo>
                      <a:pt x="0" y="0"/>
                    </a:lnTo>
                    <a:lnTo>
                      <a:pt x="0" y="57"/>
                    </a:lnTo>
                    <a:lnTo>
                      <a:pt x="0" y="5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30" name="Freeform 30">
                <a:extLst>
                  <a:ext uri="{FF2B5EF4-FFF2-40B4-BE49-F238E27FC236}">
                    <a16:creationId xmlns:a16="http://schemas.microsoft.com/office/drawing/2014/main" id="{F6EE2077-3E53-4F50-B1DF-2A93D710A93B}"/>
                  </a:ext>
                </a:extLst>
              </p:cNvPr>
              <p:cNvSpPr>
                <a:spLocks/>
              </p:cNvSpPr>
              <p:nvPr/>
            </p:nvSpPr>
            <p:spPr bwMode="auto">
              <a:xfrm>
                <a:off x="3062" y="1582"/>
                <a:ext cx="106" cy="47"/>
              </a:xfrm>
              <a:custGeom>
                <a:avLst/>
                <a:gdLst>
                  <a:gd name="T0" fmla="*/ 0 w 106"/>
                  <a:gd name="T1" fmla="*/ 47 h 47"/>
                  <a:gd name="T2" fmla="*/ 106 w 106"/>
                  <a:gd name="T3" fmla="*/ 47 h 47"/>
                  <a:gd name="T4" fmla="*/ 106 w 106"/>
                  <a:gd name="T5" fmla="*/ 0 h 47"/>
                  <a:gd name="T6" fmla="*/ 0 w 106"/>
                  <a:gd name="T7" fmla="*/ 0 h 47"/>
                  <a:gd name="T8" fmla="*/ 0 w 106"/>
                  <a:gd name="T9" fmla="*/ 47 h 47"/>
                  <a:gd name="T10" fmla="*/ 0 w 106"/>
                  <a:gd name="T11" fmla="*/ 47 h 47"/>
                </a:gdLst>
                <a:ahLst/>
                <a:cxnLst>
                  <a:cxn ang="0">
                    <a:pos x="T0" y="T1"/>
                  </a:cxn>
                  <a:cxn ang="0">
                    <a:pos x="T2" y="T3"/>
                  </a:cxn>
                  <a:cxn ang="0">
                    <a:pos x="T4" y="T5"/>
                  </a:cxn>
                  <a:cxn ang="0">
                    <a:pos x="T6" y="T7"/>
                  </a:cxn>
                  <a:cxn ang="0">
                    <a:pos x="T8" y="T9"/>
                  </a:cxn>
                  <a:cxn ang="0">
                    <a:pos x="T10" y="T11"/>
                  </a:cxn>
                </a:cxnLst>
                <a:rect l="0" t="0" r="r" b="b"/>
                <a:pathLst>
                  <a:path w="106" h="47">
                    <a:moveTo>
                      <a:pt x="0" y="47"/>
                    </a:moveTo>
                    <a:lnTo>
                      <a:pt x="106" y="47"/>
                    </a:lnTo>
                    <a:lnTo>
                      <a:pt x="106" y="0"/>
                    </a:lnTo>
                    <a:lnTo>
                      <a:pt x="0" y="0"/>
                    </a:lnTo>
                    <a:lnTo>
                      <a:pt x="0" y="47"/>
                    </a:lnTo>
                    <a:lnTo>
                      <a:pt x="0" y="4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31" name="Freeform 31">
                <a:extLst>
                  <a:ext uri="{FF2B5EF4-FFF2-40B4-BE49-F238E27FC236}">
                    <a16:creationId xmlns:a16="http://schemas.microsoft.com/office/drawing/2014/main" id="{E22C9AB0-D3D5-46F8-86C5-DBF64656494C}"/>
                  </a:ext>
                </a:extLst>
              </p:cNvPr>
              <p:cNvSpPr>
                <a:spLocks/>
              </p:cNvSpPr>
              <p:nvPr/>
            </p:nvSpPr>
            <p:spPr bwMode="auto">
              <a:xfrm>
                <a:off x="3043" y="1138"/>
                <a:ext cx="85" cy="48"/>
              </a:xfrm>
              <a:custGeom>
                <a:avLst/>
                <a:gdLst>
                  <a:gd name="T0" fmla="*/ 0 w 85"/>
                  <a:gd name="T1" fmla="*/ 48 h 48"/>
                  <a:gd name="T2" fmla="*/ 85 w 85"/>
                  <a:gd name="T3" fmla="*/ 48 h 48"/>
                  <a:gd name="T4" fmla="*/ 85 w 85"/>
                  <a:gd name="T5" fmla="*/ 0 h 48"/>
                  <a:gd name="T6" fmla="*/ 0 w 85"/>
                  <a:gd name="T7" fmla="*/ 0 h 48"/>
                  <a:gd name="T8" fmla="*/ 0 w 85"/>
                  <a:gd name="T9" fmla="*/ 48 h 48"/>
                  <a:gd name="T10" fmla="*/ 0 w 85"/>
                  <a:gd name="T11" fmla="*/ 48 h 48"/>
                </a:gdLst>
                <a:ahLst/>
                <a:cxnLst>
                  <a:cxn ang="0">
                    <a:pos x="T0" y="T1"/>
                  </a:cxn>
                  <a:cxn ang="0">
                    <a:pos x="T2" y="T3"/>
                  </a:cxn>
                  <a:cxn ang="0">
                    <a:pos x="T4" y="T5"/>
                  </a:cxn>
                  <a:cxn ang="0">
                    <a:pos x="T6" y="T7"/>
                  </a:cxn>
                  <a:cxn ang="0">
                    <a:pos x="T8" y="T9"/>
                  </a:cxn>
                  <a:cxn ang="0">
                    <a:pos x="T10" y="T11"/>
                  </a:cxn>
                </a:cxnLst>
                <a:rect l="0" t="0" r="r" b="b"/>
                <a:pathLst>
                  <a:path w="85" h="48">
                    <a:moveTo>
                      <a:pt x="0" y="48"/>
                    </a:moveTo>
                    <a:lnTo>
                      <a:pt x="85" y="48"/>
                    </a:lnTo>
                    <a:lnTo>
                      <a:pt x="85" y="0"/>
                    </a:lnTo>
                    <a:lnTo>
                      <a:pt x="0" y="0"/>
                    </a:lnTo>
                    <a:lnTo>
                      <a:pt x="0" y="48"/>
                    </a:lnTo>
                    <a:lnTo>
                      <a:pt x="0" y="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32" name="Freeform 32">
                <a:extLst>
                  <a:ext uri="{FF2B5EF4-FFF2-40B4-BE49-F238E27FC236}">
                    <a16:creationId xmlns:a16="http://schemas.microsoft.com/office/drawing/2014/main" id="{5C94B193-1752-4BF8-8F14-4D0088076207}"/>
                  </a:ext>
                </a:extLst>
              </p:cNvPr>
              <p:cNvSpPr>
                <a:spLocks/>
              </p:cNvSpPr>
              <p:nvPr/>
            </p:nvSpPr>
            <p:spPr bwMode="auto">
              <a:xfrm>
                <a:off x="3043" y="1214"/>
                <a:ext cx="85" cy="38"/>
              </a:xfrm>
              <a:custGeom>
                <a:avLst/>
                <a:gdLst>
                  <a:gd name="T0" fmla="*/ 0 w 85"/>
                  <a:gd name="T1" fmla="*/ 38 h 38"/>
                  <a:gd name="T2" fmla="*/ 85 w 85"/>
                  <a:gd name="T3" fmla="*/ 38 h 38"/>
                  <a:gd name="T4" fmla="*/ 85 w 85"/>
                  <a:gd name="T5" fmla="*/ 0 h 38"/>
                  <a:gd name="T6" fmla="*/ 0 w 85"/>
                  <a:gd name="T7" fmla="*/ 0 h 38"/>
                  <a:gd name="T8" fmla="*/ 0 w 85"/>
                  <a:gd name="T9" fmla="*/ 38 h 38"/>
                  <a:gd name="T10" fmla="*/ 0 w 85"/>
                  <a:gd name="T11" fmla="*/ 38 h 38"/>
                </a:gdLst>
                <a:ahLst/>
                <a:cxnLst>
                  <a:cxn ang="0">
                    <a:pos x="T0" y="T1"/>
                  </a:cxn>
                  <a:cxn ang="0">
                    <a:pos x="T2" y="T3"/>
                  </a:cxn>
                  <a:cxn ang="0">
                    <a:pos x="T4" y="T5"/>
                  </a:cxn>
                  <a:cxn ang="0">
                    <a:pos x="T6" y="T7"/>
                  </a:cxn>
                  <a:cxn ang="0">
                    <a:pos x="T8" y="T9"/>
                  </a:cxn>
                  <a:cxn ang="0">
                    <a:pos x="T10" y="T11"/>
                  </a:cxn>
                </a:cxnLst>
                <a:rect l="0" t="0" r="r" b="b"/>
                <a:pathLst>
                  <a:path w="85" h="38">
                    <a:moveTo>
                      <a:pt x="0" y="38"/>
                    </a:moveTo>
                    <a:lnTo>
                      <a:pt x="85" y="38"/>
                    </a:lnTo>
                    <a:lnTo>
                      <a:pt x="85" y="0"/>
                    </a:lnTo>
                    <a:lnTo>
                      <a:pt x="0" y="0"/>
                    </a:lnTo>
                    <a:lnTo>
                      <a:pt x="0" y="38"/>
                    </a:lnTo>
                    <a:lnTo>
                      <a:pt x="0" y="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nvGrpSpPr>
          <p:cNvPr id="25651" name="Group 51">
            <a:extLst>
              <a:ext uri="{FF2B5EF4-FFF2-40B4-BE49-F238E27FC236}">
                <a16:creationId xmlns:a16="http://schemas.microsoft.com/office/drawing/2014/main" id="{9A80B51F-D87D-48B3-AB65-AB4A60388A4D}"/>
              </a:ext>
            </a:extLst>
          </p:cNvPr>
          <p:cNvGrpSpPr>
            <a:grpSpLocks/>
          </p:cNvGrpSpPr>
          <p:nvPr/>
        </p:nvGrpSpPr>
        <p:grpSpPr bwMode="auto">
          <a:xfrm>
            <a:off x="466725" y="4556125"/>
            <a:ext cx="8372475" cy="1768475"/>
            <a:chOff x="240" y="2870"/>
            <a:chExt cx="5274" cy="1114"/>
          </a:xfrm>
        </p:grpSpPr>
        <p:grpSp>
          <p:nvGrpSpPr>
            <p:cNvPr id="25633" name="Group 33">
              <a:extLst>
                <a:ext uri="{FF2B5EF4-FFF2-40B4-BE49-F238E27FC236}">
                  <a16:creationId xmlns:a16="http://schemas.microsoft.com/office/drawing/2014/main" id="{8A21FCF0-E694-43E1-B695-9621BCC8ED8A}"/>
                </a:ext>
              </a:extLst>
            </p:cNvPr>
            <p:cNvGrpSpPr>
              <a:grpSpLocks noChangeAspect="1"/>
            </p:cNvGrpSpPr>
            <p:nvPr/>
          </p:nvGrpSpPr>
          <p:grpSpPr bwMode="auto">
            <a:xfrm>
              <a:off x="4128" y="2870"/>
              <a:ext cx="1273" cy="1114"/>
              <a:chOff x="0" y="0"/>
              <a:chExt cx="6245" cy="5469"/>
            </a:xfrm>
          </p:grpSpPr>
          <p:sp>
            <p:nvSpPr>
              <p:cNvPr id="25634" name="AutoShape 34">
                <a:extLst>
                  <a:ext uri="{FF2B5EF4-FFF2-40B4-BE49-F238E27FC236}">
                    <a16:creationId xmlns:a16="http://schemas.microsoft.com/office/drawing/2014/main" id="{10920899-60C8-4F09-836E-474D3FDF10C3}"/>
                  </a:ext>
                </a:extLst>
              </p:cNvPr>
              <p:cNvSpPr>
                <a:spLocks noChangeAspect="1" noChangeArrowheads="1"/>
              </p:cNvSpPr>
              <p:nvPr/>
            </p:nvSpPr>
            <p:spPr bwMode="auto">
              <a:xfrm>
                <a:off x="0" y="0"/>
                <a:ext cx="6245" cy="5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635" name="Freeform 35">
                <a:extLst>
                  <a:ext uri="{FF2B5EF4-FFF2-40B4-BE49-F238E27FC236}">
                    <a16:creationId xmlns:a16="http://schemas.microsoft.com/office/drawing/2014/main" id="{75AD74CA-7C99-4C18-8B68-82FED86CFAC3}"/>
                  </a:ext>
                </a:extLst>
              </p:cNvPr>
              <p:cNvSpPr>
                <a:spLocks/>
              </p:cNvSpPr>
              <p:nvPr/>
            </p:nvSpPr>
            <p:spPr bwMode="auto">
              <a:xfrm>
                <a:off x="249" y="1085"/>
                <a:ext cx="5877" cy="4277"/>
              </a:xfrm>
              <a:custGeom>
                <a:avLst/>
                <a:gdLst>
                  <a:gd name="T0" fmla="*/ 10 w 5877"/>
                  <a:gd name="T1" fmla="*/ 2926 h 4277"/>
                  <a:gd name="T2" fmla="*/ 748 w 5877"/>
                  <a:gd name="T3" fmla="*/ 3856 h 4277"/>
                  <a:gd name="T4" fmla="*/ 1100 w 5877"/>
                  <a:gd name="T5" fmla="*/ 3725 h 4277"/>
                  <a:gd name="T6" fmla="*/ 1544 w 5877"/>
                  <a:gd name="T7" fmla="*/ 3501 h 4277"/>
                  <a:gd name="T8" fmla="*/ 1779 w 5877"/>
                  <a:gd name="T9" fmla="*/ 3594 h 4277"/>
                  <a:gd name="T10" fmla="*/ 2061 w 5877"/>
                  <a:gd name="T11" fmla="*/ 3501 h 4277"/>
                  <a:gd name="T12" fmla="*/ 2648 w 5877"/>
                  <a:gd name="T13" fmla="*/ 3513 h 4277"/>
                  <a:gd name="T14" fmla="*/ 3807 w 5877"/>
                  <a:gd name="T15" fmla="*/ 3149 h 4277"/>
                  <a:gd name="T16" fmla="*/ 4308 w 5877"/>
                  <a:gd name="T17" fmla="*/ 3209 h 4277"/>
                  <a:gd name="T18" fmla="*/ 5001 w 5877"/>
                  <a:gd name="T19" fmla="*/ 2245 h 4277"/>
                  <a:gd name="T20" fmla="*/ 5060 w 5877"/>
                  <a:gd name="T21" fmla="*/ 1387 h 4277"/>
                  <a:gd name="T22" fmla="*/ 5552 w 5877"/>
                  <a:gd name="T23" fmla="*/ 93 h 4277"/>
                  <a:gd name="T24" fmla="*/ 5856 w 5877"/>
                  <a:gd name="T25" fmla="*/ 0 h 4277"/>
                  <a:gd name="T26" fmla="*/ 5877 w 5877"/>
                  <a:gd name="T27" fmla="*/ 480 h 4277"/>
                  <a:gd name="T28" fmla="*/ 5281 w 5877"/>
                  <a:gd name="T29" fmla="*/ 1834 h 4277"/>
                  <a:gd name="T30" fmla="*/ 5364 w 5877"/>
                  <a:gd name="T31" fmla="*/ 2350 h 4277"/>
                  <a:gd name="T32" fmla="*/ 5129 w 5877"/>
                  <a:gd name="T33" fmla="*/ 2526 h 4277"/>
                  <a:gd name="T34" fmla="*/ 4778 w 5877"/>
                  <a:gd name="T35" fmla="*/ 3349 h 4277"/>
                  <a:gd name="T36" fmla="*/ 4578 w 5877"/>
                  <a:gd name="T37" fmla="*/ 3620 h 4277"/>
                  <a:gd name="T38" fmla="*/ 4191 w 5877"/>
                  <a:gd name="T39" fmla="*/ 3501 h 4277"/>
                  <a:gd name="T40" fmla="*/ 3113 w 5877"/>
                  <a:gd name="T41" fmla="*/ 3796 h 4277"/>
                  <a:gd name="T42" fmla="*/ 2634 w 5877"/>
                  <a:gd name="T43" fmla="*/ 4065 h 4277"/>
                  <a:gd name="T44" fmla="*/ 1814 w 5877"/>
                  <a:gd name="T45" fmla="*/ 4065 h 4277"/>
                  <a:gd name="T46" fmla="*/ 758 w 5877"/>
                  <a:gd name="T47" fmla="*/ 4277 h 4277"/>
                  <a:gd name="T48" fmla="*/ 361 w 5877"/>
                  <a:gd name="T49" fmla="*/ 3877 h 4277"/>
                  <a:gd name="T50" fmla="*/ 0 w 5877"/>
                  <a:gd name="T51" fmla="*/ 3325 h 4277"/>
                  <a:gd name="T52" fmla="*/ 10 w 5877"/>
                  <a:gd name="T53" fmla="*/ 2926 h 4277"/>
                  <a:gd name="T54" fmla="*/ 10 w 5877"/>
                  <a:gd name="T55" fmla="*/ 2926 h 4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77" h="4277">
                    <a:moveTo>
                      <a:pt x="10" y="2926"/>
                    </a:moveTo>
                    <a:lnTo>
                      <a:pt x="748" y="3856"/>
                    </a:lnTo>
                    <a:lnTo>
                      <a:pt x="1100" y="3725"/>
                    </a:lnTo>
                    <a:lnTo>
                      <a:pt x="1544" y="3501"/>
                    </a:lnTo>
                    <a:lnTo>
                      <a:pt x="1779" y="3594"/>
                    </a:lnTo>
                    <a:lnTo>
                      <a:pt x="2061" y="3501"/>
                    </a:lnTo>
                    <a:lnTo>
                      <a:pt x="2648" y="3513"/>
                    </a:lnTo>
                    <a:lnTo>
                      <a:pt x="3807" y="3149"/>
                    </a:lnTo>
                    <a:lnTo>
                      <a:pt x="4308" y="3209"/>
                    </a:lnTo>
                    <a:lnTo>
                      <a:pt x="5001" y="2245"/>
                    </a:lnTo>
                    <a:lnTo>
                      <a:pt x="5060" y="1387"/>
                    </a:lnTo>
                    <a:lnTo>
                      <a:pt x="5552" y="93"/>
                    </a:lnTo>
                    <a:lnTo>
                      <a:pt x="5856" y="0"/>
                    </a:lnTo>
                    <a:lnTo>
                      <a:pt x="5877" y="480"/>
                    </a:lnTo>
                    <a:lnTo>
                      <a:pt x="5281" y="1834"/>
                    </a:lnTo>
                    <a:lnTo>
                      <a:pt x="5364" y="2350"/>
                    </a:lnTo>
                    <a:lnTo>
                      <a:pt x="5129" y="2526"/>
                    </a:lnTo>
                    <a:lnTo>
                      <a:pt x="4778" y="3349"/>
                    </a:lnTo>
                    <a:lnTo>
                      <a:pt x="4578" y="3620"/>
                    </a:lnTo>
                    <a:lnTo>
                      <a:pt x="4191" y="3501"/>
                    </a:lnTo>
                    <a:lnTo>
                      <a:pt x="3113" y="3796"/>
                    </a:lnTo>
                    <a:lnTo>
                      <a:pt x="2634" y="4065"/>
                    </a:lnTo>
                    <a:lnTo>
                      <a:pt x="1814" y="4065"/>
                    </a:lnTo>
                    <a:lnTo>
                      <a:pt x="758" y="4277"/>
                    </a:lnTo>
                    <a:lnTo>
                      <a:pt x="361" y="3877"/>
                    </a:lnTo>
                    <a:lnTo>
                      <a:pt x="0" y="3325"/>
                    </a:lnTo>
                    <a:lnTo>
                      <a:pt x="10" y="2926"/>
                    </a:lnTo>
                    <a:lnTo>
                      <a:pt x="10" y="2926"/>
                    </a:lnTo>
                    <a:close/>
                  </a:path>
                </a:pathLst>
              </a:custGeom>
              <a:solidFill>
                <a:srgbClr val="D49E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36" name="Freeform 36">
                <a:extLst>
                  <a:ext uri="{FF2B5EF4-FFF2-40B4-BE49-F238E27FC236}">
                    <a16:creationId xmlns:a16="http://schemas.microsoft.com/office/drawing/2014/main" id="{515D45E1-42C9-4E9D-BDC0-157F71172A67}"/>
                  </a:ext>
                </a:extLst>
              </p:cNvPr>
              <p:cNvSpPr>
                <a:spLocks/>
              </p:cNvSpPr>
              <p:nvPr/>
            </p:nvSpPr>
            <p:spPr bwMode="auto">
              <a:xfrm>
                <a:off x="5706" y="1496"/>
                <a:ext cx="280" cy="635"/>
              </a:xfrm>
              <a:custGeom>
                <a:avLst/>
                <a:gdLst>
                  <a:gd name="T0" fmla="*/ 188 w 280"/>
                  <a:gd name="T1" fmla="*/ 0 h 635"/>
                  <a:gd name="T2" fmla="*/ 280 w 280"/>
                  <a:gd name="T3" fmla="*/ 143 h 635"/>
                  <a:gd name="T4" fmla="*/ 0 w 280"/>
                  <a:gd name="T5" fmla="*/ 635 h 635"/>
                  <a:gd name="T6" fmla="*/ 188 w 280"/>
                  <a:gd name="T7" fmla="*/ 0 h 635"/>
                  <a:gd name="T8" fmla="*/ 188 w 280"/>
                  <a:gd name="T9" fmla="*/ 0 h 635"/>
                </a:gdLst>
                <a:ahLst/>
                <a:cxnLst>
                  <a:cxn ang="0">
                    <a:pos x="T0" y="T1"/>
                  </a:cxn>
                  <a:cxn ang="0">
                    <a:pos x="T2" y="T3"/>
                  </a:cxn>
                  <a:cxn ang="0">
                    <a:pos x="T4" y="T5"/>
                  </a:cxn>
                  <a:cxn ang="0">
                    <a:pos x="T6" y="T7"/>
                  </a:cxn>
                  <a:cxn ang="0">
                    <a:pos x="T8" y="T9"/>
                  </a:cxn>
                </a:cxnLst>
                <a:rect l="0" t="0" r="r" b="b"/>
                <a:pathLst>
                  <a:path w="280" h="635">
                    <a:moveTo>
                      <a:pt x="188" y="0"/>
                    </a:moveTo>
                    <a:lnTo>
                      <a:pt x="280" y="143"/>
                    </a:lnTo>
                    <a:lnTo>
                      <a:pt x="0" y="635"/>
                    </a:lnTo>
                    <a:lnTo>
                      <a:pt x="188" y="0"/>
                    </a:lnTo>
                    <a:lnTo>
                      <a:pt x="188" y="0"/>
                    </a:lnTo>
                    <a:close/>
                  </a:path>
                </a:pathLst>
              </a:custGeom>
              <a:solidFill>
                <a:srgbClr val="E8C8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37" name="Freeform 37">
                <a:extLst>
                  <a:ext uri="{FF2B5EF4-FFF2-40B4-BE49-F238E27FC236}">
                    <a16:creationId xmlns:a16="http://schemas.microsoft.com/office/drawing/2014/main" id="{0D2C2FBE-B6F5-471E-AC0E-212F4A0EA2C5}"/>
                  </a:ext>
                </a:extLst>
              </p:cNvPr>
              <p:cNvSpPr>
                <a:spLocks/>
              </p:cNvSpPr>
              <p:nvPr/>
            </p:nvSpPr>
            <p:spPr bwMode="auto">
              <a:xfrm>
                <a:off x="1394" y="4810"/>
                <a:ext cx="389" cy="340"/>
              </a:xfrm>
              <a:custGeom>
                <a:avLst/>
                <a:gdLst>
                  <a:gd name="T0" fmla="*/ 0 w 389"/>
                  <a:gd name="T1" fmla="*/ 305 h 340"/>
                  <a:gd name="T2" fmla="*/ 271 w 389"/>
                  <a:gd name="T3" fmla="*/ 0 h 340"/>
                  <a:gd name="T4" fmla="*/ 389 w 389"/>
                  <a:gd name="T5" fmla="*/ 140 h 340"/>
                  <a:gd name="T6" fmla="*/ 119 w 389"/>
                  <a:gd name="T7" fmla="*/ 340 h 340"/>
                  <a:gd name="T8" fmla="*/ 0 w 389"/>
                  <a:gd name="T9" fmla="*/ 305 h 340"/>
                  <a:gd name="T10" fmla="*/ 0 w 389"/>
                  <a:gd name="T11" fmla="*/ 305 h 340"/>
                </a:gdLst>
                <a:ahLst/>
                <a:cxnLst>
                  <a:cxn ang="0">
                    <a:pos x="T0" y="T1"/>
                  </a:cxn>
                  <a:cxn ang="0">
                    <a:pos x="T2" y="T3"/>
                  </a:cxn>
                  <a:cxn ang="0">
                    <a:pos x="T4" y="T5"/>
                  </a:cxn>
                  <a:cxn ang="0">
                    <a:pos x="T6" y="T7"/>
                  </a:cxn>
                  <a:cxn ang="0">
                    <a:pos x="T8" y="T9"/>
                  </a:cxn>
                  <a:cxn ang="0">
                    <a:pos x="T10" y="T11"/>
                  </a:cxn>
                </a:cxnLst>
                <a:rect l="0" t="0" r="r" b="b"/>
                <a:pathLst>
                  <a:path w="389" h="340">
                    <a:moveTo>
                      <a:pt x="0" y="305"/>
                    </a:moveTo>
                    <a:lnTo>
                      <a:pt x="271" y="0"/>
                    </a:lnTo>
                    <a:lnTo>
                      <a:pt x="389" y="140"/>
                    </a:lnTo>
                    <a:lnTo>
                      <a:pt x="119" y="340"/>
                    </a:lnTo>
                    <a:lnTo>
                      <a:pt x="0" y="305"/>
                    </a:lnTo>
                    <a:lnTo>
                      <a:pt x="0" y="305"/>
                    </a:lnTo>
                    <a:close/>
                  </a:path>
                </a:pathLst>
              </a:custGeom>
              <a:solidFill>
                <a:srgbClr val="E8C8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38" name="Freeform 38">
                <a:extLst>
                  <a:ext uri="{FF2B5EF4-FFF2-40B4-BE49-F238E27FC236}">
                    <a16:creationId xmlns:a16="http://schemas.microsoft.com/office/drawing/2014/main" id="{D426C783-2099-4F47-A698-FAF2CD8CCF56}"/>
                  </a:ext>
                </a:extLst>
              </p:cNvPr>
              <p:cNvSpPr>
                <a:spLocks/>
              </p:cNvSpPr>
              <p:nvPr/>
            </p:nvSpPr>
            <p:spPr bwMode="auto">
              <a:xfrm>
                <a:off x="2766" y="4798"/>
                <a:ext cx="235" cy="143"/>
              </a:xfrm>
              <a:custGeom>
                <a:avLst/>
                <a:gdLst>
                  <a:gd name="T0" fmla="*/ 0 w 235"/>
                  <a:gd name="T1" fmla="*/ 0 h 143"/>
                  <a:gd name="T2" fmla="*/ 235 w 235"/>
                  <a:gd name="T3" fmla="*/ 0 h 143"/>
                  <a:gd name="T4" fmla="*/ 60 w 235"/>
                  <a:gd name="T5" fmla="*/ 143 h 143"/>
                  <a:gd name="T6" fmla="*/ 0 w 235"/>
                  <a:gd name="T7" fmla="*/ 0 h 143"/>
                  <a:gd name="T8" fmla="*/ 0 w 235"/>
                  <a:gd name="T9" fmla="*/ 0 h 143"/>
                </a:gdLst>
                <a:ahLst/>
                <a:cxnLst>
                  <a:cxn ang="0">
                    <a:pos x="T0" y="T1"/>
                  </a:cxn>
                  <a:cxn ang="0">
                    <a:pos x="T2" y="T3"/>
                  </a:cxn>
                  <a:cxn ang="0">
                    <a:pos x="T4" y="T5"/>
                  </a:cxn>
                  <a:cxn ang="0">
                    <a:pos x="T6" y="T7"/>
                  </a:cxn>
                  <a:cxn ang="0">
                    <a:pos x="T8" y="T9"/>
                  </a:cxn>
                </a:cxnLst>
                <a:rect l="0" t="0" r="r" b="b"/>
                <a:pathLst>
                  <a:path w="235" h="143">
                    <a:moveTo>
                      <a:pt x="0" y="0"/>
                    </a:moveTo>
                    <a:lnTo>
                      <a:pt x="235" y="0"/>
                    </a:lnTo>
                    <a:lnTo>
                      <a:pt x="60" y="143"/>
                    </a:lnTo>
                    <a:lnTo>
                      <a:pt x="0" y="0"/>
                    </a:lnTo>
                    <a:lnTo>
                      <a:pt x="0" y="0"/>
                    </a:lnTo>
                    <a:close/>
                  </a:path>
                </a:pathLst>
              </a:custGeom>
              <a:solidFill>
                <a:srgbClr val="E8C8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39" name="Freeform 39">
                <a:extLst>
                  <a:ext uri="{FF2B5EF4-FFF2-40B4-BE49-F238E27FC236}">
                    <a16:creationId xmlns:a16="http://schemas.microsoft.com/office/drawing/2014/main" id="{D866734A-179D-4021-8BEC-D18B3E25FE76}"/>
                  </a:ext>
                </a:extLst>
              </p:cNvPr>
              <p:cNvSpPr>
                <a:spLocks/>
              </p:cNvSpPr>
              <p:nvPr/>
            </p:nvSpPr>
            <p:spPr bwMode="auto">
              <a:xfrm>
                <a:off x="3270" y="4318"/>
                <a:ext cx="926" cy="537"/>
              </a:xfrm>
              <a:custGeom>
                <a:avLst/>
                <a:gdLst>
                  <a:gd name="T0" fmla="*/ 0 w 926"/>
                  <a:gd name="T1" fmla="*/ 537 h 537"/>
                  <a:gd name="T2" fmla="*/ 92 w 926"/>
                  <a:gd name="T3" fmla="*/ 352 h 537"/>
                  <a:gd name="T4" fmla="*/ 399 w 926"/>
                  <a:gd name="T5" fmla="*/ 292 h 537"/>
                  <a:gd name="T6" fmla="*/ 667 w 926"/>
                  <a:gd name="T7" fmla="*/ 0 h 537"/>
                  <a:gd name="T8" fmla="*/ 926 w 926"/>
                  <a:gd name="T9" fmla="*/ 9 h 537"/>
                  <a:gd name="T10" fmla="*/ 631 w 926"/>
                  <a:gd name="T11" fmla="*/ 409 h 537"/>
                  <a:gd name="T12" fmla="*/ 655 w 926"/>
                  <a:gd name="T13" fmla="*/ 185 h 537"/>
                  <a:gd name="T14" fmla="*/ 363 w 926"/>
                  <a:gd name="T15" fmla="*/ 447 h 537"/>
                  <a:gd name="T16" fmla="*/ 0 w 926"/>
                  <a:gd name="T17" fmla="*/ 537 h 537"/>
                  <a:gd name="T18" fmla="*/ 0 w 926"/>
                  <a:gd name="T19" fmla="*/ 537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26" h="537">
                    <a:moveTo>
                      <a:pt x="0" y="537"/>
                    </a:moveTo>
                    <a:lnTo>
                      <a:pt x="92" y="352"/>
                    </a:lnTo>
                    <a:lnTo>
                      <a:pt x="399" y="292"/>
                    </a:lnTo>
                    <a:lnTo>
                      <a:pt x="667" y="0"/>
                    </a:lnTo>
                    <a:lnTo>
                      <a:pt x="926" y="9"/>
                    </a:lnTo>
                    <a:lnTo>
                      <a:pt x="631" y="409"/>
                    </a:lnTo>
                    <a:lnTo>
                      <a:pt x="655" y="185"/>
                    </a:lnTo>
                    <a:lnTo>
                      <a:pt x="363" y="447"/>
                    </a:lnTo>
                    <a:lnTo>
                      <a:pt x="0" y="537"/>
                    </a:lnTo>
                    <a:lnTo>
                      <a:pt x="0" y="537"/>
                    </a:lnTo>
                    <a:close/>
                  </a:path>
                </a:pathLst>
              </a:custGeom>
              <a:solidFill>
                <a:srgbClr val="E8C8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40" name="Freeform 40">
                <a:extLst>
                  <a:ext uri="{FF2B5EF4-FFF2-40B4-BE49-F238E27FC236}">
                    <a16:creationId xmlns:a16="http://schemas.microsoft.com/office/drawing/2014/main" id="{D2DFDA27-12F8-42AD-83E9-F5FF65F5A362}"/>
                  </a:ext>
                </a:extLst>
              </p:cNvPr>
              <p:cNvSpPr>
                <a:spLocks/>
              </p:cNvSpPr>
              <p:nvPr/>
            </p:nvSpPr>
            <p:spPr bwMode="auto">
              <a:xfrm>
                <a:off x="375" y="4268"/>
                <a:ext cx="515" cy="742"/>
              </a:xfrm>
              <a:custGeom>
                <a:avLst/>
                <a:gdLst>
                  <a:gd name="T0" fmla="*/ 0 w 515"/>
                  <a:gd name="T1" fmla="*/ 0 h 742"/>
                  <a:gd name="T2" fmla="*/ 105 w 515"/>
                  <a:gd name="T3" fmla="*/ 307 h 742"/>
                  <a:gd name="T4" fmla="*/ 259 w 515"/>
                  <a:gd name="T5" fmla="*/ 530 h 742"/>
                  <a:gd name="T6" fmla="*/ 366 w 515"/>
                  <a:gd name="T7" fmla="*/ 742 h 742"/>
                  <a:gd name="T8" fmla="*/ 515 w 515"/>
                  <a:gd name="T9" fmla="*/ 730 h 742"/>
                  <a:gd name="T10" fmla="*/ 200 w 515"/>
                  <a:gd name="T11" fmla="*/ 261 h 742"/>
                  <a:gd name="T12" fmla="*/ 0 w 515"/>
                  <a:gd name="T13" fmla="*/ 0 h 742"/>
                  <a:gd name="T14" fmla="*/ 0 w 515"/>
                  <a:gd name="T15" fmla="*/ 0 h 7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5" h="742">
                    <a:moveTo>
                      <a:pt x="0" y="0"/>
                    </a:moveTo>
                    <a:lnTo>
                      <a:pt x="105" y="307"/>
                    </a:lnTo>
                    <a:lnTo>
                      <a:pt x="259" y="530"/>
                    </a:lnTo>
                    <a:lnTo>
                      <a:pt x="366" y="742"/>
                    </a:lnTo>
                    <a:lnTo>
                      <a:pt x="515" y="730"/>
                    </a:lnTo>
                    <a:lnTo>
                      <a:pt x="200" y="261"/>
                    </a:lnTo>
                    <a:lnTo>
                      <a:pt x="0" y="0"/>
                    </a:lnTo>
                    <a:lnTo>
                      <a:pt x="0" y="0"/>
                    </a:lnTo>
                    <a:close/>
                  </a:path>
                </a:pathLst>
              </a:custGeom>
              <a:solidFill>
                <a:srgbClr val="E8C8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41" name="Freeform 41">
                <a:extLst>
                  <a:ext uri="{FF2B5EF4-FFF2-40B4-BE49-F238E27FC236}">
                    <a16:creationId xmlns:a16="http://schemas.microsoft.com/office/drawing/2014/main" id="{7184FE43-A9D6-4388-AFC9-A98F20DA96EB}"/>
                  </a:ext>
                </a:extLst>
              </p:cNvPr>
              <p:cNvSpPr>
                <a:spLocks/>
              </p:cNvSpPr>
              <p:nvPr/>
            </p:nvSpPr>
            <p:spPr bwMode="auto">
              <a:xfrm>
                <a:off x="95" y="29"/>
                <a:ext cx="5927" cy="2112"/>
              </a:xfrm>
              <a:custGeom>
                <a:avLst/>
                <a:gdLst>
                  <a:gd name="T0" fmla="*/ 5856 w 5927"/>
                  <a:gd name="T1" fmla="*/ 397 h 2112"/>
                  <a:gd name="T2" fmla="*/ 5188 w 5927"/>
                  <a:gd name="T3" fmla="*/ 256 h 2112"/>
                  <a:gd name="T4" fmla="*/ 4381 w 5927"/>
                  <a:gd name="T5" fmla="*/ 0 h 2112"/>
                  <a:gd name="T6" fmla="*/ 3830 w 5927"/>
                  <a:gd name="T7" fmla="*/ 57 h 2112"/>
                  <a:gd name="T8" fmla="*/ 3384 w 5927"/>
                  <a:gd name="T9" fmla="*/ 0 h 2112"/>
                  <a:gd name="T10" fmla="*/ 2166 w 5927"/>
                  <a:gd name="T11" fmla="*/ 492 h 2112"/>
                  <a:gd name="T12" fmla="*/ 2004 w 5927"/>
                  <a:gd name="T13" fmla="*/ 432 h 2112"/>
                  <a:gd name="T14" fmla="*/ 1137 w 5927"/>
                  <a:gd name="T15" fmla="*/ 573 h 2112"/>
                  <a:gd name="T16" fmla="*/ 807 w 5927"/>
                  <a:gd name="T17" fmla="*/ 528 h 2112"/>
                  <a:gd name="T18" fmla="*/ 164 w 5927"/>
                  <a:gd name="T19" fmla="*/ 1291 h 2112"/>
                  <a:gd name="T20" fmla="*/ 0 w 5927"/>
                  <a:gd name="T21" fmla="*/ 1384 h 2112"/>
                  <a:gd name="T22" fmla="*/ 128 w 5927"/>
                  <a:gd name="T23" fmla="*/ 2112 h 2112"/>
                  <a:gd name="T24" fmla="*/ 140 w 5927"/>
                  <a:gd name="T25" fmla="*/ 1515 h 2112"/>
                  <a:gd name="T26" fmla="*/ 456 w 5927"/>
                  <a:gd name="T27" fmla="*/ 1220 h 2112"/>
                  <a:gd name="T28" fmla="*/ 867 w 5927"/>
                  <a:gd name="T29" fmla="*/ 713 h 2112"/>
                  <a:gd name="T30" fmla="*/ 1323 w 5927"/>
                  <a:gd name="T31" fmla="*/ 680 h 2112"/>
                  <a:gd name="T32" fmla="*/ 1885 w 5927"/>
                  <a:gd name="T33" fmla="*/ 537 h 2112"/>
                  <a:gd name="T34" fmla="*/ 2049 w 5927"/>
                  <a:gd name="T35" fmla="*/ 739 h 2112"/>
                  <a:gd name="T36" fmla="*/ 2963 w 5927"/>
                  <a:gd name="T37" fmla="*/ 280 h 2112"/>
                  <a:gd name="T38" fmla="*/ 3434 w 5927"/>
                  <a:gd name="T39" fmla="*/ 126 h 2112"/>
                  <a:gd name="T40" fmla="*/ 3595 w 5927"/>
                  <a:gd name="T41" fmla="*/ 185 h 2112"/>
                  <a:gd name="T42" fmla="*/ 4205 w 5927"/>
                  <a:gd name="T43" fmla="*/ 92 h 2112"/>
                  <a:gd name="T44" fmla="*/ 4697 w 5927"/>
                  <a:gd name="T45" fmla="*/ 161 h 2112"/>
                  <a:gd name="T46" fmla="*/ 5305 w 5927"/>
                  <a:gd name="T47" fmla="*/ 397 h 2112"/>
                  <a:gd name="T48" fmla="*/ 5635 w 5927"/>
                  <a:gd name="T49" fmla="*/ 447 h 2112"/>
                  <a:gd name="T50" fmla="*/ 5927 w 5927"/>
                  <a:gd name="T51" fmla="*/ 597 h 2112"/>
                  <a:gd name="T52" fmla="*/ 5856 w 5927"/>
                  <a:gd name="T53" fmla="*/ 397 h 2112"/>
                  <a:gd name="T54" fmla="*/ 5856 w 5927"/>
                  <a:gd name="T55" fmla="*/ 397 h 2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927" h="2112">
                    <a:moveTo>
                      <a:pt x="5856" y="397"/>
                    </a:moveTo>
                    <a:lnTo>
                      <a:pt x="5188" y="256"/>
                    </a:lnTo>
                    <a:lnTo>
                      <a:pt x="4381" y="0"/>
                    </a:lnTo>
                    <a:lnTo>
                      <a:pt x="3830" y="57"/>
                    </a:lnTo>
                    <a:lnTo>
                      <a:pt x="3384" y="0"/>
                    </a:lnTo>
                    <a:lnTo>
                      <a:pt x="2166" y="492"/>
                    </a:lnTo>
                    <a:lnTo>
                      <a:pt x="2004" y="432"/>
                    </a:lnTo>
                    <a:lnTo>
                      <a:pt x="1137" y="573"/>
                    </a:lnTo>
                    <a:lnTo>
                      <a:pt x="807" y="528"/>
                    </a:lnTo>
                    <a:lnTo>
                      <a:pt x="164" y="1291"/>
                    </a:lnTo>
                    <a:lnTo>
                      <a:pt x="0" y="1384"/>
                    </a:lnTo>
                    <a:lnTo>
                      <a:pt x="128" y="2112"/>
                    </a:lnTo>
                    <a:lnTo>
                      <a:pt x="140" y="1515"/>
                    </a:lnTo>
                    <a:lnTo>
                      <a:pt x="456" y="1220"/>
                    </a:lnTo>
                    <a:lnTo>
                      <a:pt x="867" y="713"/>
                    </a:lnTo>
                    <a:lnTo>
                      <a:pt x="1323" y="680"/>
                    </a:lnTo>
                    <a:lnTo>
                      <a:pt x="1885" y="537"/>
                    </a:lnTo>
                    <a:lnTo>
                      <a:pt x="2049" y="739"/>
                    </a:lnTo>
                    <a:lnTo>
                      <a:pt x="2963" y="280"/>
                    </a:lnTo>
                    <a:lnTo>
                      <a:pt x="3434" y="126"/>
                    </a:lnTo>
                    <a:lnTo>
                      <a:pt x="3595" y="185"/>
                    </a:lnTo>
                    <a:lnTo>
                      <a:pt x="4205" y="92"/>
                    </a:lnTo>
                    <a:lnTo>
                      <a:pt x="4697" y="161"/>
                    </a:lnTo>
                    <a:lnTo>
                      <a:pt x="5305" y="397"/>
                    </a:lnTo>
                    <a:lnTo>
                      <a:pt x="5635" y="447"/>
                    </a:lnTo>
                    <a:lnTo>
                      <a:pt x="5927" y="597"/>
                    </a:lnTo>
                    <a:lnTo>
                      <a:pt x="5856" y="397"/>
                    </a:lnTo>
                    <a:lnTo>
                      <a:pt x="5856" y="39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42" name="Freeform 42">
                <a:extLst>
                  <a:ext uri="{FF2B5EF4-FFF2-40B4-BE49-F238E27FC236}">
                    <a16:creationId xmlns:a16="http://schemas.microsoft.com/office/drawing/2014/main" id="{2B990CA1-1DF5-4BA4-BFFC-5F927C89241D}"/>
                  </a:ext>
                </a:extLst>
              </p:cNvPr>
              <p:cNvSpPr>
                <a:spLocks/>
              </p:cNvSpPr>
              <p:nvPr/>
            </p:nvSpPr>
            <p:spPr bwMode="auto">
              <a:xfrm>
                <a:off x="4922" y="580"/>
                <a:ext cx="1276" cy="4171"/>
              </a:xfrm>
              <a:custGeom>
                <a:avLst/>
                <a:gdLst>
                  <a:gd name="T0" fmla="*/ 1183 w 1276"/>
                  <a:gd name="T1" fmla="*/ 188 h 4171"/>
                  <a:gd name="T2" fmla="*/ 1240 w 1276"/>
                  <a:gd name="T3" fmla="*/ 529 h 4171"/>
                  <a:gd name="T4" fmla="*/ 1276 w 1276"/>
                  <a:gd name="T5" fmla="*/ 1009 h 4171"/>
                  <a:gd name="T6" fmla="*/ 983 w 1276"/>
                  <a:gd name="T7" fmla="*/ 1551 h 4171"/>
                  <a:gd name="T8" fmla="*/ 727 w 1276"/>
                  <a:gd name="T9" fmla="*/ 2398 h 4171"/>
                  <a:gd name="T10" fmla="*/ 763 w 1276"/>
                  <a:gd name="T11" fmla="*/ 2891 h 4171"/>
                  <a:gd name="T12" fmla="*/ 492 w 1276"/>
                  <a:gd name="T13" fmla="*/ 3126 h 4171"/>
                  <a:gd name="T14" fmla="*/ 0 w 1276"/>
                  <a:gd name="T15" fmla="*/ 4171 h 4171"/>
                  <a:gd name="T16" fmla="*/ 221 w 1276"/>
                  <a:gd name="T17" fmla="*/ 3347 h 4171"/>
                  <a:gd name="T18" fmla="*/ 513 w 1276"/>
                  <a:gd name="T19" fmla="*/ 2891 h 4171"/>
                  <a:gd name="T20" fmla="*/ 632 w 1276"/>
                  <a:gd name="T21" fmla="*/ 2807 h 4171"/>
                  <a:gd name="T22" fmla="*/ 478 w 1276"/>
                  <a:gd name="T23" fmla="*/ 2303 h 4171"/>
                  <a:gd name="T24" fmla="*/ 608 w 1276"/>
                  <a:gd name="T25" fmla="*/ 2199 h 4171"/>
                  <a:gd name="T26" fmla="*/ 784 w 1276"/>
                  <a:gd name="T27" fmla="*/ 1692 h 4171"/>
                  <a:gd name="T28" fmla="*/ 1147 w 1276"/>
                  <a:gd name="T29" fmla="*/ 1021 h 4171"/>
                  <a:gd name="T30" fmla="*/ 1055 w 1276"/>
                  <a:gd name="T31" fmla="*/ 705 h 4171"/>
                  <a:gd name="T32" fmla="*/ 796 w 1276"/>
                  <a:gd name="T33" fmla="*/ 869 h 4171"/>
                  <a:gd name="T34" fmla="*/ 608 w 1276"/>
                  <a:gd name="T35" fmla="*/ 1587 h 4171"/>
                  <a:gd name="T36" fmla="*/ 409 w 1276"/>
                  <a:gd name="T37" fmla="*/ 2008 h 4171"/>
                  <a:gd name="T38" fmla="*/ 352 w 1276"/>
                  <a:gd name="T39" fmla="*/ 2584 h 4171"/>
                  <a:gd name="T40" fmla="*/ 292 w 1276"/>
                  <a:gd name="T41" fmla="*/ 1913 h 4171"/>
                  <a:gd name="T42" fmla="*/ 537 w 1276"/>
                  <a:gd name="T43" fmla="*/ 1411 h 4171"/>
                  <a:gd name="T44" fmla="*/ 843 w 1276"/>
                  <a:gd name="T45" fmla="*/ 564 h 4171"/>
                  <a:gd name="T46" fmla="*/ 1078 w 1276"/>
                  <a:gd name="T47" fmla="*/ 317 h 4171"/>
                  <a:gd name="T48" fmla="*/ 1064 w 1276"/>
                  <a:gd name="T49" fmla="*/ 0 h 4171"/>
                  <a:gd name="T50" fmla="*/ 1195 w 1276"/>
                  <a:gd name="T51" fmla="*/ 72 h 4171"/>
                  <a:gd name="T52" fmla="*/ 1183 w 1276"/>
                  <a:gd name="T53" fmla="*/ 188 h 4171"/>
                  <a:gd name="T54" fmla="*/ 1183 w 1276"/>
                  <a:gd name="T55" fmla="*/ 188 h 4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76" h="4171">
                    <a:moveTo>
                      <a:pt x="1183" y="188"/>
                    </a:moveTo>
                    <a:lnTo>
                      <a:pt x="1240" y="529"/>
                    </a:lnTo>
                    <a:lnTo>
                      <a:pt x="1276" y="1009"/>
                    </a:lnTo>
                    <a:lnTo>
                      <a:pt x="983" y="1551"/>
                    </a:lnTo>
                    <a:lnTo>
                      <a:pt x="727" y="2398"/>
                    </a:lnTo>
                    <a:lnTo>
                      <a:pt x="763" y="2891"/>
                    </a:lnTo>
                    <a:lnTo>
                      <a:pt x="492" y="3126"/>
                    </a:lnTo>
                    <a:lnTo>
                      <a:pt x="0" y="4171"/>
                    </a:lnTo>
                    <a:lnTo>
                      <a:pt x="221" y="3347"/>
                    </a:lnTo>
                    <a:lnTo>
                      <a:pt x="513" y="2891"/>
                    </a:lnTo>
                    <a:lnTo>
                      <a:pt x="632" y="2807"/>
                    </a:lnTo>
                    <a:lnTo>
                      <a:pt x="478" y="2303"/>
                    </a:lnTo>
                    <a:lnTo>
                      <a:pt x="608" y="2199"/>
                    </a:lnTo>
                    <a:lnTo>
                      <a:pt x="784" y="1692"/>
                    </a:lnTo>
                    <a:lnTo>
                      <a:pt x="1147" y="1021"/>
                    </a:lnTo>
                    <a:lnTo>
                      <a:pt x="1055" y="705"/>
                    </a:lnTo>
                    <a:lnTo>
                      <a:pt x="796" y="869"/>
                    </a:lnTo>
                    <a:lnTo>
                      <a:pt x="608" y="1587"/>
                    </a:lnTo>
                    <a:lnTo>
                      <a:pt x="409" y="2008"/>
                    </a:lnTo>
                    <a:lnTo>
                      <a:pt x="352" y="2584"/>
                    </a:lnTo>
                    <a:lnTo>
                      <a:pt x="292" y="1913"/>
                    </a:lnTo>
                    <a:lnTo>
                      <a:pt x="537" y="1411"/>
                    </a:lnTo>
                    <a:lnTo>
                      <a:pt x="843" y="564"/>
                    </a:lnTo>
                    <a:lnTo>
                      <a:pt x="1078" y="317"/>
                    </a:lnTo>
                    <a:lnTo>
                      <a:pt x="1064" y="0"/>
                    </a:lnTo>
                    <a:lnTo>
                      <a:pt x="1195" y="72"/>
                    </a:lnTo>
                    <a:lnTo>
                      <a:pt x="1183" y="188"/>
                    </a:lnTo>
                    <a:lnTo>
                      <a:pt x="1183" y="18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43" name="Freeform 43">
                <a:extLst>
                  <a:ext uri="{FF2B5EF4-FFF2-40B4-BE49-F238E27FC236}">
                    <a16:creationId xmlns:a16="http://schemas.microsoft.com/office/drawing/2014/main" id="{A0DDD1D9-865B-4072-A3CD-60434DC7CEED}"/>
                  </a:ext>
                </a:extLst>
              </p:cNvPr>
              <p:cNvSpPr>
                <a:spLocks/>
              </p:cNvSpPr>
              <p:nvPr/>
            </p:nvSpPr>
            <p:spPr bwMode="auto">
              <a:xfrm>
                <a:off x="2004" y="2579"/>
                <a:ext cx="3315" cy="2607"/>
              </a:xfrm>
              <a:custGeom>
                <a:avLst/>
                <a:gdLst>
                  <a:gd name="T0" fmla="*/ 3256 w 3315"/>
                  <a:gd name="T1" fmla="*/ 0 h 2607"/>
                  <a:gd name="T2" fmla="*/ 3315 w 3315"/>
                  <a:gd name="T3" fmla="*/ 797 h 2607"/>
                  <a:gd name="T4" fmla="*/ 2904 w 3315"/>
                  <a:gd name="T5" fmla="*/ 1348 h 2607"/>
                  <a:gd name="T6" fmla="*/ 2764 w 3315"/>
                  <a:gd name="T7" fmla="*/ 1596 h 2607"/>
                  <a:gd name="T8" fmla="*/ 2812 w 3315"/>
                  <a:gd name="T9" fmla="*/ 1784 h 2607"/>
                  <a:gd name="T10" fmla="*/ 2835 w 3315"/>
                  <a:gd name="T11" fmla="*/ 2041 h 2607"/>
                  <a:gd name="T12" fmla="*/ 3094 w 3315"/>
                  <a:gd name="T13" fmla="*/ 1703 h 2607"/>
                  <a:gd name="T14" fmla="*/ 2904 w 3315"/>
                  <a:gd name="T15" fmla="*/ 2172 h 2607"/>
                  <a:gd name="T16" fmla="*/ 2812 w 3315"/>
                  <a:gd name="T17" fmla="*/ 2207 h 2607"/>
                  <a:gd name="T18" fmla="*/ 2484 w 3315"/>
                  <a:gd name="T19" fmla="*/ 2041 h 2607"/>
                  <a:gd name="T20" fmla="*/ 1299 w 3315"/>
                  <a:gd name="T21" fmla="*/ 2362 h 2607"/>
                  <a:gd name="T22" fmla="*/ 893 w 3315"/>
                  <a:gd name="T23" fmla="*/ 2607 h 2607"/>
                  <a:gd name="T24" fmla="*/ 632 w 3315"/>
                  <a:gd name="T25" fmla="*/ 2583 h 2607"/>
                  <a:gd name="T26" fmla="*/ 0 w 3315"/>
                  <a:gd name="T27" fmla="*/ 2571 h 2607"/>
                  <a:gd name="T28" fmla="*/ 539 w 3315"/>
                  <a:gd name="T29" fmla="*/ 2467 h 2607"/>
                  <a:gd name="T30" fmla="*/ 622 w 3315"/>
                  <a:gd name="T31" fmla="*/ 2302 h 2607"/>
                  <a:gd name="T32" fmla="*/ 843 w 3315"/>
                  <a:gd name="T33" fmla="*/ 2512 h 2607"/>
                  <a:gd name="T34" fmla="*/ 1358 w 3315"/>
                  <a:gd name="T35" fmla="*/ 2231 h 2607"/>
                  <a:gd name="T36" fmla="*/ 2261 w 3315"/>
                  <a:gd name="T37" fmla="*/ 1984 h 2607"/>
                  <a:gd name="T38" fmla="*/ 2496 w 3315"/>
                  <a:gd name="T39" fmla="*/ 1891 h 2607"/>
                  <a:gd name="T40" fmla="*/ 2168 w 3315"/>
                  <a:gd name="T41" fmla="*/ 1784 h 2607"/>
                  <a:gd name="T42" fmla="*/ 1710 w 3315"/>
                  <a:gd name="T43" fmla="*/ 1831 h 2607"/>
                  <a:gd name="T44" fmla="*/ 1019 w 3315"/>
                  <a:gd name="T45" fmla="*/ 2067 h 2607"/>
                  <a:gd name="T46" fmla="*/ 447 w 3315"/>
                  <a:gd name="T47" fmla="*/ 2055 h 2607"/>
                  <a:gd name="T48" fmla="*/ 1349 w 3315"/>
                  <a:gd name="T49" fmla="*/ 1855 h 2607"/>
                  <a:gd name="T50" fmla="*/ 1992 w 3315"/>
                  <a:gd name="T51" fmla="*/ 1620 h 2607"/>
                  <a:gd name="T52" fmla="*/ 2484 w 3315"/>
                  <a:gd name="T53" fmla="*/ 1655 h 2607"/>
                  <a:gd name="T54" fmla="*/ 2859 w 3315"/>
                  <a:gd name="T55" fmla="*/ 1220 h 2607"/>
                  <a:gd name="T56" fmla="*/ 3187 w 3315"/>
                  <a:gd name="T57" fmla="*/ 668 h 2607"/>
                  <a:gd name="T58" fmla="*/ 3256 w 3315"/>
                  <a:gd name="T59" fmla="*/ 0 h 2607"/>
                  <a:gd name="T60" fmla="*/ 3256 w 3315"/>
                  <a:gd name="T61" fmla="*/ 0 h 2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315" h="2607">
                    <a:moveTo>
                      <a:pt x="3256" y="0"/>
                    </a:moveTo>
                    <a:lnTo>
                      <a:pt x="3315" y="797"/>
                    </a:lnTo>
                    <a:lnTo>
                      <a:pt x="2904" y="1348"/>
                    </a:lnTo>
                    <a:lnTo>
                      <a:pt x="2764" y="1596"/>
                    </a:lnTo>
                    <a:lnTo>
                      <a:pt x="2812" y="1784"/>
                    </a:lnTo>
                    <a:lnTo>
                      <a:pt x="2835" y="2041"/>
                    </a:lnTo>
                    <a:lnTo>
                      <a:pt x="3094" y="1703"/>
                    </a:lnTo>
                    <a:lnTo>
                      <a:pt x="2904" y="2172"/>
                    </a:lnTo>
                    <a:lnTo>
                      <a:pt x="2812" y="2207"/>
                    </a:lnTo>
                    <a:lnTo>
                      <a:pt x="2484" y="2041"/>
                    </a:lnTo>
                    <a:lnTo>
                      <a:pt x="1299" y="2362"/>
                    </a:lnTo>
                    <a:lnTo>
                      <a:pt x="893" y="2607"/>
                    </a:lnTo>
                    <a:lnTo>
                      <a:pt x="632" y="2583"/>
                    </a:lnTo>
                    <a:lnTo>
                      <a:pt x="0" y="2571"/>
                    </a:lnTo>
                    <a:lnTo>
                      <a:pt x="539" y="2467"/>
                    </a:lnTo>
                    <a:lnTo>
                      <a:pt x="622" y="2302"/>
                    </a:lnTo>
                    <a:lnTo>
                      <a:pt x="843" y="2512"/>
                    </a:lnTo>
                    <a:lnTo>
                      <a:pt x="1358" y="2231"/>
                    </a:lnTo>
                    <a:lnTo>
                      <a:pt x="2261" y="1984"/>
                    </a:lnTo>
                    <a:lnTo>
                      <a:pt x="2496" y="1891"/>
                    </a:lnTo>
                    <a:lnTo>
                      <a:pt x="2168" y="1784"/>
                    </a:lnTo>
                    <a:lnTo>
                      <a:pt x="1710" y="1831"/>
                    </a:lnTo>
                    <a:lnTo>
                      <a:pt x="1019" y="2067"/>
                    </a:lnTo>
                    <a:lnTo>
                      <a:pt x="447" y="2055"/>
                    </a:lnTo>
                    <a:lnTo>
                      <a:pt x="1349" y="1855"/>
                    </a:lnTo>
                    <a:lnTo>
                      <a:pt x="1992" y="1620"/>
                    </a:lnTo>
                    <a:lnTo>
                      <a:pt x="2484" y="1655"/>
                    </a:lnTo>
                    <a:lnTo>
                      <a:pt x="2859" y="1220"/>
                    </a:lnTo>
                    <a:lnTo>
                      <a:pt x="3187" y="668"/>
                    </a:lnTo>
                    <a:lnTo>
                      <a:pt x="3256" y="0"/>
                    </a:lnTo>
                    <a:lnTo>
                      <a:pt x="325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44" name="Freeform 44">
                <a:extLst>
                  <a:ext uri="{FF2B5EF4-FFF2-40B4-BE49-F238E27FC236}">
                    <a16:creationId xmlns:a16="http://schemas.microsoft.com/office/drawing/2014/main" id="{1A0624BD-6C5D-46FF-8596-E9CF32DD44D0}"/>
                  </a:ext>
                </a:extLst>
              </p:cNvPr>
              <p:cNvSpPr>
                <a:spLocks/>
              </p:cNvSpPr>
              <p:nvPr/>
            </p:nvSpPr>
            <p:spPr bwMode="auto">
              <a:xfrm>
                <a:off x="0" y="1756"/>
                <a:ext cx="2332" cy="3594"/>
              </a:xfrm>
              <a:custGeom>
                <a:avLst/>
                <a:gdLst>
                  <a:gd name="T0" fmla="*/ 2332 w 2332"/>
                  <a:gd name="T1" fmla="*/ 2819 h 3594"/>
                  <a:gd name="T2" fmla="*/ 1945 w 2332"/>
                  <a:gd name="T3" fmla="*/ 2864 h 3594"/>
                  <a:gd name="T4" fmla="*/ 1900 w 2332"/>
                  <a:gd name="T5" fmla="*/ 2738 h 3594"/>
                  <a:gd name="T6" fmla="*/ 1372 w 2332"/>
                  <a:gd name="T7" fmla="*/ 2971 h 3594"/>
                  <a:gd name="T8" fmla="*/ 1161 w 2332"/>
                  <a:gd name="T9" fmla="*/ 2959 h 3594"/>
                  <a:gd name="T10" fmla="*/ 1007 w 2332"/>
                  <a:gd name="T11" fmla="*/ 3099 h 3594"/>
                  <a:gd name="T12" fmla="*/ 610 w 2332"/>
                  <a:gd name="T13" fmla="*/ 2502 h 3594"/>
                  <a:gd name="T14" fmla="*/ 235 w 2332"/>
                  <a:gd name="T15" fmla="*/ 2076 h 3594"/>
                  <a:gd name="T16" fmla="*/ 142 w 2332"/>
                  <a:gd name="T17" fmla="*/ 915 h 3594"/>
                  <a:gd name="T18" fmla="*/ 283 w 2332"/>
                  <a:gd name="T19" fmla="*/ 456 h 3594"/>
                  <a:gd name="T20" fmla="*/ 235 w 2332"/>
                  <a:gd name="T21" fmla="*/ 0 h 3594"/>
                  <a:gd name="T22" fmla="*/ 190 w 2332"/>
                  <a:gd name="T23" fmla="*/ 480 h 3594"/>
                  <a:gd name="T24" fmla="*/ 0 w 2332"/>
                  <a:gd name="T25" fmla="*/ 751 h 3594"/>
                  <a:gd name="T26" fmla="*/ 14 w 2332"/>
                  <a:gd name="T27" fmla="*/ 915 h 3594"/>
                  <a:gd name="T28" fmla="*/ 119 w 2332"/>
                  <a:gd name="T29" fmla="*/ 1796 h 3594"/>
                  <a:gd name="T30" fmla="*/ 95 w 2332"/>
                  <a:gd name="T31" fmla="*/ 2055 h 3594"/>
                  <a:gd name="T32" fmla="*/ 249 w 2332"/>
                  <a:gd name="T33" fmla="*/ 2702 h 3594"/>
                  <a:gd name="T34" fmla="*/ 515 w 2332"/>
                  <a:gd name="T35" fmla="*/ 3030 h 3594"/>
                  <a:gd name="T36" fmla="*/ 318 w 2332"/>
                  <a:gd name="T37" fmla="*/ 2607 h 3594"/>
                  <a:gd name="T38" fmla="*/ 271 w 2332"/>
                  <a:gd name="T39" fmla="*/ 2312 h 3594"/>
                  <a:gd name="T40" fmla="*/ 634 w 2332"/>
                  <a:gd name="T41" fmla="*/ 2714 h 3594"/>
                  <a:gd name="T42" fmla="*/ 750 w 2332"/>
                  <a:gd name="T43" fmla="*/ 2983 h 3594"/>
                  <a:gd name="T44" fmla="*/ 962 w 2332"/>
                  <a:gd name="T45" fmla="*/ 3218 h 3594"/>
                  <a:gd name="T46" fmla="*/ 1066 w 2332"/>
                  <a:gd name="T47" fmla="*/ 3594 h 3594"/>
                  <a:gd name="T48" fmla="*/ 1197 w 2332"/>
                  <a:gd name="T49" fmla="*/ 3570 h 3594"/>
                  <a:gd name="T50" fmla="*/ 1149 w 2332"/>
                  <a:gd name="T51" fmla="*/ 3171 h 3594"/>
                  <a:gd name="T52" fmla="*/ 1418 w 2332"/>
                  <a:gd name="T53" fmla="*/ 3099 h 3594"/>
                  <a:gd name="T54" fmla="*/ 1828 w 2332"/>
                  <a:gd name="T55" fmla="*/ 2890 h 3594"/>
                  <a:gd name="T56" fmla="*/ 2016 w 2332"/>
                  <a:gd name="T57" fmla="*/ 3054 h 3594"/>
                  <a:gd name="T58" fmla="*/ 2332 w 2332"/>
                  <a:gd name="T59" fmla="*/ 2819 h 3594"/>
                  <a:gd name="T60" fmla="*/ 2332 w 2332"/>
                  <a:gd name="T61" fmla="*/ 2819 h 3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32" h="3594">
                    <a:moveTo>
                      <a:pt x="2332" y="2819"/>
                    </a:moveTo>
                    <a:lnTo>
                      <a:pt x="1945" y="2864"/>
                    </a:lnTo>
                    <a:lnTo>
                      <a:pt x="1900" y="2738"/>
                    </a:lnTo>
                    <a:lnTo>
                      <a:pt x="1372" y="2971"/>
                    </a:lnTo>
                    <a:lnTo>
                      <a:pt x="1161" y="2959"/>
                    </a:lnTo>
                    <a:lnTo>
                      <a:pt x="1007" y="3099"/>
                    </a:lnTo>
                    <a:lnTo>
                      <a:pt x="610" y="2502"/>
                    </a:lnTo>
                    <a:lnTo>
                      <a:pt x="235" y="2076"/>
                    </a:lnTo>
                    <a:lnTo>
                      <a:pt x="142" y="915"/>
                    </a:lnTo>
                    <a:lnTo>
                      <a:pt x="283" y="456"/>
                    </a:lnTo>
                    <a:lnTo>
                      <a:pt x="235" y="0"/>
                    </a:lnTo>
                    <a:lnTo>
                      <a:pt x="190" y="480"/>
                    </a:lnTo>
                    <a:lnTo>
                      <a:pt x="0" y="751"/>
                    </a:lnTo>
                    <a:lnTo>
                      <a:pt x="14" y="915"/>
                    </a:lnTo>
                    <a:lnTo>
                      <a:pt x="119" y="1796"/>
                    </a:lnTo>
                    <a:lnTo>
                      <a:pt x="95" y="2055"/>
                    </a:lnTo>
                    <a:lnTo>
                      <a:pt x="249" y="2702"/>
                    </a:lnTo>
                    <a:lnTo>
                      <a:pt x="515" y="3030"/>
                    </a:lnTo>
                    <a:lnTo>
                      <a:pt x="318" y="2607"/>
                    </a:lnTo>
                    <a:lnTo>
                      <a:pt x="271" y="2312"/>
                    </a:lnTo>
                    <a:lnTo>
                      <a:pt x="634" y="2714"/>
                    </a:lnTo>
                    <a:lnTo>
                      <a:pt x="750" y="2983"/>
                    </a:lnTo>
                    <a:lnTo>
                      <a:pt x="962" y="3218"/>
                    </a:lnTo>
                    <a:lnTo>
                      <a:pt x="1066" y="3594"/>
                    </a:lnTo>
                    <a:lnTo>
                      <a:pt x="1197" y="3570"/>
                    </a:lnTo>
                    <a:lnTo>
                      <a:pt x="1149" y="3171"/>
                    </a:lnTo>
                    <a:lnTo>
                      <a:pt x="1418" y="3099"/>
                    </a:lnTo>
                    <a:lnTo>
                      <a:pt x="1828" y="2890"/>
                    </a:lnTo>
                    <a:lnTo>
                      <a:pt x="2016" y="3054"/>
                    </a:lnTo>
                    <a:lnTo>
                      <a:pt x="2332" y="2819"/>
                    </a:lnTo>
                    <a:lnTo>
                      <a:pt x="2332" y="28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45" name="Freeform 45">
                <a:extLst>
                  <a:ext uri="{FF2B5EF4-FFF2-40B4-BE49-F238E27FC236}">
                    <a16:creationId xmlns:a16="http://schemas.microsoft.com/office/drawing/2014/main" id="{BF5CB88F-7A5A-4D7C-8536-61DF39217A71}"/>
                  </a:ext>
                </a:extLst>
              </p:cNvPr>
              <p:cNvSpPr>
                <a:spLocks/>
              </p:cNvSpPr>
              <p:nvPr/>
            </p:nvSpPr>
            <p:spPr bwMode="auto">
              <a:xfrm>
                <a:off x="575" y="4941"/>
                <a:ext cx="1545" cy="480"/>
              </a:xfrm>
              <a:custGeom>
                <a:avLst/>
                <a:gdLst>
                  <a:gd name="T0" fmla="*/ 0 w 1545"/>
                  <a:gd name="T1" fmla="*/ 0 h 480"/>
                  <a:gd name="T2" fmla="*/ 517 w 1545"/>
                  <a:gd name="T3" fmla="*/ 350 h 480"/>
                  <a:gd name="T4" fmla="*/ 1545 w 1545"/>
                  <a:gd name="T5" fmla="*/ 185 h 480"/>
                  <a:gd name="T6" fmla="*/ 783 w 1545"/>
                  <a:gd name="T7" fmla="*/ 397 h 480"/>
                  <a:gd name="T8" fmla="*/ 482 w 1545"/>
                  <a:gd name="T9" fmla="*/ 480 h 480"/>
                  <a:gd name="T10" fmla="*/ 315 w 1545"/>
                  <a:gd name="T11" fmla="*/ 397 h 480"/>
                  <a:gd name="T12" fmla="*/ 0 w 1545"/>
                  <a:gd name="T13" fmla="*/ 0 h 480"/>
                  <a:gd name="T14" fmla="*/ 0 w 1545"/>
                  <a:gd name="T15" fmla="*/ 0 h 4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45" h="480">
                    <a:moveTo>
                      <a:pt x="0" y="0"/>
                    </a:moveTo>
                    <a:lnTo>
                      <a:pt x="517" y="350"/>
                    </a:lnTo>
                    <a:lnTo>
                      <a:pt x="1545" y="185"/>
                    </a:lnTo>
                    <a:lnTo>
                      <a:pt x="783" y="397"/>
                    </a:lnTo>
                    <a:lnTo>
                      <a:pt x="482" y="480"/>
                    </a:lnTo>
                    <a:lnTo>
                      <a:pt x="315" y="397"/>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46" name="Freeform 46">
                <a:extLst>
                  <a:ext uri="{FF2B5EF4-FFF2-40B4-BE49-F238E27FC236}">
                    <a16:creationId xmlns:a16="http://schemas.microsoft.com/office/drawing/2014/main" id="{1CA961DD-D3C4-4F2C-A641-B7415EF5C09F}"/>
                  </a:ext>
                </a:extLst>
              </p:cNvPr>
              <p:cNvSpPr>
                <a:spLocks/>
              </p:cNvSpPr>
              <p:nvPr/>
            </p:nvSpPr>
            <p:spPr bwMode="auto">
              <a:xfrm>
                <a:off x="4932" y="3751"/>
                <a:ext cx="202" cy="552"/>
              </a:xfrm>
              <a:custGeom>
                <a:avLst/>
                <a:gdLst>
                  <a:gd name="T0" fmla="*/ 202 w 202"/>
                  <a:gd name="T1" fmla="*/ 0 h 552"/>
                  <a:gd name="T2" fmla="*/ 116 w 202"/>
                  <a:gd name="T3" fmla="*/ 353 h 552"/>
                  <a:gd name="T4" fmla="*/ 59 w 202"/>
                  <a:gd name="T5" fmla="*/ 552 h 552"/>
                  <a:gd name="T6" fmla="*/ 0 w 202"/>
                  <a:gd name="T7" fmla="*/ 331 h 552"/>
                  <a:gd name="T8" fmla="*/ 202 w 202"/>
                  <a:gd name="T9" fmla="*/ 0 h 552"/>
                  <a:gd name="T10" fmla="*/ 202 w 202"/>
                  <a:gd name="T11" fmla="*/ 0 h 552"/>
                </a:gdLst>
                <a:ahLst/>
                <a:cxnLst>
                  <a:cxn ang="0">
                    <a:pos x="T0" y="T1"/>
                  </a:cxn>
                  <a:cxn ang="0">
                    <a:pos x="T2" y="T3"/>
                  </a:cxn>
                  <a:cxn ang="0">
                    <a:pos x="T4" y="T5"/>
                  </a:cxn>
                  <a:cxn ang="0">
                    <a:pos x="T6" y="T7"/>
                  </a:cxn>
                  <a:cxn ang="0">
                    <a:pos x="T8" y="T9"/>
                  </a:cxn>
                  <a:cxn ang="0">
                    <a:pos x="T10" y="T11"/>
                  </a:cxn>
                </a:cxnLst>
                <a:rect l="0" t="0" r="r" b="b"/>
                <a:pathLst>
                  <a:path w="202" h="552">
                    <a:moveTo>
                      <a:pt x="202" y="0"/>
                    </a:moveTo>
                    <a:lnTo>
                      <a:pt x="116" y="353"/>
                    </a:lnTo>
                    <a:lnTo>
                      <a:pt x="59" y="552"/>
                    </a:lnTo>
                    <a:lnTo>
                      <a:pt x="0" y="331"/>
                    </a:lnTo>
                    <a:lnTo>
                      <a:pt x="202" y="0"/>
                    </a:lnTo>
                    <a:lnTo>
                      <a:pt x="202" y="0"/>
                    </a:lnTo>
                    <a:close/>
                  </a:path>
                </a:pathLst>
              </a:custGeom>
              <a:solidFill>
                <a:srgbClr val="E8C8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47" name="Freeform 47">
                <a:extLst>
                  <a:ext uri="{FF2B5EF4-FFF2-40B4-BE49-F238E27FC236}">
                    <a16:creationId xmlns:a16="http://schemas.microsoft.com/office/drawing/2014/main" id="{BF775433-5456-4F85-A164-45DE554713D7}"/>
                  </a:ext>
                </a:extLst>
              </p:cNvPr>
              <p:cNvSpPr>
                <a:spLocks/>
              </p:cNvSpPr>
              <p:nvPr/>
            </p:nvSpPr>
            <p:spPr bwMode="auto">
              <a:xfrm>
                <a:off x="5459" y="2460"/>
                <a:ext cx="107" cy="233"/>
              </a:xfrm>
              <a:custGeom>
                <a:avLst/>
                <a:gdLst>
                  <a:gd name="T0" fmla="*/ 0 w 107"/>
                  <a:gd name="T1" fmla="*/ 233 h 233"/>
                  <a:gd name="T2" fmla="*/ 0 w 107"/>
                  <a:gd name="T3" fmla="*/ 69 h 233"/>
                  <a:gd name="T4" fmla="*/ 107 w 107"/>
                  <a:gd name="T5" fmla="*/ 0 h 233"/>
                  <a:gd name="T6" fmla="*/ 81 w 107"/>
                  <a:gd name="T7" fmla="*/ 152 h 233"/>
                  <a:gd name="T8" fmla="*/ 0 w 107"/>
                  <a:gd name="T9" fmla="*/ 233 h 233"/>
                  <a:gd name="T10" fmla="*/ 0 w 107"/>
                  <a:gd name="T11" fmla="*/ 233 h 233"/>
                </a:gdLst>
                <a:ahLst/>
                <a:cxnLst>
                  <a:cxn ang="0">
                    <a:pos x="T0" y="T1"/>
                  </a:cxn>
                  <a:cxn ang="0">
                    <a:pos x="T2" y="T3"/>
                  </a:cxn>
                  <a:cxn ang="0">
                    <a:pos x="T4" y="T5"/>
                  </a:cxn>
                  <a:cxn ang="0">
                    <a:pos x="T6" y="T7"/>
                  </a:cxn>
                  <a:cxn ang="0">
                    <a:pos x="T8" y="T9"/>
                  </a:cxn>
                  <a:cxn ang="0">
                    <a:pos x="T10" y="T11"/>
                  </a:cxn>
                </a:cxnLst>
                <a:rect l="0" t="0" r="r" b="b"/>
                <a:pathLst>
                  <a:path w="107" h="233">
                    <a:moveTo>
                      <a:pt x="0" y="233"/>
                    </a:moveTo>
                    <a:lnTo>
                      <a:pt x="0" y="69"/>
                    </a:lnTo>
                    <a:lnTo>
                      <a:pt x="107" y="0"/>
                    </a:lnTo>
                    <a:lnTo>
                      <a:pt x="81" y="152"/>
                    </a:lnTo>
                    <a:lnTo>
                      <a:pt x="0" y="233"/>
                    </a:lnTo>
                    <a:lnTo>
                      <a:pt x="0" y="233"/>
                    </a:lnTo>
                    <a:close/>
                  </a:path>
                </a:pathLst>
              </a:custGeom>
              <a:solidFill>
                <a:srgbClr val="E8C8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48" name="Freeform 48">
                <a:extLst>
                  <a:ext uri="{FF2B5EF4-FFF2-40B4-BE49-F238E27FC236}">
                    <a16:creationId xmlns:a16="http://schemas.microsoft.com/office/drawing/2014/main" id="{3B3BFB06-D6B0-45CB-87F8-79AB282FBE3E}"/>
                  </a:ext>
                </a:extLst>
              </p:cNvPr>
              <p:cNvSpPr>
                <a:spLocks/>
              </p:cNvSpPr>
              <p:nvPr/>
            </p:nvSpPr>
            <p:spPr bwMode="auto">
              <a:xfrm>
                <a:off x="5378" y="3119"/>
                <a:ext cx="117" cy="233"/>
              </a:xfrm>
              <a:custGeom>
                <a:avLst/>
                <a:gdLst>
                  <a:gd name="T0" fmla="*/ 0 w 117"/>
                  <a:gd name="T1" fmla="*/ 0 h 233"/>
                  <a:gd name="T2" fmla="*/ 22 w 117"/>
                  <a:gd name="T3" fmla="*/ 233 h 233"/>
                  <a:gd name="T4" fmla="*/ 117 w 117"/>
                  <a:gd name="T5" fmla="*/ 211 h 233"/>
                  <a:gd name="T6" fmla="*/ 0 w 117"/>
                  <a:gd name="T7" fmla="*/ 0 h 233"/>
                  <a:gd name="T8" fmla="*/ 0 w 117"/>
                  <a:gd name="T9" fmla="*/ 0 h 233"/>
                </a:gdLst>
                <a:ahLst/>
                <a:cxnLst>
                  <a:cxn ang="0">
                    <a:pos x="T0" y="T1"/>
                  </a:cxn>
                  <a:cxn ang="0">
                    <a:pos x="T2" y="T3"/>
                  </a:cxn>
                  <a:cxn ang="0">
                    <a:pos x="T4" y="T5"/>
                  </a:cxn>
                  <a:cxn ang="0">
                    <a:pos x="T6" y="T7"/>
                  </a:cxn>
                  <a:cxn ang="0">
                    <a:pos x="T8" y="T9"/>
                  </a:cxn>
                </a:cxnLst>
                <a:rect l="0" t="0" r="r" b="b"/>
                <a:pathLst>
                  <a:path w="117" h="233">
                    <a:moveTo>
                      <a:pt x="0" y="0"/>
                    </a:moveTo>
                    <a:lnTo>
                      <a:pt x="22" y="233"/>
                    </a:lnTo>
                    <a:lnTo>
                      <a:pt x="117" y="211"/>
                    </a:lnTo>
                    <a:lnTo>
                      <a:pt x="0" y="0"/>
                    </a:lnTo>
                    <a:lnTo>
                      <a:pt x="0" y="0"/>
                    </a:lnTo>
                    <a:close/>
                  </a:path>
                </a:pathLst>
              </a:custGeom>
              <a:solidFill>
                <a:srgbClr val="E8C8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5649" name="Text Box 49">
              <a:extLst>
                <a:ext uri="{FF2B5EF4-FFF2-40B4-BE49-F238E27FC236}">
                  <a16:creationId xmlns:a16="http://schemas.microsoft.com/office/drawing/2014/main" id="{44BACCBF-2739-49C0-BFF6-8F6EF46FA521}"/>
                </a:ext>
              </a:extLst>
            </p:cNvPr>
            <p:cNvSpPr txBox="1">
              <a:spLocks noChangeArrowheads="1"/>
            </p:cNvSpPr>
            <p:nvPr/>
          </p:nvSpPr>
          <p:spPr bwMode="auto">
            <a:xfrm>
              <a:off x="240" y="3168"/>
              <a:ext cx="5274" cy="576"/>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altLang="en-US" sz="5400" b="1"/>
                <a:t>stones are unique</a:t>
              </a:r>
            </a:p>
          </p:txBody>
        </p:sp>
      </p:gr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5603"/>
                                        </p:tgtEl>
                                        <p:attrNameLst>
                                          <p:attrName>style.visibility</p:attrName>
                                        </p:attrNameLst>
                                      </p:cBhvr>
                                      <p:to>
                                        <p:strVal val="visible"/>
                                      </p:to>
                                    </p:set>
                                    <p:anim calcmode="lin" valueType="num">
                                      <p:cBhvr>
                                        <p:cTn id="7" dur="500" fill="hold"/>
                                        <p:tgtEl>
                                          <p:spTgt spid="2560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5603"/>
                                        </p:tgtEl>
                                        <p:attrNameLst>
                                          <p:attrName>ppt_y</p:attrName>
                                        </p:attrNameLst>
                                      </p:cBhvr>
                                      <p:tavLst>
                                        <p:tav tm="0">
                                          <p:val>
                                            <p:strVal val="#ppt_y"/>
                                          </p:val>
                                        </p:tav>
                                        <p:tav tm="100000">
                                          <p:val>
                                            <p:strVal val="#ppt_y"/>
                                          </p:val>
                                        </p:tav>
                                      </p:tavLst>
                                    </p:anim>
                                    <p:anim calcmode="lin" valueType="num">
                                      <p:cBhvr>
                                        <p:cTn id="9" dur="500" fill="hold"/>
                                        <p:tgtEl>
                                          <p:spTgt spid="2560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560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560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1" presetClass="entr" presetSubtype="0" fill="hold" nodeType="clickEffect">
                                  <p:stCondLst>
                                    <p:cond delay="0"/>
                                  </p:stCondLst>
                                  <p:iterate type="lt">
                                    <p:tmPct val="5000"/>
                                  </p:iterate>
                                  <p:childTnLst>
                                    <p:set>
                                      <p:cBhvr>
                                        <p:cTn id="15" dur="1" fill="hold">
                                          <p:stCondLst>
                                            <p:cond delay="0"/>
                                          </p:stCondLst>
                                        </p:cTn>
                                        <p:tgtEl>
                                          <p:spTgt spid="25650"/>
                                        </p:tgtEl>
                                        <p:attrNameLst>
                                          <p:attrName>style.visibility</p:attrName>
                                        </p:attrNameLst>
                                      </p:cBhvr>
                                      <p:to>
                                        <p:strVal val="visible"/>
                                      </p:to>
                                    </p:set>
                                    <p:anim calcmode="lin" valueType="num">
                                      <p:cBhvr>
                                        <p:cTn id="16" dur="5000" fill="hold"/>
                                        <p:tgtEl>
                                          <p:spTgt spid="25650"/>
                                        </p:tgtEl>
                                        <p:attrNameLst>
                                          <p:attrName>ppt_w</p:attrName>
                                        </p:attrNameLst>
                                      </p:cBhvr>
                                      <p:tavLst>
                                        <p:tav tm="0">
                                          <p:val>
                                            <p:fltVal val="0"/>
                                          </p:val>
                                        </p:tav>
                                        <p:tav tm="100000">
                                          <p:val>
                                            <p:strVal val="#ppt_w"/>
                                          </p:val>
                                        </p:tav>
                                      </p:tavLst>
                                    </p:anim>
                                    <p:anim calcmode="lin" valueType="num">
                                      <p:cBhvr>
                                        <p:cTn id="17" dur="5000" fill="hold"/>
                                        <p:tgtEl>
                                          <p:spTgt spid="25650"/>
                                        </p:tgtEl>
                                        <p:attrNameLst>
                                          <p:attrName>ppt_h</p:attrName>
                                        </p:attrNameLst>
                                      </p:cBhvr>
                                      <p:tavLst>
                                        <p:tav tm="0">
                                          <p:val>
                                            <p:fltVal val="0"/>
                                          </p:val>
                                        </p:tav>
                                        <p:tav tm="100000">
                                          <p:val>
                                            <p:strVal val="#ppt_h"/>
                                          </p:val>
                                        </p:tav>
                                      </p:tavLst>
                                    </p:anim>
                                    <p:anim calcmode="lin" valueType="num">
                                      <p:cBhvr>
                                        <p:cTn id="18" dur="5000" fill="hold"/>
                                        <p:tgtEl>
                                          <p:spTgt spid="25650"/>
                                        </p:tgtEl>
                                        <p:attrNameLst>
                                          <p:attrName>style.rotation</p:attrName>
                                        </p:attrNameLst>
                                      </p:cBhvr>
                                      <p:tavLst>
                                        <p:tav tm="0">
                                          <p:val>
                                            <p:fltVal val="90"/>
                                          </p:val>
                                        </p:tav>
                                        <p:tav tm="100000">
                                          <p:val>
                                            <p:fltVal val="0"/>
                                          </p:val>
                                        </p:tav>
                                      </p:tavLst>
                                    </p:anim>
                                    <p:animEffect transition="in" filter="fade">
                                      <p:cBhvr>
                                        <p:cTn id="19" dur="5000"/>
                                        <p:tgtEl>
                                          <p:spTgt spid="25650"/>
                                        </p:tgtEl>
                                      </p:cBhvr>
                                    </p:animEffect>
                                  </p:childTnLst>
                                </p:cTn>
                              </p:par>
                              <p:par>
                                <p:cTn id="20" presetID="31" presetClass="entr" presetSubtype="0" fill="hold" nodeType="withEffect">
                                  <p:stCondLst>
                                    <p:cond delay="0"/>
                                  </p:stCondLst>
                                  <p:iterate type="lt">
                                    <p:tmPct val="5000"/>
                                  </p:iterate>
                                  <p:childTnLst>
                                    <p:set>
                                      <p:cBhvr>
                                        <p:cTn id="21" dur="1" fill="hold">
                                          <p:stCondLst>
                                            <p:cond delay="0"/>
                                          </p:stCondLst>
                                        </p:cTn>
                                        <p:tgtEl>
                                          <p:spTgt spid="25651"/>
                                        </p:tgtEl>
                                        <p:attrNameLst>
                                          <p:attrName>style.visibility</p:attrName>
                                        </p:attrNameLst>
                                      </p:cBhvr>
                                      <p:to>
                                        <p:strVal val="visible"/>
                                      </p:to>
                                    </p:set>
                                    <p:anim calcmode="lin" valueType="num">
                                      <p:cBhvr>
                                        <p:cTn id="22" dur="5000" fill="hold"/>
                                        <p:tgtEl>
                                          <p:spTgt spid="25651"/>
                                        </p:tgtEl>
                                        <p:attrNameLst>
                                          <p:attrName>ppt_w</p:attrName>
                                        </p:attrNameLst>
                                      </p:cBhvr>
                                      <p:tavLst>
                                        <p:tav tm="0">
                                          <p:val>
                                            <p:fltVal val="0"/>
                                          </p:val>
                                        </p:tav>
                                        <p:tav tm="100000">
                                          <p:val>
                                            <p:strVal val="#ppt_w"/>
                                          </p:val>
                                        </p:tav>
                                      </p:tavLst>
                                    </p:anim>
                                    <p:anim calcmode="lin" valueType="num">
                                      <p:cBhvr>
                                        <p:cTn id="23" dur="5000" fill="hold"/>
                                        <p:tgtEl>
                                          <p:spTgt spid="25651"/>
                                        </p:tgtEl>
                                        <p:attrNameLst>
                                          <p:attrName>ppt_h</p:attrName>
                                        </p:attrNameLst>
                                      </p:cBhvr>
                                      <p:tavLst>
                                        <p:tav tm="0">
                                          <p:val>
                                            <p:fltVal val="0"/>
                                          </p:val>
                                        </p:tav>
                                        <p:tav tm="100000">
                                          <p:val>
                                            <p:strVal val="#ppt_h"/>
                                          </p:val>
                                        </p:tav>
                                      </p:tavLst>
                                    </p:anim>
                                    <p:anim calcmode="lin" valueType="num">
                                      <p:cBhvr>
                                        <p:cTn id="24" dur="5000" fill="hold"/>
                                        <p:tgtEl>
                                          <p:spTgt spid="25651"/>
                                        </p:tgtEl>
                                        <p:attrNameLst>
                                          <p:attrName>style.rotation</p:attrName>
                                        </p:attrNameLst>
                                      </p:cBhvr>
                                      <p:tavLst>
                                        <p:tav tm="0">
                                          <p:val>
                                            <p:fltVal val="90"/>
                                          </p:val>
                                        </p:tav>
                                        <p:tav tm="100000">
                                          <p:val>
                                            <p:fltVal val="0"/>
                                          </p:val>
                                        </p:tav>
                                      </p:tavLst>
                                    </p:anim>
                                    <p:animEffect transition="in" filter="fade">
                                      <p:cBhvr>
                                        <p:cTn id="25" dur="5000"/>
                                        <p:tgtEl>
                                          <p:spTgt spid="256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CC"/>
            </a:gs>
            <a:gs pos="100000">
              <a:srgbClr val="00CC00"/>
            </a:gs>
          </a:gsLst>
          <a:lin ang="2700000" scaled="1"/>
        </a:gradFill>
        <a:effectLst/>
      </p:bgPr>
    </p:bg>
    <p:spTree>
      <p:nvGrpSpPr>
        <p:cNvPr id="1" name=""/>
        <p:cNvGrpSpPr/>
        <p:nvPr/>
      </p:nvGrpSpPr>
      <p:grpSpPr>
        <a:xfrm>
          <a:off x="0" y="0"/>
          <a:ext cx="0" cy="0"/>
          <a:chOff x="0" y="0"/>
          <a:chExt cx="0" cy="0"/>
        </a:xfrm>
      </p:grpSpPr>
      <p:sp>
        <p:nvSpPr>
          <p:cNvPr id="23554" name="Text Box 2">
            <a:extLst>
              <a:ext uri="{FF2B5EF4-FFF2-40B4-BE49-F238E27FC236}">
                <a16:creationId xmlns:a16="http://schemas.microsoft.com/office/drawing/2014/main" id="{6703E63C-BB50-4E0D-AE05-1B098D3222E7}"/>
              </a:ext>
            </a:extLst>
          </p:cNvPr>
          <p:cNvSpPr txBox="1">
            <a:spLocks noChangeArrowheads="1"/>
          </p:cNvSpPr>
          <p:nvPr/>
        </p:nvSpPr>
        <p:spPr bwMode="auto">
          <a:xfrm>
            <a:off x="0" y="182563"/>
            <a:ext cx="9144000" cy="10064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000" b="1" i="1">
                <a:solidFill>
                  <a:srgbClr val="800000"/>
                </a:solidFill>
                <a:latin typeface="Tahoma" panose="020B0604030504040204" pitchFamily="34" charset="0"/>
              </a:rPr>
              <a:t>1 Peter 2:5</a:t>
            </a:r>
          </a:p>
        </p:txBody>
      </p:sp>
      <p:sp>
        <p:nvSpPr>
          <p:cNvPr id="23555" name="Text Box 3">
            <a:extLst>
              <a:ext uri="{FF2B5EF4-FFF2-40B4-BE49-F238E27FC236}">
                <a16:creationId xmlns:a16="http://schemas.microsoft.com/office/drawing/2014/main" id="{840840E8-9B2D-455D-821B-12949F7EF6C7}"/>
              </a:ext>
            </a:extLst>
          </p:cNvPr>
          <p:cNvSpPr txBox="1">
            <a:spLocks noChangeArrowheads="1"/>
          </p:cNvSpPr>
          <p:nvPr/>
        </p:nvSpPr>
        <p:spPr bwMode="auto">
          <a:xfrm>
            <a:off x="328613" y="1387475"/>
            <a:ext cx="8501062" cy="4483100"/>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800" b="1"/>
              <a:t>Ye also, as lively stones, are built up a spiritual house, an holy priesthood, to offer up spiritual sacrifices, acceptable to God by </a:t>
            </a:r>
          </a:p>
          <a:p>
            <a:pPr algn="ctr"/>
            <a:r>
              <a:rPr lang="en-US" altLang="en-US" sz="4800" b="1"/>
              <a:t>Jesus Christ. </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3554"/>
                                        </p:tgtEl>
                                        <p:attrNameLst>
                                          <p:attrName>style.visibility</p:attrName>
                                        </p:attrNameLst>
                                      </p:cBhvr>
                                      <p:to>
                                        <p:strVal val="visible"/>
                                      </p:to>
                                    </p:set>
                                    <p:anim calcmode="lin" valueType="num">
                                      <p:cBhvr>
                                        <p:cTn id="7" dur="500" fill="hold"/>
                                        <p:tgtEl>
                                          <p:spTgt spid="2355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3554"/>
                                        </p:tgtEl>
                                        <p:attrNameLst>
                                          <p:attrName>ppt_y</p:attrName>
                                        </p:attrNameLst>
                                      </p:cBhvr>
                                      <p:tavLst>
                                        <p:tav tm="0">
                                          <p:val>
                                            <p:strVal val="#ppt_y"/>
                                          </p:val>
                                        </p:tav>
                                        <p:tav tm="100000">
                                          <p:val>
                                            <p:strVal val="#ppt_y"/>
                                          </p:val>
                                        </p:tav>
                                      </p:tavLst>
                                    </p:anim>
                                    <p:anim calcmode="lin" valueType="num">
                                      <p:cBhvr>
                                        <p:cTn id="9" dur="500" fill="hold"/>
                                        <p:tgtEl>
                                          <p:spTgt spid="2355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355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3554"/>
                                        </p:tgtEl>
                                      </p:cBhvr>
                                    </p:animEffect>
                                  </p:childTnLst>
                                </p:cTn>
                              </p:par>
                            </p:childTnLst>
                          </p:cTn>
                        </p:par>
                        <p:par>
                          <p:cTn id="12" fill="hold" nodeType="afterGroup">
                            <p:stCondLst>
                              <p:cond delay="900"/>
                            </p:stCondLst>
                            <p:childTnLst>
                              <p:par>
                                <p:cTn id="13" presetID="52" presetClass="entr" presetSubtype="0" fill="hold" grpId="0" nodeType="afterEffect">
                                  <p:stCondLst>
                                    <p:cond delay="0"/>
                                  </p:stCondLst>
                                  <p:childTnLst>
                                    <p:set>
                                      <p:cBhvr>
                                        <p:cTn id="14" dur="1" fill="hold">
                                          <p:stCondLst>
                                            <p:cond delay="0"/>
                                          </p:stCondLst>
                                        </p:cTn>
                                        <p:tgtEl>
                                          <p:spTgt spid="23555"/>
                                        </p:tgtEl>
                                        <p:attrNameLst>
                                          <p:attrName>style.visibility</p:attrName>
                                        </p:attrNameLst>
                                      </p:cBhvr>
                                      <p:to>
                                        <p:strVal val="visible"/>
                                      </p:to>
                                    </p:set>
                                    <p:animScale>
                                      <p:cBhvr>
                                        <p:cTn id="15" dur="1000" decel="50000" fill="hold">
                                          <p:stCondLst>
                                            <p:cond delay="0"/>
                                          </p:stCondLst>
                                        </p:cTn>
                                        <p:tgtEl>
                                          <p:spTgt spid="2355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23555"/>
                                        </p:tgtEl>
                                        <p:attrNameLst>
                                          <p:attrName>ppt_x</p:attrName>
                                          <p:attrName>ppt_y</p:attrName>
                                        </p:attrNameLst>
                                      </p:cBhvr>
                                    </p:animMotion>
                                    <p:animEffect transition="in" filter="fade">
                                      <p:cBhvr>
                                        <p:cTn id="17" dur="1000"/>
                                        <p:tgtEl>
                                          <p:spTgt spid="23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55"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Oval 2">
            <a:extLst>
              <a:ext uri="{FF2B5EF4-FFF2-40B4-BE49-F238E27FC236}">
                <a16:creationId xmlns:a16="http://schemas.microsoft.com/office/drawing/2014/main" id="{640CAFAA-8B53-40B5-87FF-0357AA6662AE}"/>
              </a:ext>
            </a:extLst>
          </p:cNvPr>
          <p:cNvSpPr>
            <a:spLocks noChangeArrowheads="1"/>
          </p:cNvSpPr>
          <p:nvPr/>
        </p:nvSpPr>
        <p:spPr bwMode="auto">
          <a:xfrm rot="259663">
            <a:off x="-3124200" y="4343400"/>
            <a:ext cx="13792200" cy="3733800"/>
          </a:xfrm>
          <a:prstGeom prst="ellipse">
            <a:avLst/>
          </a:prstGeom>
          <a:solidFill>
            <a:srgbClr val="00CC00"/>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6627" name="Group 3">
            <a:extLst>
              <a:ext uri="{FF2B5EF4-FFF2-40B4-BE49-F238E27FC236}">
                <a16:creationId xmlns:a16="http://schemas.microsoft.com/office/drawing/2014/main" id="{BFDF1D77-1FBC-4701-8748-5A09AA49BF76}"/>
              </a:ext>
            </a:extLst>
          </p:cNvPr>
          <p:cNvGrpSpPr>
            <a:grpSpLocks/>
          </p:cNvGrpSpPr>
          <p:nvPr/>
        </p:nvGrpSpPr>
        <p:grpSpPr bwMode="auto">
          <a:xfrm>
            <a:off x="152400" y="1828800"/>
            <a:ext cx="6705600" cy="4800600"/>
            <a:chOff x="418" y="672"/>
            <a:chExt cx="2957" cy="2557"/>
          </a:xfrm>
        </p:grpSpPr>
        <p:sp>
          <p:nvSpPr>
            <p:cNvPr id="26628" name="AutoShape 4">
              <a:extLst>
                <a:ext uri="{FF2B5EF4-FFF2-40B4-BE49-F238E27FC236}">
                  <a16:creationId xmlns:a16="http://schemas.microsoft.com/office/drawing/2014/main" id="{4595A840-C131-492D-905B-5E864BC03DF2}"/>
                </a:ext>
              </a:extLst>
            </p:cNvPr>
            <p:cNvSpPr>
              <a:spLocks noChangeAspect="1" noChangeArrowheads="1" noTextEdit="1"/>
            </p:cNvSpPr>
            <p:nvPr/>
          </p:nvSpPr>
          <p:spPr bwMode="auto">
            <a:xfrm>
              <a:off x="432" y="672"/>
              <a:ext cx="2943" cy="2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6629" name="Freeform 5">
              <a:extLst>
                <a:ext uri="{FF2B5EF4-FFF2-40B4-BE49-F238E27FC236}">
                  <a16:creationId xmlns:a16="http://schemas.microsoft.com/office/drawing/2014/main" id="{1AC059BB-5CE4-4D41-8E6F-8DCED0231149}"/>
                </a:ext>
              </a:extLst>
            </p:cNvPr>
            <p:cNvSpPr>
              <a:spLocks/>
            </p:cNvSpPr>
            <p:nvPr/>
          </p:nvSpPr>
          <p:spPr bwMode="auto">
            <a:xfrm>
              <a:off x="748" y="1947"/>
              <a:ext cx="2050" cy="179"/>
            </a:xfrm>
            <a:custGeom>
              <a:avLst/>
              <a:gdLst>
                <a:gd name="T0" fmla="*/ 4100 w 4100"/>
                <a:gd name="T1" fmla="*/ 0 h 359"/>
                <a:gd name="T2" fmla="*/ 4098 w 4100"/>
                <a:gd name="T3" fmla="*/ 39 h 359"/>
                <a:gd name="T4" fmla="*/ 4096 w 4100"/>
                <a:gd name="T5" fmla="*/ 84 h 359"/>
                <a:gd name="T6" fmla="*/ 4094 w 4100"/>
                <a:gd name="T7" fmla="*/ 132 h 359"/>
                <a:gd name="T8" fmla="*/ 4094 w 4100"/>
                <a:gd name="T9" fmla="*/ 183 h 359"/>
                <a:gd name="T10" fmla="*/ 4090 w 4100"/>
                <a:gd name="T11" fmla="*/ 231 h 359"/>
                <a:gd name="T12" fmla="*/ 4088 w 4100"/>
                <a:gd name="T13" fmla="*/ 280 h 359"/>
                <a:gd name="T14" fmla="*/ 4088 w 4100"/>
                <a:gd name="T15" fmla="*/ 322 h 359"/>
                <a:gd name="T16" fmla="*/ 4088 w 4100"/>
                <a:gd name="T17" fmla="*/ 359 h 359"/>
                <a:gd name="T18" fmla="*/ 3805 w 4100"/>
                <a:gd name="T19" fmla="*/ 351 h 359"/>
                <a:gd name="T20" fmla="*/ 3363 w 4100"/>
                <a:gd name="T21" fmla="*/ 347 h 359"/>
                <a:gd name="T22" fmla="*/ 2805 w 4100"/>
                <a:gd name="T23" fmla="*/ 344 h 359"/>
                <a:gd name="T24" fmla="*/ 2184 w 4100"/>
                <a:gd name="T25" fmla="*/ 342 h 359"/>
                <a:gd name="T26" fmla="*/ 1542 w 4100"/>
                <a:gd name="T27" fmla="*/ 336 h 359"/>
                <a:gd name="T28" fmla="*/ 933 w 4100"/>
                <a:gd name="T29" fmla="*/ 328 h 359"/>
                <a:gd name="T30" fmla="*/ 402 w 4100"/>
                <a:gd name="T31" fmla="*/ 316 h 359"/>
                <a:gd name="T32" fmla="*/ 0 w 4100"/>
                <a:gd name="T33" fmla="*/ 299 h 359"/>
                <a:gd name="T34" fmla="*/ 0 w 4100"/>
                <a:gd name="T35" fmla="*/ 266 h 359"/>
                <a:gd name="T36" fmla="*/ 0 w 4100"/>
                <a:gd name="T37" fmla="*/ 233 h 359"/>
                <a:gd name="T38" fmla="*/ 0 w 4100"/>
                <a:gd name="T39" fmla="*/ 198 h 359"/>
                <a:gd name="T40" fmla="*/ 0 w 4100"/>
                <a:gd name="T41" fmla="*/ 163 h 359"/>
                <a:gd name="T42" fmla="*/ 0 w 4100"/>
                <a:gd name="T43" fmla="*/ 126 h 359"/>
                <a:gd name="T44" fmla="*/ 4 w 4100"/>
                <a:gd name="T45" fmla="*/ 90 h 359"/>
                <a:gd name="T46" fmla="*/ 6 w 4100"/>
                <a:gd name="T47" fmla="*/ 51 h 359"/>
                <a:gd name="T48" fmla="*/ 12 w 4100"/>
                <a:gd name="T49" fmla="*/ 12 h 359"/>
                <a:gd name="T50" fmla="*/ 545 w 4100"/>
                <a:gd name="T51" fmla="*/ 6 h 359"/>
                <a:gd name="T52" fmla="*/ 1073 w 4100"/>
                <a:gd name="T53" fmla="*/ 6 h 359"/>
                <a:gd name="T54" fmla="*/ 1591 w 4100"/>
                <a:gd name="T55" fmla="*/ 6 h 359"/>
                <a:gd name="T56" fmla="*/ 2104 w 4100"/>
                <a:gd name="T57" fmla="*/ 6 h 359"/>
                <a:gd name="T58" fmla="*/ 2611 w 4100"/>
                <a:gd name="T59" fmla="*/ 4 h 359"/>
                <a:gd name="T60" fmla="*/ 3111 w 4100"/>
                <a:gd name="T61" fmla="*/ 4 h 359"/>
                <a:gd name="T62" fmla="*/ 3606 w 4100"/>
                <a:gd name="T63" fmla="*/ 2 h 359"/>
                <a:gd name="T64" fmla="*/ 4100 w 4100"/>
                <a:gd name="T65" fmla="*/ 0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100" h="359">
                  <a:moveTo>
                    <a:pt x="4100" y="0"/>
                  </a:moveTo>
                  <a:lnTo>
                    <a:pt x="4098" y="39"/>
                  </a:lnTo>
                  <a:lnTo>
                    <a:pt x="4096" y="84"/>
                  </a:lnTo>
                  <a:lnTo>
                    <a:pt x="4094" y="132"/>
                  </a:lnTo>
                  <a:lnTo>
                    <a:pt x="4094" y="183"/>
                  </a:lnTo>
                  <a:lnTo>
                    <a:pt x="4090" y="231"/>
                  </a:lnTo>
                  <a:lnTo>
                    <a:pt x="4088" y="280"/>
                  </a:lnTo>
                  <a:lnTo>
                    <a:pt x="4088" y="322"/>
                  </a:lnTo>
                  <a:lnTo>
                    <a:pt x="4088" y="359"/>
                  </a:lnTo>
                  <a:lnTo>
                    <a:pt x="3805" y="351"/>
                  </a:lnTo>
                  <a:lnTo>
                    <a:pt x="3363" y="347"/>
                  </a:lnTo>
                  <a:lnTo>
                    <a:pt x="2805" y="344"/>
                  </a:lnTo>
                  <a:lnTo>
                    <a:pt x="2184" y="342"/>
                  </a:lnTo>
                  <a:lnTo>
                    <a:pt x="1542" y="336"/>
                  </a:lnTo>
                  <a:lnTo>
                    <a:pt x="933" y="328"/>
                  </a:lnTo>
                  <a:lnTo>
                    <a:pt x="402" y="316"/>
                  </a:lnTo>
                  <a:lnTo>
                    <a:pt x="0" y="299"/>
                  </a:lnTo>
                  <a:lnTo>
                    <a:pt x="0" y="266"/>
                  </a:lnTo>
                  <a:lnTo>
                    <a:pt x="0" y="233"/>
                  </a:lnTo>
                  <a:lnTo>
                    <a:pt x="0" y="198"/>
                  </a:lnTo>
                  <a:lnTo>
                    <a:pt x="0" y="163"/>
                  </a:lnTo>
                  <a:lnTo>
                    <a:pt x="0" y="126"/>
                  </a:lnTo>
                  <a:lnTo>
                    <a:pt x="4" y="90"/>
                  </a:lnTo>
                  <a:lnTo>
                    <a:pt x="6" y="51"/>
                  </a:lnTo>
                  <a:lnTo>
                    <a:pt x="12" y="12"/>
                  </a:lnTo>
                  <a:lnTo>
                    <a:pt x="545" y="6"/>
                  </a:lnTo>
                  <a:lnTo>
                    <a:pt x="1073" y="6"/>
                  </a:lnTo>
                  <a:lnTo>
                    <a:pt x="1591" y="6"/>
                  </a:lnTo>
                  <a:lnTo>
                    <a:pt x="2104" y="6"/>
                  </a:lnTo>
                  <a:lnTo>
                    <a:pt x="2611" y="4"/>
                  </a:lnTo>
                  <a:lnTo>
                    <a:pt x="3111" y="4"/>
                  </a:lnTo>
                  <a:lnTo>
                    <a:pt x="3606" y="2"/>
                  </a:lnTo>
                  <a:lnTo>
                    <a:pt x="4100" y="0"/>
                  </a:lnTo>
                  <a:close/>
                </a:path>
              </a:pathLst>
            </a:custGeom>
            <a:solidFill>
              <a:srgbClr val="3F72F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30" name="Freeform 6">
              <a:extLst>
                <a:ext uri="{FF2B5EF4-FFF2-40B4-BE49-F238E27FC236}">
                  <a16:creationId xmlns:a16="http://schemas.microsoft.com/office/drawing/2014/main" id="{251886B0-C9F3-4A44-872F-1C50F8D7B6AF}"/>
                </a:ext>
              </a:extLst>
            </p:cNvPr>
            <p:cNvSpPr>
              <a:spLocks/>
            </p:cNvSpPr>
            <p:nvPr/>
          </p:nvSpPr>
          <p:spPr bwMode="auto">
            <a:xfrm>
              <a:off x="418" y="1054"/>
              <a:ext cx="2926" cy="1602"/>
            </a:xfrm>
            <a:custGeom>
              <a:avLst/>
              <a:gdLst>
                <a:gd name="T0" fmla="*/ 3031 w 5851"/>
                <a:gd name="T1" fmla="*/ 95 h 3205"/>
                <a:gd name="T2" fmla="*/ 3306 w 5851"/>
                <a:gd name="T3" fmla="*/ 248 h 3205"/>
                <a:gd name="T4" fmla="*/ 3584 w 5851"/>
                <a:gd name="T5" fmla="*/ 407 h 3205"/>
                <a:gd name="T6" fmla="*/ 3795 w 5851"/>
                <a:gd name="T7" fmla="*/ 644 h 3205"/>
                <a:gd name="T8" fmla="*/ 3997 w 5851"/>
                <a:gd name="T9" fmla="*/ 888 h 3205"/>
                <a:gd name="T10" fmla="*/ 4111 w 5851"/>
                <a:gd name="T11" fmla="*/ 1095 h 3205"/>
                <a:gd name="T12" fmla="*/ 4334 w 5851"/>
                <a:gd name="T13" fmla="*/ 1109 h 3205"/>
                <a:gd name="T14" fmla="*/ 4521 w 5851"/>
                <a:gd name="T15" fmla="*/ 1206 h 3205"/>
                <a:gd name="T16" fmla="*/ 4689 w 5851"/>
                <a:gd name="T17" fmla="*/ 1248 h 3205"/>
                <a:gd name="T18" fmla="*/ 4852 w 5851"/>
                <a:gd name="T19" fmla="*/ 1316 h 3205"/>
                <a:gd name="T20" fmla="*/ 5023 w 5851"/>
                <a:gd name="T21" fmla="*/ 1390 h 3205"/>
                <a:gd name="T22" fmla="*/ 5331 w 5851"/>
                <a:gd name="T23" fmla="*/ 1739 h 3205"/>
                <a:gd name="T24" fmla="*/ 5684 w 5851"/>
                <a:gd name="T25" fmla="*/ 2047 h 3205"/>
                <a:gd name="T26" fmla="*/ 5810 w 5851"/>
                <a:gd name="T27" fmla="*/ 2373 h 3205"/>
                <a:gd name="T28" fmla="*/ 5661 w 5851"/>
                <a:gd name="T29" fmla="*/ 2588 h 3205"/>
                <a:gd name="T30" fmla="*/ 5459 w 5851"/>
                <a:gd name="T31" fmla="*/ 2720 h 3205"/>
                <a:gd name="T32" fmla="*/ 5314 w 5851"/>
                <a:gd name="T33" fmla="*/ 2681 h 3205"/>
                <a:gd name="T34" fmla="*/ 5211 w 5851"/>
                <a:gd name="T35" fmla="*/ 2737 h 3205"/>
                <a:gd name="T36" fmla="*/ 5097 w 5851"/>
                <a:gd name="T37" fmla="*/ 2720 h 3205"/>
                <a:gd name="T38" fmla="*/ 4937 w 5851"/>
                <a:gd name="T39" fmla="*/ 2689 h 3205"/>
                <a:gd name="T40" fmla="*/ 4777 w 5851"/>
                <a:gd name="T41" fmla="*/ 2722 h 3205"/>
                <a:gd name="T42" fmla="*/ 4606 w 5851"/>
                <a:gd name="T43" fmla="*/ 2726 h 3205"/>
                <a:gd name="T44" fmla="*/ 4439 w 5851"/>
                <a:gd name="T45" fmla="*/ 2784 h 3205"/>
                <a:gd name="T46" fmla="*/ 4266 w 5851"/>
                <a:gd name="T47" fmla="*/ 2834 h 3205"/>
                <a:gd name="T48" fmla="*/ 3960 w 5851"/>
                <a:gd name="T49" fmla="*/ 2923 h 3205"/>
                <a:gd name="T50" fmla="*/ 3646 w 5851"/>
                <a:gd name="T51" fmla="*/ 3135 h 3205"/>
                <a:gd name="T52" fmla="*/ 3274 w 5851"/>
                <a:gd name="T53" fmla="*/ 3187 h 3205"/>
                <a:gd name="T54" fmla="*/ 3014 w 5851"/>
                <a:gd name="T55" fmla="*/ 3098 h 3205"/>
                <a:gd name="T56" fmla="*/ 2750 w 5851"/>
                <a:gd name="T57" fmla="*/ 3042 h 3205"/>
                <a:gd name="T58" fmla="*/ 2515 w 5851"/>
                <a:gd name="T59" fmla="*/ 3139 h 3205"/>
                <a:gd name="T60" fmla="*/ 2312 w 5851"/>
                <a:gd name="T61" fmla="*/ 3197 h 3205"/>
                <a:gd name="T62" fmla="*/ 2079 w 5851"/>
                <a:gd name="T63" fmla="*/ 3170 h 3205"/>
                <a:gd name="T64" fmla="*/ 1897 w 5851"/>
                <a:gd name="T65" fmla="*/ 3152 h 3205"/>
                <a:gd name="T66" fmla="*/ 1714 w 5851"/>
                <a:gd name="T67" fmla="*/ 3112 h 3205"/>
                <a:gd name="T68" fmla="*/ 1557 w 5851"/>
                <a:gd name="T69" fmla="*/ 3020 h 3205"/>
                <a:gd name="T70" fmla="*/ 1342 w 5851"/>
                <a:gd name="T71" fmla="*/ 3005 h 3205"/>
                <a:gd name="T72" fmla="*/ 1171 w 5851"/>
                <a:gd name="T73" fmla="*/ 2881 h 3205"/>
                <a:gd name="T74" fmla="*/ 1020 w 5851"/>
                <a:gd name="T75" fmla="*/ 2763 h 3205"/>
                <a:gd name="T76" fmla="*/ 919 w 5851"/>
                <a:gd name="T77" fmla="*/ 2652 h 3205"/>
                <a:gd name="T78" fmla="*/ 805 w 5851"/>
                <a:gd name="T79" fmla="*/ 2575 h 3205"/>
                <a:gd name="T80" fmla="*/ 665 w 5851"/>
                <a:gd name="T81" fmla="*/ 2493 h 3205"/>
                <a:gd name="T82" fmla="*/ 498 w 5851"/>
                <a:gd name="T83" fmla="*/ 2445 h 3205"/>
                <a:gd name="T84" fmla="*/ 335 w 5851"/>
                <a:gd name="T85" fmla="*/ 2385 h 3205"/>
                <a:gd name="T86" fmla="*/ 190 w 5851"/>
                <a:gd name="T87" fmla="*/ 2218 h 3205"/>
                <a:gd name="T88" fmla="*/ 50 w 5851"/>
                <a:gd name="T89" fmla="*/ 2053 h 3205"/>
                <a:gd name="T90" fmla="*/ 27 w 5851"/>
                <a:gd name="T91" fmla="*/ 1890 h 3205"/>
                <a:gd name="T92" fmla="*/ 107 w 5851"/>
                <a:gd name="T93" fmla="*/ 1772 h 3205"/>
                <a:gd name="T94" fmla="*/ 145 w 5851"/>
                <a:gd name="T95" fmla="*/ 1646 h 3205"/>
                <a:gd name="T96" fmla="*/ 283 w 5851"/>
                <a:gd name="T97" fmla="*/ 1440 h 3205"/>
                <a:gd name="T98" fmla="*/ 601 w 5851"/>
                <a:gd name="T99" fmla="*/ 1062 h 3205"/>
                <a:gd name="T100" fmla="*/ 886 w 5851"/>
                <a:gd name="T101" fmla="*/ 671 h 3205"/>
                <a:gd name="T102" fmla="*/ 1030 w 5851"/>
                <a:gd name="T103" fmla="*/ 444 h 3205"/>
                <a:gd name="T104" fmla="*/ 1156 w 5851"/>
                <a:gd name="T105" fmla="*/ 343 h 3205"/>
                <a:gd name="T106" fmla="*/ 1319 w 5851"/>
                <a:gd name="T107" fmla="*/ 298 h 3205"/>
                <a:gd name="T108" fmla="*/ 1522 w 5851"/>
                <a:gd name="T109" fmla="*/ 180 h 3205"/>
                <a:gd name="T110" fmla="*/ 1763 w 5851"/>
                <a:gd name="T111" fmla="*/ 209 h 3205"/>
                <a:gd name="T112" fmla="*/ 1968 w 5851"/>
                <a:gd name="T113" fmla="*/ 233 h 3205"/>
                <a:gd name="T114" fmla="*/ 2114 w 5851"/>
                <a:gd name="T115" fmla="*/ 83 h 3205"/>
                <a:gd name="T116" fmla="*/ 2292 w 5851"/>
                <a:gd name="T117" fmla="*/ 0 h 3205"/>
                <a:gd name="T118" fmla="*/ 2476 w 5851"/>
                <a:gd name="T119" fmla="*/ 43 h 3205"/>
                <a:gd name="T120" fmla="*/ 2647 w 5851"/>
                <a:gd name="T121" fmla="*/ 37 h 3205"/>
                <a:gd name="T122" fmla="*/ 2841 w 5851"/>
                <a:gd name="T123" fmla="*/ 35 h 3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851" h="3205">
                  <a:moveTo>
                    <a:pt x="2841" y="35"/>
                  </a:moveTo>
                  <a:lnTo>
                    <a:pt x="2936" y="58"/>
                  </a:lnTo>
                  <a:lnTo>
                    <a:pt x="3031" y="95"/>
                  </a:lnTo>
                  <a:lnTo>
                    <a:pt x="3124" y="141"/>
                  </a:lnTo>
                  <a:lnTo>
                    <a:pt x="3217" y="194"/>
                  </a:lnTo>
                  <a:lnTo>
                    <a:pt x="3306" y="248"/>
                  </a:lnTo>
                  <a:lnTo>
                    <a:pt x="3398" y="304"/>
                  </a:lnTo>
                  <a:lnTo>
                    <a:pt x="3489" y="357"/>
                  </a:lnTo>
                  <a:lnTo>
                    <a:pt x="3584" y="407"/>
                  </a:lnTo>
                  <a:lnTo>
                    <a:pt x="3644" y="490"/>
                  </a:lnTo>
                  <a:lnTo>
                    <a:pt x="3718" y="570"/>
                  </a:lnTo>
                  <a:lnTo>
                    <a:pt x="3795" y="644"/>
                  </a:lnTo>
                  <a:lnTo>
                    <a:pt x="3875" y="721"/>
                  </a:lnTo>
                  <a:lnTo>
                    <a:pt x="3943" y="799"/>
                  </a:lnTo>
                  <a:lnTo>
                    <a:pt x="3997" y="888"/>
                  </a:lnTo>
                  <a:lnTo>
                    <a:pt x="4032" y="987"/>
                  </a:lnTo>
                  <a:lnTo>
                    <a:pt x="4040" y="1101"/>
                  </a:lnTo>
                  <a:lnTo>
                    <a:pt x="4111" y="1095"/>
                  </a:lnTo>
                  <a:lnTo>
                    <a:pt x="4187" y="1095"/>
                  </a:lnTo>
                  <a:lnTo>
                    <a:pt x="4261" y="1097"/>
                  </a:lnTo>
                  <a:lnTo>
                    <a:pt x="4334" y="1109"/>
                  </a:lnTo>
                  <a:lnTo>
                    <a:pt x="4402" y="1128"/>
                  </a:lnTo>
                  <a:lnTo>
                    <a:pt x="4464" y="1159"/>
                  </a:lnTo>
                  <a:lnTo>
                    <a:pt x="4521" y="1206"/>
                  </a:lnTo>
                  <a:lnTo>
                    <a:pt x="4567" y="1270"/>
                  </a:lnTo>
                  <a:lnTo>
                    <a:pt x="4629" y="1248"/>
                  </a:lnTo>
                  <a:lnTo>
                    <a:pt x="4689" y="1248"/>
                  </a:lnTo>
                  <a:lnTo>
                    <a:pt x="4744" y="1262"/>
                  </a:lnTo>
                  <a:lnTo>
                    <a:pt x="4800" y="1289"/>
                  </a:lnTo>
                  <a:lnTo>
                    <a:pt x="4852" y="1316"/>
                  </a:lnTo>
                  <a:lnTo>
                    <a:pt x="4905" y="1347"/>
                  </a:lnTo>
                  <a:lnTo>
                    <a:pt x="4961" y="1372"/>
                  </a:lnTo>
                  <a:lnTo>
                    <a:pt x="5023" y="1390"/>
                  </a:lnTo>
                  <a:lnTo>
                    <a:pt x="5110" y="1520"/>
                  </a:lnTo>
                  <a:lnTo>
                    <a:pt x="5215" y="1634"/>
                  </a:lnTo>
                  <a:lnTo>
                    <a:pt x="5331" y="1739"/>
                  </a:lnTo>
                  <a:lnTo>
                    <a:pt x="5455" y="1840"/>
                  </a:lnTo>
                  <a:lnTo>
                    <a:pt x="5572" y="1941"/>
                  </a:lnTo>
                  <a:lnTo>
                    <a:pt x="5684" y="2047"/>
                  </a:lnTo>
                  <a:lnTo>
                    <a:pt x="5777" y="2165"/>
                  </a:lnTo>
                  <a:lnTo>
                    <a:pt x="5851" y="2301"/>
                  </a:lnTo>
                  <a:lnTo>
                    <a:pt x="5810" y="2373"/>
                  </a:lnTo>
                  <a:lnTo>
                    <a:pt x="5768" y="2448"/>
                  </a:lnTo>
                  <a:lnTo>
                    <a:pt x="5715" y="2520"/>
                  </a:lnTo>
                  <a:lnTo>
                    <a:pt x="5661" y="2588"/>
                  </a:lnTo>
                  <a:lnTo>
                    <a:pt x="5599" y="2644"/>
                  </a:lnTo>
                  <a:lnTo>
                    <a:pt x="5533" y="2691"/>
                  </a:lnTo>
                  <a:lnTo>
                    <a:pt x="5459" y="2720"/>
                  </a:lnTo>
                  <a:lnTo>
                    <a:pt x="5384" y="2732"/>
                  </a:lnTo>
                  <a:lnTo>
                    <a:pt x="5347" y="2691"/>
                  </a:lnTo>
                  <a:lnTo>
                    <a:pt x="5314" y="2681"/>
                  </a:lnTo>
                  <a:lnTo>
                    <a:pt x="5279" y="2693"/>
                  </a:lnTo>
                  <a:lnTo>
                    <a:pt x="5248" y="2716"/>
                  </a:lnTo>
                  <a:lnTo>
                    <a:pt x="5211" y="2737"/>
                  </a:lnTo>
                  <a:lnTo>
                    <a:pt x="5176" y="2755"/>
                  </a:lnTo>
                  <a:lnTo>
                    <a:pt x="5137" y="2751"/>
                  </a:lnTo>
                  <a:lnTo>
                    <a:pt x="5097" y="2720"/>
                  </a:lnTo>
                  <a:lnTo>
                    <a:pt x="5044" y="2695"/>
                  </a:lnTo>
                  <a:lnTo>
                    <a:pt x="4992" y="2687"/>
                  </a:lnTo>
                  <a:lnTo>
                    <a:pt x="4937" y="2689"/>
                  </a:lnTo>
                  <a:lnTo>
                    <a:pt x="4885" y="2699"/>
                  </a:lnTo>
                  <a:lnTo>
                    <a:pt x="4831" y="2710"/>
                  </a:lnTo>
                  <a:lnTo>
                    <a:pt x="4777" y="2722"/>
                  </a:lnTo>
                  <a:lnTo>
                    <a:pt x="4724" y="2730"/>
                  </a:lnTo>
                  <a:lnTo>
                    <a:pt x="4676" y="2732"/>
                  </a:lnTo>
                  <a:lnTo>
                    <a:pt x="4606" y="2726"/>
                  </a:lnTo>
                  <a:lnTo>
                    <a:pt x="4548" y="2737"/>
                  </a:lnTo>
                  <a:lnTo>
                    <a:pt x="4491" y="2757"/>
                  </a:lnTo>
                  <a:lnTo>
                    <a:pt x="4439" y="2784"/>
                  </a:lnTo>
                  <a:lnTo>
                    <a:pt x="4385" y="2807"/>
                  </a:lnTo>
                  <a:lnTo>
                    <a:pt x="4329" y="2827"/>
                  </a:lnTo>
                  <a:lnTo>
                    <a:pt x="4266" y="2834"/>
                  </a:lnTo>
                  <a:lnTo>
                    <a:pt x="4197" y="2828"/>
                  </a:lnTo>
                  <a:lnTo>
                    <a:pt x="4073" y="2863"/>
                  </a:lnTo>
                  <a:lnTo>
                    <a:pt x="3960" y="2923"/>
                  </a:lnTo>
                  <a:lnTo>
                    <a:pt x="3853" y="2995"/>
                  </a:lnTo>
                  <a:lnTo>
                    <a:pt x="3753" y="3071"/>
                  </a:lnTo>
                  <a:lnTo>
                    <a:pt x="3646" y="3135"/>
                  </a:lnTo>
                  <a:lnTo>
                    <a:pt x="3535" y="3183"/>
                  </a:lnTo>
                  <a:lnTo>
                    <a:pt x="3411" y="3205"/>
                  </a:lnTo>
                  <a:lnTo>
                    <a:pt x="3274" y="3187"/>
                  </a:lnTo>
                  <a:lnTo>
                    <a:pt x="3186" y="3160"/>
                  </a:lnTo>
                  <a:lnTo>
                    <a:pt x="3101" y="3129"/>
                  </a:lnTo>
                  <a:lnTo>
                    <a:pt x="3014" y="3098"/>
                  </a:lnTo>
                  <a:lnTo>
                    <a:pt x="2928" y="3073"/>
                  </a:lnTo>
                  <a:lnTo>
                    <a:pt x="2839" y="3051"/>
                  </a:lnTo>
                  <a:lnTo>
                    <a:pt x="2750" y="3042"/>
                  </a:lnTo>
                  <a:lnTo>
                    <a:pt x="2657" y="3046"/>
                  </a:lnTo>
                  <a:lnTo>
                    <a:pt x="2566" y="3069"/>
                  </a:lnTo>
                  <a:lnTo>
                    <a:pt x="2515" y="3139"/>
                  </a:lnTo>
                  <a:lnTo>
                    <a:pt x="2455" y="3179"/>
                  </a:lnTo>
                  <a:lnTo>
                    <a:pt x="2385" y="3195"/>
                  </a:lnTo>
                  <a:lnTo>
                    <a:pt x="2312" y="3197"/>
                  </a:lnTo>
                  <a:lnTo>
                    <a:pt x="2232" y="3187"/>
                  </a:lnTo>
                  <a:lnTo>
                    <a:pt x="2153" y="3177"/>
                  </a:lnTo>
                  <a:lnTo>
                    <a:pt x="2079" y="3170"/>
                  </a:lnTo>
                  <a:lnTo>
                    <a:pt x="2013" y="3176"/>
                  </a:lnTo>
                  <a:lnTo>
                    <a:pt x="1955" y="3162"/>
                  </a:lnTo>
                  <a:lnTo>
                    <a:pt x="1897" y="3152"/>
                  </a:lnTo>
                  <a:lnTo>
                    <a:pt x="1834" y="3141"/>
                  </a:lnTo>
                  <a:lnTo>
                    <a:pt x="1776" y="3129"/>
                  </a:lnTo>
                  <a:lnTo>
                    <a:pt x="1714" y="3112"/>
                  </a:lnTo>
                  <a:lnTo>
                    <a:pt x="1658" y="3088"/>
                  </a:lnTo>
                  <a:lnTo>
                    <a:pt x="1604" y="3059"/>
                  </a:lnTo>
                  <a:lnTo>
                    <a:pt x="1557" y="3020"/>
                  </a:lnTo>
                  <a:lnTo>
                    <a:pt x="1478" y="3034"/>
                  </a:lnTo>
                  <a:lnTo>
                    <a:pt x="1408" y="3028"/>
                  </a:lnTo>
                  <a:lnTo>
                    <a:pt x="1342" y="3005"/>
                  </a:lnTo>
                  <a:lnTo>
                    <a:pt x="1284" y="2972"/>
                  </a:lnTo>
                  <a:lnTo>
                    <a:pt x="1226" y="2927"/>
                  </a:lnTo>
                  <a:lnTo>
                    <a:pt x="1171" y="2881"/>
                  </a:lnTo>
                  <a:lnTo>
                    <a:pt x="1119" y="2834"/>
                  </a:lnTo>
                  <a:lnTo>
                    <a:pt x="1067" y="2792"/>
                  </a:lnTo>
                  <a:lnTo>
                    <a:pt x="1020" y="2763"/>
                  </a:lnTo>
                  <a:lnTo>
                    <a:pt x="983" y="2728"/>
                  </a:lnTo>
                  <a:lnTo>
                    <a:pt x="948" y="2689"/>
                  </a:lnTo>
                  <a:lnTo>
                    <a:pt x="919" y="2652"/>
                  </a:lnTo>
                  <a:lnTo>
                    <a:pt x="884" y="2617"/>
                  </a:lnTo>
                  <a:lnTo>
                    <a:pt x="849" y="2590"/>
                  </a:lnTo>
                  <a:lnTo>
                    <a:pt x="805" y="2575"/>
                  </a:lnTo>
                  <a:lnTo>
                    <a:pt x="754" y="2576"/>
                  </a:lnTo>
                  <a:lnTo>
                    <a:pt x="712" y="2526"/>
                  </a:lnTo>
                  <a:lnTo>
                    <a:pt x="665" y="2493"/>
                  </a:lnTo>
                  <a:lnTo>
                    <a:pt x="613" y="2472"/>
                  </a:lnTo>
                  <a:lnTo>
                    <a:pt x="558" y="2458"/>
                  </a:lnTo>
                  <a:lnTo>
                    <a:pt x="498" y="2445"/>
                  </a:lnTo>
                  <a:lnTo>
                    <a:pt x="442" y="2433"/>
                  </a:lnTo>
                  <a:lnTo>
                    <a:pt x="386" y="2412"/>
                  </a:lnTo>
                  <a:lnTo>
                    <a:pt x="335" y="2385"/>
                  </a:lnTo>
                  <a:lnTo>
                    <a:pt x="291" y="2326"/>
                  </a:lnTo>
                  <a:lnTo>
                    <a:pt x="240" y="2272"/>
                  </a:lnTo>
                  <a:lnTo>
                    <a:pt x="190" y="2218"/>
                  </a:lnTo>
                  <a:lnTo>
                    <a:pt x="139" y="2165"/>
                  </a:lnTo>
                  <a:lnTo>
                    <a:pt x="91" y="2109"/>
                  </a:lnTo>
                  <a:lnTo>
                    <a:pt x="50" y="2053"/>
                  </a:lnTo>
                  <a:lnTo>
                    <a:pt x="19" y="1993"/>
                  </a:lnTo>
                  <a:lnTo>
                    <a:pt x="0" y="1929"/>
                  </a:lnTo>
                  <a:lnTo>
                    <a:pt x="27" y="1890"/>
                  </a:lnTo>
                  <a:lnTo>
                    <a:pt x="54" y="1851"/>
                  </a:lnTo>
                  <a:lnTo>
                    <a:pt x="81" y="1811"/>
                  </a:lnTo>
                  <a:lnTo>
                    <a:pt x="107" y="1772"/>
                  </a:lnTo>
                  <a:lnTo>
                    <a:pt x="124" y="1729"/>
                  </a:lnTo>
                  <a:lnTo>
                    <a:pt x="139" y="1687"/>
                  </a:lnTo>
                  <a:lnTo>
                    <a:pt x="145" y="1646"/>
                  </a:lnTo>
                  <a:lnTo>
                    <a:pt x="143" y="1605"/>
                  </a:lnTo>
                  <a:lnTo>
                    <a:pt x="203" y="1594"/>
                  </a:lnTo>
                  <a:lnTo>
                    <a:pt x="283" y="1440"/>
                  </a:lnTo>
                  <a:lnTo>
                    <a:pt x="382" y="1305"/>
                  </a:lnTo>
                  <a:lnTo>
                    <a:pt x="489" y="1181"/>
                  </a:lnTo>
                  <a:lnTo>
                    <a:pt x="601" y="1062"/>
                  </a:lnTo>
                  <a:lnTo>
                    <a:pt x="708" y="940"/>
                  </a:lnTo>
                  <a:lnTo>
                    <a:pt x="805" y="812"/>
                  </a:lnTo>
                  <a:lnTo>
                    <a:pt x="886" y="671"/>
                  </a:lnTo>
                  <a:lnTo>
                    <a:pt x="946" y="514"/>
                  </a:lnTo>
                  <a:lnTo>
                    <a:pt x="987" y="479"/>
                  </a:lnTo>
                  <a:lnTo>
                    <a:pt x="1030" y="444"/>
                  </a:lnTo>
                  <a:lnTo>
                    <a:pt x="1070" y="407"/>
                  </a:lnTo>
                  <a:lnTo>
                    <a:pt x="1113" y="374"/>
                  </a:lnTo>
                  <a:lnTo>
                    <a:pt x="1156" y="343"/>
                  </a:lnTo>
                  <a:lnTo>
                    <a:pt x="1204" y="320"/>
                  </a:lnTo>
                  <a:lnTo>
                    <a:pt x="1259" y="302"/>
                  </a:lnTo>
                  <a:lnTo>
                    <a:pt x="1319" y="298"/>
                  </a:lnTo>
                  <a:lnTo>
                    <a:pt x="1381" y="236"/>
                  </a:lnTo>
                  <a:lnTo>
                    <a:pt x="1449" y="200"/>
                  </a:lnTo>
                  <a:lnTo>
                    <a:pt x="1522" y="180"/>
                  </a:lnTo>
                  <a:lnTo>
                    <a:pt x="1604" y="180"/>
                  </a:lnTo>
                  <a:lnTo>
                    <a:pt x="1683" y="188"/>
                  </a:lnTo>
                  <a:lnTo>
                    <a:pt x="1763" y="209"/>
                  </a:lnTo>
                  <a:lnTo>
                    <a:pt x="1842" y="234"/>
                  </a:lnTo>
                  <a:lnTo>
                    <a:pt x="1918" y="264"/>
                  </a:lnTo>
                  <a:lnTo>
                    <a:pt x="1968" y="233"/>
                  </a:lnTo>
                  <a:lnTo>
                    <a:pt x="2017" y="188"/>
                  </a:lnTo>
                  <a:lnTo>
                    <a:pt x="2063" y="136"/>
                  </a:lnTo>
                  <a:lnTo>
                    <a:pt x="2114" y="83"/>
                  </a:lnTo>
                  <a:lnTo>
                    <a:pt x="2164" y="35"/>
                  </a:lnTo>
                  <a:lnTo>
                    <a:pt x="2224" y="6"/>
                  </a:lnTo>
                  <a:lnTo>
                    <a:pt x="2292" y="0"/>
                  </a:lnTo>
                  <a:lnTo>
                    <a:pt x="2374" y="23"/>
                  </a:lnTo>
                  <a:lnTo>
                    <a:pt x="2422" y="35"/>
                  </a:lnTo>
                  <a:lnTo>
                    <a:pt x="2476" y="43"/>
                  </a:lnTo>
                  <a:lnTo>
                    <a:pt x="2531" y="43"/>
                  </a:lnTo>
                  <a:lnTo>
                    <a:pt x="2589" y="43"/>
                  </a:lnTo>
                  <a:lnTo>
                    <a:pt x="2647" y="37"/>
                  </a:lnTo>
                  <a:lnTo>
                    <a:pt x="2709" y="33"/>
                  </a:lnTo>
                  <a:lnTo>
                    <a:pt x="2773" y="31"/>
                  </a:lnTo>
                  <a:lnTo>
                    <a:pt x="2841"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31" name="Freeform 7">
              <a:extLst>
                <a:ext uri="{FF2B5EF4-FFF2-40B4-BE49-F238E27FC236}">
                  <a16:creationId xmlns:a16="http://schemas.microsoft.com/office/drawing/2014/main" id="{7622BE1E-8C2C-4C12-8FD0-04FA395E1418}"/>
                </a:ext>
              </a:extLst>
            </p:cNvPr>
            <p:cNvSpPr>
              <a:spLocks/>
            </p:cNvSpPr>
            <p:nvPr/>
          </p:nvSpPr>
          <p:spPr bwMode="auto">
            <a:xfrm>
              <a:off x="1419" y="1096"/>
              <a:ext cx="775" cy="341"/>
            </a:xfrm>
            <a:custGeom>
              <a:avLst/>
              <a:gdLst>
                <a:gd name="T0" fmla="*/ 803 w 1550"/>
                <a:gd name="T1" fmla="*/ 23 h 683"/>
                <a:gd name="T2" fmla="*/ 898 w 1550"/>
                <a:gd name="T3" fmla="*/ 43 h 683"/>
                <a:gd name="T4" fmla="*/ 991 w 1550"/>
                <a:gd name="T5" fmla="*/ 80 h 683"/>
                <a:gd name="T6" fmla="*/ 1079 w 1550"/>
                <a:gd name="T7" fmla="*/ 126 h 683"/>
                <a:gd name="T8" fmla="*/ 1168 w 1550"/>
                <a:gd name="T9" fmla="*/ 181 h 683"/>
                <a:gd name="T10" fmla="*/ 1253 w 1550"/>
                <a:gd name="T11" fmla="*/ 235 h 683"/>
                <a:gd name="T12" fmla="*/ 1342 w 1550"/>
                <a:gd name="T13" fmla="*/ 291 h 683"/>
                <a:gd name="T14" fmla="*/ 1430 w 1550"/>
                <a:gd name="T15" fmla="*/ 340 h 683"/>
                <a:gd name="T16" fmla="*/ 1525 w 1550"/>
                <a:gd name="T17" fmla="*/ 384 h 683"/>
                <a:gd name="T18" fmla="*/ 1534 w 1550"/>
                <a:gd name="T19" fmla="*/ 396 h 683"/>
                <a:gd name="T20" fmla="*/ 1542 w 1550"/>
                <a:gd name="T21" fmla="*/ 409 h 683"/>
                <a:gd name="T22" fmla="*/ 1548 w 1550"/>
                <a:gd name="T23" fmla="*/ 423 h 683"/>
                <a:gd name="T24" fmla="*/ 1550 w 1550"/>
                <a:gd name="T25" fmla="*/ 436 h 683"/>
                <a:gd name="T26" fmla="*/ 1548 w 1550"/>
                <a:gd name="T27" fmla="*/ 448 h 683"/>
                <a:gd name="T28" fmla="*/ 1542 w 1550"/>
                <a:gd name="T29" fmla="*/ 464 h 683"/>
                <a:gd name="T30" fmla="*/ 1534 w 1550"/>
                <a:gd name="T31" fmla="*/ 475 h 683"/>
                <a:gd name="T32" fmla="*/ 1525 w 1550"/>
                <a:gd name="T33" fmla="*/ 491 h 683"/>
                <a:gd name="T34" fmla="*/ 1457 w 1550"/>
                <a:gd name="T35" fmla="*/ 500 h 683"/>
                <a:gd name="T36" fmla="*/ 1393 w 1550"/>
                <a:gd name="T37" fmla="*/ 516 h 683"/>
                <a:gd name="T38" fmla="*/ 1329 w 1550"/>
                <a:gd name="T39" fmla="*/ 531 h 683"/>
                <a:gd name="T40" fmla="*/ 1267 w 1550"/>
                <a:gd name="T41" fmla="*/ 547 h 683"/>
                <a:gd name="T42" fmla="*/ 1203 w 1550"/>
                <a:gd name="T43" fmla="*/ 561 h 683"/>
                <a:gd name="T44" fmla="*/ 1143 w 1550"/>
                <a:gd name="T45" fmla="*/ 574 h 683"/>
                <a:gd name="T46" fmla="*/ 1081 w 1550"/>
                <a:gd name="T47" fmla="*/ 584 h 683"/>
                <a:gd name="T48" fmla="*/ 1020 w 1550"/>
                <a:gd name="T49" fmla="*/ 588 h 683"/>
                <a:gd name="T50" fmla="*/ 991 w 1550"/>
                <a:gd name="T51" fmla="*/ 623 h 683"/>
                <a:gd name="T52" fmla="*/ 956 w 1550"/>
                <a:gd name="T53" fmla="*/ 642 h 683"/>
                <a:gd name="T54" fmla="*/ 916 w 1550"/>
                <a:gd name="T55" fmla="*/ 650 h 683"/>
                <a:gd name="T56" fmla="*/ 873 w 1550"/>
                <a:gd name="T57" fmla="*/ 652 h 683"/>
                <a:gd name="T58" fmla="*/ 826 w 1550"/>
                <a:gd name="T59" fmla="*/ 650 h 683"/>
                <a:gd name="T60" fmla="*/ 782 w 1550"/>
                <a:gd name="T61" fmla="*/ 652 h 683"/>
                <a:gd name="T62" fmla="*/ 741 w 1550"/>
                <a:gd name="T63" fmla="*/ 661 h 683"/>
                <a:gd name="T64" fmla="*/ 708 w 1550"/>
                <a:gd name="T65" fmla="*/ 683 h 683"/>
                <a:gd name="T66" fmla="*/ 621 w 1550"/>
                <a:gd name="T67" fmla="*/ 605 h 683"/>
                <a:gd name="T68" fmla="*/ 530 w 1550"/>
                <a:gd name="T69" fmla="*/ 553 h 683"/>
                <a:gd name="T70" fmla="*/ 435 w 1550"/>
                <a:gd name="T71" fmla="*/ 514 h 683"/>
                <a:gd name="T72" fmla="*/ 340 w 1550"/>
                <a:gd name="T73" fmla="*/ 483 h 683"/>
                <a:gd name="T74" fmla="*/ 245 w 1550"/>
                <a:gd name="T75" fmla="*/ 446 h 683"/>
                <a:gd name="T76" fmla="*/ 155 w 1550"/>
                <a:gd name="T77" fmla="*/ 400 h 683"/>
                <a:gd name="T78" fmla="*/ 72 w 1550"/>
                <a:gd name="T79" fmla="*/ 332 h 683"/>
                <a:gd name="T80" fmla="*/ 0 w 1550"/>
                <a:gd name="T81" fmla="*/ 239 h 683"/>
                <a:gd name="T82" fmla="*/ 252 w 1550"/>
                <a:gd name="T83" fmla="*/ 0 h 683"/>
                <a:gd name="T84" fmla="*/ 314 w 1550"/>
                <a:gd name="T85" fmla="*/ 16 h 683"/>
                <a:gd name="T86" fmla="*/ 382 w 1550"/>
                <a:gd name="T87" fmla="*/ 29 h 683"/>
                <a:gd name="T88" fmla="*/ 448 w 1550"/>
                <a:gd name="T89" fmla="*/ 39 h 683"/>
                <a:gd name="T90" fmla="*/ 518 w 1550"/>
                <a:gd name="T91" fmla="*/ 47 h 683"/>
                <a:gd name="T92" fmla="*/ 588 w 1550"/>
                <a:gd name="T93" fmla="*/ 47 h 683"/>
                <a:gd name="T94" fmla="*/ 660 w 1550"/>
                <a:gd name="T95" fmla="*/ 45 h 683"/>
                <a:gd name="T96" fmla="*/ 729 w 1550"/>
                <a:gd name="T97" fmla="*/ 37 h 683"/>
                <a:gd name="T98" fmla="*/ 803 w 1550"/>
                <a:gd name="T99" fmla="*/ 23 h 6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50" h="683">
                  <a:moveTo>
                    <a:pt x="803" y="23"/>
                  </a:moveTo>
                  <a:lnTo>
                    <a:pt x="898" y="43"/>
                  </a:lnTo>
                  <a:lnTo>
                    <a:pt x="991" y="80"/>
                  </a:lnTo>
                  <a:lnTo>
                    <a:pt x="1079" y="126"/>
                  </a:lnTo>
                  <a:lnTo>
                    <a:pt x="1168" y="181"/>
                  </a:lnTo>
                  <a:lnTo>
                    <a:pt x="1253" y="235"/>
                  </a:lnTo>
                  <a:lnTo>
                    <a:pt x="1342" y="291"/>
                  </a:lnTo>
                  <a:lnTo>
                    <a:pt x="1430" y="340"/>
                  </a:lnTo>
                  <a:lnTo>
                    <a:pt x="1525" y="384"/>
                  </a:lnTo>
                  <a:lnTo>
                    <a:pt x="1534" y="396"/>
                  </a:lnTo>
                  <a:lnTo>
                    <a:pt x="1542" y="409"/>
                  </a:lnTo>
                  <a:lnTo>
                    <a:pt x="1548" y="423"/>
                  </a:lnTo>
                  <a:lnTo>
                    <a:pt x="1550" y="436"/>
                  </a:lnTo>
                  <a:lnTo>
                    <a:pt x="1548" y="448"/>
                  </a:lnTo>
                  <a:lnTo>
                    <a:pt x="1542" y="464"/>
                  </a:lnTo>
                  <a:lnTo>
                    <a:pt x="1534" y="475"/>
                  </a:lnTo>
                  <a:lnTo>
                    <a:pt x="1525" y="491"/>
                  </a:lnTo>
                  <a:lnTo>
                    <a:pt x="1457" y="500"/>
                  </a:lnTo>
                  <a:lnTo>
                    <a:pt x="1393" y="516"/>
                  </a:lnTo>
                  <a:lnTo>
                    <a:pt x="1329" y="531"/>
                  </a:lnTo>
                  <a:lnTo>
                    <a:pt x="1267" y="547"/>
                  </a:lnTo>
                  <a:lnTo>
                    <a:pt x="1203" y="561"/>
                  </a:lnTo>
                  <a:lnTo>
                    <a:pt x="1143" y="574"/>
                  </a:lnTo>
                  <a:lnTo>
                    <a:pt x="1081" y="584"/>
                  </a:lnTo>
                  <a:lnTo>
                    <a:pt x="1020" y="588"/>
                  </a:lnTo>
                  <a:lnTo>
                    <a:pt x="991" y="623"/>
                  </a:lnTo>
                  <a:lnTo>
                    <a:pt x="956" y="642"/>
                  </a:lnTo>
                  <a:lnTo>
                    <a:pt x="916" y="650"/>
                  </a:lnTo>
                  <a:lnTo>
                    <a:pt x="873" y="652"/>
                  </a:lnTo>
                  <a:lnTo>
                    <a:pt x="826" y="650"/>
                  </a:lnTo>
                  <a:lnTo>
                    <a:pt x="782" y="652"/>
                  </a:lnTo>
                  <a:lnTo>
                    <a:pt x="741" y="661"/>
                  </a:lnTo>
                  <a:lnTo>
                    <a:pt x="708" y="683"/>
                  </a:lnTo>
                  <a:lnTo>
                    <a:pt x="621" y="605"/>
                  </a:lnTo>
                  <a:lnTo>
                    <a:pt x="530" y="553"/>
                  </a:lnTo>
                  <a:lnTo>
                    <a:pt x="435" y="514"/>
                  </a:lnTo>
                  <a:lnTo>
                    <a:pt x="340" y="483"/>
                  </a:lnTo>
                  <a:lnTo>
                    <a:pt x="245" y="446"/>
                  </a:lnTo>
                  <a:lnTo>
                    <a:pt x="155" y="400"/>
                  </a:lnTo>
                  <a:lnTo>
                    <a:pt x="72" y="332"/>
                  </a:lnTo>
                  <a:lnTo>
                    <a:pt x="0" y="239"/>
                  </a:lnTo>
                  <a:lnTo>
                    <a:pt x="252" y="0"/>
                  </a:lnTo>
                  <a:lnTo>
                    <a:pt x="314" y="16"/>
                  </a:lnTo>
                  <a:lnTo>
                    <a:pt x="382" y="29"/>
                  </a:lnTo>
                  <a:lnTo>
                    <a:pt x="448" y="39"/>
                  </a:lnTo>
                  <a:lnTo>
                    <a:pt x="518" y="47"/>
                  </a:lnTo>
                  <a:lnTo>
                    <a:pt x="588" y="47"/>
                  </a:lnTo>
                  <a:lnTo>
                    <a:pt x="660" y="45"/>
                  </a:lnTo>
                  <a:lnTo>
                    <a:pt x="729" y="37"/>
                  </a:lnTo>
                  <a:lnTo>
                    <a:pt x="803" y="23"/>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32" name="Freeform 8">
              <a:extLst>
                <a:ext uri="{FF2B5EF4-FFF2-40B4-BE49-F238E27FC236}">
                  <a16:creationId xmlns:a16="http://schemas.microsoft.com/office/drawing/2014/main" id="{F238BAA1-053B-4B76-A25A-805C391DA0B0}"/>
                </a:ext>
              </a:extLst>
            </p:cNvPr>
            <p:cNvSpPr>
              <a:spLocks/>
            </p:cNvSpPr>
            <p:nvPr/>
          </p:nvSpPr>
          <p:spPr bwMode="auto">
            <a:xfrm>
              <a:off x="1042" y="1172"/>
              <a:ext cx="701" cy="450"/>
            </a:xfrm>
            <a:custGeom>
              <a:avLst/>
              <a:gdLst>
                <a:gd name="T0" fmla="*/ 1222 w 1402"/>
                <a:gd name="T1" fmla="*/ 446 h 900"/>
                <a:gd name="T2" fmla="*/ 1245 w 1402"/>
                <a:gd name="T3" fmla="*/ 472 h 900"/>
                <a:gd name="T4" fmla="*/ 1276 w 1402"/>
                <a:gd name="T5" fmla="*/ 495 h 900"/>
                <a:gd name="T6" fmla="*/ 1309 w 1402"/>
                <a:gd name="T7" fmla="*/ 514 h 900"/>
                <a:gd name="T8" fmla="*/ 1342 w 1402"/>
                <a:gd name="T9" fmla="*/ 534 h 900"/>
                <a:gd name="T10" fmla="*/ 1369 w 1402"/>
                <a:gd name="T11" fmla="*/ 553 h 900"/>
                <a:gd name="T12" fmla="*/ 1390 w 1402"/>
                <a:gd name="T13" fmla="*/ 578 h 900"/>
                <a:gd name="T14" fmla="*/ 1402 w 1402"/>
                <a:gd name="T15" fmla="*/ 607 h 900"/>
                <a:gd name="T16" fmla="*/ 1402 w 1402"/>
                <a:gd name="T17" fmla="*/ 650 h 900"/>
                <a:gd name="T18" fmla="*/ 1317 w 1402"/>
                <a:gd name="T19" fmla="*/ 739 h 900"/>
                <a:gd name="T20" fmla="*/ 1222 w 1402"/>
                <a:gd name="T21" fmla="*/ 807 h 900"/>
                <a:gd name="T22" fmla="*/ 1117 w 1402"/>
                <a:gd name="T23" fmla="*/ 853 h 900"/>
                <a:gd name="T24" fmla="*/ 1006 w 1402"/>
                <a:gd name="T25" fmla="*/ 884 h 900"/>
                <a:gd name="T26" fmla="*/ 890 w 1402"/>
                <a:gd name="T27" fmla="*/ 898 h 900"/>
                <a:gd name="T28" fmla="*/ 776 w 1402"/>
                <a:gd name="T29" fmla="*/ 900 h 900"/>
                <a:gd name="T30" fmla="*/ 659 w 1402"/>
                <a:gd name="T31" fmla="*/ 892 h 900"/>
                <a:gd name="T32" fmla="*/ 551 w 1402"/>
                <a:gd name="T33" fmla="*/ 879 h 900"/>
                <a:gd name="T34" fmla="*/ 485 w 1402"/>
                <a:gd name="T35" fmla="*/ 842 h 900"/>
                <a:gd name="T36" fmla="*/ 417 w 1402"/>
                <a:gd name="T37" fmla="*/ 817 h 900"/>
                <a:gd name="T38" fmla="*/ 347 w 1402"/>
                <a:gd name="T39" fmla="*/ 795 h 900"/>
                <a:gd name="T40" fmla="*/ 279 w 1402"/>
                <a:gd name="T41" fmla="*/ 778 h 900"/>
                <a:gd name="T42" fmla="*/ 209 w 1402"/>
                <a:gd name="T43" fmla="*/ 758 h 900"/>
                <a:gd name="T44" fmla="*/ 147 w 1402"/>
                <a:gd name="T45" fmla="*/ 735 h 900"/>
                <a:gd name="T46" fmla="*/ 87 w 1402"/>
                <a:gd name="T47" fmla="*/ 704 h 900"/>
                <a:gd name="T48" fmla="*/ 35 w 1402"/>
                <a:gd name="T49" fmla="*/ 662 h 900"/>
                <a:gd name="T50" fmla="*/ 17 w 1402"/>
                <a:gd name="T51" fmla="*/ 588 h 900"/>
                <a:gd name="T52" fmla="*/ 6 w 1402"/>
                <a:gd name="T53" fmla="*/ 514 h 900"/>
                <a:gd name="T54" fmla="*/ 0 w 1402"/>
                <a:gd name="T55" fmla="*/ 439 h 900"/>
                <a:gd name="T56" fmla="*/ 2 w 1402"/>
                <a:gd name="T57" fmla="*/ 369 h 900"/>
                <a:gd name="T58" fmla="*/ 8 w 1402"/>
                <a:gd name="T59" fmla="*/ 297 h 900"/>
                <a:gd name="T60" fmla="*/ 21 w 1402"/>
                <a:gd name="T61" fmla="*/ 233 h 900"/>
                <a:gd name="T62" fmla="*/ 43 w 1402"/>
                <a:gd name="T63" fmla="*/ 175 h 900"/>
                <a:gd name="T64" fmla="*/ 72 w 1402"/>
                <a:gd name="T65" fmla="*/ 123 h 900"/>
                <a:gd name="T66" fmla="*/ 118 w 1402"/>
                <a:gd name="T67" fmla="*/ 74 h 900"/>
                <a:gd name="T68" fmla="*/ 172 w 1402"/>
                <a:gd name="T69" fmla="*/ 41 h 900"/>
                <a:gd name="T70" fmla="*/ 229 w 1402"/>
                <a:gd name="T71" fmla="*/ 18 h 900"/>
                <a:gd name="T72" fmla="*/ 293 w 1402"/>
                <a:gd name="T73" fmla="*/ 6 h 900"/>
                <a:gd name="T74" fmla="*/ 355 w 1402"/>
                <a:gd name="T75" fmla="*/ 0 h 900"/>
                <a:gd name="T76" fmla="*/ 421 w 1402"/>
                <a:gd name="T77" fmla="*/ 4 h 900"/>
                <a:gd name="T78" fmla="*/ 485 w 1402"/>
                <a:gd name="T79" fmla="*/ 14 h 900"/>
                <a:gd name="T80" fmla="*/ 551 w 1402"/>
                <a:gd name="T81" fmla="*/ 28 h 900"/>
                <a:gd name="T82" fmla="*/ 636 w 1402"/>
                <a:gd name="T83" fmla="*/ 84 h 900"/>
                <a:gd name="T84" fmla="*/ 715 w 1402"/>
                <a:gd name="T85" fmla="*/ 150 h 900"/>
                <a:gd name="T86" fmla="*/ 791 w 1402"/>
                <a:gd name="T87" fmla="*/ 216 h 900"/>
                <a:gd name="T88" fmla="*/ 869 w 1402"/>
                <a:gd name="T89" fmla="*/ 282 h 900"/>
                <a:gd name="T90" fmla="*/ 944 w 1402"/>
                <a:gd name="T91" fmla="*/ 340 h 900"/>
                <a:gd name="T92" fmla="*/ 1028 w 1402"/>
                <a:gd name="T93" fmla="*/ 390 h 900"/>
                <a:gd name="T94" fmla="*/ 1119 w 1402"/>
                <a:gd name="T95" fmla="*/ 427 h 900"/>
                <a:gd name="T96" fmla="*/ 1222 w 1402"/>
                <a:gd name="T97" fmla="*/ 446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02" h="900">
                  <a:moveTo>
                    <a:pt x="1222" y="446"/>
                  </a:moveTo>
                  <a:lnTo>
                    <a:pt x="1245" y="472"/>
                  </a:lnTo>
                  <a:lnTo>
                    <a:pt x="1276" y="495"/>
                  </a:lnTo>
                  <a:lnTo>
                    <a:pt x="1309" y="514"/>
                  </a:lnTo>
                  <a:lnTo>
                    <a:pt x="1342" y="534"/>
                  </a:lnTo>
                  <a:lnTo>
                    <a:pt x="1369" y="553"/>
                  </a:lnTo>
                  <a:lnTo>
                    <a:pt x="1390" y="578"/>
                  </a:lnTo>
                  <a:lnTo>
                    <a:pt x="1402" y="607"/>
                  </a:lnTo>
                  <a:lnTo>
                    <a:pt x="1402" y="650"/>
                  </a:lnTo>
                  <a:lnTo>
                    <a:pt x="1317" y="739"/>
                  </a:lnTo>
                  <a:lnTo>
                    <a:pt x="1222" y="807"/>
                  </a:lnTo>
                  <a:lnTo>
                    <a:pt x="1117" y="853"/>
                  </a:lnTo>
                  <a:lnTo>
                    <a:pt x="1006" y="884"/>
                  </a:lnTo>
                  <a:lnTo>
                    <a:pt x="890" y="898"/>
                  </a:lnTo>
                  <a:lnTo>
                    <a:pt x="776" y="900"/>
                  </a:lnTo>
                  <a:lnTo>
                    <a:pt x="659" y="892"/>
                  </a:lnTo>
                  <a:lnTo>
                    <a:pt x="551" y="879"/>
                  </a:lnTo>
                  <a:lnTo>
                    <a:pt x="485" y="842"/>
                  </a:lnTo>
                  <a:lnTo>
                    <a:pt x="417" y="817"/>
                  </a:lnTo>
                  <a:lnTo>
                    <a:pt x="347" y="795"/>
                  </a:lnTo>
                  <a:lnTo>
                    <a:pt x="279" y="778"/>
                  </a:lnTo>
                  <a:lnTo>
                    <a:pt x="209" y="758"/>
                  </a:lnTo>
                  <a:lnTo>
                    <a:pt x="147" y="735"/>
                  </a:lnTo>
                  <a:lnTo>
                    <a:pt x="87" y="704"/>
                  </a:lnTo>
                  <a:lnTo>
                    <a:pt x="35" y="662"/>
                  </a:lnTo>
                  <a:lnTo>
                    <a:pt x="17" y="588"/>
                  </a:lnTo>
                  <a:lnTo>
                    <a:pt x="6" y="514"/>
                  </a:lnTo>
                  <a:lnTo>
                    <a:pt x="0" y="439"/>
                  </a:lnTo>
                  <a:lnTo>
                    <a:pt x="2" y="369"/>
                  </a:lnTo>
                  <a:lnTo>
                    <a:pt x="8" y="297"/>
                  </a:lnTo>
                  <a:lnTo>
                    <a:pt x="21" y="233"/>
                  </a:lnTo>
                  <a:lnTo>
                    <a:pt x="43" y="175"/>
                  </a:lnTo>
                  <a:lnTo>
                    <a:pt x="72" y="123"/>
                  </a:lnTo>
                  <a:lnTo>
                    <a:pt x="118" y="74"/>
                  </a:lnTo>
                  <a:lnTo>
                    <a:pt x="172" y="41"/>
                  </a:lnTo>
                  <a:lnTo>
                    <a:pt x="229" y="18"/>
                  </a:lnTo>
                  <a:lnTo>
                    <a:pt x="293" y="6"/>
                  </a:lnTo>
                  <a:lnTo>
                    <a:pt x="355" y="0"/>
                  </a:lnTo>
                  <a:lnTo>
                    <a:pt x="421" y="4"/>
                  </a:lnTo>
                  <a:lnTo>
                    <a:pt x="485" y="14"/>
                  </a:lnTo>
                  <a:lnTo>
                    <a:pt x="551" y="28"/>
                  </a:lnTo>
                  <a:lnTo>
                    <a:pt x="636" y="84"/>
                  </a:lnTo>
                  <a:lnTo>
                    <a:pt x="715" y="150"/>
                  </a:lnTo>
                  <a:lnTo>
                    <a:pt x="791" y="216"/>
                  </a:lnTo>
                  <a:lnTo>
                    <a:pt x="869" y="282"/>
                  </a:lnTo>
                  <a:lnTo>
                    <a:pt x="944" y="340"/>
                  </a:lnTo>
                  <a:lnTo>
                    <a:pt x="1028" y="390"/>
                  </a:lnTo>
                  <a:lnTo>
                    <a:pt x="1119" y="427"/>
                  </a:lnTo>
                  <a:lnTo>
                    <a:pt x="1222" y="446"/>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33" name="Freeform 9">
              <a:extLst>
                <a:ext uri="{FF2B5EF4-FFF2-40B4-BE49-F238E27FC236}">
                  <a16:creationId xmlns:a16="http://schemas.microsoft.com/office/drawing/2014/main" id="{9DD3625C-E90A-4B11-8C50-6FF4079F0897}"/>
                </a:ext>
              </a:extLst>
            </p:cNvPr>
            <p:cNvSpPr>
              <a:spLocks/>
            </p:cNvSpPr>
            <p:nvPr/>
          </p:nvSpPr>
          <p:spPr bwMode="auto">
            <a:xfrm>
              <a:off x="969" y="1275"/>
              <a:ext cx="49" cy="264"/>
            </a:xfrm>
            <a:custGeom>
              <a:avLst/>
              <a:gdLst>
                <a:gd name="T0" fmla="*/ 97 w 97"/>
                <a:gd name="T1" fmla="*/ 527 h 527"/>
                <a:gd name="T2" fmla="*/ 80 w 97"/>
                <a:gd name="T3" fmla="*/ 483 h 527"/>
                <a:gd name="T4" fmla="*/ 70 w 97"/>
                <a:gd name="T5" fmla="*/ 432 h 527"/>
                <a:gd name="T6" fmla="*/ 62 w 97"/>
                <a:gd name="T7" fmla="*/ 372 h 527"/>
                <a:gd name="T8" fmla="*/ 57 w 97"/>
                <a:gd name="T9" fmla="*/ 308 h 527"/>
                <a:gd name="T10" fmla="*/ 49 w 97"/>
                <a:gd name="T11" fmla="*/ 238 h 527"/>
                <a:gd name="T12" fmla="*/ 39 w 97"/>
                <a:gd name="T13" fmla="*/ 169 h 527"/>
                <a:gd name="T14" fmla="*/ 22 w 97"/>
                <a:gd name="T15" fmla="*/ 101 h 527"/>
                <a:gd name="T16" fmla="*/ 0 w 97"/>
                <a:gd name="T17" fmla="*/ 37 h 527"/>
                <a:gd name="T18" fmla="*/ 49 w 97"/>
                <a:gd name="T19" fmla="*/ 0 h 527"/>
                <a:gd name="T20" fmla="*/ 49 w 97"/>
                <a:gd name="T21" fmla="*/ 54 h 527"/>
                <a:gd name="T22" fmla="*/ 49 w 97"/>
                <a:gd name="T23" fmla="*/ 116 h 527"/>
                <a:gd name="T24" fmla="*/ 49 w 97"/>
                <a:gd name="T25" fmla="*/ 180 h 527"/>
                <a:gd name="T26" fmla="*/ 55 w 97"/>
                <a:gd name="T27" fmla="*/ 250 h 527"/>
                <a:gd name="T28" fmla="*/ 59 w 97"/>
                <a:gd name="T29" fmla="*/ 318 h 527"/>
                <a:gd name="T30" fmla="*/ 68 w 97"/>
                <a:gd name="T31" fmla="*/ 388 h 527"/>
                <a:gd name="T32" fmla="*/ 80 w 97"/>
                <a:gd name="T33" fmla="*/ 457 h 527"/>
                <a:gd name="T34" fmla="*/ 97 w 97"/>
                <a:gd name="T35"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7" h="527">
                  <a:moveTo>
                    <a:pt x="97" y="527"/>
                  </a:moveTo>
                  <a:lnTo>
                    <a:pt x="80" y="483"/>
                  </a:lnTo>
                  <a:lnTo>
                    <a:pt x="70" y="432"/>
                  </a:lnTo>
                  <a:lnTo>
                    <a:pt x="62" y="372"/>
                  </a:lnTo>
                  <a:lnTo>
                    <a:pt x="57" y="308"/>
                  </a:lnTo>
                  <a:lnTo>
                    <a:pt x="49" y="238"/>
                  </a:lnTo>
                  <a:lnTo>
                    <a:pt x="39" y="169"/>
                  </a:lnTo>
                  <a:lnTo>
                    <a:pt x="22" y="101"/>
                  </a:lnTo>
                  <a:lnTo>
                    <a:pt x="0" y="37"/>
                  </a:lnTo>
                  <a:lnTo>
                    <a:pt x="49" y="0"/>
                  </a:lnTo>
                  <a:lnTo>
                    <a:pt x="49" y="54"/>
                  </a:lnTo>
                  <a:lnTo>
                    <a:pt x="49" y="116"/>
                  </a:lnTo>
                  <a:lnTo>
                    <a:pt x="49" y="180"/>
                  </a:lnTo>
                  <a:lnTo>
                    <a:pt x="55" y="250"/>
                  </a:lnTo>
                  <a:lnTo>
                    <a:pt x="59" y="318"/>
                  </a:lnTo>
                  <a:lnTo>
                    <a:pt x="68" y="388"/>
                  </a:lnTo>
                  <a:lnTo>
                    <a:pt x="80" y="457"/>
                  </a:lnTo>
                  <a:lnTo>
                    <a:pt x="97" y="52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34" name="Freeform 10">
              <a:extLst>
                <a:ext uri="{FF2B5EF4-FFF2-40B4-BE49-F238E27FC236}">
                  <a16:creationId xmlns:a16="http://schemas.microsoft.com/office/drawing/2014/main" id="{296DD177-A340-41FB-A18C-FAEFBBF0724E}"/>
                </a:ext>
              </a:extLst>
            </p:cNvPr>
            <p:cNvSpPr>
              <a:spLocks/>
            </p:cNvSpPr>
            <p:nvPr/>
          </p:nvSpPr>
          <p:spPr bwMode="auto">
            <a:xfrm>
              <a:off x="897" y="1318"/>
              <a:ext cx="102" cy="263"/>
            </a:xfrm>
            <a:custGeom>
              <a:avLst/>
              <a:gdLst>
                <a:gd name="T0" fmla="*/ 204 w 204"/>
                <a:gd name="T1" fmla="*/ 479 h 528"/>
                <a:gd name="T2" fmla="*/ 157 w 204"/>
                <a:gd name="T3" fmla="*/ 528 h 528"/>
                <a:gd name="T4" fmla="*/ 134 w 204"/>
                <a:gd name="T5" fmla="*/ 483 h 528"/>
                <a:gd name="T6" fmla="*/ 112 w 204"/>
                <a:gd name="T7" fmla="*/ 436 h 528"/>
                <a:gd name="T8" fmla="*/ 91 w 204"/>
                <a:gd name="T9" fmla="*/ 386 h 528"/>
                <a:gd name="T10" fmla="*/ 74 w 204"/>
                <a:gd name="T11" fmla="*/ 336 h 528"/>
                <a:gd name="T12" fmla="*/ 54 w 204"/>
                <a:gd name="T13" fmla="*/ 281 h 528"/>
                <a:gd name="T14" fmla="*/ 35 w 204"/>
                <a:gd name="T15" fmla="*/ 227 h 528"/>
                <a:gd name="T16" fmla="*/ 17 w 204"/>
                <a:gd name="T17" fmla="*/ 171 h 528"/>
                <a:gd name="T18" fmla="*/ 0 w 204"/>
                <a:gd name="T19" fmla="*/ 118 h 528"/>
                <a:gd name="T20" fmla="*/ 97 w 204"/>
                <a:gd name="T21" fmla="*/ 0 h 528"/>
                <a:gd name="T22" fmla="*/ 120 w 204"/>
                <a:gd name="T23" fmla="*/ 23 h 528"/>
                <a:gd name="T24" fmla="*/ 204 w 204"/>
                <a:gd name="T25" fmla="*/ 479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528">
                  <a:moveTo>
                    <a:pt x="204" y="479"/>
                  </a:moveTo>
                  <a:lnTo>
                    <a:pt x="157" y="528"/>
                  </a:lnTo>
                  <a:lnTo>
                    <a:pt x="134" y="483"/>
                  </a:lnTo>
                  <a:lnTo>
                    <a:pt x="112" y="436"/>
                  </a:lnTo>
                  <a:lnTo>
                    <a:pt x="91" y="386"/>
                  </a:lnTo>
                  <a:lnTo>
                    <a:pt x="74" y="336"/>
                  </a:lnTo>
                  <a:lnTo>
                    <a:pt x="54" y="281"/>
                  </a:lnTo>
                  <a:lnTo>
                    <a:pt x="35" y="227"/>
                  </a:lnTo>
                  <a:lnTo>
                    <a:pt x="17" y="171"/>
                  </a:lnTo>
                  <a:lnTo>
                    <a:pt x="0" y="118"/>
                  </a:lnTo>
                  <a:lnTo>
                    <a:pt x="97" y="0"/>
                  </a:lnTo>
                  <a:lnTo>
                    <a:pt x="120" y="23"/>
                  </a:lnTo>
                  <a:lnTo>
                    <a:pt x="204" y="47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35" name="Freeform 11">
              <a:extLst>
                <a:ext uri="{FF2B5EF4-FFF2-40B4-BE49-F238E27FC236}">
                  <a16:creationId xmlns:a16="http://schemas.microsoft.com/office/drawing/2014/main" id="{2E628325-1970-47A3-9F5C-E0BB3EA49576}"/>
                </a:ext>
              </a:extLst>
            </p:cNvPr>
            <p:cNvSpPr>
              <a:spLocks/>
            </p:cNvSpPr>
            <p:nvPr/>
          </p:nvSpPr>
          <p:spPr bwMode="auto">
            <a:xfrm>
              <a:off x="847" y="1419"/>
              <a:ext cx="107" cy="282"/>
            </a:xfrm>
            <a:custGeom>
              <a:avLst/>
              <a:gdLst>
                <a:gd name="T0" fmla="*/ 198 w 213"/>
                <a:gd name="T1" fmla="*/ 550 h 562"/>
                <a:gd name="T2" fmla="*/ 138 w 213"/>
                <a:gd name="T3" fmla="*/ 562 h 562"/>
                <a:gd name="T4" fmla="*/ 126 w 213"/>
                <a:gd name="T5" fmla="*/ 484 h 562"/>
                <a:gd name="T6" fmla="*/ 99 w 213"/>
                <a:gd name="T7" fmla="*/ 415 h 562"/>
                <a:gd name="T8" fmla="*/ 66 w 213"/>
                <a:gd name="T9" fmla="*/ 347 h 562"/>
                <a:gd name="T10" fmla="*/ 33 w 213"/>
                <a:gd name="T11" fmla="*/ 281 h 562"/>
                <a:gd name="T12" fmla="*/ 8 w 213"/>
                <a:gd name="T13" fmla="*/ 211 h 562"/>
                <a:gd name="T14" fmla="*/ 0 w 213"/>
                <a:gd name="T15" fmla="*/ 143 h 562"/>
                <a:gd name="T16" fmla="*/ 16 w 213"/>
                <a:gd name="T17" fmla="*/ 72 h 562"/>
                <a:gd name="T18" fmla="*/ 66 w 213"/>
                <a:gd name="T19" fmla="*/ 0 h 562"/>
                <a:gd name="T20" fmla="*/ 97 w 213"/>
                <a:gd name="T21" fmla="*/ 58 h 562"/>
                <a:gd name="T22" fmla="*/ 128 w 213"/>
                <a:gd name="T23" fmla="*/ 124 h 562"/>
                <a:gd name="T24" fmla="*/ 157 w 213"/>
                <a:gd name="T25" fmla="*/ 190 h 562"/>
                <a:gd name="T26" fmla="*/ 184 w 213"/>
                <a:gd name="T27" fmla="*/ 260 h 562"/>
                <a:gd name="T28" fmla="*/ 202 w 213"/>
                <a:gd name="T29" fmla="*/ 329 h 562"/>
                <a:gd name="T30" fmla="*/ 213 w 213"/>
                <a:gd name="T31" fmla="*/ 403 h 562"/>
                <a:gd name="T32" fmla="*/ 211 w 213"/>
                <a:gd name="T33" fmla="*/ 477 h 562"/>
                <a:gd name="T34" fmla="*/ 198 w 213"/>
                <a:gd name="T35" fmla="*/ 550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3" h="562">
                  <a:moveTo>
                    <a:pt x="198" y="550"/>
                  </a:moveTo>
                  <a:lnTo>
                    <a:pt x="138" y="562"/>
                  </a:lnTo>
                  <a:lnTo>
                    <a:pt x="126" y="484"/>
                  </a:lnTo>
                  <a:lnTo>
                    <a:pt x="99" y="415"/>
                  </a:lnTo>
                  <a:lnTo>
                    <a:pt x="66" y="347"/>
                  </a:lnTo>
                  <a:lnTo>
                    <a:pt x="33" y="281"/>
                  </a:lnTo>
                  <a:lnTo>
                    <a:pt x="8" y="211"/>
                  </a:lnTo>
                  <a:lnTo>
                    <a:pt x="0" y="143"/>
                  </a:lnTo>
                  <a:lnTo>
                    <a:pt x="16" y="72"/>
                  </a:lnTo>
                  <a:lnTo>
                    <a:pt x="66" y="0"/>
                  </a:lnTo>
                  <a:lnTo>
                    <a:pt x="97" y="58"/>
                  </a:lnTo>
                  <a:lnTo>
                    <a:pt x="128" y="124"/>
                  </a:lnTo>
                  <a:lnTo>
                    <a:pt x="157" y="190"/>
                  </a:lnTo>
                  <a:lnTo>
                    <a:pt x="184" y="260"/>
                  </a:lnTo>
                  <a:lnTo>
                    <a:pt x="202" y="329"/>
                  </a:lnTo>
                  <a:lnTo>
                    <a:pt x="213" y="403"/>
                  </a:lnTo>
                  <a:lnTo>
                    <a:pt x="211" y="477"/>
                  </a:lnTo>
                  <a:lnTo>
                    <a:pt x="198" y="55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36" name="Freeform 12">
              <a:extLst>
                <a:ext uri="{FF2B5EF4-FFF2-40B4-BE49-F238E27FC236}">
                  <a16:creationId xmlns:a16="http://schemas.microsoft.com/office/drawing/2014/main" id="{B1CFD418-7D60-4EA0-B0E9-A1B245B93CC2}"/>
                </a:ext>
              </a:extLst>
            </p:cNvPr>
            <p:cNvSpPr>
              <a:spLocks/>
            </p:cNvSpPr>
            <p:nvPr/>
          </p:nvSpPr>
          <p:spPr bwMode="auto">
            <a:xfrm>
              <a:off x="2109" y="1353"/>
              <a:ext cx="126" cy="366"/>
            </a:xfrm>
            <a:custGeom>
              <a:avLst/>
              <a:gdLst>
                <a:gd name="T0" fmla="*/ 120 w 252"/>
                <a:gd name="T1" fmla="*/ 694 h 731"/>
                <a:gd name="T2" fmla="*/ 109 w 252"/>
                <a:gd name="T3" fmla="*/ 704 h 731"/>
                <a:gd name="T4" fmla="*/ 95 w 252"/>
                <a:gd name="T5" fmla="*/ 711 h 731"/>
                <a:gd name="T6" fmla="*/ 80 w 252"/>
                <a:gd name="T7" fmla="*/ 715 h 731"/>
                <a:gd name="T8" fmla="*/ 64 w 252"/>
                <a:gd name="T9" fmla="*/ 721 h 731"/>
                <a:gd name="T10" fmla="*/ 47 w 252"/>
                <a:gd name="T11" fmla="*/ 723 h 731"/>
                <a:gd name="T12" fmla="*/ 29 w 252"/>
                <a:gd name="T13" fmla="*/ 725 h 731"/>
                <a:gd name="T14" fmla="*/ 14 w 252"/>
                <a:gd name="T15" fmla="*/ 725 h 731"/>
                <a:gd name="T16" fmla="*/ 0 w 252"/>
                <a:gd name="T17" fmla="*/ 731 h 731"/>
                <a:gd name="T18" fmla="*/ 18 w 252"/>
                <a:gd name="T19" fmla="*/ 632 h 731"/>
                <a:gd name="T20" fmla="*/ 35 w 252"/>
                <a:gd name="T21" fmla="*/ 533 h 731"/>
                <a:gd name="T22" fmla="*/ 51 w 252"/>
                <a:gd name="T23" fmla="*/ 434 h 731"/>
                <a:gd name="T24" fmla="*/ 72 w 252"/>
                <a:gd name="T25" fmla="*/ 337 h 731"/>
                <a:gd name="T26" fmla="*/ 97 w 252"/>
                <a:gd name="T27" fmla="*/ 240 h 731"/>
                <a:gd name="T28" fmla="*/ 134 w 252"/>
                <a:gd name="T29" fmla="*/ 153 h 731"/>
                <a:gd name="T30" fmla="*/ 184 w 252"/>
                <a:gd name="T31" fmla="*/ 70 h 731"/>
                <a:gd name="T32" fmla="*/ 252 w 252"/>
                <a:gd name="T33" fmla="*/ 0 h 731"/>
                <a:gd name="T34" fmla="*/ 120 w 252"/>
                <a:gd name="T35" fmla="*/ 694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2" h="731">
                  <a:moveTo>
                    <a:pt x="120" y="694"/>
                  </a:moveTo>
                  <a:lnTo>
                    <a:pt x="109" y="704"/>
                  </a:lnTo>
                  <a:lnTo>
                    <a:pt x="95" y="711"/>
                  </a:lnTo>
                  <a:lnTo>
                    <a:pt x="80" y="715"/>
                  </a:lnTo>
                  <a:lnTo>
                    <a:pt x="64" y="721"/>
                  </a:lnTo>
                  <a:lnTo>
                    <a:pt x="47" y="723"/>
                  </a:lnTo>
                  <a:lnTo>
                    <a:pt x="29" y="725"/>
                  </a:lnTo>
                  <a:lnTo>
                    <a:pt x="14" y="725"/>
                  </a:lnTo>
                  <a:lnTo>
                    <a:pt x="0" y="731"/>
                  </a:lnTo>
                  <a:lnTo>
                    <a:pt x="18" y="632"/>
                  </a:lnTo>
                  <a:lnTo>
                    <a:pt x="35" y="533"/>
                  </a:lnTo>
                  <a:lnTo>
                    <a:pt x="51" y="434"/>
                  </a:lnTo>
                  <a:lnTo>
                    <a:pt x="72" y="337"/>
                  </a:lnTo>
                  <a:lnTo>
                    <a:pt x="97" y="240"/>
                  </a:lnTo>
                  <a:lnTo>
                    <a:pt x="134" y="153"/>
                  </a:lnTo>
                  <a:lnTo>
                    <a:pt x="184" y="70"/>
                  </a:lnTo>
                  <a:lnTo>
                    <a:pt x="252" y="0"/>
                  </a:lnTo>
                  <a:lnTo>
                    <a:pt x="120" y="69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37" name="Freeform 13">
              <a:extLst>
                <a:ext uri="{FF2B5EF4-FFF2-40B4-BE49-F238E27FC236}">
                  <a16:creationId xmlns:a16="http://schemas.microsoft.com/office/drawing/2014/main" id="{634C719B-5D2F-4A19-A507-8E2A71CF22AA}"/>
                </a:ext>
              </a:extLst>
            </p:cNvPr>
            <p:cNvSpPr>
              <a:spLocks/>
            </p:cNvSpPr>
            <p:nvPr/>
          </p:nvSpPr>
          <p:spPr bwMode="auto">
            <a:xfrm>
              <a:off x="568" y="1533"/>
              <a:ext cx="341" cy="587"/>
            </a:xfrm>
            <a:custGeom>
              <a:avLst/>
              <a:gdLst>
                <a:gd name="T0" fmla="*/ 632 w 682"/>
                <a:gd name="T1" fmla="*/ 302 h 1174"/>
                <a:gd name="T2" fmla="*/ 680 w 682"/>
                <a:gd name="T3" fmla="*/ 397 h 1174"/>
                <a:gd name="T4" fmla="*/ 624 w 682"/>
                <a:gd name="T5" fmla="*/ 480 h 1174"/>
                <a:gd name="T6" fmla="*/ 556 w 682"/>
                <a:gd name="T7" fmla="*/ 531 h 1174"/>
                <a:gd name="T8" fmla="*/ 525 w 682"/>
                <a:gd name="T9" fmla="*/ 471 h 1174"/>
                <a:gd name="T10" fmla="*/ 484 w 682"/>
                <a:gd name="T11" fmla="*/ 416 h 1174"/>
                <a:gd name="T12" fmla="*/ 482 w 682"/>
                <a:gd name="T13" fmla="*/ 496 h 1174"/>
                <a:gd name="T14" fmla="*/ 510 w 682"/>
                <a:gd name="T15" fmla="*/ 624 h 1174"/>
                <a:gd name="T16" fmla="*/ 432 w 682"/>
                <a:gd name="T17" fmla="*/ 744 h 1174"/>
                <a:gd name="T18" fmla="*/ 384 w 682"/>
                <a:gd name="T19" fmla="*/ 740 h 1174"/>
                <a:gd name="T20" fmla="*/ 384 w 682"/>
                <a:gd name="T21" fmla="*/ 781 h 1174"/>
                <a:gd name="T22" fmla="*/ 401 w 682"/>
                <a:gd name="T23" fmla="*/ 824 h 1174"/>
                <a:gd name="T24" fmla="*/ 393 w 682"/>
                <a:gd name="T25" fmla="*/ 884 h 1174"/>
                <a:gd name="T26" fmla="*/ 360 w 682"/>
                <a:gd name="T27" fmla="*/ 957 h 1174"/>
                <a:gd name="T28" fmla="*/ 323 w 682"/>
                <a:gd name="T29" fmla="*/ 1031 h 1174"/>
                <a:gd name="T30" fmla="*/ 296 w 682"/>
                <a:gd name="T31" fmla="*/ 977 h 1174"/>
                <a:gd name="T32" fmla="*/ 285 w 682"/>
                <a:gd name="T33" fmla="*/ 932 h 1174"/>
                <a:gd name="T34" fmla="*/ 256 w 682"/>
                <a:gd name="T35" fmla="*/ 940 h 1174"/>
                <a:gd name="T36" fmla="*/ 296 w 682"/>
                <a:gd name="T37" fmla="*/ 1037 h 1174"/>
                <a:gd name="T38" fmla="*/ 306 w 682"/>
                <a:gd name="T39" fmla="*/ 1138 h 1174"/>
                <a:gd name="T40" fmla="*/ 0 w 682"/>
                <a:gd name="T41" fmla="*/ 624 h 1174"/>
                <a:gd name="T42" fmla="*/ 17 w 682"/>
                <a:gd name="T43" fmla="*/ 575 h 1174"/>
                <a:gd name="T44" fmla="*/ 50 w 682"/>
                <a:gd name="T45" fmla="*/ 535 h 1174"/>
                <a:gd name="T46" fmla="*/ 168 w 682"/>
                <a:gd name="T47" fmla="*/ 659 h 1174"/>
                <a:gd name="T48" fmla="*/ 166 w 682"/>
                <a:gd name="T49" fmla="*/ 583 h 1174"/>
                <a:gd name="T50" fmla="*/ 139 w 682"/>
                <a:gd name="T51" fmla="*/ 494 h 1174"/>
                <a:gd name="T52" fmla="*/ 192 w 682"/>
                <a:gd name="T53" fmla="*/ 335 h 1174"/>
                <a:gd name="T54" fmla="*/ 267 w 682"/>
                <a:gd name="T55" fmla="*/ 475 h 1174"/>
                <a:gd name="T56" fmla="*/ 320 w 682"/>
                <a:gd name="T57" fmla="*/ 632 h 1174"/>
                <a:gd name="T58" fmla="*/ 360 w 682"/>
                <a:gd name="T59" fmla="*/ 676 h 1174"/>
                <a:gd name="T60" fmla="*/ 323 w 682"/>
                <a:gd name="T61" fmla="*/ 515 h 1174"/>
                <a:gd name="T62" fmla="*/ 271 w 682"/>
                <a:gd name="T63" fmla="*/ 352 h 1174"/>
                <a:gd name="T64" fmla="*/ 269 w 682"/>
                <a:gd name="T65" fmla="*/ 263 h 1174"/>
                <a:gd name="T66" fmla="*/ 302 w 682"/>
                <a:gd name="T67" fmla="*/ 213 h 1174"/>
                <a:gd name="T68" fmla="*/ 360 w 682"/>
                <a:gd name="T69" fmla="*/ 180 h 1174"/>
                <a:gd name="T70" fmla="*/ 380 w 682"/>
                <a:gd name="T71" fmla="*/ 256 h 1174"/>
                <a:gd name="T72" fmla="*/ 416 w 682"/>
                <a:gd name="T73" fmla="*/ 329 h 1174"/>
                <a:gd name="T74" fmla="*/ 444 w 682"/>
                <a:gd name="T75" fmla="*/ 312 h 1174"/>
                <a:gd name="T76" fmla="*/ 405 w 682"/>
                <a:gd name="T77" fmla="*/ 161 h 1174"/>
                <a:gd name="T78" fmla="*/ 461 w 682"/>
                <a:gd name="T79" fmla="*/ 29 h 1174"/>
                <a:gd name="T80" fmla="*/ 552 w 682"/>
                <a:gd name="T81" fmla="*/ 50 h 1174"/>
                <a:gd name="T82" fmla="*/ 577 w 682"/>
                <a:gd name="T83" fmla="*/ 147 h 1174"/>
                <a:gd name="T84" fmla="*/ 610 w 682"/>
                <a:gd name="T85" fmla="*/ 240 h 1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82" h="1174">
                  <a:moveTo>
                    <a:pt x="610" y="240"/>
                  </a:moveTo>
                  <a:lnTo>
                    <a:pt x="616" y="269"/>
                  </a:lnTo>
                  <a:lnTo>
                    <a:pt x="632" y="302"/>
                  </a:lnTo>
                  <a:lnTo>
                    <a:pt x="651" y="335"/>
                  </a:lnTo>
                  <a:lnTo>
                    <a:pt x="671" y="368"/>
                  </a:lnTo>
                  <a:lnTo>
                    <a:pt x="680" y="397"/>
                  </a:lnTo>
                  <a:lnTo>
                    <a:pt x="682" y="428"/>
                  </a:lnTo>
                  <a:lnTo>
                    <a:pt x="663" y="455"/>
                  </a:lnTo>
                  <a:lnTo>
                    <a:pt x="624" y="480"/>
                  </a:lnTo>
                  <a:lnTo>
                    <a:pt x="587" y="467"/>
                  </a:lnTo>
                  <a:lnTo>
                    <a:pt x="576" y="552"/>
                  </a:lnTo>
                  <a:lnTo>
                    <a:pt x="556" y="531"/>
                  </a:lnTo>
                  <a:lnTo>
                    <a:pt x="544" y="511"/>
                  </a:lnTo>
                  <a:lnTo>
                    <a:pt x="533" y="490"/>
                  </a:lnTo>
                  <a:lnTo>
                    <a:pt x="525" y="471"/>
                  </a:lnTo>
                  <a:lnTo>
                    <a:pt x="513" y="449"/>
                  </a:lnTo>
                  <a:lnTo>
                    <a:pt x="502" y="432"/>
                  </a:lnTo>
                  <a:lnTo>
                    <a:pt x="484" y="416"/>
                  </a:lnTo>
                  <a:lnTo>
                    <a:pt x="467" y="407"/>
                  </a:lnTo>
                  <a:lnTo>
                    <a:pt x="471" y="451"/>
                  </a:lnTo>
                  <a:lnTo>
                    <a:pt x="482" y="496"/>
                  </a:lnTo>
                  <a:lnTo>
                    <a:pt x="494" y="539"/>
                  </a:lnTo>
                  <a:lnTo>
                    <a:pt x="508" y="583"/>
                  </a:lnTo>
                  <a:lnTo>
                    <a:pt x="510" y="624"/>
                  </a:lnTo>
                  <a:lnTo>
                    <a:pt x="502" y="667"/>
                  </a:lnTo>
                  <a:lnTo>
                    <a:pt x="477" y="705"/>
                  </a:lnTo>
                  <a:lnTo>
                    <a:pt x="432" y="744"/>
                  </a:lnTo>
                  <a:lnTo>
                    <a:pt x="413" y="731"/>
                  </a:lnTo>
                  <a:lnTo>
                    <a:pt x="395" y="731"/>
                  </a:lnTo>
                  <a:lnTo>
                    <a:pt x="384" y="740"/>
                  </a:lnTo>
                  <a:lnTo>
                    <a:pt x="380" y="752"/>
                  </a:lnTo>
                  <a:lnTo>
                    <a:pt x="378" y="765"/>
                  </a:lnTo>
                  <a:lnTo>
                    <a:pt x="384" y="781"/>
                  </a:lnTo>
                  <a:lnTo>
                    <a:pt x="387" y="794"/>
                  </a:lnTo>
                  <a:lnTo>
                    <a:pt x="395" y="810"/>
                  </a:lnTo>
                  <a:lnTo>
                    <a:pt x="401" y="824"/>
                  </a:lnTo>
                  <a:lnTo>
                    <a:pt x="407" y="839"/>
                  </a:lnTo>
                  <a:lnTo>
                    <a:pt x="399" y="860"/>
                  </a:lnTo>
                  <a:lnTo>
                    <a:pt x="393" y="884"/>
                  </a:lnTo>
                  <a:lnTo>
                    <a:pt x="384" y="909"/>
                  </a:lnTo>
                  <a:lnTo>
                    <a:pt x="374" y="934"/>
                  </a:lnTo>
                  <a:lnTo>
                    <a:pt x="360" y="957"/>
                  </a:lnTo>
                  <a:lnTo>
                    <a:pt x="349" y="983"/>
                  </a:lnTo>
                  <a:lnTo>
                    <a:pt x="335" y="1006"/>
                  </a:lnTo>
                  <a:lnTo>
                    <a:pt x="323" y="1031"/>
                  </a:lnTo>
                  <a:lnTo>
                    <a:pt x="308" y="1012"/>
                  </a:lnTo>
                  <a:lnTo>
                    <a:pt x="300" y="994"/>
                  </a:lnTo>
                  <a:lnTo>
                    <a:pt x="296" y="977"/>
                  </a:lnTo>
                  <a:lnTo>
                    <a:pt x="296" y="961"/>
                  </a:lnTo>
                  <a:lnTo>
                    <a:pt x="290" y="944"/>
                  </a:lnTo>
                  <a:lnTo>
                    <a:pt x="285" y="932"/>
                  </a:lnTo>
                  <a:lnTo>
                    <a:pt x="271" y="919"/>
                  </a:lnTo>
                  <a:lnTo>
                    <a:pt x="252" y="911"/>
                  </a:lnTo>
                  <a:lnTo>
                    <a:pt x="256" y="940"/>
                  </a:lnTo>
                  <a:lnTo>
                    <a:pt x="267" y="973"/>
                  </a:lnTo>
                  <a:lnTo>
                    <a:pt x="281" y="1004"/>
                  </a:lnTo>
                  <a:lnTo>
                    <a:pt x="296" y="1037"/>
                  </a:lnTo>
                  <a:lnTo>
                    <a:pt x="306" y="1070"/>
                  </a:lnTo>
                  <a:lnTo>
                    <a:pt x="312" y="1103"/>
                  </a:lnTo>
                  <a:lnTo>
                    <a:pt x="306" y="1138"/>
                  </a:lnTo>
                  <a:lnTo>
                    <a:pt x="288" y="1174"/>
                  </a:lnTo>
                  <a:lnTo>
                    <a:pt x="228" y="1174"/>
                  </a:lnTo>
                  <a:lnTo>
                    <a:pt x="0" y="624"/>
                  </a:lnTo>
                  <a:lnTo>
                    <a:pt x="0" y="604"/>
                  </a:lnTo>
                  <a:lnTo>
                    <a:pt x="7" y="591"/>
                  </a:lnTo>
                  <a:lnTo>
                    <a:pt x="17" y="575"/>
                  </a:lnTo>
                  <a:lnTo>
                    <a:pt x="29" y="564"/>
                  </a:lnTo>
                  <a:lnTo>
                    <a:pt x="38" y="548"/>
                  </a:lnTo>
                  <a:lnTo>
                    <a:pt x="50" y="535"/>
                  </a:lnTo>
                  <a:lnTo>
                    <a:pt x="56" y="519"/>
                  </a:lnTo>
                  <a:lnTo>
                    <a:pt x="60" y="504"/>
                  </a:lnTo>
                  <a:lnTo>
                    <a:pt x="168" y="659"/>
                  </a:lnTo>
                  <a:lnTo>
                    <a:pt x="172" y="637"/>
                  </a:lnTo>
                  <a:lnTo>
                    <a:pt x="172" y="612"/>
                  </a:lnTo>
                  <a:lnTo>
                    <a:pt x="166" y="583"/>
                  </a:lnTo>
                  <a:lnTo>
                    <a:pt x="160" y="556"/>
                  </a:lnTo>
                  <a:lnTo>
                    <a:pt x="149" y="523"/>
                  </a:lnTo>
                  <a:lnTo>
                    <a:pt x="139" y="494"/>
                  </a:lnTo>
                  <a:lnTo>
                    <a:pt x="128" y="465"/>
                  </a:lnTo>
                  <a:lnTo>
                    <a:pt x="120" y="444"/>
                  </a:lnTo>
                  <a:lnTo>
                    <a:pt x="192" y="335"/>
                  </a:lnTo>
                  <a:lnTo>
                    <a:pt x="223" y="376"/>
                  </a:lnTo>
                  <a:lnTo>
                    <a:pt x="248" y="424"/>
                  </a:lnTo>
                  <a:lnTo>
                    <a:pt x="267" y="475"/>
                  </a:lnTo>
                  <a:lnTo>
                    <a:pt x="287" y="529"/>
                  </a:lnTo>
                  <a:lnTo>
                    <a:pt x="302" y="579"/>
                  </a:lnTo>
                  <a:lnTo>
                    <a:pt x="320" y="632"/>
                  </a:lnTo>
                  <a:lnTo>
                    <a:pt x="343" y="682"/>
                  </a:lnTo>
                  <a:lnTo>
                    <a:pt x="372" y="731"/>
                  </a:lnTo>
                  <a:lnTo>
                    <a:pt x="360" y="676"/>
                  </a:lnTo>
                  <a:lnTo>
                    <a:pt x="349" y="622"/>
                  </a:lnTo>
                  <a:lnTo>
                    <a:pt x="335" y="568"/>
                  </a:lnTo>
                  <a:lnTo>
                    <a:pt x="323" y="515"/>
                  </a:lnTo>
                  <a:lnTo>
                    <a:pt x="306" y="461"/>
                  </a:lnTo>
                  <a:lnTo>
                    <a:pt x="290" y="407"/>
                  </a:lnTo>
                  <a:lnTo>
                    <a:pt x="271" y="352"/>
                  </a:lnTo>
                  <a:lnTo>
                    <a:pt x="252" y="300"/>
                  </a:lnTo>
                  <a:lnTo>
                    <a:pt x="259" y="281"/>
                  </a:lnTo>
                  <a:lnTo>
                    <a:pt x="269" y="263"/>
                  </a:lnTo>
                  <a:lnTo>
                    <a:pt x="279" y="246"/>
                  </a:lnTo>
                  <a:lnTo>
                    <a:pt x="290" y="230"/>
                  </a:lnTo>
                  <a:lnTo>
                    <a:pt x="302" y="213"/>
                  </a:lnTo>
                  <a:lnTo>
                    <a:pt x="320" y="201"/>
                  </a:lnTo>
                  <a:lnTo>
                    <a:pt x="337" y="188"/>
                  </a:lnTo>
                  <a:lnTo>
                    <a:pt x="360" y="180"/>
                  </a:lnTo>
                  <a:lnTo>
                    <a:pt x="366" y="201"/>
                  </a:lnTo>
                  <a:lnTo>
                    <a:pt x="374" y="228"/>
                  </a:lnTo>
                  <a:lnTo>
                    <a:pt x="380" y="256"/>
                  </a:lnTo>
                  <a:lnTo>
                    <a:pt x="389" y="283"/>
                  </a:lnTo>
                  <a:lnTo>
                    <a:pt x="399" y="306"/>
                  </a:lnTo>
                  <a:lnTo>
                    <a:pt x="416" y="329"/>
                  </a:lnTo>
                  <a:lnTo>
                    <a:pt x="438" y="347"/>
                  </a:lnTo>
                  <a:lnTo>
                    <a:pt x="467" y="360"/>
                  </a:lnTo>
                  <a:lnTo>
                    <a:pt x="444" y="312"/>
                  </a:lnTo>
                  <a:lnTo>
                    <a:pt x="424" y="261"/>
                  </a:lnTo>
                  <a:lnTo>
                    <a:pt x="409" y="211"/>
                  </a:lnTo>
                  <a:lnTo>
                    <a:pt x="405" y="161"/>
                  </a:lnTo>
                  <a:lnTo>
                    <a:pt x="407" y="110"/>
                  </a:lnTo>
                  <a:lnTo>
                    <a:pt x="426" y="67"/>
                  </a:lnTo>
                  <a:lnTo>
                    <a:pt x="461" y="29"/>
                  </a:lnTo>
                  <a:lnTo>
                    <a:pt x="515" y="0"/>
                  </a:lnTo>
                  <a:lnTo>
                    <a:pt x="537" y="21"/>
                  </a:lnTo>
                  <a:lnTo>
                    <a:pt x="552" y="50"/>
                  </a:lnTo>
                  <a:lnTo>
                    <a:pt x="562" y="81"/>
                  </a:lnTo>
                  <a:lnTo>
                    <a:pt x="572" y="114"/>
                  </a:lnTo>
                  <a:lnTo>
                    <a:pt x="577" y="147"/>
                  </a:lnTo>
                  <a:lnTo>
                    <a:pt x="585" y="180"/>
                  </a:lnTo>
                  <a:lnTo>
                    <a:pt x="595" y="209"/>
                  </a:lnTo>
                  <a:lnTo>
                    <a:pt x="610" y="24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38" name="Freeform 14">
              <a:extLst>
                <a:ext uri="{FF2B5EF4-FFF2-40B4-BE49-F238E27FC236}">
                  <a16:creationId xmlns:a16="http://schemas.microsoft.com/office/drawing/2014/main" id="{D5791889-72B6-47BE-802A-13E6756A327F}"/>
                </a:ext>
              </a:extLst>
            </p:cNvPr>
            <p:cNvSpPr>
              <a:spLocks/>
            </p:cNvSpPr>
            <p:nvPr/>
          </p:nvSpPr>
          <p:spPr bwMode="auto">
            <a:xfrm>
              <a:off x="2007" y="1397"/>
              <a:ext cx="150" cy="369"/>
            </a:xfrm>
            <a:custGeom>
              <a:avLst/>
              <a:gdLst>
                <a:gd name="T0" fmla="*/ 120 w 300"/>
                <a:gd name="T1" fmla="*/ 655 h 739"/>
                <a:gd name="T2" fmla="*/ 108 w 300"/>
                <a:gd name="T3" fmla="*/ 667 h 739"/>
                <a:gd name="T4" fmla="*/ 97 w 300"/>
                <a:gd name="T5" fmla="*/ 679 h 739"/>
                <a:gd name="T6" fmla="*/ 81 w 300"/>
                <a:gd name="T7" fmla="*/ 690 h 739"/>
                <a:gd name="T8" fmla="*/ 67 w 300"/>
                <a:gd name="T9" fmla="*/ 702 h 739"/>
                <a:gd name="T10" fmla="*/ 50 w 300"/>
                <a:gd name="T11" fmla="*/ 710 h 739"/>
                <a:gd name="T12" fmla="*/ 34 w 300"/>
                <a:gd name="T13" fmla="*/ 719 h 739"/>
                <a:gd name="T14" fmla="*/ 17 w 300"/>
                <a:gd name="T15" fmla="*/ 729 h 739"/>
                <a:gd name="T16" fmla="*/ 0 w 300"/>
                <a:gd name="T17" fmla="*/ 739 h 739"/>
                <a:gd name="T18" fmla="*/ 17 w 300"/>
                <a:gd name="T19" fmla="*/ 661 h 739"/>
                <a:gd name="T20" fmla="*/ 36 w 300"/>
                <a:gd name="T21" fmla="*/ 588 h 739"/>
                <a:gd name="T22" fmla="*/ 52 w 300"/>
                <a:gd name="T23" fmla="*/ 512 h 739"/>
                <a:gd name="T24" fmla="*/ 69 w 300"/>
                <a:gd name="T25" fmla="*/ 442 h 739"/>
                <a:gd name="T26" fmla="*/ 87 w 300"/>
                <a:gd name="T27" fmla="*/ 369 h 739"/>
                <a:gd name="T28" fmla="*/ 108 w 300"/>
                <a:gd name="T29" fmla="*/ 301 h 739"/>
                <a:gd name="T30" fmla="*/ 133 w 300"/>
                <a:gd name="T31" fmla="*/ 231 h 739"/>
                <a:gd name="T32" fmla="*/ 168 w 300"/>
                <a:gd name="T33" fmla="*/ 165 h 739"/>
                <a:gd name="T34" fmla="*/ 157 w 300"/>
                <a:gd name="T35" fmla="*/ 151 h 739"/>
                <a:gd name="T36" fmla="*/ 174 w 300"/>
                <a:gd name="T37" fmla="*/ 130 h 739"/>
                <a:gd name="T38" fmla="*/ 186 w 300"/>
                <a:gd name="T39" fmla="*/ 103 h 739"/>
                <a:gd name="T40" fmla="*/ 195 w 300"/>
                <a:gd name="T41" fmla="*/ 76 h 739"/>
                <a:gd name="T42" fmla="*/ 205 w 300"/>
                <a:gd name="T43" fmla="*/ 49 h 739"/>
                <a:gd name="T44" fmla="*/ 217 w 300"/>
                <a:gd name="T45" fmla="*/ 23 h 739"/>
                <a:gd name="T46" fmla="*/ 234 w 300"/>
                <a:gd name="T47" fmla="*/ 8 h 739"/>
                <a:gd name="T48" fmla="*/ 261 w 300"/>
                <a:gd name="T49" fmla="*/ 0 h 739"/>
                <a:gd name="T50" fmla="*/ 300 w 300"/>
                <a:gd name="T51" fmla="*/ 8 h 739"/>
                <a:gd name="T52" fmla="*/ 120 w 300"/>
                <a:gd name="T53" fmla="*/ 655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0" h="739">
                  <a:moveTo>
                    <a:pt x="120" y="655"/>
                  </a:moveTo>
                  <a:lnTo>
                    <a:pt x="108" y="667"/>
                  </a:lnTo>
                  <a:lnTo>
                    <a:pt x="97" y="679"/>
                  </a:lnTo>
                  <a:lnTo>
                    <a:pt x="81" y="690"/>
                  </a:lnTo>
                  <a:lnTo>
                    <a:pt x="67" y="702"/>
                  </a:lnTo>
                  <a:lnTo>
                    <a:pt x="50" y="710"/>
                  </a:lnTo>
                  <a:lnTo>
                    <a:pt x="34" y="719"/>
                  </a:lnTo>
                  <a:lnTo>
                    <a:pt x="17" y="729"/>
                  </a:lnTo>
                  <a:lnTo>
                    <a:pt x="0" y="739"/>
                  </a:lnTo>
                  <a:lnTo>
                    <a:pt x="17" y="661"/>
                  </a:lnTo>
                  <a:lnTo>
                    <a:pt x="36" y="588"/>
                  </a:lnTo>
                  <a:lnTo>
                    <a:pt x="52" y="512"/>
                  </a:lnTo>
                  <a:lnTo>
                    <a:pt x="69" y="442"/>
                  </a:lnTo>
                  <a:lnTo>
                    <a:pt x="87" y="369"/>
                  </a:lnTo>
                  <a:lnTo>
                    <a:pt x="108" y="301"/>
                  </a:lnTo>
                  <a:lnTo>
                    <a:pt x="133" y="231"/>
                  </a:lnTo>
                  <a:lnTo>
                    <a:pt x="168" y="165"/>
                  </a:lnTo>
                  <a:lnTo>
                    <a:pt x="157" y="151"/>
                  </a:lnTo>
                  <a:lnTo>
                    <a:pt x="174" y="130"/>
                  </a:lnTo>
                  <a:lnTo>
                    <a:pt x="186" y="103"/>
                  </a:lnTo>
                  <a:lnTo>
                    <a:pt x="195" y="76"/>
                  </a:lnTo>
                  <a:lnTo>
                    <a:pt x="205" y="49"/>
                  </a:lnTo>
                  <a:lnTo>
                    <a:pt x="217" y="23"/>
                  </a:lnTo>
                  <a:lnTo>
                    <a:pt x="234" y="8"/>
                  </a:lnTo>
                  <a:lnTo>
                    <a:pt x="261" y="0"/>
                  </a:lnTo>
                  <a:lnTo>
                    <a:pt x="300" y="8"/>
                  </a:lnTo>
                  <a:lnTo>
                    <a:pt x="120" y="655"/>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39" name="Freeform 15">
              <a:extLst>
                <a:ext uri="{FF2B5EF4-FFF2-40B4-BE49-F238E27FC236}">
                  <a16:creationId xmlns:a16="http://schemas.microsoft.com/office/drawing/2014/main" id="{C9C19D53-DA4A-4D90-AE9A-7E6D3C667426}"/>
                </a:ext>
              </a:extLst>
            </p:cNvPr>
            <p:cNvSpPr>
              <a:spLocks/>
            </p:cNvSpPr>
            <p:nvPr/>
          </p:nvSpPr>
          <p:spPr bwMode="auto">
            <a:xfrm>
              <a:off x="1959" y="1425"/>
              <a:ext cx="114" cy="318"/>
            </a:xfrm>
            <a:custGeom>
              <a:avLst/>
              <a:gdLst>
                <a:gd name="T0" fmla="*/ 34 w 226"/>
                <a:gd name="T1" fmla="*/ 636 h 636"/>
                <a:gd name="T2" fmla="*/ 5 w 226"/>
                <a:gd name="T3" fmla="*/ 568 h 636"/>
                <a:gd name="T4" fmla="*/ 0 w 226"/>
                <a:gd name="T5" fmla="*/ 495 h 636"/>
                <a:gd name="T6" fmla="*/ 9 w 226"/>
                <a:gd name="T7" fmla="*/ 415 h 636"/>
                <a:gd name="T8" fmla="*/ 34 w 226"/>
                <a:gd name="T9" fmla="*/ 336 h 636"/>
                <a:gd name="T10" fmla="*/ 62 w 226"/>
                <a:gd name="T11" fmla="*/ 251 h 636"/>
                <a:gd name="T12" fmla="*/ 95 w 226"/>
                <a:gd name="T13" fmla="*/ 165 h 636"/>
                <a:gd name="T14" fmla="*/ 122 w 226"/>
                <a:gd name="T15" fmla="*/ 80 h 636"/>
                <a:gd name="T16" fmla="*/ 143 w 226"/>
                <a:gd name="T17" fmla="*/ 0 h 636"/>
                <a:gd name="T18" fmla="*/ 226 w 226"/>
                <a:gd name="T19" fmla="*/ 0 h 636"/>
                <a:gd name="T20" fmla="*/ 34 w 226"/>
                <a:gd name="T21" fmla="*/ 636 h 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6" h="636">
                  <a:moveTo>
                    <a:pt x="34" y="636"/>
                  </a:moveTo>
                  <a:lnTo>
                    <a:pt x="5" y="568"/>
                  </a:lnTo>
                  <a:lnTo>
                    <a:pt x="0" y="495"/>
                  </a:lnTo>
                  <a:lnTo>
                    <a:pt x="9" y="415"/>
                  </a:lnTo>
                  <a:lnTo>
                    <a:pt x="34" y="336"/>
                  </a:lnTo>
                  <a:lnTo>
                    <a:pt x="62" y="251"/>
                  </a:lnTo>
                  <a:lnTo>
                    <a:pt x="95" y="165"/>
                  </a:lnTo>
                  <a:lnTo>
                    <a:pt x="122" y="80"/>
                  </a:lnTo>
                  <a:lnTo>
                    <a:pt x="143" y="0"/>
                  </a:lnTo>
                  <a:lnTo>
                    <a:pt x="226" y="0"/>
                  </a:lnTo>
                  <a:lnTo>
                    <a:pt x="34" y="636"/>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40" name="Freeform 16">
              <a:extLst>
                <a:ext uri="{FF2B5EF4-FFF2-40B4-BE49-F238E27FC236}">
                  <a16:creationId xmlns:a16="http://schemas.microsoft.com/office/drawing/2014/main" id="{EAB061B7-3B76-40C7-9B24-413FA61109C1}"/>
                </a:ext>
              </a:extLst>
            </p:cNvPr>
            <p:cNvSpPr>
              <a:spLocks/>
            </p:cNvSpPr>
            <p:nvPr/>
          </p:nvSpPr>
          <p:spPr bwMode="auto">
            <a:xfrm>
              <a:off x="1905" y="1437"/>
              <a:ext cx="78" cy="174"/>
            </a:xfrm>
            <a:custGeom>
              <a:avLst/>
              <a:gdLst>
                <a:gd name="T0" fmla="*/ 155 w 155"/>
                <a:gd name="T1" fmla="*/ 0 h 349"/>
                <a:gd name="T2" fmla="*/ 151 w 155"/>
                <a:gd name="T3" fmla="*/ 46 h 349"/>
                <a:gd name="T4" fmla="*/ 143 w 155"/>
                <a:gd name="T5" fmla="*/ 93 h 349"/>
                <a:gd name="T6" fmla="*/ 132 w 155"/>
                <a:gd name="T7" fmla="*/ 137 h 349"/>
                <a:gd name="T8" fmla="*/ 118 w 155"/>
                <a:gd name="T9" fmla="*/ 182 h 349"/>
                <a:gd name="T10" fmla="*/ 101 w 155"/>
                <a:gd name="T11" fmla="*/ 223 h 349"/>
                <a:gd name="T12" fmla="*/ 83 w 155"/>
                <a:gd name="T13" fmla="*/ 265 h 349"/>
                <a:gd name="T14" fmla="*/ 66 w 155"/>
                <a:gd name="T15" fmla="*/ 306 h 349"/>
                <a:gd name="T16" fmla="*/ 48 w 155"/>
                <a:gd name="T17" fmla="*/ 349 h 349"/>
                <a:gd name="T18" fmla="*/ 21 w 155"/>
                <a:gd name="T19" fmla="*/ 308 h 349"/>
                <a:gd name="T20" fmla="*/ 6 w 155"/>
                <a:gd name="T21" fmla="*/ 267 h 349"/>
                <a:gd name="T22" fmla="*/ 0 w 155"/>
                <a:gd name="T23" fmla="*/ 227 h 349"/>
                <a:gd name="T24" fmla="*/ 2 w 155"/>
                <a:gd name="T25" fmla="*/ 186 h 349"/>
                <a:gd name="T26" fmla="*/ 8 w 155"/>
                <a:gd name="T27" fmla="*/ 145 h 349"/>
                <a:gd name="T28" fmla="*/ 19 w 155"/>
                <a:gd name="T29" fmla="*/ 104 h 349"/>
                <a:gd name="T30" fmla="*/ 33 w 155"/>
                <a:gd name="T31" fmla="*/ 64 h 349"/>
                <a:gd name="T32" fmla="*/ 48 w 155"/>
                <a:gd name="T33" fmla="*/ 25 h 349"/>
                <a:gd name="T34" fmla="*/ 60 w 155"/>
                <a:gd name="T35" fmla="*/ 23 h 349"/>
                <a:gd name="T36" fmla="*/ 76 w 155"/>
                <a:gd name="T37" fmla="*/ 23 h 349"/>
                <a:gd name="T38" fmla="*/ 89 w 155"/>
                <a:gd name="T39" fmla="*/ 21 h 349"/>
                <a:gd name="T40" fmla="*/ 105 w 155"/>
                <a:gd name="T41" fmla="*/ 21 h 349"/>
                <a:gd name="T42" fmla="*/ 118 w 155"/>
                <a:gd name="T43" fmla="*/ 17 h 349"/>
                <a:gd name="T44" fmla="*/ 132 w 155"/>
                <a:gd name="T45" fmla="*/ 13 h 349"/>
                <a:gd name="T46" fmla="*/ 143 w 155"/>
                <a:gd name="T47" fmla="*/ 5 h 349"/>
                <a:gd name="T48" fmla="*/ 155 w 155"/>
                <a:gd name="T49"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5" h="349">
                  <a:moveTo>
                    <a:pt x="155" y="0"/>
                  </a:moveTo>
                  <a:lnTo>
                    <a:pt x="151" y="46"/>
                  </a:lnTo>
                  <a:lnTo>
                    <a:pt x="143" y="93"/>
                  </a:lnTo>
                  <a:lnTo>
                    <a:pt x="132" y="137"/>
                  </a:lnTo>
                  <a:lnTo>
                    <a:pt x="118" y="182"/>
                  </a:lnTo>
                  <a:lnTo>
                    <a:pt x="101" y="223"/>
                  </a:lnTo>
                  <a:lnTo>
                    <a:pt x="83" y="265"/>
                  </a:lnTo>
                  <a:lnTo>
                    <a:pt x="66" y="306"/>
                  </a:lnTo>
                  <a:lnTo>
                    <a:pt x="48" y="349"/>
                  </a:lnTo>
                  <a:lnTo>
                    <a:pt x="21" y="308"/>
                  </a:lnTo>
                  <a:lnTo>
                    <a:pt x="6" y="267"/>
                  </a:lnTo>
                  <a:lnTo>
                    <a:pt x="0" y="227"/>
                  </a:lnTo>
                  <a:lnTo>
                    <a:pt x="2" y="186"/>
                  </a:lnTo>
                  <a:lnTo>
                    <a:pt x="8" y="145"/>
                  </a:lnTo>
                  <a:lnTo>
                    <a:pt x="19" y="104"/>
                  </a:lnTo>
                  <a:lnTo>
                    <a:pt x="33" y="64"/>
                  </a:lnTo>
                  <a:lnTo>
                    <a:pt x="48" y="25"/>
                  </a:lnTo>
                  <a:lnTo>
                    <a:pt x="60" y="23"/>
                  </a:lnTo>
                  <a:lnTo>
                    <a:pt x="76" y="23"/>
                  </a:lnTo>
                  <a:lnTo>
                    <a:pt x="89" y="21"/>
                  </a:lnTo>
                  <a:lnTo>
                    <a:pt x="105" y="21"/>
                  </a:lnTo>
                  <a:lnTo>
                    <a:pt x="118" y="17"/>
                  </a:lnTo>
                  <a:lnTo>
                    <a:pt x="132" y="13"/>
                  </a:lnTo>
                  <a:lnTo>
                    <a:pt x="143" y="5"/>
                  </a:lnTo>
                  <a:lnTo>
                    <a:pt x="155" y="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41" name="Freeform 17">
              <a:extLst>
                <a:ext uri="{FF2B5EF4-FFF2-40B4-BE49-F238E27FC236}">
                  <a16:creationId xmlns:a16="http://schemas.microsoft.com/office/drawing/2014/main" id="{05A2675A-5B9F-4180-997B-5F515DA4EF2B}"/>
                </a:ext>
              </a:extLst>
            </p:cNvPr>
            <p:cNvSpPr>
              <a:spLocks/>
            </p:cNvSpPr>
            <p:nvPr/>
          </p:nvSpPr>
          <p:spPr bwMode="auto">
            <a:xfrm>
              <a:off x="2210" y="1400"/>
              <a:ext cx="109" cy="307"/>
            </a:xfrm>
            <a:custGeom>
              <a:avLst/>
              <a:gdLst>
                <a:gd name="T0" fmla="*/ 217 w 217"/>
                <a:gd name="T1" fmla="*/ 85 h 615"/>
                <a:gd name="T2" fmla="*/ 74 w 217"/>
                <a:gd name="T3" fmla="*/ 601 h 615"/>
                <a:gd name="T4" fmla="*/ 0 w 217"/>
                <a:gd name="T5" fmla="*/ 615 h 615"/>
                <a:gd name="T6" fmla="*/ 97 w 217"/>
                <a:gd name="T7" fmla="*/ 14 h 615"/>
                <a:gd name="T8" fmla="*/ 112 w 217"/>
                <a:gd name="T9" fmla="*/ 0 h 615"/>
                <a:gd name="T10" fmla="*/ 130 w 217"/>
                <a:gd name="T11" fmla="*/ 0 h 615"/>
                <a:gd name="T12" fmla="*/ 145 w 217"/>
                <a:gd name="T13" fmla="*/ 8 h 615"/>
                <a:gd name="T14" fmla="*/ 161 w 217"/>
                <a:gd name="T15" fmla="*/ 23 h 615"/>
                <a:gd name="T16" fmla="*/ 174 w 217"/>
                <a:gd name="T17" fmla="*/ 39 h 615"/>
                <a:gd name="T18" fmla="*/ 188 w 217"/>
                <a:gd name="T19" fmla="*/ 56 h 615"/>
                <a:gd name="T20" fmla="*/ 202 w 217"/>
                <a:gd name="T21" fmla="*/ 72 h 615"/>
                <a:gd name="T22" fmla="*/ 217 w 217"/>
                <a:gd name="T23" fmla="*/ 85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7" h="615">
                  <a:moveTo>
                    <a:pt x="217" y="85"/>
                  </a:moveTo>
                  <a:lnTo>
                    <a:pt x="74" y="601"/>
                  </a:lnTo>
                  <a:lnTo>
                    <a:pt x="0" y="615"/>
                  </a:lnTo>
                  <a:lnTo>
                    <a:pt x="97" y="14"/>
                  </a:lnTo>
                  <a:lnTo>
                    <a:pt x="112" y="0"/>
                  </a:lnTo>
                  <a:lnTo>
                    <a:pt x="130" y="0"/>
                  </a:lnTo>
                  <a:lnTo>
                    <a:pt x="145" y="8"/>
                  </a:lnTo>
                  <a:lnTo>
                    <a:pt x="161" y="23"/>
                  </a:lnTo>
                  <a:lnTo>
                    <a:pt x="174" y="39"/>
                  </a:lnTo>
                  <a:lnTo>
                    <a:pt x="188" y="56"/>
                  </a:lnTo>
                  <a:lnTo>
                    <a:pt x="202" y="72"/>
                  </a:lnTo>
                  <a:lnTo>
                    <a:pt x="217" y="8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42" name="Freeform 18">
              <a:extLst>
                <a:ext uri="{FF2B5EF4-FFF2-40B4-BE49-F238E27FC236}">
                  <a16:creationId xmlns:a16="http://schemas.microsoft.com/office/drawing/2014/main" id="{93E52B04-C334-431A-ADD5-262F97001D19}"/>
                </a:ext>
              </a:extLst>
            </p:cNvPr>
            <p:cNvSpPr>
              <a:spLocks/>
            </p:cNvSpPr>
            <p:nvPr/>
          </p:nvSpPr>
          <p:spPr bwMode="auto">
            <a:xfrm>
              <a:off x="1827" y="1467"/>
              <a:ext cx="61" cy="54"/>
            </a:xfrm>
            <a:custGeom>
              <a:avLst/>
              <a:gdLst>
                <a:gd name="T0" fmla="*/ 106 w 120"/>
                <a:gd name="T1" fmla="*/ 108 h 108"/>
                <a:gd name="T2" fmla="*/ 83 w 120"/>
                <a:gd name="T3" fmla="*/ 104 h 108"/>
                <a:gd name="T4" fmla="*/ 64 w 120"/>
                <a:gd name="T5" fmla="*/ 97 h 108"/>
                <a:gd name="T6" fmla="*/ 46 w 120"/>
                <a:gd name="T7" fmla="*/ 85 h 108"/>
                <a:gd name="T8" fmla="*/ 35 w 120"/>
                <a:gd name="T9" fmla="*/ 73 h 108"/>
                <a:gd name="T10" fmla="*/ 21 w 120"/>
                <a:gd name="T11" fmla="*/ 56 h 108"/>
                <a:gd name="T12" fmla="*/ 11 w 120"/>
                <a:gd name="T13" fmla="*/ 40 h 108"/>
                <a:gd name="T14" fmla="*/ 4 w 120"/>
                <a:gd name="T15" fmla="*/ 25 h 108"/>
                <a:gd name="T16" fmla="*/ 0 w 120"/>
                <a:gd name="T17" fmla="*/ 11 h 108"/>
                <a:gd name="T18" fmla="*/ 120 w 120"/>
                <a:gd name="T19" fmla="*/ 0 h 108"/>
                <a:gd name="T20" fmla="*/ 106 w 120"/>
                <a:gd name="T21"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0" h="108">
                  <a:moveTo>
                    <a:pt x="106" y="108"/>
                  </a:moveTo>
                  <a:lnTo>
                    <a:pt x="83" y="104"/>
                  </a:lnTo>
                  <a:lnTo>
                    <a:pt x="64" y="97"/>
                  </a:lnTo>
                  <a:lnTo>
                    <a:pt x="46" y="85"/>
                  </a:lnTo>
                  <a:lnTo>
                    <a:pt x="35" y="73"/>
                  </a:lnTo>
                  <a:lnTo>
                    <a:pt x="21" y="56"/>
                  </a:lnTo>
                  <a:lnTo>
                    <a:pt x="11" y="40"/>
                  </a:lnTo>
                  <a:lnTo>
                    <a:pt x="4" y="25"/>
                  </a:lnTo>
                  <a:lnTo>
                    <a:pt x="0" y="11"/>
                  </a:lnTo>
                  <a:lnTo>
                    <a:pt x="120" y="0"/>
                  </a:lnTo>
                  <a:lnTo>
                    <a:pt x="106" y="108"/>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43" name="Freeform 19">
              <a:extLst>
                <a:ext uri="{FF2B5EF4-FFF2-40B4-BE49-F238E27FC236}">
                  <a16:creationId xmlns:a16="http://schemas.microsoft.com/office/drawing/2014/main" id="{D2036D25-DD66-4AFF-A22F-9A55380CC57F}"/>
                </a:ext>
              </a:extLst>
            </p:cNvPr>
            <p:cNvSpPr>
              <a:spLocks/>
            </p:cNvSpPr>
            <p:nvPr/>
          </p:nvSpPr>
          <p:spPr bwMode="auto">
            <a:xfrm>
              <a:off x="982" y="1587"/>
              <a:ext cx="259" cy="294"/>
            </a:xfrm>
            <a:custGeom>
              <a:avLst/>
              <a:gdLst>
                <a:gd name="T0" fmla="*/ 430 w 517"/>
                <a:gd name="T1" fmla="*/ 516 h 588"/>
                <a:gd name="T2" fmla="*/ 384 w 517"/>
                <a:gd name="T3" fmla="*/ 588 h 588"/>
                <a:gd name="T4" fmla="*/ 339 w 517"/>
                <a:gd name="T5" fmla="*/ 557 h 588"/>
                <a:gd name="T6" fmla="*/ 292 w 517"/>
                <a:gd name="T7" fmla="*/ 524 h 588"/>
                <a:gd name="T8" fmla="*/ 240 w 517"/>
                <a:gd name="T9" fmla="*/ 485 h 588"/>
                <a:gd name="T10" fmla="*/ 190 w 517"/>
                <a:gd name="T11" fmla="*/ 448 h 588"/>
                <a:gd name="T12" fmla="*/ 137 w 517"/>
                <a:gd name="T13" fmla="*/ 407 h 588"/>
                <a:gd name="T14" fmla="*/ 89 w 517"/>
                <a:gd name="T15" fmla="*/ 369 h 588"/>
                <a:gd name="T16" fmla="*/ 40 w 517"/>
                <a:gd name="T17" fmla="*/ 332 h 588"/>
                <a:gd name="T18" fmla="*/ 0 w 517"/>
                <a:gd name="T19" fmla="*/ 299 h 588"/>
                <a:gd name="T20" fmla="*/ 0 w 517"/>
                <a:gd name="T21" fmla="*/ 281 h 588"/>
                <a:gd name="T22" fmla="*/ 4 w 517"/>
                <a:gd name="T23" fmla="*/ 264 h 588"/>
                <a:gd name="T24" fmla="*/ 9 w 517"/>
                <a:gd name="T25" fmla="*/ 248 h 588"/>
                <a:gd name="T26" fmla="*/ 17 w 517"/>
                <a:gd name="T27" fmla="*/ 235 h 588"/>
                <a:gd name="T28" fmla="*/ 25 w 517"/>
                <a:gd name="T29" fmla="*/ 219 h 588"/>
                <a:gd name="T30" fmla="*/ 33 w 517"/>
                <a:gd name="T31" fmla="*/ 206 h 588"/>
                <a:gd name="T32" fmla="*/ 40 w 517"/>
                <a:gd name="T33" fmla="*/ 192 h 588"/>
                <a:gd name="T34" fmla="*/ 48 w 517"/>
                <a:gd name="T35" fmla="*/ 180 h 588"/>
                <a:gd name="T36" fmla="*/ 91 w 517"/>
                <a:gd name="T37" fmla="*/ 213 h 588"/>
                <a:gd name="T38" fmla="*/ 137 w 517"/>
                <a:gd name="T39" fmla="*/ 252 h 588"/>
                <a:gd name="T40" fmla="*/ 184 w 517"/>
                <a:gd name="T41" fmla="*/ 293 h 588"/>
                <a:gd name="T42" fmla="*/ 234 w 517"/>
                <a:gd name="T43" fmla="*/ 336 h 588"/>
                <a:gd name="T44" fmla="*/ 283 w 517"/>
                <a:gd name="T45" fmla="*/ 372 h 588"/>
                <a:gd name="T46" fmla="*/ 335 w 517"/>
                <a:gd name="T47" fmla="*/ 407 h 588"/>
                <a:gd name="T48" fmla="*/ 387 w 517"/>
                <a:gd name="T49" fmla="*/ 434 h 588"/>
                <a:gd name="T50" fmla="*/ 444 w 517"/>
                <a:gd name="T51" fmla="*/ 456 h 588"/>
                <a:gd name="T52" fmla="*/ 457 w 517"/>
                <a:gd name="T53" fmla="*/ 425 h 588"/>
                <a:gd name="T54" fmla="*/ 459 w 517"/>
                <a:gd name="T55" fmla="*/ 407 h 588"/>
                <a:gd name="T56" fmla="*/ 450 w 517"/>
                <a:gd name="T57" fmla="*/ 398 h 588"/>
                <a:gd name="T58" fmla="*/ 436 w 517"/>
                <a:gd name="T59" fmla="*/ 394 h 588"/>
                <a:gd name="T60" fmla="*/ 413 w 517"/>
                <a:gd name="T61" fmla="*/ 392 h 588"/>
                <a:gd name="T62" fmla="*/ 389 w 517"/>
                <a:gd name="T63" fmla="*/ 390 h 588"/>
                <a:gd name="T64" fmla="*/ 366 w 517"/>
                <a:gd name="T65" fmla="*/ 384 h 588"/>
                <a:gd name="T66" fmla="*/ 347 w 517"/>
                <a:gd name="T67" fmla="*/ 372 h 588"/>
                <a:gd name="T68" fmla="*/ 60 w 517"/>
                <a:gd name="T69" fmla="*/ 120 h 588"/>
                <a:gd name="T70" fmla="*/ 120 w 517"/>
                <a:gd name="T71" fmla="*/ 0 h 588"/>
                <a:gd name="T72" fmla="*/ 174 w 517"/>
                <a:gd name="T73" fmla="*/ 62 h 588"/>
                <a:gd name="T74" fmla="*/ 252 w 517"/>
                <a:gd name="T75" fmla="*/ 118 h 588"/>
                <a:gd name="T76" fmla="*/ 339 w 517"/>
                <a:gd name="T77" fmla="*/ 171 h 588"/>
                <a:gd name="T78" fmla="*/ 422 w 517"/>
                <a:gd name="T79" fmla="*/ 225 h 588"/>
                <a:gd name="T80" fmla="*/ 484 w 517"/>
                <a:gd name="T81" fmla="*/ 281 h 588"/>
                <a:gd name="T82" fmla="*/ 517 w 517"/>
                <a:gd name="T83" fmla="*/ 347 h 588"/>
                <a:gd name="T84" fmla="*/ 502 w 517"/>
                <a:gd name="T85" fmla="*/ 425 h 588"/>
                <a:gd name="T86" fmla="*/ 430 w 517"/>
                <a:gd name="T87" fmla="*/ 51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7" h="588">
                  <a:moveTo>
                    <a:pt x="430" y="516"/>
                  </a:moveTo>
                  <a:lnTo>
                    <a:pt x="384" y="588"/>
                  </a:lnTo>
                  <a:lnTo>
                    <a:pt x="339" y="557"/>
                  </a:lnTo>
                  <a:lnTo>
                    <a:pt x="292" y="524"/>
                  </a:lnTo>
                  <a:lnTo>
                    <a:pt x="240" y="485"/>
                  </a:lnTo>
                  <a:lnTo>
                    <a:pt x="190" y="448"/>
                  </a:lnTo>
                  <a:lnTo>
                    <a:pt x="137" y="407"/>
                  </a:lnTo>
                  <a:lnTo>
                    <a:pt x="89" y="369"/>
                  </a:lnTo>
                  <a:lnTo>
                    <a:pt x="40" y="332"/>
                  </a:lnTo>
                  <a:lnTo>
                    <a:pt x="0" y="299"/>
                  </a:lnTo>
                  <a:lnTo>
                    <a:pt x="0" y="281"/>
                  </a:lnTo>
                  <a:lnTo>
                    <a:pt x="4" y="264"/>
                  </a:lnTo>
                  <a:lnTo>
                    <a:pt x="9" y="248"/>
                  </a:lnTo>
                  <a:lnTo>
                    <a:pt x="17" y="235"/>
                  </a:lnTo>
                  <a:lnTo>
                    <a:pt x="25" y="219"/>
                  </a:lnTo>
                  <a:lnTo>
                    <a:pt x="33" y="206"/>
                  </a:lnTo>
                  <a:lnTo>
                    <a:pt x="40" y="192"/>
                  </a:lnTo>
                  <a:lnTo>
                    <a:pt x="48" y="180"/>
                  </a:lnTo>
                  <a:lnTo>
                    <a:pt x="91" y="213"/>
                  </a:lnTo>
                  <a:lnTo>
                    <a:pt x="137" y="252"/>
                  </a:lnTo>
                  <a:lnTo>
                    <a:pt x="184" y="293"/>
                  </a:lnTo>
                  <a:lnTo>
                    <a:pt x="234" y="336"/>
                  </a:lnTo>
                  <a:lnTo>
                    <a:pt x="283" y="372"/>
                  </a:lnTo>
                  <a:lnTo>
                    <a:pt x="335" y="407"/>
                  </a:lnTo>
                  <a:lnTo>
                    <a:pt x="387" y="434"/>
                  </a:lnTo>
                  <a:lnTo>
                    <a:pt x="444" y="456"/>
                  </a:lnTo>
                  <a:lnTo>
                    <a:pt x="457" y="425"/>
                  </a:lnTo>
                  <a:lnTo>
                    <a:pt x="459" y="407"/>
                  </a:lnTo>
                  <a:lnTo>
                    <a:pt x="450" y="398"/>
                  </a:lnTo>
                  <a:lnTo>
                    <a:pt x="436" y="394"/>
                  </a:lnTo>
                  <a:lnTo>
                    <a:pt x="413" y="392"/>
                  </a:lnTo>
                  <a:lnTo>
                    <a:pt x="389" y="390"/>
                  </a:lnTo>
                  <a:lnTo>
                    <a:pt x="366" y="384"/>
                  </a:lnTo>
                  <a:lnTo>
                    <a:pt x="347" y="372"/>
                  </a:lnTo>
                  <a:lnTo>
                    <a:pt x="60" y="120"/>
                  </a:lnTo>
                  <a:lnTo>
                    <a:pt x="120" y="0"/>
                  </a:lnTo>
                  <a:lnTo>
                    <a:pt x="174" y="62"/>
                  </a:lnTo>
                  <a:lnTo>
                    <a:pt x="252" y="118"/>
                  </a:lnTo>
                  <a:lnTo>
                    <a:pt x="339" y="171"/>
                  </a:lnTo>
                  <a:lnTo>
                    <a:pt x="422" y="225"/>
                  </a:lnTo>
                  <a:lnTo>
                    <a:pt x="484" y="281"/>
                  </a:lnTo>
                  <a:lnTo>
                    <a:pt x="517" y="347"/>
                  </a:lnTo>
                  <a:lnTo>
                    <a:pt x="502" y="425"/>
                  </a:lnTo>
                  <a:lnTo>
                    <a:pt x="430" y="516"/>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44" name="Freeform 20">
              <a:extLst>
                <a:ext uri="{FF2B5EF4-FFF2-40B4-BE49-F238E27FC236}">
                  <a16:creationId xmlns:a16="http://schemas.microsoft.com/office/drawing/2014/main" id="{EE9A88A9-6603-4370-838C-A0EF53896EAD}"/>
                </a:ext>
              </a:extLst>
            </p:cNvPr>
            <p:cNvSpPr>
              <a:spLocks/>
            </p:cNvSpPr>
            <p:nvPr/>
          </p:nvSpPr>
          <p:spPr bwMode="auto">
            <a:xfrm>
              <a:off x="1089" y="1587"/>
              <a:ext cx="204" cy="156"/>
            </a:xfrm>
            <a:custGeom>
              <a:avLst/>
              <a:gdLst>
                <a:gd name="T0" fmla="*/ 407 w 407"/>
                <a:gd name="T1" fmla="*/ 204 h 312"/>
                <a:gd name="T2" fmla="*/ 347 w 407"/>
                <a:gd name="T3" fmla="*/ 312 h 312"/>
                <a:gd name="T4" fmla="*/ 0 w 407"/>
                <a:gd name="T5" fmla="*/ 0 h 312"/>
                <a:gd name="T6" fmla="*/ 56 w 407"/>
                <a:gd name="T7" fmla="*/ 4 h 312"/>
                <a:gd name="T8" fmla="*/ 112 w 407"/>
                <a:gd name="T9" fmla="*/ 18 h 312"/>
                <a:gd name="T10" fmla="*/ 167 w 407"/>
                <a:gd name="T11" fmla="*/ 39 h 312"/>
                <a:gd name="T12" fmla="*/ 221 w 407"/>
                <a:gd name="T13" fmla="*/ 66 h 312"/>
                <a:gd name="T14" fmla="*/ 271 w 407"/>
                <a:gd name="T15" fmla="*/ 95 h 312"/>
                <a:gd name="T16" fmla="*/ 320 w 407"/>
                <a:gd name="T17" fmla="*/ 130 h 312"/>
                <a:gd name="T18" fmla="*/ 364 w 407"/>
                <a:gd name="T19" fmla="*/ 165 h 312"/>
                <a:gd name="T20" fmla="*/ 407 w 407"/>
                <a:gd name="T21" fmla="*/ 204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7" h="312">
                  <a:moveTo>
                    <a:pt x="407" y="204"/>
                  </a:moveTo>
                  <a:lnTo>
                    <a:pt x="347" y="312"/>
                  </a:lnTo>
                  <a:lnTo>
                    <a:pt x="0" y="0"/>
                  </a:lnTo>
                  <a:lnTo>
                    <a:pt x="56" y="4"/>
                  </a:lnTo>
                  <a:lnTo>
                    <a:pt x="112" y="18"/>
                  </a:lnTo>
                  <a:lnTo>
                    <a:pt x="167" y="39"/>
                  </a:lnTo>
                  <a:lnTo>
                    <a:pt x="221" y="66"/>
                  </a:lnTo>
                  <a:lnTo>
                    <a:pt x="271" y="95"/>
                  </a:lnTo>
                  <a:lnTo>
                    <a:pt x="320" y="130"/>
                  </a:lnTo>
                  <a:lnTo>
                    <a:pt x="364" y="165"/>
                  </a:lnTo>
                  <a:lnTo>
                    <a:pt x="407" y="20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45" name="Freeform 21">
              <a:extLst>
                <a:ext uri="{FF2B5EF4-FFF2-40B4-BE49-F238E27FC236}">
                  <a16:creationId xmlns:a16="http://schemas.microsoft.com/office/drawing/2014/main" id="{46E4A365-66A7-46AA-AD11-F351D0F96111}"/>
                </a:ext>
              </a:extLst>
            </p:cNvPr>
            <p:cNvSpPr>
              <a:spLocks/>
            </p:cNvSpPr>
            <p:nvPr/>
          </p:nvSpPr>
          <p:spPr bwMode="auto">
            <a:xfrm>
              <a:off x="1683" y="1515"/>
              <a:ext cx="126" cy="96"/>
            </a:xfrm>
            <a:custGeom>
              <a:avLst/>
              <a:gdLst>
                <a:gd name="T0" fmla="*/ 252 w 252"/>
                <a:gd name="T1" fmla="*/ 46 h 192"/>
                <a:gd name="T2" fmla="*/ 223 w 252"/>
                <a:gd name="T3" fmla="*/ 66 h 192"/>
                <a:gd name="T4" fmla="*/ 194 w 252"/>
                <a:gd name="T5" fmla="*/ 87 h 192"/>
                <a:gd name="T6" fmla="*/ 161 w 252"/>
                <a:gd name="T7" fmla="*/ 106 h 192"/>
                <a:gd name="T8" fmla="*/ 130 w 252"/>
                <a:gd name="T9" fmla="*/ 128 h 192"/>
                <a:gd name="T10" fmla="*/ 97 w 252"/>
                <a:gd name="T11" fmla="*/ 143 h 192"/>
                <a:gd name="T12" fmla="*/ 64 w 252"/>
                <a:gd name="T13" fmla="*/ 161 h 192"/>
                <a:gd name="T14" fmla="*/ 31 w 252"/>
                <a:gd name="T15" fmla="*/ 176 h 192"/>
                <a:gd name="T16" fmla="*/ 0 w 252"/>
                <a:gd name="T17" fmla="*/ 192 h 192"/>
                <a:gd name="T18" fmla="*/ 192 w 252"/>
                <a:gd name="T19" fmla="*/ 0 h 192"/>
                <a:gd name="T20" fmla="*/ 252 w 252"/>
                <a:gd name="T21" fmla="*/ 46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2" h="192">
                  <a:moveTo>
                    <a:pt x="252" y="46"/>
                  </a:moveTo>
                  <a:lnTo>
                    <a:pt x="223" y="66"/>
                  </a:lnTo>
                  <a:lnTo>
                    <a:pt x="194" y="87"/>
                  </a:lnTo>
                  <a:lnTo>
                    <a:pt x="161" y="106"/>
                  </a:lnTo>
                  <a:lnTo>
                    <a:pt x="130" y="128"/>
                  </a:lnTo>
                  <a:lnTo>
                    <a:pt x="97" y="143"/>
                  </a:lnTo>
                  <a:lnTo>
                    <a:pt x="64" y="161"/>
                  </a:lnTo>
                  <a:lnTo>
                    <a:pt x="31" y="176"/>
                  </a:lnTo>
                  <a:lnTo>
                    <a:pt x="0" y="192"/>
                  </a:lnTo>
                  <a:lnTo>
                    <a:pt x="192" y="0"/>
                  </a:lnTo>
                  <a:lnTo>
                    <a:pt x="252" y="46"/>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46" name="Freeform 22">
              <a:extLst>
                <a:ext uri="{FF2B5EF4-FFF2-40B4-BE49-F238E27FC236}">
                  <a16:creationId xmlns:a16="http://schemas.microsoft.com/office/drawing/2014/main" id="{C574F8C0-1386-43F5-BC0B-DFF89E3C5503}"/>
                </a:ext>
              </a:extLst>
            </p:cNvPr>
            <p:cNvSpPr>
              <a:spLocks/>
            </p:cNvSpPr>
            <p:nvPr/>
          </p:nvSpPr>
          <p:spPr bwMode="auto">
            <a:xfrm>
              <a:off x="2283" y="1479"/>
              <a:ext cx="83" cy="228"/>
            </a:xfrm>
            <a:custGeom>
              <a:avLst/>
              <a:gdLst>
                <a:gd name="T0" fmla="*/ 84 w 165"/>
                <a:gd name="T1" fmla="*/ 456 h 456"/>
                <a:gd name="T2" fmla="*/ 0 w 165"/>
                <a:gd name="T3" fmla="*/ 456 h 456"/>
                <a:gd name="T4" fmla="*/ 10 w 165"/>
                <a:gd name="T5" fmla="*/ 397 h 456"/>
                <a:gd name="T6" fmla="*/ 20 w 165"/>
                <a:gd name="T7" fmla="*/ 339 h 456"/>
                <a:gd name="T8" fmla="*/ 29 w 165"/>
                <a:gd name="T9" fmla="*/ 279 h 456"/>
                <a:gd name="T10" fmla="*/ 41 w 165"/>
                <a:gd name="T11" fmla="*/ 221 h 456"/>
                <a:gd name="T12" fmla="*/ 51 w 165"/>
                <a:gd name="T13" fmla="*/ 163 h 456"/>
                <a:gd name="T14" fmla="*/ 68 w 165"/>
                <a:gd name="T15" fmla="*/ 105 h 456"/>
                <a:gd name="T16" fmla="*/ 89 w 165"/>
                <a:gd name="T17" fmla="*/ 50 h 456"/>
                <a:gd name="T18" fmla="*/ 119 w 165"/>
                <a:gd name="T19" fmla="*/ 0 h 456"/>
                <a:gd name="T20" fmla="*/ 153 w 165"/>
                <a:gd name="T21" fmla="*/ 48 h 456"/>
                <a:gd name="T22" fmla="*/ 165 w 165"/>
                <a:gd name="T23" fmla="*/ 103 h 456"/>
                <a:gd name="T24" fmla="*/ 157 w 165"/>
                <a:gd name="T25" fmla="*/ 155 h 456"/>
                <a:gd name="T26" fmla="*/ 142 w 165"/>
                <a:gd name="T27" fmla="*/ 213 h 456"/>
                <a:gd name="T28" fmla="*/ 117 w 165"/>
                <a:gd name="T29" fmla="*/ 269 h 456"/>
                <a:gd name="T30" fmla="*/ 97 w 165"/>
                <a:gd name="T31" fmla="*/ 330 h 456"/>
                <a:gd name="T32" fmla="*/ 82 w 165"/>
                <a:gd name="T33" fmla="*/ 392 h 456"/>
                <a:gd name="T34" fmla="*/ 84 w 165"/>
                <a:gd name="T35" fmla="*/ 456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5" h="456">
                  <a:moveTo>
                    <a:pt x="84" y="456"/>
                  </a:moveTo>
                  <a:lnTo>
                    <a:pt x="0" y="456"/>
                  </a:lnTo>
                  <a:lnTo>
                    <a:pt x="10" y="397"/>
                  </a:lnTo>
                  <a:lnTo>
                    <a:pt x="20" y="339"/>
                  </a:lnTo>
                  <a:lnTo>
                    <a:pt x="29" y="279"/>
                  </a:lnTo>
                  <a:lnTo>
                    <a:pt x="41" y="221"/>
                  </a:lnTo>
                  <a:lnTo>
                    <a:pt x="51" y="163"/>
                  </a:lnTo>
                  <a:lnTo>
                    <a:pt x="68" y="105"/>
                  </a:lnTo>
                  <a:lnTo>
                    <a:pt x="89" y="50"/>
                  </a:lnTo>
                  <a:lnTo>
                    <a:pt x="119" y="0"/>
                  </a:lnTo>
                  <a:lnTo>
                    <a:pt x="153" y="48"/>
                  </a:lnTo>
                  <a:lnTo>
                    <a:pt x="165" y="103"/>
                  </a:lnTo>
                  <a:lnTo>
                    <a:pt x="157" y="155"/>
                  </a:lnTo>
                  <a:lnTo>
                    <a:pt x="142" y="213"/>
                  </a:lnTo>
                  <a:lnTo>
                    <a:pt x="117" y="269"/>
                  </a:lnTo>
                  <a:lnTo>
                    <a:pt x="97" y="330"/>
                  </a:lnTo>
                  <a:lnTo>
                    <a:pt x="82" y="392"/>
                  </a:lnTo>
                  <a:lnTo>
                    <a:pt x="84" y="456"/>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47" name="Freeform 23">
              <a:extLst>
                <a:ext uri="{FF2B5EF4-FFF2-40B4-BE49-F238E27FC236}">
                  <a16:creationId xmlns:a16="http://schemas.microsoft.com/office/drawing/2014/main" id="{DBE9C5F1-2A20-4E42-A352-A77CD001099F}"/>
                </a:ext>
              </a:extLst>
            </p:cNvPr>
            <p:cNvSpPr>
              <a:spLocks/>
            </p:cNvSpPr>
            <p:nvPr/>
          </p:nvSpPr>
          <p:spPr bwMode="auto">
            <a:xfrm>
              <a:off x="1221" y="1563"/>
              <a:ext cx="636" cy="348"/>
            </a:xfrm>
            <a:custGeom>
              <a:avLst/>
              <a:gdLst>
                <a:gd name="T0" fmla="*/ 1223 w 1272"/>
                <a:gd name="T1" fmla="*/ 120 h 696"/>
                <a:gd name="T2" fmla="*/ 1070 w 1272"/>
                <a:gd name="T3" fmla="*/ 180 h 696"/>
                <a:gd name="T4" fmla="*/ 919 w 1272"/>
                <a:gd name="T5" fmla="*/ 250 h 696"/>
                <a:gd name="T6" fmla="*/ 768 w 1272"/>
                <a:gd name="T7" fmla="*/ 322 h 696"/>
                <a:gd name="T8" fmla="*/ 616 w 1272"/>
                <a:gd name="T9" fmla="*/ 397 h 696"/>
                <a:gd name="T10" fmla="*/ 463 w 1272"/>
                <a:gd name="T11" fmla="*/ 473 h 696"/>
                <a:gd name="T12" fmla="*/ 310 w 1272"/>
                <a:gd name="T13" fmla="*/ 550 h 696"/>
                <a:gd name="T14" fmla="*/ 155 w 1272"/>
                <a:gd name="T15" fmla="*/ 624 h 696"/>
                <a:gd name="T16" fmla="*/ 0 w 1272"/>
                <a:gd name="T17" fmla="*/ 696 h 696"/>
                <a:gd name="T18" fmla="*/ 29 w 1272"/>
                <a:gd name="T19" fmla="*/ 636 h 696"/>
                <a:gd name="T20" fmla="*/ 68 w 1272"/>
                <a:gd name="T21" fmla="*/ 587 h 696"/>
                <a:gd name="T22" fmla="*/ 112 w 1272"/>
                <a:gd name="T23" fmla="*/ 544 h 696"/>
                <a:gd name="T24" fmla="*/ 163 w 1272"/>
                <a:gd name="T25" fmla="*/ 508 h 696"/>
                <a:gd name="T26" fmla="*/ 213 w 1272"/>
                <a:gd name="T27" fmla="*/ 473 h 696"/>
                <a:gd name="T28" fmla="*/ 267 w 1272"/>
                <a:gd name="T29" fmla="*/ 442 h 696"/>
                <a:gd name="T30" fmla="*/ 320 w 1272"/>
                <a:gd name="T31" fmla="*/ 413 h 696"/>
                <a:gd name="T32" fmla="*/ 372 w 1272"/>
                <a:gd name="T33" fmla="*/ 384 h 696"/>
                <a:gd name="T34" fmla="*/ 1223 w 1272"/>
                <a:gd name="T35" fmla="*/ 0 h 696"/>
                <a:gd name="T36" fmla="*/ 1272 w 1272"/>
                <a:gd name="T37" fmla="*/ 60 h 696"/>
                <a:gd name="T38" fmla="*/ 1223 w 1272"/>
                <a:gd name="T39" fmla="*/ 12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72" h="696">
                  <a:moveTo>
                    <a:pt x="1223" y="120"/>
                  </a:moveTo>
                  <a:lnTo>
                    <a:pt x="1070" y="180"/>
                  </a:lnTo>
                  <a:lnTo>
                    <a:pt x="919" y="250"/>
                  </a:lnTo>
                  <a:lnTo>
                    <a:pt x="768" y="322"/>
                  </a:lnTo>
                  <a:lnTo>
                    <a:pt x="616" y="397"/>
                  </a:lnTo>
                  <a:lnTo>
                    <a:pt x="463" y="473"/>
                  </a:lnTo>
                  <a:lnTo>
                    <a:pt x="310" y="550"/>
                  </a:lnTo>
                  <a:lnTo>
                    <a:pt x="155" y="624"/>
                  </a:lnTo>
                  <a:lnTo>
                    <a:pt x="0" y="696"/>
                  </a:lnTo>
                  <a:lnTo>
                    <a:pt x="29" y="636"/>
                  </a:lnTo>
                  <a:lnTo>
                    <a:pt x="68" y="587"/>
                  </a:lnTo>
                  <a:lnTo>
                    <a:pt x="112" y="544"/>
                  </a:lnTo>
                  <a:lnTo>
                    <a:pt x="163" y="508"/>
                  </a:lnTo>
                  <a:lnTo>
                    <a:pt x="213" y="473"/>
                  </a:lnTo>
                  <a:lnTo>
                    <a:pt x="267" y="442"/>
                  </a:lnTo>
                  <a:lnTo>
                    <a:pt x="320" y="413"/>
                  </a:lnTo>
                  <a:lnTo>
                    <a:pt x="372" y="384"/>
                  </a:lnTo>
                  <a:lnTo>
                    <a:pt x="1223" y="0"/>
                  </a:lnTo>
                  <a:lnTo>
                    <a:pt x="1272" y="60"/>
                  </a:lnTo>
                  <a:lnTo>
                    <a:pt x="1223" y="120"/>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48" name="Freeform 24">
              <a:extLst>
                <a:ext uri="{FF2B5EF4-FFF2-40B4-BE49-F238E27FC236}">
                  <a16:creationId xmlns:a16="http://schemas.microsoft.com/office/drawing/2014/main" id="{E518B588-10A2-4B0C-9CFB-C63D93107D61}"/>
                </a:ext>
              </a:extLst>
            </p:cNvPr>
            <p:cNvSpPr>
              <a:spLocks/>
            </p:cNvSpPr>
            <p:nvPr/>
          </p:nvSpPr>
          <p:spPr bwMode="auto">
            <a:xfrm>
              <a:off x="1293" y="1629"/>
              <a:ext cx="337" cy="167"/>
            </a:xfrm>
            <a:custGeom>
              <a:avLst/>
              <a:gdLst>
                <a:gd name="T0" fmla="*/ 0 w 673"/>
                <a:gd name="T1" fmla="*/ 335 h 335"/>
                <a:gd name="T2" fmla="*/ 16 w 673"/>
                <a:gd name="T3" fmla="*/ 294 h 335"/>
                <a:gd name="T4" fmla="*/ 43 w 673"/>
                <a:gd name="T5" fmla="*/ 257 h 335"/>
                <a:gd name="T6" fmla="*/ 74 w 673"/>
                <a:gd name="T7" fmla="*/ 221 h 335"/>
                <a:gd name="T8" fmla="*/ 109 w 673"/>
                <a:gd name="T9" fmla="*/ 190 h 335"/>
                <a:gd name="T10" fmla="*/ 142 w 673"/>
                <a:gd name="T11" fmla="*/ 155 h 335"/>
                <a:gd name="T12" fmla="*/ 177 w 673"/>
                <a:gd name="T13" fmla="*/ 126 h 335"/>
                <a:gd name="T14" fmla="*/ 206 w 673"/>
                <a:gd name="T15" fmla="*/ 96 h 335"/>
                <a:gd name="T16" fmla="*/ 229 w 673"/>
                <a:gd name="T17" fmla="*/ 71 h 335"/>
                <a:gd name="T18" fmla="*/ 285 w 673"/>
                <a:gd name="T19" fmla="*/ 71 h 335"/>
                <a:gd name="T20" fmla="*/ 341 w 673"/>
                <a:gd name="T21" fmla="*/ 67 h 335"/>
                <a:gd name="T22" fmla="*/ 398 w 673"/>
                <a:gd name="T23" fmla="*/ 58 h 335"/>
                <a:gd name="T24" fmla="*/ 454 w 673"/>
                <a:gd name="T25" fmla="*/ 48 h 335"/>
                <a:gd name="T26" fmla="*/ 508 w 673"/>
                <a:gd name="T27" fmla="*/ 34 h 335"/>
                <a:gd name="T28" fmla="*/ 563 w 673"/>
                <a:gd name="T29" fmla="*/ 21 h 335"/>
                <a:gd name="T30" fmla="*/ 617 w 673"/>
                <a:gd name="T31" fmla="*/ 9 h 335"/>
                <a:gd name="T32" fmla="*/ 673 w 673"/>
                <a:gd name="T33" fmla="*/ 0 h 335"/>
                <a:gd name="T34" fmla="*/ 0 w 673"/>
                <a:gd name="T35" fmla="*/ 335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73" h="335">
                  <a:moveTo>
                    <a:pt x="0" y="335"/>
                  </a:moveTo>
                  <a:lnTo>
                    <a:pt x="16" y="294"/>
                  </a:lnTo>
                  <a:lnTo>
                    <a:pt x="43" y="257"/>
                  </a:lnTo>
                  <a:lnTo>
                    <a:pt x="74" y="221"/>
                  </a:lnTo>
                  <a:lnTo>
                    <a:pt x="109" y="190"/>
                  </a:lnTo>
                  <a:lnTo>
                    <a:pt x="142" y="155"/>
                  </a:lnTo>
                  <a:lnTo>
                    <a:pt x="177" y="126"/>
                  </a:lnTo>
                  <a:lnTo>
                    <a:pt x="206" y="96"/>
                  </a:lnTo>
                  <a:lnTo>
                    <a:pt x="229" y="71"/>
                  </a:lnTo>
                  <a:lnTo>
                    <a:pt x="285" y="71"/>
                  </a:lnTo>
                  <a:lnTo>
                    <a:pt x="341" y="67"/>
                  </a:lnTo>
                  <a:lnTo>
                    <a:pt x="398" y="58"/>
                  </a:lnTo>
                  <a:lnTo>
                    <a:pt x="454" y="48"/>
                  </a:lnTo>
                  <a:lnTo>
                    <a:pt x="508" y="34"/>
                  </a:lnTo>
                  <a:lnTo>
                    <a:pt x="563" y="21"/>
                  </a:lnTo>
                  <a:lnTo>
                    <a:pt x="617" y="9"/>
                  </a:lnTo>
                  <a:lnTo>
                    <a:pt x="673" y="0"/>
                  </a:lnTo>
                  <a:lnTo>
                    <a:pt x="0" y="335"/>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49" name="Freeform 25">
              <a:extLst>
                <a:ext uri="{FF2B5EF4-FFF2-40B4-BE49-F238E27FC236}">
                  <a16:creationId xmlns:a16="http://schemas.microsoft.com/office/drawing/2014/main" id="{5BE631AA-3E77-4527-AA46-656201E63EB4}"/>
                </a:ext>
              </a:extLst>
            </p:cNvPr>
            <p:cNvSpPr>
              <a:spLocks/>
            </p:cNvSpPr>
            <p:nvPr/>
          </p:nvSpPr>
          <p:spPr bwMode="auto">
            <a:xfrm>
              <a:off x="1214" y="1629"/>
              <a:ext cx="727" cy="659"/>
            </a:xfrm>
            <a:custGeom>
              <a:avLst/>
              <a:gdLst>
                <a:gd name="T0" fmla="*/ 1255 w 1455"/>
                <a:gd name="T1" fmla="*/ 166 h 1318"/>
                <a:gd name="T2" fmla="*/ 960 w 1455"/>
                <a:gd name="T3" fmla="*/ 319 h 1318"/>
                <a:gd name="T4" fmla="*/ 661 w 1455"/>
                <a:gd name="T5" fmla="*/ 461 h 1318"/>
                <a:gd name="T6" fmla="*/ 704 w 1455"/>
                <a:gd name="T7" fmla="*/ 482 h 1318"/>
                <a:gd name="T8" fmla="*/ 983 w 1455"/>
                <a:gd name="T9" fmla="*/ 345 h 1318"/>
                <a:gd name="T10" fmla="*/ 1272 w 1455"/>
                <a:gd name="T11" fmla="*/ 213 h 1318"/>
                <a:gd name="T12" fmla="*/ 1373 w 1455"/>
                <a:gd name="T13" fmla="*/ 226 h 1318"/>
                <a:gd name="T14" fmla="*/ 1367 w 1455"/>
                <a:gd name="T15" fmla="*/ 285 h 1318"/>
                <a:gd name="T16" fmla="*/ 1323 w 1455"/>
                <a:gd name="T17" fmla="*/ 347 h 1318"/>
                <a:gd name="T18" fmla="*/ 1383 w 1455"/>
                <a:gd name="T19" fmla="*/ 341 h 1318"/>
                <a:gd name="T20" fmla="*/ 1431 w 1455"/>
                <a:gd name="T21" fmla="*/ 343 h 1318"/>
                <a:gd name="T22" fmla="*/ 1426 w 1455"/>
                <a:gd name="T23" fmla="*/ 436 h 1318"/>
                <a:gd name="T24" fmla="*/ 1288 w 1455"/>
                <a:gd name="T25" fmla="*/ 548 h 1318"/>
                <a:gd name="T26" fmla="*/ 1121 w 1455"/>
                <a:gd name="T27" fmla="*/ 635 h 1318"/>
                <a:gd name="T28" fmla="*/ 1129 w 1455"/>
                <a:gd name="T29" fmla="*/ 676 h 1318"/>
                <a:gd name="T30" fmla="*/ 1208 w 1455"/>
                <a:gd name="T31" fmla="*/ 639 h 1318"/>
                <a:gd name="T32" fmla="*/ 1311 w 1455"/>
                <a:gd name="T33" fmla="*/ 612 h 1318"/>
                <a:gd name="T34" fmla="*/ 1276 w 1455"/>
                <a:gd name="T35" fmla="*/ 699 h 1318"/>
                <a:gd name="T36" fmla="*/ 1220 w 1455"/>
                <a:gd name="T37" fmla="*/ 765 h 1318"/>
                <a:gd name="T38" fmla="*/ 1228 w 1455"/>
                <a:gd name="T39" fmla="*/ 827 h 1318"/>
                <a:gd name="T40" fmla="*/ 462 w 1455"/>
                <a:gd name="T41" fmla="*/ 1293 h 1318"/>
                <a:gd name="T42" fmla="*/ 413 w 1455"/>
                <a:gd name="T43" fmla="*/ 1273 h 1318"/>
                <a:gd name="T44" fmla="*/ 353 w 1455"/>
                <a:gd name="T45" fmla="*/ 1269 h 1318"/>
                <a:gd name="T46" fmla="*/ 452 w 1455"/>
                <a:gd name="T47" fmla="*/ 1192 h 1318"/>
                <a:gd name="T48" fmla="*/ 627 w 1455"/>
                <a:gd name="T49" fmla="*/ 1091 h 1318"/>
                <a:gd name="T50" fmla="*/ 784 w 1455"/>
                <a:gd name="T51" fmla="*/ 994 h 1318"/>
                <a:gd name="T52" fmla="*/ 596 w 1455"/>
                <a:gd name="T53" fmla="*/ 1058 h 1318"/>
                <a:gd name="T54" fmla="*/ 421 w 1455"/>
                <a:gd name="T55" fmla="*/ 1151 h 1318"/>
                <a:gd name="T56" fmla="*/ 244 w 1455"/>
                <a:gd name="T57" fmla="*/ 1114 h 1318"/>
                <a:gd name="T58" fmla="*/ 516 w 1455"/>
                <a:gd name="T59" fmla="*/ 953 h 1318"/>
                <a:gd name="T60" fmla="*/ 801 w 1455"/>
                <a:gd name="T61" fmla="*/ 829 h 1318"/>
                <a:gd name="T62" fmla="*/ 892 w 1455"/>
                <a:gd name="T63" fmla="*/ 752 h 1318"/>
                <a:gd name="T64" fmla="*/ 594 w 1455"/>
                <a:gd name="T65" fmla="*/ 864 h 1318"/>
                <a:gd name="T66" fmla="*/ 305 w 1455"/>
                <a:gd name="T67" fmla="*/ 1006 h 1318"/>
                <a:gd name="T68" fmla="*/ 136 w 1455"/>
                <a:gd name="T69" fmla="*/ 973 h 1318"/>
                <a:gd name="T70" fmla="*/ 188 w 1455"/>
                <a:gd name="T71" fmla="*/ 944 h 1318"/>
                <a:gd name="T72" fmla="*/ 239 w 1455"/>
                <a:gd name="T73" fmla="*/ 903 h 1318"/>
                <a:gd name="T74" fmla="*/ 206 w 1455"/>
                <a:gd name="T75" fmla="*/ 882 h 1318"/>
                <a:gd name="T76" fmla="*/ 148 w 1455"/>
                <a:gd name="T77" fmla="*/ 905 h 1318"/>
                <a:gd name="T78" fmla="*/ 87 w 1455"/>
                <a:gd name="T79" fmla="*/ 934 h 1318"/>
                <a:gd name="T80" fmla="*/ 177 w 1455"/>
                <a:gd name="T81" fmla="*/ 752 h 1318"/>
                <a:gd name="T82" fmla="*/ 332 w 1455"/>
                <a:gd name="T83" fmla="*/ 661 h 1318"/>
                <a:gd name="T84" fmla="*/ 471 w 1455"/>
                <a:gd name="T85" fmla="*/ 564 h 1318"/>
                <a:gd name="T86" fmla="*/ 27 w 1455"/>
                <a:gd name="T87" fmla="*/ 717 h 1318"/>
                <a:gd name="T88" fmla="*/ 0 w 1455"/>
                <a:gd name="T89" fmla="*/ 643 h 1318"/>
                <a:gd name="T90" fmla="*/ 64 w 1455"/>
                <a:gd name="T91" fmla="*/ 599 h 1318"/>
                <a:gd name="T92" fmla="*/ 537 w 1455"/>
                <a:gd name="T93" fmla="*/ 354 h 1318"/>
                <a:gd name="T94" fmla="*/ 1012 w 1455"/>
                <a:gd name="T95" fmla="*/ 124 h 1318"/>
                <a:gd name="T96" fmla="*/ 1348 w 1455"/>
                <a:gd name="T97" fmla="*/ 71 h 1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55" h="1318">
                  <a:moveTo>
                    <a:pt x="1348" y="71"/>
                  </a:moveTo>
                  <a:lnTo>
                    <a:pt x="1348" y="108"/>
                  </a:lnTo>
                  <a:lnTo>
                    <a:pt x="1255" y="166"/>
                  </a:lnTo>
                  <a:lnTo>
                    <a:pt x="1158" y="221"/>
                  </a:lnTo>
                  <a:lnTo>
                    <a:pt x="1059" y="271"/>
                  </a:lnTo>
                  <a:lnTo>
                    <a:pt x="960" y="319"/>
                  </a:lnTo>
                  <a:lnTo>
                    <a:pt x="859" y="366"/>
                  </a:lnTo>
                  <a:lnTo>
                    <a:pt x="760" y="414"/>
                  </a:lnTo>
                  <a:lnTo>
                    <a:pt x="661" y="461"/>
                  </a:lnTo>
                  <a:lnTo>
                    <a:pt x="568" y="515"/>
                  </a:lnTo>
                  <a:lnTo>
                    <a:pt x="615" y="527"/>
                  </a:lnTo>
                  <a:lnTo>
                    <a:pt x="704" y="482"/>
                  </a:lnTo>
                  <a:lnTo>
                    <a:pt x="795" y="438"/>
                  </a:lnTo>
                  <a:lnTo>
                    <a:pt x="888" y="391"/>
                  </a:lnTo>
                  <a:lnTo>
                    <a:pt x="983" y="345"/>
                  </a:lnTo>
                  <a:lnTo>
                    <a:pt x="1076" y="296"/>
                  </a:lnTo>
                  <a:lnTo>
                    <a:pt x="1173" y="254"/>
                  </a:lnTo>
                  <a:lnTo>
                    <a:pt x="1272" y="213"/>
                  </a:lnTo>
                  <a:lnTo>
                    <a:pt x="1371" y="180"/>
                  </a:lnTo>
                  <a:lnTo>
                    <a:pt x="1371" y="203"/>
                  </a:lnTo>
                  <a:lnTo>
                    <a:pt x="1373" y="226"/>
                  </a:lnTo>
                  <a:lnTo>
                    <a:pt x="1373" y="246"/>
                  </a:lnTo>
                  <a:lnTo>
                    <a:pt x="1373" y="267"/>
                  </a:lnTo>
                  <a:lnTo>
                    <a:pt x="1367" y="285"/>
                  </a:lnTo>
                  <a:lnTo>
                    <a:pt x="1360" y="304"/>
                  </a:lnTo>
                  <a:lnTo>
                    <a:pt x="1344" y="323"/>
                  </a:lnTo>
                  <a:lnTo>
                    <a:pt x="1323" y="347"/>
                  </a:lnTo>
                  <a:lnTo>
                    <a:pt x="1342" y="347"/>
                  </a:lnTo>
                  <a:lnTo>
                    <a:pt x="1364" y="345"/>
                  </a:lnTo>
                  <a:lnTo>
                    <a:pt x="1383" y="341"/>
                  </a:lnTo>
                  <a:lnTo>
                    <a:pt x="1402" y="339"/>
                  </a:lnTo>
                  <a:lnTo>
                    <a:pt x="1416" y="337"/>
                  </a:lnTo>
                  <a:lnTo>
                    <a:pt x="1431" y="343"/>
                  </a:lnTo>
                  <a:lnTo>
                    <a:pt x="1443" y="356"/>
                  </a:lnTo>
                  <a:lnTo>
                    <a:pt x="1455" y="383"/>
                  </a:lnTo>
                  <a:lnTo>
                    <a:pt x="1426" y="436"/>
                  </a:lnTo>
                  <a:lnTo>
                    <a:pt x="1387" y="478"/>
                  </a:lnTo>
                  <a:lnTo>
                    <a:pt x="1340" y="515"/>
                  </a:lnTo>
                  <a:lnTo>
                    <a:pt x="1288" y="548"/>
                  </a:lnTo>
                  <a:lnTo>
                    <a:pt x="1232" y="577"/>
                  </a:lnTo>
                  <a:lnTo>
                    <a:pt x="1175" y="606"/>
                  </a:lnTo>
                  <a:lnTo>
                    <a:pt x="1121" y="635"/>
                  </a:lnTo>
                  <a:lnTo>
                    <a:pt x="1071" y="670"/>
                  </a:lnTo>
                  <a:lnTo>
                    <a:pt x="1100" y="676"/>
                  </a:lnTo>
                  <a:lnTo>
                    <a:pt x="1129" y="676"/>
                  </a:lnTo>
                  <a:lnTo>
                    <a:pt x="1154" y="666"/>
                  </a:lnTo>
                  <a:lnTo>
                    <a:pt x="1181" y="655"/>
                  </a:lnTo>
                  <a:lnTo>
                    <a:pt x="1208" y="639"/>
                  </a:lnTo>
                  <a:lnTo>
                    <a:pt x="1239" y="626"/>
                  </a:lnTo>
                  <a:lnTo>
                    <a:pt x="1272" y="616"/>
                  </a:lnTo>
                  <a:lnTo>
                    <a:pt x="1311" y="612"/>
                  </a:lnTo>
                  <a:lnTo>
                    <a:pt x="1300" y="643"/>
                  </a:lnTo>
                  <a:lnTo>
                    <a:pt x="1290" y="674"/>
                  </a:lnTo>
                  <a:lnTo>
                    <a:pt x="1276" y="699"/>
                  </a:lnTo>
                  <a:lnTo>
                    <a:pt x="1261" y="725"/>
                  </a:lnTo>
                  <a:lnTo>
                    <a:pt x="1241" y="744"/>
                  </a:lnTo>
                  <a:lnTo>
                    <a:pt x="1220" y="765"/>
                  </a:lnTo>
                  <a:lnTo>
                    <a:pt x="1195" y="783"/>
                  </a:lnTo>
                  <a:lnTo>
                    <a:pt x="1168" y="802"/>
                  </a:lnTo>
                  <a:lnTo>
                    <a:pt x="1228" y="827"/>
                  </a:lnTo>
                  <a:lnTo>
                    <a:pt x="1156" y="971"/>
                  </a:lnTo>
                  <a:lnTo>
                    <a:pt x="471" y="1318"/>
                  </a:lnTo>
                  <a:lnTo>
                    <a:pt x="462" y="1293"/>
                  </a:lnTo>
                  <a:lnTo>
                    <a:pt x="450" y="1279"/>
                  </a:lnTo>
                  <a:lnTo>
                    <a:pt x="431" y="1273"/>
                  </a:lnTo>
                  <a:lnTo>
                    <a:pt x="413" y="1273"/>
                  </a:lnTo>
                  <a:lnTo>
                    <a:pt x="392" y="1273"/>
                  </a:lnTo>
                  <a:lnTo>
                    <a:pt x="372" y="1273"/>
                  </a:lnTo>
                  <a:lnTo>
                    <a:pt x="353" y="1269"/>
                  </a:lnTo>
                  <a:lnTo>
                    <a:pt x="340" y="1258"/>
                  </a:lnTo>
                  <a:lnTo>
                    <a:pt x="394" y="1225"/>
                  </a:lnTo>
                  <a:lnTo>
                    <a:pt x="452" y="1192"/>
                  </a:lnTo>
                  <a:lnTo>
                    <a:pt x="510" y="1159"/>
                  </a:lnTo>
                  <a:lnTo>
                    <a:pt x="570" y="1126"/>
                  </a:lnTo>
                  <a:lnTo>
                    <a:pt x="627" y="1091"/>
                  </a:lnTo>
                  <a:lnTo>
                    <a:pt x="683" y="1058"/>
                  </a:lnTo>
                  <a:lnTo>
                    <a:pt x="735" y="1025"/>
                  </a:lnTo>
                  <a:lnTo>
                    <a:pt x="784" y="994"/>
                  </a:lnTo>
                  <a:lnTo>
                    <a:pt x="720" y="1010"/>
                  </a:lnTo>
                  <a:lnTo>
                    <a:pt x="658" y="1033"/>
                  </a:lnTo>
                  <a:lnTo>
                    <a:pt x="596" y="1058"/>
                  </a:lnTo>
                  <a:lnTo>
                    <a:pt x="537" y="1089"/>
                  </a:lnTo>
                  <a:lnTo>
                    <a:pt x="479" y="1118"/>
                  </a:lnTo>
                  <a:lnTo>
                    <a:pt x="421" y="1151"/>
                  </a:lnTo>
                  <a:lnTo>
                    <a:pt x="363" y="1180"/>
                  </a:lnTo>
                  <a:lnTo>
                    <a:pt x="305" y="1211"/>
                  </a:lnTo>
                  <a:lnTo>
                    <a:pt x="244" y="1114"/>
                  </a:lnTo>
                  <a:lnTo>
                    <a:pt x="332" y="1050"/>
                  </a:lnTo>
                  <a:lnTo>
                    <a:pt x="425" y="998"/>
                  </a:lnTo>
                  <a:lnTo>
                    <a:pt x="516" y="953"/>
                  </a:lnTo>
                  <a:lnTo>
                    <a:pt x="611" y="913"/>
                  </a:lnTo>
                  <a:lnTo>
                    <a:pt x="704" y="870"/>
                  </a:lnTo>
                  <a:lnTo>
                    <a:pt x="801" y="829"/>
                  </a:lnTo>
                  <a:lnTo>
                    <a:pt x="900" y="783"/>
                  </a:lnTo>
                  <a:lnTo>
                    <a:pt x="999" y="730"/>
                  </a:lnTo>
                  <a:lnTo>
                    <a:pt x="892" y="752"/>
                  </a:lnTo>
                  <a:lnTo>
                    <a:pt x="789" y="783"/>
                  </a:lnTo>
                  <a:lnTo>
                    <a:pt x="691" y="820"/>
                  </a:lnTo>
                  <a:lnTo>
                    <a:pt x="594" y="864"/>
                  </a:lnTo>
                  <a:lnTo>
                    <a:pt x="497" y="909"/>
                  </a:lnTo>
                  <a:lnTo>
                    <a:pt x="402" y="959"/>
                  </a:lnTo>
                  <a:lnTo>
                    <a:pt x="305" y="1006"/>
                  </a:lnTo>
                  <a:lnTo>
                    <a:pt x="208" y="1054"/>
                  </a:lnTo>
                  <a:lnTo>
                    <a:pt x="124" y="982"/>
                  </a:lnTo>
                  <a:lnTo>
                    <a:pt x="136" y="973"/>
                  </a:lnTo>
                  <a:lnTo>
                    <a:pt x="153" y="963"/>
                  </a:lnTo>
                  <a:lnTo>
                    <a:pt x="171" y="953"/>
                  </a:lnTo>
                  <a:lnTo>
                    <a:pt x="188" y="944"/>
                  </a:lnTo>
                  <a:lnTo>
                    <a:pt x="206" y="930"/>
                  </a:lnTo>
                  <a:lnTo>
                    <a:pt x="223" y="919"/>
                  </a:lnTo>
                  <a:lnTo>
                    <a:pt x="239" y="903"/>
                  </a:lnTo>
                  <a:lnTo>
                    <a:pt x="256" y="887"/>
                  </a:lnTo>
                  <a:lnTo>
                    <a:pt x="229" y="880"/>
                  </a:lnTo>
                  <a:lnTo>
                    <a:pt x="206" y="882"/>
                  </a:lnTo>
                  <a:lnTo>
                    <a:pt x="184" y="886"/>
                  </a:lnTo>
                  <a:lnTo>
                    <a:pt x="167" y="895"/>
                  </a:lnTo>
                  <a:lnTo>
                    <a:pt x="148" y="905"/>
                  </a:lnTo>
                  <a:lnTo>
                    <a:pt x="128" y="917"/>
                  </a:lnTo>
                  <a:lnTo>
                    <a:pt x="107" y="926"/>
                  </a:lnTo>
                  <a:lnTo>
                    <a:pt x="87" y="934"/>
                  </a:lnTo>
                  <a:lnTo>
                    <a:pt x="76" y="816"/>
                  </a:lnTo>
                  <a:lnTo>
                    <a:pt x="124" y="783"/>
                  </a:lnTo>
                  <a:lnTo>
                    <a:pt x="177" y="752"/>
                  </a:lnTo>
                  <a:lnTo>
                    <a:pt x="229" y="721"/>
                  </a:lnTo>
                  <a:lnTo>
                    <a:pt x="281" y="692"/>
                  </a:lnTo>
                  <a:lnTo>
                    <a:pt x="332" y="661"/>
                  </a:lnTo>
                  <a:lnTo>
                    <a:pt x="382" y="630"/>
                  </a:lnTo>
                  <a:lnTo>
                    <a:pt x="427" y="597"/>
                  </a:lnTo>
                  <a:lnTo>
                    <a:pt x="471" y="564"/>
                  </a:lnTo>
                  <a:lnTo>
                    <a:pt x="64" y="756"/>
                  </a:lnTo>
                  <a:lnTo>
                    <a:pt x="43" y="738"/>
                  </a:lnTo>
                  <a:lnTo>
                    <a:pt x="27" y="717"/>
                  </a:lnTo>
                  <a:lnTo>
                    <a:pt x="12" y="692"/>
                  </a:lnTo>
                  <a:lnTo>
                    <a:pt x="4" y="668"/>
                  </a:lnTo>
                  <a:lnTo>
                    <a:pt x="0" y="643"/>
                  </a:lnTo>
                  <a:lnTo>
                    <a:pt x="10" y="622"/>
                  </a:lnTo>
                  <a:lnTo>
                    <a:pt x="29" y="606"/>
                  </a:lnTo>
                  <a:lnTo>
                    <a:pt x="64" y="599"/>
                  </a:lnTo>
                  <a:lnTo>
                    <a:pt x="221" y="517"/>
                  </a:lnTo>
                  <a:lnTo>
                    <a:pt x="378" y="438"/>
                  </a:lnTo>
                  <a:lnTo>
                    <a:pt x="537" y="354"/>
                  </a:lnTo>
                  <a:lnTo>
                    <a:pt x="696" y="275"/>
                  </a:lnTo>
                  <a:lnTo>
                    <a:pt x="853" y="195"/>
                  </a:lnTo>
                  <a:lnTo>
                    <a:pt x="1012" y="124"/>
                  </a:lnTo>
                  <a:lnTo>
                    <a:pt x="1168" y="56"/>
                  </a:lnTo>
                  <a:lnTo>
                    <a:pt x="1323" y="0"/>
                  </a:lnTo>
                  <a:lnTo>
                    <a:pt x="1348" y="71"/>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50" name="Freeform 26">
              <a:extLst>
                <a:ext uri="{FF2B5EF4-FFF2-40B4-BE49-F238E27FC236}">
                  <a16:creationId xmlns:a16="http://schemas.microsoft.com/office/drawing/2014/main" id="{B01C22D5-CA28-4B84-A9B3-A335113B4805}"/>
                </a:ext>
              </a:extLst>
            </p:cNvPr>
            <p:cNvSpPr>
              <a:spLocks/>
            </p:cNvSpPr>
            <p:nvPr/>
          </p:nvSpPr>
          <p:spPr bwMode="auto">
            <a:xfrm>
              <a:off x="2355" y="1581"/>
              <a:ext cx="25" cy="150"/>
            </a:xfrm>
            <a:custGeom>
              <a:avLst/>
              <a:gdLst>
                <a:gd name="T0" fmla="*/ 35 w 50"/>
                <a:gd name="T1" fmla="*/ 298 h 298"/>
                <a:gd name="T2" fmla="*/ 0 w 50"/>
                <a:gd name="T3" fmla="*/ 298 h 298"/>
                <a:gd name="T4" fmla="*/ 48 w 50"/>
                <a:gd name="T5" fmla="*/ 0 h 298"/>
                <a:gd name="T6" fmla="*/ 48 w 50"/>
                <a:gd name="T7" fmla="*/ 31 h 298"/>
                <a:gd name="T8" fmla="*/ 50 w 50"/>
                <a:gd name="T9" fmla="*/ 65 h 298"/>
                <a:gd name="T10" fmla="*/ 46 w 50"/>
                <a:gd name="T11" fmla="*/ 102 h 298"/>
                <a:gd name="T12" fmla="*/ 44 w 50"/>
                <a:gd name="T13" fmla="*/ 143 h 298"/>
                <a:gd name="T14" fmla="*/ 41 w 50"/>
                <a:gd name="T15" fmla="*/ 182 h 298"/>
                <a:gd name="T16" fmla="*/ 37 w 50"/>
                <a:gd name="T17" fmla="*/ 221 h 298"/>
                <a:gd name="T18" fmla="*/ 35 w 50"/>
                <a:gd name="T19" fmla="*/ 259 h 298"/>
                <a:gd name="T20" fmla="*/ 35 w 50"/>
                <a:gd name="T21" fmla="*/ 298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 h="298">
                  <a:moveTo>
                    <a:pt x="35" y="298"/>
                  </a:moveTo>
                  <a:lnTo>
                    <a:pt x="0" y="298"/>
                  </a:lnTo>
                  <a:lnTo>
                    <a:pt x="48" y="0"/>
                  </a:lnTo>
                  <a:lnTo>
                    <a:pt x="48" y="31"/>
                  </a:lnTo>
                  <a:lnTo>
                    <a:pt x="50" y="65"/>
                  </a:lnTo>
                  <a:lnTo>
                    <a:pt x="46" y="102"/>
                  </a:lnTo>
                  <a:lnTo>
                    <a:pt x="44" y="143"/>
                  </a:lnTo>
                  <a:lnTo>
                    <a:pt x="41" y="182"/>
                  </a:lnTo>
                  <a:lnTo>
                    <a:pt x="37" y="221"/>
                  </a:lnTo>
                  <a:lnTo>
                    <a:pt x="35" y="259"/>
                  </a:lnTo>
                  <a:lnTo>
                    <a:pt x="35" y="298"/>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51" name="Freeform 27">
              <a:extLst>
                <a:ext uri="{FF2B5EF4-FFF2-40B4-BE49-F238E27FC236}">
                  <a16:creationId xmlns:a16="http://schemas.microsoft.com/office/drawing/2014/main" id="{50C85EE1-E446-42AD-8E59-1266479BAA6D}"/>
                </a:ext>
              </a:extLst>
            </p:cNvPr>
            <p:cNvSpPr>
              <a:spLocks/>
            </p:cNvSpPr>
            <p:nvPr/>
          </p:nvSpPr>
          <p:spPr bwMode="auto">
            <a:xfrm>
              <a:off x="922" y="1755"/>
              <a:ext cx="252" cy="246"/>
            </a:xfrm>
            <a:custGeom>
              <a:avLst/>
              <a:gdLst>
                <a:gd name="T0" fmla="*/ 491 w 505"/>
                <a:gd name="T1" fmla="*/ 300 h 492"/>
                <a:gd name="T2" fmla="*/ 479 w 505"/>
                <a:gd name="T3" fmla="*/ 321 h 492"/>
                <a:gd name="T4" fmla="*/ 474 w 505"/>
                <a:gd name="T5" fmla="*/ 345 h 492"/>
                <a:gd name="T6" fmla="*/ 472 w 505"/>
                <a:gd name="T7" fmla="*/ 370 h 492"/>
                <a:gd name="T8" fmla="*/ 474 w 505"/>
                <a:gd name="T9" fmla="*/ 395 h 492"/>
                <a:gd name="T10" fmla="*/ 477 w 505"/>
                <a:gd name="T11" fmla="*/ 418 h 492"/>
                <a:gd name="T12" fmla="*/ 485 w 505"/>
                <a:gd name="T13" fmla="*/ 444 h 492"/>
                <a:gd name="T14" fmla="*/ 493 w 505"/>
                <a:gd name="T15" fmla="*/ 467 h 492"/>
                <a:gd name="T16" fmla="*/ 505 w 505"/>
                <a:gd name="T17" fmla="*/ 492 h 492"/>
                <a:gd name="T18" fmla="*/ 441 w 505"/>
                <a:gd name="T19" fmla="*/ 451 h 492"/>
                <a:gd name="T20" fmla="*/ 379 w 505"/>
                <a:gd name="T21" fmla="*/ 411 h 492"/>
                <a:gd name="T22" fmla="*/ 313 w 505"/>
                <a:gd name="T23" fmla="*/ 364 h 492"/>
                <a:gd name="T24" fmla="*/ 247 w 505"/>
                <a:gd name="T25" fmla="*/ 319 h 492"/>
                <a:gd name="T26" fmla="*/ 179 w 505"/>
                <a:gd name="T27" fmla="*/ 271 h 492"/>
                <a:gd name="T28" fmla="*/ 117 w 505"/>
                <a:gd name="T29" fmla="*/ 224 h 492"/>
                <a:gd name="T30" fmla="*/ 55 w 505"/>
                <a:gd name="T31" fmla="*/ 176 h 492"/>
                <a:gd name="T32" fmla="*/ 0 w 505"/>
                <a:gd name="T33" fmla="*/ 131 h 492"/>
                <a:gd name="T34" fmla="*/ 72 w 505"/>
                <a:gd name="T35" fmla="*/ 0 h 492"/>
                <a:gd name="T36" fmla="*/ 126 w 505"/>
                <a:gd name="T37" fmla="*/ 36 h 492"/>
                <a:gd name="T38" fmla="*/ 181 w 505"/>
                <a:gd name="T39" fmla="*/ 79 h 492"/>
                <a:gd name="T40" fmla="*/ 233 w 505"/>
                <a:gd name="T41" fmla="*/ 122 h 492"/>
                <a:gd name="T42" fmla="*/ 285 w 505"/>
                <a:gd name="T43" fmla="*/ 166 h 492"/>
                <a:gd name="T44" fmla="*/ 334 w 505"/>
                <a:gd name="T45" fmla="*/ 207 h 492"/>
                <a:gd name="T46" fmla="*/ 386 w 505"/>
                <a:gd name="T47" fmla="*/ 244 h 492"/>
                <a:gd name="T48" fmla="*/ 437 w 505"/>
                <a:gd name="T49" fmla="*/ 275 h 492"/>
                <a:gd name="T50" fmla="*/ 491 w 505"/>
                <a:gd name="T51" fmla="*/ 30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5" h="492">
                  <a:moveTo>
                    <a:pt x="491" y="300"/>
                  </a:moveTo>
                  <a:lnTo>
                    <a:pt x="479" y="321"/>
                  </a:lnTo>
                  <a:lnTo>
                    <a:pt x="474" y="345"/>
                  </a:lnTo>
                  <a:lnTo>
                    <a:pt x="472" y="370"/>
                  </a:lnTo>
                  <a:lnTo>
                    <a:pt x="474" y="395"/>
                  </a:lnTo>
                  <a:lnTo>
                    <a:pt x="477" y="418"/>
                  </a:lnTo>
                  <a:lnTo>
                    <a:pt x="485" y="444"/>
                  </a:lnTo>
                  <a:lnTo>
                    <a:pt x="493" y="467"/>
                  </a:lnTo>
                  <a:lnTo>
                    <a:pt x="505" y="492"/>
                  </a:lnTo>
                  <a:lnTo>
                    <a:pt x="441" y="451"/>
                  </a:lnTo>
                  <a:lnTo>
                    <a:pt x="379" y="411"/>
                  </a:lnTo>
                  <a:lnTo>
                    <a:pt x="313" y="364"/>
                  </a:lnTo>
                  <a:lnTo>
                    <a:pt x="247" y="319"/>
                  </a:lnTo>
                  <a:lnTo>
                    <a:pt x="179" y="271"/>
                  </a:lnTo>
                  <a:lnTo>
                    <a:pt x="117" y="224"/>
                  </a:lnTo>
                  <a:lnTo>
                    <a:pt x="55" y="176"/>
                  </a:lnTo>
                  <a:lnTo>
                    <a:pt x="0" y="131"/>
                  </a:lnTo>
                  <a:lnTo>
                    <a:pt x="72" y="0"/>
                  </a:lnTo>
                  <a:lnTo>
                    <a:pt x="126" y="36"/>
                  </a:lnTo>
                  <a:lnTo>
                    <a:pt x="181" y="79"/>
                  </a:lnTo>
                  <a:lnTo>
                    <a:pt x="233" y="122"/>
                  </a:lnTo>
                  <a:lnTo>
                    <a:pt x="285" y="166"/>
                  </a:lnTo>
                  <a:lnTo>
                    <a:pt x="334" y="207"/>
                  </a:lnTo>
                  <a:lnTo>
                    <a:pt x="386" y="244"/>
                  </a:lnTo>
                  <a:lnTo>
                    <a:pt x="437" y="275"/>
                  </a:lnTo>
                  <a:lnTo>
                    <a:pt x="491" y="30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52" name="Freeform 28">
              <a:extLst>
                <a:ext uri="{FF2B5EF4-FFF2-40B4-BE49-F238E27FC236}">
                  <a16:creationId xmlns:a16="http://schemas.microsoft.com/office/drawing/2014/main" id="{A03FA0FB-8DB0-4D9B-85D8-9613BBC5045E}"/>
                </a:ext>
              </a:extLst>
            </p:cNvPr>
            <p:cNvSpPr>
              <a:spLocks/>
            </p:cNvSpPr>
            <p:nvPr/>
          </p:nvSpPr>
          <p:spPr bwMode="auto">
            <a:xfrm>
              <a:off x="448" y="1862"/>
              <a:ext cx="234" cy="360"/>
            </a:xfrm>
            <a:custGeom>
              <a:avLst/>
              <a:gdLst>
                <a:gd name="T0" fmla="*/ 469 w 469"/>
                <a:gd name="T1" fmla="*/ 612 h 719"/>
                <a:gd name="T2" fmla="*/ 469 w 469"/>
                <a:gd name="T3" fmla="*/ 628 h 719"/>
                <a:gd name="T4" fmla="*/ 469 w 469"/>
                <a:gd name="T5" fmla="*/ 643 h 719"/>
                <a:gd name="T6" fmla="*/ 464 w 469"/>
                <a:gd name="T7" fmla="*/ 655 h 719"/>
                <a:gd name="T8" fmla="*/ 460 w 469"/>
                <a:gd name="T9" fmla="*/ 669 h 719"/>
                <a:gd name="T10" fmla="*/ 450 w 469"/>
                <a:gd name="T11" fmla="*/ 680 h 719"/>
                <a:gd name="T12" fmla="*/ 444 w 469"/>
                <a:gd name="T13" fmla="*/ 694 h 719"/>
                <a:gd name="T14" fmla="*/ 436 w 469"/>
                <a:gd name="T15" fmla="*/ 705 h 719"/>
                <a:gd name="T16" fmla="*/ 433 w 469"/>
                <a:gd name="T17" fmla="*/ 719 h 719"/>
                <a:gd name="T18" fmla="*/ 413 w 469"/>
                <a:gd name="T19" fmla="*/ 717 h 719"/>
                <a:gd name="T20" fmla="*/ 401 w 469"/>
                <a:gd name="T21" fmla="*/ 711 h 719"/>
                <a:gd name="T22" fmla="*/ 394 w 469"/>
                <a:gd name="T23" fmla="*/ 698 h 719"/>
                <a:gd name="T24" fmla="*/ 394 w 469"/>
                <a:gd name="T25" fmla="*/ 682 h 719"/>
                <a:gd name="T26" fmla="*/ 390 w 469"/>
                <a:gd name="T27" fmla="*/ 663 h 719"/>
                <a:gd name="T28" fmla="*/ 388 w 469"/>
                <a:gd name="T29" fmla="*/ 643 h 719"/>
                <a:gd name="T30" fmla="*/ 380 w 469"/>
                <a:gd name="T31" fmla="*/ 626 h 719"/>
                <a:gd name="T32" fmla="*/ 372 w 469"/>
                <a:gd name="T33" fmla="*/ 612 h 719"/>
                <a:gd name="T34" fmla="*/ 180 w 469"/>
                <a:gd name="T35" fmla="*/ 240 h 719"/>
                <a:gd name="T36" fmla="*/ 192 w 469"/>
                <a:gd name="T37" fmla="*/ 296 h 719"/>
                <a:gd name="T38" fmla="*/ 209 w 469"/>
                <a:gd name="T39" fmla="*/ 353 h 719"/>
                <a:gd name="T40" fmla="*/ 231 w 469"/>
                <a:gd name="T41" fmla="*/ 409 h 719"/>
                <a:gd name="T42" fmla="*/ 256 w 469"/>
                <a:gd name="T43" fmla="*/ 467 h 719"/>
                <a:gd name="T44" fmla="*/ 279 w 469"/>
                <a:gd name="T45" fmla="*/ 523 h 719"/>
                <a:gd name="T46" fmla="*/ 305 w 469"/>
                <a:gd name="T47" fmla="*/ 579 h 719"/>
                <a:gd name="T48" fmla="*/ 326 w 469"/>
                <a:gd name="T49" fmla="*/ 638 h 719"/>
                <a:gd name="T50" fmla="*/ 349 w 469"/>
                <a:gd name="T51" fmla="*/ 696 h 719"/>
                <a:gd name="T52" fmla="*/ 0 w 469"/>
                <a:gd name="T53" fmla="*/ 335 h 719"/>
                <a:gd name="T54" fmla="*/ 145 w 469"/>
                <a:gd name="T55" fmla="*/ 168 h 719"/>
                <a:gd name="T56" fmla="*/ 140 w 469"/>
                <a:gd name="T57" fmla="*/ 186 h 719"/>
                <a:gd name="T58" fmla="*/ 147 w 469"/>
                <a:gd name="T59" fmla="*/ 203 h 719"/>
                <a:gd name="T60" fmla="*/ 157 w 469"/>
                <a:gd name="T61" fmla="*/ 221 h 719"/>
                <a:gd name="T62" fmla="*/ 169 w 469"/>
                <a:gd name="T63" fmla="*/ 240 h 719"/>
                <a:gd name="T64" fmla="*/ 165 w 469"/>
                <a:gd name="T65" fmla="*/ 209 h 719"/>
                <a:gd name="T66" fmla="*/ 163 w 469"/>
                <a:gd name="T67" fmla="*/ 180 h 719"/>
                <a:gd name="T68" fmla="*/ 159 w 469"/>
                <a:gd name="T69" fmla="*/ 149 h 719"/>
                <a:gd name="T70" fmla="*/ 159 w 469"/>
                <a:gd name="T71" fmla="*/ 120 h 719"/>
                <a:gd name="T72" fmla="*/ 159 w 469"/>
                <a:gd name="T73" fmla="*/ 87 h 719"/>
                <a:gd name="T74" fmla="*/ 167 w 469"/>
                <a:gd name="T75" fmla="*/ 56 h 719"/>
                <a:gd name="T76" fmla="*/ 180 w 469"/>
                <a:gd name="T77" fmla="*/ 27 h 719"/>
                <a:gd name="T78" fmla="*/ 206 w 469"/>
                <a:gd name="T79" fmla="*/ 0 h 719"/>
                <a:gd name="T80" fmla="*/ 469 w 469"/>
                <a:gd name="T81" fmla="*/ 612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9" h="719">
                  <a:moveTo>
                    <a:pt x="469" y="612"/>
                  </a:moveTo>
                  <a:lnTo>
                    <a:pt x="469" y="628"/>
                  </a:lnTo>
                  <a:lnTo>
                    <a:pt x="469" y="643"/>
                  </a:lnTo>
                  <a:lnTo>
                    <a:pt x="464" y="655"/>
                  </a:lnTo>
                  <a:lnTo>
                    <a:pt x="460" y="669"/>
                  </a:lnTo>
                  <a:lnTo>
                    <a:pt x="450" y="680"/>
                  </a:lnTo>
                  <a:lnTo>
                    <a:pt x="444" y="694"/>
                  </a:lnTo>
                  <a:lnTo>
                    <a:pt x="436" y="705"/>
                  </a:lnTo>
                  <a:lnTo>
                    <a:pt x="433" y="719"/>
                  </a:lnTo>
                  <a:lnTo>
                    <a:pt x="413" y="717"/>
                  </a:lnTo>
                  <a:lnTo>
                    <a:pt x="401" y="711"/>
                  </a:lnTo>
                  <a:lnTo>
                    <a:pt x="394" y="698"/>
                  </a:lnTo>
                  <a:lnTo>
                    <a:pt x="394" y="682"/>
                  </a:lnTo>
                  <a:lnTo>
                    <a:pt x="390" y="663"/>
                  </a:lnTo>
                  <a:lnTo>
                    <a:pt x="388" y="643"/>
                  </a:lnTo>
                  <a:lnTo>
                    <a:pt x="380" y="626"/>
                  </a:lnTo>
                  <a:lnTo>
                    <a:pt x="372" y="612"/>
                  </a:lnTo>
                  <a:lnTo>
                    <a:pt x="180" y="240"/>
                  </a:lnTo>
                  <a:lnTo>
                    <a:pt x="192" y="296"/>
                  </a:lnTo>
                  <a:lnTo>
                    <a:pt x="209" y="353"/>
                  </a:lnTo>
                  <a:lnTo>
                    <a:pt x="231" y="409"/>
                  </a:lnTo>
                  <a:lnTo>
                    <a:pt x="256" y="467"/>
                  </a:lnTo>
                  <a:lnTo>
                    <a:pt x="279" y="523"/>
                  </a:lnTo>
                  <a:lnTo>
                    <a:pt x="305" y="579"/>
                  </a:lnTo>
                  <a:lnTo>
                    <a:pt x="326" y="638"/>
                  </a:lnTo>
                  <a:lnTo>
                    <a:pt x="349" y="696"/>
                  </a:lnTo>
                  <a:lnTo>
                    <a:pt x="0" y="335"/>
                  </a:lnTo>
                  <a:lnTo>
                    <a:pt x="145" y="168"/>
                  </a:lnTo>
                  <a:lnTo>
                    <a:pt x="140" y="186"/>
                  </a:lnTo>
                  <a:lnTo>
                    <a:pt x="147" y="203"/>
                  </a:lnTo>
                  <a:lnTo>
                    <a:pt x="157" y="221"/>
                  </a:lnTo>
                  <a:lnTo>
                    <a:pt x="169" y="240"/>
                  </a:lnTo>
                  <a:lnTo>
                    <a:pt x="165" y="209"/>
                  </a:lnTo>
                  <a:lnTo>
                    <a:pt x="163" y="180"/>
                  </a:lnTo>
                  <a:lnTo>
                    <a:pt x="159" y="149"/>
                  </a:lnTo>
                  <a:lnTo>
                    <a:pt x="159" y="120"/>
                  </a:lnTo>
                  <a:lnTo>
                    <a:pt x="159" y="87"/>
                  </a:lnTo>
                  <a:lnTo>
                    <a:pt x="167" y="56"/>
                  </a:lnTo>
                  <a:lnTo>
                    <a:pt x="180" y="27"/>
                  </a:lnTo>
                  <a:lnTo>
                    <a:pt x="206" y="0"/>
                  </a:lnTo>
                  <a:lnTo>
                    <a:pt x="469" y="61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53" name="Freeform 29">
              <a:extLst>
                <a:ext uri="{FF2B5EF4-FFF2-40B4-BE49-F238E27FC236}">
                  <a16:creationId xmlns:a16="http://schemas.microsoft.com/office/drawing/2014/main" id="{2EAA1AEB-77D6-489A-82DD-956A638DB376}"/>
                </a:ext>
              </a:extLst>
            </p:cNvPr>
            <p:cNvSpPr>
              <a:spLocks/>
            </p:cNvSpPr>
            <p:nvPr/>
          </p:nvSpPr>
          <p:spPr bwMode="auto">
            <a:xfrm>
              <a:off x="862" y="1832"/>
              <a:ext cx="335" cy="273"/>
            </a:xfrm>
            <a:custGeom>
              <a:avLst/>
              <a:gdLst>
                <a:gd name="T0" fmla="*/ 660 w 671"/>
                <a:gd name="T1" fmla="*/ 432 h 544"/>
                <a:gd name="T2" fmla="*/ 665 w 671"/>
                <a:gd name="T3" fmla="*/ 444 h 544"/>
                <a:gd name="T4" fmla="*/ 669 w 671"/>
                <a:gd name="T5" fmla="*/ 463 h 544"/>
                <a:gd name="T6" fmla="*/ 669 w 671"/>
                <a:gd name="T7" fmla="*/ 473 h 544"/>
                <a:gd name="T8" fmla="*/ 669 w 671"/>
                <a:gd name="T9" fmla="*/ 482 h 544"/>
                <a:gd name="T10" fmla="*/ 669 w 671"/>
                <a:gd name="T11" fmla="*/ 492 h 544"/>
                <a:gd name="T12" fmla="*/ 671 w 671"/>
                <a:gd name="T13" fmla="*/ 504 h 544"/>
                <a:gd name="T14" fmla="*/ 656 w 671"/>
                <a:gd name="T15" fmla="*/ 513 h 544"/>
                <a:gd name="T16" fmla="*/ 640 w 671"/>
                <a:gd name="T17" fmla="*/ 523 h 544"/>
                <a:gd name="T18" fmla="*/ 623 w 671"/>
                <a:gd name="T19" fmla="*/ 533 h 544"/>
                <a:gd name="T20" fmla="*/ 607 w 671"/>
                <a:gd name="T21" fmla="*/ 543 h 544"/>
                <a:gd name="T22" fmla="*/ 590 w 671"/>
                <a:gd name="T23" fmla="*/ 544 h 544"/>
                <a:gd name="T24" fmla="*/ 574 w 671"/>
                <a:gd name="T25" fmla="*/ 541 h 544"/>
                <a:gd name="T26" fmla="*/ 563 w 671"/>
                <a:gd name="T27" fmla="*/ 527 h 544"/>
                <a:gd name="T28" fmla="*/ 553 w 671"/>
                <a:gd name="T29" fmla="*/ 504 h 544"/>
                <a:gd name="T30" fmla="*/ 516 w 671"/>
                <a:gd name="T31" fmla="*/ 480 h 544"/>
                <a:gd name="T32" fmla="*/ 504 w 671"/>
                <a:gd name="T33" fmla="*/ 492 h 544"/>
                <a:gd name="T34" fmla="*/ 489 w 671"/>
                <a:gd name="T35" fmla="*/ 484 h 544"/>
                <a:gd name="T36" fmla="*/ 477 w 671"/>
                <a:gd name="T37" fmla="*/ 479 h 544"/>
                <a:gd name="T38" fmla="*/ 466 w 671"/>
                <a:gd name="T39" fmla="*/ 469 h 544"/>
                <a:gd name="T40" fmla="*/ 456 w 671"/>
                <a:gd name="T41" fmla="*/ 461 h 544"/>
                <a:gd name="T42" fmla="*/ 442 w 671"/>
                <a:gd name="T43" fmla="*/ 451 h 544"/>
                <a:gd name="T44" fmla="*/ 431 w 671"/>
                <a:gd name="T45" fmla="*/ 444 h 544"/>
                <a:gd name="T46" fmla="*/ 419 w 671"/>
                <a:gd name="T47" fmla="*/ 436 h 544"/>
                <a:gd name="T48" fmla="*/ 407 w 671"/>
                <a:gd name="T49" fmla="*/ 432 h 544"/>
                <a:gd name="T50" fmla="*/ 407 w 671"/>
                <a:gd name="T51" fmla="*/ 444 h 544"/>
                <a:gd name="T52" fmla="*/ 365 w 671"/>
                <a:gd name="T53" fmla="*/ 401 h 544"/>
                <a:gd name="T54" fmla="*/ 318 w 671"/>
                <a:gd name="T55" fmla="*/ 364 h 544"/>
                <a:gd name="T56" fmla="*/ 266 w 671"/>
                <a:gd name="T57" fmla="*/ 327 h 544"/>
                <a:gd name="T58" fmla="*/ 212 w 671"/>
                <a:gd name="T59" fmla="*/ 296 h 544"/>
                <a:gd name="T60" fmla="*/ 155 w 671"/>
                <a:gd name="T61" fmla="*/ 259 h 544"/>
                <a:gd name="T62" fmla="*/ 99 w 671"/>
                <a:gd name="T63" fmla="*/ 223 h 544"/>
                <a:gd name="T64" fmla="*/ 47 w 671"/>
                <a:gd name="T65" fmla="*/ 180 h 544"/>
                <a:gd name="T66" fmla="*/ 0 w 671"/>
                <a:gd name="T67" fmla="*/ 132 h 544"/>
                <a:gd name="T68" fmla="*/ 60 w 671"/>
                <a:gd name="T69" fmla="*/ 0 h 544"/>
                <a:gd name="T70" fmla="*/ 660 w 671"/>
                <a:gd name="T71" fmla="*/ 432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71" h="544">
                  <a:moveTo>
                    <a:pt x="660" y="432"/>
                  </a:moveTo>
                  <a:lnTo>
                    <a:pt x="665" y="444"/>
                  </a:lnTo>
                  <a:lnTo>
                    <a:pt x="669" y="463"/>
                  </a:lnTo>
                  <a:lnTo>
                    <a:pt x="669" y="473"/>
                  </a:lnTo>
                  <a:lnTo>
                    <a:pt x="669" y="482"/>
                  </a:lnTo>
                  <a:lnTo>
                    <a:pt x="669" y="492"/>
                  </a:lnTo>
                  <a:lnTo>
                    <a:pt x="671" y="504"/>
                  </a:lnTo>
                  <a:lnTo>
                    <a:pt x="656" y="513"/>
                  </a:lnTo>
                  <a:lnTo>
                    <a:pt x="640" y="523"/>
                  </a:lnTo>
                  <a:lnTo>
                    <a:pt x="623" y="533"/>
                  </a:lnTo>
                  <a:lnTo>
                    <a:pt x="607" y="543"/>
                  </a:lnTo>
                  <a:lnTo>
                    <a:pt x="590" y="544"/>
                  </a:lnTo>
                  <a:lnTo>
                    <a:pt x="574" y="541"/>
                  </a:lnTo>
                  <a:lnTo>
                    <a:pt x="563" y="527"/>
                  </a:lnTo>
                  <a:lnTo>
                    <a:pt x="553" y="504"/>
                  </a:lnTo>
                  <a:lnTo>
                    <a:pt x="516" y="480"/>
                  </a:lnTo>
                  <a:lnTo>
                    <a:pt x="504" y="492"/>
                  </a:lnTo>
                  <a:lnTo>
                    <a:pt x="489" y="484"/>
                  </a:lnTo>
                  <a:lnTo>
                    <a:pt x="477" y="479"/>
                  </a:lnTo>
                  <a:lnTo>
                    <a:pt x="466" y="469"/>
                  </a:lnTo>
                  <a:lnTo>
                    <a:pt x="456" y="461"/>
                  </a:lnTo>
                  <a:lnTo>
                    <a:pt x="442" y="451"/>
                  </a:lnTo>
                  <a:lnTo>
                    <a:pt x="431" y="444"/>
                  </a:lnTo>
                  <a:lnTo>
                    <a:pt x="419" y="436"/>
                  </a:lnTo>
                  <a:lnTo>
                    <a:pt x="407" y="432"/>
                  </a:lnTo>
                  <a:lnTo>
                    <a:pt x="407" y="444"/>
                  </a:lnTo>
                  <a:lnTo>
                    <a:pt x="365" y="401"/>
                  </a:lnTo>
                  <a:lnTo>
                    <a:pt x="318" y="364"/>
                  </a:lnTo>
                  <a:lnTo>
                    <a:pt x="266" y="327"/>
                  </a:lnTo>
                  <a:lnTo>
                    <a:pt x="212" y="296"/>
                  </a:lnTo>
                  <a:lnTo>
                    <a:pt x="155" y="259"/>
                  </a:lnTo>
                  <a:lnTo>
                    <a:pt x="99" y="223"/>
                  </a:lnTo>
                  <a:lnTo>
                    <a:pt x="47" y="180"/>
                  </a:lnTo>
                  <a:lnTo>
                    <a:pt x="0" y="132"/>
                  </a:lnTo>
                  <a:lnTo>
                    <a:pt x="60" y="0"/>
                  </a:lnTo>
                  <a:lnTo>
                    <a:pt x="660" y="432"/>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54" name="Freeform 30">
              <a:extLst>
                <a:ext uri="{FF2B5EF4-FFF2-40B4-BE49-F238E27FC236}">
                  <a16:creationId xmlns:a16="http://schemas.microsoft.com/office/drawing/2014/main" id="{5E0647A6-0F08-4841-9B7D-0C08170FDFB4}"/>
                </a:ext>
              </a:extLst>
            </p:cNvPr>
            <p:cNvSpPr>
              <a:spLocks/>
            </p:cNvSpPr>
            <p:nvPr/>
          </p:nvSpPr>
          <p:spPr bwMode="auto">
            <a:xfrm>
              <a:off x="2432" y="1643"/>
              <a:ext cx="211" cy="142"/>
            </a:xfrm>
            <a:custGeom>
              <a:avLst/>
              <a:gdLst>
                <a:gd name="T0" fmla="*/ 421 w 421"/>
                <a:gd name="T1" fmla="*/ 139 h 283"/>
                <a:gd name="T2" fmla="*/ 180 w 421"/>
                <a:gd name="T3" fmla="*/ 283 h 283"/>
                <a:gd name="T4" fmla="*/ 0 w 421"/>
                <a:gd name="T5" fmla="*/ 223 h 283"/>
                <a:gd name="T6" fmla="*/ 0 w 421"/>
                <a:gd name="T7" fmla="*/ 7 h 283"/>
                <a:gd name="T8" fmla="*/ 58 w 421"/>
                <a:gd name="T9" fmla="*/ 3 h 283"/>
                <a:gd name="T10" fmla="*/ 118 w 421"/>
                <a:gd name="T11" fmla="*/ 2 h 283"/>
                <a:gd name="T12" fmla="*/ 176 w 421"/>
                <a:gd name="T13" fmla="*/ 0 h 283"/>
                <a:gd name="T14" fmla="*/ 237 w 421"/>
                <a:gd name="T15" fmla="*/ 5 h 283"/>
                <a:gd name="T16" fmla="*/ 289 w 421"/>
                <a:gd name="T17" fmla="*/ 17 h 283"/>
                <a:gd name="T18" fmla="*/ 339 w 421"/>
                <a:gd name="T19" fmla="*/ 40 h 283"/>
                <a:gd name="T20" fmla="*/ 384 w 421"/>
                <a:gd name="T21" fmla="*/ 79 h 283"/>
                <a:gd name="T22" fmla="*/ 421 w 421"/>
                <a:gd name="T23" fmla="*/ 139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1" h="283">
                  <a:moveTo>
                    <a:pt x="421" y="139"/>
                  </a:moveTo>
                  <a:lnTo>
                    <a:pt x="180" y="283"/>
                  </a:lnTo>
                  <a:lnTo>
                    <a:pt x="0" y="223"/>
                  </a:lnTo>
                  <a:lnTo>
                    <a:pt x="0" y="7"/>
                  </a:lnTo>
                  <a:lnTo>
                    <a:pt x="58" y="3"/>
                  </a:lnTo>
                  <a:lnTo>
                    <a:pt x="118" y="2"/>
                  </a:lnTo>
                  <a:lnTo>
                    <a:pt x="176" y="0"/>
                  </a:lnTo>
                  <a:lnTo>
                    <a:pt x="237" y="5"/>
                  </a:lnTo>
                  <a:lnTo>
                    <a:pt x="289" y="17"/>
                  </a:lnTo>
                  <a:lnTo>
                    <a:pt x="339" y="40"/>
                  </a:lnTo>
                  <a:lnTo>
                    <a:pt x="384" y="79"/>
                  </a:lnTo>
                  <a:lnTo>
                    <a:pt x="421" y="139"/>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55" name="Freeform 31">
              <a:extLst>
                <a:ext uri="{FF2B5EF4-FFF2-40B4-BE49-F238E27FC236}">
                  <a16:creationId xmlns:a16="http://schemas.microsoft.com/office/drawing/2014/main" id="{EDD40994-5E8B-4ADB-BE12-85F0C14160DB}"/>
                </a:ext>
              </a:extLst>
            </p:cNvPr>
            <p:cNvSpPr>
              <a:spLocks/>
            </p:cNvSpPr>
            <p:nvPr/>
          </p:nvSpPr>
          <p:spPr bwMode="auto">
            <a:xfrm>
              <a:off x="658" y="1887"/>
              <a:ext cx="30" cy="71"/>
            </a:xfrm>
            <a:custGeom>
              <a:avLst/>
              <a:gdLst>
                <a:gd name="T0" fmla="*/ 60 w 60"/>
                <a:gd name="T1" fmla="*/ 144 h 144"/>
                <a:gd name="T2" fmla="*/ 0 w 60"/>
                <a:gd name="T3" fmla="*/ 0 h 144"/>
                <a:gd name="T4" fmla="*/ 23 w 60"/>
                <a:gd name="T5" fmla="*/ 72 h 144"/>
                <a:gd name="T6" fmla="*/ 60 w 60"/>
                <a:gd name="T7" fmla="*/ 144 h 144"/>
              </a:gdLst>
              <a:ahLst/>
              <a:cxnLst>
                <a:cxn ang="0">
                  <a:pos x="T0" y="T1"/>
                </a:cxn>
                <a:cxn ang="0">
                  <a:pos x="T2" y="T3"/>
                </a:cxn>
                <a:cxn ang="0">
                  <a:pos x="T4" y="T5"/>
                </a:cxn>
                <a:cxn ang="0">
                  <a:pos x="T6" y="T7"/>
                </a:cxn>
              </a:cxnLst>
              <a:rect l="0" t="0" r="r" b="b"/>
              <a:pathLst>
                <a:path w="60" h="144">
                  <a:moveTo>
                    <a:pt x="60" y="144"/>
                  </a:moveTo>
                  <a:lnTo>
                    <a:pt x="0" y="0"/>
                  </a:lnTo>
                  <a:lnTo>
                    <a:pt x="23" y="72"/>
                  </a:lnTo>
                  <a:lnTo>
                    <a:pt x="60" y="1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56" name="Freeform 32">
              <a:extLst>
                <a:ext uri="{FF2B5EF4-FFF2-40B4-BE49-F238E27FC236}">
                  <a16:creationId xmlns:a16="http://schemas.microsoft.com/office/drawing/2014/main" id="{3A2C0A47-26FB-4EB5-B428-5866E5735930}"/>
                </a:ext>
              </a:extLst>
            </p:cNvPr>
            <p:cNvSpPr>
              <a:spLocks/>
            </p:cNvSpPr>
            <p:nvPr/>
          </p:nvSpPr>
          <p:spPr bwMode="auto">
            <a:xfrm>
              <a:off x="820" y="1917"/>
              <a:ext cx="294" cy="227"/>
            </a:xfrm>
            <a:custGeom>
              <a:avLst/>
              <a:gdLst>
                <a:gd name="T0" fmla="*/ 587 w 587"/>
                <a:gd name="T1" fmla="*/ 419 h 456"/>
                <a:gd name="T2" fmla="*/ 587 w 587"/>
                <a:gd name="T3" fmla="*/ 429 h 456"/>
                <a:gd name="T4" fmla="*/ 582 w 587"/>
                <a:gd name="T5" fmla="*/ 437 h 456"/>
                <a:gd name="T6" fmla="*/ 570 w 587"/>
                <a:gd name="T7" fmla="*/ 439 h 456"/>
                <a:gd name="T8" fmla="*/ 556 w 587"/>
                <a:gd name="T9" fmla="*/ 442 h 456"/>
                <a:gd name="T10" fmla="*/ 539 w 587"/>
                <a:gd name="T11" fmla="*/ 442 h 456"/>
                <a:gd name="T12" fmla="*/ 521 w 587"/>
                <a:gd name="T13" fmla="*/ 444 h 456"/>
                <a:gd name="T14" fmla="*/ 504 w 587"/>
                <a:gd name="T15" fmla="*/ 448 h 456"/>
                <a:gd name="T16" fmla="*/ 490 w 587"/>
                <a:gd name="T17" fmla="*/ 456 h 456"/>
                <a:gd name="T18" fmla="*/ 428 w 587"/>
                <a:gd name="T19" fmla="*/ 431 h 456"/>
                <a:gd name="T20" fmla="*/ 368 w 587"/>
                <a:gd name="T21" fmla="*/ 404 h 456"/>
                <a:gd name="T22" fmla="*/ 304 w 587"/>
                <a:gd name="T23" fmla="*/ 373 h 456"/>
                <a:gd name="T24" fmla="*/ 240 w 587"/>
                <a:gd name="T25" fmla="*/ 338 h 456"/>
                <a:gd name="T26" fmla="*/ 176 w 587"/>
                <a:gd name="T27" fmla="*/ 293 h 456"/>
                <a:gd name="T28" fmla="*/ 114 w 587"/>
                <a:gd name="T29" fmla="*/ 245 h 456"/>
                <a:gd name="T30" fmla="*/ 54 w 587"/>
                <a:gd name="T31" fmla="*/ 185 h 456"/>
                <a:gd name="T32" fmla="*/ 0 w 587"/>
                <a:gd name="T33" fmla="*/ 121 h 456"/>
                <a:gd name="T34" fmla="*/ 35 w 587"/>
                <a:gd name="T35" fmla="*/ 0 h 456"/>
                <a:gd name="T36" fmla="*/ 99 w 587"/>
                <a:gd name="T37" fmla="*/ 51 h 456"/>
                <a:gd name="T38" fmla="*/ 168 w 587"/>
                <a:gd name="T39" fmla="*/ 101 h 456"/>
                <a:gd name="T40" fmla="*/ 240 w 587"/>
                <a:gd name="T41" fmla="*/ 150 h 456"/>
                <a:gd name="T42" fmla="*/ 314 w 587"/>
                <a:gd name="T43" fmla="*/ 200 h 456"/>
                <a:gd name="T44" fmla="*/ 386 w 587"/>
                <a:gd name="T45" fmla="*/ 249 h 456"/>
                <a:gd name="T46" fmla="*/ 457 w 587"/>
                <a:gd name="T47" fmla="*/ 303 h 456"/>
                <a:gd name="T48" fmla="*/ 523 w 587"/>
                <a:gd name="T49" fmla="*/ 357 h 456"/>
                <a:gd name="T50" fmla="*/ 587 w 587"/>
                <a:gd name="T51" fmla="*/ 419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87" h="456">
                  <a:moveTo>
                    <a:pt x="587" y="419"/>
                  </a:moveTo>
                  <a:lnTo>
                    <a:pt x="587" y="429"/>
                  </a:lnTo>
                  <a:lnTo>
                    <a:pt x="582" y="437"/>
                  </a:lnTo>
                  <a:lnTo>
                    <a:pt x="570" y="439"/>
                  </a:lnTo>
                  <a:lnTo>
                    <a:pt x="556" y="442"/>
                  </a:lnTo>
                  <a:lnTo>
                    <a:pt x="539" y="442"/>
                  </a:lnTo>
                  <a:lnTo>
                    <a:pt x="521" y="444"/>
                  </a:lnTo>
                  <a:lnTo>
                    <a:pt x="504" y="448"/>
                  </a:lnTo>
                  <a:lnTo>
                    <a:pt x="490" y="456"/>
                  </a:lnTo>
                  <a:lnTo>
                    <a:pt x="428" y="431"/>
                  </a:lnTo>
                  <a:lnTo>
                    <a:pt x="368" y="404"/>
                  </a:lnTo>
                  <a:lnTo>
                    <a:pt x="304" y="373"/>
                  </a:lnTo>
                  <a:lnTo>
                    <a:pt x="240" y="338"/>
                  </a:lnTo>
                  <a:lnTo>
                    <a:pt x="176" y="293"/>
                  </a:lnTo>
                  <a:lnTo>
                    <a:pt x="114" y="245"/>
                  </a:lnTo>
                  <a:lnTo>
                    <a:pt x="54" y="185"/>
                  </a:lnTo>
                  <a:lnTo>
                    <a:pt x="0" y="121"/>
                  </a:lnTo>
                  <a:lnTo>
                    <a:pt x="35" y="0"/>
                  </a:lnTo>
                  <a:lnTo>
                    <a:pt x="99" y="51"/>
                  </a:lnTo>
                  <a:lnTo>
                    <a:pt x="168" y="101"/>
                  </a:lnTo>
                  <a:lnTo>
                    <a:pt x="240" y="150"/>
                  </a:lnTo>
                  <a:lnTo>
                    <a:pt x="314" y="200"/>
                  </a:lnTo>
                  <a:lnTo>
                    <a:pt x="386" y="249"/>
                  </a:lnTo>
                  <a:lnTo>
                    <a:pt x="457" y="303"/>
                  </a:lnTo>
                  <a:lnTo>
                    <a:pt x="523" y="357"/>
                  </a:lnTo>
                  <a:lnTo>
                    <a:pt x="587" y="41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57" name="Freeform 33">
              <a:extLst>
                <a:ext uri="{FF2B5EF4-FFF2-40B4-BE49-F238E27FC236}">
                  <a16:creationId xmlns:a16="http://schemas.microsoft.com/office/drawing/2014/main" id="{834B9245-29C3-4636-A349-A666B65BB324}"/>
                </a:ext>
              </a:extLst>
            </p:cNvPr>
            <p:cNvSpPr>
              <a:spLocks/>
            </p:cNvSpPr>
            <p:nvPr/>
          </p:nvSpPr>
          <p:spPr bwMode="auto">
            <a:xfrm>
              <a:off x="2007" y="1753"/>
              <a:ext cx="438" cy="194"/>
            </a:xfrm>
            <a:custGeom>
              <a:avLst/>
              <a:gdLst>
                <a:gd name="T0" fmla="*/ 876 w 876"/>
                <a:gd name="T1" fmla="*/ 124 h 387"/>
                <a:gd name="T2" fmla="*/ 832 w 876"/>
                <a:gd name="T3" fmla="*/ 159 h 387"/>
                <a:gd name="T4" fmla="*/ 781 w 876"/>
                <a:gd name="T5" fmla="*/ 194 h 387"/>
                <a:gd name="T6" fmla="*/ 727 w 876"/>
                <a:gd name="T7" fmla="*/ 228 h 387"/>
                <a:gd name="T8" fmla="*/ 671 w 876"/>
                <a:gd name="T9" fmla="*/ 263 h 387"/>
                <a:gd name="T10" fmla="*/ 610 w 876"/>
                <a:gd name="T11" fmla="*/ 294 h 387"/>
                <a:gd name="T12" fmla="*/ 550 w 876"/>
                <a:gd name="T13" fmla="*/ 327 h 387"/>
                <a:gd name="T14" fmla="*/ 490 w 876"/>
                <a:gd name="T15" fmla="*/ 356 h 387"/>
                <a:gd name="T16" fmla="*/ 432 w 876"/>
                <a:gd name="T17" fmla="*/ 387 h 387"/>
                <a:gd name="T18" fmla="*/ 413 w 876"/>
                <a:gd name="T19" fmla="*/ 380 h 387"/>
                <a:gd name="T20" fmla="*/ 395 w 876"/>
                <a:gd name="T21" fmla="*/ 376 h 387"/>
                <a:gd name="T22" fmla="*/ 380 w 876"/>
                <a:gd name="T23" fmla="*/ 376 h 387"/>
                <a:gd name="T24" fmla="*/ 366 w 876"/>
                <a:gd name="T25" fmla="*/ 376 h 387"/>
                <a:gd name="T26" fmla="*/ 349 w 876"/>
                <a:gd name="T27" fmla="*/ 376 h 387"/>
                <a:gd name="T28" fmla="*/ 333 w 876"/>
                <a:gd name="T29" fmla="*/ 378 h 387"/>
                <a:gd name="T30" fmla="*/ 316 w 876"/>
                <a:gd name="T31" fmla="*/ 376 h 387"/>
                <a:gd name="T32" fmla="*/ 300 w 876"/>
                <a:gd name="T33" fmla="*/ 376 h 387"/>
                <a:gd name="T34" fmla="*/ 265 w 876"/>
                <a:gd name="T35" fmla="*/ 333 h 387"/>
                <a:gd name="T36" fmla="*/ 226 w 876"/>
                <a:gd name="T37" fmla="*/ 308 h 387"/>
                <a:gd name="T38" fmla="*/ 184 w 876"/>
                <a:gd name="T39" fmla="*/ 292 h 387"/>
                <a:gd name="T40" fmla="*/ 143 w 876"/>
                <a:gd name="T41" fmla="*/ 283 h 387"/>
                <a:gd name="T42" fmla="*/ 102 w 876"/>
                <a:gd name="T43" fmla="*/ 271 h 387"/>
                <a:gd name="T44" fmla="*/ 64 w 876"/>
                <a:gd name="T45" fmla="*/ 259 h 387"/>
                <a:gd name="T46" fmla="*/ 29 w 876"/>
                <a:gd name="T47" fmla="*/ 238 h 387"/>
                <a:gd name="T48" fmla="*/ 0 w 876"/>
                <a:gd name="T49" fmla="*/ 207 h 387"/>
                <a:gd name="T50" fmla="*/ 17 w 876"/>
                <a:gd name="T51" fmla="*/ 147 h 387"/>
                <a:gd name="T52" fmla="*/ 54 w 876"/>
                <a:gd name="T53" fmla="*/ 106 h 387"/>
                <a:gd name="T54" fmla="*/ 100 w 876"/>
                <a:gd name="T55" fmla="*/ 77 h 387"/>
                <a:gd name="T56" fmla="*/ 157 w 876"/>
                <a:gd name="T57" fmla="*/ 60 h 387"/>
                <a:gd name="T58" fmla="*/ 213 w 876"/>
                <a:gd name="T59" fmla="*/ 44 h 387"/>
                <a:gd name="T60" fmla="*/ 269 w 876"/>
                <a:gd name="T61" fmla="*/ 35 h 387"/>
                <a:gd name="T62" fmla="*/ 320 w 876"/>
                <a:gd name="T63" fmla="*/ 21 h 387"/>
                <a:gd name="T64" fmla="*/ 360 w 876"/>
                <a:gd name="T65" fmla="*/ 4 h 387"/>
                <a:gd name="T66" fmla="*/ 428 w 876"/>
                <a:gd name="T67" fmla="*/ 0 h 387"/>
                <a:gd name="T68" fmla="*/ 494 w 876"/>
                <a:gd name="T69" fmla="*/ 9 h 387"/>
                <a:gd name="T70" fmla="*/ 558 w 876"/>
                <a:gd name="T71" fmla="*/ 27 h 387"/>
                <a:gd name="T72" fmla="*/ 622 w 876"/>
                <a:gd name="T73" fmla="*/ 50 h 387"/>
                <a:gd name="T74" fmla="*/ 682 w 876"/>
                <a:gd name="T75" fmla="*/ 71 h 387"/>
                <a:gd name="T76" fmla="*/ 744 w 876"/>
                <a:gd name="T77" fmla="*/ 95 h 387"/>
                <a:gd name="T78" fmla="*/ 808 w 876"/>
                <a:gd name="T79" fmla="*/ 112 h 387"/>
                <a:gd name="T80" fmla="*/ 876 w 876"/>
                <a:gd name="T81" fmla="*/ 124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76" h="387">
                  <a:moveTo>
                    <a:pt x="876" y="124"/>
                  </a:moveTo>
                  <a:lnTo>
                    <a:pt x="832" y="159"/>
                  </a:lnTo>
                  <a:lnTo>
                    <a:pt x="781" y="194"/>
                  </a:lnTo>
                  <a:lnTo>
                    <a:pt x="727" y="228"/>
                  </a:lnTo>
                  <a:lnTo>
                    <a:pt x="671" y="263"/>
                  </a:lnTo>
                  <a:lnTo>
                    <a:pt x="610" y="294"/>
                  </a:lnTo>
                  <a:lnTo>
                    <a:pt x="550" y="327"/>
                  </a:lnTo>
                  <a:lnTo>
                    <a:pt x="490" y="356"/>
                  </a:lnTo>
                  <a:lnTo>
                    <a:pt x="432" y="387"/>
                  </a:lnTo>
                  <a:lnTo>
                    <a:pt x="413" y="380"/>
                  </a:lnTo>
                  <a:lnTo>
                    <a:pt x="395" y="376"/>
                  </a:lnTo>
                  <a:lnTo>
                    <a:pt x="380" y="376"/>
                  </a:lnTo>
                  <a:lnTo>
                    <a:pt x="366" y="376"/>
                  </a:lnTo>
                  <a:lnTo>
                    <a:pt x="349" y="376"/>
                  </a:lnTo>
                  <a:lnTo>
                    <a:pt x="333" y="378"/>
                  </a:lnTo>
                  <a:lnTo>
                    <a:pt x="316" y="376"/>
                  </a:lnTo>
                  <a:lnTo>
                    <a:pt x="300" y="376"/>
                  </a:lnTo>
                  <a:lnTo>
                    <a:pt x="265" y="333"/>
                  </a:lnTo>
                  <a:lnTo>
                    <a:pt x="226" y="308"/>
                  </a:lnTo>
                  <a:lnTo>
                    <a:pt x="184" y="292"/>
                  </a:lnTo>
                  <a:lnTo>
                    <a:pt x="143" y="283"/>
                  </a:lnTo>
                  <a:lnTo>
                    <a:pt x="102" y="271"/>
                  </a:lnTo>
                  <a:lnTo>
                    <a:pt x="64" y="259"/>
                  </a:lnTo>
                  <a:lnTo>
                    <a:pt x="29" y="238"/>
                  </a:lnTo>
                  <a:lnTo>
                    <a:pt x="0" y="207"/>
                  </a:lnTo>
                  <a:lnTo>
                    <a:pt x="17" y="147"/>
                  </a:lnTo>
                  <a:lnTo>
                    <a:pt x="54" y="106"/>
                  </a:lnTo>
                  <a:lnTo>
                    <a:pt x="100" y="77"/>
                  </a:lnTo>
                  <a:lnTo>
                    <a:pt x="157" y="60"/>
                  </a:lnTo>
                  <a:lnTo>
                    <a:pt x="213" y="44"/>
                  </a:lnTo>
                  <a:lnTo>
                    <a:pt x="269" y="35"/>
                  </a:lnTo>
                  <a:lnTo>
                    <a:pt x="320" y="21"/>
                  </a:lnTo>
                  <a:lnTo>
                    <a:pt x="360" y="4"/>
                  </a:lnTo>
                  <a:lnTo>
                    <a:pt x="428" y="0"/>
                  </a:lnTo>
                  <a:lnTo>
                    <a:pt x="494" y="9"/>
                  </a:lnTo>
                  <a:lnTo>
                    <a:pt x="558" y="27"/>
                  </a:lnTo>
                  <a:lnTo>
                    <a:pt x="622" y="50"/>
                  </a:lnTo>
                  <a:lnTo>
                    <a:pt x="682" y="71"/>
                  </a:lnTo>
                  <a:lnTo>
                    <a:pt x="744" y="95"/>
                  </a:lnTo>
                  <a:lnTo>
                    <a:pt x="808" y="112"/>
                  </a:lnTo>
                  <a:lnTo>
                    <a:pt x="876" y="124"/>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58" name="Freeform 34">
              <a:extLst>
                <a:ext uri="{FF2B5EF4-FFF2-40B4-BE49-F238E27FC236}">
                  <a16:creationId xmlns:a16="http://schemas.microsoft.com/office/drawing/2014/main" id="{A3F7A038-30F5-470B-A948-C0D234BDAF7C}"/>
                </a:ext>
              </a:extLst>
            </p:cNvPr>
            <p:cNvSpPr>
              <a:spLocks/>
            </p:cNvSpPr>
            <p:nvPr/>
          </p:nvSpPr>
          <p:spPr bwMode="auto">
            <a:xfrm>
              <a:off x="1825" y="1802"/>
              <a:ext cx="44" cy="25"/>
            </a:xfrm>
            <a:custGeom>
              <a:avLst/>
              <a:gdLst>
                <a:gd name="T0" fmla="*/ 4 w 87"/>
                <a:gd name="T1" fmla="*/ 48 h 48"/>
                <a:gd name="T2" fmla="*/ 0 w 87"/>
                <a:gd name="T3" fmla="*/ 38 h 48"/>
                <a:gd name="T4" fmla="*/ 4 w 87"/>
                <a:gd name="T5" fmla="*/ 31 h 48"/>
                <a:gd name="T6" fmla="*/ 12 w 87"/>
                <a:gd name="T7" fmla="*/ 25 h 48"/>
                <a:gd name="T8" fmla="*/ 25 w 87"/>
                <a:gd name="T9" fmla="*/ 19 h 48"/>
                <a:gd name="T10" fmla="*/ 37 w 87"/>
                <a:gd name="T11" fmla="*/ 13 h 48"/>
                <a:gd name="T12" fmla="*/ 50 w 87"/>
                <a:gd name="T13" fmla="*/ 7 h 48"/>
                <a:gd name="T14" fmla="*/ 62 w 87"/>
                <a:gd name="T15" fmla="*/ 3 h 48"/>
                <a:gd name="T16" fmla="*/ 76 w 87"/>
                <a:gd name="T17" fmla="*/ 0 h 48"/>
                <a:gd name="T18" fmla="*/ 87 w 87"/>
                <a:gd name="T19" fmla="*/ 0 h 48"/>
                <a:gd name="T20" fmla="*/ 4 w 87"/>
                <a:gd name="T21"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7" h="48">
                  <a:moveTo>
                    <a:pt x="4" y="48"/>
                  </a:moveTo>
                  <a:lnTo>
                    <a:pt x="0" y="38"/>
                  </a:lnTo>
                  <a:lnTo>
                    <a:pt x="4" y="31"/>
                  </a:lnTo>
                  <a:lnTo>
                    <a:pt x="12" y="25"/>
                  </a:lnTo>
                  <a:lnTo>
                    <a:pt x="25" y="19"/>
                  </a:lnTo>
                  <a:lnTo>
                    <a:pt x="37" y="13"/>
                  </a:lnTo>
                  <a:lnTo>
                    <a:pt x="50" y="7"/>
                  </a:lnTo>
                  <a:lnTo>
                    <a:pt x="62" y="3"/>
                  </a:lnTo>
                  <a:lnTo>
                    <a:pt x="76" y="0"/>
                  </a:lnTo>
                  <a:lnTo>
                    <a:pt x="87" y="0"/>
                  </a:lnTo>
                  <a:lnTo>
                    <a:pt x="4" y="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59" name="Freeform 35">
              <a:extLst>
                <a:ext uri="{FF2B5EF4-FFF2-40B4-BE49-F238E27FC236}">
                  <a16:creationId xmlns:a16="http://schemas.microsoft.com/office/drawing/2014/main" id="{B8B7F2A3-EB38-427C-9C60-B55C53FB3475}"/>
                </a:ext>
              </a:extLst>
            </p:cNvPr>
            <p:cNvSpPr>
              <a:spLocks/>
            </p:cNvSpPr>
            <p:nvPr/>
          </p:nvSpPr>
          <p:spPr bwMode="auto">
            <a:xfrm>
              <a:off x="2577" y="1725"/>
              <a:ext cx="479" cy="338"/>
            </a:xfrm>
            <a:custGeom>
              <a:avLst/>
              <a:gdLst>
                <a:gd name="T0" fmla="*/ 671 w 958"/>
                <a:gd name="T1" fmla="*/ 169 h 677"/>
                <a:gd name="T2" fmla="*/ 700 w 958"/>
                <a:gd name="T3" fmla="*/ 208 h 677"/>
                <a:gd name="T4" fmla="*/ 735 w 958"/>
                <a:gd name="T5" fmla="*/ 249 h 677"/>
                <a:gd name="T6" fmla="*/ 768 w 958"/>
                <a:gd name="T7" fmla="*/ 289 h 677"/>
                <a:gd name="T8" fmla="*/ 805 w 958"/>
                <a:gd name="T9" fmla="*/ 332 h 677"/>
                <a:gd name="T10" fmla="*/ 840 w 958"/>
                <a:gd name="T11" fmla="*/ 371 h 677"/>
                <a:gd name="T12" fmla="*/ 878 w 958"/>
                <a:gd name="T13" fmla="*/ 410 h 677"/>
                <a:gd name="T14" fmla="*/ 917 w 958"/>
                <a:gd name="T15" fmla="*/ 444 h 677"/>
                <a:gd name="T16" fmla="*/ 958 w 958"/>
                <a:gd name="T17" fmla="*/ 479 h 677"/>
                <a:gd name="T18" fmla="*/ 935 w 958"/>
                <a:gd name="T19" fmla="*/ 510 h 677"/>
                <a:gd name="T20" fmla="*/ 904 w 958"/>
                <a:gd name="T21" fmla="*/ 538 h 677"/>
                <a:gd name="T22" fmla="*/ 865 w 958"/>
                <a:gd name="T23" fmla="*/ 557 h 677"/>
                <a:gd name="T24" fmla="*/ 826 w 958"/>
                <a:gd name="T25" fmla="*/ 574 h 677"/>
                <a:gd name="T26" fmla="*/ 781 w 958"/>
                <a:gd name="T27" fmla="*/ 586 h 677"/>
                <a:gd name="T28" fmla="*/ 739 w 958"/>
                <a:gd name="T29" fmla="*/ 600 h 677"/>
                <a:gd name="T30" fmla="*/ 696 w 958"/>
                <a:gd name="T31" fmla="*/ 611 h 677"/>
                <a:gd name="T32" fmla="*/ 659 w 958"/>
                <a:gd name="T33" fmla="*/ 625 h 677"/>
                <a:gd name="T34" fmla="*/ 599 w 958"/>
                <a:gd name="T35" fmla="*/ 634 h 677"/>
                <a:gd name="T36" fmla="*/ 545 w 958"/>
                <a:gd name="T37" fmla="*/ 650 h 677"/>
                <a:gd name="T38" fmla="*/ 491 w 958"/>
                <a:gd name="T39" fmla="*/ 664 h 677"/>
                <a:gd name="T40" fmla="*/ 440 w 958"/>
                <a:gd name="T41" fmla="*/ 675 h 677"/>
                <a:gd name="T42" fmla="*/ 388 w 958"/>
                <a:gd name="T43" fmla="*/ 677 h 677"/>
                <a:gd name="T44" fmla="*/ 341 w 958"/>
                <a:gd name="T45" fmla="*/ 671 h 677"/>
                <a:gd name="T46" fmla="*/ 295 w 958"/>
                <a:gd name="T47" fmla="*/ 650 h 677"/>
                <a:gd name="T48" fmla="*/ 250 w 958"/>
                <a:gd name="T49" fmla="*/ 611 h 677"/>
                <a:gd name="T50" fmla="*/ 204 w 958"/>
                <a:gd name="T51" fmla="*/ 625 h 677"/>
                <a:gd name="T52" fmla="*/ 190 w 958"/>
                <a:gd name="T53" fmla="*/ 563 h 677"/>
                <a:gd name="T54" fmla="*/ 178 w 958"/>
                <a:gd name="T55" fmla="*/ 501 h 677"/>
                <a:gd name="T56" fmla="*/ 165 w 958"/>
                <a:gd name="T57" fmla="*/ 437 h 677"/>
                <a:gd name="T58" fmla="*/ 149 w 958"/>
                <a:gd name="T59" fmla="*/ 377 h 677"/>
                <a:gd name="T60" fmla="*/ 126 w 958"/>
                <a:gd name="T61" fmla="*/ 318 h 677"/>
                <a:gd name="T62" fmla="*/ 95 w 958"/>
                <a:gd name="T63" fmla="*/ 266 h 677"/>
                <a:gd name="T64" fmla="*/ 52 w 958"/>
                <a:gd name="T65" fmla="*/ 223 h 677"/>
                <a:gd name="T66" fmla="*/ 0 w 958"/>
                <a:gd name="T67" fmla="*/ 192 h 677"/>
                <a:gd name="T68" fmla="*/ 33 w 958"/>
                <a:gd name="T69" fmla="*/ 158 h 677"/>
                <a:gd name="T70" fmla="*/ 76 w 958"/>
                <a:gd name="T71" fmla="*/ 125 h 677"/>
                <a:gd name="T72" fmla="*/ 122 w 958"/>
                <a:gd name="T73" fmla="*/ 92 h 677"/>
                <a:gd name="T74" fmla="*/ 174 w 958"/>
                <a:gd name="T75" fmla="*/ 64 h 677"/>
                <a:gd name="T76" fmla="*/ 227 w 958"/>
                <a:gd name="T77" fmla="*/ 37 h 677"/>
                <a:gd name="T78" fmla="*/ 283 w 958"/>
                <a:gd name="T79" fmla="*/ 18 h 677"/>
                <a:gd name="T80" fmla="*/ 339 w 958"/>
                <a:gd name="T81" fmla="*/ 4 h 677"/>
                <a:gd name="T82" fmla="*/ 396 w 958"/>
                <a:gd name="T83" fmla="*/ 0 h 677"/>
                <a:gd name="T84" fmla="*/ 423 w 958"/>
                <a:gd name="T85" fmla="*/ 28 h 677"/>
                <a:gd name="T86" fmla="*/ 454 w 958"/>
                <a:gd name="T87" fmla="*/ 51 h 677"/>
                <a:gd name="T88" fmla="*/ 487 w 958"/>
                <a:gd name="T89" fmla="*/ 68 h 677"/>
                <a:gd name="T90" fmla="*/ 524 w 958"/>
                <a:gd name="T91" fmla="*/ 88 h 677"/>
                <a:gd name="T92" fmla="*/ 558 w 958"/>
                <a:gd name="T93" fmla="*/ 103 h 677"/>
                <a:gd name="T94" fmla="*/ 595 w 958"/>
                <a:gd name="T95" fmla="*/ 123 h 677"/>
                <a:gd name="T96" fmla="*/ 632 w 958"/>
                <a:gd name="T97" fmla="*/ 142 h 677"/>
                <a:gd name="T98" fmla="*/ 671 w 958"/>
                <a:gd name="T99" fmla="*/ 169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58" h="677">
                  <a:moveTo>
                    <a:pt x="671" y="169"/>
                  </a:moveTo>
                  <a:lnTo>
                    <a:pt x="700" y="208"/>
                  </a:lnTo>
                  <a:lnTo>
                    <a:pt x="735" y="249"/>
                  </a:lnTo>
                  <a:lnTo>
                    <a:pt x="768" y="289"/>
                  </a:lnTo>
                  <a:lnTo>
                    <a:pt x="805" y="332"/>
                  </a:lnTo>
                  <a:lnTo>
                    <a:pt x="840" y="371"/>
                  </a:lnTo>
                  <a:lnTo>
                    <a:pt x="878" y="410"/>
                  </a:lnTo>
                  <a:lnTo>
                    <a:pt x="917" y="444"/>
                  </a:lnTo>
                  <a:lnTo>
                    <a:pt x="958" y="479"/>
                  </a:lnTo>
                  <a:lnTo>
                    <a:pt x="935" y="510"/>
                  </a:lnTo>
                  <a:lnTo>
                    <a:pt x="904" y="538"/>
                  </a:lnTo>
                  <a:lnTo>
                    <a:pt x="865" y="557"/>
                  </a:lnTo>
                  <a:lnTo>
                    <a:pt x="826" y="574"/>
                  </a:lnTo>
                  <a:lnTo>
                    <a:pt x="781" y="586"/>
                  </a:lnTo>
                  <a:lnTo>
                    <a:pt x="739" y="600"/>
                  </a:lnTo>
                  <a:lnTo>
                    <a:pt x="696" y="611"/>
                  </a:lnTo>
                  <a:lnTo>
                    <a:pt x="659" y="625"/>
                  </a:lnTo>
                  <a:lnTo>
                    <a:pt x="599" y="634"/>
                  </a:lnTo>
                  <a:lnTo>
                    <a:pt x="545" y="650"/>
                  </a:lnTo>
                  <a:lnTo>
                    <a:pt x="491" y="664"/>
                  </a:lnTo>
                  <a:lnTo>
                    <a:pt x="440" y="675"/>
                  </a:lnTo>
                  <a:lnTo>
                    <a:pt x="388" y="677"/>
                  </a:lnTo>
                  <a:lnTo>
                    <a:pt x="341" y="671"/>
                  </a:lnTo>
                  <a:lnTo>
                    <a:pt x="295" y="650"/>
                  </a:lnTo>
                  <a:lnTo>
                    <a:pt x="250" y="611"/>
                  </a:lnTo>
                  <a:lnTo>
                    <a:pt x="204" y="625"/>
                  </a:lnTo>
                  <a:lnTo>
                    <a:pt x="190" y="563"/>
                  </a:lnTo>
                  <a:lnTo>
                    <a:pt x="178" y="501"/>
                  </a:lnTo>
                  <a:lnTo>
                    <a:pt x="165" y="437"/>
                  </a:lnTo>
                  <a:lnTo>
                    <a:pt x="149" y="377"/>
                  </a:lnTo>
                  <a:lnTo>
                    <a:pt x="126" y="318"/>
                  </a:lnTo>
                  <a:lnTo>
                    <a:pt x="95" y="266"/>
                  </a:lnTo>
                  <a:lnTo>
                    <a:pt x="52" y="223"/>
                  </a:lnTo>
                  <a:lnTo>
                    <a:pt x="0" y="192"/>
                  </a:lnTo>
                  <a:lnTo>
                    <a:pt x="33" y="158"/>
                  </a:lnTo>
                  <a:lnTo>
                    <a:pt x="76" y="125"/>
                  </a:lnTo>
                  <a:lnTo>
                    <a:pt x="122" y="92"/>
                  </a:lnTo>
                  <a:lnTo>
                    <a:pt x="174" y="64"/>
                  </a:lnTo>
                  <a:lnTo>
                    <a:pt x="227" y="37"/>
                  </a:lnTo>
                  <a:lnTo>
                    <a:pt x="283" y="18"/>
                  </a:lnTo>
                  <a:lnTo>
                    <a:pt x="339" y="4"/>
                  </a:lnTo>
                  <a:lnTo>
                    <a:pt x="396" y="0"/>
                  </a:lnTo>
                  <a:lnTo>
                    <a:pt x="423" y="28"/>
                  </a:lnTo>
                  <a:lnTo>
                    <a:pt x="454" y="51"/>
                  </a:lnTo>
                  <a:lnTo>
                    <a:pt x="487" y="68"/>
                  </a:lnTo>
                  <a:lnTo>
                    <a:pt x="524" y="88"/>
                  </a:lnTo>
                  <a:lnTo>
                    <a:pt x="558" y="103"/>
                  </a:lnTo>
                  <a:lnTo>
                    <a:pt x="595" y="123"/>
                  </a:lnTo>
                  <a:lnTo>
                    <a:pt x="632" y="142"/>
                  </a:lnTo>
                  <a:lnTo>
                    <a:pt x="671" y="169"/>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60" name="Freeform 36">
              <a:extLst>
                <a:ext uri="{FF2B5EF4-FFF2-40B4-BE49-F238E27FC236}">
                  <a16:creationId xmlns:a16="http://schemas.microsoft.com/office/drawing/2014/main" id="{4E275BB7-3B4D-447D-853B-F2231604E74F}"/>
                </a:ext>
              </a:extLst>
            </p:cNvPr>
            <p:cNvSpPr>
              <a:spLocks/>
            </p:cNvSpPr>
            <p:nvPr/>
          </p:nvSpPr>
          <p:spPr bwMode="auto">
            <a:xfrm>
              <a:off x="774" y="2007"/>
              <a:ext cx="232" cy="176"/>
            </a:xfrm>
            <a:custGeom>
              <a:avLst/>
              <a:gdLst>
                <a:gd name="T0" fmla="*/ 463 w 463"/>
                <a:gd name="T1" fmla="*/ 298 h 353"/>
                <a:gd name="T2" fmla="*/ 432 w 463"/>
                <a:gd name="T3" fmla="*/ 335 h 353"/>
                <a:gd name="T4" fmla="*/ 405 w 463"/>
                <a:gd name="T5" fmla="*/ 351 h 353"/>
                <a:gd name="T6" fmla="*/ 378 w 463"/>
                <a:gd name="T7" fmla="*/ 353 h 353"/>
                <a:gd name="T8" fmla="*/ 353 w 463"/>
                <a:gd name="T9" fmla="*/ 347 h 353"/>
                <a:gd name="T10" fmla="*/ 325 w 463"/>
                <a:gd name="T11" fmla="*/ 333 h 353"/>
                <a:gd name="T12" fmla="*/ 298 w 463"/>
                <a:gd name="T13" fmla="*/ 325 h 353"/>
                <a:gd name="T14" fmla="*/ 267 w 463"/>
                <a:gd name="T15" fmla="*/ 323 h 353"/>
                <a:gd name="T16" fmla="*/ 234 w 463"/>
                <a:gd name="T17" fmla="*/ 335 h 353"/>
                <a:gd name="T18" fmla="*/ 194 w 463"/>
                <a:gd name="T19" fmla="*/ 300 h 353"/>
                <a:gd name="T20" fmla="*/ 145 w 463"/>
                <a:gd name="T21" fmla="*/ 267 h 353"/>
                <a:gd name="T22" fmla="*/ 95 w 463"/>
                <a:gd name="T23" fmla="*/ 230 h 353"/>
                <a:gd name="T24" fmla="*/ 50 w 463"/>
                <a:gd name="T25" fmla="*/ 194 h 353"/>
                <a:gd name="T26" fmla="*/ 13 w 463"/>
                <a:gd name="T27" fmla="*/ 151 h 353"/>
                <a:gd name="T28" fmla="*/ 0 w 463"/>
                <a:gd name="T29" fmla="*/ 104 h 353"/>
                <a:gd name="T30" fmla="*/ 9 w 463"/>
                <a:gd name="T31" fmla="*/ 54 h 353"/>
                <a:gd name="T32" fmla="*/ 54 w 463"/>
                <a:gd name="T33" fmla="*/ 0 h 353"/>
                <a:gd name="T34" fmla="*/ 463 w 463"/>
                <a:gd name="T35" fmla="*/ 298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3" h="353">
                  <a:moveTo>
                    <a:pt x="463" y="298"/>
                  </a:moveTo>
                  <a:lnTo>
                    <a:pt x="432" y="335"/>
                  </a:lnTo>
                  <a:lnTo>
                    <a:pt x="405" y="351"/>
                  </a:lnTo>
                  <a:lnTo>
                    <a:pt x="378" y="353"/>
                  </a:lnTo>
                  <a:lnTo>
                    <a:pt x="353" y="347"/>
                  </a:lnTo>
                  <a:lnTo>
                    <a:pt x="325" y="333"/>
                  </a:lnTo>
                  <a:lnTo>
                    <a:pt x="298" y="325"/>
                  </a:lnTo>
                  <a:lnTo>
                    <a:pt x="267" y="323"/>
                  </a:lnTo>
                  <a:lnTo>
                    <a:pt x="234" y="335"/>
                  </a:lnTo>
                  <a:lnTo>
                    <a:pt x="194" y="300"/>
                  </a:lnTo>
                  <a:lnTo>
                    <a:pt x="145" y="267"/>
                  </a:lnTo>
                  <a:lnTo>
                    <a:pt x="95" y="230"/>
                  </a:lnTo>
                  <a:lnTo>
                    <a:pt x="50" y="194"/>
                  </a:lnTo>
                  <a:lnTo>
                    <a:pt x="13" y="151"/>
                  </a:lnTo>
                  <a:lnTo>
                    <a:pt x="0" y="104"/>
                  </a:lnTo>
                  <a:lnTo>
                    <a:pt x="9" y="54"/>
                  </a:lnTo>
                  <a:lnTo>
                    <a:pt x="54" y="0"/>
                  </a:lnTo>
                  <a:lnTo>
                    <a:pt x="463" y="298"/>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61" name="Freeform 37">
              <a:extLst>
                <a:ext uri="{FF2B5EF4-FFF2-40B4-BE49-F238E27FC236}">
                  <a16:creationId xmlns:a16="http://schemas.microsoft.com/office/drawing/2014/main" id="{2CAB2309-1F1A-4CFC-A19B-F2FB8E65240A}"/>
                </a:ext>
              </a:extLst>
            </p:cNvPr>
            <p:cNvSpPr>
              <a:spLocks/>
            </p:cNvSpPr>
            <p:nvPr/>
          </p:nvSpPr>
          <p:spPr bwMode="auto">
            <a:xfrm>
              <a:off x="1917" y="1887"/>
              <a:ext cx="180" cy="84"/>
            </a:xfrm>
            <a:custGeom>
              <a:avLst/>
              <a:gdLst>
                <a:gd name="T0" fmla="*/ 361 w 361"/>
                <a:gd name="T1" fmla="*/ 132 h 169"/>
                <a:gd name="T2" fmla="*/ 0 w 361"/>
                <a:gd name="T3" fmla="*/ 169 h 169"/>
                <a:gd name="T4" fmla="*/ 4 w 361"/>
                <a:gd name="T5" fmla="*/ 142 h 169"/>
                <a:gd name="T6" fmla="*/ 10 w 361"/>
                <a:gd name="T7" fmla="*/ 119 h 169"/>
                <a:gd name="T8" fmla="*/ 16 w 361"/>
                <a:gd name="T9" fmla="*/ 95 h 169"/>
                <a:gd name="T10" fmla="*/ 25 w 361"/>
                <a:gd name="T11" fmla="*/ 76 h 169"/>
                <a:gd name="T12" fmla="*/ 33 w 361"/>
                <a:gd name="T13" fmla="*/ 55 h 169"/>
                <a:gd name="T14" fmla="*/ 47 w 361"/>
                <a:gd name="T15" fmla="*/ 35 h 169"/>
                <a:gd name="T16" fmla="*/ 62 w 361"/>
                <a:gd name="T17" fmla="*/ 18 h 169"/>
                <a:gd name="T18" fmla="*/ 86 w 361"/>
                <a:gd name="T19" fmla="*/ 0 h 169"/>
                <a:gd name="T20" fmla="*/ 117 w 361"/>
                <a:gd name="T21" fmla="*/ 29 h 169"/>
                <a:gd name="T22" fmla="*/ 151 w 361"/>
                <a:gd name="T23" fmla="*/ 51 h 169"/>
                <a:gd name="T24" fmla="*/ 186 w 361"/>
                <a:gd name="T25" fmla="*/ 62 h 169"/>
                <a:gd name="T26" fmla="*/ 223 w 361"/>
                <a:gd name="T27" fmla="*/ 74 h 169"/>
                <a:gd name="T28" fmla="*/ 258 w 361"/>
                <a:gd name="T29" fmla="*/ 82 h 169"/>
                <a:gd name="T30" fmla="*/ 293 w 361"/>
                <a:gd name="T31" fmla="*/ 93 h 169"/>
                <a:gd name="T32" fmla="*/ 326 w 361"/>
                <a:gd name="T33" fmla="*/ 107 h 169"/>
                <a:gd name="T34" fmla="*/ 361 w 361"/>
                <a:gd name="T35" fmla="*/ 13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1" h="169">
                  <a:moveTo>
                    <a:pt x="361" y="132"/>
                  </a:moveTo>
                  <a:lnTo>
                    <a:pt x="0" y="169"/>
                  </a:lnTo>
                  <a:lnTo>
                    <a:pt x="4" y="142"/>
                  </a:lnTo>
                  <a:lnTo>
                    <a:pt x="10" y="119"/>
                  </a:lnTo>
                  <a:lnTo>
                    <a:pt x="16" y="95"/>
                  </a:lnTo>
                  <a:lnTo>
                    <a:pt x="25" y="76"/>
                  </a:lnTo>
                  <a:lnTo>
                    <a:pt x="33" y="55"/>
                  </a:lnTo>
                  <a:lnTo>
                    <a:pt x="47" y="35"/>
                  </a:lnTo>
                  <a:lnTo>
                    <a:pt x="62" y="18"/>
                  </a:lnTo>
                  <a:lnTo>
                    <a:pt x="86" y="0"/>
                  </a:lnTo>
                  <a:lnTo>
                    <a:pt x="117" y="29"/>
                  </a:lnTo>
                  <a:lnTo>
                    <a:pt x="151" y="51"/>
                  </a:lnTo>
                  <a:lnTo>
                    <a:pt x="186" y="62"/>
                  </a:lnTo>
                  <a:lnTo>
                    <a:pt x="223" y="74"/>
                  </a:lnTo>
                  <a:lnTo>
                    <a:pt x="258" y="82"/>
                  </a:lnTo>
                  <a:lnTo>
                    <a:pt x="293" y="93"/>
                  </a:lnTo>
                  <a:lnTo>
                    <a:pt x="326" y="107"/>
                  </a:lnTo>
                  <a:lnTo>
                    <a:pt x="361" y="13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62" name="Freeform 38">
              <a:extLst>
                <a:ext uri="{FF2B5EF4-FFF2-40B4-BE49-F238E27FC236}">
                  <a16:creationId xmlns:a16="http://schemas.microsoft.com/office/drawing/2014/main" id="{213C3946-8140-4BCC-AD4A-B6C9C5A897D3}"/>
                </a:ext>
              </a:extLst>
            </p:cNvPr>
            <p:cNvSpPr>
              <a:spLocks/>
            </p:cNvSpPr>
            <p:nvPr/>
          </p:nvSpPr>
          <p:spPr bwMode="auto">
            <a:xfrm>
              <a:off x="1342" y="1971"/>
              <a:ext cx="185" cy="96"/>
            </a:xfrm>
            <a:custGeom>
              <a:avLst/>
              <a:gdLst>
                <a:gd name="T0" fmla="*/ 0 w 371"/>
                <a:gd name="T1" fmla="*/ 192 h 192"/>
                <a:gd name="T2" fmla="*/ 359 w 371"/>
                <a:gd name="T3" fmla="*/ 12 h 192"/>
                <a:gd name="T4" fmla="*/ 371 w 371"/>
                <a:gd name="T5" fmla="*/ 0 h 192"/>
                <a:gd name="T6" fmla="*/ 0 w 371"/>
                <a:gd name="T7" fmla="*/ 192 h 192"/>
              </a:gdLst>
              <a:ahLst/>
              <a:cxnLst>
                <a:cxn ang="0">
                  <a:pos x="T0" y="T1"/>
                </a:cxn>
                <a:cxn ang="0">
                  <a:pos x="T2" y="T3"/>
                </a:cxn>
                <a:cxn ang="0">
                  <a:pos x="T4" y="T5"/>
                </a:cxn>
                <a:cxn ang="0">
                  <a:pos x="T6" y="T7"/>
                </a:cxn>
              </a:cxnLst>
              <a:rect l="0" t="0" r="r" b="b"/>
              <a:pathLst>
                <a:path w="371" h="192">
                  <a:moveTo>
                    <a:pt x="0" y="192"/>
                  </a:moveTo>
                  <a:lnTo>
                    <a:pt x="359" y="12"/>
                  </a:lnTo>
                  <a:lnTo>
                    <a:pt x="371" y="0"/>
                  </a:lnTo>
                  <a:lnTo>
                    <a:pt x="0" y="1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63" name="Freeform 39">
              <a:extLst>
                <a:ext uri="{FF2B5EF4-FFF2-40B4-BE49-F238E27FC236}">
                  <a16:creationId xmlns:a16="http://schemas.microsoft.com/office/drawing/2014/main" id="{A692B2F4-651E-4A2F-B901-553D98AED98A}"/>
                </a:ext>
              </a:extLst>
            </p:cNvPr>
            <p:cNvSpPr>
              <a:spLocks/>
            </p:cNvSpPr>
            <p:nvPr/>
          </p:nvSpPr>
          <p:spPr bwMode="auto">
            <a:xfrm>
              <a:off x="2165" y="1857"/>
              <a:ext cx="561" cy="659"/>
            </a:xfrm>
            <a:custGeom>
              <a:avLst/>
              <a:gdLst>
                <a:gd name="T0" fmla="*/ 708 w 1123"/>
                <a:gd name="T1" fmla="*/ 66 h 1318"/>
                <a:gd name="T2" fmla="*/ 754 w 1123"/>
                <a:gd name="T3" fmla="*/ 37 h 1318"/>
                <a:gd name="T4" fmla="*/ 814 w 1123"/>
                <a:gd name="T5" fmla="*/ 49 h 1318"/>
                <a:gd name="T6" fmla="*/ 836 w 1123"/>
                <a:gd name="T7" fmla="*/ 97 h 1318"/>
                <a:gd name="T8" fmla="*/ 485 w 1123"/>
                <a:gd name="T9" fmla="*/ 572 h 1318"/>
                <a:gd name="T10" fmla="*/ 568 w 1123"/>
                <a:gd name="T11" fmla="*/ 465 h 1318"/>
                <a:gd name="T12" fmla="*/ 688 w 1123"/>
                <a:gd name="T13" fmla="*/ 359 h 1318"/>
                <a:gd name="T14" fmla="*/ 801 w 1123"/>
                <a:gd name="T15" fmla="*/ 208 h 1318"/>
                <a:gd name="T16" fmla="*/ 898 w 1123"/>
                <a:gd name="T17" fmla="*/ 242 h 1318"/>
                <a:gd name="T18" fmla="*/ 849 w 1123"/>
                <a:gd name="T19" fmla="*/ 394 h 1318"/>
                <a:gd name="T20" fmla="*/ 830 w 1123"/>
                <a:gd name="T21" fmla="*/ 454 h 1318"/>
                <a:gd name="T22" fmla="*/ 874 w 1123"/>
                <a:gd name="T23" fmla="*/ 401 h 1318"/>
                <a:gd name="T24" fmla="*/ 944 w 1123"/>
                <a:gd name="T25" fmla="*/ 495 h 1318"/>
                <a:gd name="T26" fmla="*/ 799 w 1123"/>
                <a:gd name="T27" fmla="*/ 690 h 1318"/>
                <a:gd name="T28" fmla="*/ 770 w 1123"/>
                <a:gd name="T29" fmla="*/ 778 h 1318"/>
                <a:gd name="T30" fmla="*/ 843 w 1123"/>
                <a:gd name="T31" fmla="*/ 692 h 1318"/>
                <a:gd name="T32" fmla="*/ 905 w 1123"/>
                <a:gd name="T33" fmla="*/ 617 h 1318"/>
                <a:gd name="T34" fmla="*/ 969 w 1123"/>
                <a:gd name="T35" fmla="*/ 572 h 1318"/>
                <a:gd name="T36" fmla="*/ 1010 w 1123"/>
                <a:gd name="T37" fmla="*/ 619 h 1318"/>
                <a:gd name="T38" fmla="*/ 900 w 1123"/>
                <a:gd name="T39" fmla="*/ 756 h 1318"/>
                <a:gd name="T40" fmla="*/ 915 w 1123"/>
                <a:gd name="T41" fmla="*/ 805 h 1318"/>
                <a:gd name="T42" fmla="*/ 1014 w 1123"/>
                <a:gd name="T43" fmla="*/ 698 h 1318"/>
                <a:gd name="T44" fmla="*/ 1090 w 1123"/>
                <a:gd name="T45" fmla="*/ 683 h 1318"/>
                <a:gd name="T46" fmla="*/ 1113 w 1123"/>
                <a:gd name="T47" fmla="*/ 727 h 1318"/>
                <a:gd name="T48" fmla="*/ 655 w 1123"/>
                <a:gd name="T49" fmla="*/ 1152 h 1318"/>
                <a:gd name="T50" fmla="*/ 735 w 1123"/>
                <a:gd name="T51" fmla="*/ 1006 h 1318"/>
                <a:gd name="T52" fmla="*/ 824 w 1123"/>
                <a:gd name="T53" fmla="*/ 863 h 1318"/>
                <a:gd name="T54" fmla="*/ 583 w 1123"/>
                <a:gd name="T55" fmla="*/ 1117 h 1318"/>
                <a:gd name="T56" fmla="*/ 308 w 1123"/>
                <a:gd name="T57" fmla="*/ 1318 h 1318"/>
                <a:gd name="T58" fmla="*/ 510 w 1123"/>
                <a:gd name="T59" fmla="*/ 1059 h 1318"/>
                <a:gd name="T60" fmla="*/ 739 w 1123"/>
                <a:gd name="T61" fmla="*/ 816 h 1318"/>
                <a:gd name="T62" fmla="*/ 234 w 1123"/>
                <a:gd name="T63" fmla="*/ 1225 h 1318"/>
                <a:gd name="T64" fmla="*/ 221 w 1123"/>
                <a:gd name="T65" fmla="*/ 1152 h 1318"/>
                <a:gd name="T66" fmla="*/ 341 w 1123"/>
                <a:gd name="T67" fmla="*/ 1022 h 1318"/>
                <a:gd name="T68" fmla="*/ 517 w 1123"/>
                <a:gd name="T69" fmla="*/ 816 h 1318"/>
                <a:gd name="T70" fmla="*/ 481 w 1123"/>
                <a:gd name="T71" fmla="*/ 778 h 1318"/>
                <a:gd name="T72" fmla="*/ 291 w 1123"/>
                <a:gd name="T73" fmla="*/ 1012 h 1318"/>
                <a:gd name="T74" fmla="*/ 415 w 1123"/>
                <a:gd name="T75" fmla="*/ 659 h 1318"/>
                <a:gd name="T76" fmla="*/ 60 w 1123"/>
                <a:gd name="T77" fmla="*/ 857 h 1318"/>
                <a:gd name="T78" fmla="*/ 232 w 1123"/>
                <a:gd name="T79" fmla="*/ 605 h 1318"/>
                <a:gd name="T80" fmla="*/ 0 w 1123"/>
                <a:gd name="T81" fmla="*/ 739 h 1318"/>
                <a:gd name="T82" fmla="*/ 122 w 1123"/>
                <a:gd name="T83" fmla="*/ 508 h 1318"/>
                <a:gd name="T84" fmla="*/ 7 w 1123"/>
                <a:gd name="T85" fmla="*/ 564 h 1318"/>
                <a:gd name="T86" fmla="*/ 194 w 1123"/>
                <a:gd name="T87" fmla="*/ 235 h 1318"/>
                <a:gd name="T88" fmla="*/ 322 w 1123"/>
                <a:gd name="T89" fmla="*/ 173 h 1318"/>
                <a:gd name="T90" fmla="*/ 345 w 1123"/>
                <a:gd name="T91" fmla="*/ 182 h 1318"/>
                <a:gd name="T92" fmla="*/ 389 w 1123"/>
                <a:gd name="T93" fmla="*/ 161 h 1318"/>
                <a:gd name="T94" fmla="*/ 529 w 1123"/>
                <a:gd name="T95" fmla="*/ 68 h 1318"/>
                <a:gd name="T96" fmla="*/ 452 w 1123"/>
                <a:gd name="T97" fmla="*/ 264 h 1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23" h="1318">
                  <a:moveTo>
                    <a:pt x="463" y="264"/>
                  </a:moveTo>
                  <a:lnTo>
                    <a:pt x="678" y="49"/>
                  </a:lnTo>
                  <a:lnTo>
                    <a:pt x="704" y="84"/>
                  </a:lnTo>
                  <a:lnTo>
                    <a:pt x="708" y="66"/>
                  </a:lnTo>
                  <a:lnTo>
                    <a:pt x="717" y="56"/>
                  </a:lnTo>
                  <a:lnTo>
                    <a:pt x="727" y="47"/>
                  </a:lnTo>
                  <a:lnTo>
                    <a:pt x="742" y="43"/>
                  </a:lnTo>
                  <a:lnTo>
                    <a:pt x="754" y="37"/>
                  </a:lnTo>
                  <a:lnTo>
                    <a:pt x="770" y="37"/>
                  </a:lnTo>
                  <a:lnTo>
                    <a:pt x="783" y="37"/>
                  </a:lnTo>
                  <a:lnTo>
                    <a:pt x="799" y="37"/>
                  </a:lnTo>
                  <a:lnTo>
                    <a:pt x="814" y="49"/>
                  </a:lnTo>
                  <a:lnTo>
                    <a:pt x="830" y="66"/>
                  </a:lnTo>
                  <a:lnTo>
                    <a:pt x="834" y="76"/>
                  </a:lnTo>
                  <a:lnTo>
                    <a:pt x="837" y="87"/>
                  </a:lnTo>
                  <a:lnTo>
                    <a:pt x="836" y="97"/>
                  </a:lnTo>
                  <a:lnTo>
                    <a:pt x="836" y="109"/>
                  </a:lnTo>
                  <a:lnTo>
                    <a:pt x="415" y="599"/>
                  </a:lnTo>
                  <a:lnTo>
                    <a:pt x="453" y="588"/>
                  </a:lnTo>
                  <a:lnTo>
                    <a:pt x="485" y="572"/>
                  </a:lnTo>
                  <a:lnTo>
                    <a:pt x="508" y="549"/>
                  </a:lnTo>
                  <a:lnTo>
                    <a:pt x="529" y="522"/>
                  </a:lnTo>
                  <a:lnTo>
                    <a:pt x="549" y="493"/>
                  </a:lnTo>
                  <a:lnTo>
                    <a:pt x="568" y="465"/>
                  </a:lnTo>
                  <a:lnTo>
                    <a:pt x="591" y="440"/>
                  </a:lnTo>
                  <a:lnTo>
                    <a:pt x="620" y="421"/>
                  </a:lnTo>
                  <a:lnTo>
                    <a:pt x="655" y="392"/>
                  </a:lnTo>
                  <a:lnTo>
                    <a:pt x="688" y="359"/>
                  </a:lnTo>
                  <a:lnTo>
                    <a:pt x="715" y="320"/>
                  </a:lnTo>
                  <a:lnTo>
                    <a:pt x="744" y="283"/>
                  </a:lnTo>
                  <a:lnTo>
                    <a:pt x="770" y="242"/>
                  </a:lnTo>
                  <a:lnTo>
                    <a:pt x="801" y="208"/>
                  </a:lnTo>
                  <a:lnTo>
                    <a:pt x="832" y="179"/>
                  </a:lnTo>
                  <a:lnTo>
                    <a:pt x="870" y="157"/>
                  </a:lnTo>
                  <a:lnTo>
                    <a:pt x="890" y="200"/>
                  </a:lnTo>
                  <a:lnTo>
                    <a:pt x="898" y="242"/>
                  </a:lnTo>
                  <a:lnTo>
                    <a:pt x="896" y="283"/>
                  </a:lnTo>
                  <a:lnTo>
                    <a:pt x="888" y="324"/>
                  </a:lnTo>
                  <a:lnTo>
                    <a:pt x="870" y="359"/>
                  </a:lnTo>
                  <a:lnTo>
                    <a:pt x="849" y="394"/>
                  </a:lnTo>
                  <a:lnTo>
                    <a:pt x="824" y="425"/>
                  </a:lnTo>
                  <a:lnTo>
                    <a:pt x="799" y="456"/>
                  </a:lnTo>
                  <a:lnTo>
                    <a:pt x="814" y="458"/>
                  </a:lnTo>
                  <a:lnTo>
                    <a:pt x="830" y="454"/>
                  </a:lnTo>
                  <a:lnTo>
                    <a:pt x="841" y="442"/>
                  </a:lnTo>
                  <a:lnTo>
                    <a:pt x="855" y="429"/>
                  </a:lnTo>
                  <a:lnTo>
                    <a:pt x="865" y="413"/>
                  </a:lnTo>
                  <a:lnTo>
                    <a:pt x="874" y="401"/>
                  </a:lnTo>
                  <a:lnTo>
                    <a:pt x="884" y="394"/>
                  </a:lnTo>
                  <a:lnTo>
                    <a:pt x="896" y="396"/>
                  </a:lnTo>
                  <a:lnTo>
                    <a:pt x="934" y="444"/>
                  </a:lnTo>
                  <a:lnTo>
                    <a:pt x="944" y="495"/>
                  </a:lnTo>
                  <a:lnTo>
                    <a:pt x="927" y="545"/>
                  </a:lnTo>
                  <a:lnTo>
                    <a:pt x="894" y="595"/>
                  </a:lnTo>
                  <a:lnTo>
                    <a:pt x="847" y="642"/>
                  </a:lnTo>
                  <a:lnTo>
                    <a:pt x="799" y="690"/>
                  </a:lnTo>
                  <a:lnTo>
                    <a:pt x="750" y="735"/>
                  </a:lnTo>
                  <a:lnTo>
                    <a:pt x="715" y="780"/>
                  </a:lnTo>
                  <a:lnTo>
                    <a:pt x="744" y="783"/>
                  </a:lnTo>
                  <a:lnTo>
                    <a:pt x="770" y="778"/>
                  </a:lnTo>
                  <a:lnTo>
                    <a:pt x="789" y="762"/>
                  </a:lnTo>
                  <a:lnTo>
                    <a:pt x="808" y="743"/>
                  </a:lnTo>
                  <a:lnTo>
                    <a:pt x="824" y="716"/>
                  </a:lnTo>
                  <a:lnTo>
                    <a:pt x="843" y="692"/>
                  </a:lnTo>
                  <a:lnTo>
                    <a:pt x="867" y="671"/>
                  </a:lnTo>
                  <a:lnTo>
                    <a:pt x="896" y="659"/>
                  </a:lnTo>
                  <a:lnTo>
                    <a:pt x="898" y="634"/>
                  </a:lnTo>
                  <a:lnTo>
                    <a:pt x="905" y="617"/>
                  </a:lnTo>
                  <a:lnTo>
                    <a:pt x="917" y="601"/>
                  </a:lnTo>
                  <a:lnTo>
                    <a:pt x="934" y="591"/>
                  </a:lnTo>
                  <a:lnTo>
                    <a:pt x="952" y="580"/>
                  </a:lnTo>
                  <a:lnTo>
                    <a:pt x="969" y="572"/>
                  </a:lnTo>
                  <a:lnTo>
                    <a:pt x="985" y="562"/>
                  </a:lnTo>
                  <a:lnTo>
                    <a:pt x="1002" y="553"/>
                  </a:lnTo>
                  <a:lnTo>
                    <a:pt x="1016" y="586"/>
                  </a:lnTo>
                  <a:lnTo>
                    <a:pt x="1010" y="619"/>
                  </a:lnTo>
                  <a:lnTo>
                    <a:pt x="989" y="652"/>
                  </a:lnTo>
                  <a:lnTo>
                    <a:pt x="962" y="686"/>
                  </a:lnTo>
                  <a:lnTo>
                    <a:pt x="929" y="719"/>
                  </a:lnTo>
                  <a:lnTo>
                    <a:pt x="900" y="756"/>
                  </a:lnTo>
                  <a:lnTo>
                    <a:pt x="878" y="795"/>
                  </a:lnTo>
                  <a:lnTo>
                    <a:pt x="870" y="840"/>
                  </a:lnTo>
                  <a:lnTo>
                    <a:pt x="892" y="824"/>
                  </a:lnTo>
                  <a:lnTo>
                    <a:pt x="915" y="805"/>
                  </a:lnTo>
                  <a:lnTo>
                    <a:pt x="938" y="778"/>
                  </a:lnTo>
                  <a:lnTo>
                    <a:pt x="964" y="750"/>
                  </a:lnTo>
                  <a:lnTo>
                    <a:pt x="987" y="721"/>
                  </a:lnTo>
                  <a:lnTo>
                    <a:pt x="1014" y="698"/>
                  </a:lnTo>
                  <a:lnTo>
                    <a:pt x="1043" y="679"/>
                  </a:lnTo>
                  <a:lnTo>
                    <a:pt x="1074" y="671"/>
                  </a:lnTo>
                  <a:lnTo>
                    <a:pt x="1082" y="675"/>
                  </a:lnTo>
                  <a:lnTo>
                    <a:pt x="1090" y="683"/>
                  </a:lnTo>
                  <a:lnTo>
                    <a:pt x="1095" y="692"/>
                  </a:lnTo>
                  <a:lnTo>
                    <a:pt x="1103" y="704"/>
                  </a:lnTo>
                  <a:lnTo>
                    <a:pt x="1107" y="716"/>
                  </a:lnTo>
                  <a:lnTo>
                    <a:pt x="1113" y="727"/>
                  </a:lnTo>
                  <a:lnTo>
                    <a:pt x="1117" y="741"/>
                  </a:lnTo>
                  <a:lnTo>
                    <a:pt x="1123" y="756"/>
                  </a:lnTo>
                  <a:lnTo>
                    <a:pt x="787" y="1140"/>
                  </a:lnTo>
                  <a:lnTo>
                    <a:pt x="655" y="1152"/>
                  </a:lnTo>
                  <a:lnTo>
                    <a:pt x="657" y="1111"/>
                  </a:lnTo>
                  <a:lnTo>
                    <a:pt x="675" y="1074"/>
                  </a:lnTo>
                  <a:lnTo>
                    <a:pt x="702" y="1039"/>
                  </a:lnTo>
                  <a:lnTo>
                    <a:pt x="735" y="1006"/>
                  </a:lnTo>
                  <a:lnTo>
                    <a:pt x="766" y="971"/>
                  </a:lnTo>
                  <a:lnTo>
                    <a:pt x="795" y="937"/>
                  </a:lnTo>
                  <a:lnTo>
                    <a:pt x="814" y="900"/>
                  </a:lnTo>
                  <a:lnTo>
                    <a:pt x="824" y="863"/>
                  </a:lnTo>
                  <a:lnTo>
                    <a:pt x="760" y="931"/>
                  </a:lnTo>
                  <a:lnTo>
                    <a:pt x="700" y="997"/>
                  </a:lnTo>
                  <a:lnTo>
                    <a:pt x="642" y="1057"/>
                  </a:lnTo>
                  <a:lnTo>
                    <a:pt x="583" y="1117"/>
                  </a:lnTo>
                  <a:lnTo>
                    <a:pt x="519" y="1169"/>
                  </a:lnTo>
                  <a:lnTo>
                    <a:pt x="453" y="1223"/>
                  </a:lnTo>
                  <a:lnTo>
                    <a:pt x="384" y="1270"/>
                  </a:lnTo>
                  <a:lnTo>
                    <a:pt x="308" y="1318"/>
                  </a:lnTo>
                  <a:lnTo>
                    <a:pt x="357" y="1239"/>
                  </a:lnTo>
                  <a:lnTo>
                    <a:pt x="407" y="1171"/>
                  </a:lnTo>
                  <a:lnTo>
                    <a:pt x="457" y="1111"/>
                  </a:lnTo>
                  <a:lnTo>
                    <a:pt x="510" y="1059"/>
                  </a:lnTo>
                  <a:lnTo>
                    <a:pt x="562" y="1002"/>
                  </a:lnTo>
                  <a:lnTo>
                    <a:pt x="618" y="948"/>
                  </a:lnTo>
                  <a:lnTo>
                    <a:pt x="677" y="886"/>
                  </a:lnTo>
                  <a:lnTo>
                    <a:pt x="739" y="816"/>
                  </a:lnTo>
                  <a:lnTo>
                    <a:pt x="715" y="780"/>
                  </a:lnTo>
                  <a:lnTo>
                    <a:pt x="271" y="1247"/>
                  </a:lnTo>
                  <a:lnTo>
                    <a:pt x="250" y="1237"/>
                  </a:lnTo>
                  <a:lnTo>
                    <a:pt x="234" y="1225"/>
                  </a:lnTo>
                  <a:lnTo>
                    <a:pt x="223" y="1208"/>
                  </a:lnTo>
                  <a:lnTo>
                    <a:pt x="219" y="1191"/>
                  </a:lnTo>
                  <a:lnTo>
                    <a:pt x="217" y="1169"/>
                  </a:lnTo>
                  <a:lnTo>
                    <a:pt x="221" y="1152"/>
                  </a:lnTo>
                  <a:lnTo>
                    <a:pt x="230" y="1136"/>
                  </a:lnTo>
                  <a:lnTo>
                    <a:pt x="248" y="1127"/>
                  </a:lnTo>
                  <a:lnTo>
                    <a:pt x="294" y="1072"/>
                  </a:lnTo>
                  <a:lnTo>
                    <a:pt x="341" y="1022"/>
                  </a:lnTo>
                  <a:lnTo>
                    <a:pt x="386" y="970"/>
                  </a:lnTo>
                  <a:lnTo>
                    <a:pt x="430" y="921"/>
                  </a:lnTo>
                  <a:lnTo>
                    <a:pt x="473" y="869"/>
                  </a:lnTo>
                  <a:lnTo>
                    <a:pt x="517" y="816"/>
                  </a:lnTo>
                  <a:lnTo>
                    <a:pt x="560" y="762"/>
                  </a:lnTo>
                  <a:lnTo>
                    <a:pt x="607" y="708"/>
                  </a:lnTo>
                  <a:lnTo>
                    <a:pt x="539" y="735"/>
                  </a:lnTo>
                  <a:lnTo>
                    <a:pt x="481" y="778"/>
                  </a:lnTo>
                  <a:lnTo>
                    <a:pt x="428" y="830"/>
                  </a:lnTo>
                  <a:lnTo>
                    <a:pt x="382" y="890"/>
                  </a:lnTo>
                  <a:lnTo>
                    <a:pt x="335" y="950"/>
                  </a:lnTo>
                  <a:lnTo>
                    <a:pt x="291" y="1012"/>
                  </a:lnTo>
                  <a:lnTo>
                    <a:pt x="242" y="1072"/>
                  </a:lnTo>
                  <a:lnTo>
                    <a:pt x="188" y="1127"/>
                  </a:lnTo>
                  <a:lnTo>
                    <a:pt x="116" y="1066"/>
                  </a:lnTo>
                  <a:lnTo>
                    <a:pt x="415" y="659"/>
                  </a:lnTo>
                  <a:lnTo>
                    <a:pt x="391" y="636"/>
                  </a:lnTo>
                  <a:lnTo>
                    <a:pt x="79" y="983"/>
                  </a:lnTo>
                  <a:lnTo>
                    <a:pt x="52" y="919"/>
                  </a:lnTo>
                  <a:lnTo>
                    <a:pt x="60" y="857"/>
                  </a:lnTo>
                  <a:lnTo>
                    <a:pt x="89" y="793"/>
                  </a:lnTo>
                  <a:lnTo>
                    <a:pt x="135" y="731"/>
                  </a:lnTo>
                  <a:lnTo>
                    <a:pt x="186" y="667"/>
                  </a:lnTo>
                  <a:lnTo>
                    <a:pt x="232" y="605"/>
                  </a:lnTo>
                  <a:lnTo>
                    <a:pt x="267" y="541"/>
                  </a:lnTo>
                  <a:lnTo>
                    <a:pt x="283" y="479"/>
                  </a:lnTo>
                  <a:lnTo>
                    <a:pt x="7" y="803"/>
                  </a:lnTo>
                  <a:lnTo>
                    <a:pt x="0" y="739"/>
                  </a:lnTo>
                  <a:lnTo>
                    <a:pt x="13" y="681"/>
                  </a:lnTo>
                  <a:lnTo>
                    <a:pt x="42" y="622"/>
                  </a:lnTo>
                  <a:lnTo>
                    <a:pt x="81" y="566"/>
                  </a:lnTo>
                  <a:lnTo>
                    <a:pt x="122" y="508"/>
                  </a:lnTo>
                  <a:lnTo>
                    <a:pt x="161" y="454"/>
                  </a:lnTo>
                  <a:lnTo>
                    <a:pt x="192" y="400"/>
                  </a:lnTo>
                  <a:lnTo>
                    <a:pt x="211" y="347"/>
                  </a:lnTo>
                  <a:lnTo>
                    <a:pt x="7" y="564"/>
                  </a:lnTo>
                  <a:lnTo>
                    <a:pt x="91" y="264"/>
                  </a:lnTo>
                  <a:lnTo>
                    <a:pt x="126" y="256"/>
                  </a:lnTo>
                  <a:lnTo>
                    <a:pt x="161" y="248"/>
                  </a:lnTo>
                  <a:lnTo>
                    <a:pt x="194" y="235"/>
                  </a:lnTo>
                  <a:lnTo>
                    <a:pt x="227" y="223"/>
                  </a:lnTo>
                  <a:lnTo>
                    <a:pt x="258" y="206"/>
                  </a:lnTo>
                  <a:lnTo>
                    <a:pt x="291" y="190"/>
                  </a:lnTo>
                  <a:lnTo>
                    <a:pt x="322" y="173"/>
                  </a:lnTo>
                  <a:lnTo>
                    <a:pt x="355" y="157"/>
                  </a:lnTo>
                  <a:lnTo>
                    <a:pt x="358" y="161"/>
                  </a:lnTo>
                  <a:lnTo>
                    <a:pt x="351" y="175"/>
                  </a:lnTo>
                  <a:lnTo>
                    <a:pt x="345" y="182"/>
                  </a:lnTo>
                  <a:lnTo>
                    <a:pt x="343" y="190"/>
                  </a:lnTo>
                  <a:lnTo>
                    <a:pt x="345" y="196"/>
                  </a:lnTo>
                  <a:lnTo>
                    <a:pt x="355" y="204"/>
                  </a:lnTo>
                  <a:lnTo>
                    <a:pt x="389" y="161"/>
                  </a:lnTo>
                  <a:lnTo>
                    <a:pt x="424" y="132"/>
                  </a:lnTo>
                  <a:lnTo>
                    <a:pt x="459" y="107"/>
                  </a:lnTo>
                  <a:lnTo>
                    <a:pt x="494" y="87"/>
                  </a:lnTo>
                  <a:lnTo>
                    <a:pt x="529" y="68"/>
                  </a:lnTo>
                  <a:lnTo>
                    <a:pt x="566" y="49"/>
                  </a:lnTo>
                  <a:lnTo>
                    <a:pt x="603" y="25"/>
                  </a:lnTo>
                  <a:lnTo>
                    <a:pt x="644" y="0"/>
                  </a:lnTo>
                  <a:lnTo>
                    <a:pt x="452" y="264"/>
                  </a:lnTo>
                  <a:lnTo>
                    <a:pt x="463" y="26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64" name="Freeform 40">
              <a:extLst>
                <a:ext uri="{FF2B5EF4-FFF2-40B4-BE49-F238E27FC236}">
                  <a16:creationId xmlns:a16="http://schemas.microsoft.com/office/drawing/2014/main" id="{0B05DA74-BC88-46B5-A434-7040C73438C6}"/>
                </a:ext>
              </a:extLst>
            </p:cNvPr>
            <p:cNvSpPr>
              <a:spLocks/>
            </p:cNvSpPr>
            <p:nvPr/>
          </p:nvSpPr>
          <p:spPr bwMode="auto">
            <a:xfrm>
              <a:off x="1713" y="1971"/>
              <a:ext cx="36" cy="23"/>
            </a:xfrm>
            <a:custGeom>
              <a:avLst/>
              <a:gdLst>
                <a:gd name="T0" fmla="*/ 72 w 72"/>
                <a:gd name="T1" fmla="*/ 0 h 46"/>
                <a:gd name="T2" fmla="*/ 0 w 72"/>
                <a:gd name="T3" fmla="*/ 46 h 46"/>
                <a:gd name="T4" fmla="*/ 72 w 72"/>
                <a:gd name="T5" fmla="*/ 0 h 46"/>
              </a:gdLst>
              <a:ahLst/>
              <a:cxnLst>
                <a:cxn ang="0">
                  <a:pos x="T0" y="T1"/>
                </a:cxn>
                <a:cxn ang="0">
                  <a:pos x="T2" y="T3"/>
                </a:cxn>
                <a:cxn ang="0">
                  <a:pos x="T4" y="T5"/>
                </a:cxn>
              </a:cxnLst>
              <a:rect l="0" t="0" r="r" b="b"/>
              <a:pathLst>
                <a:path w="72" h="46">
                  <a:moveTo>
                    <a:pt x="72" y="0"/>
                  </a:moveTo>
                  <a:lnTo>
                    <a:pt x="0" y="46"/>
                  </a:lnTo>
                  <a:lnTo>
                    <a:pt x="7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65" name="Freeform 41">
              <a:extLst>
                <a:ext uri="{FF2B5EF4-FFF2-40B4-BE49-F238E27FC236}">
                  <a16:creationId xmlns:a16="http://schemas.microsoft.com/office/drawing/2014/main" id="{B02181C2-A380-4ED1-8DE2-72E9D5A2F92A}"/>
                </a:ext>
              </a:extLst>
            </p:cNvPr>
            <p:cNvSpPr>
              <a:spLocks/>
            </p:cNvSpPr>
            <p:nvPr/>
          </p:nvSpPr>
          <p:spPr bwMode="auto">
            <a:xfrm>
              <a:off x="718" y="2114"/>
              <a:ext cx="210" cy="178"/>
            </a:xfrm>
            <a:custGeom>
              <a:avLst/>
              <a:gdLst>
                <a:gd name="T0" fmla="*/ 419 w 419"/>
                <a:gd name="T1" fmla="*/ 229 h 355"/>
                <a:gd name="T2" fmla="*/ 413 w 419"/>
                <a:gd name="T3" fmla="*/ 244 h 355"/>
                <a:gd name="T4" fmla="*/ 404 w 419"/>
                <a:gd name="T5" fmla="*/ 262 h 355"/>
                <a:gd name="T6" fmla="*/ 386 w 419"/>
                <a:gd name="T7" fmla="*/ 275 h 355"/>
                <a:gd name="T8" fmla="*/ 371 w 419"/>
                <a:gd name="T9" fmla="*/ 287 h 355"/>
                <a:gd name="T10" fmla="*/ 336 w 419"/>
                <a:gd name="T11" fmla="*/ 275 h 355"/>
                <a:gd name="T12" fmla="*/ 330 w 419"/>
                <a:gd name="T13" fmla="*/ 279 h 355"/>
                <a:gd name="T14" fmla="*/ 330 w 419"/>
                <a:gd name="T15" fmla="*/ 289 h 355"/>
                <a:gd name="T16" fmla="*/ 332 w 419"/>
                <a:gd name="T17" fmla="*/ 300 h 355"/>
                <a:gd name="T18" fmla="*/ 336 w 419"/>
                <a:gd name="T19" fmla="*/ 312 h 355"/>
                <a:gd name="T20" fmla="*/ 308 w 419"/>
                <a:gd name="T21" fmla="*/ 304 h 355"/>
                <a:gd name="T22" fmla="*/ 283 w 419"/>
                <a:gd name="T23" fmla="*/ 296 h 355"/>
                <a:gd name="T24" fmla="*/ 260 w 419"/>
                <a:gd name="T25" fmla="*/ 283 h 355"/>
                <a:gd name="T26" fmla="*/ 239 w 419"/>
                <a:gd name="T27" fmla="*/ 271 h 355"/>
                <a:gd name="T28" fmla="*/ 215 w 419"/>
                <a:gd name="T29" fmla="*/ 256 h 355"/>
                <a:gd name="T30" fmla="*/ 192 w 419"/>
                <a:gd name="T31" fmla="*/ 242 h 355"/>
                <a:gd name="T32" fmla="*/ 167 w 419"/>
                <a:gd name="T33" fmla="*/ 227 h 355"/>
                <a:gd name="T34" fmla="*/ 144 w 419"/>
                <a:gd name="T35" fmla="*/ 215 h 355"/>
                <a:gd name="T36" fmla="*/ 144 w 419"/>
                <a:gd name="T37" fmla="*/ 229 h 355"/>
                <a:gd name="T38" fmla="*/ 287 w 419"/>
                <a:gd name="T39" fmla="*/ 347 h 355"/>
                <a:gd name="T40" fmla="*/ 254 w 419"/>
                <a:gd name="T41" fmla="*/ 355 h 355"/>
                <a:gd name="T42" fmla="*/ 221 w 419"/>
                <a:gd name="T43" fmla="*/ 349 h 355"/>
                <a:gd name="T44" fmla="*/ 186 w 419"/>
                <a:gd name="T45" fmla="*/ 333 h 355"/>
                <a:gd name="T46" fmla="*/ 153 w 419"/>
                <a:gd name="T47" fmla="*/ 314 h 355"/>
                <a:gd name="T48" fmla="*/ 116 w 419"/>
                <a:gd name="T49" fmla="*/ 291 h 355"/>
                <a:gd name="T50" fmla="*/ 82 w 419"/>
                <a:gd name="T51" fmla="*/ 273 h 355"/>
                <a:gd name="T52" fmla="*/ 47 w 419"/>
                <a:gd name="T53" fmla="*/ 262 h 355"/>
                <a:gd name="T54" fmla="*/ 12 w 419"/>
                <a:gd name="T55" fmla="*/ 264 h 355"/>
                <a:gd name="T56" fmla="*/ 4 w 419"/>
                <a:gd name="T57" fmla="*/ 252 h 355"/>
                <a:gd name="T58" fmla="*/ 2 w 419"/>
                <a:gd name="T59" fmla="*/ 240 h 355"/>
                <a:gd name="T60" fmla="*/ 0 w 419"/>
                <a:gd name="T61" fmla="*/ 227 h 355"/>
                <a:gd name="T62" fmla="*/ 6 w 419"/>
                <a:gd name="T63" fmla="*/ 215 h 355"/>
                <a:gd name="T64" fmla="*/ 10 w 419"/>
                <a:gd name="T65" fmla="*/ 201 h 355"/>
                <a:gd name="T66" fmla="*/ 18 w 419"/>
                <a:gd name="T67" fmla="*/ 188 h 355"/>
                <a:gd name="T68" fmla="*/ 25 w 419"/>
                <a:gd name="T69" fmla="*/ 176 h 355"/>
                <a:gd name="T70" fmla="*/ 35 w 419"/>
                <a:gd name="T71" fmla="*/ 169 h 355"/>
                <a:gd name="T72" fmla="*/ 51 w 419"/>
                <a:gd name="T73" fmla="*/ 172 h 355"/>
                <a:gd name="T74" fmla="*/ 64 w 419"/>
                <a:gd name="T75" fmla="*/ 184 h 355"/>
                <a:gd name="T76" fmla="*/ 76 w 419"/>
                <a:gd name="T77" fmla="*/ 196 h 355"/>
                <a:gd name="T78" fmla="*/ 89 w 419"/>
                <a:gd name="T79" fmla="*/ 209 h 355"/>
                <a:gd name="T80" fmla="*/ 99 w 419"/>
                <a:gd name="T81" fmla="*/ 219 h 355"/>
                <a:gd name="T82" fmla="*/ 111 w 419"/>
                <a:gd name="T83" fmla="*/ 223 h 355"/>
                <a:gd name="T84" fmla="*/ 124 w 419"/>
                <a:gd name="T85" fmla="*/ 221 h 355"/>
                <a:gd name="T86" fmla="*/ 144 w 419"/>
                <a:gd name="T87" fmla="*/ 215 h 355"/>
                <a:gd name="T88" fmla="*/ 122 w 419"/>
                <a:gd name="T89" fmla="*/ 194 h 355"/>
                <a:gd name="T90" fmla="*/ 101 w 419"/>
                <a:gd name="T91" fmla="*/ 172 h 355"/>
                <a:gd name="T92" fmla="*/ 80 w 419"/>
                <a:gd name="T93" fmla="*/ 147 h 355"/>
                <a:gd name="T94" fmla="*/ 64 w 419"/>
                <a:gd name="T95" fmla="*/ 120 h 355"/>
                <a:gd name="T96" fmla="*/ 52 w 419"/>
                <a:gd name="T97" fmla="*/ 89 h 355"/>
                <a:gd name="T98" fmla="*/ 51 w 419"/>
                <a:gd name="T99" fmla="*/ 60 h 355"/>
                <a:gd name="T100" fmla="*/ 58 w 419"/>
                <a:gd name="T101" fmla="*/ 29 h 355"/>
                <a:gd name="T102" fmla="*/ 84 w 419"/>
                <a:gd name="T103" fmla="*/ 0 h 355"/>
                <a:gd name="T104" fmla="*/ 419 w 419"/>
                <a:gd name="T105" fmla="*/ 229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19" h="355">
                  <a:moveTo>
                    <a:pt x="419" y="229"/>
                  </a:moveTo>
                  <a:lnTo>
                    <a:pt x="413" y="244"/>
                  </a:lnTo>
                  <a:lnTo>
                    <a:pt x="404" y="262"/>
                  </a:lnTo>
                  <a:lnTo>
                    <a:pt x="386" y="275"/>
                  </a:lnTo>
                  <a:lnTo>
                    <a:pt x="371" y="287"/>
                  </a:lnTo>
                  <a:lnTo>
                    <a:pt x="336" y="275"/>
                  </a:lnTo>
                  <a:lnTo>
                    <a:pt x="330" y="279"/>
                  </a:lnTo>
                  <a:lnTo>
                    <a:pt x="330" y="289"/>
                  </a:lnTo>
                  <a:lnTo>
                    <a:pt x="332" y="300"/>
                  </a:lnTo>
                  <a:lnTo>
                    <a:pt x="336" y="312"/>
                  </a:lnTo>
                  <a:lnTo>
                    <a:pt x="308" y="304"/>
                  </a:lnTo>
                  <a:lnTo>
                    <a:pt x="283" y="296"/>
                  </a:lnTo>
                  <a:lnTo>
                    <a:pt x="260" y="283"/>
                  </a:lnTo>
                  <a:lnTo>
                    <a:pt x="239" y="271"/>
                  </a:lnTo>
                  <a:lnTo>
                    <a:pt x="215" y="256"/>
                  </a:lnTo>
                  <a:lnTo>
                    <a:pt x="192" y="242"/>
                  </a:lnTo>
                  <a:lnTo>
                    <a:pt x="167" y="227"/>
                  </a:lnTo>
                  <a:lnTo>
                    <a:pt x="144" y="215"/>
                  </a:lnTo>
                  <a:lnTo>
                    <a:pt x="144" y="229"/>
                  </a:lnTo>
                  <a:lnTo>
                    <a:pt x="287" y="347"/>
                  </a:lnTo>
                  <a:lnTo>
                    <a:pt x="254" y="355"/>
                  </a:lnTo>
                  <a:lnTo>
                    <a:pt x="221" y="349"/>
                  </a:lnTo>
                  <a:lnTo>
                    <a:pt x="186" y="333"/>
                  </a:lnTo>
                  <a:lnTo>
                    <a:pt x="153" y="314"/>
                  </a:lnTo>
                  <a:lnTo>
                    <a:pt x="116" y="291"/>
                  </a:lnTo>
                  <a:lnTo>
                    <a:pt x="82" y="273"/>
                  </a:lnTo>
                  <a:lnTo>
                    <a:pt x="47" y="262"/>
                  </a:lnTo>
                  <a:lnTo>
                    <a:pt x="12" y="264"/>
                  </a:lnTo>
                  <a:lnTo>
                    <a:pt x="4" y="252"/>
                  </a:lnTo>
                  <a:lnTo>
                    <a:pt x="2" y="240"/>
                  </a:lnTo>
                  <a:lnTo>
                    <a:pt x="0" y="227"/>
                  </a:lnTo>
                  <a:lnTo>
                    <a:pt x="6" y="215"/>
                  </a:lnTo>
                  <a:lnTo>
                    <a:pt x="10" y="201"/>
                  </a:lnTo>
                  <a:lnTo>
                    <a:pt x="18" y="188"/>
                  </a:lnTo>
                  <a:lnTo>
                    <a:pt x="25" y="176"/>
                  </a:lnTo>
                  <a:lnTo>
                    <a:pt x="35" y="169"/>
                  </a:lnTo>
                  <a:lnTo>
                    <a:pt x="51" y="172"/>
                  </a:lnTo>
                  <a:lnTo>
                    <a:pt x="64" y="184"/>
                  </a:lnTo>
                  <a:lnTo>
                    <a:pt x="76" y="196"/>
                  </a:lnTo>
                  <a:lnTo>
                    <a:pt x="89" y="209"/>
                  </a:lnTo>
                  <a:lnTo>
                    <a:pt x="99" y="219"/>
                  </a:lnTo>
                  <a:lnTo>
                    <a:pt x="111" y="223"/>
                  </a:lnTo>
                  <a:lnTo>
                    <a:pt x="124" y="221"/>
                  </a:lnTo>
                  <a:lnTo>
                    <a:pt x="144" y="215"/>
                  </a:lnTo>
                  <a:lnTo>
                    <a:pt x="122" y="194"/>
                  </a:lnTo>
                  <a:lnTo>
                    <a:pt x="101" y="172"/>
                  </a:lnTo>
                  <a:lnTo>
                    <a:pt x="80" y="147"/>
                  </a:lnTo>
                  <a:lnTo>
                    <a:pt x="64" y="120"/>
                  </a:lnTo>
                  <a:lnTo>
                    <a:pt x="52" y="89"/>
                  </a:lnTo>
                  <a:lnTo>
                    <a:pt x="51" y="60"/>
                  </a:lnTo>
                  <a:lnTo>
                    <a:pt x="58" y="29"/>
                  </a:lnTo>
                  <a:lnTo>
                    <a:pt x="84" y="0"/>
                  </a:lnTo>
                  <a:lnTo>
                    <a:pt x="419" y="22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66" name="Freeform 42">
              <a:extLst>
                <a:ext uri="{FF2B5EF4-FFF2-40B4-BE49-F238E27FC236}">
                  <a16:creationId xmlns:a16="http://schemas.microsoft.com/office/drawing/2014/main" id="{E932DA91-45C4-4B1B-96E2-E4EEE3128A9C}"/>
                </a:ext>
              </a:extLst>
            </p:cNvPr>
            <p:cNvSpPr>
              <a:spLocks/>
            </p:cNvSpPr>
            <p:nvPr/>
          </p:nvSpPr>
          <p:spPr bwMode="auto">
            <a:xfrm>
              <a:off x="1888" y="1967"/>
              <a:ext cx="269" cy="82"/>
            </a:xfrm>
            <a:custGeom>
              <a:avLst/>
              <a:gdLst>
                <a:gd name="T0" fmla="*/ 539 w 539"/>
                <a:gd name="T1" fmla="*/ 54 h 163"/>
                <a:gd name="T2" fmla="*/ 533 w 539"/>
                <a:gd name="T3" fmla="*/ 64 h 163"/>
                <a:gd name="T4" fmla="*/ 533 w 539"/>
                <a:gd name="T5" fmla="*/ 78 h 163"/>
                <a:gd name="T6" fmla="*/ 535 w 539"/>
                <a:gd name="T7" fmla="*/ 87 h 163"/>
                <a:gd name="T8" fmla="*/ 539 w 539"/>
                <a:gd name="T9" fmla="*/ 91 h 163"/>
                <a:gd name="T10" fmla="*/ 12 w 539"/>
                <a:gd name="T11" fmla="*/ 163 h 163"/>
                <a:gd name="T12" fmla="*/ 2 w 539"/>
                <a:gd name="T13" fmla="*/ 151 h 163"/>
                <a:gd name="T14" fmla="*/ 0 w 539"/>
                <a:gd name="T15" fmla="*/ 140 h 163"/>
                <a:gd name="T16" fmla="*/ 0 w 539"/>
                <a:gd name="T17" fmla="*/ 126 h 163"/>
                <a:gd name="T18" fmla="*/ 6 w 539"/>
                <a:gd name="T19" fmla="*/ 113 h 163"/>
                <a:gd name="T20" fmla="*/ 12 w 539"/>
                <a:gd name="T21" fmla="*/ 97 h 163"/>
                <a:gd name="T22" fmla="*/ 21 w 539"/>
                <a:gd name="T23" fmla="*/ 82 h 163"/>
                <a:gd name="T24" fmla="*/ 33 w 539"/>
                <a:gd name="T25" fmla="*/ 66 h 163"/>
                <a:gd name="T26" fmla="*/ 47 w 539"/>
                <a:gd name="T27" fmla="*/ 54 h 163"/>
                <a:gd name="T28" fmla="*/ 112 w 539"/>
                <a:gd name="T29" fmla="*/ 49 h 163"/>
                <a:gd name="T30" fmla="*/ 178 w 539"/>
                <a:gd name="T31" fmla="*/ 37 h 163"/>
                <a:gd name="T32" fmla="*/ 242 w 539"/>
                <a:gd name="T33" fmla="*/ 21 h 163"/>
                <a:gd name="T34" fmla="*/ 306 w 539"/>
                <a:gd name="T35" fmla="*/ 10 h 163"/>
                <a:gd name="T36" fmla="*/ 365 w 539"/>
                <a:gd name="T37" fmla="*/ 0 h 163"/>
                <a:gd name="T38" fmla="*/ 425 w 539"/>
                <a:gd name="T39" fmla="*/ 2 h 163"/>
                <a:gd name="T40" fmla="*/ 483 w 539"/>
                <a:gd name="T41" fmla="*/ 18 h 163"/>
                <a:gd name="T42" fmla="*/ 539 w 539"/>
                <a:gd name="T43" fmla="*/ 54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9" h="163">
                  <a:moveTo>
                    <a:pt x="539" y="54"/>
                  </a:moveTo>
                  <a:lnTo>
                    <a:pt x="533" y="64"/>
                  </a:lnTo>
                  <a:lnTo>
                    <a:pt x="533" y="78"/>
                  </a:lnTo>
                  <a:lnTo>
                    <a:pt x="535" y="87"/>
                  </a:lnTo>
                  <a:lnTo>
                    <a:pt x="539" y="91"/>
                  </a:lnTo>
                  <a:lnTo>
                    <a:pt x="12" y="163"/>
                  </a:lnTo>
                  <a:lnTo>
                    <a:pt x="2" y="151"/>
                  </a:lnTo>
                  <a:lnTo>
                    <a:pt x="0" y="140"/>
                  </a:lnTo>
                  <a:lnTo>
                    <a:pt x="0" y="126"/>
                  </a:lnTo>
                  <a:lnTo>
                    <a:pt x="6" y="113"/>
                  </a:lnTo>
                  <a:lnTo>
                    <a:pt x="12" y="97"/>
                  </a:lnTo>
                  <a:lnTo>
                    <a:pt x="21" y="82"/>
                  </a:lnTo>
                  <a:lnTo>
                    <a:pt x="33" y="66"/>
                  </a:lnTo>
                  <a:lnTo>
                    <a:pt x="47" y="54"/>
                  </a:lnTo>
                  <a:lnTo>
                    <a:pt x="112" y="49"/>
                  </a:lnTo>
                  <a:lnTo>
                    <a:pt x="178" y="37"/>
                  </a:lnTo>
                  <a:lnTo>
                    <a:pt x="242" y="21"/>
                  </a:lnTo>
                  <a:lnTo>
                    <a:pt x="306" y="10"/>
                  </a:lnTo>
                  <a:lnTo>
                    <a:pt x="365" y="0"/>
                  </a:lnTo>
                  <a:lnTo>
                    <a:pt x="425" y="2"/>
                  </a:lnTo>
                  <a:lnTo>
                    <a:pt x="483" y="18"/>
                  </a:lnTo>
                  <a:lnTo>
                    <a:pt x="539" y="5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67" name="Freeform 43">
              <a:extLst>
                <a:ext uri="{FF2B5EF4-FFF2-40B4-BE49-F238E27FC236}">
                  <a16:creationId xmlns:a16="http://schemas.microsoft.com/office/drawing/2014/main" id="{58518219-9306-4DF3-BE38-0034733637BB}"/>
                </a:ext>
              </a:extLst>
            </p:cNvPr>
            <p:cNvSpPr>
              <a:spLocks/>
            </p:cNvSpPr>
            <p:nvPr/>
          </p:nvSpPr>
          <p:spPr bwMode="auto">
            <a:xfrm>
              <a:off x="2295" y="1958"/>
              <a:ext cx="41" cy="55"/>
            </a:xfrm>
            <a:custGeom>
              <a:avLst/>
              <a:gdLst>
                <a:gd name="T0" fmla="*/ 83 w 83"/>
                <a:gd name="T1" fmla="*/ 0 h 108"/>
                <a:gd name="T2" fmla="*/ 0 w 83"/>
                <a:gd name="T3" fmla="*/ 108 h 108"/>
                <a:gd name="T4" fmla="*/ 83 w 83"/>
                <a:gd name="T5" fmla="*/ 0 h 108"/>
              </a:gdLst>
              <a:ahLst/>
              <a:cxnLst>
                <a:cxn ang="0">
                  <a:pos x="T0" y="T1"/>
                </a:cxn>
                <a:cxn ang="0">
                  <a:pos x="T2" y="T3"/>
                </a:cxn>
                <a:cxn ang="0">
                  <a:pos x="T4" y="T5"/>
                </a:cxn>
              </a:cxnLst>
              <a:rect l="0" t="0" r="r" b="b"/>
              <a:pathLst>
                <a:path w="83" h="108">
                  <a:moveTo>
                    <a:pt x="83" y="0"/>
                  </a:moveTo>
                  <a:lnTo>
                    <a:pt x="0" y="108"/>
                  </a:lnTo>
                  <a:lnTo>
                    <a:pt x="8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68" name="Freeform 44">
              <a:extLst>
                <a:ext uri="{FF2B5EF4-FFF2-40B4-BE49-F238E27FC236}">
                  <a16:creationId xmlns:a16="http://schemas.microsoft.com/office/drawing/2014/main" id="{613575E1-55C9-4219-8F7B-5971F9B31806}"/>
                </a:ext>
              </a:extLst>
            </p:cNvPr>
            <p:cNvSpPr>
              <a:spLocks/>
            </p:cNvSpPr>
            <p:nvPr/>
          </p:nvSpPr>
          <p:spPr bwMode="auto">
            <a:xfrm>
              <a:off x="1635" y="2043"/>
              <a:ext cx="162" cy="77"/>
            </a:xfrm>
            <a:custGeom>
              <a:avLst/>
              <a:gdLst>
                <a:gd name="T0" fmla="*/ 324 w 324"/>
                <a:gd name="T1" fmla="*/ 0 h 155"/>
                <a:gd name="T2" fmla="*/ 283 w 324"/>
                <a:gd name="T3" fmla="*/ 10 h 155"/>
                <a:gd name="T4" fmla="*/ 242 w 324"/>
                <a:gd name="T5" fmla="*/ 28 h 155"/>
                <a:gd name="T6" fmla="*/ 203 w 324"/>
                <a:gd name="T7" fmla="*/ 49 h 155"/>
                <a:gd name="T8" fmla="*/ 165 w 324"/>
                <a:gd name="T9" fmla="*/ 72 h 155"/>
                <a:gd name="T10" fmla="*/ 124 w 324"/>
                <a:gd name="T11" fmla="*/ 95 h 155"/>
                <a:gd name="T12" fmla="*/ 85 w 324"/>
                <a:gd name="T13" fmla="*/ 119 h 155"/>
                <a:gd name="T14" fmla="*/ 42 w 324"/>
                <a:gd name="T15" fmla="*/ 138 h 155"/>
                <a:gd name="T16" fmla="*/ 0 w 324"/>
                <a:gd name="T17" fmla="*/ 155 h 155"/>
                <a:gd name="T18" fmla="*/ 33 w 324"/>
                <a:gd name="T19" fmla="*/ 138 h 155"/>
                <a:gd name="T20" fmla="*/ 66 w 324"/>
                <a:gd name="T21" fmla="*/ 117 h 155"/>
                <a:gd name="T22" fmla="*/ 97 w 324"/>
                <a:gd name="T23" fmla="*/ 92 h 155"/>
                <a:gd name="T24" fmla="*/ 134 w 324"/>
                <a:gd name="T25" fmla="*/ 68 h 155"/>
                <a:gd name="T26" fmla="*/ 170 w 324"/>
                <a:gd name="T27" fmla="*/ 43 h 155"/>
                <a:gd name="T28" fmla="*/ 213 w 324"/>
                <a:gd name="T29" fmla="*/ 24 h 155"/>
                <a:gd name="T30" fmla="*/ 264 w 324"/>
                <a:gd name="T31" fmla="*/ 8 h 155"/>
                <a:gd name="T32" fmla="*/ 324 w 324"/>
                <a:gd name="T33"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4" h="155">
                  <a:moveTo>
                    <a:pt x="324" y="0"/>
                  </a:moveTo>
                  <a:lnTo>
                    <a:pt x="283" y="10"/>
                  </a:lnTo>
                  <a:lnTo>
                    <a:pt x="242" y="28"/>
                  </a:lnTo>
                  <a:lnTo>
                    <a:pt x="203" y="49"/>
                  </a:lnTo>
                  <a:lnTo>
                    <a:pt x="165" y="72"/>
                  </a:lnTo>
                  <a:lnTo>
                    <a:pt x="124" y="95"/>
                  </a:lnTo>
                  <a:lnTo>
                    <a:pt x="85" y="119"/>
                  </a:lnTo>
                  <a:lnTo>
                    <a:pt x="42" y="138"/>
                  </a:lnTo>
                  <a:lnTo>
                    <a:pt x="0" y="155"/>
                  </a:lnTo>
                  <a:lnTo>
                    <a:pt x="33" y="138"/>
                  </a:lnTo>
                  <a:lnTo>
                    <a:pt x="66" y="117"/>
                  </a:lnTo>
                  <a:lnTo>
                    <a:pt x="97" y="92"/>
                  </a:lnTo>
                  <a:lnTo>
                    <a:pt x="134" y="68"/>
                  </a:lnTo>
                  <a:lnTo>
                    <a:pt x="170" y="43"/>
                  </a:lnTo>
                  <a:lnTo>
                    <a:pt x="213" y="24"/>
                  </a:lnTo>
                  <a:lnTo>
                    <a:pt x="264" y="8"/>
                  </a:lnTo>
                  <a:lnTo>
                    <a:pt x="324" y="0"/>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69" name="Freeform 45">
              <a:extLst>
                <a:ext uri="{FF2B5EF4-FFF2-40B4-BE49-F238E27FC236}">
                  <a16:creationId xmlns:a16="http://schemas.microsoft.com/office/drawing/2014/main" id="{FFC92DF9-020E-47B6-B213-3746FEC25199}"/>
                </a:ext>
              </a:extLst>
            </p:cNvPr>
            <p:cNvSpPr>
              <a:spLocks/>
            </p:cNvSpPr>
            <p:nvPr/>
          </p:nvSpPr>
          <p:spPr bwMode="auto">
            <a:xfrm>
              <a:off x="903" y="2148"/>
              <a:ext cx="433" cy="376"/>
            </a:xfrm>
            <a:custGeom>
              <a:avLst/>
              <a:gdLst>
                <a:gd name="T0" fmla="*/ 863 w 864"/>
                <a:gd name="T1" fmla="*/ 339 h 752"/>
                <a:gd name="T2" fmla="*/ 857 w 864"/>
                <a:gd name="T3" fmla="*/ 407 h 752"/>
                <a:gd name="T4" fmla="*/ 826 w 864"/>
                <a:gd name="T5" fmla="*/ 465 h 752"/>
                <a:gd name="T6" fmla="*/ 785 w 864"/>
                <a:gd name="T7" fmla="*/ 523 h 752"/>
                <a:gd name="T8" fmla="*/ 748 w 864"/>
                <a:gd name="T9" fmla="*/ 560 h 752"/>
                <a:gd name="T10" fmla="*/ 721 w 864"/>
                <a:gd name="T11" fmla="*/ 599 h 752"/>
                <a:gd name="T12" fmla="*/ 694 w 864"/>
                <a:gd name="T13" fmla="*/ 657 h 752"/>
                <a:gd name="T14" fmla="*/ 659 w 864"/>
                <a:gd name="T15" fmla="*/ 713 h 752"/>
                <a:gd name="T16" fmla="*/ 647 w 864"/>
                <a:gd name="T17" fmla="*/ 715 h 752"/>
                <a:gd name="T18" fmla="*/ 651 w 864"/>
                <a:gd name="T19" fmla="*/ 680 h 752"/>
                <a:gd name="T20" fmla="*/ 638 w 864"/>
                <a:gd name="T21" fmla="*/ 643 h 752"/>
                <a:gd name="T22" fmla="*/ 624 w 864"/>
                <a:gd name="T23" fmla="*/ 608 h 752"/>
                <a:gd name="T24" fmla="*/ 587 w 864"/>
                <a:gd name="T25" fmla="*/ 568 h 752"/>
                <a:gd name="T26" fmla="*/ 564 w 864"/>
                <a:gd name="T27" fmla="*/ 748 h 752"/>
                <a:gd name="T28" fmla="*/ 502 w 864"/>
                <a:gd name="T29" fmla="*/ 744 h 752"/>
                <a:gd name="T30" fmla="*/ 457 w 864"/>
                <a:gd name="T31" fmla="*/ 703 h 752"/>
                <a:gd name="T32" fmla="*/ 434 w 864"/>
                <a:gd name="T33" fmla="*/ 645 h 752"/>
                <a:gd name="T34" fmla="*/ 395 w 864"/>
                <a:gd name="T35" fmla="*/ 651 h 752"/>
                <a:gd name="T36" fmla="*/ 372 w 864"/>
                <a:gd name="T37" fmla="*/ 622 h 752"/>
                <a:gd name="T38" fmla="*/ 349 w 864"/>
                <a:gd name="T39" fmla="*/ 603 h 752"/>
                <a:gd name="T40" fmla="*/ 308 w 864"/>
                <a:gd name="T41" fmla="*/ 663 h 752"/>
                <a:gd name="T42" fmla="*/ 223 w 864"/>
                <a:gd name="T43" fmla="*/ 605 h 752"/>
                <a:gd name="T44" fmla="*/ 131 w 864"/>
                <a:gd name="T45" fmla="*/ 519 h 752"/>
                <a:gd name="T46" fmla="*/ 40 w 864"/>
                <a:gd name="T47" fmla="*/ 428 h 752"/>
                <a:gd name="T48" fmla="*/ 108 w 864"/>
                <a:gd name="T49" fmla="*/ 256 h 752"/>
                <a:gd name="T50" fmla="*/ 147 w 864"/>
                <a:gd name="T51" fmla="*/ 351 h 752"/>
                <a:gd name="T52" fmla="*/ 203 w 864"/>
                <a:gd name="T53" fmla="*/ 444 h 752"/>
                <a:gd name="T54" fmla="*/ 269 w 864"/>
                <a:gd name="T55" fmla="*/ 531 h 752"/>
                <a:gd name="T56" fmla="*/ 337 w 864"/>
                <a:gd name="T57" fmla="*/ 614 h 752"/>
                <a:gd name="T58" fmla="*/ 308 w 864"/>
                <a:gd name="T59" fmla="*/ 500 h 752"/>
                <a:gd name="T60" fmla="*/ 248 w 864"/>
                <a:gd name="T61" fmla="*/ 403 h 752"/>
                <a:gd name="T62" fmla="*/ 188 w 864"/>
                <a:gd name="T63" fmla="*/ 302 h 752"/>
                <a:gd name="T64" fmla="*/ 168 w 864"/>
                <a:gd name="T65" fmla="*/ 184 h 752"/>
                <a:gd name="T66" fmla="*/ 193 w 864"/>
                <a:gd name="T67" fmla="*/ 151 h 752"/>
                <a:gd name="T68" fmla="*/ 223 w 864"/>
                <a:gd name="T69" fmla="*/ 130 h 752"/>
                <a:gd name="T70" fmla="*/ 252 w 864"/>
                <a:gd name="T71" fmla="*/ 116 h 752"/>
                <a:gd name="T72" fmla="*/ 289 w 864"/>
                <a:gd name="T73" fmla="*/ 112 h 752"/>
                <a:gd name="T74" fmla="*/ 312 w 864"/>
                <a:gd name="T75" fmla="*/ 166 h 752"/>
                <a:gd name="T76" fmla="*/ 337 w 864"/>
                <a:gd name="T77" fmla="*/ 223 h 752"/>
                <a:gd name="T78" fmla="*/ 362 w 864"/>
                <a:gd name="T79" fmla="*/ 277 h 752"/>
                <a:gd name="T80" fmla="*/ 395 w 864"/>
                <a:gd name="T81" fmla="*/ 327 h 752"/>
                <a:gd name="T82" fmla="*/ 399 w 864"/>
                <a:gd name="T83" fmla="*/ 269 h 752"/>
                <a:gd name="T84" fmla="*/ 385 w 864"/>
                <a:gd name="T85" fmla="*/ 211 h 752"/>
                <a:gd name="T86" fmla="*/ 364 w 864"/>
                <a:gd name="T87" fmla="*/ 149 h 752"/>
                <a:gd name="T88" fmla="*/ 349 w 864"/>
                <a:gd name="T89" fmla="*/ 87 h 752"/>
                <a:gd name="T90" fmla="*/ 387 w 864"/>
                <a:gd name="T91" fmla="*/ 85 h 752"/>
                <a:gd name="T92" fmla="*/ 426 w 864"/>
                <a:gd name="T93" fmla="*/ 73 h 752"/>
                <a:gd name="T94" fmla="*/ 465 w 864"/>
                <a:gd name="T95" fmla="*/ 58 h 752"/>
                <a:gd name="T96" fmla="*/ 515 w 864"/>
                <a:gd name="T97" fmla="*/ 52 h 752"/>
                <a:gd name="T98" fmla="*/ 531 w 864"/>
                <a:gd name="T99" fmla="*/ 91 h 752"/>
                <a:gd name="T100" fmla="*/ 546 w 864"/>
                <a:gd name="T101" fmla="*/ 133 h 752"/>
                <a:gd name="T102" fmla="*/ 564 w 864"/>
                <a:gd name="T103" fmla="*/ 165 h 752"/>
                <a:gd name="T104" fmla="*/ 587 w 864"/>
                <a:gd name="T105" fmla="*/ 172 h 752"/>
                <a:gd name="T106" fmla="*/ 626 w 864"/>
                <a:gd name="T107" fmla="*/ 0 h 752"/>
                <a:gd name="T108" fmla="*/ 711 w 864"/>
                <a:gd name="T109" fmla="*/ 52 h 752"/>
                <a:gd name="T110" fmla="*/ 766 w 864"/>
                <a:gd name="T111" fmla="*/ 149 h 752"/>
                <a:gd name="T112" fmla="*/ 818 w 864"/>
                <a:gd name="T113" fmla="*/ 258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64" h="752">
                  <a:moveTo>
                    <a:pt x="851" y="304"/>
                  </a:moveTo>
                  <a:lnTo>
                    <a:pt x="863" y="339"/>
                  </a:lnTo>
                  <a:lnTo>
                    <a:pt x="864" y="376"/>
                  </a:lnTo>
                  <a:lnTo>
                    <a:pt x="857" y="407"/>
                  </a:lnTo>
                  <a:lnTo>
                    <a:pt x="845" y="438"/>
                  </a:lnTo>
                  <a:lnTo>
                    <a:pt x="826" y="465"/>
                  </a:lnTo>
                  <a:lnTo>
                    <a:pt x="806" y="494"/>
                  </a:lnTo>
                  <a:lnTo>
                    <a:pt x="785" y="523"/>
                  </a:lnTo>
                  <a:lnTo>
                    <a:pt x="768" y="556"/>
                  </a:lnTo>
                  <a:lnTo>
                    <a:pt x="748" y="560"/>
                  </a:lnTo>
                  <a:lnTo>
                    <a:pt x="735" y="577"/>
                  </a:lnTo>
                  <a:lnTo>
                    <a:pt x="721" y="599"/>
                  </a:lnTo>
                  <a:lnTo>
                    <a:pt x="709" y="628"/>
                  </a:lnTo>
                  <a:lnTo>
                    <a:pt x="694" y="657"/>
                  </a:lnTo>
                  <a:lnTo>
                    <a:pt x="678" y="686"/>
                  </a:lnTo>
                  <a:lnTo>
                    <a:pt x="659" y="713"/>
                  </a:lnTo>
                  <a:lnTo>
                    <a:pt x="636" y="734"/>
                  </a:lnTo>
                  <a:lnTo>
                    <a:pt x="647" y="715"/>
                  </a:lnTo>
                  <a:lnTo>
                    <a:pt x="653" y="698"/>
                  </a:lnTo>
                  <a:lnTo>
                    <a:pt x="651" y="680"/>
                  </a:lnTo>
                  <a:lnTo>
                    <a:pt x="647" y="663"/>
                  </a:lnTo>
                  <a:lnTo>
                    <a:pt x="638" y="643"/>
                  </a:lnTo>
                  <a:lnTo>
                    <a:pt x="632" y="626"/>
                  </a:lnTo>
                  <a:lnTo>
                    <a:pt x="624" y="608"/>
                  </a:lnTo>
                  <a:lnTo>
                    <a:pt x="624" y="591"/>
                  </a:lnTo>
                  <a:lnTo>
                    <a:pt x="587" y="568"/>
                  </a:lnTo>
                  <a:lnTo>
                    <a:pt x="601" y="734"/>
                  </a:lnTo>
                  <a:lnTo>
                    <a:pt x="564" y="748"/>
                  </a:lnTo>
                  <a:lnTo>
                    <a:pt x="533" y="752"/>
                  </a:lnTo>
                  <a:lnTo>
                    <a:pt x="502" y="744"/>
                  </a:lnTo>
                  <a:lnTo>
                    <a:pt x="479" y="729"/>
                  </a:lnTo>
                  <a:lnTo>
                    <a:pt x="457" y="703"/>
                  </a:lnTo>
                  <a:lnTo>
                    <a:pt x="444" y="676"/>
                  </a:lnTo>
                  <a:lnTo>
                    <a:pt x="434" y="645"/>
                  </a:lnTo>
                  <a:lnTo>
                    <a:pt x="432" y="614"/>
                  </a:lnTo>
                  <a:lnTo>
                    <a:pt x="395" y="651"/>
                  </a:lnTo>
                  <a:lnTo>
                    <a:pt x="384" y="634"/>
                  </a:lnTo>
                  <a:lnTo>
                    <a:pt x="372" y="622"/>
                  </a:lnTo>
                  <a:lnTo>
                    <a:pt x="358" y="610"/>
                  </a:lnTo>
                  <a:lnTo>
                    <a:pt x="349" y="603"/>
                  </a:lnTo>
                  <a:lnTo>
                    <a:pt x="349" y="674"/>
                  </a:lnTo>
                  <a:lnTo>
                    <a:pt x="308" y="663"/>
                  </a:lnTo>
                  <a:lnTo>
                    <a:pt x="267" y="639"/>
                  </a:lnTo>
                  <a:lnTo>
                    <a:pt x="223" y="605"/>
                  </a:lnTo>
                  <a:lnTo>
                    <a:pt x="178" y="566"/>
                  </a:lnTo>
                  <a:lnTo>
                    <a:pt x="131" y="519"/>
                  </a:lnTo>
                  <a:lnTo>
                    <a:pt x="85" y="475"/>
                  </a:lnTo>
                  <a:lnTo>
                    <a:pt x="40" y="428"/>
                  </a:lnTo>
                  <a:lnTo>
                    <a:pt x="0" y="387"/>
                  </a:lnTo>
                  <a:lnTo>
                    <a:pt x="108" y="256"/>
                  </a:lnTo>
                  <a:lnTo>
                    <a:pt x="124" y="302"/>
                  </a:lnTo>
                  <a:lnTo>
                    <a:pt x="147" y="351"/>
                  </a:lnTo>
                  <a:lnTo>
                    <a:pt x="172" y="397"/>
                  </a:lnTo>
                  <a:lnTo>
                    <a:pt x="203" y="444"/>
                  </a:lnTo>
                  <a:lnTo>
                    <a:pt x="234" y="486"/>
                  </a:lnTo>
                  <a:lnTo>
                    <a:pt x="269" y="531"/>
                  </a:lnTo>
                  <a:lnTo>
                    <a:pt x="302" y="572"/>
                  </a:lnTo>
                  <a:lnTo>
                    <a:pt x="337" y="614"/>
                  </a:lnTo>
                  <a:lnTo>
                    <a:pt x="327" y="554"/>
                  </a:lnTo>
                  <a:lnTo>
                    <a:pt x="308" y="500"/>
                  </a:lnTo>
                  <a:lnTo>
                    <a:pt x="279" y="449"/>
                  </a:lnTo>
                  <a:lnTo>
                    <a:pt x="248" y="403"/>
                  </a:lnTo>
                  <a:lnTo>
                    <a:pt x="215" y="353"/>
                  </a:lnTo>
                  <a:lnTo>
                    <a:pt x="188" y="302"/>
                  </a:lnTo>
                  <a:lnTo>
                    <a:pt x="170" y="246"/>
                  </a:lnTo>
                  <a:lnTo>
                    <a:pt x="168" y="184"/>
                  </a:lnTo>
                  <a:lnTo>
                    <a:pt x="180" y="165"/>
                  </a:lnTo>
                  <a:lnTo>
                    <a:pt x="193" y="151"/>
                  </a:lnTo>
                  <a:lnTo>
                    <a:pt x="207" y="137"/>
                  </a:lnTo>
                  <a:lnTo>
                    <a:pt x="223" y="130"/>
                  </a:lnTo>
                  <a:lnTo>
                    <a:pt x="236" y="120"/>
                  </a:lnTo>
                  <a:lnTo>
                    <a:pt x="252" y="116"/>
                  </a:lnTo>
                  <a:lnTo>
                    <a:pt x="269" y="112"/>
                  </a:lnTo>
                  <a:lnTo>
                    <a:pt x="289" y="112"/>
                  </a:lnTo>
                  <a:lnTo>
                    <a:pt x="300" y="137"/>
                  </a:lnTo>
                  <a:lnTo>
                    <a:pt x="312" y="166"/>
                  </a:lnTo>
                  <a:lnTo>
                    <a:pt x="323" y="194"/>
                  </a:lnTo>
                  <a:lnTo>
                    <a:pt x="337" y="223"/>
                  </a:lnTo>
                  <a:lnTo>
                    <a:pt x="349" y="250"/>
                  </a:lnTo>
                  <a:lnTo>
                    <a:pt x="362" y="277"/>
                  </a:lnTo>
                  <a:lnTo>
                    <a:pt x="378" y="302"/>
                  </a:lnTo>
                  <a:lnTo>
                    <a:pt x="395" y="327"/>
                  </a:lnTo>
                  <a:lnTo>
                    <a:pt x="399" y="298"/>
                  </a:lnTo>
                  <a:lnTo>
                    <a:pt x="399" y="269"/>
                  </a:lnTo>
                  <a:lnTo>
                    <a:pt x="393" y="240"/>
                  </a:lnTo>
                  <a:lnTo>
                    <a:pt x="385" y="211"/>
                  </a:lnTo>
                  <a:lnTo>
                    <a:pt x="374" y="180"/>
                  </a:lnTo>
                  <a:lnTo>
                    <a:pt x="364" y="149"/>
                  </a:lnTo>
                  <a:lnTo>
                    <a:pt x="353" y="118"/>
                  </a:lnTo>
                  <a:lnTo>
                    <a:pt x="349" y="87"/>
                  </a:lnTo>
                  <a:lnTo>
                    <a:pt x="368" y="87"/>
                  </a:lnTo>
                  <a:lnTo>
                    <a:pt x="387" y="85"/>
                  </a:lnTo>
                  <a:lnTo>
                    <a:pt x="407" y="79"/>
                  </a:lnTo>
                  <a:lnTo>
                    <a:pt x="426" y="73"/>
                  </a:lnTo>
                  <a:lnTo>
                    <a:pt x="444" y="64"/>
                  </a:lnTo>
                  <a:lnTo>
                    <a:pt x="465" y="58"/>
                  </a:lnTo>
                  <a:lnTo>
                    <a:pt x="488" y="52"/>
                  </a:lnTo>
                  <a:lnTo>
                    <a:pt x="515" y="52"/>
                  </a:lnTo>
                  <a:lnTo>
                    <a:pt x="523" y="70"/>
                  </a:lnTo>
                  <a:lnTo>
                    <a:pt x="531" y="91"/>
                  </a:lnTo>
                  <a:lnTo>
                    <a:pt x="539" y="112"/>
                  </a:lnTo>
                  <a:lnTo>
                    <a:pt x="546" y="133"/>
                  </a:lnTo>
                  <a:lnTo>
                    <a:pt x="554" y="149"/>
                  </a:lnTo>
                  <a:lnTo>
                    <a:pt x="564" y="165"/>
                  </a:lnTo>
                  <a:lnTo>
                    <a:pt x="574" y="170"/>
                  </a:lnTo>
                  <a:lnTo>
                    <a:pt x="587" y="172"/>
                  </a:lnTo>
                  <a:lnTo>
                    <a:pt x="564" y="4"/>
                  </a:lnTo>
                  <a:lnTo>
                    <a:pt x="626" y="0"/>
                  </a:lnTo>
                  <a:lnTo>
                    <a:pt x="674" y="19"/>
                  </a:lnTo>
                  <a:lnTo>
                    <a:pt x="711" y="52"/>
                  </a:lnTo>
                  <a:lnTo>
                    <a:pt x="742" y="99"/>
                  </a:lnTo>
                  <a:lnTo>
                    <a:pt x="766" y="149"/>
                  </a:lnTo>
                  <a:lnTo>
                    <a:pt x="791" y="205"/>
                  </a:lnTo>
                  <a:lnTo>
                    <a:pt x="818" y="258"/>
                  </a:lnTo>
                  <a:lnTo>
                    <a:pt x="851" y="30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70" name="Freeform 46">
              <a:extLst>
                <a:ext uri="{FF2B5EF4-FFF2-40B4-BE49-F238E27FC236}">
                  <a16:creationId xmlns:a16="http://schemas.microsoft.com/office/drawing/2014/main" id="{9D092520-D8B8-413D-9F26-C2FC8E772D41}"/>
                </a:ext>
              </a:extLst>
            </p:cNvPr>
            <p:cNvSpPr>
              <a:spLocks/>
            </p:cNvSpPr>
            <p:nvPr/>
          </p:nvSpPr>
          <p:spPr bwMode="auto">
            <a:xfrm>
              <a:off x="1839" y="2043"/>
              <a:ext cx="305" cy="83"/>
            </a:xfrm>
            <a:custGeom>
              <a:avLst/>
              <a:gdLst>
                <a:gd name="T0" fmla="*/ 588 w 611"/>
                <a:gd name="T1" fmla="*/ 107 h 167"/>
                <a:gd name="T2" fmla="*/ 0 w 611"/>
                <a:gd name="T3" fmla="*/ 167 h 167"/>
                <a:gd name="T4" fmla="*/ 10 w 611"/>
                <a:gd name="T5" fmla="*/ 103 h 167"/>
                <a:gd name="T6" fmla="*/ 39 w 611"/>
                <a:gd name="T7" fmla="*/ 70 h 167"/>
                <a:gd name="T8" fmla="*/ 80 w 611"/>
                <a:gd name="T9" fmla="*/ 55 h 167"/>
                <a:gd name="T10" fmla="*/ 132 w 611"/>
                <a:gd name="T11" fmla="*/ 53 h 167"/>
                <a:gd name="T12" fmla="*/ 186 w 611"/>
                <a:gd name="T13" fmla="*/ 53 h 167"/>
                <a:gd name="T14" fmla="*/ 242 w 611"/>
                <a:gd name="T15" fmla="*/ 53 h 167"/>
                <a:gd name="T16" fmla="*/ 291 w 611"/>
                <a:gd name="T17" fmla="*/ 41 h 167"/>
                <a:gd name="T18" fmla="*/ 336 w 611"/>
                <a:gd name="T19" fmla="*/ 12 h 167"/>
                <a:gd name="T20" fmla="*/ 611 w 611"/>
                <a:gd name="T21" fmla="*/ 0 h 167"/>
                <a:gd name="T22" fmla="*/ 588 w 611"/>
                <a:gd name="T23" fmla="*/ 107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11" h="167">
                  <a:moveTo>
                    <a:pt x="588" y="107"/>
                  </a:moveTo>
                  <a:lnTo>
                    <a:pt x="0" y="167"/>
                  </a:lnTo>
                  <a:lnTo>
                    <a:pt x="10" y="103"/>
                  </a:lnTo>
                  <a:lnTo>
                    <a:pt x="39" y="70"/>
                  </a:lnTo>
                  <a:lnTo>
                    <a:pt x="80" y="55"/>
                  </a:lnTo>
                  <a:lnTo>
                    <a:pt x="132" y="53"/>
                  </a:lnTo>
                  <a:lnTo>
                    <a:pt x="186" y="53"/>
                  </a:lnTo>
                  <a:lnTo>
                    <a:pt x="242" y="53"/>
                  </a:lnTo>
                  <a:lnTo>
                    <a:pt x="291" y="41"/>
                  </a:lnTo>
                  <a:lnTo>
                    <a:pt x="336" y="12"/>
                  </a:lnTo>
                  <a:lnTo>
                    <a:pt x="611" y="0"/>
                  </a:lnTo>
                  <a:lnTo>
                    <a:pt x="588" y="10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71" name="Freeform 47">
              <a:extLst>
                <a:ext uri="{FF2B5EF4-FFF2-40B4-BE49-F238E27FC236}">
                  <a16:creationId xmlns:a16="http://schemas.microsoft.com/office/drawing/2014/main" id="{3040A1E9-E675-4F00-8E5B-E49AA15F5D91}"/>
                </a:ext>
              </a:extLst>
            </p:cNvPr>
            <p:cNvSpPr>
              <a:spLocks/>
            </p:cNvSpPr>
            <p:nvPr/>
          </p:nvSpPr>
          <p:spPr bwMode="auto">
            <a:xfrm>
              <a:off x="1521" y="2150"/>
              <a:ext cx="264" cy="134"/>
            </a:xfrm>
            <a:custGeom>
              <a:avLst/>
              <a:gdLst>
                <a:gd name="T0" fmla="*/ 456 w 527"/>
                <a:gd name="T1" fmla="*/ 192 h 267"/>
                <a:gd name="T2" fmla="*/ 301 w 527"/>
                <a:gd name="T3" fmla="*/ 252 h 267"/>
                <a:gd name="T4" fmla="*/ 310 w 527"/>
                <a:gd name="T5" fmla="*/ 224 h 267"/>
                <a:gd name="T6" fmla="*/ 328 w 527"/>
                <a:gd name="T7" fmla="*/ 207 h 267"/>
                <a:gd name="T8" fmla="*/ 349 w 527"/>
                <a:gd name="T9" fmla="*/ 197 h 267"/>
                <a:gd name="T10" fmla="*/ 372 w 527"/>
                <a:gd name="T11" fmla="*/ 192 h 267"/>
                <a:gd name="T12" fmla="*/ 396 w 527"/>
                <a:gd name="T13" fmla="*/ 184 h 267"/>
                <a:gd name="T14" fmla="*/ 419 w 527"/>
                <a:gd name="T15" fmla="*/ 176 h 267"/>
                <a:gd name="T16" fmla="*/ 438 w 527"/>
                <a:gd name="T17" fmla="*/ 162 h 267"/>
                <a:gd name="T18" fmla="*/ 456 w 527"/>
                <a:gd name="T19" fmla="*/ 143 h 267"/>
                <a:gd name="T20" fmla="*/ 394 w 527"/>
                <a:gd name="T21" fmla="*/ 143 h 267"/>
                <a:gd name="T22" fmla="*/ 337 w 527"/>
                <a:gd name="T23" fmla="*/ 161 h 267"/>
                <a:gd name="T24" fmla="*/ 281 w 527"/>
                <a:gd name="T25" fmla="*/ 186 h 267"/>
                <a:gd name="T26" fmla="*/ 227 w 527"/>
                <a:gd name="T27" fmla="*/ 219 h 267"/>
                <a:gd name="T28" fmla="*/ 171 w 527"/>
                <a:gd name="T29" fmla="*/ 246 h 267"/>
                <a:gd name="T30" fmla="*/ 116 w 527"/>
                <a:gd name="T31" fmla="*/ 265 h 267"/>
                <a:gd name="T32" fmla="*/ 58 w 527"/>
                <a:gd name="T33" fmla="*/ 267 h 267"/>
                <a:gd name="T34" fmla="*/ 0 w 527"/>
                <a:gd name="T35" fmla="*/ 252 h 267"/>
                <a:gd name="T36" fmla="*/ 70 w 527"/>
                <a:gd name="T37" fmla="*/ 219 h 267"/>
                <a:gd name="T38" fmla="*/ 136 w 527"/>
                <a:gd name="T39" fmla="*/ 182 h 267"/>
                <a:gd name="T40" fmla="*/ 194 w 527"/>
                <a:gd name="T41" fmla="*/ 141 h 267"/>
                <a:gd name="T42" fmla="*/ 254 w 527"/>
                <a:gd name="T43" fmla="*/ 102 h 267"/>
                <a:gd name="T44" fmla="*/ 312 w 527"/>
                <a:gd name="T45" fmla="*/ 64 h 267"/>
                <a:gd name="T46" fmla="*/ 376 w 527"/>
                <a:gd name="T47" fmla="*/ 33 h 267"/>
                <a:gd name="T48" fmla="*/ 446 w 527"/>
                <a:gd name="T49" fmla="*/ 9 h 267"/>
                <a:gd name="T50" fmla="*/ 527 w 527"/>
                <a:gd name="T51" fmla="*/ 0 h 267"/>
                <a:gd name="T52" fmla="*/ 456 w 527"/>
                <a:gd name="T53" fmla="*/ 19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27" h="267">
                  <a:moveTo>
                    <a:pt x="456" y="192"/>
                  </a:moveTo>
                  <a:lnTo>
                    <a:pt x="301" y="252"/>
                  </a:lnTo>
                  <a:lnTo>
                    <a:pt x="310" y="224"/>
                  </a:lnTo>
                  <a:lnTo>
                    <a:pt x="328" y="207"/>
                  </a:lnTo>
                  <a:lnTo>
                    <a:pt x="349" y="197"/>
                  </a:lnTo>
                  <a:lnTo>
                    <a:pt x="372" y="192"/>
                  </a:lnTo>
                  <a:lnTo>
                    <a:pt x="396" y="184"/>
                  </a:lnTo>
                  <a:lnTo>
                    <a:pt x="419" y="176"/>
                  </a:lnTo>
                  <a:lnTo>
                    <a:pt x="438" y="162"/>
                  </a:lnTo>
                  <a:lnTo>
                    <a:pt x="456" y="143"/>
                  </a:lnTo>
                  <a:lnTo>
                    <a:pt x="394" y="143"/>
                  </a:lnTo>
                  <a:lnTo>
                    <a:pt x="337" y="161"/>
                  </a:lnTo>
                  <a:lnTo>
                    <a:pt x="281" y="186"/>
                  </a:lnTo>
                  <a:lnTo>
                    <a:pt x="227" y="219"/>
                  </a:lnTo>
                  <a:lnTo>
                    <a:pt x="171" y="246"/>
                  </a:lnTo>
                  <a:lnTo>
                    <a:pt x="116" y="265"/>
                  </a:lnTo>
                  <a:lnTo>
                    <a:pt x="58" y="267"/>
                  </a:lnTo>
                  <a:lnTo>
                    <a:pt x="0" y="252"/>
                  </a:lnTo>
                  <a:lnTo>
                    <a:pt x="70" y="219"/>
                  </a:lnTo>
                  <a:lnTo>
                    <a:pt x="136" y="182"/>
                  </a:lnTo>
                  <a:lnTo>
                    <a:pt x="194" y="141"/>
                  </a:lnTo>
                  <a:lnTo>
                    <a:pt x="254" y="102"/>
                  </a:lnTo>
                  <a:lnTo>
                    <a:pt x="312" y="64"/>
                  </a:lnTo>
                  <a:lnTo>
                    <a:pt x="376" y="33"/>
                  </a:lnTo>
                  <a:lnTo>
                    <a:pt x="446" y="9"/>
                  </a:lnTo>
                  <a:lnTo>
                    <a:pt x="527" y="0"/>
                  </a:lnTo>
                  <a:lnTo>
                    <a:pt x="456" y="192"/>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72" name="Freeform 48">
              <a:extLst>
                <a:ext uri="{FF2B5EF4-FFF2-40B4-BE49-F238E27FC236}">
                  <a16:creationId xmlns:a16="http://schemas.microsoft.com/office/drawing/2014/main" id="{0216F385-3254-420F-B897-EB76EF64279B}"/>
                </a:ext>
              </a:extLst>
            </p:cNvPr>
            <p:cNvSpPr>
              <a:spLocks/>
            </p:cNvSpPr>
            <p:nvPr/>
          </p:nvSpPr>
          <p:spPr bwMode="auto">
            <a:xfrm>
              <a:off x="1797" y="2123"/>
              <a:ext cx="324" cy="183"/>
            </a:xfrm>
            <a:custGeom>
              <a:avLst/>
              <a:gdLst>
                <a:gd name="T0" fmla="*/ 634 w 647"/>
                <a:gd name="T1" fmla="*/ 20 h 367"/>
                <a:gd name="T2" fmla="*/ 634 w 647"/>
                <a:gd name="T3" fmla="*/ 80 h 367"/>
                <a:gd name="T4" fmla="*/ 618 w 647"/>
                <a:gd name="T5" fmla="*/ 119 h 367"/>
                <a:gd name="T6" fmla="*/ 585 w 647"/>
                <a:gd name="T7" fmla="*/ 138 h 367"/>
                <a:gd name="T8" fmla="*/ 545 w 647"/>
                <a:gd name="T9" fmla="*/ 146 h 367"/>
                <a:gd name="T10" fmla="*/ 494 w 647"/>
                <a:gd name="T11" fmla="*/ 146 h 367"/>
                <a:gd name="T12" fmla="*/ 446 w 647"/>
                <a:gd name="T13" fmla="*/ 148 h 367"/>
                <a:gd name="T14" fmla="*/ 397 w 647"/>
                <a:gd name="T15" fmla="*/ 153 h 367"/>
                <a:gd name="T16" fmla="*/ 358 w 647"/>
                <a:gd name="T17" fmla="*/ 175 h 367"/>
                <a:gd name="T18" fmla="*/ 384 w 647"/>
                <a:gd name="T19" fmla="*/ 190 h 367"/>
                <a:gd name="T20" fmla="*/ 413 w 647"/>
                <a:gd name="T21" fmla="*/ 196 h 367"/>
                <a:gd name="T22" fmla="*/ 442 w 647"/>
                <a:gd name="T23" fmla="*/ 196 h 367"/>
                <a:gd name="T24" fmla="*/ 477 w 647"/>
                <a:gd name="T25" fmla="*/ 190 h 367"/>
                <a:gd name="T26" fmla="*/ 508 w 647"/>
                <a:gd name="T27" fmla="*/ 181 h 367"/>
                <a:gd name="T28" fmla="*/ 545 w 647"/>
                <a:gd name="T29" fmla="*/ 173 h 367"/>
                <a:gd name="T30" fmla="*/ 581 w 647"/>
                <a:gd name="T31" fmla="*/ 165 h 367"/>
                <a:gd name="T32" fmla="*/ 622 w 647"/>
                <a:gd name="T33" fmla="*/ 163 h 367"/>
                <a:gd name="T34" fmla="*/ 647 w 647"/>
                <a:gd name="T35" fmla="*/ 307 h 367"/>
                <a:gd name="T36" fmla="*/ 0 w 647"/>
                <a:gd name="T37" fmla="*/ 367 h 367"/>
                <a:gd name="T38" fmla="*/ 5 w 647"/>
                <a:gd name="T39" fmla="*/ 303 h 367"/>
                <a:gd name="T40" fmla="*/ 36 w 647"/>
                <a:gd name="T41" fmla="*/ 268 h 367"/>
                <a:gd name="T42" fmla="*/ 81 w 647"/>
                <a:gd name="T43" fmla="*/ 248 h 367"/>
                <a:gd name="T44" fmla="*/ 137 w 647"/>
                <a:gd name="T45" fmla="*/ 243 h 367"/>
                <a:gd name="T46" fmla="*/ 197 w 647"/>
                <a:gd name="T47" fmla="*/ 237 h 367"/>
                <a:gd name="T48" fmla="*/ 260 w 647"/>
                <a:gd name="T49" fmla="*/ 231 h 367"/>
                <a:gd name="T50" fmla="*/ 314 w 647"/>
                <a:gd name="T51" fmla="*/ 212 h 367"/>
                <a:gd name="T52" fmla="*/ 358 w 647"/>
                <a:gd name="T53" fmla="*/ 175 h 367"/>
                <a:gd name="T54" fmla="*/ 35 w 647"/>
                <a:gd name="T55" fmla="*/ 198 h 367"/>
                <a:gd name="T56" fmla="*/ 33 w 647"/>
                <a:gd name="T57" fmla="*/ 155 h 367"/>
                <a:gd name="T58" fmla="*/ 42 w 647"/>
                <a:gd name="T59" fmla="*/ 124 h 367"/>
                <a:gd name="T60" fmla="*/ 62 w 647"/>
                <a:gd name="T61" fmla="*/ 97 h 367"/>
                <a:gd name="T62" fmla="*/ 91 w 647"/>
                <a:gd name="T63" fmla="*/ 80 h 367"/>
                <a:gd name="T64" fmla="*/ 124 w 647"/>
                <a:gd name="T65" fmla="*/ 64 h 367"/>
                <a:gd name="T66" fmla="*/ 161 w 647"/>
                <a:gd name="T67" fmla="*/ 55 h 367"/>
                <a:gd name="T68" fmla="*/ 199 w 647"/>
                <a:gd name="T69" fmla="*/ 47 h 367"/>
                <a:gd name="T70" fmla="*/ 238 w 647"/>
                <a:gd name="T71" fmla="*/ 43 h 367"/>
                <a:gd name="T72" fmla="*/ 281 w 647"/>
                <a:gd name="T73" fmla="*/ 35 h 367"/>
                <a:gd name="T74" fmla="*/ 329 w 647"/>
                <a:gd name="T75" fmla="*/ 26 h 367"/>
                <a:gd name="T76" fmla="*/ 382 w 647"/>
                <a:gd name="T77" fmla="*/ 16 h 367"/>
                <a:gd name="T78" fmla="*/ 436 w 647"/>
                <a:gd name="T79" fmla="*/ 8 h 367"/>
                <a:gd name="T80" fmla="*/ 488 w 647"/>
                <a:gd name="T81" fmla="*/ 0 h 367"/>
                <a:gd name="T82" fmla="*/ 541 w 647"/>
                <a:gd name="T83" fmla="*/ 0 h 367"/>
                <a:gd name="T84" fmla="*/ 589 w 647"/>
                <a:gd name="T85" fmla="*/ 4 h 367"/>
                <a:gd name="T86" fmla="*/ 634 w 647"/>
                <a:gd name="T87" fmla="*/ 20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7" h="367">
                  <a:moveTo>
                    <a:pt x="634" y="20"/>
                  </a:moveTo>
                  <a:lnTo>
                    <a:pt x="634" y="80"/>
                  </a:lnTo>
                  <a:lnTo>
                    <a:pt x="618" y="119"/>
                  </a:lnTo>
                  <a:lnTo>
                    <a:pt x="585" y="138"/>
                  </a:lnTo>
                  <a:lnTo>
                    <a:pt x="545" y="146"/>
                  </a:lnTo>
                  <a:lnTo>
                    <a:pt x="494" y="146"/>
                  </a:lnTo>
                  <a:lnTo>
                    <a:pt x="446" y="148"/>
                  </a:lnTo>
                  <a:lnTo>
                    <a:pt x="397" y="153"/>
                  </a:lnTo>
                  <a:lnTo>
                    <a:pt x="358" y="175"/>
                  </a:lnTo>
                  <a:lnTo>
                    <a:pt x="384" y="190"/>
                  </a:lnTo>
                  <a:lnTo>
                    <a:pt x="413" y="196"/>
                  </a:lnTo>
                  <a:lnTo>
                    <a:pt x="442" y="196"/>
                  </a:lnTo>
                  <a:lnTo>
                    <a:pt x="477" y="190"/>
                  </a:lnTo>
                  <a:lnTo>
                    <a:pt x="508" y="181"/>
                  </a:lnTo>
                  <a:lnTo>
                    <a:pt x="545" y="173"/>
                  </a:lnTo>
                  <a:lnTo>
                    <a:pt x="581" y="165"/>
                  </a:lnTo>
                  <a:lnTo>
                    <a:pt x="622" y="163"/>
                  </a:lnTo>
                  <a:lnTo>
                    <a:pt x="647" y="307"/>
                  </a:lnTo>
                  <a:lnTo>
                    <a:pt x="0" y="367"/>
                  </a:lnTo>
                  <a:lnTo>
                    <a:pt x="5" y="303"/>
                  </a:lnTo>
                  <a:lnTo>
                    <a:pt x="36" y="268"/>
                  </a:lnTo>
                  <a:lnTo>
                    <a:pt x="81" y="248"/>
                  </a:lnTo>
                  <a:lnTo>
                    <a:pt x="137" y="243"/>
                  </a:lnTo>
                  <a:lnTo>
                    <a:pt x="197" y="237"/>
                  </a:lnTo>
                  <a:lnTo>
                    <a:pt x="260" y="231"/>
                  </a:lnTo>
                  <a:lnTo>
                    <a:pt x="314" y="212"/>
                  </a:lnTo>
                  <a:lnTo>
                    <a:pt x="358" y="175"/>
                  </a:lnTo>
                  <a:lnTo>
                    <a:pt x="35" y="198"/>
                  </a:lnTo>
                  <a:lnTo>
                    <a:pt x="33" y="155"/>
                  </a:lnTo>
                  <a:lnTo>
                    <a:pt x="42" y="124"/>
                  </a:lnTo>
                  <a:lnTo>
                    <a:pt x="62" y="97"/>
                  </a:lnTo>
                  <a:lnTo>
                    <a:pt x="91" y="80"/>
                  </a:lnTo>
                  <a:lnTo>
                    <a:pt x="124" y="64"/>
                  </a:lnTo>
                  <a:lnTo>
                    <a:pt x="161" y="55"/>
                  </a:lnTo>
                  <a:lnTo>
                    <a:pt x="199" y="47"/>
                  </a:lnTo>
                  <a:lnTo>
                    <a:pt x="238" y="43"/>
                  </a:lnTo>
                  <a:lnTo>
                    <a:pt x="281" y="35"/>
                  </a:lnTo>
                  <a:lnTo>
                    <a:pt x="329" y="26"/>
                  </a:lnTo>
                  <a:lnTo>
                    <a:pt x="382" y="16"/>
                  </a:lnTo>
                  <a:lnTo>
                    <a:pt x="436" y="8"/>
                  </a:lnTo>
                  <a:lnTo>
                    <a:pt x="488" y="0"/>
                  </a:lnTo>
                  <a:lnTo>
                    <a:pt x="541" y="0"/>
                  </a:lnTo>
                  <a:lnTo>
                    <a:pt x="589" y="4"/>
                  </a:lnTo>
                  <a:lnTo>
                    <a:pt x="634" y="2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73" name="Freeform 49">
              <a:extLst>
                <a:ext uri="{FF2B5EF4-FFF2-40B4-BE49-F238E27FC236}">
                  <a16:creationId xmlns:a16="http://schemas.microsoft.com/office/drawing/2014/main" id="{EF9A1E8C-E85C-439C-8429-A1A435F59775}"/>
                </a:ext>
              </a:extLst>
            </p:cNvPr>
            <p:cNvSpPr>
              <a:spLocks/>
            </p:cNvSpPr>
            <p:nvPr/>
          </p:nvSpPr>
          <p:spPr bwMode="auto">
            <a:xfrm>
              <a:off x="1191" y="2235"/>
              <a:ext cx="36" cy="66"/>
            </a:xfrm>
            <a:custGeom>
              <a:avLst/>
              <a:gdLst>
                <a:gd name="T0" fmla="*/ 71 w 71"/>
                <a:gd name="T1" fmla="*/ 132 h 132"/>
                <a:gd name="T2" fmla="*/ 48 w 71"/>
                <a:gd name="T3" fmla="*/ 132 h 132"/>
                <a:gd name="T4" fmla="*/ 0 w 71"/>
                <a:gd name="T5" fmla="*/ 0 h 132"/>
                <a:gd name="T6" fmla="*/ 9 w 71"/>
                <a:gd name="T7" fmla="*/ 12 h 132"/>
                <a:gd name="T8" fmla="*/ 21 w 71"/>
                <a:gd name="T9" fmla="*/ 27 h 132"/>
                <a:gd name="T10" fmla="*/ 31 w 71"/>
                <a:gd name="T11" fmla="*/ 43 h 132"/>
                <a:gd name="T12" fmla="*/ 40 w 71"/>
                <a:gd name="T13" fmla="*/ 60 h 132"/>
                <a:gd name="T14" fmla="*/ 46 w 71"/>
                <a:gd name="T15" fmla="*/ 78 h 132"/>
                <a:gd name="T16" fmla="*/ 54 w 71"/>
                <a:gd name="T17" fmla="*/ 95 h 132"/>
                <a:gd name="T18" fmla="*/ 62 w 71"/>
                <a:gd name="T19" fmla="*/ 113 h 132"/>
                <a:gd name="T20" fmla="*/ 71 w 71"/>
                <a:gd name="T21"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1" h="132">
                  <a:moveTo>
                    <a:pt x="71" y="132"/>
                  </a:moveTo>
                  <a:lnTo>
                    <a:pt x="48" y="132"/>
                  </a:lnTo>
                  <a:lnTo>
                    <a:pt x="0" y="0"/>
                  </a:lnTo>
                  <a:lnTo>
                    <a:pt x="9" y="12"/>
                  </a:lnTo>
                  <a:lnTo>
                    <a:pt x="21" y="27"/>
                  </a:lnTo>
                  <a:lnTo>
                    <a:pt x="31" y="43"/>
                  </a:lnTo>
                  <a:lnTo>
                    <a:pt x="40" y="60"/>
                  </a:lnTo>
                  <a:lnTo>
                    <a:pt x="46" y="78"/>
                  </a:lnTo>
                  <a:lnTo>
                    <a:pt x="54" y="95"/>
                  </a:lnTo>
                  <a:lnTo>
                    <a:pt x="62" y="113"/>
                  </a:lnTo>
                  <a:lnTo>
                    <a:pt x="71" y="1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74" name="Freeform 50">
              <a:extLst>
                <a:ext uri="{FF2B5EF4-FFF2-40B4-BE49-F238E27FC236}">
                  <a16:creationId xmlns:a16="http://schemas.microsoft.com/office/drawing/2014/main" id="{C498F26C-7136-43F1-B7DA-A0033957DA9C}"/>
                </a:ext>
              </a:extLst>
            </p:cNvPr>
            <p:cNvSpPr>
              <a:spLocks/>
            </p:cNvSpPr>
            <p:nvPr/>
          </p:nvSpPr>
          <p:spPr bwMode="auto">
            <a:xfrm>
              <a:off x="3041" y="2018"/>
              <a:ext cx="88" cy="294"/>
            </a:xfrm>
            <a:custGeom>
              <a:avLst/>
              <a:gdLst>
                <a:gd name="T0" fmla="*/ 174 w 174"/>
                <a:gd name="T1" fmla="*/ 48 h 587"/>
                <a:gd name="T2" fmla="*/ 163 w 174"/>
                <a:gd name="T3" fmla="*/ 114 h 587"/>
                <a:gd name="T4" fmla="*/ 153 w 174"/>
                <a:gd name="T5" fmla="*/ 182 h 587"/>
                <a:gd name="T6" fmla="*/ 143 w 174"/>
                <a:gd name="T7" fmla="*/ 248 h 587"/>
                <a:gd name="T8" fmla="*/ 134 w 174"/>
                <a:gd name="T9" fmla="*/ 318 h 587"/>
                <a:gd name="T10" fmla="*/ 120 w 174"/>
                <a:gd name="T11" fmla="*/ 384 h 587"/>
                <a:gd name="T12" fmla="*/ 108 w 174"/>
                <a:gd name="T13" fmla="*/ 452 h 587"/>
                <a:gd name="T14" fmla="*/ 93 w 174"/>
                <a:gd name="T15" fmla="*/ 518 h 587"/>
                <a:gd name="T16" fmla="*/ 77 w 174"/>
                <a:gd name="T17" fmla="*/ 587 h 587"/>
                <a:gd name="T18" fmla="*/ 39 w 174"/>
                <a:gd name="T19" fmla="*/ 580 h 587"/>
                <a:gd name="T20" fmla="*/ 15 w 174"/>
                <a:gd name="T21" fmla="*/ 560 h 587"/>
                <a:gd name="T22" fmla="*/ 2 w 174"/>
                <a:gd name="T23" fmla="*/ 531 h 587"/>
                <a:gd name="T24" fmla="*/ 0 w 174"/>
                <a:gd name="T25" fmla="*/ 498 h 587"/>
                <a:gd name="T26" fmla="*/ 4 w 174"/>
                <a:gd name="T27" fmla="*/ 457 h 587"/>
                <a:gd name="T28" fmla="*/ 13 w 174"/>
                <a:gd name="T29" fmla="*/ 419 h 587"/>
                <a:gd name="T30" fmla="*/ 25 w 174"/>
                <a:gd name="T31" fmla="*/ 380 h 587"/>
                <a:gd name="T32" fmla="*/ 41 w 174"/>
                <a:gd name="T33" fmla="*/ 347 h 587"/>
                <a:gd name="T34" fmla="*/ 46 w 174"/>
                <a:gd name="T35" fmla="*/ 300 h 587"/>
                <a:gd name="T36" fmla="*/ 50 w 174"/>
                <a:gd name="T37" fmla="*/ 256 h 587"/>
                <a:gd name="T38" fmla="*/ 52 w 174"/>
                <a:gd name="T39" fmla="*/ 211 h 587"/>
                <a:gd name="T40" fmla="*/ 58 w 174"/>
                <a:gd name="T41" fmla="*/ 169 h 587"/>
                <a:gd name="T42" fmla="*/ 62 w 174"/>
                <a:gd name="T43" fmla="*/ 124 h 587"/>
                <a:gd name="T44" fmla="*/ 74 w 174"/>
                <a:gd name="T45" fmla="*/ 81 h 587"/>
                <a:gd name="T46" fmla="*/ 89 w 174"/>
                <a:gd name="T47" fmla="*/ 41 h 587"/>
                <a:gd name="T48" fmla="*/ 114 w 174"/>
                <a:gd name="T49" fmla="*/ 0 h 587"/>
                <a:gd name="T50" fmla="*/ 132 w 174"/>
                <a:gd name="T51" fmla="*/ 4 h 587"/>
                <a:gd name="T52" fmla="*/ 153 w 174"/>
                <a:gd name="T53" fmla="*/ 13 h 587"/>
                <a:gd name="T54" fmla="*/ 167 w 174"/>
                <a:gd name="T55" fmla="*/ 29 h 587"/>
                <a:gd name="T56" fmla="*/ 174 w 174"/>
                <a:gd name="T57" fmla="*/ 48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4" h="587">
                  <a:moveTo>
                    <a:pt x="174" y="48"/>
                  </a:moveTo>
                  <a:lnTo>
                    <a:pt x="163" y="114"/>
                  </a:lnTo>
                  <a:lnTo>
                    <a:pt x="153" y="182"/>
                  </a:lnTo>
                  <a:lnTo>
                    <a:pt x="143" y="248"/>
                  </a:lnTo>
                  <a:lnTo>
                    <a:pt x="134" y="318"/>
                  </a:lnTo>
                  <a:lnTo>
                    <a:pt x="120" y="384"/>
                  </a:lnTo>
                  <a:lnTo>
                    <a:pt x="108" y="452"/>
                  </a:lnTo>
                  <a:lnTo>
                    <a:pt x="93" y="518"/>
                  </a:lnTo>
                  <a:lnTo>
                    <a:pt x="77" y="587"/>
                  </a:lnTo>
                  <a:lnTo>
                    <a:pt x="39" y="580"/>
                  </a:lnTo>
                  <a:lnTo>
                    <a:pt x="15" y="560"/>
                  </a:lnTo>
                  <a:lnTo>
                    <a:pt x="2" y="531"/>
                  </a:lnTo>
                  <a:lnTo>
                    <a:pt x="0" y="498"/>
                  </a:lnTo>
                  <a:lnTo>
                    <a:pt x="4" y="457"/>
                  </a:lnTo>
                  <a:lnTo>
                    <a:pt x="13" y="419"/>
                  </a:lnTo>
                  <a:lnTo>
                    <a:pt x="25" y="380"/>
                  </a:lnTo>
                  <a:lnTo>
                    <a:pt x="41" y="347"/>
                  </a:lnTo>
                  <a:lnTo>
                    <a:pt x="46" y="300"/>
                  </a:lnTo>
                  <a:lnTo>
                    <a:pt x="50" y="256"/>
                  </a:lnTo>
                  <a:lnTo>
                    <a:pt x="52" y="211"/>
                  </a:lnTo>
                  <a:lnTo>
                    <a:pt x="58" y="169"/>
                  </a:lnTo>
                  <a:lnTo>
                    <a:pt x="62" y="124"/>
                  </a:lnTo>
                  <a:lnTo>
                    <a:pt x="74" y="81"/>
                  </a:lnTo>
                  <a:lnTo>
                    <a:pt x="89" y="41"/>
                  </a:lnTo>
                  <a:lnTo>
                    <a:pt x="114" y="0"/>
                  </a:lnTo>
                  <a:lnTo>
                    <a:pt x="132" y="4"/>
                  </a:lnTo>
                  <a:lnTo>
                    <a:pt x="153" y="13"/>
                  </a:lnTo>
                  <a:lnTo>
                    <a:pt x="167" y="29"/>
                  </a:lnTo>
                  <a:lnTo>
                    <a:pt x="174" y="48"/>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75" name="Freeform 51">
              <a:extLst>
                <a:ext uri="{FF2B5EF4-FFF2-40B4-BE49-F238E27FC236}">
                  <a16:creationId xmlns:a16="http://schemas.microsoft.com/office/drawing/2014/main" id="{87E57388-79D4-41A1-8597-5F4D2DC71526}"/>
                </a:ext>
              </a:extLst>
            </p:cNvPr>
            <p:cNvSpPr>
              <a:spLocks/>
            </p:cNvSpPr>
            <p:nvPr/>
          </p:nvSpPr>
          <p:spPr bwMode="auto">
            <a:xfrm>
              <a:off x="2475" y="2096"/>
              <a:ext cx="84" cy="96"/>
            </a:xfrm>
            <a:custGeom>
              <a:avLst/>
              <a:gdLst>
                <a:gd name="T0" fmla="*/ 167 w 167"/>
                <a:gd name="T1" fmla="*/ 0 h 192"/>
                <a:gd name="T2" fmla="*/ 0 w 167"/>
                <a:gd name="T3" fmla="*/ 192 h 192"/>
                <a:gd name="T4" fmla="*/ 167 w 167"/>
                <a:gd name="T5" fmla="*/ 0 h 192"/>
              </a:gdLst>
              <a:ahLst/>
              <a:cxnLst>
                <a:cxn ang="0">
                  <a:pos x="T0" y="T1"/>
                </a:cxn>
                <a:cxn ang="0">
                  <a:pos x="T2" y="T3"/>
                </a:cxn>
                <a:cxn ang="0">
                  <a:pos x="T4" y="T5"/>
                </a:cxn>
              </a:cxnLst>
              <a:rect l="0" t="0" r="r" b="b"/>
              <a:pathLst>
                <a:path w="167" h="192">
                  <a:moveTo>
                    <a:pt x="167" y="0"/>
                  </a:moveTo>
                  <a:lnTo>
                    <a:pt x="0" y="192"/>
                  </a:lnTo>
                  <a:lnTo>
                    <a:pt x="16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76" name="Freeform 52">
              <a:extLst>
                <a:ext uri="{FF2B5EF4-FFF2-40B4-BE49-F238E27FC236}">
                  <a16:creationId xmlns:a16="http://schemas.microsoft.com/office/drawing/2014/main" id="{D23B6D0F-5E2E-4E2D-B4E3-0AE4AEA68F60}"/>
                </a:ext>
              </a:extLst>
            </p:cNvPr>
            <p:cNvSpPr>
              <a:spLocks/>
            </p:cNvSpPr>
            <p:nvPr/>
          </p:nvSpPr>
          <p:spPr bwMode="auto">
            <a:xfrm>
              <a:off x="2967" y="2054"/>
              <a:ext cx="77" cy="186"/>
            </a:xfrm>
            <a:custGeom>
              <a:avLst/>
              <a:gdLst>
                <a:gd name="T0" fmla="*/ 106 w 155"/>
                <a:gd name="T1" fmla="*/ 372 h 372"/>
                <a:gd name="T2" fmla="*/ 0 w 155"/>
                <a:gd name="T3" fmla="*/ 36 h 372"/>
                <a:gd name="T4" fmla="*/ 19 w 155"/>
                <a:gd name="T5" fmla="*/ 25 h 372"/>
                <a:gd name="T6" fmla="*/ 40 w 155"/>
                <a:gd name="T7" fmla="*/ 19 h 372"/>
                <a:gd name="T8" fmla="*/ 60 w 155"/>
                <a:gd name="T9" fmla="*/ 11 h 372"/>
                <a:gd name="T10" fmla="*/ 79 w 155"/>
                <a:gd name="T11" fmla="*/ 7 h 372"/>
                <a:gd name="T12" fmla="*/ 96 w 155"/>
                <a:gd name="T13" fmla="*/ 2 h 372"/>
                <a:gd name="T14" fmla="*/ 116 w 155"/>
                <a:gd name="T15" fmla="*/ 0 h 372"/>
                <a:gd name="T16" fmla="*/ 135 w 155"/>
                <a:gd name="T17" fmla="*/ 0 h 372"/>
                <a:gd name="T18" fmla="*/ 155 w 155"/>
                <a:gd name="T19" fmla="*/ 0 h 372"/>
                <a:gd name="T20" fmla="*/ 106 w 155"/>
                <a:gd name="T21" fmla="*/ 372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372">
                  <a:moveTo>
                    <a:pt x="106" y="372"/>
                  </a:moveTo>
                  <a:lnTo>
                    <a:pt x="0" y="36"/>
                  </a:lnTo>
                  <a:lnTo>
                    <a:pt x="19" y="25"/>
                  </a:lnTo>
                  <a:lnTo>
                    <a:pt x="40" y="19"/>
                  </a:lnTo>
                  <a:lnTo>
                    <a:pt x="60" y="11"/>
                  </a:lnTo>
                  <a:lnTo>
                    <a:pt x="79" y="7"/>
                  </a:lnTo>
                  <a:lnTo>
                    <a:pt x="96" y="2"/>
                  </a:lnTo>
                  <a:lnTo>
                    <a:pt x="116" y="0"/>
                  </a:lnTo>
                  <a:lnTo>
                    <a:pt x="135" y="0"/>
                  </a:lnTo>
                  <a:lnTo>
                    <a:pt x="155" y="0"/>
                  </a:lnTo>
                  <a:lnTo>
                    <a:pt x="106" y="37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77" name="Freeform 53">
              <a:extLst>
                <a:ext uri="{FF2B5EF4-FFF2-40B4-BE49-F238E27FC236}">
                  <a16:creationId xmlns:a16="http://schemas.microsoft.com/office/drawing/2014/main" id="{B63E0776-481D-47DE-970E-DB76EBB9B796}"/>
                </a:ext>
              </a:extLst>
            </p:cNvPr>
            <p:cNvSpPr>
              <a:spLocks/>
            </p:cNvSpPr>
            <p:nvPr/>
          </p:nvSpPr>
          <p:spPr bwMode="auto">
            <a:xfrm>
              <a:off x="2822" y="2090"/>
              <a:ext cx="108" cy="258"/>
            </a:xfrm>
            <a:custGeom>
              <a:avLst/>
              <a:gdLst>
                <a:gd name="T0" fmla="*/ 215 w 215"/>
                <a:gd name="T1" fmla="*/ 516 h 516"/>
                <a:gd name="T2" fmla="*/ 186 w 215"/>
                <a:gd name="T3" fmla="*/ 514 h 516"/>
                <a:gd name="T4" fmla="*/ 166 w 215"/>
                <a:gd name="T5" fmla="*/ 504 h 516"/>
                <a:gd name="T6" fmla="*/ 151 w 215"/>
                <a:gd name="T7" fmla="*/ 487 h 516"/>
                <a:gd name="T8" fmla="*/ 143 w 215"/>
                <a:gd name="T9" fmla="*/ 466 h 516"/>
                <a:gd name="T10" fmla="*/ 133 w 215"/>
                <a:gd name="T11" fmla="*/ 440 h 516"/>
                <a:gd name="T12" fmla="*/ 128 w 215"/>
                <a:gd name="T13" fmla="*/ 415 h 516"/>
                <a:gd name="T14" fmla="*/ 118 w 215"/>
                <a:gd name="T15" fmla="*/ 392 h 516"/>
                <a:gd name="T16" fmla="*/ 108 w 215"/>
                <a:gd name="T17" fmla="*/ 373 h 516"/>
                <a:gd name="T18" fmla="*/ 0 w 215"/>
                <a:gd name="T19" fmla="*/ 49 h 516"/>
                <a:gd name="T20" fmla="*/ 71 w 215"/>
                <a:gd name="T21" fmla="*/ 0 h 516"/>
                <a:gd name="T22" fmla="*/ 89 w 215"/>
                <a:gd name="T23" fmla="*/ 62 h 516"/>
                <a:gd name="T24" fmla="*/ 110 w 215"/>
                <a:gd name="T25" fmla="*/ 126 h 516"/>
                <a:gd name="T26" fmla="*/ 133 w 215"/>
                <a:gd name="T27" fmla="*/ 192 h 516"/>
                <a:gd name="T28" fmla="*/ 157 w 215"/>
                <a:gd name="T29" fmla="*/ 258 h 516"/>
                <a:gd name="T30" fmla="*/ 174 w 215"/>
                <a:gd name="T31" fmla="*/ 322 h 516"/>
                <a:gd name="T32" fmla="*/ 193 w 215"/>
                <a:gd name="T33" fmla="*/ 388 h 516"/>
                <a:gd name="T34" fmla="*/ 205 w 215"/>
                <a:gd name="T35" fmla="*/ 452 h 516"/>
                <a:gd name="T36" fmla="*/ 215 w 215"/>
                <a:gd name="T37" fmla="*/ 516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5" h="516">
                  <a:moveTo>
                    <a:pt x="215" y="516"/>
                  </a:moveTo>
                  <a:lnTo>
                    <a:pt x="186" y="514"/>
                  </a:lnTo>
                  <a:lnTo>
                    <a:pt x="166" y="504"/>
                  </a:lnTo>
                  <a:lnTo>
                    <a:pt x="151" y="487"/>
                  </a:lnTo>
                  <a:lnTo>
                    <a:pt x="143" y="466"/>
                  </a:lnTo>
                  <a:lnTo>
                    <a:pt x="133" y="440"/>
                  </a:lnTo>
                  <a:lnTo>
                    <a:pt x="128" y="415"/>
                  </a:lnTo>
                  <a:lnTo>
                    <a:pt x="118" y="392"/>
                  </a:lnTo>
                  <a:lnTo>
                    <a:pt x="108" y="373"/>
                  </a:lnTo>
                  <a:lnTo>
                    <a:pt x="0" y="49"/>
                  </a:lnTo>
                  <a:lnTo>
                    <a:pt x="71" y="0"/>
                  </a:lnTo>
                  <a:lnTo>
                    <a:pt x="89" y="62"/>
                  </a:lnTo>
                  <a:lnTo>
                    <a:pt x="110" y="126"/>
                  </a:lnTo>
                  <a:lnTo>
                    <a:pt x="133" y="192"/>
                  </a:lnTo>
                  <a:lnTo>
                    <a:pt x="157" y="258"/>
                  </a:lnTo>
                  <a:lnTo>
                    <a:pt x="174" y="322"/>
                  </a:lnTo>
                  <a:lnTo>
                    <a:pt x="193" y="388"/>
                  </a:lnTo>
                  <a:lnTo>
                    <a:pt x="205" y="452"/>
                  </a:lnTo>
                  <a:lnTo>
                    <a:pt x="215" y="516"/>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78" name="Freeform 54">
              <a:extLst>
                <a:ext uri="{FF2B5EF4-FFF2-40B4-BE49-F238E27FC236}">
                  <a16:creationId xmlns:a16="http://schemas.microsoft.com/office/drawing/2014/main" id="{2C66D2EB-4A5A-4E15-B520-5A2056037D12}"/>
                </a:ext>
              </a:extLst>
            </p:cNvPr>
            <p:cNvSpPr>
              <a:spLocks/>
            </p:cNvSpPr>
            <p:nvPr/>
          </p:nvSpPr>
          <p:spPr bwMode="auto">
            <a:xfrm>
              <a:off x="2726" y="2114"/>
              <a:ext cx="138" cy="264"/>
            </a:xfrm>
            <a:custGeom>
              <a:avLst/>
              <a:gdLst>
                <a:gd name="T0" fmla="*/ 275 w 275"/>
                <a:gd name="T1" fmla="*/ 467 h 527"/>
                <a:gd name="T2" fmla="*/ 250 w 275"/>
                <a:gd name="T3" fmla="*/ 479 h 527"/>
                <a:gd name="T4" fmla="*/ 223 w 275"/>
                <a:gd name="T5" fmla="*/ 494 h 527"/>
                <a:gd name="T6" fmla="*/ 192 w 275"/>
                <a:gd name="T7" fmla="*/ 506 h 527"/>
                <a:gd name="T8" fmla="*/ 161 w 275"/>
                <a:gd name="T9" fmla="*/ 517 h 527"/>
                <a:gd name="T10" fmla="*/ 126 w 275"/>
                <a:gd name="T11" fmla="*/ 523 h 527"/>
                <a:gd name="T12" fmla="*/ 95 w 275"/>
                <a:gd name="T13" fmla="*/ 527 h 527"/>
                <a:gd name="T14" fmla="*/ 64 w 275"/>
                <a:gd name="T15" fmla="*/ 523 h 527"/>
                <a:gd name="T16" fmla="*/ 36 w 275"/>
                <a:gd name="T17" fmla="*/ 516 h 527"/>
                <a:gd name="T18" fmla="*/ 58 w 275"/>
                <a:gd name="T19" fmla="*/ 473 h 527"/>
                <a:gd name="T20" fmla="*/ 79 w 275"/>
                <a:gd name="T21" fmla="*/ 428 h 527"/>
                <a:gd name="T22" fmla="*/ 95 w 275"/>
                <a:gd name="T23" fmla="*/ 382 h 527"/>
                <a:gd name="T24" fmla="*/ 110 w 275"/>
                <a:gd name="T25" fmla="*/ 335 h 527"/>
                <a:gd name="T26" fmla="*/ 118 w 275"/>
                <a:gd name="T27" fmla="*/ 285 h 527"/>
                <a:gd name="T28" fmla="*/ 120 w 275"/>
                <a:gd name="T29" fmla="*/ 236 h 527"/>
                <a:gd name="T30" fmla="*/ 112 w 275"/>
                <a:gd name="T31" fmla="*/ 184 h 527"/>
                <a:gd name="T32" fmla="*/ 97 w 275"/>
                <a:gd name="T33" fmla="*/ 132 h 527"/>
                <a:gd name="T34" fmla="*/ 0 w 275"/>
                <a:gd name="T35" fmla="*/ 0 h 527"/>
                <a:gd name="T36" fmla="*/ 108 w 275"/>
                <a:gd name="T37" fmla="*/ 11 h 527"/>
                <a:gd name="T38" fmla="*/ 275 w 275"/>
                <a:gd name="T39" fmla="*/ 46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75" h="527">
                  <a:moveTo>
                    <a:pt x="275" y="467"/>
                  </a:moveTo>
                  <a:lnTo>
                    <a:pt x="250" y="479"/>
                  </a:lnTo>
                  <a:lnTo>
                    <a:pt x="223" y="494"/>
                  </a:lnTo>
                  <a:lnTo>
                    <a:pt x="192" y="506"/>
                  </a:lnTo>
                  <a:lnTo>
                    <a:pt x="161" y="517"/>
                  </a:lnTo>
                  <a:lnTo>
                    <a:pt x="126" y="523"/>
                  </a:lnTo>
                  <a:lnTo>
                    <a:pt x="95" y="527"/>
                  </a:lnTo>
                  <a:lnTo>
                    <a:pt x="64" y="523"/>
                  </a:lnTo>
                  <a:lnTo>
                    <a:pt x="36" y="516"/>
                  </a:lnTo>
                  <a:lnTo>
                    <a:pt x="58" y="473"/>
                  </a:lnTo>
                  <a:lnTo>
                    <a:pt x="79" y="428"/>
                  </a:lnTo>
                  <a:lnTo>
                    <a:pt x="95" y="382"/>
                  </a:lnTo>
                  <a:lnTo>
                    <a:pt x="110" y="335"/>
                  </a:lnTo>
                  <a:lnTo>
                    <a:pt x="118" y="285"/>
                  </a:lnTo>
                  <a:lnTo>
                    <a:pt x="120" y="236"/>
                  </a:lnTo>
                  <a:lnTo>
                    <a:pt x="112" y="184"/>
                  </a:lnTo>
                  <a:lnTo>
                    <a:pt x="97" y="132"/>
                  </a:lnTo>
                  <a:lnTo>
                    <a:pt x="0" y="0"/>
                  </a:lnTo>
                  <a:lnTo>
                    <a:pt x="108" y="11"/>
                  </a:lnTo>
                  <a:lnTo>
                    <a:pt x="275" y="46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79" name="Freeform 55">
              <a:extLst>
                <a:ext uri="{FF2B5EF4-FFF2-40B4-BE49-F238E27FC236}">
                  <a16:creationId xmlns:a16="http://schemas.microsoft.com/office/drawing/2014/main" id="{0E4DFC6F-EB73-4441-85C6-0070BFB88235}"/>
                </a:ext>
              </a:extLst>
            </p:cNvPr>
            <p:cNvSpPr>
              <a:spLocks/>
            </p:cNvSpPr>
            <p:nvPr/>
          </p:nvSpPr>
          <p:spPr bwMode="auto">
            <a:xfrm>
              <a:off x="2901" y="2096"/>
              <a:ext cx="138" cy="282"/>
            </a:xfrm>
            <a:custGeom>
              <a:avLst/>
              <a:gdLst>
                <a:gd name="T0" fmla="*/ 275 w 275"/>
                <a:gd name="T1" fmla="*/ 529 h 564"/>
                <a:gd name="T2" fmla="*/ 227 w 275"/>
                <a:gd name="T3" fmla="*/ 564 h 564"/>
                <a:gd name="T4" fmla="*/ 155 w 275"/>
                <a:gd name="T5" fmla="*/ 504 h 564"/>
                <a:gd name="T6" fmla="*/ 0 w 275"/>
                <a:gd name="T7" fmla="*/ 0 h 564"/>
                <a:gd name="T8" fmla="*/ 33 w 275"/>
                <a:gd name="T9" fmla="*/ 60 h 564"/>
                <a:gd name="T10" fmla="*/ 60 w 275"/>
                <a:gd name="T11" fmla="*/ 128 h 564"/>
                <a:gd name="T12" fmla="*/ 83 w 275"/>
                <a:gd name="T13" fmla="*/ 196 h 564"/>
                <a:gd name="T14" fmla="*/ 108 w 275"/>
                <a:gd name="T15" fmla="*/ 268 h 564"/>
                <a:gd name="T16" fmla="*/ 133 w 275"/>
                <a:gd name="T17" fmla="*/ 335 h 564"/>
                <a:gd name="T18" fmla="*/ 168 w 275"/>
                <a:gd name="T19" fmla="*/ 405 h 564"/>
                <a:gd name="T20" fmla="*/ 213 w 275"/>
                <a:gd name="T21" fmla="*/ 469 h 564"/>
                <a:gd name="T22" fmla="*/ 275 w 275"/>
                <a:gd name="T23" fmla="*/ 529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5" h="564">
                  <a:moveTo>
                    <a:pt x="275" y="529"/>
                  </a:moveTo>
                  <a:lnTo>
                    <a:pt x="227" y="564"/>
                  </a:lnTo>
                  <a:lnTo>
                    <a:pt x="155" y="504"/>
                  </a:lnTo>
                  <a:lnTo>
                    <a:pt x="0" y="0"/>
                  </a:lnTo>
                  <a:lnTo>
                    <a:pt x="33" y="60"/>
                  </a:lnTo>
                  <a:lnTo>
                    <a:pt x="60" y="128"/>
                  </a:lnTo>
                  <a:lnTo>
                    <a:pt x="83" y="196"/>
                  </a:lnTo>
                  <a:lnTo>
                    <a:pt x="108" y="268"/>
                  </a:lnTo>
                  <a:lnTo>
                    <a:pt x="133" y="335"/>
                  </a:lnTo>
                  <a:lnTo>
                    <a:pt x="168" y="405"/>
                  </a:lnTo>
                  <a:lnTo>
                    <a:pt x="213" y="469"/>
                  </a:lnTo>
                  <a:lnTo>
                    <a:pt x="275" y="52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80" name="Freeform 56">
              <a:extLst>
                <a:ext uri="{FF2B5EF4-FFF2-40B4-BE49-F238E27FC236}">
                  <a16:creationId xmlns:a16="http://schemas.microsoft.com/office/drawing/2014/main" id="{75B6CE72-6653-4307-A21E-F45F56D59E75}"/>
                </a:ext>
              </a:extLst>
            </p:cNvPr>
            <p:cNvSpPr>
              <a:spLocks/>
            </p:cNvSpPr>
            <p:nvPr/>
          </p:nvSpPr>
          <p:spPr bwMode="auto">
            <a:xfrm>
              <a:off x="3109" y="2067"/>
              <a:ext cx="95" cy="303"/>
            </a:xfrm>
            <a:custGeom>
              <a:avLst/>
              <a:gdLst>
                <a:gd name="T0" fmla="*/ 133 w 190"/>
                <a:gd name="T1" fmla="*/ 442 h 607"/>
                <a:gd name="T2" fmla="*/ 118 w 190"/>
                <a:gd name="T3" fmla="*/ 463 h 607"/>
                <a:gd name="T4" fmla="*/ 112 w 190"/>
                <a:gd name="T5" fmla="*/ 492 h 607"/>
                <a:gd name="T6" fmla="*/ 108 w 190"/>
                <a:gd name="T7" fmla="*/ 523 h 607"/>
                <a:gd name="T8" fmla="*/ 106 w 190"/>
                <a:gd name="T9" fmla="*/ 554 h 607"/>
                <a:gd name="T10" fmla="*/ 100 w 190"/>
                <a:gd name="T11" fmla="*/ 580 h 607"/>
                <a:gd name="T12" fmla="*/ 89 w 190"/>
                <a:gd name="T13" fmla="*/ 599 h 607"/>
                <a:gd name="T14" fmla="*/ 69 w 190"/>
                <a:gd name="T15" fmla="*/ 607 h 607"/>
                <a:gd name="T16" fmla="*/ 38 w 190"/>
                <a:gd name="T17" fmla="*/ 599 h 607"/>
                <a:gd name="T18" fmla="*/ 44 w 190"/>
                <a:gd name="T19" fmla="*/ 580 h 607"/>
                <a:gd name="T20" fmla="*/ 44 w 190"/>
                <a:gd name="T21" fmla="*/ 568 h 607"/>
                <a:gd name="T22" fmla="*/ 36 w 190"/>
                <a:gd name="T23" fmla="*/ 556 h 607"/>
                <a:gd name="T24" fmla="*/ 29 w 190"/>
                <a:gd name="T25" fmla="*/ 549 h 607"/>
                <a:gd name="T26" fmla="*/ 15 w 190"/>
                <a:gd name="T27" fmla="*/ 537 h 607"/>
                <a:gd name="T28" fmla="*/ 5 w 190"/>
                <a:gd name="T29" fmla="*/ 525 h 607"/>
                <a:gd name="T30" fmla="*/ 0 w 190"/>
                <a:gd name="T31" fmla="*/ 508 h 607"/>
                <a:gd name="T32" fmla="*/ 2 w 190"/>
                <a:gd name="T33" fmla="*/ 490 h 607"/>
                <a:gd name="T34" fmla="*/ 110 w 190"/>
                <a:gd name="T35" fmla="*/ 0 h 607"/>
                <a:gd name="T36" fmla="*/ 159 w 190"/>
                <a:gd name="T37" fmla="*/ 35 h 607"/>
                <a:gd name="T38" fmla="*/ 184 w 190"/>
                <a:gd name="T39" fmla="*/ 81 h 607"/>
                <a:gd name="T40" fmla="*/ 190 w 190"/>
                <a:gd name="T41" fmla="*/ 134 h 607"/>
                <a:gd name="T42" fmla="*/ 184 w 190"/>
                <a:gd name="T43" fmla="*/ 194 h 607"/>
                <a:gd name="T44" fmla="*/ 168 w 190"/>
                <a:gd name="T45" fmla="*/ 254 h 607"/>
                <a:gd name="T46" fmla="*/ 153 w 190"/>
                <a:gd name="T47" fmla="*/ 318 h 607"/>
                <a:gd name="T48" fmla="*/ 137 w 190"/>
                <a:gd name="T49" fmla="*/ 380 h 607"/>
                <a:gd name="T50" fmla="*/ 133 w 190"/>
                <a:gd name="T51" fmla="*/ 442 h 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0" h="607">
                  <a:moveTo>
                    <a:pt x="133" y="442"/>
                  </a:moveTo>
                  <a:lnTo>
                    <a:pt x="118" y="463"/>
                  </a:lnTo>
                  <a:lnTo>
                    <a:pt x="112" y="492"/>
                  </a:lnTo>
                  <a:lnTo>
                    <a:pt x="108" y="523"/>
                  </a:lnTo>
                  <a:lnTo>
                    <a:pt x="106" y="554"/>
                  </a:lnTo>
                  <a:lnTo>
                    <a:pt x="100" y="580"/>
                  </a:lnTo>
                  <a:lnTo>
                    <a:pt x="89" y="599"/>
                  </a:lnTo>
                  <a:lnTo>
                    <a:pt x="69" y="607"/>
                  </a:lnTo>
                  <a:lnTo>
                    <a:pt x="38" y="599"/>
                  </a:lnTo>
                  <a:lnTo>
                    <a:pt x="44" y="580"/>
                  </a:lnTo>
                  <a:lnTo>
                    <a:pt x="44" y="568"/>
                  </a:lnTo>
                  <a:lnTo>
                    <a:pt x="36" y="556"/>
                  </a:lnTo>
                  <a:lnTo>
                    <a:pt x="29" y="549"/>
                  </a:lnTo>
                  <a:lnTo>
                    <a:pt x="15" y="537"/>
                  </a:lnTo>
                  <a:lnTo>
                    <a:pt x="5" y="525"/>
                  </a:lnTo>
                  <a:lnTo>
                    <a:pt x="0" y="508"/>
                  </a:lnTo>
                  <a:lnTo>
                    <a:pt x="2" y="490"/>
                  </a:lnTo>
                  <a:lnTo>
                    <a:pt x="110" y="0"/>
                  </a:lnTo>
                  <a:lnTo>
                    <a:pt x="159" y="35"/>
                  </a:lnTo>
                  <a:lnTo>
                    <a:pt x="184" y="81"/>
                  </a:lnTo>
                  <a:lnTo>
                    <a:pt x="190" y="134"/>
                  </a:lnTo>
                  <a:lnTo>
                    <a:pt x="184" y="194"/>
                  </a:lnTo>
                  <a:lnTo>
                    <a:pt x="168" y="254"/>
                  </a:lnTo>
                  <a:lnTo>
                    <a:pt x="153" y="318"/>
                  </a:lnTo>
                  <a:lnTo>
                    <a:pt x="137" y="380"/>
                  </a:lnTo>
                  <a:lnTo>
                    <a:pt x="133" y="442"/>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81" name="Freeform 57">
              <a:extLst>
                <a:ext uri="{FF2B5EF4-FFF2-40B4-BE49-F238E27FC236}">
                  <a16:creationId xmlns:a16="http://schemas.microsoft.com/office/drawing/2014/main" id="{F147F8CA-E4FA-41C1-9034-193C648F9727}"/>
                </a:ext>
              </a:extLst>
            </p:cNvPr>
            <p:cNvSpPr>
              <a:spLocks/>
            </p:cNvSpPr>
            <p:nvPr/>
          </p:nvSpPr>
          <p:spPr bwMode="auto">
            <a:xfrm>
              <a:off x="1221" y="2312"/>
              <a:ext cx="13" cy="30"/>
            </a:xfrm>
            <a:custGeom>
              <a:avLst/>
              <a:gdLst>
                <a:gd name="T0" fmla="*/ 25 w 25"/>
                <a:gd name="T1" fmla="*/ 60 h 60"/>
                <a:gd name="T2" fmla="*/ 0 w 25"/>
                <a:gd name="T3" fmla="*/ 0 h 60"/>
                <a:gd name="T4" fmla="*/ 11 w 25"/>
                <a:gd name="T5" fmla="*/ 37 h 60"/>
                <a:gd name="T6" fmla="*/ 25 w 25"/>
                <a:gd name="T7" fmla="*/ 60 h 60"/>
              </a:gdLst>
              <a:ahLst/>
              <a:cxnLst>
                <a:cxn ang="0">
                  <a:pos x="T0" y="T1"/>
                </a:cxn>
                <a:cxn ang="0">
                  <a:pos x="T2" y="T3"/>
                </a:cxn>
                <a:cxn ang="0">
                  <a:pos x="T4" y="T5"/>
                </a:cxn>
                <a:cxn ang="0">
                  <a:pos x="T6" y="T7"/>
                </a:cxn>
              </a:cxnLst>
              <a:rect l="0" t="0" r="r" b="b"/>
              <a:pathLst>
                <a:path w="25" h="60">
                  <a:moveTo>
                    <a:pt x="25" y="60"/>
                  </a:moveTo>
                  <a:lnTo>
                    <a:pt x="0" y="0"/>
                  </a:lnTo>
                  <a:lnTo>
                    <a:pt x="11" y="37"/>
                  </a:lnTo>
                  <a:lnTo>
                    <a:pt x="25"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82" name="Freeform 58">
              <a:extLst>
                <a:ext uri="{FF2B5EF4-FFF2-40B4-BE49-F238E27FC236}">
                  <a16:creationId xmlns:a16="http://schemas.microsoft.com/office/drawing/2014/main" id="{61B49CA3-86E1-446E-8C61-E04A32B58F76}"/>
                </a:ext>
              </a:extLst>
            </p:cNvPr>
            <p:cNvSpPr>
              <a:spLocks/>
            </p:cNvSpPr>
            <p:nvPr/>
          </p:nvSpPr>
          <p:spPr bwMode="auto">
            <a:xfrm>
              <a:off x="1408" y="2345"/>
              <a:ext cx="192" cy="261"/>
            </a:xfrm>
            <a:custGeom>
              <a:avLst/>
              <a:gdLst>
                <a:gd name="T0" fmla="*/ 384 w 384"/>
                <a:gd name="T1" fmla="*/ 522 h 522"/>
                <a:gd name="T2" fmla="*/ 299 w 384"/>
                <a:gd name="T3" fmla="*/ 510 h 522"/>
                <a:gd name="T4" fmla="*/ 235 w 384"/>
                <a:gd name="T5" fmla="*/ 473 h 522"/>
                <a:gd name="T6" fmla="*/ 184 w 384"/>
                <a:gd name="T7" fmla="*/ 417 h 522"/>
                <a:gd name="T8" fmla="*/ 145 w 384"/>
                <a:gd name="T9" fmla="*/ 349 h 522"/>
                <a:gd name="T10" fmla="*/ 111 w 384"/>
                <a:gd name="T11" fmla="*/ 270 h 522"/>
                <a:gd name="T12" fmla="*/ 80 w 384"/>
                <a:gd name="T13" fmla="*/ 192 h 522"/>
                <a:gd name="T14" fmla="*/ 43 w 384"/>
                <a:gd name="T15" fmla="*/ 119 h 522"/>
                <a:gd name="T16" fmla="*/ 0 w 384"/>
                <a:gd name="T17" fmla="*/ 55 h 522"/>
                <a:gd name="T18" fmla="*/ 4 w 384"/>
                <a:gd name="T19" fmla="*/ 22 h 522"/>
                <a:gd name="T20" fmla="*/ 16 w 384"/>
                <a:gd name="T21" fmla="*/ 6 h 522"/>
                <a:gd name="T22" fmla="*/ 35 w 384"/>
                <a:gd name="T23" fmla="*/ 0 h 522"/>
                <a:gd name="T24" fmla="*/ 60 w 384"/>
                <a:gd name="T25" fmla="*/ 4 h 522"/>
                <a:gd name="T26" fmla="*/ 85 w 384"/>
                <a:gd name="T27" fmla="*/ 10 h 522"/>
                <a:gd name="T28" fmla="*/ 114 w 384"/>
                <a:gd name="T29" fmla="*/ 18 h 522"/>
                <a:gd name="T30" fmla="*/ 140 w 384"/>
                <a:gd name="T31" fmla="*/ 20 h 522"/>
                <a:gd name="T32" fmla="*/ 167 w 384"/>
                <a:gd name="T33" fmla="*/ 18 h 522"/>
                <a:gd name="T34" fmla="*/ 200 w 384"/>
                <a:gd name="T35" fmla="*/ 72 h 522"/>
                <a:gd name="T36" fmla="*/ 235 w 384"/>
                <a:gd name="T37" fmla="*/ 130 h 522"/>
                <a:gd name="T38" fmla="*/ 266 w 384"/>
                <a:gd name="T39" fmla="*/ 192 h 522"/>
                <a:gd name="T40" fmla="*/ 297 w 384"/>
                <a:gd name="T41" fmla="*/ 256 h 522"/>
                <a:gd name="T42" fmla="*/ 322 w 384"/>
                <a:gd name="T43" fmla="*/ 320 h 522"/>
                <a:gd name="T44" fmla="*/ 347 w 384"/>
                <a:gd name="T45" fmla="*/ 386 h 522"/>
                <a:gd name="T46" fmla="*/ 367 w 384"/>
                <a:gd name="T47" fmla="*/ 452 h 522"/>
                <a:gd name="T48" fmla="*/ 384 w 384"/>
                <a:gd name="T49" fmla="*/ 522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84" h="522">
                  <a:moveTo>
                    <a:pt x="384" y="522"/>
                  </a:moveTo>
                  <a:lnTo>
                    <a:pt x="299" y="510"/>
                  </a:lnTo>
                  <a:lnTo>
                    <a:pt x="235" y="473"/>
                  </a:lnTo>
                  <a:lnTo>
                    <a:pt x="184" y="417"/>
                  </a:lnTo>
                  <a:lnTo>
                    <a:pt x="145" y="349"/>
                  </a:lnTo>
                  <a:lnTo>
                    <a:pt x="111" y="270"/>
                  </a:lnTo>
                  <a:lnTo>
                    <a:pt x="80" y="192"/>
                  </a:lnTo>
                  <a:lnTo>
                    <a:pt x="43" y="119"/>
                  </a:lnTo>
                  <a:lnTo>
                    <a:pt x="0" y="55"/>
                  </a:lnTo>
                  <a:lnTo>
                    <a:pt x="4" y="22"/>
                  </a:lnTo>
                  <a:lnTo>
                    <a:pt x="16" y="6"/>
                  </a:lnTo>
                  <a:lnTo>
                    <a:pt x="35" y="0"/>
                  </a:lnTo>
                  <a:lnTo>
                    <a:pt x="60" y="4"/>
                  </a:lnTo>
                  <a:lnTo>
                    <a:pt x="85" y="10"/>
                  </a:lnTo>
                  <a:lnTo>
                    <a:pt x="114" y="18"/>
                  </a:lnTo>
                  <a:lnTo>
                    <a:pt x="140" y="20"/>
                  </a:lnTo>
                  <a:lnTo>
                    <a:pt x="167" y="18"/>
                  </a:lnTo>
                  <a:lnTo>
                    <a:pt x="200" y="72"/>
                  </a:lnTo>
                  <a:lnTo>
                    <a:pt x="235" y="130"/>
                  </a:lnTo>
                  <a:lnTo>
                    <a:pt x="266" y="192"/>
                  </a:lnTo>
                  <a:lnTo>
                    <a:pt x="297" y="256"/>
                  </a:lnTo>
                  <a:lnTo>
                    <a:pt x="322" y="320"/>
                  </a:lnTo>
                  <a:lnTo>
                    <a:pt x="347" y="386"/>
                  </a:lnTo>
                  <a:lnTo>
                    <a:pt x="367" y="452"/>
                  </a:lnTo>
                  <a:lnTo>
                    <a:pt x="384" y="52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83" name="Freeform 59">
              <a:extLst>
                <a:ext uri="{FF2B5EF4-FFF2-40B4-BE49-F238E27FC236}">
                  <a16:creationId xmlns:a16="http://schemas.microsoft.com/office/drawing/2014/main" id="{D6A475C3-F1AA-43A8-8FFF-FA9E0FFBFB0A}"/>
                </a:ext>
              </a:extLst>
            </p:cNvPr>
            <p:cNvSpPr>
              <a:spLocks/>
            </p:cNvSpPr>
            <p:nvPr/>
          </p:nvSpPr>
          <p:spPr bwMode="auto">
            <a:xfrm>
              <a:off x="1518" y="2331"/>
              <a:ext cx="142" cy="257"/>
            </a:xfrm>
            <a:custGeom>
              <a:avLst/>
              <a:gdLst>
                <a:gd name="T0" fmla="*/ 283 w 283"/>
                <a:gd name="T1" fmla="*/ 479 h 516"/>
                <a:gd name="T2" fmla="*/ 223 w 283"/>
                <a:gd name="T3" fmla="*/ 516 h 516"/>
                <a:gd name="T4" fmla="*/ 196 w 283"/>
                <a:gd name="T5" fmla="*/ 458 h 516"/>
                <a:gd name="T6" fmla="*/ 173 w 283"/>
                <a:gd name="T7" fmla="*/ 396 h 516"/>
                <a:gd name="T8" fmla="*/ 149 w 283"/>
                <a:gd name="T9" fmla="*/ 332 h 516"/>
                <a:gd name="T10" fmla="*/ 128 w 283"/>
                <a:gd name="T11" fmla="*/ 270 h 516"/>
                <a:gd name="T12" fmla="*/ 101 w 283"/>
                <a:gd name="T13" fmla="*/ 210 h 516"/>
                <a:gd name="T14" fmla="*/ 74 w 283"/>
                <a:gd name="T15" fmla="*/ 155 h 516"/>
                <a:gd name="T16" fmla="*/ 43 w 283"/>
                <a:gd name="T17" fmla="*/ 107 h 516"/>
                <a:gd name="T18" fmla="*/ 6 w 283"/>
                <a:gd name="T19" fmla="*/ 72 h 516"/>
                <a:gd name="T20" fmla="*/ 0 w 283"/>
                <a:gd name="T21" fmla="*/ 49 h 516"/>
                <a:gd name="T22" fmla="*/ 4 w 283"/>
                <a:gd name="T23" fmla="*/ 33 h 516"/>
                <a:gd name="T24" fmla="*/ 12 w 283"/>
                <a:gd name="T25" fmla="*/ 20 h 516"/>
                <a:gd name="T26" fmla="*/ 27 w 283"/>
                <a:gd name="T27" fmla="*/ 12 h 516"/>
                <a:gd name="T28" fmla="*/ 43 w 283"/>
                <a:gd name="T29" fmla="*/ 4 h 516"/>
                <a:gd name="T30" fmla="*/ 62 w 283"/>
                <a:gd name="T31" fmla="*/ 2 h 516"/>
                <a:gd name="T32" fmla="*/ 82 w 283"/>
                <a:gd name="T33" fmla="*/ 0 h 516"/>
                <a:gd name="T34" fmla="*/ 103 w 283"/>
                <a:gd name="T35" fmla="*/ 0 h 516"/>
                <a:gd name="T36" fmla="*/ 283 w 283"/>
                <a:gd name="T37" fmla="*/ 479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3" h="516">
                  <a:moveTo>
                    <a:pt x="283" y="479"/>
                  </a:moveTo>
                  <a:lnTo>
                    <a:pt x="223" y="516"/>
                  </a:lnTo>
                  <a:lnTo>
                    <a:pt x="196" y="458"/>
                  </a:lnTo>
                  <a:lnTo>
                    <a:pt x="173" y="396"/>
                  </a:lnTo>
                  <a:lnTo>
                    <a:pt x="149" y="332"/>
                  </a:lnTo>
                  <a:lnTo>
                    <a:pt x="128" y="270"/>
                  </a:lnTo>
                  <a:lnTo>
                    <a:pt x="101" y="210"/>
                  </a:lnTo>
                  <a:lnTo>
                    <a:pt x="74" y="155"/>
                  </a:lnTo>
                  <a:lnTo>
                    <a:pt x="43" y="107"/>
                  </a:lnTo>
                  <a:lnTo>
                    <a:pt x="6" y="72"/>
                  </a:lnTo>
                  <a:lnTo>
                    <a:pt x="0" y="49"/>
                  </a:lnTo>
                  <a:lnTo>
                    <a:pt x="4" y="33"/>
                  </a:lnTo>
                  <a:lnTo>
                    <a:pt x="12" y="20"/>
                  </a:lnTo>
                  <a:lnTo>
                    <a:pt x="27" y="12"/>
                  </a:lnTo>
                  <a:lnTo>
                    <a:pt x="43" y="4"/>
                  </a:lnTo>
                  <a:lnTo>
                    <a:pt x="62" y="2"/>
                  </a:lnTo>
                  <a:lnTo>
                    <a:pt x="82" y="0"/>
                  </a:lnTo>
                  <a:lnTo>
                    <a:pt x="103" y="0"/>
                  </a:lnTo>
                  <a:lnTo>
                    <a:pt x="283" y="47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84" name="Freeform 60">
              <a:extLst>
                <a:ext uri="{FF2B5EF4-FFF2-40B4-BE49-F238E27FC236}">
                  <a16:creationId xmlns:a16="http://schemas.microsoft.com/office/drawing/2014/main" id="{F26D6AFC-F312-4E38-86C9-34EF65296616}"/>
                </a:ext>
              </a:extLst>
            </p:cNvPr>
            <p:cNvSpPr>
              <a:spLocks/>
            </p:cNvSpPr>
            <p:nvPr/>
          </p:nvSpPr>
          <p:spPr bwMode="auto">
            <a:xfrm>
              <a:off x="1594" y="2327"/>
              <a:ext cx="143" cy="219"/>
            </a:xfrm>
            <a:custGeom>
              <a:avLst/>
              <a:gdLst>
                <a:gd name="T0" fmla="*/ 287 w 287"/>
                <a:gd name="T1" fmla="*/ 392 h 439"/>
                <a:gd name="T2" fmla="*/ 179 w 287"/>
                <a:gd name="T3" fmla="*/ 439 h 439"/>
                <a:gd name="T4" fmla="*/ 146 w 287"/>
                <a:gd name="T5" fmla="*/ 384 h 439"/>
                <a:gd name="T6" fmla="*/ 121 w 287"/>
                <a:gd name="T7" fmla="*/ 330 h 439"/>
                <a:gd name="T8" fmla="*/ 101 w 287"/>
                <a:gd name="T9" fmla="*/ 276 h 439"/>
                <a:gd name="T10" fmla="*/ 84 w 287"/>
                <a:gd name="T11" fmla="*/ 223 h 439"/>
                <a:gd name="T12" fmla="*/ 66 w 287"/>
                <a:gd name="T13" fmla="*/ 169 h 439"/>
                <a:gd name="T14" fmla="*/ 49 w 287"/>
                <a:gd name="T15" fmla="*/ 115 h 439"/>
                <a:gd name="T16" fmla="*/ 26 w 287"/>
                <a:gd name="T17" fmla="*/ 61 h 439"/>
                <a:gd name="T18" fmla="*/ 0 w 287"/>
                <a:gd name="T19" fmla="*/ 8 h 439"/>
                <a:gd name="T20" fmla="*/ 76 w 287"/>
                <a:gd name="T21" fmla="*/ 0 h 439"/>
                <a:gd name="T22" fmla="*/ 132 w 287"/>
                <a:gd name="T23" fmla="*/ 22 h 439"/>
                <a:gd name="T24" fmla="*/ 171 w 287"/>
                <a:gd name="T25" fmla="*/ 64 h 439"/>
                <a:gd name="T26" fmla="*/ 202 w 287"/>
                <a:gd name="T27" fmla="*/ 126 h 439"/>
                <a:gd name="T28" fmla="*/ 221 w 287"/>
                <a:gd name="T29" fmla="*/ 194 h 439"/>
                <a:gd name="T30" fmla="*/ 239 w 287"/>
                <a:gd name="T31" fmla="*/ 266 h 439"/>
                <a:gd name="T32" fmla="*/ 260 w 287"/>
                <a:gd name="T33" fmla="*/ 332 h 439"/>
                <a:gd name="T34" fmla="*/ 287 w 287"/>
                <a:gd name="T35" fmla="*/ 392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7" h="439">
                  <a:moveTo>
                    <a:pt x="287" y="392"/>
                  </a:moveTo>
                  <a:lnTo>
                    <a:pt x="179" y="439"/>
                  </a:lnTo>
                  <a:lnTo>
                    <a:pt x="146" y="384"/>
                  </a:lnTo>
                  <a:lnTo>
                    <a:pt x="121" y="330"/>
                  </a:lnTo>
                  <a:lnTo>
                    <a:pt x="101" y="276"/>
                  </a:lnTo>
                  <a:lnTo>
                    <a:pt x="84" y="223"/>
                  </a:lnTo>
                  <a:lnTo>
                    <a:pt x="66" y="169"/>
                  </a:lnTo>
                  <a:lnTo>
                    <a:pt x="49" y="115"/>
                  </a:lnTo>
                  <a:lnTo>
                    <a:pt x="26" y="61"/>
                  </a:lnTo>
                  <a:lnTo>
                    <a:pt x="0" y="8"/>
                  </a:lnTo>
                  <a:lnTo>
                    <a:pt x="76" y="0"/>
                  </a:lnTo>
                  <a:lnTo>
                    <a:pt x="132" y="22"/>
                  </a:lnTo>
                  <a:lnTo>
                    <a:pt x="171" y="64"/>
                  </a:lnTo>
                  <a:lnTo>
                    <a:pt x="202" y="126"/>
                  </a:lnTo>
                  <a:lnTo>
                    <a:pt x="221" y="194"/>
                  </a:lnTo>
                  <a:lnTo>
                    <a:pt x="239" y="266"/>
                  </a:lnTo>
                  <a:lnTo>
                    <a:pt x="260" y="332"/>
                  </a:lnTo>
                  <a:lnTo>
                    <a:pt x="287" y="39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85" name="Freeform 61">
              <a:extLst>
                <a:ext uri="{FF2B5EF4-FFF2-40B4-BE49-F238E27FC236}">
                  <a16:creationId xmlns:a16="http://schemas.microsoft.com/office/drawing/2014/main" id="{9CF05C35-9BD3-4485-9FD9-9C8B9E236033}"/>
                </a:ext>
              </a:extLst>
            </p:cNvPr>
            <p:cNvSpPr>
              <a:spLocks/>
            </p:cNvSpPr>
            <p:nvPr/>
          </p:nvSpPr>
          <p:spPr bwMode="auto">
            <a:xfrm>
              <a:off x="1696" y="2318"/>
              <a:ext cx="67" cy="168"/>
            </a:xfrm>
            <a:custGeom>
              <a:avLst/>
              <a:gdLst>
                <a:gd name="T0" fmla="*/ 83 w 136"/>
                <a:gd name="T1" fmla="*/ 0 h 335"/>
                <a:gd name="T2" fmla="*/ 107 w 136"/>
                <a:gd name="T3" fmla="*/ 37 h 335"/>
                <a:gd name="T4" fmla="*/ 124 w 136"/>
                <a:gd name="T5" fmla="*/ 78 h 335"/>
                <a:gd name="T6" fmla="*/ 132 w 136"/>
                <a:gd name="T7" fmla="*/ 118 h 335"/>
                <a:gd name="T8" fmla="*/ 136 w 136"/>
                <a:gd name="T9" fmla="*/ 163 h 335"/>
                <a:gd name="T10" fmla="*/ 132 w 136"/>
                <a:gd name="T11" fmla="*/ 205 h 335"/>
                <a:gd name="T12" fmla="*/ 128 w 136"/>
                <a:gd name="T13" fmla="*/ 250 h 335"/>
                <a:gd name="T14" fmla="*/ 122 w 136"/>
                <a:gd name="T15" fmla="*/ 293 h 335"/>
                <a:gd name="T16" fmla="*/ 118 w 136"/>
                <a:gd name="T17" fmla="*/ 335 h 335"/>
                <a:gd name="T18" fmla="*/ 0 w 136"/>
                <a:gd name="T19" fmla="*/ 37 h 335"/>
                <a:gd name="T20" fmla="*/ 12 w 136"/>
                <a:gd name="T21" fmla="*/ 29 h 335"/>
                <a:gd name="T22" fmla="*/ 31 w 136"/>
                <a:gd name="T23" fmla="*/ 17 h 335"/>
                <a:gd name="T24" fmla="*/ 43 w 136"/>
                <a:gd name="T25" fmla="*/ 10 h 335"/>
                <a:gd name="T26" fmla="*/ 54 w 136"/>
                <a:gd name="T27" fmla="*/ 4 h 335"/>
                <a:gd name="T28" fmla="*/ 68 w 136"/>
                <a:gd name="T29" fmla="*/ 0 h 335"/>
                <a:gd name="T30" fmla="*/ 83 w 136"/>
                <a:gd name="T31"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6" h="335">
                  <a:moveTo>
                    <a:pt x="83" y="0"/>
                  </a:moveTo>
                  <a:lnTo>
                    <a:pt x="107" y="37"/>
                  </a:lnTo>
                  <a:lnTo>
                    <a:pt x="124" y="78"/>
                  </a:lnTo>
                  <a:lnTo>
                    <a:pt x="132" y="118"/>
                  </a:lnTo>
                  <a:lnTo>
                    <a:pt x="136" y="163"/>
                  </a:lnTo>
                  <a:lnTo>
                    <a:pt x="132" y="205"/>
                  </a:lnTo>
                  <a:lnTo>
                    <a:pt x="128" y="250"/>
                  </a:lnTo>
                  <a:lnTo>
                    <a:pt x="122" y="293"/>
                  </a:lnTo>
                  <a:lnTo>
                    <a:pt x="118" y="335"/>
                  </a:lnTo>
                  <a:lnTo>
                    <a:pt x="0" y="37"/>
                  </a:lnTo>
                  <a:lnTo>
                    <a:pt x="12" y="29"/>
                  </a:lnTo>
                  <a:lnTo>
                    <a:pt x="31" y="17"/>
                  </a:lnTo>
                  <a:lnTo>
                    <a:pt x="43" y="10"/>
                  </a:lnTo>
                  <a:lnTo>
                    <a:pt x="54" y="4"/>
                  </a:lnTo>
                  <a:lnTo>
                    <a:pt x="68" y="0"/>
                  </a:lnTo>
                  <a:lnTo>
                    <a:pt x="83" y="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86" name="Freeform 62">
              <a:extLst>
                <a:ext uri="{FF2B5EF4-FFF2-40B4-BE49-F238E27FC236}">
                  <a16:creationId xmlns:a16="http://schemas.microsoft.com/office/drawing/2014/main" id="{6689C0DF-3A90-4491-8412-6D093883D4D4}"/>
                </a:ext>
              </a:extLst>
            </p:cNvPr>
            <p:cNvSpPr>
              <a:spLocks/>
            </p:cNvSpPr>
            <p:nvPr/>
          </p:nvSpPr>
          <p:spPr bwMode="auto">
            <a:xfrm>
              <a:off x="3199" y="2139"/>
              <a:ext cx="91" cy="192"/>
            </a:xfrm>
            <a:custGeom>
              <a:avLst/>
              <a:gdLst>
                <a:gd name="T0" fmla="*/ 180 w 180"/>
                <a:gd name="T1" fmla="*/ 181 h 384"/>
                <a:gd name="T2" fmla="*/ 2 w 180"/>
                <a:gd name="T3" fmla="*/ 384 h 384"/>
                <a:gd name="T4" fmla="*/ 0 w 180"/>
                <a:gd name="T5" fmla="*/ 334 h 384"/>
                <a:gd name="T6" fmla="*/ 6 w 180"/>
                <a:gd name="T7" fmla="*/ 285 h 384"/>
                <a:gd name="T8" fmla="*/ 14 w 180"/>
                <a:gd name="T9" fmla="*/ 239 h 384"/>
                <a:gd name="T10" fmla="*/ 27 w 180"/>
                <a:gd name="T11" fmla="*/ 192 h 384"/>
                <a:gd name="T12" fmla="*/ 39 w 180"/>
                <a:gd name="T13" fmla="*/ 144 h 384"/>
                <a:gd name="T14" fmla="*/ 50 w 180"/>
                <a:gd name="T15" fmla="*/ 95 h 384"/>
                <a:gd name="T16" fmla="*/ 58 w 180"/>
                <a:gd name="T17" fmla="*/ 47 h 384"/>
                <a:gd name="T18" fmla="*/ 62 w 180"/>
                <a:gd name="T19" fmla="*/ 0 h 384"/>
                <a:gd name="T20" fmla="*/ 83 w 180"/>
                <a:gd name="T21" fmla="*/ 14 h 384"/>
                <a:gd name="T22" fmla="*/ 107 w 180"/>
                <a:gd name="T23" fmla="*/ 31 h 384"/>
                <a:gd name="T24" fmla="*/ 126 w 180"/>
                <a:gd name="T25" fmla="*/ 51 h 384"/>
                <a:gd name="T26" fmla="*/ 147 w 180"/>
                <a:gd name="T27" fmla="*/ 76 h 384"/>
                <a:gd name="T28" fmla="*/ 163 w 180"/>
                <a:gd name="T29" fmla="*/ 99 h 384"/>
                <a:gd name="T30" fmla="*/ 175 w 180"/>
                <a:gd name="T31" fmla="*/ 124 h 384"/>
                <a:gd name="T32" fmla="*/ 180 w 180"/>
                <a:gd name="T33" fmla="*/ 152 h 384"/>
                <a:gd name="T34" fmla="*/ 180 w 180"/>
                <a:gd name="T35" fmla="*/ 181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0" h="384">
                  <a:moveTo>
                    <a:pt x="180" y="181"/>
                  </a:moveTo>
                  <a:lnTo>
                    <a:pt x="2" y="384"/>
                  </a:lnTo>
                  <a:lnTo>
                    <a:pt x="0" y="334"/>
                  </a:lnTo>
                  <a:lnTo>
                    <a:pt x="6" y="285"/>
                  </a:lnTo>
                  <a:lnTo>
                    <a:pt x="14" y="239"/>
                  </a:lnTo>
                  <a:lnTo>
                    <a:pt x="27" y="192"/>
                  </a:lnTo>
                  <a:lnTo>
                    <a:pt x="39" y="144"/>
                  </a:lnTo>
                  <a:lnTo>
                    <a:pt x="50" y="95"/>
                  </a:lnTo>
                  <a:lnTo>
                    <a:pt x="58" y="47"/>
                  </a:lnTo>
                  <a:lnTo>
                    <a:pt x="62" y="0"/>
                  </a:lnTo>
                  <a:lnTo>
                    <a:pt x="83" y="14"/>
                  </a:lnTo>
                  <a:lnTo>
                    <a:pt x="107" y="31"/>
                  </a:lnTo>
                  <a:lnTo>
                    <a:pt x="126" y="51"/>
                  </a:lnTo>
                  <a:lnTo>
                    <a:pt x="147" y="76"/>
                  </a:lnTo>
                  <a:lnTo>
                    <a:pt x="163" y="99"/>
                  </a:lnTo>
                  <a:lnTo>
                    <a:pt x="175" y="124"/>
                  </a:lnTo>
                  <a:lnTo>
                    <a:pt x="180" y="152"/>
                  </a:lnTo>
                  <a:lnTo>
                    <a:pt x="180" y="181"/>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87" name="Freeform 63">
              <a:extLst>
                <a:ext uri="{FF2B5EF4-FFF2-40B4-BE49-F238E27FC236}">
                  <a16:creationId xmlns:a16="http://schemas.microsoft.com/office/drawing/2014/main" id="{77EE4C82-2C60-4C6F-9C03-18026F2B8219}"/>
                </a:ext>
              </a:extLst>
            </p:cNvPr>
            <p:cNvSpPr>
              <a:spLocks/>
            </p:cNvSpPr>
            <p:nvPr/>
          </p:nvSpPr>
          <p:spPr bwMode="auto">
            <a:xfrm>
              <a:off x="1803" y="2288"/>
              <a:ext cx="344" cy="109"/>
            </a:xfrm>
            <a:custGeom>
              <a:avLst/>
              <a:gdLst>
                <a:gd name="T0" fmla="*/ 683 w 689"/>
                <a:gd name="T1" fmla="*/ 108 h 217"/>
                <a:gd name="T2" fmla="*/ 687 w 689"/>
                <a:gd name="T3" fmla="*/ 120 h 217"/>
                <a:gd name="T4" fmla="*/ 689 w 689"/>
                <a:gd name="T5" fmla="*/ 134 h 217"/>
                <a:gd name="T6" fmla="*/ 683 w 689"/>
                <a:gd name="T7" fmla="*/ 143 h 217"/>
                <a:gd name="T8" fmla="*/ 677 w 689"/>
                <a:gd name="T9" fmla="*/ 155 h 217"/>
                <a:gd name="T10" fmla="*/ 665 w 689"/>
                <a:gd name="T11" fmla="*/ 163 h 217"/>
                <a:gd name="T12" fmla="*/ 656 w 689"/>
                <a:gd name="T13" fmla="*/ 169 h 217"/>
                <a:gd name="T14" fmla="*/ 644 w 689"/>
                <a:gd name="T15" fmla="*/ 169 h 217"/>
                <a:gd name="T16" fmla="*/ 636 w 689"/>
                <a:gd name="T17" fmla="*/ 169 h 217"/>
                <a:gd name="T18" fmla="*/ 565 w 689"/>
                <a:gd name="T19" fmla="*/ 167 h 217"/>
                <a:gd name="T20" fmla="*/ 491 w 689"/>
                <a:gd name="T21" fmla="*/ 170 h 217"/>
                <a:gd name="T22" fmla="*/ 411 w 689"/>
                <a:gd name="T23" fmla="*/ 176 h 217"/>
                <a:gd name="T24" fmla="*/ 334 w 689"/>
                <a:gd name="T25" fmla="*/ 188 h 217"/>
                <a:gd name="T26" fmla="*/ 252 w 689"/>
                <a:gd name="T27" fmla="*/ 198 h 217"/>
                <a:gd name="T28" fmla="*/ 173 w 689"/>
                <a:gd name="T29" fmla="*/ 207 h 217"/>
                <a:gd name="T30" fmla="*/ 95 w 689"/>
                <a:gd name="T31" fmla="*/ 213 h 217"/>
                <a:gd name="T32" fmla="*/ 24 w 689"/>
                <a:gd name="T33" fmla="*/ 217 h 217"/>
                <a:gd name="T34" fmla="*/ 0 w 689"/>
                <a:gd name="T35" fmla="*/ 97 h 217"/>
                <a:gd name="T36" fmla="*/ 76 w 689"/>
                <a:gd name="T37" fmla="*/ 77 h 217"/>
                <a:gd name="T38" fmla="*/ 152 w 689"/>
                <a:gd name="T39" fmla="*/ 64 h 217"/>
                <a:gd name="T40" fmla="*/ 229 w 689"/>
                <a:gd name="T41" fmla="*/ 52 h 217"/>
                <a:gd name="T42" fmla="*/ 309 w 689"/>
                <a:gd name="T43" fmla="*/ 43 h 217"/>
                <a:gd name="T44" fmla="*/ 386 w 689"/>
                <a:gd name="T45" fmla="*/ 31 h 217"/>
                <a:gd name="T46" fmla="*/ 468 w 689"/>
                <a:gd name="T47" fmla="*/ 21 h 217"/>
                <a:gd name="T48" fmla="*/ 549 w 689"/>
                <a:gd name="T49" fmla="*/ 10 h 217"/>
                <a:gd name="T50" fmla="*/ 636 w 689"/>
                <a:gd name="T51" fmla="*/ 0 h 217"/>
                <a:gd name="T52" fmla="*/ 683 w 689"/>
                <a:gd name="T53" fmla="*/ 108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89" h="217">
                  <a:moveTo>
                    <a:pt x="683" y="108"/>
                  </a:moveTo>
                  <a:lnTo>
                    <a:pt x="687" y="120"/>
                  </a:lnTo>
                  <a:lnTo>
                    <a:pt x="689" y="134"/>
                  </a:lnTo>
                  <a:lnTo>
                    <a:pt x="683" y="143"/>
                  </a:lnTo>
                  <a:lnTo>
                    <a:pt x="677" y="155"/>
                  </a:lnTo>
                  <a:lnTo>
                    <a:pt x="665" y="163"/>
                  </a:lnTo>
                  <a:lnTo>
                    <a:pt x="656" y="169"/>
                  </a:lnTo>
                  <a:lnTo>
                    <a:pt x="644" y="169"/>
                  </a:lnTo>
                  <a:lnTo>
                    <a:pt x="636" y="169"/>
                  </a:lnTo>
                  <a:lnTo>
                    <a:pt x="565" y="167"/>
                  </a:lnTo>
                  <a:lnTo>
                    <a:pt x="491" y="170"/>
                  </a:lnTo>
                  <a:lnTo>
                    <a:pt x="411" y="176"/>
                  </a:lnTo>
                  <a:lnTo>
                    <a:pt x="334" y="188"/>
                  </a:lnTo>
                  <a:lnTo>
                    <a:pt x="252" y="198"/>
                  </a:lnTo>
                  <a:lnTo>
                    <a:pt x="173" y="207"/>
                  </a:lnTo>
                  <a:lnTo>
                    <a:pt x="95" y="213"/>
                  </a:lnTo>
                  <a:lnTo>
                    <a:pt x="24" y="217"/>
                  </a:lnTo>
                  <a:lnTo>
                    <a:pt x="0" y="97"/>
                  </a:lnTo>
                  <a:lnTo>
                    <a:pt x="76" y="77"/>
                  </a:lnTo>
                  <a:lnTo>
                    <a:pt x="152" y="64"/>
                  </a:lnTo>
                  <a:lnTo>
                    <a:pt x="229" y="52"/>
                  </a:lnTo>
                  <a:lnTo>
                    <a:pt x="309" y="43"/>
                  </a:lnTo>
                  <a:lnTo>
                    <a:pt x="386" y="31"/>
                  </a:lnTo>
                  <a:lnTo>
                    <a:pt x="468" y="21"/>
                  </a:lnTo>
                  <a:lnTo>
                    <a:pt x="549" y="10"/>
                  </a:lnTo>
                  <a:lnTo>
                    <a:pt x="636" y="0"/>
                  </a:lnTo>
                  <a:lnTo>
                    <a:pt x="683" y="108"/>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88" name="Freeform 64">
              <a:extLst>
                <a:ext uri="{FF2B5EF4-FFF2-40B4-BE49-F238E27FC236}">
                  <a16:creationId xmlns:a16="http://schemas.microsoft.com/office/drawing/2014/main" id="{0E70A574-A605-44F5-80B1-16C6D9AF31E6}"/>
                </a:ext>
              </a:extLst>
            </p:cNvPr>
            <p:cNvSpPr>
              <a:spLocks/>
            </p:cNvSpPr>
            <p:nvPr/>
          </p:nvSpPr>
          <p:spPr bwMode="auto">
            <a:xfrm>
              <a:off x="1352" y="2390"/>
              <a:ext cx="127" cy="198"/>
            </a:xfrm>
            <a:custGeom>
              <a:avLst/>
              <a:gdLst>
                <a:gd name="T0" fmla="*/ 255 w 255"/>
                <a:gd name="T1" fmla="*/ 384 h 398"/>
                <a:gd name="T2" fmla="*/ 214 w 255"/>
                <a:gd name="T3" fmla="*/ 396 h 398"/>
                <a:gd name="T4" fmla="*/ 179 w 255"/>
                <a:gd name="T5" fmla="*/ 398 h 398"/>
                <a:gd name="T6" fmla="*/ 146 w 255"/>
                <a:gd name="T7" fmla="*/ 384 h 398"/>
                <a:gd name="T8" fmla="*/ 119 w 255"/>
                <a:gd name="T9" fmla="*/ 365 h 398"/>
                <a:gd name="T10" fmla="*/ 92 w 255"/>
                <a:gd name="T11" fmla="*/ 334 h 398"/>
                <a:gd name="T12" fmla="*/ 70 w 255"/>
                <a:gd name="T13" fmla="*/ 301 h 398"/>
                <a:gd name="T14" fmla="*/ 53 w 255"/>
                <a:gd name="T15" fmla="*/ 264 h 398"/>
                <a:gd name="T16" fmla="*/ 39 w 255"/>
                <a:gd name="T17" fmla="*/ 229 h 398"/>
                <a:gd name="T18" fmla="*/ 24 w 255"/>
                <a:gd name="T19" fmla="*/ 198 h 398"/>
                <a:gd name="T20" fmla="*/ 12 w 255"/>
                <a:gd name="T21" fmla="*/ 169 h 398"/>
                <a:gd name="T22" fmla="*/ 2 w 255"/>
                <a:gd name="T23" fmla="*/ 138 h 398"/>
                <a:gd name="T24" fmla="*/ 0 w 255"/>
                <a:gd name="T25" fmla="*/ 109 h 398"/>
                <a:gd name="T26" fmla="*/ 0 w 255"/>
                <a:gd name="T27" fmla="*/ 78 h 398"/>
                <a:gd name="T28" fmla="*/ 12 w 255"/>
                <a:gd name="T29" fmla="*/ 49 h 398"/>
                <a:gd name="T30" fmla="*/ 31 w 255"/>
                <a:gd name="T31" fmla="*/ 22 h 398"/>
                <a:gd name="T32" fmla="*/ 63 w 255"/>
                <a:gd name="T33" fmla="*/ 0 h 398"/>
                <a:gd name="T34" fmla="*/ 255 w 255"/>
                <a:gd name="T35" fmla="*/ 384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5" h="398">
                  <a:moveTo>
                    <a:pt x="255" y="384"/>
                  </a:moveTo>
                  <a:lnTo>
                    <a:pt x="214" y="396"/>
                  </a:lnTo>
                  <a:lnTo>
                    <a:pt x="179" y="398"/>
                  </a:lnTo>
                  <a:lnTo>
                    <a:pt x="146" y="384"/>
                  </a:lnTo>
                  <a:lnTo>
                    <a:pt x="119" y="365"/>
                  </a:lnTo>
                  <a:lnTo>
                    <a:pt x="92" y="334"/>
                  </a:lnTo>
                  <a:lnTo>
                    <a:pt x="70" y="301"/>
                  </a:lnTo>
                  <a:lnTo>
                    <a:pt x="53" y="264"/>
                  </a:lnTo>
                  <a:lnTo>
                    <a:pt x="39" y="229"/>
                  </a:lnTo>
                  <a:lnTo>
                    <a:pt x="24" y="198"/>
                  </a:lnTo>
                  <a:lnTo>
                    <a:pt x="12" y="169"/>
                  </a:lnTo>
                  <a:lnTo>
                    <a:pt x="2" y="138"/>
                  </a:lnTo>
                  <a:lnTo>
                    <a:pt x="0" y="109"/>
                  </a:lnTo>
                  <a:lnTo>
                    <a:pt x="0" y="78"/>
                  </a:lnTo>
                  <a:lnTo>
                    <a:pt x="12" y="49"/>
                  </a:lnTo>
                  <a:lnTo>
                    <a:pt x="31" y="22"/>
                  </a:lnTo>
                  <a:lnTo>
                    <a:pt x="63" y="0"/>
                  </a:lnTo>
                  <a:lnTo>
                    <a:pt x="255" y="38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89" name="Freeform 65">
              <a:extLst>
                <a:ext uri="{FF2B5EF4-FFF2-40B4-BE49-F238E27FC236}">
                  <a16:creationId xmlns:a16="http://schemas.microsoft.com/office/drawing/2014/main" id="{7F8CA60C-6801-4FF3-91E0-6C1EB57255CA}"/>
                </a:ext>
              </a:extLst>
            </p:cNvPr>
            <p:cNvSpPr>
              <a:spLocks/>
            </p:cNvSpPr>
            <p:nvPr/>
          </p:nvSpPr>
          <p:spPr bwMode="auto">
            <a:xfrm>
              <a:off x="2619" y="2276"/>
              <a:ext cx="107" cy="132"/>
            </a:xfrm>
            <a:custGeom>
              <a:avLst/>
              <a:gdLst>
                <a:gd name="T0" fmla="*/ 0 w 216"/>
                <a:gd name="T1" fmla="*/ 263 h 263"/>
                <a:gd name="T2" fmla="*/ 216 w 216"/>
                <a:gd name="T3" fmla="*/ 0 h 263"/>
                <a:gd name="T4" fmla="*/ 208 w 216"/>
                <a:gd name="T5" fmla="*/ 42 h 263"/>
                <a:gd name="T6" fmla="*/ 192 w 216"/>
                <a:gd name="T7" fmla="*/ 83 h 263"/>
                <a:gd name="T8" fmla="*/ 167 w 216"/>
                <a:gd name="T9" fmla="*/ 120 h 263"/>
                <a:gd name="T10" fmla="*/ 138 w 216"/>
                <a:gd name="T11" fmla="*/ 157 h 263"/>
                <a:gd name="T12" fmla="*/ 103 w 216"/>
                <a:gd name="T13" fmla="*/ 188 h 263"/>
                <a:gd name="T14" fmla="*/ 68 w 216"/>
                <a:gd name="T15" fmla="*/ 217 h 263"/>
                <a:gd name="T16" fmla="*/ 31 w 216"/>
                <a:gd name="T17" fmla="*/ 240 h 263"/>
                <a:gd name="T18" fmla="*/ 0 w 216"/>
                <a:gd name="T19" fmla="*/ 263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6" h="263">
                  <a:moveTo>
                    <a:pt x="0" y="263"/>
                  </a:moveTo>
                  <a:lnTo>
                    <a:pt x="216" y="0"/>
                  </a:lnTo>
                  <a:lnTo>
                    <a:pt x="208" y="42"/>
                  </a:lnTo>
                  <a:lnTo>
                    <a:pt x="192" y="83"/>
                  </a:lnTo>
                  <a:lnTo>
                    <a:pt x="167" y="120"/>
                  </a:lnTo>
                  <a:lnTo>
                    <a:pt x="138" y="157"/>
                  </a:lnTo>
                  <a:lnTo>
                    <a:pt x="103" y="188"/>
                  </a:lnTo>
                  <a:lnTo>
                    <a:pt x="68" y="217"/>
                  </a:lnTo>
                  <a:lnTo>
                    <a:pt x="31" y="240"/>
                  </a:lnTo>
                  <a:lnTo>
                    <a:pt x="0" y="263"/>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90" name="Freeform 66">
              <a:extLst>
                <a:ext uri="{FF2B5EF4-FFF2-40B4-BE49-F238E27FC236}">
                  <a16:creationId xmlns:a16="http://schemas.microsoft.com/office/drawing/2014/main" id="{E35BF1E7-6CF5-467A-A111-47E7097A055F}"/>
                </a:ext>
              </a:extLst>
            </p:cNvPr>
            <p:cNvSpPr>
              <a:spLocks/>
            </p:cNvSpPr>
            <p:nvPr/>
          </p:nvSpPr>
          <p:spPr bwMode="auto">
            <a:xfrm>
              <a:off x="1270" y="2480"/>
              <a:ext cx="96" cy="108"/>
            </a:xfrm>
            <a:custGeom>
              <a:avLst/>
              <a:gdLst>
                <a:gd name="T0" fmla="*/ 192 w 192"/>
                <a:gd name="T1" fmla="*/ 217 h 217"/>
                <a:gd name="T2" fmla="*/ 163 w 192"/>
                <a:gd name="T3" fmla="*/ 215 h 217"/>
                <a:gd name="T4" fmla="*/ 135 w 192"/>
                <a:gd name="T5" fmla="*/ 215 h 217"/>
                <a:gd name="T6" fmla="*/ 108 w 192"/>
                <a:gd name="T7" fmla="*/ 213 h 217"/>
                <a:gd name="T8" fmla="*/ 85 w 192"/>
                <a:gd name="T9" fmla="*/ 209 h 217"/>
                <a:gd name="T10" fmla="*/ 60 w 192"/>
                <a:gd name="T11" fmla="*/ 201 h 217"/>
                <a:gd name="T12" fmla="*/ 38 w 192"/>
                <a:gd name="T13" fmla="*/ 190 h 217"/>
                <a:gd name="T14" fmla="*/ 17 w 192"/>
                <a:gd name="T15" fmla="*/ 174 h 217"/>
                <a:gd name="T16" fmla="*/ 0 w 192"/>
                <a:gd name="T17" fmla="*/ 157 h 217"/>
                <a:gd name="T18" fmla="*/ 95 w 192"/>
                <a:gd name="T19" fmla="*/ 0 h 217"/>
                <a:gd name="T20" fmla="*/ 118 w 192"/>
                <a:gd name="T21" fmla="*/ 17 h 217"/>
                <a:gd name="T22" fmla="*/ 139 w 192"/>
                <a:gd name="T23" fmla="*/ 39 h 217"/>
                <a:gd name="T24" fmla="*/ 155 w 192"/>
                <a:gd name="T25" fmla="*/ 62 h 217"/>
                <a:gd name="T26" fmla="*/ 168 w 192"/>
                <a:gd name="T27" fmla="*/ 89 h 217"/>
                <a:gd name="T28" fmla="*/ 178 w 192"/>
                <a:gd name="T29" fmla="*/ 116 h 217"/>
                <a:gd name="T30" fmla="*/ 186 w 192"/>
                <a:gd name="T31" fmla="*/ 147 h 217"/>
                <a:gd name="T32" fmla="*/ 190 w 192"/>
                <a:gd name="T33" fmla="*/ 180 h 217"/>
                <a:gd name="T34" fmla="*/ 192 w 192"/>
                <a:gd name="T35" fmla="*/ 217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2" h="217">
                  <a:moveTo>
                    <a:pt x="192" y="217"/>
                  </a:moveTo>
                  <a:lnTo>
                    <a:pt x="163" y="215"/>
                  </a:lnTo>
                  <a:lnTo>
                    <a:pt x="135" y="215"/>
                  </a:lnTo>
                  <a:lnTo>
                    <a:pt x="108" y="213"/>
                  </a:lnTo>
                  <a:lnTo>
                    <a:pt x="85" y="209"/>
                  </a:lnTo>
                  <a:lnTo>
                    <a:pt x="60" y="201"/>
                  </a:lnTo>
                  <a:lnTo>
                    <a:pt x="38" y="190"/>
                  </a:lnTo>
                  <a:lnTo>
                    <a:pt x="17" y="174"/>
                  </a:lnTo>
                  <a:lnTo>
                    <a:pt x="0" y="157"/>
                  </a:lnTo>
                  <a:lnTo>
                    <a:pt x="95" y="0"/>
                  </a:lnTo>
                  <a:lnTo>
                    <a:pt x="118" y="17"/>
                  </a:lnTo>
                  <a:lnTo>
                    <a:pt x="139" y="39"/>
                  </a:lnTo>
                  <a:lnTo>
                    <a:pt x="155" y="62"/>
                  </a:lnTo>
                  <a:lnTo>
                    <a:pt x="168" y="89"/>
                  </a:lnTo>
                  <a:lnTo>
                    <a:pt x="178" y="116"/>
                  </a:lnTo>
                  <a:lnTo>
                    <a:pt x="186" y="147"/>
                  </a:lnTo>
                  <a:lnTo>
                    <a:pt x="190" y="180"/>
                  </a:lnTo>
                  <a:lnTo>
                    <a:pt x="192" y="21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91" name="Freeform 67">
              <a:extLst>
                <a:ext uri="{FF2B5EF4-FFF2-40B4-BE49-F238E27FC236}">
                  <a16:creationId xmlns:a16="http://schemas.microsoft.com/office/drawing/2014/main" id="{E86D5807-B6CC-410C-A599-5F564CBC3E28}"/>
                </a:ext>
              </a:extLst>
            </p:cNvPr>
            <p:cNvSpPr>
              <a:spLocks/>
            </p:cNvSpPr>
            <p:nvPr/>
          </p:nvSpPr>
          <p:spPr bwMode="auto">
            <a:xfrm>
              <a:off x="1804" y="2384"/>
              <a:ext cx="395" cy="108"/>
            </a:xfrm>
            <a:custGeom>
              <a:avLst/>
              <a:gdLst>
                <a:gd name="T0" fmla="*/ 790 w 790"/>
                <a:gd name="T1" fmla="*/ 120 h 217"/>
                <a:gd name="T2" fmla="*/ 22 w 790"/>
                <a:gd name="T3" fmla="*/ 217 h 217"/>
                <a:gd name="T4" fmla="*/ 0 w 790"/>
                <a:gd name="T5" fmla="*/ 145 h 217"/>
                <a:gd name="T6" fmla="*/ 12 w 790"/>
                <a:gd name="T7" fmla="*/ 101 h 217"/>
                <a:gd name="T8" fmla="*/ 47 w 790"/>
                <a:gd name="T9" fmla="*/ 77 h 217"/>
                <a:gd name="T10" fmla="*/ 97 w 790"/>
                <a:gd name="T11" fmla="*/ 68 h 217"/>
                <a:gd name="T12" fmla="*/ 155 w 790"/>
                <a:gd name="T13" fmla="*/ 64 h 217"/>
                <a:gd name="T14" fmla="*/ 215 w 790"/>
                <a:gd name="T15" fmla="*/ 62 h 217"/>
                <a:gd name="T16" fmla="*/ 268 w 790"/>
                <a:gd name="T17" fmla="*/ 54 h 217"/>
                <a:gd name="T18" fmla="*/ 311 w 790"/>
                <a:gd name="T19" fmla="*/ 37 h 217"/>
                <a:gd name="T20" fmla="*/ 365 w 790"/>
                <a:gd name="T21" fmla="*/ 33 h 217"/>
                <a:gd name="T22" fmla="*/ 431 w 790"/>
                <a:gd name="T23" fmla="*/ 23 h 217"/>
                <a:gd name="T24" fmla="*/ 503 w 790"/>
                <a:gd name="T25" fmla="*/ 10 h 217"/>
                <a:gd name="T26" fmla="*/ 576 w 790"/>
                <a:gd name="T27" fmla="*/ 2 h 217"/>
                <a:gd name="T28" fmla="*/ 644 w 790"/>
                <a:gd name="T29" fmla="*/ 0 h 217"/>
                <a:gd name="T30" fmla="*/ 706 w 790"/>
                <a:gd name="T31" fmla="*/ 17 h 217"/>
                <a:gd name="T32" fmla="*/ 755 w 790"/>
                <a:gd name="T33" fmla="*/ 54 h 217"/>
                <a:gd name="T34" fmla="*/ 790 w 790"/>
                <a:gd name="T35" fmla="*/ 12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90" h="217">
                  <a:moveTo>
                    <a:pt x="790" y="120"/>
                  </a:moveTo>
                  <a:lnTo>
                    <a:pt x="22" y="217"/>
                  </a:lnTo>
                  <a:lnTo>
                    <a:pt x="0" y="145"/>
                  </a:lnTo>
                  <a:lnTo>
                    <a:pt x="12" y="101"/>
                  </a:lnTo>
                  <a:lnTo>
                    <a:pt x="47" y="77"/>
                  </a:lnTo>
                  <a:lnTo>
                    <a:pt x="97" y="68"/>
                  </a:lnTo>
                  <a:lnTo>
                    <a:pt x="155" y="64"/>
                  </a:lnTo>
                  <a:lnTo>
                    <a:pt x="215" y="62"/>
                  </a:lnTo>
                  <a:lnTo>
                    <a:pt x="268" y="54"/>
                  </a:lnTo>
                  <a:lnTo>
                    <a:pt x="311" y="37"/>
                  </a:lnTo>
                  <a:lnTo>
                    <a:pt x="365" y="33"/>
                  </a:lnTo>
                  <a:lnTo>
                    <a:pt x="431" y="23"/>
                  </a:lnTo>
                  <a:lnTo>
                    <a:pt x="503" y="10"/>
                  </a:lnTo>
                  <a:lnTo>
                    <a:pt x="576" y="2"/>
                  </a:lnTo>
                  <a:lnTo>
                    <a:pt x="644" y="0"/>
                  </a:lnTo>
                  <a:lnTo>
                    <a:pt x="706" y="17"/>
                  </a:lnTo>
                  <a:lnTo>
                    <a:pt x="755" y="54"/>
                  </a:lnTo>
                  <a:lnTo>
                    <a:pt x="790" y="12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92" name="Freeform 68">
              <a:extLst>
                <a:ext uri="{FF2B5EF4-FFF2-40B4-BE49-F238E27FC236}">
                  <a16:creationId xmlns:a16="http://schemas.microsoft.com/office/drawing/2014/main" id="{374FB24A-C177-4737-9D63-2604D018C702}"/>
                </a:ext>
              </a:extLst>
            </p:cNvPr>
            <p:cNvSpPr>
              <a:spLocks/>
            </p:cNvSpPr>
            <p:nvPr/>
          </p:nvSpPr>
          <p:spPr bwMode="auto">
            <a:xfrm>
              <a:off x="1809" y="2469"/>
              <a:ext cx="444" cy="92"/>
            </a:xfrm>
            <a:custGeom>
              <a:avLst/>
              <a:gdLst>
                <a:gd name="T0" fmla="*/ 888 w 888"/>
                <a:gd name="T1" fmla="*/ 107 h 185"/>
                <a:gd name="T2" fmla="*/ 770 w 888"/>
                <a:gd name="T3" fmla="*/ 113 h 185"/>
                <a:gd name="T4" fmla="*/ 653 w 888"/>
                <a:gd name="T5" fmla="*/ 130 h 185"/>
                <a:gd name="T6" fmla="*/ 537 w 888"/>
                <a:gd name="T7" fmla="*/ 152 h 185"/>
                <a:gd name="T8" fmla="*/ 425 w 888"/>
                <a:gd name="T9" fmla="*/ 173 h 185"/>
                <a:gd name="T10" fmla="*/ 312 w 888"/>
                <a:gd name="T11" fmla="*/ 185 h 185"/>
                <a:gd name="T12" fmla="*/ 205 w 888"/>
                <a:gd name="T13" fmla="*/ 181 h 185"/>
                <a:gd name="T14" fmla="*/ 99 w 888"/>
                <a:gd name="T15" fmla="*/ 157 h 185"/>
                <a:gd name="T16" fmla="*/ 0 w 888"/>
                <a:gd name="T17" fmla="*/ 107 h 185"/>
                <a:gd name="T18" fmla="*/ 105 w 888"/>
                <a:gd name="T19" fmla="*/ 86 h 185"/>
                <a:gd name="T20" fmla="*/ 221 w 888"/>
                <a:gd name="T21" fmla="*/ 59 h 185"/>
                <a:gd name="T22" fmla="*/ 343 w 888"/>
                <a:gd name="T23" fmla="*/ 31 h 185"/>
                <a:gd name="T24" fmla="*/ 469 w 888"/>
                <a:gd name="T25" fmla="*/ 10 h 185"/>
                <a:gd name="T26" fmla="*/ 589 w 888"/>
                <a:gd name="T27" fmla="*/ 0 h 185"/>
                <a:gd name="T28" fmla="*/ 704 w 888"/>
                <a:gd name="T29" fmla="*/ 8 h 185"/>
                <a:gd name="T30" fmla="*/ 805 w 888"/>
                <a:gd name="T31" fmla="*/ 41 h 185"/>
                <a:gd name="T32" fmla="*/ 888 w 888"/>
                <a:gd name="T33" fmla="*/ 107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8" h="185">
                  <a:moveTo>
                    <a:pt x="888" y="107"/>
                  </a:moveTo>
                  <a:lnTo>
                    <a:pt x="770" y="113"/>
                  </a:lnTo>
                  <a:lnTo>
                    <a:pt x="653" y="130"/>
                  </a:lnTo>
                  <a:lnTo>
                    <a:pt x="537" y="152"/>
                  </a:lnTo>
                  <a:lnTo>
                    <a:pt x="425" y="173"/>
                  </a:lnTo>
                  <a:lnTo>
                    <a:pt x="312" y="185"/>
                  </a:lnTo>
                  <a:lnTo>
                    <a:pt x="205" y="181"/>
                  </a:lnTo>
                  <a:lnTo>
                    <a:pt x="99" y="157"/>
                  </a:lnTo>
                  <a:lnTo>
                    <a:pt x="0" y="107"/>
                  </a:lnTo>
                  <a:lnTo>
                    <a:pt x="105" y="86"/>
                  </a:lnTo>
                  <a:lnTo>
                    <a:pt x="221" y="59"/>
                  </a:lnTo>
                  <a:lnTo>
                    <a:pt x="343" y="31"/>
                  </a:lnTo>
                  <a:lnTo>
                    <a:pt x="469" y="10"/>
                  </a:lnTo>
                  <a:lnTo>
                    <a:pt x="589" y="0"/>
                  </a:lnTo>
                  <a:lnTo>
                    <a:pt x="704" y="8"/>
                  </a:lnTo>
                  <a:lnTo>
                    <a:pt x="805" y="41"/>
                  </a:lnTo>
                  <a:lnTo>
                    <a:pt x="888" y="10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93" name="Freeform 69">
              <a:extLst>
                <a:ext uri="{FF2B5EF4-FFF2-40B4-BE49-F238E27FC236}">
                  <a16:creationId xmlns:a16="http://schemas.microsoft.com/office/drawing/2014/main" id="{4CDA32FC-8627-418B-9727-511366E397B4}"/>
                </a:ext>
              </a:extLst>
            </p:cNvPr>
            <p:cNvSpPr>
              <a:spLocks/>
            </p:cNvSpPr>
            <p:nvPr/>
          </p:nvSpPr>
          <p:spPr bwMode="auto">
            <a:xfrm>
              <a:off x="2007" y="2559"/>
              <a:ext cx="252" cy="46"/>
            </a:xfrm>
            <a:custGeom>
              <a:avLst/>
              <a:gdLst>
                <a:gd name="T0" fmla="*/ 492 w 504"/>
                <a:gd name="T1" fmla="*/ 21 h 91"/>
                <a:gd name="T2" fmla="*/ 504 w 504"/>
                <a:gd name="T3" fmla="*/ 9 h 91"/>
                <a:gd name="T4" fmla="*/ 444 w 504"/>
                <a:gd name="T5" fmla="*/ 27 h 91"/>
                <a:gd name="T6" fmla="*/ 382 w 504"/>
                <a:gd name="T7" fmla="*/ 48 h 91"/>
                <a:gd name="T8" fmla="*/ 318 w 504"/>
                <a:gd name="T9" fmla="*/ 66 h 91"/>
                <a:gd name="T10" fmla="*/ 256 w 504"/>
                <a:gd name="T11" fmla="*/ 83 h 91"/>
                <a:gd name="T12" fmla="*/ 190 w 504"/>
                <a:gd name="T13" fmla="*/ 91 h 91"/>
                <a:gd name="T14" fmla="*/ 126 w 504"/>
                <a:gd name="T15" fmla="*/ 91 h 91"/>
                <a:gd name="T16" fmla="*/ 62 w 504"/>
                <a:gd name="T17" fmla="*/ 79 h 91"/>
                <a:gd name="T18" fmla="*/ 0 w 504"/>
                <a:gd name="T19" fmla="*/ 58 h 91"/>
                <a:gd name="T20" fmla="*/ 52 w 504"/>
                <a:gd name="T21" fmla="*/ 42 h 91"/>
                <a:gd name="T22" fmla="*/ 110 w 504"/>
                <a:gd name="T23" fmla="*/ 29 h 91"/>
                <a:gd name="T24" fmla="*/ 174 w 504"/>
                <a:gd name="T25" fmla="*/ 15 h 91"/>
                <a:gd name="T26" fmla="*/ 240 w 504"/>
                <a:gd name="T27" fmla="*/ 7 h 91"/>
                <a:gd name="T28" fmla="*/ 306 w 504"/>
                <a:gd name="T29" fmla="*/ 0 h 91"/>
                <a:gd name="T30" fmla="*/ 372 w 504"/>
                <a:gd name="T31" fmla="*/ 0 h 91"/>
                <a:gd name="T32" fmla="*/ 434 w 504"/>
                <a:gd name="T33" fmla="*/ 6 h 91"/>
                <a:gd name="T34" fmla="*/ 492 w 504"/>
                <a:gd name="T35" fmla="*/ 2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04" h="91">
                  <a:moveTo>
                    <a:pt x="492" y="21"/>
                  </a:moveTo>
                  <a:lnTo>
                    <a:pt x="504" y="9"/>
                  </a:lnTo>
                  <a:lnTo>
                    <a:pt x="444" y="27"/>
                  </a:lnTo>
                  <a:lnTo>
                    <a:pt x="382" y="48"/>
                  </a:lnTo>
                  <a:lnTo>
                    <a:pt x="318" y="66"/>
                  </a:lnTo>
                  <a:lnTo>
                    <a:pt x="256" y="83"/>
                  </a:lnTo>
                  <a:lnTo>
                    <a:pt x="190" y="91"/>
                  </a:lnTo>
                  <a:lnTo>
                    <a:pt x="126" y="91"/>
                  </a:lnTo>
                  <a:lnTo>
                    <a:pt x="62" y="79"/>
                  </a:lnTo>
                  <a:lnTo>
                    <a:pt x="0" y="58"/>
                  </a:lnTo>
                  <a:lnTo>
                    <a:pt x="52" y="42"/>
                  </a:lnTo>
                  <a:lnTo>
                    <a:pt x="110" y="29"/>
                  </a:lnTo>
                  <a:lnTo>
                    <a:pt x="174" y="15"/>
                  </a:lnTo>
                  <a:lnTo>
                    <a:pt x="240" y="7"/>
                  </a:lnTo>
                  <a:lnTo>
                    <a:pt x="306" y="0"/>
                  </a:lnTo>
                  <a:lnTo>
                    <a:pt x="372" y="0"/>
                  </a:lnTo>
                  <a:lnTo>
                    <a:pt x="434" y="6"/>
                  </a:lnTo>
                  <a:lnTo>
                    <a:pt x="492" y="21"/>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94" name="Freeform 70">
              <a:extLst>
                <a:ext uri="{FF2B5EF4-FFF2-40B4-BE49-F238E27FC236}">
                  <a16:creationId xmlns:a16="http://schemas.microsoft.com/office/drawing/2014/main" id="{186DF6CE-683D-4E90-9879-9AEEDE70D4EF}"/>
                </a:ext>
              </a:extLst>
            </p:cNvPr>
            <p:cNvSpPr>
              <a:spLocks/>
            </p:cNvSpPr>
            <p:nvPr/>
          </p:nvSpPr>
          <p:spPr bwMode="auto">
            <a:xfrm>
              <a:off x="2600" y="2253"/>
              <a:ext cx="600" cy="492"/>
            </a:xfrm>
            <a:custGeom>
              <a:avLst/>
              <a:gdLst>
                <a:gd name="T0" fmla="*/ 734 w 1201"/>
                <a:gd name="T1" fmla="*/ 23 h 985"/>
                <a:gd name="T2" fmla="*/ 766 w 1201"/>
                <a:gd name="T3" fmla="*/ 50 h 985"/>
                <a:gd name="T4" fmla="*/ 801 w 1201"/>
                <a:gd name="T5" fmla="*/ 80 h 985"/>
                <a:gd name="T6" fmla="*/ 836 w 1201"/>
                <a:gd name="T7" fmla="*/ 109 h 985"/>
                <a:gd name="T8" fmla="*/ 873 w 1201"/>
                <a:gd name="T9" fmla="*/ 140 h 985"/>
                <a:gd name="T10" fmla="*/ 908 w 1201"/>
                <a:gd name="T11" fmla="*/ 167 h 985"/>
                <a:gd name="T12" fmla="*/ 947 w 1201"/>
                <a:gd name="T13" fmla="*/ 194 h 985"/>
                <a:gd name="T14" fmla="*/ 988 w 1201"/>
                <a:gd name="T15" fmla="*/ 215 h 985"/>
                <a:gd name="T16" fmla="*/ 1032 w 1201"/>
                <a:gd name="T17" fmla="*/ 239 h 985"/>
                <a:gd name="T18" fmla="*/ 1048 w 1201"/>
                <a:gd name="T19" fmla="*/ 277 h 985"/>
                <a:gd name="T20" fmla="*/ 1069 w 1201"/>
                <a:gd name="T21" fmla="*/ 316 h 985"/>
                <a:gd name="T22" fmla="*/ 1090 w 1201"/>
                <a:gd name="T23" fmla="*/ 355 h 985"/>
                <a:gd name="T24" fmla="*/ 1114 w 1201"/>
                <a:gd name="T25" fmla="*/ 396 h 985"/>
                <a:gd name="T26" fmla="*/ 1133 w 1201"/>
                <a:gd name="T27" fmla="*/ 434 h 985"/>
                <a:gd name="T28" fmla="*/ 1147 w 1201"/>
                <a:gd name="T29" fmla="*/ 475 h 985"/>
                <a:gd name="T30" fmla="*/ 1154 w 1201"/>
                <a:gd name="T31" fmla="*/ 516 h 985"/>
                <a:gd name="T32" fmla="*/ 1152 w 1201"/>
                <a:gd name="T33" fmla="*/ 562 h 985"/>
                <a:gd name="T34" fmla="*/ 1201 w 1201"/>
                <a:gd name="T35" fmla="*/ 743 h 985"/>
                <a:gd name="T36" fmla="*/ 1110 w 1201"/>
                <a:gd name="T37" fmla="*/ 818 h 985"/>
                <a:gd name="T38" fmla="*/ 1017 w 1201"/>
                <a:gd name="T39" fmla="*/ 878 h 985"/>
                <a:gd name="T40" fmla="*/ 914 w 1201"/>
                <a:gd name="T41" fmla="*/ 925 h 985"/>
                <a:gd name="T42" fmla="*/ 809 w 1201"/>
                <a:gd name="T43" fmla="*/ 958 h 985"/>
                <a:gd name="T44" fmla="*/ 699 w 1201"/>
                <a:gd name="T45" fmla="*/ 977 h 985"/>
                <a:gd name="T46" fmla="*/ 584 w 1201"/>
                <a:gd name="T47" fmla="*/ 985 h 985"/>
                <a:gd name="T48" fmla="*/ 468 w 1201"/>
                <a:gd name="T49" fmla="*/ 981 h 985"/>
                <a:gd name="T50" fmla="*/ 350 w 1201"/>
                <a:gd name="T51" fmla="*/ 969 h 985"/>
                <a:gd name="T52" fmla="*/ 313 w 1201"/>
                <a:gd name="T53" fmla="*/ 935 h 985"/>
                <a:gd name="T54" fmla="*/ 284 w 1201"/>
                <a:gd name="T55" fmla="*/ 898 h 985"/>
                <a:gd name="T56" fmla="*/ 253 w 1201"/>
                <a:gd name="T57" fmla="*/ 861 h 985"/>
                <a:gd name="T58" fmla="*/ 223 w 1201"/>
                <a:gd name="T59" fmla="*/ 828 h 985"/>
                <a:gd name="T60" fmla="*/ 190 w 1201"/>
                <a:gd name="T61" fmla="*/ 795 h 985"/>
                <a:gd name="T62" fmla="*/ 156 w 1201"/>
                <a:gd name="T63" fmla="*/ 770 h 985"/>
                <a:gd name="T64" fmla="*/ 117 w 1201"/>
                <a:gd name="T65" fmla="*/ 750 h 985"/>
                <a:gd name="T66" fmla="*/ 72 w 1201"/>
                <a:gd name="T67" fmla="*/ 743 h 985"/>
                <a:gd name="T68" fmla="*/ 57 w 1201"/>
                <a:gd name="T69" fmla="*/ 694 h 985"/>
                <a:gd name="T70" fmla="*/ 49 w 1201"/>
                <a:gd name="T71" fmla="*/ 644 h 985"/>
                <a:gd name="T72" fmla="*/ 43 w 1201"/>
                <a:gd name="T73" fmla="*/ 591 h 985"/>
                <a:gd name="T74" fmla="*/ 41 w 1201"/>
                <a:gd name="T75" fmla="*/ 541 h 985"/>
                <a:gd name="T76" fmla="*/ 35 w 1201"/>
                <a:gd name="T77" fmla="*/ 489 h 985"/>
                <a:gd name="T78" fmla="*/ 30 w 1201"/>
                <a:gd name="T79" fmla="*/ 440 h 985"/>
                <a:gd name="T80" fmla="*/ 18 w 1201"/>
                <a:gd name="T81" fmla="*/ 396 h 985"/>
                <a:gd name="T82" fmla="*/ 0 w 1201"/>
                <a:gd name="T83" fmla="*/ 359 h 985"/>
                <a:gd name="T84" fmla="*/ 26 w 1201"/>
                <a:gd name="T85" fmla="*/ 273 h 985"/>
                <a:gd name="T86" fmla="*/ 82 w 1201"/>
                <a:gd name="T87" fmla="*/ 177 h 985"/>
                <a:gd name="T88" fmla="*/ 156 w 1201"/>
                <a:gd name="T89" fmla="*/ 105 h 985"/>
                <a:gd name="T90" fmla="*/ 239 w 1201"/>
                <a:gd name="T91" fmla="*/ 52 h 985"/>
                <a:gd name="T92" fmla="*/ 334 w 1201"/>
                <a:gd name="T93" fmla="*/ 21 h 985"/>
                <a:gd name="T94" fmla="*/ 431 w 1201"/>
                <a:gd name="T95" fmla="*/ 2 h 985"/>
                <a:gd name="T96" fmla="*/ 534 w 1201"/>
                <a:gd name="T97" fmla="*/ 0 h 985"/>
                <a:gd name="T98" fmla="*/ 635 w 1201"/>
                <a:gd name="T99" fmla="*/ 6 h 985"/>
                <a:gd name="T100" fmla="*/ 734 w 1201"/>
                <a:gd name="T101" fmla="*/ 23 h 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01" h="985">
                  <a:moveTo>
                    <a:pt x="734" y="23"/>
                  </a:moveTo>
                  <a:lnTo>
                    <a:pt x="766" y="50"/>
                  </a:lnTo>
                  <a:lnTo>
                    <a:pt x="801" y="80"/>
                  </a:lnTo>
                  <a:lnTo>
                    <a:pt x="836" y="109"/>
                  </a:lnTo>
                  <a:lnTo>
                    <a:pt x="873" y="140"/>
                  </a:lnTo>
                  <a:lnTo>
                    <a:pt x="908" y="167"/>
                  </a:lnTo>
                  <a:lnTo>
                    <a:pt x="947" y="194"/>
                  </a:lnTo>
                  <a:lnTo>
                    <a:pt x="988" y="215"/>
                  </a:lnTo>
                  <a:lnTo>
                    <a:pt x="1032" y="239"/>
                  </a:lnTo>
                  <a:lnTo>
                    <a:pt x="1048" y="277"/>
                  </a:lnTo>
                  <a:lnTo>
                    <a:pt x="1069" y="316"/>
                  </a:lnTo>
                  <a:lnTo>
                    <a:pt x="1090" y="355"/>
                  </a:lnTo>
                  <a:lnTo>
                    <a:pt x="1114" y="396"/>
                  </a:lnTo>
                  <a:lnTo>
                    <a:pt x="1133" y="434"/>
                  </a:lnTo>
                  <a:lnTo>
                    <a:pt x="1147" y="475"/>
                  </a:lnTo>
                  <a:lnTo>
                    <a:pt x="1154" y="516"/>
                  </a:lnTo>
                  <a:lnTo>
                    <a:pt x="1152" y="562"/>
                  </a:lnTo>
                  <a:lnTo>
                    <a:pt x="1201" y="743"/>
                  </a:lnTo>
                  <a:lnTo>
                    <a:pt x="1110" y="818"/>
                  </a:lnTo>
                  <a:lnTo>
                    <a:pt x="1017" y="878"/>
                  </a:lnTo>
                  <a:lnTo>
                    <a:pt x="914" y="925"/>
                  </a:lnTo>
                  <a:lnTo>
                    <a:pt x="809" y="958"/>
                  </a:lnTo>
                  <a:lnTo>
                    <a:pt x="699" y="977"/>
                  </a:lnTo>
                  <a:lnTo>
                    <a:pt x="584" y="985"/>
                  </a:lnTo>
                  <a:lnTo>
                    <a:pt x="468" y="981"/>
                  </a:lnTo>
                  <a:lnTo>
                    <a:pt x="350" y="969"/>
                  </a:lnTo>
                  <a:lnTo>
                    <a:pt x="313" y="935"/>
                  </a:lnTo>
                  <a:lnTo>
                    <a:pt x="284" y="898"/>
                  </a:lnTo>
                  <a:lnTo>
                    <a:pt x="253" y="861"/>
                  </a:lnTo>
                  <a:lnTo>
                    <a:pt x="223" y="828"/>
                  </a:lnTo>
                  <a:lnTo>
                    <a:pt x="190" y="795"/>
                  </a:lnTo>
                  <a:lnTo>
                    <a:pt x="156" y="770"/>
                  </a:lnTo>
                  <a:lnTo>
                    <a:pt x="117" y="750"/>
                  </a:lnTo>
                  <a:lnTo>
                    <a:pt x="72" y="743"/>
                  </a:lnTo>
                  <a:lnTo>
                    <a:pt x="57" y="694"/>
                  </a:lnTo>
                  <a:lnTo>
                    <a:pt x="49" y="644"/>
                  </a:lnTo>
                  <a:lnTo>
                    <a:pt x="43" y="591"/>
                  </a:lnTo>
                  <a:lnTo>
                    <a:pt x="41" y="541"/>
                  </a:lnTo>
                  <a:lnTo>
                    <a:pt x="35" y="489"/>
                  </a:lnTo>
                  <a:lnTo>
                    <a:pt x="30" y="440"/>
                  </a:lnTo>
                  <a:lnTo>
                    <a:pt x="18" y="396"/>
                  </a:lnTo>
                  <a:lnTo>
                    <a:pt x="0" y="359"/>
                  </a:lnTo>
                  <a:lnTo>
                    <a:pt x="26" y="273"/>
                  </a:lnTo>
                  <a:lnTo>
                    <a:pt x="82" y="177"/>
                  </a:lnTo>
                  <a:lnTo>
                    <a:pt x="156" y="105"/>
                  </a:lnTo>
                  <a:lnTo>
                    <a:pt x="239" y="52"/>
                  </a:lnTo>
                  <a:lnTo>
                    <a:pt x="334" y="21"/>
                  </a:lnTo>
                  <a:lnTo>
                    <a:pt x="431" y="2"/>
                  </a:lnTo>
                  <a:lnTo>
                    <a:pt x="534" y="0"/>
                  </a:lnTo>
                  <a:lnTo>
                    <a:pt x="635" y="6"/>
                  </a:lnTo>
                  <a:lnTo>
                    <a:pt x="734"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95" name="Freeform 71">
              <a:extLst>
                <a:ext uri="{FF2B5EF4-FFF2-40B4-BE49-F238E27FC236}">
                  <a16:creationId xmlns:a16="http://schemas.microsoft.com/office/drawing/2014/main" id="{07B76922-2156-4425-8B29-A0F1EADBAC0B}"/>
                </a:ext>
              </a:extLst>
            </p:cNvPr>
            <p:cNvSpPr>
              <a:spLocks/>
            </p:cNvSpPr>
            <p:nvPr/>
          </p:nvSpPr>
          <p:spPr bwMode="auto">
            <a:xfrm>
              <a:off x="2715" y="2312"/>
              <a:ext cx="186" cy="78"/>
            </a:xfrm>
            <a:custGeom>
              <a:avLst/>
              <a:gdLst>
                <a:gd name="T0" fmla="*/ 373 w 373"/>
                <a:gd name="T1" fmla="*/ 84 h 155"/>
                <a:gd name="T2" fmla="*/ 324 w 373"/>
                <a:gd name="T3" fmla="*/ 155 h 155"/>
                <a:gd name="T4" fmla="*/ 0 w 373"/>
                <a:gd name="T5" fmla="*/ 84 h 155"/>
                <a:gd name="T6" fmla="*/ 2 w 373"/>
                <a:gd name="T7" fmla="*/ 72 h 155"/>
                <a:gd name="T8" fmla="*/ 10 w 373"/>
                <a:gd name="T9" fmla="*/ 60 h 155"/>
                <a:gd name="T10" fmla="*/ 22 w 373"/>
                <a:gd name="T11" fmla="*/ 49 h 155"/>
                <a:gd name="T12" fmla="*/ 39 w 373"/>
                <a:gd name="T13" fmla="*/ 37 h 155"/>
                <a:gd name="T14" fmla="*/ 57 w 373"/>
                <a:gd name="T15" fmla="*/ 24 h 155"/>
                <a:gd name="T16" fmla="*/ 74 w 373"/>
                <a:gd name="T17" fmla="*/ 14 h 155"/>
                <a:gd name="T18" fmla="*/ 91 w 373"/>
                <a:gd name="T19" fmla="*/ 4 h 155"/>
                <a:gd name="T20" fmla="*/ 109 w 373"/>
                <a:gd name="T21" fmla="*/ 0 h 155"/>
                <a:gd name="T22" fmla="*/ 142 w 373"/>
                <a:gd name="T23" fmla="*/ 0 h 155"/>
                <a:gd name="T24" fmla="*/ 177 w 373"/>
                <a:gd name="T25" fmla="*/ 8 h 155"/>
                <a:gd name="T26" fmla="*/ 210 w 373"/>
                <a:gd name="T27" fmla="*/ 18 h 155"/>
                <a:gd name="T28" fmla="*/ 243 w 373"/>
                <a:gd name="T29" fmla="*/ 33 h 155"/>
                <a:gd name="T30" fmla="*/ 274 w 373"/>
                <a:gd name="T31" fmla="*/ 45 h 155"/>
                <a:gd name="T32" fmla="*/ 307 w 373"/>
                <a:gd name="T33" fmla="*/ 60 h 155"/>
                <a:gd name="T34" fmla="*/ 340 w 373"/>
                <a:gd name="T35" fmla="*/ 72 h 155"/>
                <a:gd name="T36" fmla="*/ 373 w 373"/>
                <a:gd name="T37" fmla="*/ 8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3" h="155">
                  <a:moveTo>
                    <a:pt x="373" y="84"/>
                  </a:moveTo>
                  <a:lnTo>
                    <a:pt x="324" y="155"/>
                  </a:lnTo>
                  <a:lnTo>
                    <a:pt x="0" y="84"/>
                  </a:lnTo>
                  <a:lnTo>
                    <a:pt x="2" y="72"/>
                  </a:lnTo>
                  <a:lnTo>
                    <a:pt x="10" y="60"/>
                  </a:lnTo>
                  <a:lnTo>
                    <a:pt x="22" y="49"/>
                  </a:lnTo>
                  <a:lnTo>
                    <a:pt x="39" y="37"/>
                  </a:lnTo>
                  <a:lnTo>
                    <a:pt x="57" y="24"/>
                  </a:lnTo>
                  <a:lnTo>
                    <a:pt x="74" y="14"/>
                  </a:lnTo>
                  <a:lnTo>
                    <a:pt x="91" y="4"/>
                  </a:lnTo>
                  <a:lnTo>
                    <a:pt x="109" y="0"/>
                  </a:lnTo>
                  <a:lnTo>
                    <a:pt x="142" y="0"/>
                  </a:lnTo>
                  <a:lnTo>
                    <a:pt x="177" y="8"/>
                  </a:lnTo>
                  <a:lnTo>
                    <a:pt x="210" y="18"/>
                  </a:lnTo>
                  <a:lnTo>
                    <a:pt x="243" y="33"/>
                  </a:lnTo>
                  <a:lnTo>
                    <a:pt x="274" y="45"/>
                  </a:lnTo>
                  <a:lnTo>
                    <a:pt x="307" y="60"/>
                  </a:lnTo>
                  <a:lnTo>
                    <a:pt x="340" y="72"/>
                  </a:lnTo>
                  <a:lnTo>
                    <a:pt x="373" y="8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96" name="Freeform 72">
              <a:extLst>
                <a:ext uri="{FF2B5EF4-FFF2-40B4-BE49-F238E27FC236}">
                  <a16:creationId xmlns:a16="http://schemas.microsoft.com/office/drawing/2014/main" id="{46493E82-EA13-4046-933F-FA09A671F45C}"/>
                </a:ext>
              </a:extLst>
            </p:cNvPr>
            <p:cNvSpPr>
              <a:spLocks/>
            </p:cNvSpPr>
            <p:nvPr/>
          </p:nvSpPr>
          <p:spPr bwMode="auto">
            <a:xfrm>
              <a:off x="2882" y="2342"/>
              <a:ext cx="234" cy="210"/>
            </a:xfrm>
            <a:custGeom>
              <a:avLst/>
              <a:gdLst>
                <a:gd name="T0" fmla="*/ 467 w 467"/>
                <a:gd name="T1" fmla="*/ 313 h 419"/>
                <a:gd name="T2" fmla="*/ 459 w 467"/>
                <a:gd name="T3" fmla="*/ 336 h 419"/>
                <a:gd name="T4" fmla="*/ 448 w 467"/>
                <a:gd name="T5" fmla="*/ 355 h 419"/>
                <a:gd name="T6" fmla="*/ 430 w 467"/>
                <a:gd name="T7" fmla="*/ 369 h 419"/>
                <a:gd name="T8" fmla="*/ 415 w 467"/>
                <a:gd name="T9" fmla="*/ 382 h 419"/>
                <a:gd name="T10" fmla="*/ 393 w 467"/>
                <a:gd name="T11" fmla="*/ 392 h 419"/>
                <a:gd name="T12" fmla="*/ 374 w 467"/>
                <a:gd name="T13" fmla="*/ 402 h 419"/>
                <a:gd name="T14" fmla="*/ 353 w 467"/>
                <a:gd name="T15" fmla="*/ 410 h 419"/>
                <a:gd name="T16" fmla="*/ 335 w 467"/>
                <a:gd name="T17" fmla="*/ 419 h 419"/>
                <a:gd name="T18" fmla="*/ 289 w 467"/>
                <a:gd name="T19" fmla="*/ 415 h 419"/>
                <a:gd name="T20" fmla="*/ 246 w 467"/>
                <a:gd name="T21" fmla="*/ 408 h 419"/>
                <a:gd name="T22" fmla="*/ 203 w 467"/>
                <a:gd name="T23" fmla="*/ 396 h 419"/>
                <a:gd name="T24" fmla="*/ 163 w 467"/>
                <a:gd name="T25" fmla="*/ 382 h 419"/>
                <a:gd name="T26" fmla="*/ 120 w 467"/>
                <a:gd name="T27" fmla="*/ 363 h 419"/>
                <a:gd name="T28" fmla="*/ 79 w 467"/>
                <a:gd name="T29" fmla="*/ 344 h 419"/>
                <a:gd name="T30" fmla="*/ 39 w 467"/>
                <a:gd name="T31" fmla="*/ 322 h 419"/>
                <a:gd name="T32" fmla="*/ 0 w 467"/>
                <a:gd name="T33" fmla="*/ 301 h 419"/>
                <a:gd name="T34" fmla="*/ 180 w 467"/>
                <a:gd name="T35" fmla="*/ 0 h 419"/>
                <a:gd name="T36" fmla="*/ 217 w 467"/>
                <a:gd name="T37" fmla="*/ 28 h 419"/>
                <a:gd name="T38" fmla="*/ 262 w 467"/>
                <a:gd name="T39" fmla="*/ 57 h 419"/>
                <a:gd name="T40" fmla="*/ 308 w 467"/>
                <a:gd name="T41" fmla="*/ 86 h 419"/>
                <a:gd name="T42" fmla="*/ 355 w 467"/>
                <a:gd name="T43" fmla="*/ 119 h 419"/>
                <a:gd name="T44" fmla="*/ 395 w 467"/>
                <a:gd name="T45" fmla="*/ 156 h 419"/>
                <a:gd name="T46" fmla="*/ 430 w 467"/>
                <a:gd name="T47" fmla="*/ 198 h 419"/>
                <a:gd name="T48" fmla="*/ 454 w 467"/>
                <a:gd name="T49" fmla="*/ 249 h 419"/>
                <a:gd name="T50" fmla="*/ 467 w 467"/>
                <a:gd name="T51" fmla="*/ 313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7" h="419">
                  <a:moveTo>
                    <a:pt x="467" y="313"/>
                  </a:moveTo>
                  <a:lnTo>
                    <a:pt x="459" y="336"/>
                  </a:lnTo>
                  <a:lnTo>
                    <a:pt x="448" y="355"/>
                  </a:lnTo>
                  <a:lnTo>
                    <a:pt x="430" y="369"/>
                  </a:lnTo>
                  <a:lnTo>
                    <a:pt x="415" y="382"/>
                  </a:lnTo>
                  <a:lnTo>
                    <a:pt x="393" y="392"/>
                  </a:lnTo>
                  <a:lnTo>
                    <a:pt x="374" y="402"/>
                  </a:lnTo>
                  <a:lnTo>
                    <a:pt x="353" y="410"/>
                  </a:lnTo>
                  <a:lnTo>
                    <a:pt x="335" y="419"/>
                  </a:lnTo>
                  <a:lnTo>
                    <a:pt x="289" y="415"/>
                  </a:lnTo>
                  <a:lnTo>
                    <a:pt x="246" y="408"/>
                  </a:lnTo>
                  <a:lnTo>
                    <a:pt x="203" y="396"/>
                  </a:lnTo>
                  <a:lnTo>
                    <a:pt x="163" y="382"/>
                  </a:lnTo>
                  <a:lnTo>
                    <a:pt x="120" y="363"/>
                  </a:lnTo>
                  <a:lnTo>
                    <a:pt x="79" y="344"/>
                  </a:lnTo>
                  <a:lnTo>
                    <a:pt x="39" y="322"/>
                  </a:lnTo>
                  <a:lnTo>
                    <a:pt x="0" y="301"/>
                  </a:lnTo>
                  <a:lnTo>
                    <a:pt x="180" y="0"/>
                  </a:lnTo>
                  <a:lnTo>
                    <a:pt x="217" y="28"/>
                  </a:lnTo>
                  <a:lnTo>
                    <a:pt x="262" y="57"/>
                  </a:lnTo>
                  <a:lnTo>
                    <a:pt x="308" y="86"/>
                  </a:lnTo>
                  <a:lnTo>
                    <a:pt x="355" y="119"/>
                  </a:lnTo>
                  <a:lnTo>
                    <a:pt x="395" y="156"/>
                  </a:lnTo>
                  <a:lnTo>
                    <a:pt x="430" y="198"/>
                  </a:lnTo>
                  <a:lnTo>
                    <a:pt x="454" y="249"/>
                  </a:lnTo>
                  <a:lnTo>
                    <a:pt x="467" y="313"/>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97" name="Freeform 73">
              <a:extLst>
                <a:ext uri="{FF2B5EF4-FFF2-40B4-BE49-F238E27FC236}">
                  <a16:creationId xmlns:a16="http://schemas.microsoft.com/office/drawing/2014/main" id="{9533A109-A70D-4D4F-8F94-CCC36CD12291}"/>
                </a:ext>
              </a:extLst>
            </p:cNvPr>
            <p:cNvSpPr>
              <a:spLocks/>
            </p:cNvSpPr>
            <p:nvPr/>
          </p:nvSpPr>
          <p:spPr bwMode="auto">
            <a:xfrm>
              <a:off x="2660" y="2378"/>
              <a:ext cx="198" cy="69"/>
            </a:xfrm>
            <a:custGeom>
              <a:avLst/>
              <a:gdLst>
                <a:gd name="T0" fmla="*/ 395 w 395"/>
                <a:gd name="T1" fmla="*/ 97 h 138"/>
                <a:gd name="T2" fmla="*/ 345 w 395"/>
                <a:gd name="T3" fmla="*/ 124 h 138"/>
                <a:gd name="T4" fmla="*/ 296 w 395"/>
                <a:gd name="T5" fmla="*/ 138 h 138"/>
                <a:gd name="T6" fmla="*/ 248 w 395"/>
                <a:gd name="T7" fmla="*/ 136 h 138"/>
                <a:gd name="T8" fmla="*/ 201 w 395"/>
                <a:gd name="T9" fmla="*/ 128 h 138"/>
                <a:gd name="T10" fmla="*/ 151 w 395"/>
                <a:gd name="T11" fmla="*/ 111 h 138"/>
                <a:gd name="T12" fmla="*/ 102 w 395"/>
                <a:gd name="T13" fmla="*/ 95 h 138"/>
                <a:gd name="T14" fmla="*/ 50 w 395"/>
                <a:gd name="T15" fmla="*/ 80 h 138"/>
                <a:gd name="T16" fmla="*/ 0 w 395"/>
                <a:gd name="T17" fmla="*/ 72 h 138"/>
                <a:gd name="T18" fmla="*/ 48 w 395"/>
                <a:gd name="T19" fmla="*/ 0 h 138"/>
                <a:gd name="T20" fmla="*/ 395 w 395"/>
                <a:gd name="T21" fmla="*/ 9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5" h="138">
                  <a:moveTo>
                    <a:pt x="395" y="97"/>
                  </a:moveTo>
                  <a:lnTo>
                    <a:pt x="345" y="124"/>
                  </a:lnTo>
                  <a:lnTo>
                    <a:pt x="296" y="138"/>
                  </a:lnTo>
                  <a:lnTo>
                    <a:pt x="248" y="136"/>
                  </a:lnTo>
                  <a:lnTo>
                    <a:pt x="201" y="128"/>
                  </a:lnTo>
                  <a:lnTo>
                    <a:pt x="151" y="111"/>
                  </a:lnTo>
                  <a:lnTo>
                    <a:pt x="102" y="95"/>
                  </a:lnTo>
                  <a:lnTo>
                    <a:pt x="50" y="80"/>
                  </a:lnTo>
                  <a:lnTo>
                    <a:pt x="0" y="72"/>
                  </a:lnTo>
                  <a:lnTo>
                    <a:pt x="48" y="0"/>
                  </a:lnTo>
                  <a:lnTo>
                    <a:pt x="395" y="9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98" name="Freeform 74">
              <a:extLst>
                <a:ext uri="{FF2B5EF4-FFF2-40B4-BE49-F238E27FC236}">
                  <a16:creationId xmlns:a16="http://schemas.microsoft.com/office/drawing/2014/main" id="{F17E1BF2-F813-4E12-A999-BC717B82D2F1}"/>
                </a:ext>
              </a:extLst>
            </p:cNvPr>
            <p:cNvSpPr>
              <a:spLocks/>
            </p:cNvSpPr>
            <p:nvPr/>
          </p:nvSpPr>
          <p:spPr bwMode="auto">
            <a:xfrm>
              <a:off x="2664" y="2456"/>
              <a:ext cx="141" cy="53"/>
            </a:xfrm>
            <a:custGeom>
              <a:avLst/>
              <a:gdLst>
                <a:gd name="T0" fmla="*/ 282 w 282"/>
                <a:gd name="T1" fmla="*/ 60 h 107"/>
                <a:gd name="T2" fmla="*/ 258 w 282"/>
                <a:gd name="T3" fmla="*/ 80 h 107"/>
                <a:gd name="T4" fmla="*/ 220 w 282"/>
                <a:gd name="T5" fmla="*/ 95 h 107"/>
                <a:gd name="T6" fmla="*/ 167 w 282"/>
                <a:gd name="T7" fmla="*/ 103 h 107"/>
                <a:gd name="T8" fmla="*/ 115 w 282"/>
                <a:gd name="T9" fmla="*/ 107 h 107"/>
                <a:gd name="T10" fmla="*/ 62 w 282"/>
                <a:gd name="T11" fmla="*/ 97 h 107"/>
                <a:gd name="T12" fmla="*/ 24 w 282"/>
                <a:gd name="T13" fmla="*/ 78 h 107"/>
                <a:gd name="T14" fmla="*/ 0 w 282"/>
                <a:gd name="T15" fmla="*/ 45 h 107"/>
                <a:gd name="T16" fmla="*/ 4 w 282"/>
                <a:gd name="T17" fmla="*/ 0 h 107"/>
                <a:gd name="T18" fmla="*/ 282 w 282"/>
                <a:gd name="T19" fmla="*/ 6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2" h="107">
                  <a:moveTo>
                    <a:pt x="282" y="60"/>
                  </a:moveTo>
                  <a:lnTo>
                    <a:pt x="258" y="80"/>
                  </a:lnTo>
                  <a:lnTo>
                    <a:pt x="220" y="95"/>
                  </a:lnTo>
                  <a:lnTo>
                    <a:pt x="167" y="103"/>
                  </a:lnTo>
                  <a:lnTo>
                    <a:pt x="115" y="107"/>
                  </a:lnTo>
                  <a:lnTo>
                    <a:pt x="62" y="97"/>
                  </a:lnTo>
                  <a:lnTo>
                    <a:pt x="24" y="78"/>
                  </a:lnTo>
                  <a:lnTo>
                    <a:pt x="0" y="45"/>
                  </a:lnTo>
                  <a:lnTo>
                    <a:pt x="4" y="0"/>
                  </a:lnTo>
                  <a:lnTo>
                    <a:pt x="282"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99" name="Freeform 75">
              <a:extLst>
                <a:ext uri="{FF2B5EF4-FFF2-40B4-BE49-F238E27FC236}">
                  <a16:creationId xmlns:a16="http://schemas.microsoft.com/office/drawing/2014/main" id="{AEA5266D-1EF2-4708-A088-4E8923AA1F76}"/>
                </a:ext>
              </a:extLst>
            </p:cNvPr>
            <p:cNvSpPr>
              <a:spLocks/>
            </p:cNvSpPr>
            <p:nvPr/>
          </p:nvSpPr>
          <p:spPr bwMode="auto">
            <a:xfrm>
              <a:off x="2669" y="2540"/>
              <a:ext cx="82" cy="49"/>
            </a:xfrm>
            <a:custGeom>
              <a:avLst/>
              <a:gdLst>
                <a:gd name="T0" fmla="*/ 163 w 163"/>
                <a:gd name="T1" fmla="*/ 12 h 99"/>
                <a:gd name="T2" fmla="*/ 151 w 163"/>
                <a:gd name="T3" fmla="*/ 46 h 99"/>
                <a:gd name="T4" fmla="*/ 128 w 163"/>
                <a:gd name="T5" fmla="*/ 76 h 99"/>
                <a:gd name="T6" fmla="*/ 93 w 163"/>
                <a:gd name="T7" fmla="*/ 91 h 99"/>
                <a:gd name="T8" fmla="*/ 58 w 163"/>
                <a:gd name="T9" fmla="*/ 99 h 99"/>
                <a:gd name="T10" fmla="*/ 25 w 163"/>
                <a:gd name="T11" fmla="*/ 93 h 99"/>
                <a:gd name="T12" fmla="*/ 4 w 163"/>
                <a:gd name="T13" fmla="*/ 76 h 99"/>
                <a:gd name="T14" fmla="*/ 0 w 163"/>
                <a:gd name="T15" fmla="*/ 45 h 99"/>
                <a:gd name="T16" fmla="*/ 20 w 163"/>
                <a:gd name="T17" fmla="*/ 0 h 99"/>
                <a:gd name="T18" fmla="*/ 163 w 163"/>
                <a:gd name="T19" fmla="*/ 12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 h="99">
                  <a:moveTo>
                    <a:pt x="163" y="12"/>
                  </a:moveTo>
                  <a:lnTo>
                    <a:pt x="151" y="46"/>
                  </a:lnTo>
                  <a:lnTo>
                    <a:pt x="128" y="76"/>
                  </a:lnTo>
                  <a:lnTo>
                    <a:pt x="93" y="91"/>
                  </a:lnTo>
                  <a:lnTo>
                    <a:pt x="58" y="99"/>
                  </a:lnTo>
                  <a:lnTo>
                    <a:pt x="25" y="93"/>
                  </a:lnTo>
                  <a:lnTo>
                    <a:pt x="4" y="76"/>
                  </a:lnTo>
                  <a:lnTo>
                    <a:pt x="0" y="45"/>
                  </a:lnTo>
                  <a:lnTo>
                    <a:pt x="20" y="0"/>
                  </a:lnTo>
                  <a:lnTo>
                    <a:pt x="163" y="12"/>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00" name="Freeform 76">
              <a:extLst>
                <a:ext uri="{FF2B5EF4-FFF2-40B4-BE49-F238E27FC236}">
                  <a16:creationId xmlns:a16="http://schemas.microsoft.com/office/drawing/2014/main" id="{3661123E-3A50-4D7E-8626-E3BA83F8EB12}"/>
                </a:ext>
              </a:extLst>
            </p:cNvPr>
            <p:cNvSpPr>
              <a:spLocks/>
            </p:cNvSpPr>
            <p:nvPr/>
          </p:nvSpPr>
          <p:spPr bwMode="auto">
            <a:xfrm>
              <a:off x="2751" y="2547"/>
              <a:ext cx="113" cy="113"/>
            </a:xfrm>
            <a:custGeom>
              <a:avLst/>
              <a:gdLst>
                <a:gd name="T0" fmla="*/ 227 w 227"/>
                <a:gd name="T1" fmla="*/ 9 h 226"/>
                <a:gd name="T2" fmla="*/ 208 w 227"/>
                <a:gd name="T3" fmla="*/ 36 h 226"/>
                <a:gd name="T4" fmla="*/ 190 w 227"/>
                <a:gd name="T5" fmla="*/ 65 h 226"/>
                <a:gd name="T6" fmla="*/ 171 w 227"/>
                <a:gd name="T7" fmla="*/ 95 h 226"/>
                <a:gd name="T8" fmla="*/ 151 w 227"/>
                <a:gd name="T9" fmla="*/ 126 h 226"/>
                <a:gd name="T10" fmla="*/ 130 w 227"/>
                <a:gd name="T11" fmla="*/ 153 h 226"/>
                <a:gd name="T12" fmla="*/ 109 w 227"/>
                <a:gd name="T13" fmla="*/ 182 h 226"/>
                <a:gd name="T14" fmla="*/ 83 w 227"/>
                <a:gd name="T15" fmla="*/ 203 h 226"/>
                <a:gd name="T16" fmla="*/ 60 w 227"/>
                <a:gd name="T17" fmla="*/ 226 h 226"/>
                <a:gd name="T18" fmla="*/ 0 w 227"/>
                <a:gd name="T19" fmla="*/ 178 h 226"/>
                <a:gd name="T20" fmla="*/ 25 w 227"/>
                <a:gd name="T21" fmla="*/ 151 h 226"/>
                <a:gd name="T22" fmla="*/ 50 w 227"/>
                <a:gd name="T23" fmla="*/ 118 h 226"/>
                <a:gd name="T24" fmla="*/ 76 w 227"/>
                <a:gd name="T25" fmla="*/ 83 h 226"/>
                <a:gd name="T26" fmla="*/ 105 w 227"/>
                <a:gd name="T27" fmla="*/ 52 h 226"/>
                <a:gd name="T28" fmla="*/ 130 w 227"/>
                <a:gd name="T29" fmla="*/ 25 h 226"/>
                <a:gd name="T30" fmla="*/ 159 w 227"/>
                <a:gd name="T31" fmla="*/ 7 h 226"/>
                <a:gd name="T32" fmla="*/ 190 w 227"/>
                <a:gd name="T33" fmla="*/ 0 h 226"/>
                <a:gd name="T34" fmla="*/ 227 w 227"/>
                <a:gd name="T35" fmla="*/ 9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7" h="226">
                  <a:moveTo>
                    <a:pt x="227" y="9"/>
                  </a:moveTo>
                  <a:lnTo>
                    <a:pt x="208" y="36"/>
                  </a:lnTo>
                  <a:lnTo>
                    <a:pt x="190" y="65"/>
                  </a:lnTo>
                  <a:lnTo>
                    <a:pt x="171" y="95"/>
                  </a:lnTo>
                  <a:lnTo>
                    <a:pt x="151" y="126"/>
                  </a:lnTo>
                  <a:lnTo>
                    <a:pt x="130" y="153"/>
                  </a:lnTo>
                  <a:lnTo>
                    <a:pt x="109" y="182"/>
                  </a:lnTo>
                  <a:lnTo>
                    <a:pt x="83" y="203"/>
                  </a:lnTo>
                  <a:lnTo>
                    <a:pt x="60" y="226"/>
                  </a:lnTo>
                  <a:lnTo>
                    <a:pt x="0" y="178"/>
                  </a:lnTo>
                  <a:lnTo>
                    <a:pt x="25" y="151"/>
                  </a:lnTo>
                  <a:lnTo>
                    <a:pt x="50" y="118"/>
                  </a:lnTo>
                  <a:lnTo>
                    <a:pt x="76" y="83"/>
                  </a:lnTo>
                  <a:lnTo>
                    <a:pt x="105" y="52"/>
                  </a:lnTo>
                  <a:lnTo>
                    <a:pt x="130" y="25"/>
                  </a:lnTo>
                  <a:lnTo>
                    <a:pt x="159" y="7"/>
                  </a:lnTo>
                  <a:lnTo>
                    <a:pt x="190" y="0"/>
                  </a:lnTo>
                  <a:lnTo>
                    <a:pt x="227" y="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01" name="Freeform 77">
              <a:extLst>
                <a:ext uri="{FF2B5EF4-FFF2-40B4-BE49-F238E27FC236}">
                  <a16:creationId xmlns:a16="http://schemas.microsoft.com/office/drawing/2014/main" id="{FA230C55-4FB0-48C2-888F-6B661328C846}"/>
                </a:ext>
              </a:extLst>
            </p:cNvPr>
            <p:cNvSpPr>
              <a:spLocks/>
            </p:cNvSpPr>
            <p:nvPr/>
          </p:nvSpPr>
          <p:spPr bwMode="auto">
            <a:xfrm>
              <a:off x="2805" y="2576"/>
              <a:ext cx="113" cy="117"/>
            </a:xfrm>
            <a:custGeom>
              <a:avLst/>
              <a:gdLst>
                <a:gd name="T0" fmla="*/ 227 w 227"/>
                <a:gd name="T1" fmla="*/ 0 h 234"/>
                <a:gd name="T2" fmla="*/ 199 w 227"/>
                <a:gd name="T3" fmla="*/ 33 h 234"/>
                <a:gd name="T4" fmla="*/ 180 w 227"/>
                <a:gd name="T5" fmla="*/ 75 h 234"/>
                <a:gd name="T6" fmla="*/ 159 w 227"/>
                <a:gd name="T7" fmla="*/ 118 h 234"/>
                <a:gd name="T8" fmla="*/ 139 w 227"/>
                <a:gd name="T9" fmla="*/ 163 h 234"/>
                <a:gd name="T10" fmla="*/ 114 w 227"/>
                <a:gd name="T11" fmla="*/ 197 h 234"/>
                <a:gd name="T12" fmla="*/ 85 w 227"/>
                <a:gd name="T13" fmla="*/ 223 h 234"/>
                <a:gd name="T14" fmla="*/ 46 w 227"/>
                <a:gd name="T15" fmla="*/ 234 h 234"/>
                <a:gd name="T16" fmla="*/ 0 w 227"/>
                <a:gd name="T17" fmla="*/ 228 h 234"/>
                <a:gd name="T18" fmla="*/ 31 w 227"/>
                <a:gd name="T19" fmla="*/ 196 h 234"/>
                <a:gd name="T20" fmla="*/ 56 w 227"/>
                <a:gd name="T21" fmla="*/ 163 h 234"/>
                <a:gd name="T22" fmla="*/ 79 w 227"/>
                <a:gd name="T23" fmla="*/ 126 h 234"/>
                <a:gd name="T24" fmla="*/ 102 w 227"/>
                <a:gd name="T25" fmla="*/ 91 h 234"/>
                <a:gd name="T26" fmla="*/ 126 w 227"/>
                <a:gd name="T27" fmla="*/ 56 h 234"/>
                <a:gd name="T28" fmla="*/ 153 w 227"/>
                <a:gd name="T29" fmla="*/ 29 h 234"/>
                <a:gd name="T30" fmla="*/ 184 w 227"/>
                <a:gd name="T31" fmla="*/ 7 h 234"/>
                <a:gd name="T32" fmla="*/ 227 w 227"/>
                <a:gd name="T33"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7" h="234">
                  <a:moveTo>
                    <a:pt x="227" y="0"/>
                  </a:moveTo>
                  <a:lnTo>
                    <a:pt x="199" y="33"/>
                  </a:lnTo>
                  <a:lnTo>
                    <a:pt x="180" y="75"/>
                  </a:lnTo>
                  <a:lnTo>
                    <a:pt x="159" y="118"/>
                  </a:lnTo>
                  <a:lnTo>
                    <a:pt x="139" y="163"/>
                  </a:lnTo>
                  <a:lnTo>
                    <a:pt x="114" y="197"/>
                  </a:lnTo>
                  <a:lnTo>
                    <a:pt x="85" y="223"/>
                  </a:lnTo>
                  <a:lnTo>
                    <a:pt x="46" y="234"/>
                  </a:lnTo>
                  <a:lnTo>
                    <a:pt x="0" y="228"/>
                  </a:lnTo>
                  <a:lnTo>
                    <a:pt x="31" y="196"/>
                  </a:lnTo>
                  <a:lnTo>
                    <a:pt x="56" y="163"/>
                  </a:lnTo>
                  <a:lnTo>
                    <a:pt x="79" y="126"/>
                  </a:lnTo>
                  <a:lnTo>
                    <a:pt x="102" y="91"/>
                  </a:lnTo>
                  <a:lnTo>
                    <a:pt x="126" y="56"/>
                  </a:lnTo>
                  <a:lnTo>
                    <a:pt x="153" y="29"/>
                  </a:lnTo>
                  <a:lnTo>
                    <a:pt x="184" y="7"/>
                  </a:lnTo>
                  <a:lnTo>
                    <a:pt x="227" y="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02" name="Freeform 78">
              <a:extLst>
                <a:ext uri="{FF2B5EF4-FFF2-40B4-BE49-F238E27FC236}">
                  <a16:creationId xmlns:a16="http://schemas.microsoft.com/office/drawing/2014/main" id="{483E2DF2-B821-4863-B7F0-8E80FA789737}"/>
                </a:ext>
              </a:extLst>
            </p:cNvPr>
            <p:cNvSpPr>
              <a:spLocks/>
            </p:cNvSpPr>
            <p:nvPr/>
          </p:nvSpPr>
          <p:spPr bwMode="auto">
            <a:xfrm>
              <a:off x="2888" y="2600"/>
              <a:ext cx="85" cy="90"/>
            </a:xfrm>
            <a:custGeom>
              <a:avLst/>
              <a:gdLst>
                <a:gd name="T0" fmla="*/ 0 w 169"/>
                <a:gd name="T1" fmla="*/ 180 h 180"/>
                <a:gd name="T2" fmla="*/ 18 w 169"/>
                <a:gd name="T3" fmla="*/ 153 h 180"/>
                <a:gd name="T4" fmla="*/ 35 w 169"/>
                <a:gd name="T5" fmla="*/ 126 h 180"/>
                <a:gd name="T6" fmla="*/ 55 w 169"/>
                <a:gd name="T7" fmla="*/ 99 h 180"/>
                <a:gd name="T8" fmla="*/ 76 w 169"/>
                <a:gd name="T9" fmla="*/ 72 h 180"/>
                <a:gd name="T10" fmla="*/ 95 w 169"/>
                <a:gd name="T11" fmla="*/ 45 h 180"/>
                <a:gd name="T12" fmla="*/ 119 w 169"/>
                <a:gd name="T13" fmla="*/ 23 h 180"/>
                <a:gd name="T14" fmla="*/ 142 w 169"/>
                <a:gd name="T15" fmla="*/ 8 h 180"/>
                <a:gd name="T16" fmla="*/ 169 w 169"/>
                <a:gd name="T17" fmla="*/ 0 h 180"/>
                <a:gd name="T18" fmla="*/ 144 w 169"/>
                <a:gd name="T19" fmla="*/ 16 h 180"/>
                <a:gd name="T20" fmla="*/ 128 w 169"/>
                <a:gd name="T21" fmla="*/ 43 h 180"/>
                <a:gd name="T22" fmla="*/ 115 w 169"/>
                <a:gd name="T23" fmla="*/ 74 h 180"/>
                <a:gd name="T24" fmla="*/ 101 w 169"/>
                <a:gd name="T25" fmla="*/ 107 h 180"/>
                <a:gd name="T26" fmla="*/ 86 w 169"/>
                <a:gd name="T27" fmla="*/ 136 h 180"/>
                <a:gd name="T28" fmla="*/ 66 w 169"/>
                <a:gd name="T29" fmla="*/ 161 h 180"/>
                <a:gd name="T30" fmla="*/ 37 w 169"/>
                <a:gd name="T31" fmla="*/ 177 h 180"/>
                <a:gd name="T32" fmla="*/ 0 w 169"/>
                <a:gd name="T33"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9" h="180">
                  <a:moveTo>
                    <a:pt x="0" y="180"/>
                  </a:moveTo>
                  <a:lnTo>
                    <a:pt x="18" y="153"/>
                  </a:lnTo>
                  <a:lnTo>
                    <a:pt x="35" y="126"/>
                  </a:lnTo>
                  <a:lnTo>
                    <a:pt x="55" y="99"/>
                  </a:lnTo>
                  <a:lnTo>
                    <a:pt x="76" y="72"/>
                  </a:lnTo>
                  <a:lnTo>
                    <a:pt x="95" y="45"/>
                  </a:lnTo>
                  <a:lnTo>
                    <a:pt x="119" y="23"/>
                  </a:lnTo>
                  <a:lnTo>
                    <a:pt x="142" y="8"/>
                  </a:lnTo>
                  <a:lnTo>
                    <a:pt x="169" y="0"/>
                  </a:lnTo>
                  <a:lnTo>
                    <a:pt x="144" y="16"/>
                  </a:lnTo>
                  <a:lnTo>
                    <a:pt x="128" y="43"/>
                  </a:lnTo>
                  <a:lnTo>
                    <a:pt x="115" y="74"/>
                  </a:lnTo>
                  <a:lnTo>
                    <a:pt x="101" y="107"/>
                  </a:lnTo>
                  <a:lnTo>
                    <a:pt x="86" y="136"/>
                  </a:lnTo>
                  <a:lnTo>
                    <a:pt x="66" y="161"/>
                  </a:lnTo>
                  <a:lnTo>
                    <a:pt x="37" y="177"/>
                  </a:lnTo>
                  <a:lnTo>
                    <a:pt x="0" y="18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03" name="Freeform 79">
              <a:extLst>
                <a:ext uri="{FF2B5EF4-FFF2-40B4-BE49-F238E27FC236}">
                  <a16:creationId xmlns:a16="http://schemas.microsoft.com/office/drawing/2014/main" id="{A86C196A-EB63-4B4A-829C-6290445E42CC}"/>
                </a:ext>
              </a:extLst>
            </p:cNvPr>
            <p:cNvSpPr>
              <a:spLocks/>
            </p:cNvSpPr>
            <p:nvPr/>
          </p:nvSpPr>
          <p:spPr bwMode="auto">
            <a:xfrm>
              <a:off x="3019" y="2614"/>
              <a:ext cx="61" cy="64"/>
            </a:xfrm>
            <a:custGeom>
              <a:avLst/>
              <a:gdLst>
                <a:gd name="T0" fmla="*/ 122 w 122"/>
                <a:gd name="T1" fmla="*/ 57 h 128"/>
                <a:gd name="T2" fmla="*/ 122 w 122"/>
                <a:gd name="T3" fmla="*/ 74 h 128"/>
                <a:gd name="T4" fmla="*/ 117 w 122"/>
                <a:gd name="T5" fmla="*/ 88 h 128"/>
                <a:gd name="T6" fmla="*/ 105 w 122"/>
                <a:gd name="T7" fmla="*/ 93 h 128"/>
                <a:gd name="T8" fmla="*/ 93 w 122"/>
                <a:gd name="T9" fmla="*/ 101 h 128"/>
                <a:gd name="T10" fmla="*/ 78 w 122"/>
                <a:gd name="T11" fmla="*/ 103 h 128"/>
                <a:gd name="T12" fmla="*/ 62 w 122"/>
                <a:gd name="T13" fmla="*/ 109 h 128"/>
                <a:gd name="T14" fmla="*/ 49 w 122"/>
                <a:gd name="T15" fmla="*/ 115 h 128"/>
                <a:gd name="T16" fmla="*/ 39 w 122"/>
                <a:gd name="T17" fmla="*/ 128 h 128"/>
                <a:gd name="T18" fmla="*/ 2 w 122"/>
                <a:gd name="T19" fmla="*/ 128 h 128"/>
                <a:gd name="T20" fmla="*/ 0 w 122"/>
                <a:gd name="T21" fmla="*/ 97 h 128"/>
                <a:gd name="T22" fmla="*/ 10 w 122"/>
                <a:gd name="T23" fmla="*/ 66 h 128"/>
                <a:gd name="T24" fmla="*/ 24 w 122"/>
                <a:gd name="T25" fmla="*/ 37 h 128"/>
                <a:gd name="T26" fmla="*/ 43 w 122"/>
                <a:gd name="T27" fmla="*/ 16 h 128"/>
                <a:gd name="T28" fmla="*/ 62 w 122"/>
                <a:gd name="T29" fmla="*/ 0 h 128"/>
                <a:gd name="T30" fmla="*/ 86 w 122"/>
                <a:gd name="T31" fmla="*/ 0 h 128"/>
                <a:gd name="T32" fmla="*/ 105 w 122"/>
                <a:gd name="T33" fmla="*/ 18 h 128"/>
                <a:gd name="T34" fmla="*/ 122 w 122"/>
                <a:gd name="T35" fmla="*/ 5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28">
                  <a:moveTo>
                    <a:pt x="122" y="57"/>
                  </a:moveTo>
                  <a:lnTo>
                    <a:pt x="122" y="74"/>
                  </a:lnTo>
                  <a:lnTo>
                    <a:pt x="117" y="88"/>
                  </a:lnTo>
                  <a:lnTo>
                    <a:pt x="105" y="93"/>
                  </a:lnTo>
                  <a:lnTo>
                    <a:pt x="93" y="101"/>
                  </a:lnTo>
                  <a:lnTo>
                    <a:pt x="78" y="103"/>
                  </a:lnTo>
                  <a:lnTo>
                    <a:pt x="62" y="109"/>
                  </a:lnTo>
                  <a:lnTo>
                    <a:pt x="49" y="115"/>
                  </a:lnTo>
                  <a:lnTo>
                    <a:pt x="39" y="128"/>
                  </a:lnTo>
                  <a:lnTo>
                    <a:pt x="2" y="128"/>
                  </a:lnTo>
                  <a:lnTo>
                    <a:pt x="0" y="97"/>
                  </a:lnTo>
                  <a:lnTo>
                    <a:pt x="10" y="66"/>
                  </a:lnTo>
                  <a:lnTo>
                    <a:pt x="24" y="37"/>
                  </a:lnTo>
                  <a:lnTo>
                    <a:pt x="43" y="16"/>
                  </a:lnTo>
                  <a:lnTo>
                    <a:pt x="62" y="0"/>
                  </a:lnTo>
                  <a:lnTo>
                    <a:pt x="86" y="0"/>
                  </a:lnTo>
                  <a:lnTo>
                    <a:pt x="105" y="18"/>
                  </a:lnTo>
                  <a:lnTo>
                    <a:pt x="122" y="5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04" name="Freeform 80">
              <a:extLst>
                <a:ext uri="{FF2B5EF4-FFF2-40B4-BE49-F238E27FC236}">
                  <a16:creationId xmlns:a16="http://schemas.microsoft.com/office/drawing/2014/main" id="{C23C47FC-854A-4628-A350-18C824DB348C}"/>
                </a:ext>
              </a:extLst>
            </p:cNvPr>
            <p:cNvSpPr>
              <a:spLocks/>
            </p:cNvSpPr>
            <p:nvPr/>
          </p:nvSpPr>
          <p:spPr bwMode="auto">
            <a:xfrm>
              <a:off x="3099" y="2576"/>
              <a:ext cx="45" cy="60"/>
            </a:xfrm>
            <a:custGeom>
              <a:avLst/>
              <a:gdLst>
                <a:gd name="T0" fmla="*/ 84 w 91"/>
                <a:gd name="T1" fmla="*/ 97 h 120"/>
                <a:gd name="T2" fmla="*/ 68 w 91"/>
                <a:gd name="T3" fmla="*/ 91 h 120"/>
                <a:gd name="T4" fmla="*/ 58 w 91"/>
                <a:gd name="T5" fmla="*/ 99 h 120"/>
                <a:gd name="T6" fmla="*/ 49 w 91"/>
                <a:gd name="T7" fmla="*/ 108 h 120"/>
                <a:gd name="T8" fmla="*/ 35 w 91"/>
                <a:gd name="T9" fmla="*/ 120 h 120"/>
                <a:gd name="T10" fmla="*/ 25 w 91"/>
                <a:gd name="T11" fmla="*/ 108 h 120"/>
                <a:gd name="T12" fmla="*/ 18 w 91"/>
                <a:gd name="T13" fmla="*/ 99 h 120"/>
                <a:gd name="T14" fmla="*/ 12 w 91"/>
                <a:gd name="T15" fmla="*/ 87 h 120"/>
                <a:gd name="T16" fmla="*/ 8 w 91"/>
                <a:gd name="T17" fmla="*/ 75 h 120"/>
                <a:gd name="T18" fmla="*/ 2 w 91"/>
                <a:gd name="T19" fmla="*/ 62 h 120"/>
                <a:gd name="T20" fmla="*/ 0 w 91"/>
                <a:gd name="T21" fmla="*/ 50 h 120"/>
                <a:gd name="T22" fmla="*/ 0 w 91"/>
                <a:gd name="T23" fmla="*/ 37 h 120"/>
                <a:gd name="T24" fmla="*/ 0 w 91"/>
                <a:gd name="T25" fmla="*/ 25 h 120"/>
                <a:gd name="T26" fmla="*/ 84 w 91"/>
                <a:gd name="T27" fmla="*/ 0 h 120"/>
                <a:gd name="T28" fmla="*/ 86 w 91"/>
                <a:gd name="T29" fmla="*/ 11 h 120"/>
                <a:gd name="T30" fmla="*/ 89 w 91"/>
                <a:gd name="T31" fmla="*/ 23 h 120"/>
                <a:gd name="T32" fmla="*/ 89 w 91"/>
                <a:gd name="T33" fmla="*/ 35 h 120"/>
                <a:gd name="T34" fmla="*/ 91 w 91"/>
                <a:gd name="T35" fmla="*/ 48 h 120"/>
                <a:gd name="T36" fmla="*/ 89 w 91"/>
                <a:gd name="T37" fmla="*/ 58 h 120"/>
                <a:gd name="T38" fmla="*/ 89 w 91"/>
                <a:gd name="T39" fmla="*/ 69 h 120"/>
                <a:gd name="T40" fmla="*/ 86 w 91"/>
                <a:gd name="T41" fmla="*/ 81 h 120"/>
                <a:gd name="T42" fmla="*/ 84 w 91"/>
                <a:gd name="T43" fmla="*/ 97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20">
                  <a:moveTo>
                    <a:pt x="84" y="97"/>
                  </a:moveTo>
                  <a:lnTo>
                    <a:pt x="68" y="91"/>
                  </a:lnTo>
                  <a:lnTo>
                    <a:pt x="58" y="99"/>
                  </a:lnTo>
                  <a:lnTo>
                    <a:pt x="49" y="108"/>
                  </a:lnTo>
                  <a:lnTo>
                    <a:pt x="35" y="120"/>
                  </a:lnTo>
                  <a:lnTo>
                    <a:pt x="25" y="108"/>
                  </a:lnTo>
                  <a:lnTo>
                    <a:pt x="18" y="99"/>
                  </a:lnTo>
                  <a:lnTo>
                    <a:pt x="12" y="87"/>
                  </a:lnTo>
                  <a:lnTo>
                    <a:pt x="8" y="75"/>
                  </a:lnTo>
                  <a:lnTo>
                    <a:pt x="2" y="62"/>
                  </a:lnTo>
                  <a:lnTo>
                    <a:pt x="0" y="50"/>
                  </a:lnTo>
                  <a:lnTo>
                    <a:pt x="0" y="37"/>
                  </a:lnTo>
                  <a:lnTo>
                    <a:pt x="0" y="25"/>
                  </a:lnTo>
                  <a:lnTo>
                    <a:pt x="84" y="0"/>
                  </a:lnTo>
                  <a:lnTo>
                    <a:pt x="86" y="11"/>
                  </a:lnTo>
                  <a:lnTo>
                    <a:pt x="89" y="23"/>
                  </a:lnTo>
                  <a:lnTo>
                    <a:pt x="89" y="35"/>
                  </a:lnTo>
                  <a:lnTo>
                    <a:pt x="91" y="48"/>
                  </a:lnTo>
                  <a:lnTo>
                    <a:pt x="89" y="58"/>
                  </a:lnTo>
                  <a:lnTo>
                    <a:pt x="89" y="69"/>
                  </a:lnTo>
                  <a:lnTo>
                    <a:pt x="86" y="81"/>
                  </a:lnTo>
                  <a:lnTo>
                    <a:pt x="84" y="9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05" name="Freeform 81">
              <a:extLst>
                <a:ext uri="{FF2B5EF4-FFF2-40B4-BE49-F238E27FC236}">
                  <a16:creationId xmlns:a16="http://schemas.microsoft.com/office/drawing/2014/main" id="{10B7DBAE-7007-47A4-84A2-2923363523C6}"/>
                </a:ext>
              </a:extLst>
            </p:cNvPr>
            <p:cNvSpPr>
              <a:spLocks/>
            </p:cNvSpPr>
            <p:nvPr/>
          </p:nvSpPr>
          <p:spPr bwMode="auto">
            <a:xfrm>
              <a:off x="2085" y="2336"/>
              <a:ext cx="677" cy="560"/>
            </a:xfrm>
            <a:custGeom>
              <a:avLst/>
              <a:gdLst>
                <a:gd name="T0" fmla="*/ 238 w 1353"/>
                <a:gd name="T1" fmla="*/ 120 h 1118"/>
                <a:gd name="T2" fmla="*/ 201 w 1353"/>
                <a:gd name="T3" fmla="*/ 178 h 1118"/>
                <a:gd name="T4" fmla="*/ 170 w 1353"/>
                <a:gd name="T5" fmla="*/ 236 h 1118"/>
                <a:gd name="T6" fmla="*/ 141 w 1353"/>
                <a:gd name="T7" fmla="*/ 296 h 1118"/>
                <a:gd name="T8" fmla="*/ 114 w 1353"/>
                <a:gd name="T9" fmla="*/ 360 h 1118"/>
                <a:gd name="T10" fmla="*/ 85 w 1353"/>
                <a:gd name="T11" fmla="*/ 421 h 1118"/>
                <a:gd name="T12" fmla="*/ 58 w 1353"/>
                <a:gd name="T13" fmla="*/ 485 h 1118"/>
                <a:gd name="T14" fmla="*/ 29 w 1353"/>
                <a:gd name="T15" fmla="*/ 547 h 1118"/>
                <a:gd name="T16" fmla="*/ 0 w 1353"/>
                <a:gd name="T17" fmla="*/ 611 h 1118"/>
                <a:gd name="T18" fmla="*/ 13 w 1353"/>
                <a:gd name="T19" fmla="*/ 676 h 1118"/>
                <a:gd name="T20" fmla="*/ 38 w 1353"/>
                <a:gd name="T21" fmla="*/ 737 h 1118"/>
                <a:gd name="T22" fmla="*/ 69 w 1353"/>
                <a:gd name="T23" fmla="*/ 793 h 1118"/>
                <a:gd name="T24" fmla="*/ 106 w 1353"/>
                <a:gd name="T25" fmla="*/ 847 h 1118"/>
                <a:gd name="T26" fmla="*/ 143 w 1353"/>
                <a:gd name="T27" fmla="*/ 897 h 1118"/>
                <a:gd name="T28" fmla="*/ 182 w 1353"/>
                <a:gd name="T29" fmla="*/ 950 h 1118"/>
                <a:gd name="T30" fmla="*/ 217 w 1353"/>
                <a:gd name="T31" fmla="*/ 1004 h 1118"/>
                <a:gd name="T32" fmla="*/ 250 w 1353"/>
                <a:gd name="T33" fmla="*/ 1066 h 1118"/>
                <a:gd name="T34" fmla="*/ 351 w 1353"/>
                <a:gd name="T35" fmla="*/ 1086 h 1118"/>
                <a:gd name="T36" fmla="*/ 457 w 1353"/>
                <a:gd name="T37" fmla="*/ 1103 h 1118"/>
                <a:gd name="T38" fmla="*/ 566 w 1353"/>
                <a:gd name="T39" fmla="*/ 1115 h 1118"/>
                <a:gd name="T40" fmla="*/ 675 w 1353"/>
                <a:gd name="T41" fmla="*/ 1118 h 1118"/>
                <a:gd name="T42" fmla="*/ 777 w 1353"/>
                <a:gd name="T43" fmla="*/ 1107 h 1118"/>
                <a:gd name="T44" fmla="*/ 878 w 1353"/>
                <a:gd name="T45" fmla="*/ 1084 h 1118"/>
                <a:gd name="T46" fmla="*/ 969 w 1353"/>
                <a:gd name="T47" fmla="*/ 1041 h 1118"/>
                <a:gd name="T48" fmla="*/ 1055 w 1353"/>
                <a:gd name="T49" fmla="*/ 983 h 1118"/>
                <a:gd name="T50" fmla="*/ 1088 w 1353"/>
                <a:gd name="T51" fmla="*/ 946 h 1118"/>
                <a:gd name="T52" fmla="*/ 1123 w 1353"/>
                <a:gd name="T53" fmla="*/ 909 h 1118"/>
                <a:gd name="T54" fmla="*/ 1157 w 1353"/>
                <a:gd name="T55" fmla="*/ 874 h 1118"/>
                <a:gd name="T56" fmla="*/ 1194 w 1353"/>
                <a:gd name="T57" fmla="*/ 841 h 1118"/>
                <a:gd name="T58" fmla="*/ 1229 w 1353"/>
                <a:gd name="T59" fmla="*/ 808 h 1118"/>
                <a:gd name="T60" fmla="*/ 1268 w 1353"/>
                <a:gd name="T61" fmla="*/ 779 h 1118"/>
                <a:gd name="T62" fmla="*/ 1309 w 1353"/>
                <a:gd name="T63" fmla="*/ 752 h 1118"/>
                <a:gd name="T64" fmla="*/ 1353 w 1353"/>
                <a:gd name="T65" fmla="*/ 731 h 1118"/>
                <a:gd name="T66" fmla="*/ 1138 w 1353"/>
                <a:gd name="T67" fmla="*/ 312 h 1118"/>
                <a:gd name="T68" fmla="*/ 1078 w 1353"/>
                <a:gd name="T69" fmla="*/ 281 h 1118"/>
                <a:gd name="T70" fmla="*/ 1020 w 1353"/>
                <a:gd name="T71" fmla="*/ 248 h 1118"/>
                <a:gd name="T72" fmla="*/ 962 w 1353"/>
                <a:gd name="T73" fmla="*/ 211 h 1118"/>
                <a:gd name="T74" fmla="*/ 907 w 1353"/>
                <a:gd name="T75" fmla="*/ 172 h 1118"/>
                <a:gd name="T76" fmla="*/ 849 w 1353"/>
                <a:gd name="T77" fmla="*/ 130 h 1118"/>
                <a:gd name="T78" fmla="*/ 797 w 1353"/>
                <a:gd name="T79" fmla="*/ 87 h 1118"/>
                <a:gd name="T80" fmla="*/ 742 w 1353"/>
                <a:gd name="T81" fmla="*/ 42 h 1118"/>
                <a:gd name="T82" fmla="*/ 694 w 1353"/>
                <a:gd name="T83" fmla="*/ 0 h 1118"/>
                <a:gd name="T84" fmla="*/ 630 w 1353"/>
                <a:gd name="T85" fmla="*/ 2 h 1118"/>
                <a:gd name="T86" fmla="*/ 570 w 1353"/>
                <a:gd name="T87" fmla="*/ 10 h 1118"/>
                <a:gd name="T88" fmla="*/ 510 w 1353"/>
                <a:gd name="T89" fmla="*/ 19 h 1118"/>
                <a:gd name="T90" fmla="*/ 452 w 1353"/>
                <a:gd name="T91" fmla="*/ 37 h 1118"/>
                <a:gd name="T92" fmla="*/ 393 w 1353"/>
                <a:gd name="T93" fmla="*/ 54 h 1118"/>
                <a:gd name="T94" fmla="*/ 341 w 1353"/>
                <a:gd name="T95" fmla="*/ 75 h 1118"/>
                <a:gd name="T96" fmla="*/ 287 w 1353"/>
                <a:gd name="T97" fmla="*/ 97 h 1118"/>
                <a:gd name="T98" fmla="*/ 238 w 1353"/>
                <a:gd name="T99" fmla="*/ 120 h 1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53" h="1118">
                  <a:moveTo>
                    <a:pt x="238" y="120"/>
                  </a:moveTo>
                  <a:lnTo>
                    <a:pt x="201" y="178"/>
                  </a:lnTo>
                  <a:lnTo>
                    <a:pt x="170" y="236"/>
                  </a:lnTo>
                  <a:lnTo>
                    <a:pt x="141" y="296"/>
                  </a:lnTo>
                  <a:lnTo>
                    <a:pt x="114" y="360"/>
                  </a:lnTo>
                  <a:lnTo>
                    <a:pt x="85" y="421"/>
                  </a:lnTo>
                  <a:lnTo>
                    <a:pt x="58" y="485"/>
                  </a:lnTo>
                  <a:lnTo>
                    <a:pt x="29" y="547"/>
                  </a:lnTo>
                  <a:lnTo>
                    <a:pt x="0" y="611"/>
                  </a:lnTo>
                  <a:lnTo>
                    <a:pt x="13" y="676"/>
                  </a:lnTo>
                  <a:lnTo>
                    <a:pt x="38" y="737"/>
                  </a:lnTo>
                  <a:lnTo>
                    <a:pt x="69" y="793"/>
                  </a:lnTo>
                  <a:lnTo>
                    <a:pt x="106" y="847"/>
                  </a:lnTo>
                  <a:lnTo>
                    <a:pt x="143" y="897"/>
                  </a:lnTo>
                  <a:lnTo>
                    <a:pt x="182" y="950"/>
                  </a:lnTo>
                  <a:lnTo>
                    <a:pt x="217" y="1004"/>
                  </a:lnTo>
                  <a:lnTo>
                    <a:pt x="250" y="1066"/>
                  </a:lnTo>
                  <a:lnTo>
                    <a:pt x="351" y="1086"/>
                  </a:lnTo>
                  <a:lnTo>
                    <a:pt x="457" y="1103"/>
                  </a:lnTo>
                  <a:lnTo>
                    <a:pt x="566" y="1115"/>
                  </a:lnTo>
                  <a:lnTo>
                    <a:pt x="675" y="1118"/>
                  </a:lnTo>
                  <a:lnTo>
                    <a:pt x="777" y="1107"/>
                  </a:lnTo>
                  <a:lnTo>
                    <a:pt x="878" y="1084"/>
                  </a:lnTo>
                  <a:lnTo>
                    <a:pt x="969" y="1041"/>
                  </a:lnTo>
                  <a:lnTo>
                    <a:pt x="1055" y="983"/>
                  </a:lnTo>
                  <a:lnTo>
                    <a:pt x="1088" y="946"/>
                  </a:lnTo>
                  <a:lnTo>
                    <a:pt x="1123" y="909"/>
                  </a:lnTo>
                  <a:lnTo>
                    <a:pt x="1157" y="874"/>
                  </a:lnTo>
                  <a:lnTo>
                    <a:pt x="1194" y="841"/>
                  </a:lnTo>
                  <a:lnTo>
                    <a:pt x="1229" y="808"/>
                  </a:lnTo>
                  <a:lnTo>
                    <a:pt x="1268" y="779"/>
                  </a:lnTo>
                  <a:lnTo>
                    <a:pt x="1309" y="752"/>
                  </a:lnTo>
                  <a:lnTo>
                    <a:pt x="1353" y="731"/>
                  </a:lnTo>
                  <a:lnTo>
                    <a:pt x="1138" y="312"/>
                  </a:lnTo>
                  <a:lnTo>
                    <a:pt x="1078" y="281"/>
                  </a:lnTo>
                  <a:lnTo>
                    <a:pt x="1020" y="248"/>
                  </a:lnTo>
                  <a:lnTo>
                    <a:pt x="962" y="211"/>
                  </a:lnTo>
                  <a:lnTo>
                    <a:pt x="907" y="172"/>
                  </a:lnTo>
                  <a:lnTo>
                    <a:pt x="849" y="130"/>
                  </a:lnTo>
                  <a:lnTo>
                    <a:pt x="797" y="87"/>
                  </a:lnTo>
                  <a:lnTo>
                    <a:pt x="742" y="42"/>
                  </a:lnTo>
                  <a:lnTo>
                    <a:pt x="694" y="0"/>
                  </a:lnTo>
                  <a:lnTo>
                    <a:pt x="630" y="2"/>
                  </a:lnTo>
                  <a:lnTo>
                    <a:pt x="570" y="10"/>
                  </a:lnTo>
                  <a:lnTo>
                    <a:pt x="510" y="19"/>
                  </a:lnTo>
                  <a:lnTo>
                    <a:pt x="452" y="37"/>
                  </a:lnTo>
                  <a:lnTo>
                    <a:pt x="393" y="54"/>
                  </a:lnTo>
                  <a:lnTo>
                    <a:pt x="341" y="75"/>
                  </a:lnTo>
                  <a:lnTo>
                    <a:pt x="287" y="97"/>
                  </a:lnTo>
                  <a:lnTo>
                    <a:pt x="238"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06" name="Freeform 82">
              <a:extLst>
                <a:ext uri="{FF2B5EF4-FFF2-40B4-BE49-F238E27FC236}">
                  <a16:creationId xmlns:a16="http://schemas.microsoft.com/office/drawing/2014/main" id="{F807F7DB-D715-4981-83DE-D47C0CB5E6C2}"/>
                </a:ext>
              </a:extLst>
            </p:cNvPr>
            <p:cNvSpPr>
              <a:spLocks/>
            </p:cNvSpPr>
            <p:nvPr/>
          </p:nvSpPr>
          <p:spPr bwMode="auto">
            <a:xfrm>
              <a:off x="2200" y="2384"/>
              <a:ext cx="324" cy="307"/>
            </a:xfrm>
            <a:custGeom>
              <a:avLst/>
              <a:gdLst>
                <a:gd name="T0" fmla="*/ 82 w 648"/>
                <a:gd name="T1" fmla="*/ 97 h 614"/>
                <a:gd name="T2" fmla="*/ 59 w 648"/>
                <a:gd name="T3" fmla="*/ 128 h 614"/>
                <a:gd name="T4" fmla="*/ 37 w 648"/>
                <a:gd name="T5" fmla="*/ 165 h 614"/>
                <a:gd name="T6" fmla="*/ 20 w 648"/>
                <a:gd name="T7" fmla="*/ 205 h 614"/>
                <a:gd name="T8" fmla="*/ 8 w 648"/>
                <a:gd name="T9" fmla="*/ 246 h 614"/>
                <a:gd name="T10" fmla="*/ 0 w 648"/>
                <a:gd name="T11" fmla="*/ 285 h 614"/>
                <a:gd name="T12" fmla="*/ 2 w 648"/>
                <a:gd name="T13" fmla="*/ 324 h 614"/>
                <a:gd name="T14" fmla="*/ 12 w 648"/>
                <a:gd name="T15" fmla="*/ 360 h 614"/>
                <a:gd name="T16" fmla="*/ 35 w 648"/>
                <a:gd name="T17" fmla="*/ 395 h 614"/>
                <a:gd name="T18" fmla="*/ 82 w 648"/>
                <a:gd name="T19" fmla="*/ 417 h 614"/>
                <a:gd name="T20" fmla="*/ 123 w 648"/>
                <a:gd name="T21" fmla="*/ 455 h 614"/>
                <a:gd name="T22" fmla="*/ 158 w 648"/>
                <a:gd name="T23" fmla="*/ 502 h 614"/>
                <a:gd name="T24" fmla="*/ 192 w 648"/>
                <a:gd name="T25" fmla="*/ 548 h 614"/>
                <a:gd name="T26" fmla="*/ 225 w 648"/>
                <a:gd name="T27" fmla="*/ 587 h 614"/>
                <a:gd name="T28" fmla="*/ 266 w 648"/>
                <a:gd name="T29" fmla="*/ 612 h 614"/>
                <a:gd name="T30" fmla="*/ 313 w 648"/>
                <a:gd name="T31" fmla="*/ 614 h 614"/>
                <a:gd name="T32" fmla="*/ 371 w 648"/>
                <a:gd name="T33" fmla="*/ 587 h 614"/>
                <a:gd name="T34" fmla="*/ 408 w 648"/>
                <a:gd name="T35" fmla="*/ 562 h 614"/>
                <a:gd name="T36" fmla="*/ 458 w 648"/>
                <a:gd name="T37" fmla="*/ 543 h 614"/>
                <a:gd name="T38" fmla="*/ 511 w 648"/>
                <a:gd name="T39" fmla="*/ 523 h 614"/>
                <a:gd name="T40" fmla="*/ 565 w 648"/>
                <a:gd name="T41" fmla="*/ 506 h 614"/>
                <a:gd name="T42" fmla="*/ 608 w 648"/>
                <a:gd name="T43" fmla="*/ 479 h 614"/>
                <a:gd name="T44" fmla="*/ 639 w 648"/>
                <a:gd name="T45" fmla="*/ 444 h 614"/>
                <a:gd name="T46" fmla="*/ 648 w 648"/>
                <a:gd name="T47" fmla="*/ 395 h 614"/>
                <a:gd name="T48" fmla="*/ 635 w 648"/>
                <a:gd name="T49" fmla="*/ 335 h 614"/>
                <a:gd name="T50" fmla="*/ 613 w 648"/>
                <a:gd name="T51" fmla="*/ 287 h 614"/>
                <a:gd name="T52" fmla="*/ 600 w 648"/>
                <a:gd name="T53" fmla="*/ 238 h 614"/>
                <a:gd name="T54" fmla="*/ 586 w 648"/>
                <a:gd name="T55" fmla="*/ 188 h 614"/>
                <a:gd name="T56" fmla="*/ 573 w 648"/>
                <a:gd name="T57" fmla="*/ 141 h 614"/>
                <a:gd name="T58" fmla="*/ 553 w 648"/>
                <a:gd name="T59" fmla="*/ 95 h 614"/>
                <a:gd name="T60" fmla="*/ 528 w 648"/>
                <a:gd name="T61" fmla="*/ 54 h 614"/>
                <a:gd name="T62" fmla="*/ 491 w 648"/>
                <a:gd name="T63" fmla="*/ 21 h 614"/>
                <a:gd name="T64" fmla="*/ 443 w 648"/>
                <a:gd name="T65" fmla="*/ 0 h 614"/>
                <a:gd name="T66" fmla="*/ 392 w 648"/>
                <a:gd name="T67" fmla="*/ 0 h 614"/>
                <a:gd name="T68" fmla="*/ 344 w 648"/>
                <a:gd name="T69" fmla="*/ 6 h 614"/>
                <a:gd name="T70" fmla="*/ 295 w 648"/>
                <a:gd name="T71" fmla="*/ 11 h 614"/>
                <a:gd name="T72" fmla="*/ 249 w 648"/>
                <a:gd name="T73" fmla="*/ 25 h 614"/>
                <a:gd name="T74" fmla="*/ 202 w 648"/>
                <a:gd name="T75" fmla="*/ 37 h 614"/>
                <a:gd name="T76" fmla="*/ 160 w 648"/>
                <a:gd name="T77" fmla="*/ 54 h 614"/>
                <a:gd name="T78" fmla="*/ 119 w 648"/>
                <a:gd name="T79" fmla="*/ 73 h 614"/>
                <a:gd name="T80" fmla="*/ 82 w 648"/>
                <a:gd name="T81" fmla="*/ 97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8" h="614">
                  <a:moveTo>
                    <a:pt x="82" y="97"/>
                  </a:moveTo>
                  <a:lnTo>
                    <a:pt x="59" y="128"/>
                  </a:lnTo>
                  <a:lnTo>
                    <a:pt x="37" y="165"/>
                  </a:lnTo>
                  <a:lnTo>
                    <a:pt x="20" y="205"/>
                  </a:lnTo>
                  <a:lnTo>
                    <a:pt x="8" y="246"/>
                  </a:lnTo>
                  <a:lnTo>
                    <a:pt x="0" y="285"/>
                  </a:lnTo>
                  <a:lnTo>
                    <a:pt x="2" y="324"/>
                  </a:lnTo>
                  <a:lnTo>
                    <a:pt x="12" y="360"/>
                  </a:lnTo>
                  <a:lnTo>
                    <a:pt x="35" y="395"/>
                  </a:lnTo>
                  <a:lnTo>
                    <a:pt x="82" y="417"/>
                  </a:lnTo>
                  <a:lnTo>
                    <a:pt x="123" y="455"/>
                  </a:lnTo>
                  <a:lnTo>
                    <a:pt x="158" y="502"/>
                  </a:lnTo>
                  <a:lnTo>
                    <a:pt x="192" y="548"/>
                  </a:lnTo>
                  <a:lnTo>
                    <a:pt x="225" y="587"/>
                  </a:lnTo>
                  <a:lnTo>
                    <a:pt x="266" y="612"/>
                  </a:lnTo>
                  <a:lnTo>
                    <a:pt x="313" y="614"/>
                  </a:lnTo>
                  <a:lnTo>
                    <a:pt x="371" y="587"/>
                  </a:lnTo>
                  <a:lnTo>
                    <a:pt x="408" y="562"/>
                  </a:lnTo>
                  <a:lnTo>
                    <a:pt x="458" y="543"/>
                  </a:lnTo>
                  <a:lnTo>
                    <a:pt x="511" y="523"/>
                  </a:lnTo>
                  <a:lnTo>
                    <a:pt x="565" y="506"/>
                  </a:lnTo>
                  <a:lnTo>
                    <a:pt x="608" y="479"/>
                  </a:lnTo>
                  <a:lnTo>
                    <a:pt x="639" y="444"/>
                  </a:lnTo>
                  <a:lnTo>
                    <a:pt x="648" y="395"/>
                  </a:lnTo>
                  <a:lnTo>
                    <a:pt x="635" y="335"/>
                  </a:lnTo>
                  <a:lnTo>
                    <a:pt x="613" y="287"/>
                  </a:lnTo>
                  <a:lnTo>
                    <a:pt x="600" y="238"/>
                  </a:lnTo>
                  <a:lnTo>
                    <a:pt x="586" y="188"/>
                  </a:lnTo>
                  <a:lnTo>
                    <a:pt x="573" y="141"/>
                  </a:lnTo>
                  <a:lnTo>
                    <a:pt x="553" y="95"/>
                  </a:lnTo>
                  <a:lnTo>
                    <a:pt x="528" y="54"/>
                  </a:lnTo>
                  <a:lnTo>
                    <a:pt x="491" y="21"/>
                  </a:lnTo>
                  <a:lnTo>
                    <a:pt x="443" y="0"/>
                  </a:lnTo>
                  <a:lnTo>
                    <a:pt x="392" y="0"/>
                  </a:lnTo>
                  <a:lnTo>
                    <a:pt x="344" y="6"/>
                  </a:lnTo>
                  <a:lnTo>
                    <a:pt x="295" y="11"/>
                  </a:lnTo>
                  <a:lnTo>
                    <a:pt x="249" y="25"/>
                  </a:lnTo>
                  <a:lnTo>
                    <a:pt x="202" y="37"/>
                  </a:lnTo>
                  <a:lnTo>
                    <a:pt x="160" y="54"/>
                  </a:lnTo>
                  <a:lnTo>
                    <a:pt x="119" y="73"/>
                  </a:lnTo>
                  <a:lnTo>
                    <a:pt x="82" y="97"/>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07" name="Freeform 83">
              <a:extLst>
                <a:ext uri="{FF2B5EF4-FFF2-40B4-BE49-F238E27FC236}">
                  <a16:creationId xmlns:a16="http://schemas.microsoft.com/office/drawing/2014/main" id="{79D0D2F9-4EAF-4C87-B905-93B64F0792BB}"/>
                </a:ext>
              </a:extLst>
            </p:cNvPr>
            <p:cNvSpPr>
              <a:spLocks/>
            </p:cNvSpPr>
            <p:nvPr/>
          </p:nvSpPr>
          <p:spPr bwMode="auto">
            <a:xfrm>
              <a:off x="2600" y="2516"/>
              <a:ext cx="90" cy="162"/>
            </a:xfrm>
            <a:custGeom>
              <a:avLst/>
              <a:gdLst>
                <a:gd name="T0" fmla="*/ 181 w 181"/>
                <a:gd name="T1" fmla="*/ 324 h 324"/>
                <a:gd name="T2" fmla="*/ 14 w 181"/>
                <a:gd name="T3" fmla="*/ 0 h 324"/>
                <a:gd name="T4" fmla="*/ 0 w 181"/>
                <a:gd name="T5" fmla="*/ 0 h 324"/>
                <a:gd name="T6" fmla="*/ 181 w 181"/>
                <a:gd name="T7" fmla="*/ 324 h 324"/>
              </a:gdLst>
              <a:ahLst/>
              <a:cxnLst>
                <a:cxn ang="0">
                  <a:pos x="T0" y="T1"/>
                </a:cxn>
                <a:cxn ang="0">
                  <a:pos x="T2" y="T3"/>
                </a:cxn>
                <a:cxn ang="0">
                  <a:pos x="T4" y="T5"/>
                </a:cxn>
                <a:cxn ang="0">
                  <a:pos x="T6" y="T7"/>
                </a:cxn>
              </a:cxnLst>
              <a:rect l="0" t="0" r="r" b="b"/>
              <a:pathLst>
                <a:path w="181" h="324">
                  <a:moveTo>
                    <a:pt x="181" y="324"/>
                  </a:moveTo>
                  <a:lnTo>
                    <a:pt x="14" y="0"/>
                  </a:lnTo>
                  <a:lnTo>
                    <a:pt x="0" y="0"/>
                  </a:lnTo>
                  <a:lnTo>
                    <a:pt x="181" y="32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08" name="Freeform 84">
              <a:extLst>
                <a:ext uri="{FF2B5EF4-FFF2-40B4-BE49-F238E27FC236}">
                  <a16:creationId xmlns:a16="http://schemas.microsoft.com/office/drawing/2014/main" id="{FFD38D57-6983-4722-8FE5-D229C137531A}"/>
                </a:ext>
              </a:extLst>
            </p:cNvPr>
            <p:cNvSpPr>
              <a:spLocks/>
            </p:cNvSpPr>
            <p:nvPr/>
          </p:nvSpPr>
          <p:spPr bwMode="auto">
            <a:xfrm>
              <a:off x="2566" y="2546"/>
              <a:ext cx="94" cy="162"/>
            </a:xfrm>
            <a:custGeom>
              <a:avLst/>
              <a:gdLst>
                <a:gd name="T0" fmla="*/ 188 w 188"/>
                <a:gd name="T1" fmla="*/ 323 h 323"/>
                <a:gd name="T2" fmla="*/ 176 w 188"/>
                <a:gd name="T3" fmla="*/ 281 h 323"/>
                <a:gd name="T4" fmla="*/ 164 w 188"/>
                <a:gd name="T5" fmla="*/ 240 h 323"/>
                <a:gd name="T6" fmla="*/ 147 w 188"/>
                <a:gd name="T7" fmla="*/ 197 h 323"/>
                <a:gd name="T8" fmla="*/ 130 w 188"/>
                <a:gd name="T9" fmla="*/ 157 h 323"/>
                <a:gd name="T10" fmla="*/ 106 w 188"/>
                <a:gd name="T11" fmla="*/ 116 h 323"/>
                <a:gd name="T12" fmla="*/ 83 w 188"/>
                <a:gd name="T13" fmla="*/ 75 h 323"/>
                <a:gd name="T14" fmla="*/ 52 w 188"/>
                <a:gd name="T15" fmla="*/ 34 h 323"/>
                <a:gd name="T16" fmla="*/ 21 w 188"/>
                <a:gd name="T17" fmla="*/ 0 h 323"/>
                <a:gd name="T18" fmla="*/ 0 w 188"/>
                <a:gd name="T19" fmla="*/ 48 h 323"/>
                <a:gd name="T20" fmla="*/ 3 w 188"/>
                <a:gd name="T21" fmla="*/ 95 h 323"/>
                <a:gd name="T22" fmla="*/ 23 w 188"/>
                <a:gd name="T23" fmla="*/ 135 h 323"/>
                <a:gd name="T24" fmla="*/ 54 w 188"/>
                <a:gd name="T25" fmla="*/ 174 h 323"/>
                <a:gd name="T26" fmla="*/ 91 w 188"/>
                <a:gd name="T27" fmla="*/ 209 h 323"/>
                <a:gd name="T28" fmla="*/ 128 w 188"/>
                <a:gd name="T29" fmla="*/ 246 h 323"/>
                <a:gd name="T30" fmla="*/ 161 w 188"/>
                <a:gd name="T31" fmla="*/ 283 h 323"/>
                <a:gd name="T32" fmla="*/ 188 w 188"/>
                <a:gd name="T33" fmla="*/ 323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8" h="323">
                  <a:moveTo>
                    <a:pt x="188" y="323"/>
                  </a:moveTo>
                  <a:lnTo>
                    <a:pt x="176" y="281"/>
                  </a:lnTo>
                  <a:lnTo>
                    <a:pt x="164" y="240"/>
                  </a:lnTo>
                  <a:lnTo>
                    <a:pt x="147" y="197"/>
                  </a:lnTo>
                  <a:lnTo>
                    <a:pt x="130" y="157"/>
                  </a:lnTo>
                  <a:lnTo>
                    <a:pt x="106" y="116"/>
                  </a:lnTo>
                  <a:lnTo>
                    <a:pt x="83" y="75"/>
                  </a:lnTo>
                  <a:lnTo>
                    <a:pt x="52" y="34"/>
                  </a:lnTo>
                  <a:lnTo>
                    <a:pt x="21" y="0"/>
                  </a:lnTo>
                  <a:lnTo>
                    <a:pt x="0" y="48"/>
                  </a:lnTo>
                  <a:lnTo>
                    <a:pt x="3" y="95"/>
                  </a:lnTo>
                  <a:lnTo>
                    <a:pt x="23" y="135"/>
                  </a:lnTo>
                  <a:lnTo>
                    <a:pt x="54" y="174"/>
                  </a:lnTo>
                  <a:lnTo>
                    <a:pt x="91" y="209"/>
                  </a:lnTo>
                  <a:lnTo>
                    <a:pt x="128" y="246"/>
                  </a:lnTo>
                  <a:lnTo>
                    <a:pt x="161" y="283"/>
                  </a:lnTo>
                  <a:lnTo>
                    <a:pt x="188" y="323"/>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09" name="Freeform 85">
              <a:extLst>
                <a:ext uri="{FF2B5EF4-FFF2-40B4-BE49-F238E27FC236}">
                  <a16:creationId xmlns:a16="http://schemas.microsoft.com/office/drawing/2014/main" id="{D9DC782A-84C6-438D-86B1-02332498E536}"/>
                </a:ext>
              </a:extLst>
            </p:cNvPr>
            <p:cNvSpPr>
              <a:spLocks/>
            </p:cNvSpPr>
            <p:nvPr/>
          </p:nvSpPr>
          <p:spPr bwMode="auto">
            <a:xfrm>
              <a:off x="2137" y="2588"/>
              <a:ext cx="51" cy="90"/>
            </a:xfrm>
            <a:custGeom>
              <a:avLst/>
              <a:gdLst>
                <a:gd name="T0" fmla="*/ 16 w 103"/>
                <a:gd name="T1" fmla="*/ 178 h 178"/>
                <a:gd name="T2" fmla="*/ 33 w 103"/>
                <a:gd name="T3" fmla="*/ 159 h 178"/>
                <a:gd name="T4" fmla="*/ 57 w 103"/>
                <a:gd name="T5" fmla="*/ 138 h 178"/>
                <a:gd name="T6" fmla="*/ 76 w 103"/>
                <a:gd name="T7" fmla="*/ 114 h 178"/>
                <a:gd name="T8" fmla="*/ 94 w 103"/>
                <a:gd name="T9" fmla="*/ 93 h 178"/>
                <a:gd name="T10" fmla="*/ 103 w 103"/>
                <a:gd name="T11" fmla="*/ 68 h 178"/>
                <a:gd name="T12" fmla="*/ 103 w 103"/>
                <a:gd name="T13" fmla="*/ 44 h 178"/>
                <a:gd name="T14" fmla="*/ 90 w 103"/>
                <a:gd name="T15" fmla="*/ 21 h 178"/>
                <a:gd name="T16" fmla="*/ 64 w 103"/>
                <a:gd name="T17" fmla="*/ 0 h 178"/>
                <a:gd name="T18" fmla="*/ 55 w 103"/>
                <a:gd name="T19" fmla="*/ 19 h 178"/>
                <a:gd name="T20" fmla="*/ 43 w 103"/>
                <a:gd name="T21" fmla="*/ 41 h 178"/>
                <a:gd name="T22" fmla="*/ 30 w 103"/>
                <a:gd name="T23" fmla="*/ 60 h 178"/>
                <a:gd name="T24" fmla="*/ 18 w 103"/>
                <a:gd name="T25" fmla="*/ 83 h 178"/>
                <a:gd name="T26" fmla="*/ 6 w 103"/>
                <a:gd name="T27" fmla="*/ 105 h 178"/>
                <a:gd name="T28" fmla="*/ 0 w 103"/>
                <a:gd name="T29" fmla="*/ 128 h 178"/>
                <a:gd name="T30" fmla="*/ 2 w 103"/>
                <a:gd name="T31" fmla="*/ 151 h 178"/>
                <a:gd name="T32" fmla="*/ 16 w 103"/>
                <a:gd name="T33" fmla="*/ 178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 h="178">
                  <a:moveTo>
                    <a:pt x="16" y="178"/>
                  </a:moveTo>
                  <a:lnTo>
                    <a:pt x="33" y="159"/>
                  </a:lnTo>
                  <a:lnTo>
                    <a:pt x="57" y="138"/>
                  </a:lnTo>
                  <a:lnTo>
                    <a:pt x="76" y="114"/>
                  </a:lnTo>
                  <a:lnTo>
                    <a:pt x="94" y="93"/>
                  </a:lnTo>
                  <a:lnTo>
                    <a:pt x="103" y="68"/>
                  </a:lnTo>
                  <a:lnTo>
                    <a:pt x="103" y="44"/>
                  </a:lnTo>
                  <a:lnTo>
                    <a:pt x="90" y="21"/>
                  </a:lnTo>
                  <a:lnTo>
                    <a:pt x="64" y="0"/>
                  </a:lnTo>
                  <a:lnTo>
                    <a:pt x="55" y="19"/>
                  </a:lnTo>
                  <a:lnTo>
                    <a:pt x="43" y="41"/>
                  </a:lnTo>
                  <a:lnTo>
                    <a:pt x="30" y="60"/>
                  </a:lnTo>
                  <a:lnTo>
                    <a:pt x="18" y="83"/>
                  </a:lnTo>
                  <a:lnTo>
                    <a:pt x="6" y="105"/>
                  </a:lnTo>
                  <a:lnTo>
                    <a:pt x="0" y="128"/>
                  </a:lnTo>
                  <a:lnTo>
                    <a:pt x="2" y="151"/>
                  </a:lnTo>
                  <a:lnTo>
                    <a:pt x="16" y="178"/>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10" name="Freeform 86">
              <a:extLst>
                <a:ext uri="{FF2B5EF4-FFF2-40B4-BE49-F238E27FC236}">
                  <a16:creationId xmlns:a16="http://schemas.microsoft.com/office/drawing/2014/main" id="{8BCF78B0-FE11-4702-BDB4-189EDA885AD2}"/>
                </a:ext>
              </a:extLst>
            </p:cNvPr>
            <p:cNvSpPr>
              <a:spLocks/>
            </p:cNvSpPr>
            <p:nvPr/>
          </p:nvSpPr>
          <p:spPr bwMode="auto">
            <a:xfrm>
              <a:off x="2559" y="2636"/>
              <a:ext cx="74" cy="120"/>
            </a:xfrm>
            <a:custGeom>
              <a:avLst/>
              <a:gdLst>
                <a:gd name="T0" fmla="*/ 97 w 149"/>
                <a:gd name="T1" fmla="*/ 240 h 240"/>
                <a:gd name="T2" fmla="*/ 105 w 149"/>
                <a:gd name="T3" fmla="*/ 233 h 240"/>
                <a:gd name="T4" fmla="*/ 116 w 149"/>
                <a:gd name="T5" fmla="*/ 225 h 240"/>
                <a:gd name="T6" fmla="*/ 126 w 149"/>
                <a:gd name="T7" fmla="*/ 215 h 240"/>
                <a:gd name="T8" fmla="*/ 138 w 149"/>
                <a:gd name="T9" fmla="*/ 207 h 240"/>
                <a:gd name="T10" fmla="*/ 149 w 149"/>
                <a:gd name="T11" fmla="*/ 186 h 240"/>
                <a:gd name="T12" fmla="*/ 144 w 149"/>
                <a:gd name="T13" fmla="*/ 169 h 240"/>
                <a:gd name="T14" fmla="*/ 0 w 149"/>
                <a:gd name="T15" fmla="*/ 0 h 240"/>
                <a:gd name="T16" fmla="*/ 0 w 149"/>
                <a:gd name="T17" fmla="*/ 27 h 240"/>
                <a:gd name="T18" fmla="*/ 6 w 149"/>
                <a:gd name="T19" fmla="*/ 56 h 240"/>
                <a:gd name="T20" fmla="*/ 12 w 149"/>
                <a:gd name="T21" fmla="*/ 87 h 240"/>
                <a:gd name="T22" fmla="*/ 25 w 149"/>
                <a:gd name="T23" fmla="*/ 120 h 240"/>
                <a:gd name="T24" fmla="*/ 37 w 149"/>
                <a:gd name="T25" fmla="*/ 149 h 240"/>
                <a:gd name="T26" fmla="*/ 54 w 149"/>
                <a:gd name="T27" fmla="*/ 180 h 240"/>
                <a:gd name="T28" fmla="*/ 74 w 149"/>
                <a:gd name="T29" fmla="*/ 209 h 240"/>
                <a:gd name="T30" fmla="*/ 97 w 149"/>
                <a:gd name="T31" fmla="*/ 24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9" h="240">
                  <a:moveTo>
                    <a:pt x="97" y="240"/>
                  </a:moveTo>
                  <a:lnTo>
                    <a:pt x="105" y="233"/>
                  </a:lnTo>
                  <a:lnTo>
                    <a:pt x="116" y="225"/>
                  </a:lnTo>
                  <a:lnTo>
                    <a:pt x="126" y="215"/>
                  </a:lnTo>
                  <a:lnTo>
                    <a:pt x="138" y="207"/>
                  </a:lnTo>
                  <a:lnTo>
                    <a:pt x="149" y="186"/>
                  </a:lnTo>
                  <a:lnTo>
                    <a:pt x="144" y="169"/>
                  </a:lnTo>
                  <a:lnTo>
                    <a:pt x="0" y="0"/>
                  </a:lnTo>
                  <a:lnTo>
                    <a:pt x="0" y="27"/>
                  </a:lnTo>
                  <a:lnTo>
                    <a:pt x="6" y="56"/>
                  </a:lnTo>
                  <a:lnTo>
                    <a:pt x="12" y="87"/>
                  </a:lnTo>
                  <a:lnTo>
                    <a:pt x="25" y="120"/>
                  </a:lnTo>
                  <a:lnTo>
                    <a:pt x="37" y="149"/>
                  </a:lnTo>
                  <a:lnTo>
                    <a:pt x="54" y="180"/>
                  </a:lnTo>
                  <a:lnTo>
                    <a:pt x="74" y="209"/>
                  </a:lnTo>
                  <a:lnTo>
                    <a:pt x="97" y="24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11" name="Freeform 87">
              <a:extLst>
                <a:ext uri="{FF2B5EF4-FFF2-40B4-BE49-F238E27FC236}">
                  <a16:creationId xmlns:a16="http://schemas.microsoft.com/office/drawing/2014/main" id="{D1E4CE80-0D2C-4F81-87D2-98407667FE35}"/>
                </a:ext>
              </a:extLst>
            </p:cNvPr>
            <p:cNvSpPr>
              <a:spLocks/>
            </p:cNvSpPr>
            <p:nvPr/>
          </p:nvSpPr>
          <p:spPr bwMode="auto">
            <a:xfrm>
              <a:off x="2169" y="2642"/>
              <a:ext cx="72" cy="83"/>
            </a:xfrm>
            <a:custGeom>
              <a:avLst/>
              <a:gdLst>
                <a:gd name="T0" fmla="*/ 0 w 146"/>
                <a:gd name="T1" fmla="*/ 157 h 166"/>
                <a:gd name="T2" fmla="*/ 4 w 146"/>
                <a:gd name="T3" fmla="*/ 162 h 166"/>
                <a:gd name="T4" fmla="*/ 16 w 146"/>
                <a:gd name="T5" fmla="*/ 166 h 166"/>
                <a:gd name="T6" fmla="*/ 28 w 146"/>
                <a:gd name="T7" fmla="*/ 166 h 166"/>
                <a:gd name="T8" fmla="*/ 43 w 146"/>
                <a:gd name="T9" fmla="*/ 166 h 166"/>
                <a:gd name="T10" fmla="*/ 57 w 146"/>
                <a:gd name="T11" fmla="*/ 159 h 166"/>
                <a:gd name="T12" fmla="*/ 72 w 146"/>
                <a:gd name="T13" fmla="*/ 153 h 166"/>
                <a:gd name="T14" fmla="*/ 84 w 146"/>
                <a:gd name="T15" fmla="*/ 141 h 166"/>
                <a:gd name="T16" fmla="*/ 97 w 146"/>
                <a:gd name="T17" fmla="*/ 131 h 166"/>
                <a:gd name="T18" fmla="*/ 121 w 146"/>
                <a:gd name="T19" fmla="*/ 116 h 166"/>
                <a:gd name="T20" fmla="*/ 138 w 146"/>
                <a:gd name="T21" fmla="*/ 102 h 166"/>
                <a:gd name="T22" fmla="*/ 144 w 146"/>
                <a:gd name="T23" fmla="*/ 85 h 166"/>
                <a:gd name="T24" fmla="*/ 146 w 146"/>
                <a:gd name="T25" fmla="*/ 69 h 166"/>
                <a:gd name="T26" fmla="*/ 138 w 146"/>
                <a:gd name="T27" fmla="*/ 52 h 166"/>
                <a:gd name="T28" fmla="*/ 126 w 146"/>
                <a:gd name="T29" fmla="*/ 34 h 166"/>
                <a:gd name="T30" fmla="*/ 113 w 146"/>
                <a:gd name="T31" fmla="*/ 17 h 166"/>
                <a:gd name="T32" fmla="*/ 97 w 146"/>
                <a:gd name="T33" fmla="*/ 0 h 166"/>
                <a:gd name="T34" fmla="*/ 82 w 146"/>
                <a:gd name="T35" fmla="*/ 9 h 166"/>
                <a:gd name="T36" fmla="*/ 68 w 146"/>
                <a:gd name="T37" fmla="*/ 27 h 166"/>
                <a:gd name="T38" fmla="*/ 55 w 146"/>
                <a:gd name="T39" fmla="*/ 46 h 166"/>
                <a:gd name="T40" fmla="*/ 43 w 146"/>
                <a:gd name="T41" fmla="*/ 69 h 166"/>
                <a:gd name="T42" fmla="*/ 31 w 146"/>
                <a:gd name="T43" fmla="*/ 91 h 166"/>
                <a:gd name="T44" fmla="*/ 20 w 146"/>
                <a:gd name="T45" fmla="*/ 114 h 166"/>
                <a:gd name="T46" fmla="*/ 8 w 146"/>
                <a:gd name="T47" fmla="*/ 135 h 166"/>
                <a:gd name="T48" fmla="*/ 0 w 146"/>
                <a:gd name="T49" fmla="*/ 157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6" h="166">
                  <a:moveTo>
                    <a:pt x="0" y="157"/>
                  </a:moveTo>
                  <a:lnTo>
                    <a:pt x="4" y="162"/>
                  </a:lnTo>
                  <a:lnTo>
                    <a:pt x="16" y="166"/>
                  </a:lnTo>
                  <a:lnTo>
                    <a:pt x="28" y="166"/>
                  </a:lnTo>
                  <a:lnTo>
                    <a:pt x="43" y="166"/>
                  </a:lnTo>
                  <a:lnTo>
                    <a:pt x="57" y="159"/>
                  </a:lnTo>
                  <a:lnTo>
                    <a:pt x="72" y="153"/>
                  </a:lnTo>
                  <a:lnTo>
                    <a:pt x="84" y="141"/>
                  </a:lnTo>
                  <a:lnTo>
                    <a:pt x="97" y="131"/>
                  </a:lnTo>
                  <a:lnTo>
                    <a:pt x="121" y="116"/>
                  </a:lnTo>
                  <a:lnTo>
                    <a:pt x="138" y="102"/>
                  </a:lnTo>
                  <a:lnTo>
                    <a:pt x="144" y="85"/>
                  </a:lnTo>
                  <a:lnTo>
                    <a:pt x="146" y="69"/>
                  </a:lnTo>
                  <a:lnTo>
                    <a:pt x="138" y="52"/>
                  </a:lnTo>
                  <a:lnTo>
                    <a:pt x="126" y="34"/>
                  </a:lnTo>
                  <a:lnTo>
                    <a:pt x="113" y="17"/>
                  </a:lnTo>
                  <a:lnTo>
                    <a:pt x="97" y="0"/>
                  </a:lnTo>
                  <a:lnTo>
                    <a:pt x="82" y="9"/>
                  </a:lnTo>
                  <a:lnTo>
                    <a:pt x="68" y="27"/>
                  </a:lnTo>
                  <a:lnTo>
                    <a:pt x="55" y="46"/>
                  </a:lnTo>
                  <a:lnTo>
                    <a:pt x="43" y="69"/>
                  </a:lnTo>
                  <a:lnTo>
                    <a:pt x="31" y="91"/>
                  </a:lnTo>
                  <a:lnTo>
                    <a:pt x="20" y="114"/>
                  </a:lnTo>
                  <a:lnTo>
                    <a:pt x="8" y="135"/>
                  </a:lnTo>
                  <a:lnTo>
                    <a:pt x="0" y="15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12" name="Freeform 88">
              <a:extLst>
                <a:ext uri="{FF2B5EF4-FFF2-40B4-BE49-F238E27FC236}">
                  <a16:creationId xmlns:a16="http://schemas.microsoft.com/office/drawing/2014/main" id="{1A8983B9-539E-40E7-BC61-DABE49A2A704}"/>
                </a:ext>
              </a:extLst>
            </p:cNvPr>
            <p:cNvSpPr>
              <a:spLocks/>
            </p:cNvSpPr>
            <p:nvPr/>
          </p:nvSpPr>
          <p:spPr bwMode="auto">
            <a:xfrm>
              <a:off x="2372" y="2702"/>
              <a:ext cx="73" cy="143"/>
            </a:xfrm>
            <a:custGeom>
              <a:avLst/>
              <a:gdLst>
                <a:gd name="T0" fmla="*/ 0 w 145"/>
                <a:gd name="T1" fmla="*/ 287 h 287"/>
                <a:gd name="T2" fmla="*/ 33 w 145"/>
                <a:gd name="T3" fmla="*/ 271 h 287"/>
                <a:gd name="T4" fmla="*/ 58 w 145"/>
                <a:gd name="T5" fmla="*/ 244 h 287"/>
                <a:gd name="T6" fmla="*/ 75 w 145"/>
                <a:gd name="T7" fmla="*/ 209 h 287"/>
                <a:gd name="T8" fmla="*/ 89 w 145"/>
                <a:gd name="T9" fmla="*/ 168 h 287"/>
                <a:gd name="T10" fmla="*/ 99 w 145"/>
                <a:gd name="T11" fmla="*/ 124 h 287"/>
                <a:gd name="T12" fmla="*/ 110 w 145"/>
                <a:gd name="T13" fmla="*/ 79 h 287"/>
                <a:gd name="T14" fmla="*/ 124 w 145"/>
                <a:gd name="T15" fmla="*/ 37 h 287"/>
                <a:gd name="T16" fmla="*/ 145 w 145"/>
                <a:gd name="T17" fmla="*/ 0 h 287"/>
                <a:gd name="T18" fmla="*/ 97 w 145"/>
                <a:gd name="T19" fmla="*/ 9 h 287"/>
                <a:gd name="T20" fmla="*/ 64 w 145"/>
                <a:gd name="T21" fmla="*/ 35 h 287"/>
                <a:gd name="T22" fmla="*/ 40 w 145"/>
                <a:gd name="T23" fmla="*/ 68 h 287"/>
                <a:gd name="T24" fmla="*/ 27 w 145"/>
                <a:gd name="T25" fmla="*/ 110 h 287"/>
                <a:gd name="T26" fmla="*/ 17 w 145"/>
                <a:gd name="T27" fmla="*/ 155 h 287"/>
                <a:gd name="T28" fmla="*/ 11 w 145"/>
                <a:gd name="T29" fmla="*/ 201 h 287"/>
                <a:gd name="T30" fmla="*/ 6 w 145"/>
                <a:gd name="T31" fmla="*/ 246 h 287"/>
                <a:gd name="T32" fmla="*/ 0 w 145"/>
                <a:gd name="T33" fmla="*/ 287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5" h="287">
                  <a:moveTo>
                    <a:pt x="0" y="287"/>
                  </a:moveTo>
                  <a:lnTo>
                    <a:pt x="33" y="271"/>
                  </a:lnTo>
                  <a:lnTo>
                    <a:pt x="58" y="244"/>
                  </a:lnTo>
                  <a:lnTo>
                    <a:pt x="75" y="209"/>
                  </a:lnTo>
                  <a:lnTo>
                    <a:pt x="89" y="168"/>
                  </a:lnTo>
                  <a:lnTo>
                    <a:pt x="99" y="124"/>
                  </a:lnTo>
                  <a:lnTo>
                    <a:pt x="110" y="79"/>
                  </a:lnTo>
                  <a:lnTo>
                    <a:pt x="124" y="37"/>
                  </a:lnTo>
                  <a:lnTo>
                    <a:pt x="145" y="0"/>
                  </a:lnTo>
                  <a:lnTo>
                    <a:pt x="97" y="9"/>
                  </a:lnTo>
                  <a:lnTo>
                    <a:pt x="64" y="35"/>
                  </a:lnTo>
                  <a:lnTo>
                    <a:pt x="40" y="68"/>
                  </a:lnTo>
                  <a:lnTo>
                    <a:pt x="27" y="110"/>
                  </a:lnTo>
                  <a:lnTo>
                    <a:pt x="17" y="155"/>
                  </a:lnTo>
                  <a:lnTo>
                    <a:pt x="11" y="201"/>
                  </a:lnTo>
                  <a:lnTo>
                    <a:pt x="6" y="246"/>
                  </a:lnTo>
                  <a:lnTo>
                    <a:pt x="0" y="28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13" name="Freeform 89">
              <a:extLst>
                <a:ext uri="{FF2B5EF4-FFF2-40B4-BE49-F238E27FC236}">
                  <a16:creationId xmlns:a16="http://schemas.microsoft.com/office/drawing/2014/main" id="{98F93F5A-9D91-446B-A19C-CA8870A445C9}"/>
                </a:ext>
              </a:extLst>
            </p:cNvPr>
            <p:cNvSpPr>
              <a:spLocks/>
            </p:cNvSpPr>
            <p:nvPr/>
          </p:nvSpPr>
          <p:spPr bwMode="auto">
            <a:xfrm>
              <a:off x="2432" y="2685"/>
              <a:ext cx="96" cy="160"/>
            </a:xfrm>
            <a:custGeom>
              <a:avLst/>
              <a:gdLst>
                <a:gd name="T0" fmla="*/ 0 w 192"/>
                <a:gd name="T1" fmla="*/ 320 h 320"/>
                <a:gd name="T2" fmla="*/ 45 w 192"/>
                <a:gd name="T3" fmla="*/ 320 h 320"/>
                <a:gd name="T4" fmla="*/ 78 w 192"/>
                <a:gd name="T5" fmla="*/ 306 h 320"/>
                <a:gd name="T6" fmla="*/ 101 w 192"/>
                <a:gd name="T7" fmla="*/ 279 h 320"/>
                <a:gd name="T8" fmla="*/ 118 w 192"/>
                <a:gd name="T9" fmla="*/ 248 h 320"/>
                <a:gd name="T10" fmla="*/ 132 w 192"/>
                <a:gd name="T11" fmla="*/ 209 h 320"/>
                <a:gd name="T12" fmla="*/ 145 w 192"/>
                <a:gd name="T13" fmla="*/ 170 h 320"/>
                <a:gd name="T14" fmla="*/ 165 w 192"/>
                <a:gd name="T15" fmla="*/ 134 h 320"/>
                <a:gd name="T16" fmla="*/ 192 w 192"/>
                <a:gd name="T17" fmla="*/ 104 h 320"/>
                <a:gd name="T18" fmla="*/ 147 w 192"/>
                <a:gd name="T19" fmla="*/ 23 h 320"/>
                <a:gd name="T20" fmla="*/ 114 w 192"/>
                <a:gd name="T21" fmla="*/ 0 h 320"/>
                <a:gd name="T22" fmla="*/ 87 w 192"/>
                <a:gd name="T23" fmla="*/ 17 h 320"/>
                <a:gd name="T24" fmla="*/ 68 w 192"/>
                <a:gd name="T25" fmla="*/ 68 h 320"/>
                <a:gd name="T26" fmla="*/ 50 w 192"/>
                <a:gd name="T27" fmla="*/ 134 h 320"/>
                <a:gd name="T28" fmla="*/ 35 w 192"/>
                <a:gd name="T29" fmla="*/ 207 h 320"/>
                <a:gd name="T30" fmla="*/ 17 w 192"/>
                <a:gd name="T31" fmla="*/ 273 h 320"/>
                <a:gd name="T32" fmla="*/ 0 w 192"/>
                <a:gd name="T33"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20">
                  <a:moveTo>
                    <a:pt x="0" y="320"/>
                  </a:moveTo>
                  <a:lnTo>
                    <a:pt x="45" y="320"/>
                  </a:lnTo>
                  <a:lnTo>
                    <a:pt x="78" y="306"/>
                  </a:lnTo>
                  <a:lnTo>
                    <a:pt x="101" y="279"/>
                  </a:lnTo>
                  <a:lnTo>
                    <a:pt x="118" y="248"/>
                  </a:lnTo>
                  <a:lnTo>
                    <a:pt x="132" y="209"/>
                  </a:lnTo>
                  <a:lnTo>
                    <a:pt x="145" y="170"/>
                  </a:lnTo>
                  <a:lnTo>
                    <a:pt x="165" y="134"/>
                  </a:lnTo>
                  <a:lnTo>
                    <a:pt x="192" y="104"/>
                  </a:lnTo>
                  <a:lnTo>
                    <a:pt x="147" y="23"/>
                  </a:lnTo>
                  <a:lnTo>
                    <a:pt x="114" y="0"/>
                  </a:lnTo>
                  <a:lnTo>
                    <a:pt x="87" y="17"/>
                  </a:lnTo>
                  <a:lnTo>
                    <a:pt x="68" y="68"/>
                  </a:lnTo>
                  <a:lnTo>
                    <a:pt x="50" y="134"/>
                  </a:lnTo>
                  <a:lnTo>
                    <a:pt x="35" y="207"/>
                  </a:lnTo>
                  <a:lnTo>
                    <a:pt x="17" y="273"/>
                  </a:lnTo>
                  <a:lnTo>
                    <a:pt x="0" y="32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14" name="Freeform 90">
              <a:extLst>
                <a:ext uri="{FF2B5EF4-FFF2-40B4-BE49-F238E27FC236}">
                  <a16:creationId xmlns:a16="http://schemas.microsoft.com/office/drawing/2014/main" id="{AA3B446E-68B3-4C26-A8B9-37D795031A41}"/>
                </a:ext>
              </a:extLst>
            </p:cNvPr>
            <p:cNvSpPr>
              <a:spLocks/>
            </p:cNvSpPr>
            <p:nvPr/>
          </p:nvSpPr>
          <p:spPr bwMode="auto">
            <a:xfrm>
              <a:off x="2205" y="2708"/>
              <a:ext cx="54" cy="96"/>
            </a:xfrm>
            <a:custGeom>
              <a:avLst/>
              <a:gdLst>
                <a:gd name="T0" fmla="*/ 0 w 109"/>
                <a:gd name="T1" fmla="*/ 109 h 192"/>
                <a:gd name="T2" fmla="*/ 10 w 109"/>
                <a:gd name="T3" fmla="*/ 126 h 192"/>
                <a:gd name="T4" fmla="*/ 23 w 109"/>
                <a:gd name="T5" fmla="*/ 146 h 192"/>
                <a:gd name="T6" fmla="*/ 29 w 109"/>
                <a:gd name="T7" fmla="*/ 155 h 192"/>
                <a:gd name="T8" fmla="*/ 37 w 109"/>
                <a:gd name="T9" fmla="*/ 167 h 192"/>
                <a:gd name="T10" fmla="*/ 43 w 109"/>
                <a:gd name="T11" fmla="*/ 179 h 192"/>
                <a:gd name="T12" fmla="*/ 49 w 109"/>
                <a:gd name="T13" fmla="*/ 192 h 192"/>
                <a:gd name="T14" fmla="*/ 60 w 109"/>
                <a:gd name="T15" fmla="*/ 175 h 192"/>
                <a:gd name="T16" fmla="*/ 74 w 109"/>
                <a:gd name="T17" fmla="*/ 155 h 192"/>
                <a:gd name="T18" fmla="*/ 84 w 109"/>
                <a:gd name="T19" fmla="*/ 132 h 192"/>
                <a:gd name="T20" fmla="*/ 95 w 109"/>
                <a:gd name="T21" fmla="*/ 109 h 192"/>
                <a:gd name="T22" fmla="*/ 103 w 109"/>
                <a:gd name="T23" fmla="*/ 82 h 192"/>
                <a:gd name="T24" fmla="*/ 109 w 109"/>
                <a:gd name="T25" fmla="*/ 55 h 192"/>
                <a:gd name="T26" fmla="*/ 109 w 109"/>
                <a:gd name="T27" fmla="*/ 26 h 192"/>
                <a:gd name="T28" fmla="*/ 109 w 109"/>
                <a:gd name="T29" fmla="*/ 0 h 192"/>
                <a:gd name="T30" fmla="*/ 97 w 109"/>
                <a:gd name="T31" fmla="*/ 16 h 192"/>
                <a:gd name="T32" fmla="*/ 84 w 109"/>
                <a:gd name="T33" fmla="*/ 29 h 192"/>
                <a:gd name="T34" fmla="*/ 68 w 109"/>
                <a:gd name="T35" fmla="*/ 41 h 192"/>
                <a:gd name="T36" fmla="*/ 54 w 109"/>
                <a:gd name="T37" fmla="*/ 55 h 192"/>
                <a:gd name="T38" fmla="*/ 37 w 109"/>
                <a:gd name="T39" fmla="*/ 64 h 192"/>
                <a:gd name="T40" fmla="*/ 23 w 109"/>
                <a:gd name="T41" fmla="*/ 76 h 192"/>
                <a:gd name="T42" fmla="*/ 10 w 109"/>
                <a:gd name="T43" fmla="*/ 90 h 192"/>
                <a:gd name="T44" fmla="*/ 0 w 109"/>
                <a:gd name="T45" fmla="*/ 109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9" h="192">
                  <a:moveTo>
                    <a:pt x="0" y="109"/>
                  </a:moveTo>
                  <a:lnTo>
                    <a:pt x="10" y="126"/>
                  </a:lnTo>
                  <a:lnTo>
                    <a:pt x="23" y="146"/>
                  </a:lnTo>
                  <a:lnTo>
                    <a:pt x="29" y="155"/>
                  </a:lnTo>
                  <a:lnTo>
                    <a:pt x="37" y="167"/>
                  </a:lnTo>
                  <a:lnTo>
                    <a:pt x="43" y="179"/>
                  </a:lnTo>
                  <a:lnTo>
                    <a:pt x="49" y="192"/>
                  </a:lnTo>
                  <a:lnTo>
                    <a:pt x="60" y="175"/>
                  </a:lnTo>
                  <a:lnTo>
                    <a:pt x="74" y="155"/>
                  </a:lnTo>
                  <a:lnTo>
                    <a:pt x="84" y="132"/>
                  </a:lnTo>
                  <a:lnTo>
                    <a:pt x="95" y="109"/>
                  </a:lnTo>
                  <a:lnTo>
                    <a:pt x="103" y="82"/>
                  </a:lnTo>
                  <a:lnTo>
                    <a:pt x="109" y="55"/>
                  </a:lnTo>
                  <a:lnTo>
                    <a:pt x="109" y="26"/>
                  </a:lnTo>
                  <a:lnTo>
                    <a:pt x="109" y="0"/>
                  </a:lnTo>
                  <a:lnTo>
                    <a:pt x="97" y="16"/>
                  </a:lnTo>
                  <a:lnTo>
                    <a:pt x="84" y="29"/>
                  </a:lnTo>
                  <a:lnTo>
                    <a:pt x="68" y="41"/>
                  </a:lnTo>
                  <a:lnTo>
                    <a:pt x="54" y="55"/>
                  </a:lnTo>
                  <a:lnTo>
                    <a:pt x="37" y="64"/>
                  </a:lnTo>
                  <a:lnTo>
                    <a:pt x="23" y="76"/>
                  </a:lnTo>
                  <a:lnTo>
                    <a:pt x="10" y="90"/>
                  </a:lnTo>
                  <a:lnTo>
                    <a:pt x="0" y="10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15" name="Freeform 91">
              <a:extLst>
                <a:ext uri="{FF2B5EF4-FFF2-40B4-BE49-F238E27FC236}">
                  <a16:creationId xmlns:a16="http://schemas.microsoft.com/office/drawing/2014/main" id="{359657A9-4027-4398-9B08-3F8C78ED9D63}"/>
                </a:ext>
              </a:extLst>
            </p:cNvPr>
            <p:cNvSpPr>
              <a:spLocks/>
            </p:cNvSpPr>
            <p:nvPr/>
          </p:nvSpPr>
          <p:spPr bwMode="auto">
            <a:xfrm>
              <a:off x="2283" y="2737"/>
              <a:ext cx="78" cy="106"/>
            </a:xfrm>
            <a:custGeom>
              <a:avLst/>
              <a:gdLst>
                <a:gd name="T0" fmla="*/ 0 w 155"/>
                <a:gd name="T1" fmla="*/ 193 h 213"/>
                <a:gd name="T2" fmla="*/ 20 w 155"/>
                <a:gd name="T3" fmla="*/ 207 h 213"/>
                <a:gd name="T4" fmla="*/ 41 w 155"/>
                <a:gd name="T5" fmla="*/ 213 h 213"/>
                <a:gd name="T6" fmla="*/ 58 w 155"/>
                <a:gd name="T7" fmla="*/ 209 h 213"/>
                <a:gd name="T8" fmla="*/ 78 w 155"/>
                <a:gd name="T9" fmla="*/ 199 h 213"/>
                <a:gd name="T10" fmla="*/ 93 w 155"/>
                <a:gd name="T11" fmla="*/ 182 h 213"/>
                <a:gd name="T12" fmla="*/ 107 w 155"/>
                <a:gd name="T13" fmla="*/ 166 h 213"/>
                <a:gd name="T14" fmla="*/ 119 w 155"/>
                <a:gd name="T15" fmla="*/ 147 h 213"/>
                <a:gd name="T16" fmla="*/ 132 w 155"/>
                <a:gd name="T17" fmla="*/ 133 h 213"/>
                <a:gd name="T18" fmla="*/ 155 w 155"/>
                <a:gd name="T19" fmla="*/ 1 h 213"/>
                <a:gd name="T20" fmla="*/ 113 w 155"/>
                <a:gd name="T21" fmla="*/ 0 h 213"/>
                <a:gd name="T22" fmla="*/ 84 w 155"/>
                <a:gd name="T23" fmla="*/ 11 h 213"/>
                <a:gd name="T24" fmla="*/ 60 w 155"/>
                <a:gd name="T25" fmla="*/ 31 h 213"/>
                <a:gd name="T26" fmla="*/ 45 w 155"/>
                <a:gd name="T27" fmla="*/ 62 h 213"/>
                <a:gd name="T28" fmla="*/ 31 w 155"/>
                <a:gd name="T29" fmla="*/ 93 h 213"/>
                <a:gd name="T30" fmla="*/ 22 w 155"/>
                <a:gd name="T31" fmla="*/ 127 h 213"/>
                <a:gd name="T32" fmla="*/ 10 w 155"/>
                <a:gd name="T33" fmla="*/ 160 h 213"/>
                <a:gd name="T34" fmla="*/ 0 w 155"/>
                <a:gd name="T35" fmla="*/ 19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5" h="213">
                  <a:moveTo>
                    <a:pt x="0" y="193"/>
                  </a:moveTo>
                  <a:lnTo>
                    <a:pt x="20" y="207"/>
                  </a:lnTo>
                  <a:lnTo>
                    <a:pt x="41" y="213"/>
                  </a:lnTo>
                  <a:lnTo>
                    <a:pt x="58" y="209"/>
                  </a:lnTo>
                  <a:lnTo>
                    <a:pt x="78" y="199"/>
                  </a:lnTo>
                  <a:lnTo>
                    <a:pt x="93" y="182"/>
                  </a:lnTo>
                  <a:lnTo>
                    <a:pt x="107" y="166"/>
                  </a:lnTo>
                  <a:lnTo>
                    <a:pt x="119" y="147"/>
                  </a:lnTo>
                  <a:lnTo>
                    <a:pt x="132" y="133"/>
                  </a:lnTo>
                  <a:lnTo>
                    <a:pt x="155" y="1"/>
                  </a:lnTo>
                  <a:lnTo>
                    <a:pt x="113" y="0"/>
                  </a:lnTo>
                  <a:lnTo>
                    <a:pt x="84" y="11"/>
                  </a:lnTo>
                  <a:lnTo>
                    <a:pt x="60" y="31"/>
                  </a:lnTo>
                  <a:lnTo>
                    <a:pt x="45" y="62"/>
                  </a:lnTo>
                  <a:lnTo>
                    <a:pt x="31" y="93"/>
                  </a:lnTo>
                  <a:lnTo>
                    <a:pt x="22" y="127"/>
                  </a:lnTo>
                  <a:lnTo>
                    <a:pt x="10" y="160"/>
                  </a:lnTo>
                  <a:lnTo>
                    <a:pt x="0" y="193"/>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16" name="Freeform 92">
              <a:extLst>
                <a:ext uri="{FF2B5EF4-FFF2-40B4-BE49-F238E27FC236}">
                  <a16:creationId xmlns:a16="http://schemas.microsoft.com/office/drawing/2014/main" id="{81D2D8FE-698D-4199-B113-0DDAB8E0BE3A}"/>
                </a:ext>
              </a:extLst>
            </p:cNvPr>
            <p:cNvSpPr>
              <a:spLocks/>
            </p:cNvSpPr>
            <p:nvPr/>
          </p:nvSpPr>
          <p:spPr bwMode="auto">
            <a:xfrm>
              <a:off x="2523" y="2774"/>
              <a:ext cx="41" cy="48"/>
            </a:xfrm>
            <a:custGeom>
              <a:avLst/>
              <a:gdLst>
                <a:gd name="T0" fmla="*/ 84 w 84"/>
                <a:gd name="T1" fmla="*/ 60 h 97"/>
                <a:gd name="T2" fmla="*/ 49 w 84"/>
                <a:gd name="T3" fmla="*/ 0 h 97"/>
                <a:gd name="T4" fmla="*/ 0 w 84"/>
                <a:gd name="T5" fmla="*/ 97 h 97"/>
                <a:gd name="T6" fmla="*/ 84 w 84"/>
                <a:gd name="T7" fmla="*/ 60 h 97"/>
              </a:gdLst>
              <a:ahLst/>
              <a:cxnLst>
                <a:cxn ang="0">
                  <a:pos x="T0" y="T1"/>
                </a:cxn>
                <a:cxn ang="0">
                  <a:pos x="T2" y="T3"/>
                </a:cxn>
                <a:cxn ang="0">
                  <a:pos x="T4" y="T5"/>
                </a:cxn>
                <a:cxn ang="0">
                  <a:pos x="T6" y="T7"/>
                </a:cxn>
              </a:cxnLst>
              <a:rect l="0" t="0" r="r" b="b"/>
              <a:pathLst>
                <a:path w="84" h="97">
                  <a:moveTo>
                    <a:pt x="84" y="60"/>
                  </a:moveTo>
                  <a:lnTo>
                    <a:pt x="49" y="0"/>
                  </a:lnTo>
                  <a:lnTo>
                    <a:pt x="0" y="97"/>
                  </a:lnTo>
                  <a:lnTo>
                    <a:pt x="84"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17" name="Freeform 93">
              <a:extLst>
                <a:ext uri="{FF2B5EF4-FFF2-40B4-BE49-F238E27FC236}">
                  <a16:creationId xmlns:a16="http://schemas.microsoft.com/office/drawing/2014/main" id="{3446D79E-3D61-404D-8192-6571EA9F75F2}"/>
                </a:ext>
              </a:extLst>
            </p:cNvPr>
            <p:cNvSpPr>
              <a:spLocks/>
            </p:cNvSpPr>
            <p:nvPr/>
          </p:nvSpPr>
          <p:spPr bwMode="auto">
            <a:xfrm>
              <a:off x="1498" y="2446"/>
              <a:ext cx="599" cy="492"/>
            </a:xfrm>
            <a:custGeom>
              <a:avLst/>
              <a:gdLst>
                <a:gd name="T0" fmla="*/ 732 w 1199"/>
                <a:gd name="T1" fmla="*/ 19 h 985"/>
                <a:gd name="T2" fmla="*/ 764 w 1199"/>
                <a:gd name="T3" fmla="*/ 50 h 985"/>
                <a:gd name="T4" fmla="*/ 799 w 1199"/>
                <a:gd name="T5" fmla="*/ 83 h 985"/>
                <a:gd name="T6" fmla="*/ 834 w 1199"/>
                <a:gd name="T7" fmla="*/ 114 h 985"/>
                <a:gd name="T8" fmla="*/ 871 w 1199"/>
                <a:gd name="T9" fmla="*/ 145 h 985"/>
                <a:gd name="T10" fmla="*/ 906 w 1199"/>
                <a:gd name="T11" fmla="*/ 172 h 985"/>
                <a:gd name="T12" fmla="*/ 945 w 1199"/>
                <a:gd name="T13" fmla="*/ 198 h 985"/>
                <a:gd name="T14" fmla="*/ 986 w 1199"/>
                <a:gd name="T15" fmla="*/ 219 h 985"/>
                <a:gd name="T16" fmla="*/ 1030 w 1199"/>
                <a:gd name="T17" fmla="*/ 236 h 985"/>
                <a:gd name="T18" fmla="*/ 1046 w 1199"/>
                <a:gd name="T19" fmla="*/ 273 h 985"/>
                <a:gd name="T20" fmla="*/ 1067 w 1199"/>
                <a:gd name="T21" fmla="*/ 314 h 985"/>
                <a:gd name="T22" fmla="*/ 1090 w 1199"/>
                <a:gd name="T23" fmla="*/ 351 h 985"/>
                <a:gd name="T24" fmla="*/ 1114 w 1199"/>
                <a:gd name="T25" fmla="*/ 392 h 985"/>
                <a:gd name="T26" fmla="*/ 1131 w 1199"/>
                <a:gd name="T27" fmla="*/ 432 h 985"/>
                <a:gd name="T28" fmla="*/ 1147 w 1199"/>
                <a:gd name="T29" fmla="*/ 473 h 985"/>
                <a:gd name="T30" fmla="*/ 1152 w 1199"/>
                <a:gd name="T31" fmla="*/ 514 h 985"/>
                <a:gd name="T32" fmla="*/ 1150 w 1199"/>
                <a:gd name="T33" fmla="*/ 560 h 985"/>
                <a:gd name="T34" fmla="*/ 1199 w 1199"/>
                <a:gd name="T35" fmla="*/ 739 h 985"/>
                <a:gd name="T36" fmla="*/ 1108 w 1199"/>
                <a:gd name="T37" fmla="*/ 818 h 985"/>
                <a:gd name="T38" fmla="*/ 1013 w 1199"/>
                <a:gd name="T39" fmla="*/ 880 h 985"/>
                <a:gd name="T40" fmla="*/ 908 w 1199"/>
                <a:gd name="T41" fmla="*/ 927 h 985"/>
                <a:gd name="T42" fmla="*/ 803 w 1199"/>
                <a:gd name="T43" fmla="*/ 960 h 985"/>
                <a:gd name="T44" fmla="*/ 691 w 1199"/>
                <a:gd name="T45" fmla="*/ 977 h 985"/>
                <a:gd name="T46" fmla="*/ 578 w 1199"/>
                <a:gd name="T47" fmla="*/ 985 h 985"/>
                <a:gd name="T48" fmla="*/ 462 w 1199"/>
                <a:gd name="T49" fmla="*/ 979 h 985"/>
                <a:gd name="T50" fmla="*/ 348 w 1199"/>
                <a:gd name="T51" fmla="*/ 967 h 985"/>
                <a:gd name="T52" fmla="*/ 313 w 1199"/>
                <a:gd name="T53" fmla="*/ 932 h 985"/>
                <a:gd name="T54" fmla="*/ 284 w 1199"/>
                <a:gd name="T55" fmla="*/ 896 h 985"/>
                <a:gd name="T56" fmla="*/ 254 w 1199"/>
                <a:gd name="T57" fmla="*/ 859 h 985"/>
                <a:gd name="T58" fmla="*/ 227 w 1199"/>
                <a:gd name="T59" fmla="*/ 826 h 985"/>
                <a:gd name="T60" fmla="*/ 196 w 1199"/>
                <a:gd name="T61" fmla="*/ 793 h 985"/>
                <a:gd name="T62" fmla="*/ 161 w 1199"/>
                <a:gd name="T63" fmla="*/ 768 h 985"/>
                <a:gd name="T64" fmla="*/ 119 w 1199"/>
                <a:gd name="T65" fmla="*/ 746 h 985"/>
                <a:gd name="T66" fmla="*/ 72 w 1199"/>
                <a:gd name="T67" fmla="*/ 739 h 985"/>
                <a:gd name="T68" fmla="*/ 55 w 1199"/>
                <a:gd name="T69" fmla="*/ 690 h 985"/>
                <a:gd name="T70" fmla="*/ 45 w 1199"/>
                <a:gd name="T71" fmla="*/ 642 h 985"/>
                <a:gd name="T72" fmla="*/ 39 w 1199"/>
                <a:gd name="T73" fmla="*/ 589 h 985"/>
                <a:gd name="T74" fmla="*/ 35 w 1199"/>
                <a:gd name="T75" fmla="*/ 539 h 985"/>
                <a:gd name="T76" fmla="*/ 29 w 1199"/>
                <a:gd name="T77" fmla="*/ 488 h 985"/>
                <a:gd name="T78" fmla="*/ 24 w 1199"/>
                <a:gd name="T79" fmla="*/ 444 h 985"/>
                <a:gd name="T80" fmla="*/ 14 w 1199"/>
                <a:gd name="T81" fmla="*/ 401 h 985"/>
                <a:gd name="T82" fmla="*/ 0 w 1199"/>
                <a:gd name="T83" fmla="*/ 368 h 985"/>
                <a:gd name="T84" fmla="*/ 24 w 1199"/>
                <a:gd name="T85" fmla="*/ 271 h 985"/>
                <a:gd name="T86" fmla="*/ 80 w 1199"/>
                <a:gd name="T87" fmla="*/ 178 h 985"/>
                <a:gd name="T88" fmla="*/ 154 w 1199"/>
                <a:gd name="T89" fmla="*/ 108 h 985"/>
                <a:gd name="T90" fmla="*/ 237 w 1199"/>
                <a:gd name="T91" fmla="*/ 56 h 985"/>
                <a:gd name="T92" fmla="*/ 332 w 1199"/>
                <a:gd name="T93" fmla="*/ 23 h 985"/>
                <a:gd name="T94" fmla="*/ 429 w 1199"/>
                <a:gd name="T95" fmla="*/ 4 h 985"/>
                <a:gd name="T96" fmla="*/ 532 w 1199"/>
                <a:gd name="T97" fmla="*/ 0 h 985"/>
                <a:gd name="T98" fmla="*/ 633 w 1199"/>
                <a:gd name="T99" fmla="*/ 4 h 985"/>
                <a:gd name="T100" fmla="*/ 732 w 1199"/>
                <a:gd name="T101" fmla="*/ 19 h 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99" h="985">
                  <a:moveTo>
                    <a:pt x="732" y="19"/>
                  </a:moveTo>
                  <a:lnTo>
                    <a:pt x="764" y="50"/>
                  </a:lnTo>
                  <a:lnTo>
                    <a:pt x="799" y="83"/>
                  </a:lnTo>
                  <a:lnTo>
                    <a:pt x="834" y="114"/>
                  </a:lnTo>
                  <a:lnTo>
                    <a:pt x="871" y="145"/>
                  </a:lnTo>
                  <a:lnTo>
                    <a:pt x="906" y="172"/>
                  </a:lnTo>
                  <a:lnTo>
                    <a:pt x="945" y="198"/>
                  </a:lnTo>
                  <a:lnTo>
                    <a:pt x="986" y="219"/>
                  </a:lnTo>
                  <a:lnTo>
                    <a:pt x="1030" y="236"/>
                  </a:lnTo>
                  <a:lnTo>
                    <a:pt x="1046" y="273"/>
                  </a:lnTo>
                  <a:lnTo>
                    <a:pt x="1067" y="314"/>
                  </a:lnTo>
                  <a:lnTo>
                    <a:pt x="1090" y="351"/>
                  </a:lnTo>
                  <a:lnTo>
                    <a:pt x="1114" y="392"/>
                  </a:lnTo>
                  <a:lnTo>
                    <a:pt x="1131" y="432"/>
                  </a:lnTo>
                  <a:lnTo>
                    <a:pt x="1147" y="473"/>
                  </a:lnTo>
                  <a:lnTo>
                    <a:pt x="1152" y="514"/>
                  </a:lnTo>
                  <a:lnTo>
                    <a:pt x="1150" y="560"/>
                  </a:lnTo>
                  <a:lnTo>
                    <a:pt x="1199" y="739"/>
                  </a:lnTo>
                  <a:lnTo>
                    <a:pt x="1108" y="818"/>
                  </a:lnTo>
                  <a:lnTo>
                    <a:pt x="1013" y="880"/>
                  </a:lnTo>
                  <a:lnTo>
                    <a:pt x="908" y="927"/>
                  </a:lnTo>
                  <a:lnTo>
                    <a:pt x="803" y="960"/>
                  </a:lnTo>
                  <a:lnTo>
                    <a:pt x="691" y="977"/>
                  </a:lnTo>
                  <a:lnTo>
                    <a:pt x="578" y="985"/>
                  </a:lnTo>
                  <a:lnTo>
                    <a:pt x="462" y="979"/>
                  </a:lnTo>
                  <a:lnTo>
                    <a:pt x="348" y="967"/>
                  </a:lnTo>
                  <a:lnTo>
                    <a:pt x="313" y="932"/>
                  </a:lnTo>
                  <a:lnTo>
                    <a:pt x="284" y="896"/>
                  </a:lnTo>
                  <a:lnTo>
                    <a:pt x="254" y="859"/>
                  </a:lnTo>
                  <a:lnTo>
                    <a:pt x="227" y="826"/>
                  </a:lnTo>
                  <a:lnTo>
                    <a:pt x="196" y="793"/>
                  </a:lnTo>
                  <a:lnTo>
                    <a:pt x="161" y="768"/>
                  </a:lnTo>
                  <a:lnTo>
                    <a:pt x="119" y="746"/>
                  </a:lnTo>
                  <a:lnTo>
                    <a:pt x="72" y="739"/>
                  </a:lnTo>
                  <a:lnTo>
                    <a:pt x="55" y="690"/>
                  </a:lnTo>
                  <a:lnTo>
                    <a:pt x="45" y="642"/>
                  </a:lnTo>
                  <a:lnTo>
                    <a:pt x="39" y="589"/>
                  </a:lnTo>
                  <a:lnTo>
                    <a:pt x="35" y="539"/>
                  </a:lnTo>
                  <a:lnTo>
                    <a:pt x="29" y="488"/>
                  </a:lnTo>
                  <a:lnTo>
                    <a:pt x="24" y="444"/>
                  </a:lnTo>
                  <a:lnTo>
                    <a:pt x="14" y="401"/>
                  </a:lnTo>
                  <a:lnTo>
                    <a:pt x="0" y="368"/>
                  </a:lnTo>
                  <a:lnTo>
                    <a:pt x="24" y="271"/>
                  </a:lnTo>
                  <a:lnTo>
                    <a:pt x="80" y="178"/>
                  </a:lnTo>
                  <a:lnTo>
                    <a:pt x="154" y="108"/>
                  </a:lnTo>
                  <a:lnTo>
                    <a:pt x="237" y="56"/>
                  </a:lnTo>
                  <a:lnTo>
                    <a:pt x="332" y="23"/>
                  </a:lnTo>
                  <a:lnTo>
                    <a:pt x="429" y="4"/>
                  </a:lnTo>
                  <a:lnTo>
                    <a:pt x="532" y="0"/>
                  </a:lnTo>
                  <a:lnTo>
                    <a:pt x="633" y="4"/>
                  </a:lnTo>
                  <a:lnTo>
                    <a:pt x="732"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18" name="Freeform 94">
              <a:extLst>
                <a:ext uri="{FF2B5EF4-FFF2-40B4-BE49-F238E27FC236}">
                  <a16:creationId xmlns:a16="http://schemas.microsoft.com/office/drawing/2014/main" id="{819B1A52-1AAE-4842-9808-4CC528CD4142}"/>
                </a:ext>
              </a:extLst>
            </p:cNvPr>
            <p:cNvSpPr>
              <a:spLocks/>
            </p:cNvSpPr>
            <p:nvPr/>
          </p:nvSpPr>
          <p:spPr bwMode="auto">
            <a:xfrm>
              <a:off x="1611" y="2504"/>
              <a:ext cx="186" cy="84"/>
            </a:xfrm>
            <a:custGeom>
              <a:avLst/>
              <a:gdLst>
                <a:gd name="T0" fmla="*/ 373 w 373"/>
                <a:gd name="T1" fmla="*/ 84 h 169"/>
                <a:gd name="T2" fmla="*/ 324 w 373"/>
                <a:gd name="T3" fmla="*/ 169 h 169"/>
                <a:gd name="T4" fmla="*/ 0 w 373"/>
                <a:gd name="T5" fmla="*/ 84 h 169"/>
                <a:gd name="T6" fmla="*/ 2 w 373"/>
                <a:gd name="T7" fmla="*/ 72 h 169"/>
                <a:gd name="T8" fmla="*/ 10 w 373"/>
                <a:gd name="T9" fmla="*/ 62 h 169"/>
                <a:gd name="T10" fmla="*/ 22 w 373"/>
                <a:gd name="T11" fmla="*/ 51 h 169"/>
                <a:gd name="T12" fmla="*/ 39 w 373"/>
                <a:gd name="T13" fmla="*/ 41 h 169"/>
                <a:gd name="T14" fmla="*/ 57 w 373"/>
                <a:gd name="T15" fmla="*/ 29 h 169"/>
                <a:gd name="T16" fmla="*/ 74 w 373"/>
                <a:gd name="T17" fmla="*/ 18 h 169"/>
                <a:gd name="T18" fmla="*/ 91 w 373"/>
                <a:gd name="T19" fmla="*/ 8 h 169"/>
                <a:gd name="T20" fmla="*/ 109 w 373"/>
                <a:gd name="T21" fmla="*/ 0 h 169"/>
                <a:gd name="T22" fmla="*/ 144 w 373"/>
                <a:gd name="T23" fmla="*/ 0 h 169"/>
                <a:gd name="T24" fmla="*/ 181 w 373"/>
                <a:gd name="T25" fmla="*/ 8 h 169"/>
                <a:gd name="T26" fmla="*/ 212 w 373"/>
                <a:gd name="T27" fmla="*/ 18 h 169"/>
                <a:gd name="T28" fmla="*/ 243 w 373"/>
                <a:gd name="T29" fmla="*/ 33 h 169"/>
                <a:gd name="T30" fmla="*/ 272 w 373"/>
                <a:gd name="T31" fmla="*/ 45 h 169"/>
                <a:gd name="T32" fmla="*/ 305 w 373"/>
                <a:gd name="T33" fmla="*/ 60 h 169"/>
                <a:gd name="T34" fmla="*/ 336 w 373"/>
                <a:gd name="T35" fmla="*/ 72 h 169"/>
                <a:gd name="T36" fmla="*/ 373 w 373"/>
                <a:gd name="T37"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3" h="169">
                  <a:moveTo>
                    <a:pt x="373" y="84"/>
                  </a:moveTo>
                  <a:lnTo>
                    <a:pt x="324" y="169"/>
                  </a:lnTo>
                  <a:lnTo>
                    <a:pt x="0" y="84"/>
                  </a:lnTo>
                  <a:lnTo>
                    <a:pt x="2" y="72"/>
                  </a:lnTo>
                  <a:lnTo>
                    <a:pt x="10" y="62"/>
                  </a:lnTo>
                  <a:lnTo>
                    <a:pt x="22" y="51"/>
                  </a:lnTo>
                  <a:lnTo>
                    <a:pt x="39" y="41"/>
                  </a:lnTo>
                  <a:lnTo>
                    <a:pt x="57" y="29"/>
                  </a:lnTo>
                  <a:lnTo>
                    <a:pt x="74" y="18"/>
                  </a:lnTo>
                  <a:lnTo>
                    <a:pt x="91" y="8"/>
                  </a:lnTo>
                  <a:lnTo>
                    <a:pt x="109" y="0"/>
                  </a:lnTo>
                  <a:lnTo>
                    <a:pt x="144" y="0"/>
                  </a:lnTo>
                  <a:lnTo>
                    <a:pt x="181" y="8"/>
                  </a:lnTo>
                  <a:lnTo>
                    <a:pt x="212" y="18"/>
                  </a:lnTo>
                  <a:lnTo>
                    <a:pt x="243" y="33"/>
                  </a:lnTo>
                  <a:lnTo>
                    <a:pt x="272" y="45"/>
                  </a:lnTo>
                  <a:lnTo>
                    <a:pt x="305" y="60"/>
                  </a:lnTo>
                  <a:lnTo>
                    <a:pt x="336" y="72"/>
                  </a:lnTo>
                  <a:lnTo>
                    <a:pt x="373" y="8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19" name="Freeform 95">
              <a:extLst>
                <a:ext uri="{FF2B5EF4-FFF2-40B4-BE49-F238E27FC236}">
                  <a16:creationId xmlns:a16="http://schemas.microsoft.com/office/drawing/2014/main" id="{A05AD70F-FAD3-4C74-AEDB-AA59FBC00234}"/>
                </a:ext>
              </a:extLst>
            </p:cNvPr>
            <p:cNvSpPr>
              <a:spLocks/>
            </p:cNvSpPr>
            <p:nvPr/>
          </p:nvSpPr>
          <p:spPr bwMode="auto">
            <a:xfrm>
              <a:off x="1779" y="2534"/>
              <a:ext cx="234" cy="215"/>
            </a:xfrm>
            <a:custGeom>
              <a:avLst/>
              <a:gdLst>
                <a:gd name="T0" fmla="*/ 467 w 467"/>
                <a:gd name="T1" fmla="*/ 312 h 431"/>
                <a:gd name="T2" fmla="*/ 461 w 467"/>
                <a:gd name="T3" fmla="*/ 336 h 431"/>
                <a:gd name="T4" fmla="*/ 450 w 467"/>
                <a:gd name="T5" fmla="*/ 355 h 431"/>
                <a:gd name="T6" fmla="*/ 432 w 467"/>
                <a:gd name="T7" fmla="*/ 371 h 431"/>
                <a:gd name="T8" fmla="*/ 415 w 467"/>
                <a:gd name="T9" fmla="*/ 384 h 431"/>
                <a:gd name="T10" fmla="*/ 392 w 467"/>
                <a:gd name="T11" fmla="*/ 396 h 431"/>
                <a:gd name="T12" fmla="*/ 370 w 467"/>
                <a:gd name="T13" fmla="*/ 407 h 431"/>
                <a:gd name="T14" fmla="*/ 349 w 467"/>
                <a:gd name="T15" fmla="*/ 417 h 431"/>
                <a:gd name="T16" fmla="*/ 335 w 467"/>
                <a:gd name="T17" fmla="*/ 431 h 431"/>
                <a:gd name="T18" fmla="*/ 289 w 467"/>
                <a:gd name="T19" fmla="*/ 423 h 431"/>
                <a:gd name="T20" fmla="*/ 246 w 467"/>
                <a:gd name="T21" fmla="*/ 411 h 431"/>
                <a:gd name="T22" fmla="*/ 203 w 467"/>
                <a:gd name="T23" fmla="*/ 398 h 431"/>
                <a:gd name="T24" fmla="*/ 163 w 467"/>
                <a:gd name="T25" fmla="*/ 382 h 431"/>
                <a:gd name="T26" fmla="*/ 122 w 467"/>
                <a:gd name="T27" fmla="*/ 363 h 431"/>
                <a:gd name="T28" fmla="*/ 81 w 467"/>
                <a:gd name="T29" fmla="*/ 342 h 431"/>
                <a:gd name="T30" fmla="*/ 41 w 467"/>
                <a:gd name="T31" fmla="*/ 320 h 431"/>
                <a:gd name="T32" fmla="*/ 0 w 467"/>
                <a:gd name="T33" fmla="*/ 299 h 431"/>
                <a:gd name="T34" fmla="*/ 180 w 467"/>
                <a:gd name="T35" fmla="*/ 0 h 431"/>
                <a:gd name="T36" fmla="*/ 223 w 467"/>
                <a:gd name="T37" fmla="*/ 31 h 431"/>
                <a:gd name="T38" fmla="*/ 269 w 467"/>
                <a:gd name="T39" fmla="*/ 62 h 431"/>
                <a:gd name="T40" fmla="*/ 318 w 467"/>
                <a:gd name="T41" fmla="*/ 91 h 431"/>
                <a:gd name="T42" fmla="*/ 364 w 467"/>
                <a:gd name="T43" fmla="*/ 124 h 431"/>
                <a:gd name="T44" fmla="*/ 403 w 467"/>
                <a:gd name="T45" fmla="*/ 157 h 431"/>
                <a:gd name="T46" fmla="*/ 436 w 467"/>
                <a:gd name="T47" fmla="*/ 200 h 431"/>
                <a:gd name="T48" fmla="*/ 457 w 467"/>
                <a:gd name="T49" fmla="*/ 248 h 431"/>
                <a:gd name="T50" fmla="*/ 467 w 467"/>
                <a:gd name="T51" fmla="*/ 312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7" h="431">
                  <a:moveTo>
                    <a:pt x="467" y="312"/>
                  </a:moveTo>
                  <a:lnTo>
                    <a:pt x="461" y="336"/>
                  </a:lnTo>
                  <a:lnTo>
                    <a:pt x="450" y="355"/>
                  </a:lnTo>
                  <a:lnTo>
                    <a:pt x="432" y="371"/>
                  </a:lnTo>
                  <a:lnTo>
                    <a:pt x="415" y="384"/>
                  </a:lnTo>
                  <a:lnTo>
                    <a:pt x="392" y="396"/>
                  </a:lnTo>
                  <a:lnTo>
                    <a:pt x="370" y="407"/>
                  </a:lnTo>
                  <a:lnTo>
                    <a:pt x="349" y="417"/>
                  </a:lnTo>
                  <a:lnTo>
                    <a:pt x="335" y="431"/>
                  </a:lnTo>
                  <a:lnTo>
                    <a:pt x="289" y="423"/>
                  </a:lnTo>
                  <a:lnTo>
                    <a:pt x="246" y="411"/>
                  </a:lnTo>
                  <a:lnTo>
                    <a:pt x="203" y="398"/>
                  </a:lnTo>
                  <a:lnTo>
                    <a:pt x="163" y="382"/>
                  </a:lnTo>
                  <a:lnTo>
                    <a:pt x="122" y="363"/>
                  </a:lnTo>
                  <a:lnTo>
                    <a:pt x="81" y="342"/>
                  </a:lnTo>
                  <a:lnTo>
                    <a:pt x="41" y="320"/>
                  </a:lnTo>
                  <a:lnTo>
                    <a:pt x="0" y="299"/>
                  </a:lnTo>
                  <a:lnTo>
                    <a:pt x="180" y="0"/>
                  </a:lnTo>
                  <a:lnTo>
                    <a:pt x="223" y="31"/>
                  </a:lnTo>
                  <a:lnTo>
                    <a:pt x="269" y="62"/>
                  </a:lnTo>
                  <a:lnTo>
                    <a:pt x="318" y="91"/>
                  </a:lnTo>
                  <a:lnTo>
                    <a:pt x="364" y="124"/>
                  </a:lnTo>
                  <a:lnTo>
                    <a:pt x="403" y="157"/>
                  </a:lnTo>
                  <a:lnTo>
                    <a:pt x="436" y="200"/>
                  </a:lnTo>
                  <a:lnTo>
                    <a:pt x="457" y="248"/>
                  </a:lnTo>
                  <a:lnTo>
                    <a:pt x="467" y="312"/>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20" name="Freeform 96">
              <a:extLst>
                <a:ext uri="{FF2B5EF4-FFF2-40B4-BE49-F238E27FC236}">
                  <a16:creationId xmlns:a16="http://schemas.microsoft.com/office/drawing/2014/main" id="{0D57FF1E-E72E-495E-B401-FE9392E8707D}"/>
                </a:ext>
              </a:extLst>
            </p:cNvPr>
            <p:cNvSpPr>
              <a:spLocks/>
            </p:cNvSpPr>
            <p:nvPr/>
          </p:nvSpPr>
          <p:spPr bwMode="auto">
            <a:xfrm>
              <a:off x="1551" y="2570"/>
              <a:ext cx="204" cy="73"/>
            </a:xfrm>
            <a:custGeom>
              <a:avLst/>
              <a:gdLst>
                <a:gd name="T0" fmla="*/ 407 w 407"/>
                <a:gd name="T1" fmla="*/ 95 h 145"/>
                <a:gd name="T2" fmla="*/ 357 w 407"/>
                <a:gd name="T3" fmla="*/ 128 h 145"/>
                <a:gd name="T4" fmla="*/ 308 w 407"/>
                <a:gd name="T5" fmla="*/ 145 h 145"/>
                <a:gd name="T6" fmla="*/ 260 w 407"/>
                <a:gd name="T7" fmla="*/ 145 h 145"/>
                <a:gd name="T8" fmla="*/ 211 w 407"/>
                <a:gd name="T9" fmla="*/ 138 h 145"/>
                <a:gd name="T10" fmla="*/ 161 w 407"/>
                <a:gd name="T11" fmla="*/ 122 h 145"/>
                <a:gd name="T12" fmla="*/ 111 w 407"/>
                <a:gd name="T13" fmla="*/ 107 h 145"/>
                <a:gd name="T14" fmla="*/ 56 w 407"/>
                <a:gd name="T15" fmla="*/ 91 h 145"/>
                <a:gd name="T16" fmla="*/ 0 w 407"/>
                <a:gd name="T17" fmla="*/ 83 h 145"/>
                <a:gd name="T18" fmla="*/ 60 w 407"/>
                <a:gd name="T19" fmla="*/ 0 h 145"/>
                <a:gd name="T20" fmla="*/ 407 w 407"/>
                <a:gd name="T21" fmla="*/ 9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7" h="145">
                  <a:moveTo>
                    <a:pt x="407" y="95"/>
                  </a:moveTo>
                  <a:lnTo>
                    <a:pt x="357" y="128"/>
                  </a:lnTo>
                  <a:lnTo>
                    <a:pt x="308" y="145"/>
                  </a:lnTo>
                  <a:lnTo>
                    <a:pt x="260" y="145"/>
                  </a:lnTo>
                  <a:lnTo>
                    <a:pt x="211" y="138"/>
                  </a:lnTo>
                  <a:lnTo>
                    <a:pt x="161" y="122"/>
                  </a:lnTo>
                  <a:lnTo>
                    <a:pt x="111" y="107"/>
                  </a:lnTo>
                  <a:lnTo>
                    <a:pt x="56" y="91"/>
                  </a:lnTo>
                  <a:lnTo>
                    <a:pt x="0" y="83"/>
                  </a:lnTo>
                  <a:lnTo>
                    <a:pt x="60" y="0"/>
                  </a:lnTo>
                  <a:lnTo>
                    <a:pt x="407" y="9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21" name="Freeform 97">
              <a:extLst>
                <a:ext uri="{FF2B5EF4-FFF2-40B4-BE49-F238E27FC236}">
                  <a16:creationId xmlns:a16="http://schemas.microsoft.com/office/drawing/2014/main" id="{A84F0560-022A-4B0F-A560-6AE8B63E0078}"/>
                </a:ext>
              </a:extLst>
            </p:cNvPr>
            <p:cNvSpPr>
              <a:spLocks/>
            </p:cNvSpPr>
            <p:nvPr/>
          </p:nvSpPr>
          <p:spPr bwMode="auto">
            <a:xfrm>
              <a:off x="1561" y="2648"/>
              <a:ext cx="146" cy="53"/>
            </a:xfrm>
            <a:custGeom>
              <a:avLst/>
              <a:gdLst>
                <a:gd name="T0" fmla="*/ 293 w 293"/>
                <a:gd name="T1" fmla="*/ 60 h 107"/>
                <a:gd name="T2" fmla="*/ 266 w 293"/>
                <a:gd name="T3" fmla="*/ 80 h 107"/>
                <a:gd name="T4" fmla="*/ 225 w 293"/>
                <a:gd name="T5" fmla="*/ 95 h 107"/>
                <a:gd name="T6" fmla="*/ 171 w 293"/>
                <a:gd name="T7" fmla="*/ 103 h 107"/>
                <a:gd name="T8" fmla="*/ 117 w 293"/>
                <a:gd name="T9" fmla="*/ 107 h 107"/>
                <a:gd name="T10" fmla="*/ 64 w 293"/>
                <a:gd name="T11" fmla="*/ 97 h 107"/>
                <a:gd name="T12" fmla="*/ 24 w 293"/>
                <a:gd name="T13" fmla="*/ 78 h 107"/>
                <a:gd name="T14" fmla="*/ 0 w 293"/>
                <a:gd name="T15" fmla="*/ 45 h 107"/>
                <a:gd name="T16" fmla="*/ 6 w 293"/>
                <a:gd name="T17" fmla="*/ 0 h 107"/>
                <a:gd name="T18" fmla="*/ 293 w 293"/>
                <a:gd name="T19" fmla="*/ 6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3" h="107">
                  <a:moveTo>
                    <a:pt x="293" y="60"/>
                  </a:moveTo>
                  <a:lnTo>
                    <a:pt x="266" y="80"/>
                  </a:lnTo>
                  <a:lnTo>
                    <a:pt x="225" y="95"/>
                  </a:lnTo>
                  <a:lnTo>
                    <a:pt x="171" y="103"/>
                  </a:lnTo>
                  <a:lnTo>
                    <a:pt x="117" y="107"/>
                  </a:lnTo>
                  <a:lnTo>
                    <a:pt x="64" y="97"/>
                  </a:lnTo>
                  <a:lnTo>
                    <a:pt x="24" y="78"/>
                  </a:lnTo>
                  <a:lnTo>
                    <a:pt x="0" y="45"/>
                  </a:lnTo>
                  <a:lnTo>
                    <a:pt x="6" y="0"/>
                  </a:lnTo>
                  <a:lnTo>
                    <a:pt x="293"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22" name="Freeform 98">
              <a:extLst>
                <a:ext uri="{FF2B5EF4-FFF2-40B4-BE49-F238E27FC236}">
                  <a16:creationId xmlns:a16="http://schemas.microsoft.com/office/drawing/2014/main" id="{B391D00E-D94D-4D32-A5C4-04C08BA28B81}"/>
                </a:ext>
              </a:extLst>
            </p:cNvPr>
            <p:cNvSpPr>
              <a:spLocks/>
            </p:cNvSpPr>
            <p:nvPr/>
          </p:nvSpPr>
          <p:spPr bwMode="auto">
            <a:xfrm>
              <a:off x="1566" y="2732"/>
              <a:ext cx="81" cy="52"/>
            </a:xfrm>
            <a:custGeom>
              <a:avLst/>
              <a:gdLst>
                <a:gd name="T0" fmla="*/ 163 w 163"/>
                <a:gd name="T1" fmla="*/ 11 h 105"/>
                <a:gd name="T2" fmla="*/ 151 w 163"/>
                <a:gd name="T3" fmla="*/ 50 h 105"/>
                <a:gd name="T4" fmla="*/ 128 w 163"/>
                <a:gd name="T5" fmla="*/ 79 h 105"/>
                <a:gd name="T6" fmla="*/ 93 w 163"/>
                <a:gd name="T7" fmla="*/ 97 h 105"/>
                <a:gd name="T8" fmla="*/ 58 w 163"/>
                <a:gd name="T9" fmla="*/ 105 h 105"/>
                <a:gd name="T10" fmla="*/ 25 w 163"/>
                <a:gd name="T11" fmla="*/ 97 h 105"/>
                <a:gd name="T12" fmla="*/ 6 w 163"/>
                <a:gd name="T13" fmla="*/ 77 h 105"/>
                <a:gd name="T14" fmla="*/ 0 w 163"/>
                <a:gd name="T15" fmla="*/ 44 h 105"/>
                <a:gd name="T16" fmla="*/ 20 w 163"/>
                <a:gd name="T17" fmla="*/ 0 h 105"/>
                <a:gd name="T18" fmla="*/ 163 w 163"/>
                <a:gd name="T19" fmla="*/ 1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 h="105">
                  <a:moveTo>
                    <a:pt x="163" y="11"/>
                  </a:moveTo>
                  <a:lnTo>
                    <a:pt x="151" y="50"/>
                  </a:lnTo>
                  <a:lnTo>
                    <a:pt x="128" y="79"/>
                  </a:lnTo>
                  <a:lnTo>
                    <a:pt x="93" y="97"/>
                  </a:lnTo>
                  <a:lnTo>
                    <a:pt x="58" y="105"/>
                  </a:lnTo>
                  <a:lnTo>
                    <a:pt x="25" y="97"/>
                  </a:lnTo>
                  <a:lnTo>
                    <a:pt x="6" y="77"/>
                  </a:lnTo>
                  <a:lnTo>
                    <a:pt x="0" y="44"/>
                  </a:lnTo>
                  <a:lnTo>
                    <a:pt x="20" y="0"/>
                  </a:lnTo>
                  <a:lnTo>
                    <a:pt x="163" y="11"/>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23" name="Freeform 99">
              <a:extLst>
                <a:ext uri="{FF2B5EF4-FFF2-40B4-BE49-F238E27FC236}">
                  <a16:creationId xmlns:a16="http://schemas.microsoft.com/office/drawing/2014/main" id="{6639EC81-98F6-4524-8612-0A73A7703F9B}"/>
                </a:ext>
              </a:extLst>
            </p:cNvPr>
            <p:cNvSpPr>
              <a:spLocks/>
            </p:cNvSpPr>
            <p:nvPr/>
          </p:nvSpPr>
          <p:spPr bwMode="auto">
            <a:xfrm>
              <a:off x="1647" y="2739"/>
              <a:ext cx="114" cy="119"/>
            </a:xfrm>
            <a:custGeom>
              <a:avLst/>
              <a:gdLst>
                <a:gd name="T0" fmla="*/ 229 w 229"/>
                <a:gd name="T1" fmla="*/ 10 h 239"/>
                <a:gd name="T2" fmla="*/ 209 w 229"/>
                <a:gd name="T3" fmla="*/ 41 h 239"/>
                <a:gd name="T4" fmla="*/ 190 w 229"/>
                <a:gd name="T5" fmla="*/ 72 h 239"/>
                <a:gd name="T6" fmla="*/ 171 w 229"/>
                <a:gd name="T7" fmla="*/ 101 h 239"/>
                <a:gd name="T8" fmla="*/ 153 w 229"/>
                <a:gd name="T9" fmla="*/ 132 h 239"/>
                <a:gd name="T10" fmla="*/ 130 w 229"/>
                <a:gd name="T11" fmla="*/ 159 h 239"/>
                <a:gd name="T12" fmla="*/ 109 w 229"/>
                <a:gd name="T13" fmla="*/ 188 h 239"/>
                <a:gd name="T14" fmla="*/ 83 w 229"/>
                <a:gd name="T15" fmla="*/ 214 h 239"/>
                <a:gd name="T16" fmla="*/ 60 w 229"/>
                <a:gd name="T17" fmla="*/ 239 h 239"/>
                <a:gd name="T18" fmla="*/ 0 w 229"/>
                <a:gd name="T19" fmla="*/ 179 h 239"/>
                <a:gd name="T20" fmla="*/ 25 w 229"/>
                <a:gd name="T21" fmla="*/ 152 h 239"/>
                <a:gd name="T22" fmla="*/ 50 w 229"/>
                <a:gd name="T23" fmla="*/ 119 h 239"/>
                <a:gd name="T24" fmla="*/ 76 w 229"/>
                <a:gd name="T25" fmla="*/ 84 h 239"/>
                <a:gd name="T26" fmla="*/ 105 w 229"/>
                <a:gd name="T27" fmla="*/ 53 h 239"/>
                <a:gd name="T28" fmla="*/ 130 w 229"/>
                <a:gd name="T29" fmla="*/ 26 h 239"/>
                <a:gd name="T30" fmla="*/ 161 w 229"/>
                <a:gd name="T31" fmla="*/ 8 h 239"/>
                <a:gd name="T32" fmla="*/ 192 w 229"/>
                <a:gd name="T33" fmla="*/ 0 h 239"/>
                <a:gd name="T34" fmla="*/ 229 w 229"/>
                <a:gd name="T35" fmla="*/ 1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9" h="239">
                  <a:moveTo>
                    <a:pt x="229" y="10"/>
                  </a:moveTo>
                  <a:lnTo>
                    <a:pt x="209" y="41"/>
                  </a:lnTo>
                  <a:lnTo>
                    <a:pt x="190" y="72"/>
                  </a:lnTo>
                  <a:lnTo>
                    <a:pt x="171" y="101"/>
                  </a:lnTo>
                  <a:lnTo>
                    <a:pt x="153" y="132"/>
                  </a:lnTo>
                  <a:lnTo>
                    <a:pt x="130" y="159"/>
                  </a:lnTo>
                  <a:lnTo>
                    <a:pt x="109" y="188"/>
                  </a:lnTo>
                  <a:lnTo>
                    <a:pt x="83" y="214"/>
                  </a:lnTo>
                  <a:lnTo>
                    <a:pt x="60" y="239"/>
                  </a:lnTo>
                  <a:lnTo>
                    <a:pt x="0" y="179"/>
                  </a:lnTo>
                  <a:lnTo>
                    <a:pt x="25" y="152"/>
                  </a:lnTo>
                  <a:lnTo>
                    <a:pt x="50" y="119"/>
                  </a:lnTo>
                  <a:lnTo>
                    <a:pt x="76" y="84"/>
                  </a:lnTo>
                  <a:lnTo>
                    <a:pt x="105" y="53"/>
                  </a:lnTo>
                  <a:lnTo>
                    <a:pt x="130" y="26"/>
                  </a:lnTo>
                  <a:lnTo>
                    <a:pt x="161" y="8"/>
                  </a:lnTo>
                  <a:lnTo>
                    <a:pt x="192" y="0"/>
                  </a:lnTo>
                  <a:lnTo>
                    <a:pt x="229" y="1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24" name="Freeform 100">
              <a:extLst>
                <a:ext uri="{FF2B5EF4-FFF2-40B4-BE49-F238E27FC236}">
                  <a16:creationId xmlns:a16="http://schemas.microsoft.com/office/drawing/2014/main" id="{DB088C59-6847-48EB-AE9D-810FD719EA86}"/>
                </a:ext>
              </a:extLst>
            </p:cNvPr>
            <p:cNvSpPr>
              <a:spLocks/>
            </p:cNvSpPr>
            <p:nvPr/>
          </p:nvSpPr>
          <p:spPr bwMode="auto">
            <a:xfrm>
              <a:off x="1707" y="2774"/>
              <a:ext cx="108" cy="116"/>
            </a:xfrm>
            <a:custGeom>
              <a:avLst/>
              <a:gdLst>
                <a:gd name="T0" fmla="*/ 216 w 216"/>
                <a:gd name="T1" fmla="*/ 0 h 233"/>
                <a:gd name="T2" fmla="*/ 188 w 216"/>
                <a:gd name="T3" fmla="*/ 31 h 233"/>
                <a:gd name="T4" fmla="*/ 169 w 216"/>
                <a:gd name="T5" fmla="*/ 72 h 233"/>
                <a:gd name="T6" fmla="*/ 150 w 216"/>
                <a:gd name="T7" fmla="*/ 115 h 233"/>
                <a:gd name="T8" fmla="*/ 130 w 216"/>
                <a:gd name="T9" fmla="*/ 157 h 233"/>
                <a:gd name="T10" fmla="*/ 105 w 216"/>
                <a:gd name="T11" fmla="*/ 194 h 233"/>
                <a:gd name="T12" fmla="*/ 78 w 216"/>
                <a:gd name="T13" fmla="*/ 221 h 233"/>
                <a:gd name="T14" fmla="*/ 43 w 216"/>
                <a:gd name="T15" fmla="*/ 233 h 233"/>
                <a:gd name="T16" fmla="*/ 0 w 216"/>
                <a:gd name="T17" fmla="*/ 229 h 233"/>
                <a:gd name="T18" fmla="*/ 25 w 216"/>
                <a:gd name="T19" fmla="*/ 194 h 233"/>
                <a:gd name="T20" fmla="*/ 49 w 216"/>
                <a:gd name="T21" fmla="*/ 155 h 233"/>
                <a:gd name="T22" fmla="*/ 68 w 216"/>
                <a:gd name="T23" fmla="*/ 117 h 233"/>
                <a:gd name="T24" fmla="*/ 89 w 216"/>
                <a:gd name="T25" fmla="*/ 82 h 233"/>
                <a:gd name="T26" fmla="*/ 111 w 216"/>
                <a:gd name="T27" fmla="*/ 49 h 233"/>
                <a:gd name="T28" fmla="*/ 138 w 216"/>
                <a:gd name="T29" fmla="*/ 23 h 233"/>
                <a:gd name="T30" fmla="*/ 171 w 216"/>
                <a:gd name="T31" fmla="*/ 6 h 233"/>
                <a:gd name="T32" fmla="*/ 216 w 216"/>
                <a:gd name="T33"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6" h="233">
                  <a:moveTo>
                    <a:pt x="216" y="0"/>
                  </a:moveTo>
                  <a:lnTo>
                    <a:pt x="188" y="31"/>
                  </a:lnTo>
                  <a:lnTo>
                    <a:pt x="169" y="72"/>
                  </a:lnTo>
                  <a:lnTo>
                    <a:pt x="150" y="115"/>
                  </a:lnTo>
                  <a:lnTo>
                    <a:pt x="130" y="157"/>
                  </a:lnTo>
                  <a:lnTo>
                    <a:pt x="105" y="194"/>
                  </a:lnTo>
                  <a:lnTo>
                    <a:pt x="78" y="221"/>
                  </a:lnTo>
                  <a:lnTo>
                    <a:pt x="43" y="233"/>
                  </a:lnTo>
                  <a:lnTo>
                    <a:pt x="0" y="229"/>
                  </a:lnTo>
                  <a:lnTo>
                    <a:pt x="25" y="194"/>
                  </a:lnTo>
                  <a:lnTo>
                    <a:pt x="49" y="155"/>
                  </a:lnTo>
                  <a:lnTo>
                    <a:pt x="68" y="117"/>
                  </a:lnTo>
                  <a:lnTo>
                    <a:pt x="89" y="82"/>
                  </a:lnTo>
                  <a:lnTo>
                    <a:pt x="111" y="49"/>
                  </a:lnTo>
                  <a:lnTo>
                    <a:pt x="138" y="23"/>
                  </a:lnTo>
                  <a:lnTo>
                    <a:pt x="171" y="6"/>
                  </a:lnTo>
                  <a:lnTo>
                    <a:pt x="216" y="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25" name="Freeform 101">
              <a:extLst>
                <a:ext uri="{FF2B5EF4-FFF2-40B4-BE49-F238E27FC236}">
                  <a16:creationId xmlns:a16="http://schemas.microsoft.com/office/drawing/2014/main" id="{23B0B424-5E53-4A94-8A95-98C465E4B7A6}"/>
                </a:ext>
              </a:extLst>
            </p:cNvPr>
            <p:cNvSpPr>
              <a:spLocks/>
            </p:cNvSpPr>
            <p:nvPr/>
          </p:nvSpPr>
          <p:spPr bwMode="auto">
            <a:xfrm>
              <a:off x="1785" y="2798"/>
              <a:ext cx="84" cy="90"/>
            </a:xfrm>
            <a:custGeom>
              <a:avLst/>
              <a:gdLst>
                <a:gd name="T0" fmla="*/ 0 w 169"/>
                <a:gd name="T1" fmla="*/ 180 h 180"/>
                <a:gd name="T2" fmla="*/ 18 w 169"/>
                <a:gd name="T3" fmla="*/ 149 h 180"/>
                <a:gd name="T4" fmla="*/ 35 w 169"/>
                <a:gd name="T5" fmla="*/ 120 h 180"/>
                <a:gd name="T6" fmla="*/ 55 w 169"/>
                <a:gd name="T7" fmla="*/ 89 h 180"/>
                <a:gd name="T8" fmla="*/ 76 w 169"/>
                <a:gd name="T9" fmla="*/ 62 h 180"/>
                <a:gd name="T10" fmla="*/ 95 w 169"/>
                <a:gd name="T11" fmla="*/ 37 h 180"/>
                <a:gd name="T12" fmla="*/ 119 w 169"/>
                <a:gd name="T13" fmla="*/ 17 h 180"/>
                <a:gd name="T14" fmla="*/ 142 w 169"/>
                <a:gd name="T15" fmla="*/ 4 h 180"/>
                <a:gd name="T16" fmla="*/ 169 w 169"/>
                <a:gd name="T17" fmla="*/ 0 h 180"/>
                <a:gd name="T18" fmla="*/ 148 w 169"/>
                <a:gd name="T19" fmla="*/ 13 h 180"/>
                <a:gd name="T20" fmla="*/ 130 w 169"/>
                <a:gd name="T21" fmla="*/ 38 h 180"/>
                <a:gd name="T22" fmla="*/ 115 w 169"/>
                <a:gd name="T23" fmla="*/ 68 h 180"/>
                <a:gd name="T24" fmla="*/ 101 w 169"/>
                <a:gd name="T25" fmla="*/ 102 h 180"/>
                <a:gd name="T26" fmla="*/ 84 w 169"/>
                <a:gd name="T27" fmla="*/ 132 h 180"/>
                <a:gd name="T28" fmla="*/ 62 w 169"/>
                <a:gd name="T29" fmla="*/ 159 h 180"/>
                <a:gd name="T30" fmla="*/ 35 w 169"/>
                <a:gd name="T31" fmla="*/ 174 h 180"/>
                <a:gd name="T32" fmla="*/ 0 w 169"/>
                <a:gd name="T33"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9" h="180">
                  <a:moveTo>
                    <a:pt x="0" y="180"/>
                  </a:moveTo>
                  <a:lnTo>
                    <a:pt x="18" y="149"/>
                  </a:lnTo>
                  <a:lnTo>
                    <a:pt x="35" y="120"/>
                  </a:lnTo>
                  <a:lnTo>
                    <a:pt x="55" y="89"/>
                  </a:lnTo>
                  <a:lnTo>
                    <a:pt x="76" y="62"/>
                  </a:lnTo>
                  <a:lnTo>
                    <a:pt x="95" y="37"/>
                  </a:lnTo>
                  <a:lnTo>
                    <a:pt x="119" y="17"/>
                  </a:lnTo>
                  <a:lnTo>
                    <a:pt x="142" y="4"/>
                  </a:lnTo>
                  <a:lnTo>
                    <a:pt x="169" y="0"/>
                  </a:lnTo>
                  <a:lnTo>
                    <a:pt x="148" y="13"/>
                  </a:lnTo>
                  <a:lnTo>
                    <a:pt x="130" y="38"/>
                  </a:lnTo>
                  <a:lnTo>
                    <a:pt x="115" y="68"/>
                  </a:lnTo>
                  <a:lnTo>
                    <a:pt x="101" y="102"/>
                  </a:lnTo>
                  <a:lnTo>
                    <a:pt x="84" y="132"/>
                  </a:lnTo>
                  <a:lnTo>
                    <a:pt x="62" y="159"/>
                  </a:lnTo>
                  <a:lnTo>
                    <a:pt x="35" y="174"/>
                  </a:lnTo>
                  <a:lnTo>
                    <a:pt x="0" y="18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26" name="Freeform 102">
              <a:extLst>
                <a:ext uri="{FF2B5EF4-FFF2-40B4-BE49-F238E27FC236}">
                  <a16:creationId xmlns:a16="http://schemas.microsoft.com/office/drawing/2014/main" id="{75573861-5F56-4133-BEBC-8D65184C06FC}"/>
                </a:ext>
              </a:extLst>
            </p:cNvPr>
            <p:cNvSpPr>
              <a:spLocks/>
            </p:cNvSpPr>
            <p:nvPr/>
          </p:nvSpPr>
          <p:spPr bwMode="auto">
            <a:xfrm>
              <a:off x="1916" y="2806"/>
              <a:ext cx="61" cy="64"/>
            </a:xfrm>
            <a:custGeom>
              <a:avLst/>
              <a:gdLst>
                <a:gd name="T0" fmla="*/ 122 w 122"/>
                <a:gd name="T1" fmla="*/ 56 h 128"/>
                <a:gd name="T2" fmla="*/ 122 w 122"/>
                <a:gd name="T3" fmla="*/ 74 h 128"/>
                <a:gd name="T4" fmla="*/ 117 w 122"/>
                <a:gd name="T5" fmla="*/ 87 h 128"/>
                <a:gd name="T6" fmla="*/ 105 w 122"/>
                <a:gd name="T7" fmla="*/ 97 h 128"/>
                <a:gd name="T8" fmla="*/ 93 w 122"/>
                <a:gd name="T9" fmla="*/ 105 h 128"/>
                <a:gd name="T10" fmla="*/ 78 w 122"/>
                <a:gd name="T11" fmla="*/ 109 h 128"/>
                <a:gd name="T12" fmla="*/ 62 w 122"/>
                <a:gd name="T13" fmla="*/ 115 h 128"/>
                <a:gd name="T14" fmla="*/ 49 w 122"/>
                <a:gd name="T15" fmla="*/ 120 h 128"/>
                <a:gd name="T16" fmla="*/ 39 w 122"/>
                <a:gd name="T17" fmla="*/ 128 h 128"/>
                <a:gd name="T18" fmla="*/ 2 w 122"/>
                <a:gd name="T19" fmla="*/ 128 h 128"/>
                <a:gd name="T20" fmla="*/ 0 w 122"/>
                <a:gd name="T21" fmla="*/ 97 h 128"/>
                <a:gd name="T22" fmla="*/ 8 w 122"/>
                <a:gd name="T23" fmla="*/ 66 h 128"/>
                <a:gd name="T24" fmla="*/ 20 w 122"/>
                <a:gd name="T25" fmla="*/ 37 h 128"/>
                <a:gd name="T26" fmla="*/ 39 w 122"/>
                <a:gd name="T27" fmla="*/ 16 h 128"/>
                <a:gd name="T28" fmla="*/ 58 w 122"/>
                <a:gd name="T29" fmla="*/ 0 h 128"/>
                <a:gd name="T30" fmla="*/ 82 w 122"/>
                <a:gd name="T31" fmla="*/ 0 h 128"/>
                <a:gd name="T32" fmla="*/ 101 w 122"/>
                <a:gd name="T33" fmla="*/ 18 h 128"/>
                <a:gd name="T34" fmla="*/ 122 w 122"/>
                <a:gd name="T35" fmla="*/ 5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28">
                  <a:moveTo>
                    <a:pt x="122" y="56"/>
                  </a:moveTo>
                  <a:lnTo>
                    <a:pt x="122" y="74"/>
                  </a:lnTo>
                  <a:lnTo>
                    <a:pt x="117" y="87"/>
                  </a:lnTo>
                  <a:lnTo>
                    <a:pt x="105" y="97"/>
                  </a:lnTo>
                  <a:lnTo>
                    <a:pt x="93" y="105"/>
                  </a:lnTo>
                  <a:lnTo>
                    <a:pt x="78" y="109"/>
                  </a:lnTo>
                  <a:lnTo>
                    <a:pt x="62" y="115"/>
                  </a:lnTo>
                  <a:lnTo>
                    <a:pt x="49" y="120"/>
                  </a:lnTo>
                  <a:lnTo>
                    <a:pt x="39" y="128"/>
                  </a:lnTo>
                  <a:lnTo>
                    <a:pt x="2" y="128"/>
                  </a:lnTo>
                  <a:lnTo>
                    <a:pt x="0" y="97"/>
                  </a:lnTo>
                  <a:lnTo>
                    <a:pt x="8" y="66"/>
                  </a:lnTo>
                  <a:lnTo>
                    <a:pt x="20" y="37"/>
                  </a:lnTo>
                  <a:lnTo>
                    <a:pt x="39" y="16"/>
                  </a:lnTo>
                  <a:lnTo>
                    <a:pt x="58" y="0"/>
                  </a:lnTo>
                  <a:lnTo>
                    <a:pt x="82" y="0"/>
                  </a:lnTo>
                  <a:lnTo>
                    <a:pt x="101" y="18"/>
                  </a:lnTo>
                  <a:lnTo>
                    <a:pt x="122" y="56"/>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27" name="Freeform 103">
              <a:extLst>
                <a:ext uri="{FF2B5EF4-FFF2-40B4-BE49-F238E27FC236}">
                  <a16:creationId xmlns:a16="http://schemas.microsoft.com/office/drawing/2014/main" id="{F4A787E5-DD21-4605-BCDB-CD0BDED1D5C7}"/>
                </a:ext>
              </a:extLst>
            </p:cNvPr>
            <p:cNvSpPr>
              <a:spLocks/>
            </p:cNvSpPr>
            <p:nvPr/>
          </p:nvSpPr>
          <p:spPr bwMode="auto">
            <a:xfrm>
              <a:off x="2001" y="2768"/>
              <a:ext cx="40" cy="60"/>
            </a:xfrm>
            <a:custGeom>
              <a:avLst/>
              <a:gdLst>
                <a:gd name="T0" fmla="*/ 72 w 79"/>
                <a:gd name="T1" fmla="*/ 95 h 120"/>
                <a:gd name="T2" fmla="*/ 56 w 79"/>
                <a:gd name="T3" fmla="*/ 95 h 120"/>
                <a:gd name="T4" fmla="*/ 46 w 79"/>
                <a:gd name="T5" fmla="*/ 102 h 120"/>
                <a:gd name="T6" fmla="*/ 37 w 79"/>
                <a:gd name="T7" fmla="*/ 110 h 120"/>
                <a:gd name="T8" fmla="*/ 23 w 79"/>
                <a:gd name="T9" fmla="*/ 120 h 120"/>
                <a:gd name="T10" fmla="*/ 10 w 79"/>
                <a:gd name="T11" fmla="*/ 100 h 120"/>
                <a:gd name="T12" fmla="*/ 2 w 79"/>
                <a:gd name="T13" fmla="*/ 81 h 120"/>
                <a:gd name="T14" fmla="*/ 0 w 79"/>
                <a:gd name="T15" fmla="*/ 69 h 120"/>
                <a:gd name="T16" fmla="*/ 0 w 79"/>
                <a:gd name="T17" fmla="*/ 60 h 120"/>
                <a:gd name="T18" fmla="*/ 0 w 79"/>
                <a:gd name="T19" fmla="*/ 48 h 120"/>
                <a:gd name="T20" fmla="*/ 0 w 79"/>
                <a:gd name="T21" fmla="*/ 36 h 120"/>
                <a:gd name="T22" fmla="*/ 72 w 79"/>
                <a:gd name="T23" fmla="*/ 0 h 120"/>
                <a:gd name="T24" fmla="*/ 74 w 79"/>
                <a:gd name="T25" fmla="*/ 11 h 120"/>
                <a:gd name="T26" fmla="*/ 77 w 79"/>
                <a:gd name="T27" fmla="*/ 23 h 120"/>
                <a:gd name="T28" fmla="*/ 77 w 79"/>
                <a:gd name="T29" fmla="*/ 34 h 120"/>
                <a:gd name="T30" fmla="*/ 79 w 79"/>
                <a:gd name="T31" fmla="*/ 46 h 120"/>
                <a:gd name="T32" fmla="*/ 77 w 79"/>
                <a:gd name="T33" fmla="*/ 58 h 120"/>
                <a:gd name="T34" fmla="*/ 77 w 79"/>
                <a:gd name="T35" fmla="*/ 69 h 120"/>
                <a:gd name="T36" fmla="*/ 74 w 79"/>
                <a:gd name="T37" fmla="*/ 81 h 120"/>
                <a:gd name="T38" fmla="*/ 72 w 79"/>
                <a:gd name="T39" fmla="*/ 95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9" h="120">
                  <a:moveTo>
                    <a:pt x="72" y="95"/>
                  </a:moveTo>
                  <a:lnTo>
                    <a:pt x="56" y="95"/>
                  </a:lnTo>
                  <a:lnTo>
                    <a:pt x="46" y="102"/>
                  </a:lnTo>
                  <a:lnTo>
                    <a:pt x="37" y="110"/>
                  </a:lnTo>
                  <a:lnTo>
                    <a:pt x="23" y="120"/>
                  </a:lnTo>
                  <a:lnTo>
                    <a:pt x="10" y="100"/>
                  </a:lnTo>
                  <a:lnTo>
                    <a:pt x="2" y="81"/>
                  </a:lnTo>
                  <a:lnTo>
                    <a:pt x="0" y="69"/>
                  </a:lnTo>
                  <a:lnTo>
                    <a:pt x="0" y="60"/>
                  </a:lnTo>
                  <a:lnTo>
                    <a:pt x="0" y="48"/>
                  </a:lnTo>
                  <a:lnTo>
                    <a:pt x="0" y="36"/>
                  </a:lnTo>
                  <a:lnTo>
                    <a:pt x="72" y="0"/>
                  </a:lnTo>
                  <a:lnTo>
                    <a:pt x="74" y="11"/>
                  </a:lnTo>
                  <a:lnTo>
                    <a:pt x="77" y="23"/>
                  </a:lnTo>
                  <a:lnTo>
                    <a:pt x="77" y="34"/>
                  </a:lnTo>
                  <a:lnTo>
                    <a:pt x="79" y="46"/>
                  </a:lnTo>
                  <a:lnTo>
                    <a:pt x="77" y="58"/>
                  </a:lnTo>
                  <a:lnTo>
                    <a:pt x="77" y="69"/>
                  </a:lnTo>
                  <a:lnTo>
                    <a:pt x="74" y="81"/>
                  </a:lnTo>
                  <a:lnTo>
                    <a:pt x="72" y="95"/>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28" name="Freeform 104">
              <a:extLst>
                <a:ext uri="{FF2B5EF4-FFF2-40B4-BE49-F238E27FC236}">
                  <a16:creationId xmlns:a16="http://schemas.microsoft.com/office/drawing/2014/main" id="{F4DDA4EE-F28E-4E23-99CF-B519AD5B374F}"/>
                </a:ext>
              </a:extLst>
            </p:cNvPr>
            <p:cNvSpPr>
              <a:spLocks/>
            </p:cNvSpPr>
            <p:nvPr/>
          </p:nvSpPr>
          <p:spPr bwMode="auto">
            <a:xfrm>
              <a:off x="1821" y="2540"/>
              <a:ext cx="677" cy="564"/>
            </a:xfrm>
            <a:custGeom>
              <a:avLst/>
              <a:gdLst>
                <a:gd name="T0" fmla="*/ 1117 w 1356"/>
                <a:gd name="T1" fmla="*/ 120 h 1128"/>
                <a:gd name="T2" fmla="*/ 1150 w 1356"/>
                <a:gd name="T3" fmla="*/ 178 h 1128"/>
                <a:gd name="T4" fmla="*/ 1183 w 1356"/>
                <a:gd name="T5" fmla="*/ 238 h 1128"/>
                <a:gd name="T6" fmla="*/ 1214 w 1356"/>
                <a:gd name="T7" fmla="*/ 300 h 1128"/>
                <a:gd name="T8" fmla="*/ 1245 w 1356"/>
                <a:gd name="T9" fmla="*/ 364 h 1128"/>
                <a:gd name="T10" fmla="*/ 1272 w 1356"/>
                <a:gd name="T11" fmla="*/ 426 h 1128"/>
                <a:gd name="T12" fmla="*/ 1300 w 1356"/>
                <a:gd name="T13" fmla="*/ 489 h 1128"/>
                <a:gd name="T14" fmla="*/ 1327 w 1356"/>
                <a:gd name="T15" fmla="*/ 551 h 1128"/>
                <a:gd name="T16" fmla="*/ 1356 w 1356"/>
                <a:gd name="T17" fmla="*/ 611 h 1128"/>
                <a:gd name="T18" fmla="*/ 1340 w 1356"/>
                <a:gd name="T19" fmla="*/ 675 h 1128"/>
                <a:gd name="T20" fmla="*/ 1313 w 1356"/>
                <a:gd name="T21" fmla="*/ 735 h 1128"/>
                <a:gd name="T22" fmla="*/ 1280 w 1356"/>
                <a:gd name="T23" fmla="*/ 791 h 1128"/>
                <a:gd name="T24" fmla="*/ 1243 w 1356"/>
                <a:gd name="T25" fmla="*/ 849 h 1128"/>
                <a:gd name="T26" fmla="*/ 1203 w 1356"/>
                <a:gd name="T27" fmla="*/ 903 h 1128"/>
                <a:gd name="T28" fmla="*/ 1164 w 1356"/>
                <a:gd name="T29" fmla="*/ 960 h 1128"/>
                <a:gd name="T30" fmla="*/ 1129 w 1356"/>
                <a:gd name="T31" fmla="*/ 1016 h 1128"/>
                <a:gd name="T32" fmla="*/ 1104 w 1356"/>
                <a:gd name="T33" fmla="*/ 1080 h 1128"/>
                <a:gd name="T34" fmla="*/ 1001 w 1356"/>
                <a:gd name="T35" fmla="*/ 1099 h 1128"/>
                <a:gd name="T36" fmla="*/ 894 w 1356"/>
                <a:gd name="T37" fmla="*/ 1117 h 1128"/>
                <a:gd name="T38" fmla="*/ 786 w 1356"/>
                <a:gd name="T39" fmla="*/ 1126 h 1128"/>
                <a:gd name="T40" fmla="*/ 677 w 1356"/>
                <a:gd name="T41" fmla="*/ 1128 h 1128"/>
                <a:gd name="T42" fmla="*/ 568 w 1356"/>
                <a:gd name="T43" fmla="*/ 1115 h 1128"/>
                <a:gd name="T44" fmla="*/ 468 w 1356"/>
                <a:gd name="T45" fmla="*/ 1090 h 1128"/>
                <a:gd name="T46" fmla="*/ 373 w 1356"/>
                <a:gd name="T47" fmla="*/ 1047 h 1128"/>
                <a:gd name="T48" fmla="*/ 289 w 1356"/>
                <a:gd name="T49" fmla="*/ 983 h 1128"/>
                <a:gd name="T50" fmla="*/ 252 w 1356"/>
                <a:gd name="T51" fmla="*/ 946 h 1128"/>
                <a:gd name="T52" fmla="*/ 217 w 1356"/>
                <a:gd name="T53" fmla="*/ 909 h 1128"/>
                <a:gd name="T54" fmla="*/ 182 w 1356"/>
                <a:gd name="T55" fmla="*/ 874 h 1128"/>
                <a:gd name="T56" fmla="*/ 148 w 1356"/>
                <a:gd name="T57" fmla="*/ 843 h 1128"/>
                <a:gd name="T58" fmla="*/ 111 w 1356"/>
                <a:gd name="T59" fmla="*/ 808 h 1128"/>
                <a:gd name="T60" fmla="*/ 76 w 1356"/>
                <a:gd name="T61" fmla="*/ 781 h 1128"/>
                <a:gd name="T62" fmla="*/ 39 w 1356"/>
                <a:gd name="T63" fmla="*/ 752 h 1128"/>
                <a:gd name="T64" fmla="*/ 0 w 1356"/>
                <a:gd name="T65" fmla="*/ 731 h 1128"/>
                <a:gd name="T66" fmla="*/ 217 w 1356"/>
                <a:gd name="T67" fmla="*/ 312 h 1128"/>
                <a:gd name="T68" fmla="*/ 274 w 1356"/>
                <a:gd name="T69" fmla="*/ 277 h 1128"/>
                <a:gd name="T70" fmla="*/ 332 w 1356"/>
                <a:gd name="T71" fmla="*/ 244 h 1128"/>
                <a:gd name="T72" fmla="*/ 390 w 1356"/>
                <a:gd name="T73" fmla="*/ 209 h 1128"/>
                <a:gd name="T74" fmla="*/ 448 w 1356"/>
                <a:gd name="T75" fmla="*/ 173 h 1128"/>
                <a:gd name="T76" fmla="*/ 502 w 1356"/>
                <a:gd name="T77" fmla="*/ 132 h 1128"/>
                <a:gd name="T78" fmla="*/ 557 w 1356"/>
                <a:gd name="T79" fmla="*/ 91 h 1128"/>
                <a:gd name="T80" fmla="*/ 609 w 1356"/>
                <a:gd name="T81" fmla="*/ 46 h 1128"/>
                <a:gd name="T82" fmla="*/ 662 w 1356"/>
                <a:gd name="T83" fmla="*/ 0 h 1128"/>
                <a:gd name="T84" fmla="*/ 722 w 1356"/>
                <a:gd name="T85" fmla="*/ 2 h 1128"/>
                <a:gd name="T86" fmla="*/ 782 w 1356"/>
                <a:gd name="T87" fmla="*/ 10 h 1128"/>
                <a:gd name="T88" fmla="*/ 838 w 1356"/>
                <a:gd name="T89" fmla="*/ 19 h 1128"/>
                <a:gd name="T90" fmla="*/ 896 w 1356"/>
                <a:gd name="T91" fmla="*/ 37 h 1128"/>
                <a:gd name="T92" fmla="*/ 950 w 1356"/>
                <a:gd name="T93" fmla="*/ 54 h 1128"/>
                <a:gd name="T94" fmla="*/ 1007 w 1356"/>
                <a:gd name="T95" fmla="*/ 76 h 1128"/>
                <a:gd name="T96" fmla="*/ 1061 w 1356"/>
                <a:gd name="T97" fmla="*/ 97 h 1128"/>
                <a:gd name="T98" fmla="*/ 1117 w 1356"/>
                <a:gd name="T99" fmla="*/ 120 h 1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56" h="1128">
                  <a:moveTo>
                    <a:pt x="1117" y="120"/>
                  </a:moveTo>
                  <a:lnTo>
                    <a:pt x="1150" y="178"/>
                  </a:lnTo>
                  <a:lnTo>
                    <a:pt x="1183" y="238"/>
                  </a:lnTo>
                  <a:lnTo>
                    <a:pt x="1214" y="300"/>
                  </a:lnTo>
                  <a:lnTo>
                    <a:pt x="1245" y="364"/>
                  </a:lnTo>
                  <a:lnTo>
                    <a:pt x="1272" y="426"/>
                  </a:lnTo>
                  <a:lnTo>
                    <a:pt x="1300" y="489"/>
                  </a:lnTo>
                  <a:lnTo>
                    <a:pt x="1327" y="551"/>
                  </a:lnTo>
                  <a:lnTo>
                    <a:pt x="1356" y="611"/>
                  </a:lnTo>
                  <a:lnTo>
                    <a:pt x="1340" y="675"/>
                  </a:lnTo>
                  <a:lnTo>
                    <a:pt x="1313" y="735"/>
                  </a:lnTo>
                  <a:lnTo>
                    <a:pt x="1280" y="791"/>
                  </a:lnTo>
                  <a:lnTo>
                    <a:pt x="1243" y="849"/>
                  </a:lnTo>
                  <a:lnTo>
                    <a:pt x="1203" y="903"/>
                  </a:lnTo>
                  <a:lnTo>
                    <a:pt x="1164" y="960"/>
                  </a:lnTo>
                  <a:lnTo>
                    <a:pt x="1129" y="1016"/>
                  </a:lnTo>
                  <a:lnTo>
                    <a:pt x="1104" y="1080"/>
                  </a:lnTo>
                  <a:lnTo>
                    <a:pt x="1001" y="1099"/>
                  </a:lnTo>
                  <a:lnTo>
                    <a:pt x="894" y="1117"/>
                  </a:lnTo>
                  <a:lnTo>
                    <a:pt x="786" y="1126"/>
                  </a:lnTo>
                  <a:lnTo>
                    <a:pt x="677" y="1128"/>
                  </a:lnTo>
                  <a:lnTo>
                    <a:pt x="568" y="1115"/>
                  </a:lnTo>
                  <a:lnTo>
                    <a:pt x="468" y="1090"/>
                  </a:lnTo>
                  <a:lnTo>
                    <a:pt x="373" y="1047"/>
                  </a:lnTo>
                  <a:lnTo>
                    <a:pt x="289" y="983"/>
                  </a:lnTo>
                  <a:lnTo>
                    <a:pt x="252" y="946"/>
                  </a:lnTo>
                  <a:lnTo>
                    <a:pt x="217" y="909"/>
                  </a:lnTo>
                  <a:lnTo>
                    <a:pt x="182" y="874"/>
                  </a:lnTo>
                  <a:lnTo>
                    <a:pt x="148" y="843"/>
                  </a:lnTo>
                  <a:lnTo>
                    <a:pt x="111" y="808"/>
                  </a:lnTo>
                  <a:lnTo>
                    <a:pt x="76" y="781"/>
                  </a:lnTo>
                  <a:lnTo>
                    <a:pt x="39" y="752"/>
                  </a:lnTo>
                  <a:lnTo>
                    <a:pt x="0" y="731"/>
                  </a:lnTo>
                  <a:lnTo>
                    <a:pt x="217" y="312"/>
                  </a:lnTo>
                  <a:lnTo>
                    <a:pt x="274" y="277"/>
                  </a:lnTo>
                  <a:lnTo>
                    <a:pt x="332" y="244"/>
                  </a:lnTo>
                  <a:lnTo>
                    <a:pt x="390" y="209"/>
                  </a:lnTo>
                  <a:lnTo>
                    <a:pt x="448" y="173"/>
                  </a:lnTo>
                  <a:lnTo>
                    <a:pt x="502" y="132"/>
                  </a:lnTo>
                  <a:lnTo>
                    <a:pt x="557" y="91"/>
                  </a:lnTo>
                  <a:lnTo>
                    <a:pt x="609" y="46"/>
                  </a:lnTo>
                  <a:lnTo>
                    <a:pt x="662" y="0"/>
                  </a:lnTo>
                  <a:lnTo>
                    <a:pt x="722" y="2"/>
                  </a:lnTo>
                  <a:lnTo>
                    <a:pt x="782" y="10"/>
                  </a:lnTo>
                  <a:lnTo>
                    <a:pt x="838" y="19"/>
                  </a:lnTo>
                  <a:lnTo>
                    <a:pt x="896" y="37"/>
                  </a:lnTo>
                  <a:lnTo>
                    <a:pt x="950" y="54"/>
                  </a:lnTo>
                  <a:lnTo>
                    <a:pt x="1007" y="76"/>
                  </a:lnTo>
                  <a:lnTo>
                    <a:pt x="1061" y="97"/>
                  </a:lnTo>
                  <a:lnTo>
                    <a:pt x="1117"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29" name="Freeform 105">
              <a:extLst>
                <a:ext uri="{FF2B5EF4-FFF2-40B4-BE49-F238E27FC236}">
                  <a16:creationId xmlns:a16="http://schemas.microsoft.com/office/drawing/2014/main" id="{DD81F8F6-CD73-4419-9F98-51ED6DBF4C7B}"/>
                </a:ext>
              </a:extLst>
            </p:cNvPr>
            <p:cNvSpPr>
              <a:spLocks/>
            </p:cNvSpPr>
            <p:nvPr/>
          </p:nvSpPr>
          <p:spPr bwMode="auto">
            <a:xfrm>
              <a:off x="2059" y="2594"/>
              <a:ext cx="322" cy="301"/>
            </a:xfrm>
            <a:custGeom>
              <a:avLst/>
              <a:gdLst>
                <a:gd name="T0" fmla="*/ 567 w 644"/>
                <a:gd name="T1" fmla="*/ 95 h 601"/>
                <a:gd name="T2" fmla="*/ 588 w 644"/>
                <a:gd name="T3" fmla="*/ 122 h 601"/>
                <a:gd name="T4" fmla="*/ 609 w 644"/>
                <a:gd name="T5" fmla="*/ 155 h 601"/>
                <a:gd name="T6" fmla="*/ 625 w 644"/>
                <a:gd name="T7" fmla="*/ 190 h 601"/>
                <a:gd name="T8" fmla="*/ 640 w 644"/>
                <a:gd name="T9" fmla="*/ 228 h 601"/>
                <a:gd name="T10" fmla="*/ 644 w 644"/>
                <a:gd name="T11" fmla="*/ 267 h 601"/>
                <a:gd name="T12" fmla="*/ 644 w 644"/>
                <a:gd name="T13" fmla="*/ 306 h 601"/>
                <a:gd name="T14" fmla="*/ 634 w 644"/>
                <a:gd name="T15" fmla="*/ 345 h 601"/>
                <a:gd name="T16" fmla="*/ 615 w 644"/>
                <a:gd name="T17" fmla="*/ 383 h 601"/>
                <a:gd name="T18" fmla="*/ 565 w 644"/>
                <a:gd name="T19" fmla="*/ 409 h 601"/>
                <a:gd name="T20" fmla="*/ 524 w 644"/>
                <a:gd name="T21" fmla="*/ 449 h 601"/>
                <a:gd name="T22" fmla="*/ 487 w 644"/>
                <a:gd name="T23" fmla="*/ 494 h 601"/>
                <a:gd name="T24" fmla="*/ 456 w 644"/>
                <a:gd name="T25" fmla="*/ 540 h 601"/>
                <a:gd name="T26" fmla="*/ 419 w 644"/>
                <a:gd name="T27" fmla="*/ 575 h 601"/>
                <a:gd name="T28" fmla="*/ 382 w 644"/>
                <a:gd name="T29" fmla="*/ 601 h 601"/>
                <a:gd name="T30" fmla="*/ 334 w 644"/>
                <a:gd name="T31" fmla="*/ 601 h 601"/>
                <a:gd name="T32" fmla="*/ 280 w 644"/>
                <a:gd name="T33" fmla="*/ 575 h 601"/>
                <a:gd name="T34" fmla="*/ 239 w 644"/>
                <a:gd name="T35" fmla="*/ 550 h 601"/>
                <a:gd name="T36" fmla="*/ 192 w 644"/>
                <a:gd name="T37" fmla="*/ 531 h 601"/>
                <a:gd name="T38" fmla="*/ 138 w 644"/>
                <a:gd name="T39" fmla="*/ 511 h 601"/>
                <a:gd name="T40" fmla="*/ 89 w 644"/>
                <a:gd name="T41" fmla="*/ 492 h 601"/>
                <a:gd name="T42" fmla="*/ 43 w 644"/>
                <a:gd name="T43" fmla="*/ 465 h 601"/>
                <a:gd name="T44" fmla="*/ 14 w 644"/>
                <a:gd name="T45" fmla="*/ 432 h 601"/>
                <a:gd name="T46" fmla="*/ 0 w 644"/>
                <a:gd name="T47" fmla="*/ 383 h 601"/>
                <a:gd name="T48" fmla="*/ 16 w 644"/>
                <a:gd name="T49" fmla="*/ 323 h 601"/>
                <a:gd name="T50" fmla="*/ 33 w 644"/>
                <a:gd name="T51" fmla="*/ 275 h 601"/>
                <a:gd name="T52" fmla="*/ 49 w 644"/>
                <a:gd name="T53" fmla="*/ 228 h 601"/>
                <a:gd name="T54" fmla="*/ 60 w 644"/>
                <a:gd name="T55" fmla="*/ 178 h 601"/>
                <a:gd name="T56" fmla="*/ 76 w 644"/>
                <a:gd name="T57" fmla="*/ 133 h 601"/>
                <a:gd name="T58" fmla="*/ 93 w 644"/>
                <a:gd name="T59" fmla="*/ 89 h 601"/>
                <a:gd name="T60" fmla="*/ 121 w 644"/>
                <a:gd name="T61" fmla="*/ 52 h 601"/>
                <a:gd name="T62" fmla="*/ 155 w 644"/>
                <a:gd name="T63" fmla="*/ 21 h 601"/>
                <a:gd name="T64" fmla="*/ 208 w 644"/>
                <a:gd name="T65" fmla="*/ 0 h 601"/>
                <a:gd name="T66" fmla="*/ 254 w 644"/>
                <a:gd name="T67" fmla="*/ 0 h 601"/>
                <a:gd name="T68" fmla="*/ 303 w 644"/>
                <a:gd name="T69" fmla="*/ 3 h 601"/>
                <a:gd name="T70" fmla="*/ 349 w 644"/>
                <a:gd name="T71" fmla="*/ 9 h 601"/>
                <a:gd name="T72" fmla="*/ 396 w 644"/>
                <a:gd name="T73" fmla="*/ 19 h 601"/>
                <a:gd name="T74" fmla="*/ 439 w 644"/>
                <a:gd name="T75" fmla="*/ 31 h 601"/>
                <a:gd name="T76" fmla="*/ 483 w 644"/>
                <a:gd name="T77" fmla="*/ 48 h 601"/>
                <a:gd name="T78" fmla="*/ 524 w 644"/>
                <a:gd name="T79" fmla="*/ 67 h 601"/>
                <a:gd name="T80" fmla="*/ 567 w 644"/>
                <a:gd name="T81" fmla="*/ 95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4" h="601">
                  <a:moveTo>
                    <a:pt x="567" y="95"/>
                  </a:moveTo>
                  <a:lnTo>
                    <a:pt x="588" y="122"/>
                  </a:lnTo>
                  <a:lnTo>
                    <a:pt x="609" y="155"/>
                  </a:lnTo>
                  <a:lnTo>
                    <a:pt x="625" y="190"/>
                  </a:lnTo>
                  <a:lnTo>
                    <a:pt x="640" y="228"/>
                  </a:lnTo>
                  <a:lnTo>
                    <a:pt x="644" y="267"/>
                  </a:lnTo>
                  <a:lnTo>
                    <a:pt x="644" y="306"/>
                  </a:lnTo>
                  <a:lnTo>
                    <a:pt x="634" y="345"/>
                  </a:lnTo>
                  <a:lnTo>
                    <a:pt x="615" y="383"/>
                  </a:lnTo>
                  <a:lnTo>
                    <a:pt x="565" y="409"/>
                  </a:lnTo>
                  <a:lnTo>
                    <a:pt x="524" y="449"/>
                  </a:lnTo>
                  <a:lnTo>
                    <a:pt x="487" y="494"/>
                  </a:lnTo>
                  <a:lnTo>
                    <a:pt x="456" y="540"/>
                  </a:lnTo>
                  <a:lnTo>
                    <a:pt x="419" y="575"/>
                  </a:lnTo>
                  <a:lnTo>
                    <a:pt x="382" y="601"/>
                  </a:lnTo>
                  <a:lnTo>
                    <a:pt x="334" y="601"/>
                  </a:lnTo>
                  <a:lnTo>
                    <a:pt x="280" y="575"/>
                  </a:lnTo>
                  <a:lnTo>
                    <a:pt x="239" y="550"/>
                  </a:lnTo>
                  <a:lnTo>
                    <a:pt x="192" y="531"/>
                  </a:lnTo>
                  <a:lnTo>
                    <a:pt x="138" y="511"/>
                  </a:lnTo>
                  <a:lnTo>
                    <a:pt x="89" y="492"/>
                  </a:lnTo>
                  <a:lnTo>
                    <a:pt x="43" y="465"/>
                  </a:lnTo>
                  <a:lnTo>
                    <a:pt x="14" y="432"/>
                  </a:lnTo>
                  <a:lnTo>
                    <a:pt x="0" y="383"/>
                  </a:lnTo>
                  <a:lnTo>
                    <a:pt x="16" y="323"/>
                  </a:lnTo>
                  <a:lnTo>
                    <a:pt x="33" y="275"/>
                  </a:lnTo>
                  <a:lnTo>
                    <a:pt x="49" y="228"/>
                  </a:lnTo>
                  <a:lnTo>
                    <a:pt x="60" y="178"/>
                  </a:lnTo>
                  <a:lnTo>
                    <a:pt x="76" y="133"/>
                  </a:lnTo>
                  <a:lnTo>
                    <a:pt x="93" y="89"/>
                  </a:lnTo>
                  <a:lnTo>
                    <a:pt x="121" y="52"/>
                  </a:lnTo>
                  <a:lnTo>
                    <a:pt x="155" y="21"/>
                  </a:lnTo>
                  <a:lnTo>
                    <a:pt x="208" y="0"/>
                  </a:lnTo>
                  <a:lnTo>
                    <a:pt x="254" y="0"/>
                  </a:lnTo>
                  <a:lnTo>
                    <a:pt x="303" y="3"/>
                  </a:lnTo>
                  <a:lnTo>
                    <a:pt x="349" y="9"/>
                  </a:lnTo>
                  <a:lnTo>
                    <a:pt x="396" y="19"/>
                  </a:lnTo>
                  <a:lnTo>
                    <a:pt x="439" y="31"/>
                  </a:lnTo>
                  <a:lnTo>
                    <a:pt x="483" y="48"/>
                  </a:lnTo>
                  <a:lnTo>
                    <a:pt x="524" y="67"/>
                  </a:lnTo>
                  <a:lnTo>
                    <a:pt x="567" y="95"/>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30" name="Freeform 106">
              <a:extLst>
                <a:ext uri="{FF2B5EF4-FFF2-40B4-BE49-F238E27FC236}">
                  <a16:creationId xmlns:a16="http://schemas.microsoft.com/office/drawing/2014/main" id="{A106FEE6-14D6-4591-B290-3D61823F3D44}"/>
                </a:ext>
              </a:extLst>
            </p:cNvPr>
            <p:cNvSpPr>
              <a:spLocks/>
            </p:cNvSpPr>
            <p:nvPr/>
          </p:nvSpPr>
          <p:spPr bwMode="auto">
            <a:xfrm>
              <a:off x="1888" y="2720"/>
              <a:ext cx="95" cy="162"/>
            </a:xfrm>
            <a:custGeom>
              <a:avLst/>
              <a:gdLst>
                <a:gd name="T0" fmla="*/ 0 w 190"/>
                <a:gd name="T1" fmla="*/ 323 h 323"/>
                <a:gd name="T2" fmla="*/ 167 w 190"/>
                <a:gd name="T3" fmla="*/ 0 h 323"/>
                <a:gd name="T4" fmla="*/ 190 w 190"/>
                <a:gd name="T5" fmla="*/ 0 h 323"/>
                <a:gd name="T6" fmla="*/ 0 w 190"/>
                <a:gd name="T7" fmla="*/ 323 h 323"/>
              </a:gdLst>
              <a:ahLst/>
              <a:cxnLst>
                <a:cxn ang="0">
                  <a:pos x="T0" y="T1"/>
                </a:cxn>
                <a:cxn ang="0">
                  <a:pos x="T2" y="T3"/>
                </a:cxn>
                <a:cxn ang="0">
                  <a:pos x="T4" y="T5"/>
                </a:cxn>
                <a:cxn ang="0">
                  <a:pos x="T6" y="T7"/>
                </a:cxn>
              </a:cxnLst>
              <a:rect l="0" t="0" r="r" b="b"/>
              <a:pathLst>
                <a:path w="190" h="323">
                  <a:moveTo>
                    <a:pt x="0" y="323"/>
                  </a:moveTo>
                  <a:lnTo>
                    <a:pt x="167" y="0"/>
                  </a:lnTo>
                  <a:lnTo>
                    <a:pt x="190" y="0"/>
                  </a:lnTo>
                  <a:lnTo>
                    <a:pt x="0" y="323"/>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31" name="Freeform 107">
              <a:extLst>
                <a:ext uri="{FF2B5EF4-FFF2-40B4-BE49-F238E27FC236}">
                  <a16:creationId xmlns:a16="http://schemas.microsoft.com/office/drawing/2014/main" id="{F646AD67-8B4D-45C2-947B-7B5EEDC49A49}"/>
                </a:ext>
              </a:extLst>
            </p:cNvPr>
            <p:cNvSpPr>
              <a:spLocks/>
            </p:cNvSpPr>
            <p:nvPr/>
          </p:nvSpPr>
          <p:spPr bwMode="auto">
            <a:xfrm>
              <a:off x="1923" y="2749"/>
              <a:ext cx="92" cy="169"/>
            </a:xfrm>
            <a:custGeom>
              <a:avLst/>
              <a:gdLst>
                <a:gd name="T0" fmla="*/ 0 w 184"/>
                <a:gd name="T1" fmla="*/ 337 h 337"/>
                <a:gd name="T2" fmla="*/ 8 w 184"/>
                <a:gd name="T3" fmla="*/ 291 h 337"/>
                <a:gd name="T4" fmla="*/ 21 w 184"/>
                <a:gd name="T5" fmla="*/ 246 h 337"/>
                <a:gd name="T6" fmla="*/ 37 w 184"/>
                <a:gd name="T7" fmla="*/ 201 h 337"/>
                <a:gd name="T8" fmla="*/ 56 w 184"/>
                <a:gd name="T9" fmla="*/ 159 h 337"/>
                <a:gd name="T10" fmla="*/ 77 w 184"/>
                <a:gd name="T11" fmla="*/ 116 h 337"/>
                <a:gd name="T12" fmla="*/ 103 w 184"/>
                <a:gd name="T13" fmla="*/ 75 h 337"/>
                <a:gd name="T14" fmla="*/ 132 w 184"/>
                <a:gd name="T15" fmla="*/ 35 h 337"/>
                <a:gd name="T16" fmla="*/ 167 w 184"/>
                <a:gd name="T17" fmla="*/ 0 h 337"/>
                <a:gd name="T18" fmla="*/ 184 w 184"/>
                <a:gd name="T19" fmla="*/ 48 h 337"/>
                <a:gd name="T20" fmla="*/ 180 w 184"/>
                <a:gd name="T21" fmla="*/ 95 h 337"/>
                <a:gd name="T22" fmla="*/ 161 w 184"/>
                <a:gd name="T23" fmla="*/ 135 h 337"/>
                <a:gd name="T24" fmla="*/ 132 w 184"/>
                <a:gd name="T25" fmla="*/ 176 h 337"/>
                <a:gd name="T26" fmla="*/ 93 w 184"/>
                <a:gd name="T27" fmla="*/ 213 h 337"/>
                <a:gd name="T28" fmla="*/ 56 w 184"/>
                <a:gd name="T29" fmla="*/ 254 h 337"/>
                <a:gd name="T30" fmla="*/ 23 w 184"/>
                <a:gd name="T31" fmla="*/ 292 h 337"/>
                <a:gd name="T32" fmla="*/ 0 w 184"/>
                <a:gd name="T33" fmla="*/ 337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4" h="337">
                  <a:moveTo>
                    <a:pt x="0" y="337"/>
                  </a:moveTo>
                  <a:lnTo>
                    <a:pt x="8" y="291"/>
                  </a:lnTo>
                  <a:lnTo>
                    <a:pt x="21" y="246"/>
                  </a:lnTo>
                  <a:lnTo>
                    <a:pt x="37" y="201"/>
                  </a:lnTo>
                  <a:lnTo>
                    <a:pt x="56" y="159"/>
                  </a:lnTo>
                  <a:lnTo>
                    <a:pt x="77" y="116"/>
                  </a:lnTo>
                  <a:lnTo>
                    <a:pt x="103" y="75"/>
                  </a:lnTo>
                  <a:lnTo>
                    <a:pt x="132" y="35"/>
                  </a:lnTo>
                  <a:lnTo>
                    <a:pt x="167" y="0"/>
                  </a:lnTo>
                  <a:lnTo>
                    <a:pt x="184" y="48"/>
                  </a:lnTo>
                  <a:lnTo>
                    <a:pt x="180" y="95"/>
                  </a:lnTo>
                  <a:lnTo>
                    <a:pt x="161" y="135"/>
                  </a:lnTo>
                  <a:lnTo>
                    <a:pt x="132" y="176"/>
                  </a:lnTo>
                  <a:lnTo>
                    <a:pt x="93" y="213"/>
                  </a:lnTo>
                  <a:lnTo>
                    <a:pt x="56" y="254"/>
                  </a:lnTo>
                  <a:lnTo>
                    <a:pt x="23" y="292"/>
                  </a:lnTo>
                  <a:lnTo>
                    <a:pt x="0" y="33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32" name="Freeform 108">
              <a:extLst>
                <a:ext uri="{FF2B5EF4-FFF2-40B4-BE49-F238E27FC236}">
                  <a16:creationId xmlns:a16="http://schemas.microsoft.com/office/drawing/2014/main" id="{C5D6F60A-3F4F-40F0-953F-D691E398048F}"/>
                </a:ext>
              </a:extLst>
            </p:cNvPr>
            <p:cNvSpPr>
              <a:spLocks/>
            </p:cNvSpPr>
            <p:nvPr/>
          </p:nvSpPr>
          <p:spPr bwMode="auto">
            <a:xfrm>
              <a:off x="2394" y="2792"/>
              <a:ext cx="51" cy="90"/>
            </a:xfrm>
            <a:custGeom>
              <a:avLst/>
              <a:gdLst>
                <a:gd name="T0" fmla="*/ 90 w 103"/>
                <a:gd name="T1" fmla="*/ 180 h 180"/>
                <a:gd name="T2" fmla="*/ 68 w 103"/>
                <a:gd name="T3" fmla="*/ 159 h 180"/>
                <a:gd name="T4" fmla="*/ 47 w 103"/>
                <a:gd name="T5" fmla="*/ 140 h 180"/>
                <a:gd name="T6" fmla="*/ 26 w 103"/>
                <a:gd name="T7" fmla="*/ 116 h 180"/>
                <a:gd name="T8" fmla="*/ 12 w 103"/>
                <a:gd name="T9" fmla="*/ 93 h 180"/>
                <a:gd name="T10" fmla="*/ 0 w 103"/>
                <a:gd name="T11" fmla="*/ 68 h 180"/>
                <a:gd name="T12" fmla="*/ 2 w 103"/>
                <a:gd name="T13" fmla="*/ 45 h 180"/>
                <a:gd name="T14" fmla="*/ 14 w 103"/>
                <a:gd name="T15" fmla="*/ 21 h 180"/>
                <a:gd name="T16" fmla="*/ 43 w 103"/>
                <a:gd name="T17" fmla="*/ 0 h 180"/>
                <a:gd name="T18" fmla="*/ 49 w 103"/>
                <a:gd name="T19" fmla="*/ 19 h 180"/>
                <a:gd name="T20" fmla="*/ 60 w 103"/>
                <a:gd name="T21" fmla="*/ 41 h 180"/>
                <a:gd name="T22" fmla="*/ 74 w 103"/>
                <a:gd name="T23" fmla="*/ 62 h 180"/>
                <a:gd name="T24" fmla="*/ 88 w 103"/>
                <a:gd name="T25" fmla="*/ 83 h 180"/>
                <a:gd name="T26" fmla="*/ 97 w 103"/>
                <a:gd name="T27" fmla="*/ 105 h 180"/>
                <a:gd name="T28" fmla="*/ 103 w 103"/>
                <a:gd name="T29" fmla="*/ 128 h 180"/>
                <a:gd name="T30" fmla="*/ 101 w 103"/>
                <a:gd name="T31" fmla="*/ 151 h 180"/>
                <a:gd name="T32" fmla="*/ 90 w 103"/>
                <a:gd name="T33"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 h="180">
                  <a:moveTo>
                    <a:pt x="90" y="180"/>
                  </a:moveTo>
                  <a:lnTo>
                    <a:pt x="68" y="159"/>
                  </a:lnTo>
                  <a:lnTo>
                    <a:pt x="47" y="140"/>
                  </a:lnTo>
                  <a:lnTo>
                    <a:pt x="26" y="116"/>
                  </a:lnTo>
                  <a:lnTo>
                    <a:pt x="12" y="93"/>
                  </a:lnTo>
                  <a:lnTo>
                    <a:pt x="0" y="68"/>
                  </a:lnTo>
                  <a:lnTo>
                    <a:pt x="2" y="45"/>
                  </a:lnTo>
                  <a:lnTo>
                    <a:pt x="14" y="21"/>
                  </a:lnTo>
                  <a:lnTo>
                    <a:pt x="43" y="0"/>
                  </a:lnTo>
                  <a:lnTo>
                    <a:pt x="49" y="19"/>
                  </a:lnTo>
                  <a:lnTo>
                    <a:pt x="60" y="41"/>
                  </a:lnTo>
                  <a:lnTo>
                    <a:pt x="74" y="62"/>
                  </a:lnTo>
                  <a:lnTo>
                    <a:pt x="88" y="83"/>
                  </a:lnTo>
                  <a:lnTo>
                    <a:pt x="97" y="105"/>
                  </a:lnTo>
                  <a:lnTo>
                    <a:pt x="103" y="128"/>
                  </a:lnTo>
                  <a:lnTo>
                    <a:pt x="101" y="151"/>
                  </a:lnTo>
                  <a:lnTo>
                    <a:pt x="90" y="18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33" name="Freeform 109">
              <a:extLst>
                <a:ext uri="{FF2B5EF4-FFF2-40B4-BE49-F238E27FC236}">
                  <a16:creationId xmlns:a16="http://schemas.microsoft.com/office/drawing/2014/main" id="{278D61FF-983C-4102-A5B4-269FBE741C27}"/>
                </a:ext>
              </a:extLst>
            </p:cNvPr>
            <p:cNvSpPr>
              <a:spLocks/>
            </p:cNvSpPr>
            <p:nvPr/>
          </p:nvSpPr>
          <p:spPr bwMode="auto">
            <a:xfrm>
              <a:off x="1949" y="2845"/>
              <a:ext cx="76" cy="109"/>
            </a:xfrm>
            <a:custGeom>
              <a:avLst/>
              <a:gdLst>
                <a:gd name="T0" fmla="*/ 45 w 153"/>
                <a:gd name="T1" fmla="*/ 217 h 217"/>
                <a:gd name="T2" fmla="*/ 35 w 153"/>
                <a:gd name="T3" fmla="*/ 213 h 217"/>
                <a:gd name="T4" fmla="*/ 25 w 153"/>
                <a:gd name="T5" fmla="*/ 209 h 217"/>
                <a:gd name="T6" fmla="*/ 14 w 153"/>
                <a:gd name="T7" fmla="*/ 201 h 217"/>
                <a:gd name="T8" fmla="*/ 8 w 153"/>
                <a:gd name="T9" fmla="*/ 195 h 217"/>
                <a:gd name="T10" fmla="*/ 0 w 153"/>
                <a:gd name="T11" fmla="*/ 174 h 217"/>
                <a:gd name="T12" fmla="*/ 10 w 153"/>
                <a:gd name="T13" fmla="*/ 157 h 217"/>
                <a:gd name="T14" fmla="*/ 153 w 153"/>
                <a:gd name="T15" fmla="*/ 0 h 217"/>
                <a:gd name="T16" fmla="*/ 150 w 153"/>
                <a:gd name="T17" fmla="*/ 27 h 217"/>
                <a:gd name="T18" fmla="*/ 146 w 153"/>
                <a:gd name="T19" fmla="*/ 56 h 217"/>
                <a:gd name="T20" fmla="*/ 136 w 153"/>
                <a:gd name="T21" fmla="*/ 83 h 217"/>
                <a:gd name="T22" fmla="*/ 124 w 153"/>
                <a:gd name="T23" fmla="*/ 112 h 217"/>
                <a:gd name="T24" fmla="*/ 107 w 153"/>
                <a:gd name="T25" fmla="*/ 139 h 217"/>
                <a:gd name="T26" fmla="*/ 89 w 153"/>
                <a:gd name="T27" fmla="*/ 166 h 217"/>
                <a:gd name="T28" fmla="*/ 68 w 153"/>
                <a:gd name="T29" fmla="*/ 192 h 217"/>
                <a:gd name="T30" fmla="*/ 45 w 153"/>
                <a:gd name="T31" fmla="*/ 217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3" h="217">
                  <a:moveTo>
                    <a:pt x="45" y="217"/>
                  </a:moveTo>
                  <a:lnTo>
                    <a:pt x="35" y="213"/>
                  </a:lnTo>
                  <a:lnTo>
                    <a:pt x="25" y="209"/>
                  </a:lnTo>
                  <a:lnTo>
                    <a:pt x="14" y="201"/>
                  </a:lnTo>
                  <a:lnTo>
                    <a:pt x="8" y="195"/>
                  </a:lnTo>
                  <a:lnTo>
                    <a:pt x="0" y="174"/>
                  </a:lnTo>
                  <a:lnTo>
                    <a:pt x="10" y="157"/>
                  </a:lnTo>
                  <a:lnTo>
                    <a:pt x="153" y="0"/>
                  </a:lnTo>
                  <a:lnTo>
                    <a:pt x="150" y="27"/>
                  </a:lnTo>
                  <a:lnTo>
                    <a:pt x="146" y="56"/>
                  </a:lnTo>
                  <a:lnTo>
                    <a:pt x="136" y="83"/>
                  </a:lnTo>
                  <a:lnTo>
                    <a:pt x="124" y="112"/>
                  </a:lnTo>
                  <a:lnTo>
                    <a:pt x="107" y="139"/>
                  </a:lnTo>
                  <a:lnTo>
                    <a:pt x="89" y="166"/>
                  </a:lnTo>
                  <a:lnTo>
                    <a:pt x="68" y="192"/>
                  </a:lnTo>
                  <a:lnTo>
                    <a:pt x="45" y="21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34" name="Freeform 110">
              <a:extLst>
                <a:ext uri="{FF2B5EF4-FFF2-40B4-BE49-F238E27FC236}">
                  <a16:creationId xmlns:a16="http://schemas.microsoft.com/office/drawing/2014/main" id="{9FDB0D95-F05A-4BA8-AAC2-A9D3C256FEA6}"/>
                </a:ext>
              </a:extLst>
            </p:cNvPr>
            <p:cNvSpPr>
              <a:spLocks/>
            </p:cNvSpPr>
            <p:nvPr/>
          </p:nvSpPr>
          <p:spPr bwMode="auto">
            <a:xfrm>
              <a:off x="2343" y="2845"/>
              <a:ext cx="72" cy="85"/>
            </a:xfrm>
            <a:custGeom>
              <a:avLst/>
              <a:gdLst>
                <a:gd name="T0" fmla="*/ 143 w 143"/>
                <a:gd name="T1" fmla="*/ 157 h 168"/>
                <a:gd name="T2" fmla="*/ 131 w 143"/>
                <a:gd name="T3" fmla="*/ 163 h 168"/>
                <a:gd name="T4" fmla="*/ 120 w 143"/>
                <a:gd name="T5" fmla="*/ 166 h 168"/>
                <a:gd name="T6" fmla="*/ 106 w 143"/>
                <a:gd name="T7" fmla="*/ 166 h 168"/>
                <a:gd name="T8" fmla="*/ 95 w 143"/>
                <a:gd name="T9" fmla="*/ 168 h 168"/>
                <a:gd name="T10" fmla="*/ 79 w 143"/>
                <a:gd name="T11" fmla="*/ 163 h 168"/>
                <a:gd name="T12" fmla="*/ 67 w 143"/>
                <a:gd name="T13" fmla="*/ 159 h 168"/>
                <a:gd name="T14" fmla="*/ 54 w 143"/>
                <a:gd name="T15" fmla="*/ 151 h 168"/>
                <a:gd name="T16" fmla="*/ 46 w 143"/>
                <a:gd name="T17" fmla="*/ 145 h 168"/>
                <a:gd name="T18" fmla="*/ 21 w 143"/>
                <a:gd name="T19" fmla="*/ 126 h 168"/>
                <a:gd name="T20" fmla="*/ 7 w 143"/>
                <a:gd name="T21" fmla="*/ 108 h 168"/>
                <a:gd name="T22" fmla="*/ 0 w 143"/>
                <a:gd name="T23" fmla="*/ 89 h 168"/>
                <a:gd name="T24" fmla="*/ 0 w 143"/>
                <a:gd name="T25" fmla="*/ 71 h 168"/>
                <a:gd name="T26" fmla="*/ 3 w 143"/>
                <a:gd name="T27" fmla="*/ 52 h 168"/>
                <a:gd name="T28" fmla="*/ 13 w 143"/>
                <a:gd name="T29" fmla="*/ 35 h 168"/>
                <a:gd name="T30" fmla="*/ 27 w 143"/>
                <a:gd name="T31" fmla="*/ 17 h 168"/>
                <a:gd name="T32" fmla="*/ 46 w 143"/>
                <a:gd name="T33" fmla="*/ 0 h 168"/>
                <a:gd name="T34" fmla="*/ 58 w 143"/>
                <a:gd name="T35" fmla="*/ 9 h 168"/>
                <a:gd name="T36" fmla="*/ 69 w 143"/>
                <a:gd name="T37" fmla="*/ 27 h 168"/>
                <a:gd name="T38" fmla="*/ 81 w 143"/>
                <a:gd name="T39" fmla="*/ 46 h 168"/>
                <a:gd name="T40" fmla="*/ 95 w 143"/>
                <a:gd name="T41" fmla="*/ 69 h 168"/>
                <a:gd name="T42" fmla="*/ 104 w 143"/>
                <a:gd name="T43" fmla="*/ 91 h 168"/>
                <a:gd name="T44" fmla="*/ 116 w 143"/>
                <a:gd name="T45" fmla="*/ 114 h 168"/>
                <a:gd name="T46" fmla="*/ 128 w 143"/>
                <a:gd name="T47" fmla="*/ 135 h 168"/>
                <a:gd name="T48" fmla="*/ 143 w 143"/>
                <a:gd name="T49" fmla="*/ 157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3" h="168">
                  <a:moveTo>
                    <a:pt x="143" y="157"/>
                  </a:moveTo>
                  <a:lnTo>
                    <a:pt x="131" y="163"/>
                  </a:lnTo>
                  <a:lnTo>
                    <a:pt x="120" y="166"/>
                  </a:lnTo>
                  <a:lnTo>
                    <a:pt x="106" y="166"/>
                  </a:lnTo>
                  <a:lnTo>
                    <a:pt x="95" y="168"/>
                  </a:lnTo>
                  <a:lnTo>
                    <a:pt x="79" y="163"/>
                  </a:lnTo>
                  <a:lnTo>
                    <a:pt x="67" y="159"/>
                  </a:lnTo>
                  <a:lnTo>
                    <a:pt x="54" y="151"/>
                  </a:lnTo>
                  <a:lnTo>
                    <a:pt x="46" y="145"/>
                  </a:lnTo>
                  <a:lnTo>
                    <a:pt x="21" y="126"/>
                  </a:lnTo>
                  <a:lnTo>
                    <a:pt x="7" y="108"/>
                  </a:lnTo>
                  <a:lnTo>
                    <a:pt x="0" y="89"/>
                  </a:lnTo>
                  <a:lnTo>
                    <a:pt x="0" y="71"/>
                  </a:lnTo>
                  <a:lnTo>
                    <a:pt x="3" y="52"/>
                  </a:lnTo>
                  <a:lnTo>
                    <a:pt x="13" y="35"/>
                  </a:lnTo>
                  <a:lnTo>
                    <a:pt x="27" y="17"/>
                  </a:lnTo>
                  <a:lnTo>
                    <a:pt x="46" y="0"/>
                  </a:lnTo>
                  <a:lnTo>
                    <a:pt x="58" y="9"/>
                  </a:lnTo>
                  <a:lnTo>
                    <a:pt x="69" y="27"/>
                  </a:lnTo>
                  <a:lnTo>
                    <a:pt x="81" y="46"/>
                  </a:lnTo>
                  <a:lnTo>
                    <a:pt x="95" y="69"/>
                  </a:lnTo>
                  <a:lnTo>
                    <a:pt x="104" y="91"/>
                  </a:lnTo>
                  <a:lnTo>
                    <a:pt x="116" y="114"/>
                  </a:lnTo>
                  <a:lnTo>
                    <a:pt x="128" y="135"/>
                  </a:lnTo>
                  <a:lnTo>
                    <a:pt x="143" y="15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35" name="Freeform 111">
              <a:extLst>
                <a:ext uri="{FF2B5EF4-FFF2-40B4-BE49-F238E27FC236}">
                  <a16:creationId xmlns:a16="http://schemas.microsoft.com/office/drawing/2014/main" id="{1A372433-8C98-4D46-B9EB-0D65CB3A3785}"/>
                </a:ext>
              </a:extLst>
            </p:cNvPr>
            <p:cNvSpPr>
              <a:spLocks/>
            </p:cNvSpPr>
            <p:nvPr/>
          </p:nvSpPr>
          <p:spPr bwMode="auto">
            <a:xfrm>
              <a:off x="2133" y="2905"/>
              <a:ext cx="84" cy="151"/>
            </a:xfrm>
            <a:custGeom>
              <a:avLst/>
              <a:gdLst>
                <a:gd name="T0" fmla="*/ 168 w 168"/>
                <a:gd name="T1" fmla="*/ 300 h 300"/>
                <a:gd name="T2" fmla="*/ 128 w 168"/>
                <a:gd name="T3" fmla="*/ 279 h 300"/>
                <a:gd name="T4" fmla="*/ 101 w 168"/>
                <a:gd name="T5" fmla="*/ 250 h 300"/>
                <a:gd name="T6" fmla="*/ 79 w 168"/>
                <a:gd name="T7" fmla="*/ 213 h 300"/>
                <a:gd name="T8" fmla="*/ 66 w 168"/>
                <a:gd name="T9" fmla="*/ 172 h 300"/>
                <a:gd name="T10" fmla="*/ 52 w 168"/>
                <a:gd name="T11" fmla="*/ 126 h 300"/>
                <a:gd name="T12" fmla="*/ 38 w 168"/>
                <a:gd name="T13" fmla="*/ 81 h 300"/>
                <a:gd name="T14" fmla="*/ 21 w 168"/>
                <a:gd name="T15" fmla="*/ 37 h 300"/>
                <a:gd name="T16" fmla="*/ 0 w 168"/>
                <a:gd name="T17" fmla="*/ 0 h 300"/>
                <a:gd name="T18" fmla="*/ 52 w 168"/>
                <a:gd name="T19" fmla="*/ 10 h 300"/>
                <a:gd name="T20" fmla="*/ 91 w 168"/>
                <a:gd name="T21" fmla="*/ 35 h 300"/>
                <a:gd name="T22" fmla="*/ 116 w 168"/>
                <a:gd name="T23" fmla="*/ 68 h 300"/>
                <a:gd name="T24" fmla="*/ 133 w 168"/>
                <a:gd name="T25" fmla="*/ 112 h 300"/>
                <a:gd name="T26" fmla="*/ 141 w 168"/>
                <a:gd name="T27" fmla="*/ 157 h 300"/>
                <a:gd name="T28" fmla="*/ 149 w 168"/>
                <a:gd name="T29" fmla="*/ 207 h 300"/>
                <a:gd name="T30" fmla="*/ 155 w 168"/>
                <a:gd name="T31" fmla="*/ 256 h 300"/>
                <a:gd name="T32" fmla="*/ 168 w 168"/>
                <a:gd name="T33" fmla="*/ 300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8" h="300">
                  <a:moveTo>
                    <a:pt x="168" y="300"/>
                  </a:moveTo>
                  <a:lnTo>
                    <a:pt x="128" y="279"/>
                  </a:lnTo>
                  <a:lnTo>
                    <a:pt x="101" y="250"/>
                  </a:lnTo>
                  <a:lnTo>
                    <a:pt x="79" y="213"/>
                  </a:lnTo>
                  <a:lnTo>
                    <a:pt x="66" y="172"/>
                  </a:lnTo>
                  <a:lnTo>
                    <a:pt x="52" y="126"/>
                  </a:lnTo>
                  <a:lnTo>
                    <a:pt x="38" y="81"/>
                  </a:lnTo>
                  <a:lnTo>
                    <a:pt x="21" y="37"/>
                  </a:lnTo>
                  <a:lnTo>
                    <a:pt x="0" y="0"/>
                  </a:lnTo>
                  <a:lnTo>
                    <a:pt x="52" y="10"/>
                  </a:lnTo>
                  <a:lnTo>
                    <a:pt x="91" y="35"/>
                  </a:lnTo>
                  <a:lnTo>
                    <a:pt x="116" y="68"/>
                  </a:lnTo>
                  <a:lnTo>
                    <a:pt x="133" y="112"/>
                  </a:lnTo>
                  <a:lnTo>
                    <a:pt x="141" y="157"/>
                  </a:lnTo>
                  <a:lnTo>
                    <a:pt x="149" y="207"/>
                  </a:lnTo>
                  <a:lnTo>
                    <a:pt x="155" y="256"/>
                  </a:lnTo>
                  <a:lnTo>
                    <a:pt x="168" y="30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36" name="Freeform 112">
              <a:extLst>
                <a:ext uri="{FF2B5EF4-FFF2-40B4-BE49-F238E27FC236}">
                  <a16:creationId xmlns:a16="http://schemas.microsoft.com/office/drawing/2014/main" id="{3F32F82F-4712-4FEB-B953-384D67840586}"/>
                </a:ext>
              </a:extLst>
            </p:cNvPr>
            <p:cNvSpPr>
              <a:spLocks/>
            </p:cNvSpPr>
            <p:nvPr/>
          </p:nvSpPr>
          <p:spPr bwMode="auto">
            <a:xfrm>
              <a:off x="2055" y="2890"/>
              <a:ext cx="96" cy="166"/>
            </a:xfrm>
            <a:custGeom>
              <a:avLst/>
              <a:gdLst>
                <a:gd name="T0" fmla="*/ 192 w 192"/>
                <a:gd name="T1" fmla="*/ 331 h 331"/>
                <a:gd name="T2" fmla="*/ 139 w 192"/>
                <a:gd name="T3" fmla="*/ 329 h 331"/>
                <a:gd name="T4" fmla="*/ 106 w 192"/>
                <a:gd name="T5" fmla="*/ 314 h 331"/>
                <a:gd name="T6" fmla="*/ 81 w 192"/>
                <a:gd name="T7" fmla="*/ 285 h 331"/>
                <a:gd name="T8" fmla="*/ 67 w 192"/>
                <a:gd name="T9" fmla="*/ 252 h 331"/>
                <a:gd name="T10" fmla="*/ 54 w 192"/>
                <a:gd name="T11" fmla="*/ 211 h 331"/>
                <a:gd name="T12" fmla="*/ 42 w 192"/>
                <a:gd name="T13" fmla="*/ 170 h 331"/>
                <a:gd name="T14" fmla="*/ 23 w 192"/>
                <a:gd name="T15" fmla="*/ 132 h 331"/>
                <a:gd name="T16" fmla="*/ 0 w 192"/>
                <a:gd name="T17" fmla="*/ 103 h 331"/>
                <a:gd name="T18" fmla="*/ 42 w 192"/>
                <a:gd name="T19" fmla="*/ 21 h 331"/>
                <a:gd name="T20" fmla="*/ 75 w 192"/>
                <a:gd name="T21" fmla="*/ 0 h 331"/>
                <a:gd name="T22" fmla="*/ 100 w 192"/>
                <a:gd name="T23" fmla="*/ 19 h 331"/>
                <a:gd name="T24" fmla="*/ 122 w 192"/>
                <a:gd name="T25" fmla="*/ 74 h 331"/>
                <a:gd name="T26" fmla="*/ 137 w 192"/>
                <a:gd name="T27" fmla="*/ 141 h 331"/>
                <a:gd name="T28" fmla="*/ 153 w 192"/>
                <a:gd name="T29" fmla="*/ 217 h 331"/>
                <a:gd name="T30" fmla="*/ 170 w 192"/>
                <a:gd name="T31" fmla="*/ 283 h 331"/>
                <a:gd name="T32" fmla="*/ 192 w 192"/>
                <a:gd name="T33"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31">
                  <a:moveTo>
                    <a:pt x="192" y="331"/>
                  </a:moveTo>
                  <a:lnTo>
                    <a:pt x="139" y="329"/>
                  </a:lnTo>
                  <a:lnTo>
                    <a:pt x="106" y="314"/>
                  </a:lnTo>
                  <a:lnTo>
                    <a:pt x="81" y="285"/>
                  </a:lnTo>
                  <a:lnTo>
                    <a:pt x="67" y="252"/>
                  </a:lnTo>
                  <a:lnTo>
                    <a:pt x="54" y="211"/>
                  </a:lnTo>
                  <a:lnTo>
                    <a:pt x="42" y="170"/>
                  </a:lnTo>
                  <a:lnTo>
                    <a:pt x="23" y="132"/>
                  </a:lnTo>
                  <a:lnTo>
                    <a:pt x="0" y="103"/>
                  </a:lnTo>
                  <a:lnTo>
                    <a:pt x="42" y="21"/>
                  </a:lnTo>
                  <a:lnTo>
                    <a:pt x="75" y="0"/>
                  </a:lnTo>
                  <a:lnTo>
                    <a:pt x="100" y="19"/>
                  </a:lnTo>
                  <a:lnTo>
                    <a:pt x="122" y="74"/>
                  </a:lnTo>
                  <a:lnTo>
                    <a:pt x="137" y="141"/>
                  </a:lnTo>
                  <a:lnTo>
                    <a:pt x="153" y="217"/>
                  </a:lnTo>
                  <a:lnTo>
                    <a:pt x="170" y="283"/>
                  </a:lnTo>
                  <a:lnTo>
                    <a:pt x="192" y="331"/>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37" name="Freeform 113">
              <a:extLst>
                <a:ext uri="{FF2B5EF4-FFF2-40B4-BE49-F238E27FC236}">
                  <a16:creationId xmlns:a16="http://schemas.microsoft.com/office/drawing/2014/main" id="{0F34A772-9B8D-4FFA-B7D7-26C4A4803390}"/>
                </a:ext>
              </a:extLst>
            </p:cNvPr>
            <p:cNvSpPr>
              <a:spLocks/>
            </p:cNvSpPr>
            <p:nvPr/>
          </p:nvSpPr>
          <p:spPr bwMode="auto">
            <a:xfrm>
              <a:off x="2323" y="2918"/>
              <a:ext cx="56" cy="96"/>
            </a:xfrm>
            <a:custGeom>
              <a:avLst/>
              <a:gdLst>
                <a:gd name="T0" fmla="*/ 112 w 112"/>
                <a:gd name="T1" fmla="*/ 95 h 192"/>
                <a:gd name="T2" fmla="*/ 105 w 112"/>
                <a:gd name="T3" fmla="*/ 107 h 192"/>
                <a:gd name="T4" fmla="*/ 99 w 112"/>
                <a:gd name="T5" fmla="*/ 118 h 192"/>
                <a:gd name="T6" fmla="*/ 93 w 112"/>
                <a:gd name="T7" fmla="*/ 130 h 192"/>
                <a:gd name="T8" fmla="*/ 87 w 112"/>
                <a:gd name="T9" fmla="*/ 144 h 192"/>
                <a:gd name="T10" fmla="*/ 79 w 112"/>
                <a:gd name="T11" fmla="*/ 153 h 192"/>
                <a:gd name="T12" fmla="*/ 73 w 112"/>
                <a:gd name="T13" fmla="*/ 165 h 192"/>
                <a:gd name="T14" fmla="*/ 68 w 112"/>
                <a:gd name="T15" fmla="*/ 176 h 192"/>
                <a:gd name="T16" fmla="*/ 64 w 112"/>
                <a:gd name="T17" fmla="*/ 192 h 192"/>
                <a:gd name="T18" fmla="*/ 48 w 112"/>
                <a:gd name="T19" fmla="*/ 171 h 192"/>
                <a:gd name="T20" fmla="*/ 37 w 112"/>
                <a:gd name="T21" fmla="*/ 147 h 192"/>
                <a:gd name="T22" fmla="*/ 23 w 112"/>
                <a:gd name="T23" fmla="*/ 122 h 192"/>
                <a:gd name="T24" fmla="*/ 15 w 112"/>
                <a:gd name="T25" fmla="*/ 99 h 192"/>
                <a:gd name="T26" fmla="*/ 6 w 112"/>
                <a:gd name="T27" fmla="*/ 72 h 192"/>
                <a:gd name="T28" fmla="*/ 2 w 112"/>
                <a:gd name="T29" fmla="*/ 47 h 192"/>
                <a:gd name="T30" fmla="*/ 0 w 112"/>
                <a:gd name="T31" fmla="*/ 21 h 192"/>
                <a:gd name="T32" fmla="*/ 4 w 112"/>
                <a:gd name="T33" fmla="*/ 0 h 192"/>
                <a:gd name="T34" fmla="*/ 15 w 112"/>
                <a:gd name="T35" fmla="*/ 10 h 192"/>
                <a:gd name="T36" fmla="*/ 29 w 112"/>
                <a:gd name="T37" fmla="*/ 21 h 192"/>
                <a:gd name="T38" fmla="*/ 42 w 112"/>
                <a:gd name="T39" fmla="*/ 31 h 192"/>
                <a:gd name="T40" fmla="*/ 56 w 112"/>
                <a:gd name="T41" fmla="*/ 41 h 192"/>
                <a:gd name="T42" fmla="*/ 70 w 112"/>
                <a:gd name="T43" fmla="*/ 50 h 192"/>
                <a:gd name="T44" fmla="*/ 83 w 112"/>
                <a:gd name="T45" fmla="*/ 62 h 192"/>
                <a:gd name="T46" fmla="*/ 97 w 112"/>
                <a:gd name="T47" fmla="*/ 76 h 192"/>
                <a:gd name="T48" fmla="*/ 112 w 112"/>
                <a:gd name="T49" fmla="*/ 95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2" h="192">
                  <a:moveTo>
                    <a:pt x="112" y="95"/>
                  </a:moveTo>
                  <a:lnTo>
                    <a:pt x="105" y="107"/>
                  </a:lnTo>
                  <a:lnTo>
                    <a:pt x="99" y="118"/>
                  </a:lnTo>
                  <a:lnTo>
                    <a:pt x="93" y="130"/>
                  </a:lnTo>
                  <a:lnTo>
                    <a:pt x="87" y="144"/>
                  </a:lnTo>
                  <a:lnTo>
                    <a:pt x="79" y="153"/>
                  </a:lnTo>
                  <a:lnTo>
                    <a:pt x="73" y="165"/>
                  </a:lnTo>
                  <a:lnTo>
                    <a:pt x="68" y="176"/>
                  </a:lnTo>
                  <a:lnTo>
                    <a:pt x="64" y="192"/>
                  </a:lnTo>
                  <a:lnTo>
                    <a:pt x="48" y="171"/>
                  </a:lnTo>
                  <a:lnTo>
                    <a:pt x="37" y="147"/>
                  </a:lnTo>
                  <a:lnTo>
                    <a:pt x="23" y="122"/>
                  </a:lnTo>
                  <a:lnTo>
                    <a:pt x="15" y="99"/>
                  </a:lnTo>
                  <a:lnTo>
                    <a:pt x="6" y="72"/>
                  </a:lnTo>
                  <a:lnTo>
                    <a:pt x="2" y="47"/>
                  </a:lnTo>
                  <a:lnTo>
                    <a:pt x="0" y="21"/>
                  </a:lnTo>
                  <a:lnTo>
                    <a:pt x="4" y="0"/>
                  </a:lnTo>
                  <a:lnTo>
                    <a:pt x="15" y="10"/>
                  </a:lnTo>
                  <a:lnTo>
                    <a:pt x="29" y="21"/>
                  </a:lnTo>
                  <a:lnTo>
                    <a:pt x="42" y="31"/>
                  </a:lnTo>
                  <a:lnTo>
                    <a:pt x="56" y="41"/>
                  </a:lnTo>
                  <a:lnTo>
                    <a:pt x="70" y="50"/>
                  </a:lnTo>
                  <a:lnTo>
                    <a:pt x="83" y="62"/>
                  </a:lnTo>
                  <a:lnTo>
                    <a:pt x="97" y="76"/>
                  </a:lnTo>
                  <a:lnTo>
                    <a:pt x="112" y="9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38" name="Freeform 114">
              <a:extLst>
                <a:ext uri="{FF2B5EF4-FFF2-40B4-BE49-F238E27FC236}">
                  <a16:creationId xmlns:a16="http://schemas.microsoft.com/office/drawing/2014/main" id="{8978B2D0-6812-4697-B72D-E09D9484C6A6}"/>
                </a:ext>
              </a:extLst>
            </p:cNvPr>
            <p:cNvSpPr>
              <a:spLocks/>
            </p:cNvSpPr>
            <p:nvPr/>
          </p:nvSpPr>
          <p:spPr bwMode="auto">
            <a:xfrm>
              <a:off x="2229" y="2940"/>
              <a:ext cx="72" cy="111"/>
            </a:xfrm>
            <a:custGeom>
              <a:avLst/>
              <a:gdLst>
                <a:gd name="T0" fmla="*/ 143 w 143"/>
                <a:gd name="T1" fmla="*/ 194 h 221"/>
                <a:gd name="T2" fmla="*/ 120 w 143"/>
                <a:gd name="T3" fmla="*/ 213 h 221"/>
                <a:gd name="T4" fmla="*/ 99 w 143"/>
                <a:gd name="T5" fmla="*/ 221 h 221"/>
                <a:gd name="T6" fmla="*/ 81 w 143"/>
                <a:gd name="T7" fmla="*/ 217 h 221"/>
                <a:gd name="T8" fmla="*/ 66 w 143"/>
                <a:gd name="T9" fmla="*/ 209 h 221"/>
                <a:gd name="T10" fmla="*/ 48 w 143"/>
                <a:gd name="T11" fmla="*/ 194 h 221"/>
                <a:gd name="T12" fmla="*/ 38 w 143"/>
                <a:gd name="T13" fmla="*/ 178 h 221"/>
                <a:gd name="T14" fmla="*/ 27 w 143"/>
                <a:gd name="T15" fmla="*/ 161 h 221"/>
                <a:gd name="T16" fmla="*/ 23 w 143"/>
                <a:gd name="T17" fmla="*/ 147 h 221"/>
                <a:gd name="T18" fmla="*/ 0 w 143"/>
                <a:gd name="T19" fmla="*/ 2 h 221"/>
                <a:gd name="T20" fmla="*/ 35 w 143"/>
                <a:gd name="T21" fmla="*/ 0 h 221"/>
                <a:gd name="T22" fmla="*/ 62 w 143"/>
                <a:gd name="T23" fmla="*/ 11 h 221"/>
                <a:gd name="T24" fmla="*/ 81 w 143"/>
                <a:gd name="T25" fmla="*/ 31 h 221"/>
                <a:gd name="T26" fmla="*/ 99 w 143"/>
                <a:gd name="T27" fmla="*/ 62 h 221"/>
                <a:gd name="T28" fmla="*/ 108 w 143"/>
                <a:gd name="T29" fmla="*/ 93 h 221"/>
                <a:gd name="T30" fmla="*/ 120 w 143"/>
                <a:gd name="T31" fmla="*/ 128 h 221"/>
                <a:gd name="T32" fmla="*/ 130 w 143"/>
                <a:gd name="T33" fmla="*/ 161 h 221"/>
                <a:gd name="T34" fmla="*/ 143 w 143"/>
                <a:gd name="T35" fmla="*/ 194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3" h="221">
                  <a:moveTo>
                    <a:pt x="143" y="194"/>
                  </a:moveTo>
                  <a:lnTo>
                    <a:pt x="120" y="213"/>
                  </a:lnTo>
                  <a:lnTo>
                    <a:pt x="99" y="221"/>
                  </a:lnTo>
                  <a:lnTo>
                    <a:pt x="81" y="217"/>
                  </a:lnTo>
                  <a:lnTo>
                    <a:pt x="66" y="209"/>
                  </a:lnTo>
                  <a:lnTo>
                    <a:pt x="48" y="194"/>
                  </a:lnTo>
                  <a:lnTo>
                    <a:pt x="38" y="178"/>
                  </a:lnTo>
                  <a:lnTo>
                    <a:pt x="27" y="161"/>
                  </a:lnTo>
                  <a:lnTo>
                    <a:pt x="23" y="147"/>
                  </a:lnTo>
                  <a:lnTo>
                    <a:pt x="0" y="2"/>
                  </a:lnTo>
                  <a:lnTo>
                    <a:pt x="35" y="0"/>
                  </a:lnTo>
                  <a:lnTo>
                    <a:pt x="62" y="11"/>
                  </a:lnTo>
                  <a:lnTo>
                    <a:pt x="81" y="31"/>
                  </a:lnTo>
                  <a:lnTo>
                    <a:pt x="99" y="62"/>
                  </a:lnTo>
                  <a:lnTo>
                    <a:pt x="108" y="93"/>
                  </a:lnTo>
                  <a:lnTo>
                    <a:pt x="120" y="128"/>
                  </a:lnTo>
                  <a:lnTo>
                    <a:pt x="130" y="161"/>
                  </a:lnTo>
                  <a:lnTo>
                    <a:pt x="143" y="19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39" name="Freeform 115">
              <a:extLst>
                <a:ext uri="{FF2B5EF4-FFF2-40B4-BE49-F238E27FC236}">
                  <a16:creationId xmlns:a16="http://schemas.microsoft.com/office/drawing/2014/main" id="{7C6A14AF-917F-474A-8E1D-101069485466}"/>
                </a:ext>
              </a:extLst>
            </p:cNvPr>
            <p:cNvSpPr>
              <a:spLocks/>
            </p:cNvSpPr>
            <p:nvPr/>
          </p:nvSpPr>
          <p:spPr bwMode="auto">
            <a:xfrm>
              <a:off x="2019" y="2984"/>
              <a:ext cx="42" cy="42"/>
            </a:xfrm>
            <a:custGeom>
              <a:avLst/>
              <a:gdLst>
                <a:gd name="T0" fmla="*/ 0 w 83"/>
                <a:gd name="T1" fmla="*/ 60 h 83"/>
                <a:gd name="T2" fmla="*/ 35 w 83"/>
                <a:gd name="T3" fmla="*/ 0 h 83"/>
                <a:gd name="T4" fmla="*/ 83 w 83"/>
                <a:gd name="T5" fmla="*/ 83 h 83"/>
                <a:gd name="T6" fmla="*/ 0 w 83"/>
                <a:gd name="T7" fmla="*/ 60 h 83"/>
              </a:gdLst>
              <a:ahLst/>
              <a:cxnLst>
                <a:cxn ang="0">
                  <a:pos x="T0" y="T1"/>
                </a:cxn>
                <a:cxn ang="0">
                  <a:pos x="T2" y="T3"/>
                </a:cxn>
                <a:cxn ang="0">
                  <a:pos x="T4" y="T5"/>
                </a:cxn>
                <a:cxn ang="0">
                  <a:pos x="T6" y="T7"/>
                </a:cxn>
              </a:cxnLst>
              <a:rect l="0" t="0" r="r" b="b"/>
              <a:pathLst>
                <a:path w="83" h="83">
                  <a:moveTo>
                    <a:pt x="0" y="60"/>
                  </a:moveTo>
                  <a:lnTo>
                    <a:pt x="35" y="0"/>
                  </a:lnTo>
                  <a:lnTo>
                    <a:pt x="83" y="83"/>
                  </a:lnTo>
                  <a:lnTo>
                    <a:pt x="0"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40" name="Freeform 116">
              <a:extLst>
                <a:ext uri="{FF2B5EF4-FFF2-40B4-BE49-F238E27FC236}">
                  <a16:creationId xmlns:a16="http://schemas.microsoft.com/office/drawing/2014/main" id="{8D0EB3EE-6018-4941-B7AB-D854B7EE1B04}"/>
                </a:ext>
              </a:extLst>
            </p:cNvPr>
            <p:cNvSpPr>
              <a:spLocks/>
            </p:cNvSpPr>
            <p:nvPr/>
          </p:nvSpPr>
          <p:spPr bwMode="auto">
            <a:xfrm>
              <a:off x="1710" y="2803"/>
              <a:ext cx="452" cy="426"/>
            </a:xfrm>
            <a:custGeom>
              <a:avLst/>
              <a:gdLst>
                <a:gd name="T0" fmla="*/ 846 w 904"/>
                <a:gd name="T1" fmla="*/ 266 h 853"/>
                <a:gd name="T2" fmla="*/ 840 w 904"/>
                <a:gd name="T3" fmla="*/ 326 h 853"/>
                <a:gd name="T4" fmla="*/ 850 w 904"/>
                <a:gd name="T5" fmla="*/ 384 h 853"/>
                <a:gd name="T6" fmla="*/ 869 w 904"/>
                <a:gd name="T7" fmla="*/ 440 h 853"/>
                <a:gd name="T8" fmla="*/ 888 w 904"/>
                <a:gd name="T9" fmla="*/ 497 h 853"/>
                <a:gd name="T10" fmla="*/ 902 w 904"/>
                <a:gd name="T11" fmla="*/ 549 h 853"/>
                <a:gd name="T12" fmla="*/ 904 w 904"/>
                <a:gd name="T13" fmla="*/ 603 h 853"/>
                <a:gd name="T14" fmla="*/ 886 w 904"/>
                <a:gd name="T15" fmla="*/ 656 h 853"/>
                <a:gd name="T16" fmla="*/ 846 w 904"/>
                <a:gd name="T17" fmla="*/ 710 h 853"/>
                <a:gd name="T18" fmla="*/ 787 w 904"/>
                <a:gd name="T19" fmla="*/ 758 h 853"/>
                <a:gd name="T20" fmla="*/ 729 w 904"/>
                <a:gd name="T21" fmla="*/ 795 h 853"/>
                <a:gd name="T22" fmla="*/ 671 w 904"/>
                <a:gd name="T23" fmla="*/ 819 h 853"/>
                <a:gd name="T24" fmla="*/ 615 w 904"/>
                <a:gd name="T25" fmla="*/ 834 h 853"/>
                <a:gd name="T26" fmla="*/ 553 w 904"/>
                <a:gd name="T27" fmla="*/ 842 h 853"/>
                <a:gd name="T28" fmla="*/ 493 w 904"/>
                <a:gd name="T29" fmla="*/ 846 h 853"/>
                <a:gd name="T30" fmla="*/ 431 w 904"/>
                <a:gd name="T31" fmla="*/ 850 h 853"/>
                <a:gd name="T32" fmla="*/ 367 w 904"/>
                <a:gd name="T33" fmla="*/ 853 h 853"/>
                <a:gd name="T34" fmla="*/ 43 w 904"/>
                <a:gd name="T35" fmla="*/ 613 h 853"/>
                <a:gd name="T36" fmla="*/ 33 w 904"/>
                <a:gd name="T37" fmla="*/ 551 h 853"/>
                <a:gd name="T38" fmla="*/ 21 w 904"/>
                <a:gd name="T39" fmla="*/ 491 h 853"/>
                <a:gd name="T40" fmla="*/ 8 w 904"/>
                <a:gd name="T41" fmla="*/ 427 h 853"/>
                <a:gd name="T42" fmla="*/ 0 w 904"/>
                <a:gd name="T43" fmla="*/ 367 h 853"/>
                <a:gd name="T44" fmla="*/ 0 w 904"/>
                <a:gd name="T45" fmla="*/ 307 h 853"/>
                <a:gd name="T46" fmla="*/ 14 w 904"/>
                <a:gd name="T47" fmla="*/ 252 h 853"/>
                <a:gd name="T48" fmla="*/ 47 w 904"/>
                <a:gd name="T49" fmla="*/ 202 h 853"/>
                <a:gd name="T50" fmla="*/ 103 w 904"/>
                <a:gd name="T51" fmla="*/ 159 h 853"/>
                <a:gd name="T52" fmla="*/ 159 w 904"/>
                <a:gd name="T53" fmla="*/ 59 h 853"/>
                <a:gd name="T54" fmla="*/ 229 w 904"/>
                <a:gd name="T55" fmla="*/ 10 h 853"/>
                <a:gd name="T56" fmla="*/ 303 w 904"/>
                <a:gd name="T57" fmla="*/ 0 h 853"/>
                <a:gd name="T58" fmla="*/ 384 w 904"/>
                <a:gd name="T59" fmla="*/ 20 h 853"/>
                <a:gd name="T60" fmla="*/ 467 w 904"/>
                <a:gd name="T61" fmla="*/ 51 h 853"/>
                <a:gd name="T62" fmla="*/ 557 w 904"/>
                <a:gd name="T63" fmla="*/ 84 h 853"/>
                <a:gd name="T64" fmla="*/ 646 w 904"/>
                <a:gd name="T65" fmla="*/ 103 h 853"/>
                <a:gd name="T66" fmla="*/ 737 w 904"/>
                <a:gd name="T67" fmla="*/ 99 h 853"/>
                <a:gd name="T68" fmla="*/ 846 w 904"/>
                <a:gd name="T69" fmla="*/ 266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04" h="853">
                  <a:moveTo>
                    <a:pt x="846" y="266"/>
                  </a:moveTo>
                  <a:lnTo>
                    <a:pt x="840" y="326"/>
                  </a:lnTo>
                  <a:lnTo>
                    <a:pt x="850" y="384"/>
                  </a:lnTo>
                  <a:lnTo>
                    <a:pt x="869" y="440"/>
                  </a:lnTo>
                  <a:lnTo>
                    <a:pt x="888" y="497"/>
                  </a:lnTo>
                  <a:lnTo>
                    <a:pt x="902" y="549"/>
                  </a:lnTo>
                  <a:lnTo>
                    <a:pt x="904" y="603"/>
                  </a:lnTo>
                  <a:lnTo>
                    <a:pt x="886" y="656"/>
                  </a:lnTo>
                  <a:lnTo>
                    <a:pt x="846" y="710"/>
                  </a:lnTo>
                  <a:lnTo>
                    <a:pt x="787" y="758"/>
                  </a:lnTo>
                  <a:lnTo>
                    <a:pt x="729" y="795"/>
                  </a:lnTo>
                  <a:lnTo>
                    <a:pt x="671" y="819"/>
                  </a:lnTo>
                  <a:lnTo>
                    <a:pt x="615" y="834"/>
                  </a:lnTo>
                  <a:lnTo>
                    <a:pt x="553" y="842"/>
                  </a:lnTo>
                  <a:lnTo>
                    <a:pt x="493" y="846"/>
                  </a:lnTo>
                  <a:lnTo>
                    <a:pt x="431" y="850"/>
                  </a:lnTo>
                  <a:lnTo>
                    <a:pt x="367" y="853"/>
                  </a:lnTo>
                  <a:lnTo>
                    <a:pt x="43" y="613"/>
                  </a:lnTo>
                  <a:lnTo>
                    <a:pt x="33" y="551"/>
                  </a:lnTo>
                  <a:lnTo>
                    <a:pt x="21" y="491"/>
                  </a:lnTo>
                  <a:lnTo>
                    <a:pt x="8" y="427"/>
                  </a:lnTo>
                  <a:lnTo>
                    <a:pt x="0" y="367"/>
                  </a:lnTo>
                  <a:lnTo>
                    <a:pt x="0" y="307"/>
                  </a:lnTo>
                  <a:lnTo>
                    <a:pt x="14" y="252"/>
                  </a:lnTo>
                  <a:lnTo>
                    <a:pt x="47" y="202"/>
                  </a:lnTo>
                  <a:lnTo>
                    <a:pt x="103" y="159"/>
                  </a:lnTo>
                  <a:lnTo>
                    <a:pt x="159" y="59"/>
                  </a:lnTo>
                  <a:lnTo>
                    <a:pt x="229" y="10"/>
                  </a:lnTo>
                  <a:lnTo>
                    <a:pt x="303" y="0"/>
                  </a:lnTo>
                  <a:lnTo>
                    <a:pt x="384" y="20"/>
                  </a:lnTo>
                  <a:lnTo>
                    <a:pt x="467" y="51"/>
                  </a:lnTo>
                  <a:lnTo>
                    <a:pt x="557" y="84"/>
                  </a:lnTo>
                  <a:lnTo>
                    <a:pt x="646" y="103"/>
                  </a:lnTo>
                  <a:lnTo>
                    <a:pt x="737" y="99"/>
                  </a:lnTo>
                  <a:lnTo>
                    <a:pt x="846" y="2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41" name="Freeform 117">
              <a:extLst>
                <a:ext uri="{FF2B5EF4-FFF2-40B4-BE49-F238E27FC236}">
                  <a16:creationId xmlns:a16="http://schemas.microsoft.com/office/drawing/2014/main" id="{F065519B-A7CF-4FA1-A831-4E7B0A931443}"/>
                </a:ext>
              </a:extLst>
            </p:cNvPr>
            <p:cNvSpPr>
              <a:spLocks/>
            </p:cNvSpPr>
            <p:nvPr/>
          </p:nvSpPr>
          <p:spPr bwMode="auto">
            <a:xfrm>
              <a:off x="1875" y="2858"/>
              <a:ext cx="210" cy="192"/>
            </a:xfrm>
            <a:custGeom>
              <a:avLst/>
              <a:gdLst>
                <a:gd name="T0" fmla="*/ 421 w 421"/>
                <a:gd name="T1" fmla="*/ 238 h 384"/>
                <a:gd name="T2" fmla="*/ 417 w 421"/>
                <a:gd name="T3" fmla="*/ 271 h 384"/>
                <a:gd name="T4" fmla="*/ 407 w 421"/>
                <a:gd name="T5" fmla="*/ 296 h 384"/>
                <a:gd name="T6" fmla="*/ 386 w 421"/>
                <a:gd name="T7" fmla="*/ 314 h 384"/>
                <a:gd name="T8" fmla="*/ 361 w 421"/>
                <a:gd name="T9" fmla="*/ 328 h 384"/>
                <a:gd name="T10" fmla="*/ 329 w 421"/>
                <a:gd name="T11" fmla="*/ 337 h 384"/>
                <a:gd name="T12" fmla="*/ 298 w 421"/>
                <a:gd name="T13" fmla="*/ 349 h 384"/>
                <a:gd name="T14" fmla="*/ 267 w 421"/>
                <a:gd name="T15" fmla="*/ 362 h 384"/>
                <a:gd name="T16" fmla="*/ 240 w 421"/>
                <a:gd name="T17" fmla="*/ 384 h 384"/>
                <a:gd name="T18" fmla="*/ 170 w 421"/>
                <a:gd name="T19" fmla="*/ 368 h 384"/>
                <a:gd name="T20" fmla="*/ 124 w 421"/>
                <a:gd name="T21" fmla="*/ 335 h 384"/>
                <a:gd name="T22" fmla="*/ 93 w 421"/>
                <a:gd name="T23" fmla="*/ 289 h 384"/>
                <a:gd name="T24" fmla="*/ 75 w 421"/>
                <a:gd name="T25" fmla="*/ 234 h 384"/>
                <a:gd name="T26" fmla="*/ 60 w 421"/>
                <a:gd name="T27" fmla="*/ 172 h 384"/>
                <a:gd name="T28" fmla="*/ 46 w 421"/>
                <a:gd name="T29" fmla="*/ 112 h 384"/>
                <a:gd name="T30" fmla="*/ 27 w 421"/>
                <a:gd name="T31" fmla="*/ 52 h 384"/>
                <a:gd name="T32" fmla="*/ 0 w 421"/>
                <a:gd name="T33" fmla="*/ 0 h 384"/>
                <a:gd name="T34" fmla="*/ 58 w 421"/>
                <a:gd name="T35" fmla="*/ 21 h 384"/>
                <a:gd name="T36" fmla="*/ 128 w 421"/>
                <a:gd name="T37" fmla="*/ 33 h 384"/>
                <a:gd name="T38" fmla="*/ 200 w 421"/>
                <a:gd name="T39" fmla="*/ 41 h 384"/>
                <a:gd name="T40" fmla="*/ 271 w 421"/>
                <a:gd name="T41" fmla="*/ 50 h 384"/>
                <a:gd name="T42" fmla="*/ 333 w 421"/>
                <a:gd name="T43" fmla="*/ 66 h 384"/>
                <a:gd name="T44" fmla="*/ 384 w 421"/>
                <a:gd name="T45" fmla="*/ 101 h 384"/>
                <a:gd name="T46" fmla="*/ 413 w 421"/>
                <a:gd name="T47" fmla="*/ 155 h 384"/>
                <a:gd name="T48" fmla="*/ 421 w 421"/>
                <a:gd name="T49" fmla="*/ 238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1" h="384">
                  <a:moveTo>
                    <a:pt x="421" y="238"/>
                  </a:moveTo>
                  <a:lnTo>
                    <a:pt x="417" y="271"/>
                  </a:lnTo>
                  <a:lnTo>
                    <a:pt x="407" y="296"/>
                  </a:lnTo>
                  <a:lnTo>
                    <a:pt x="386" y="314"/>
                  </a:lnTo>
                  <a:lnTo>
                    <a:pt x="361" y="328"/>
                  </a:lnTo>
                  <a:lnTo>
                    <a:pt x="329" y="337"/>
                  </a:lnTo>
                  <a:lnTo>
                    <a:pt x="298" y="349"/>
                  </a:lnTo>
                  <a:lnTo>
                    <a:pt x="267" y="362"/>
                  </a:lnTo>
                  <a:lnTo>
                    <a:pt x="240" y="384"/>
                  </a:lnTo>
                  <a:lnTo>
                    <a:pt x="170" y="368"/>
                  </a:lnTo>
                  <a:lnTo>
                    <a:pt x="124" y="335"/>
                  </a:lnTo>
                  <a:lnTo>
                    <a:pt x="93" y="289"/>
                  </a:lnTo>
                  <a:lnTo>
                    <a:pt x="75" y="234"/>
                  </a:lnTo>
                  <a:lnTo>
                    <a:pt x="60" y="172"/>
                  </a:lnTo>
                  <a:lnTo>
                    <a:pt x="46" y="112"/>
                  </a:lnTo>
                  <a:lnTo>
                    <a:pt x="27" y="52"/>
                  </a:lnTo>
                  <a:lnTo>
                    <a:pt x="0" y="0"/>
                  </a:lnTo>
                  <a:lnTo>
                    <a:pt x="58" y="21"/>
                  </a:lnTo>
                  <a:lnTo>
                    <a:pt x="128" y="33"/>
                  </a:lnTo>
                  <a:lnTo>
                    <a:pt x="200" y="41"/>
                  </a:lnTo>
                  <a:lnTo>
                    <a:pt x="271" y="50"/>
                  </a:lnTo>
                  <a:lnTo>
                    <a:pt x="333" y="66"/>
                  </a:lnTo>
                  <a:lnTo>
                    <a:pt x="384" y="101"/>
                  </a:lnTo>
                  <a:lnTo>
                    <a:pt x="413" y="155"/>
                  </a:lnTo>
                  <a:lnTo>
                    <a:pt x="421" y="238"/>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42" name="Freeform 118">
              <a:extLst>
                <a:ext uri="{FF2B5EF4-FFF2-40B4-BE49-F238E27FC236}">
                  <a16:creationId xmlns:a16="http://schemas.microsoft.com/office/drawing/2014/main" id="{5F320D88-7EC5-4166-B063-D4EE5D5443EE}"/>
                </a:ext>
              </a:extLst>
            </p:cNvPr>
            <p:cNvSpPr>
              <a:spLocks/>
            </p:cNvSpPr>
            <p:nvPr/>
          </p:nvSpPr>
          <p:spPr bwMode="auto">
            <a:xfrm>
              <a:off x="1759" y="2888"/>
              <a:ext cx="98" cy="143"/>
            </a:xfrm>
            <a:custGeom>
              <a:avLst/>
              <a:gdLst>
                <a:gd name="T0" fmla="*/ 198 w 198"/>
                <a:gd name="T1" fmla="*/ 178 h 287"/>
                <a:gd name="T2" fmla="*/ 6 w 198"/>
                <a:gd name="T3" fmla="*/ 287 h 287"/>
                <a:gd name="T4" fmla="*/ 0 w 198"/>
                <a:gd name="T5" fmla="*/ 248 h 287"/>
                <a:gd name="T6" fmla="*/ 12 w 198"/>
                <a:gd name="T7" fmla="*/ 217 h 287"/>
                <a:gd name="T8" fmla="*/ 35 w 198"/>
                <a:gd name="T9" fmla="*/ 190 h 287"/>
                <a:gd name="T10" fmla="*/ 66 w 198"/>
                <a:gd name="T11" fmla="*/ 167 h 287"/>
                <a:gd name="T12" fmla="*/ 95 w 198"/>
                <a:gd name="T13" fmla="*/ 141 h 287"/>
                <a:gd name="T14" fmla="*/ 120 w 198"/>
                <a:gd name="T15" fmla="*/ 118 h 287"/>
                <a:gd name="T16" fmla="*/ 136 w 198"/>
                <a:gd name="T17" fmla="*/ 91 h 287"/>
                <a:gd name="T18" fmla="*/ 138 w 198"/>
                <a:gd name="T19" fmla="*/ 60 h 287"/>
                <a:gd name="T20" fmla="*/ 6 w 198"/>
                <a:gd name="T21" fmla="*/ 120 h 287"/>
                <a:gd name="T22" fmla="*/ 113 w 198"/>
                <a:gd name="T23" fmla="*/ 0 h 287"/>
                <a:gd name="T24" fmla="*/ 128 w 198"/>
                <a:gd name="T25" fmla="*/ 14 h 287"/>
                <a:gd name="T26" fmla="*/ 142 w 198"/>
                <a:gd name="T27" fmla="*/ 33 h 287"/>
                <a:gd name="T28" fmla="*/ 153 w 198"/>
                <a:gd name="T29" fmla="*/ 54 h 287"/>
                <a:gd name="T30" fmla="*/ 167 w 198"/>
                <a:gd name="T31" fmla="*/ 79 h 287"/>
                <a:gd name="T32" fmla="*/ 175 w 198"/>
                <a:gd name="T33" fmla="*/ 103 h 287"/>
                <a:gd name="T34" fmla="*/ 184 w 198"/>
                <a:gd name="T35" fmla="*/ 130 h 287"/>
                <a:gd name="T36" fmla="*/ 190 w 198"/>
                <a:gd name="T37" fmla="*/ 153 h 287"/>
                <a:gd name="T38" fmla="*/ 198 w 198"/>
                <a:gd name="T39" fmla="*/ 178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8" h="287">
                  <a:moveTo>
                    <a:pt x="198" y="178"/>
                  </a:moveTo>
                  <a:lnTo>
                    <a:pt x="6" y="287"/>
                  </a:lnTo>
                  <a:lnTo>
                    <a:pt x="0" y="248"/>
                  </a:lnTo>
                  <a:lnTo>
                    <a:pt x="12" y="217"/>
                  </a:lnTo>
                  <a:lnTo>
                    <a:pt x="35" y="190"/>
                  </a:lnTo>
                  <a:lnTo>
                    <a:pt x="66" y="167"/>
                  </a:lnTo>
                  <a:lnTo>
                    <a:pt x="95" y="141"/>
                  </a:lnTo>
                  <a:lnTo>
                    <a:pt x="120" y="118"/>
                  </a:lnTo>
                  <a:lnTo>
                    <a:pt x="136" y="91"/>
                  </a:lnTo>
                  <a:lnTo>
                    <a:pt x="138" y="60"/>
                  </a:lnTo>
                  <a:lnTo>
                    <a:pt x="6" y="120"/>
                  </a:lnTo>
                  <a:lnTo>
                    <a:pt x="113" y="0"/>
                  </a:lnTo>
                  <a:lnTo>
                    <a:pt x="128" y="14"/>
                  </a:lnTo>
                  <a:lnTo>
                    <a:pt x="142" y="33"/>
                  </a:lnTo>
                  <a:lnTo>
                    <a:pt x="153" y="54"/>
                  </a:lnTo>
                  <a:lnTo>
                    <a:pt x="167" y="79"/>
                  </a:lnTo>
                  <a:lnTo>
                    <a:pt x="175" y="103"/>
                  </a:lnTo>
                  <a:lnTo>
                    <a:pt x="184" y="130"/>
                  </a:lnTo>
                  <a:lnTo>
                    <a:pt x="190" y="153"/>
                  </a:lnTo>
                  <a:lnTo>
                    <a:pt x="198" y="178"/>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43" name="Freeform 119">
              <a:extLst>
                <a:ext uri="{FF2B5EF4-FFF2-40B4-BE49-F238E27FC236}">
                  <a16:creationId xmlns:a16="http://schemas.microsoft.com/office/drawing/2014/main" id="{85244778-6970-4D94-88A8-2270EC30DF6D}"/>
                </a:ext>
              </a:extLst>
            </p:cNvPr>
            <p:cNvSpPr>
              <a:spLocks/>
            </p:cNvSpPr>
            <p:nvPr/>
          </p:nvSpPr>
          <p:spPr bwMode="auto">
            <a:xfrm>
              <a:off x="1767" y="3001"/>
              <a:ext cx="104" cy="62"/>
            </a:xfrm>
            <a:custGeom>
              <a:avLst/>
              <a:gdLst>
                <a:gd name="T0" fmla="*/ 203 w 207"/>
                <a:gd name="T1" fmla="*/ 60 h 124"/>
                <a:gd name="T2" fmla="*/ 178 w 207"/>
                <a:gd name="T3" fmla="*/ 70 h 124"/>
                <a:gd name="T4" fmla="*/ 155 w 207"/>
                <a:gd name="T5" fmla="*/ 81 h 124"/>
                <a:gd name="T6" fmla="*/ 129 w 207"/>
                <a:gd name="T7" fmla="*/ 93 h 124"/>
                <a:gd name="T8" fmla="*/ 104 w 207"/>
                <a:gd name="T9" fmla="*/ 106 h 124"/>
                <a:gd name="T10" fmla="*/ 77 w 207"/>
                <a:gd name="T11" fmla="*/ 116 h 124"/>
                <a:gd name="T12" fmla="*/ 52 w 207"/>
                <a:gd name="T13" fmla="*/ 122 h 124"/>
                <a:gd name="T14" fmla="*/ 25 w 207"/>
                <a:gd name="T15" fmla="*/ 124 h 124"/>
                <a:gd name="T16" fmla="*/ 0 w 207"/>
                <a:gd name="T17" fmla="*/ 120 h 124"/>
                <a:gd name="T18" fmla="*/ 27 w 207"/>
                <a:gd name="T19" fmla="*/ 118 h 124"/>
                <a:gd name="T20" fmla="*/ 54 w 207"/>
                <a:gd name="T21" fmla="*/ 108 h 124"/>
                <a:gd name="T22" fmla="*/ 77 w 207"/>
                <a:gd name="T23" fmla="*/ 91 h 124"/>
                <a:gd name="T24" fmla="*/ 100 w 207"/>
                <a:gd name="T25" fmla="*/ 73 h 124"/>
                <a:gd name="T26" fmla="*/ 122 w 207"/>
                <a:gd name="T27" fmla="*/ 50 h 124"/>
                <a:gd name="T28" fmla="*/ 147 w 207"/>
                <a:gd name="T29" fmla="*/ 29 h 124"/>
                <a:gd name="T30" fmla="*/ 172 w 207"/>
                <a:gd name="T31" fmla="*/ 11 h 124"/>
                <a:gd name="T32" fmla="*/ 203 w 207"/>
                <a:gd name="T33" fmla="*/ 0 h 124"/>
                <a:gd name="T34" fmla="*/ 207 w 207"/>
                <a:gd name="T35" fmla="*/ 4 h 124"/>
                <a:gd name="T36" fmla="*/ 207 w 207"/>
                <a:gd name="T37" fmla="*/ 21 h 124"/>
                <a:gd name="T38" fmla="*/ 205 w 207"/>
                <a:gd name="T39" fmla="*/ 29 h 124"/>
                <a:gd name="T40" fmla="*/ 203 w 207"/>
                <a:gd name="T41" fmla="*/ 41 h 124"/>
                <a:gd name="T42" fmla="*/ 203 w 207"/>
                <a:gd name="T43" fmla="*/ 50 h 124"/>
                <a:gd name="T44" fmla="*/ 203 w 207"/>
                <a:gd name="T45" fmla="*/ 6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7" h="124">
                  <a:moveTo>
                    <a:pt x="203" y="60"/>
                  </a:moveTo>
                  <a:lnTo>
                    <a:pt x="178" y="70"/>
                  </a:lnTo>
                  <a:lnTo>
                    <a:pt x="155" y="81"/>
                  </a:lnTo>
                  <a:lnTo>
                    <a:pt x="129" y="93"/>
                  </a:lnTo>
                  <a:lnTo>
                    <a:pt x="104" y="106"/>
                  </a:lnTo>
                  <a:lnTo>
                    <a:pt x="77" y="116"/>
                  </a:lnTo>
                  <a:lnTo>
                    <a:pt x="52" y="122"/>
                  </a:lnTo>
                  <a:lnTo>
                    <a:pt x="25" y="124"/>
                  </a:lnTo>
                  <a:lnTo>
                    <a:pt x="0" y="120"/>
                  </a:lnTo>
                  <a:lnTo>
                    <a:pt x="27" y="118"/>
                  </a:lnTo>
                  <a:lnTo>
                    <a:pt x="54" y="108"/>
                  </a:lnTo>
                  <a:lnTo>
                    <a:pt x="77" y="91"/>
                  </a:lnTo>
                  <a:lnTo>
                    <a:pt x="100" y="73"/>
                  </a:lnTo>
                  <a:lnTo>
                    <a:pt x="122" y="50"/>
                  </a:lnTo>
                  <a:lnTo>
                    <a:pt x="147" y="29"/>
                  </a:lnTo>
                  <a:lnTo>
                    <a:pt x="172" y="11"/>
                  </a:lnTo>
                  <a:lnTo>
                    <a:pt x="203" y="0"/>
                  </a:lnTo>
                  <a:lnTo>
                    <a:pt x="207" y="4"/>
                  </a:lnTo>
                  <a:lnTo>
                    <a:pt x="207" y="21"/>
                  </a:lnTo>
                  <a:lnTo>
                    <a:pt x="205" y="29"/>
                  </a:lnTo>
                  <a:lnTo>
                    <a:pt x="203" y="41"/>
                  </a:lnTo>
                  <a:lnTo>
                    <a:pt x="203" y="50"/>
                  </a:lnTo>
                  <a:lnTo>
                    <a:pt x="203"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44" name="Freeform 120">
              <a:extLst>
                <a:ext uri="{FF2B5EF4-FFF2-40B4-BE49-F238E27FC236}">
                  <a16:creationId xmlns:a16="http://schemas.microsoft.com/office/drawing/2014/main" id="{76CA38C9-6B27-4C1C-9EC4-E8F904539560}"/>
                </a:ext>
              </a:extLst>
            </p:cNvPr>
            <p:cNvSpPr>
              <a:spLocks/>
            </p:cNvSpPr>
            <p:nvPr/>
          </p:nvSpPr>
          <p:spPr bwMode="auto">
            <a:xfrm>
              <a:off x="2091" y="3062"/>
              <a:ext cx="18" cy="47"/>
            </a:xfrm>
            <a:custGeom>
              <a:avLst/>
              <a:gdLst>
                <a:gd name="T0" fmla="*/ 35 w 35"/>
                <a:gd name="T1" fmla="*/ 95 h 95"/>
                <a:gd name="T2" fmla="*/ 25 w 35"/>
                <a:gd name="T3" fmla="*/ 87 h 95"/>
                <a:gd name="T4" fmla="*/ 18 w 35"/>
                <a:gd name="T5" fmla="*/ 79 h 95"/>
                <a:gd name="T6" fmla="*/ 10 w 35"/>
                <a:gd name="T7" fmla="*/ 68 h 95"/>
                <a:gd name="T8" fmla="*/ 6 w 35"/>
                <a:gd name="T9" fmla="*/ 56 h 95"/>
                <a:gd name="T10" fmla="*/ 0 w 35"/>
                <a:gd name="T11" fmla="*/ 41 h 95"/>
                <a:gd name="T12" fmla="*/ 2 w 35"/>
                <a:gd name="T13" fmla="*/ 27 h 95"/>
                <a:gd name="T14" fmla="*/ 4 w 35"/>
                <a:gd name="T15" fmla="*/ 12 h 95"/>
                <a:gd name="T16" fmla="*/ 12 w 35"/>
                <a:gd name="T17" fmla="*/ 0 h 95"/>
                <a:gd name="T18" fmla="*/ 35 w 35"/>
                <a:gd name="T19" fmla="*/ 0 h 95"/>
                <a:gd name="T20" fmla="*/ 35 w 35"/>
                <a:gd name="T21"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 h="95">
                  <a:moveTo>
                    <a:pt x="35" y="95"/>
                  </a:moveTo>
                  <a:lnTo>
                    <a:pt x="25" y="87"/>
                  </a:lnTo>
                  <a:lnTo>
                    <a:pt x="18" y="79"/>
                  </a:lnTo>
                  <a:lnTo>
                    <a:pt x="10" y="68"/>
                  </a:lnTo>
                  <a:lnTo>
                    <a:pt x="6" y="56"/>
                  </a:lnTo>
                  <a:lnTo>
                    <a:pt x="0" y="41"/>
                  </a:lnTo>
                  <a:lnTo>
                    <a:pt x="2" y="27"/>
                  </a:lnTo>
                  <a:lnTo>
                    <a:pt x="4" y="12"/>
                  </a:lnTo>
                  <a:lnTo>
                    <a:pt x="12" y="0"/>
                  </a:lnTo>
                  <a:lnTo>
                    <a:pt x="35" y="0"/>
                  </a:lnTo>
                  <a:lnTo>
                    <a:pt x="35" y="9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45" name="Freeform 121">
              <a:extLst>
                <a:ext uri="{FF2B5EF4-FFF2-40B4-BE49-F238E27FC236}">
                  <a16:creationId xmlns:a16="http://schemas.microsoft.com/office/drawing/2014/main" id="{DA1D375B-6979-4CC6-A67D-A6244BBA7C37}"/>
                </a:ext>
              </a:extLst>
            </p:cNvPr>
            <p:cNvSpPr>
              <a:spLocks/>
            </p:cNvSpPr>
            <p:nvPr/>
          </p:nvSpPr>
          <p:spPr bwMode="auto">
            <a:xfrm>
              <a:off x="1857" y="3073"/>
              <a:ext cx="54" cy="103"/>
            </a:xfrm>
            <a:custGeom>
              <a:avLst/>
              <a:gdLst>
                <a:gd name="T0" fmla="*/ 107 w 107"/>
                <a:gd name="T1" fmla="*/ 206 h 206"/>
                <a:gd name="T2" fmla="*/ 91 w 107"/>
                <a:gd name="T3" fmla="*/ 194 h 206"/>
                <a:gd name="T4" fmla="*/ 79 w 107"/>
                <a:gd name="T5" fmla="*/ 183 h 206"/>
                <a:gd name="T6" fmla="*/ 64 w 107"/>
                <a:gd name="T7" fmla="*/ 169 h 206"/>
                <a:gd name="T8" fmla="*/ 52 w 107"/>
                <a:gd name="T9" fmla="*/ 155 h 206"/>
                <a:gd name="T10" fmla="*/ 39 w 107"/>
                <a:gd name="T11" fmla="*/ 142 h 206"/>
                <a:gd name="T12" fmla="*/ 25 w 107"/>
                <a:gd name="T13" fmla="*/ 128 h 206"/>
                <a:gd name="T14" fmla="*/ 12 w 107"/>
                <a:gd name="T15" fmla="*/ 117 h 206"/>
                <a:gd name="T16" fmla="*/ 0 w 107"/>
                <a:gd name="T17" fmla="*/ 109 h 206"/>
                <a:gd name="T18" fmla="*/ 107 w 107"/>
                <a:gd name="T19" fmla="*/ 0 h 206"/>
                <a:gd name="T20" fmla="*/ 107 w 107"/>
                <a:gd name="T21" fmla="*/ 20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7" h="206">
                  <a:moveTo>
                    <a:pt x="107" y="206"/>
                  </a:moveTo>
                  <a:lnTo>
                    <a:pt x="91" y="194"/>
                  </a:lnTo>
                  <a:lnTo>
                    <a:pt x="79" y="183"/>
                  </a:lnTo>
                  <a:lnTo>
                    <a:pt x="64" y="169"/>
                  </a:lnTo>
                  <a:lnTo>
                    <a:pt x="52" y="155"/>
                  </a:lnTo>
                  <a:lnTo>
                    <a:pt x="39" y="142"/>
                  </a:lnTo>
                  <a:lnTo>
                    <a:pt x="25" y="128"/>
                  </a:lnTo>
                  <a:lnTo>
                    <a:pt x="12" y="117"/>
                  </a:lnTo>
                  <a:lnTo>
                    <a:pt x="0" y="109"/>
                  </a:lnTo>
                  <a:lnTo>
                    <a:pt x="107" y="0"/>
                  </a:lnTo>
                  <a:lnTo>
                    <a:pt x="107" y="206"/>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46" name="Freeform 122">
              <a:extLst>
                <a:ext uri="{FF2B5EF4-FFF2-40B4-BE49-F238E27FC236}">
                  <a16:creationId xmlns:a16="http://schemas.microsoft.com/office/drawing/2014/main" id="{50953469-2D73-4B8D-829E-4DBD5AD55B27}"/>
                </a:ext>
              </a:extLst>
            </p:cNvPr>
            <p:cNvSpPr>
              <a:spLocks/>
            </p:cNvSpPr>
            <p:nvPr/>
          </p:nvSpPr>
          <p:spPr bwMode="auto">
            <a:xfrm>
              <a:off x="1947" y="3083"/>
              <a:ext cx="32" cy="99"/>
            </a:xfrm>
            <a:custGeom>
              <a:avLst/>
              <a:gdLst>
                <a:gd name="T0" fmla="*/ 60 w 64"/>
                <a:gd name="T1" fmla="*/ 112 h 197"/>
                <a:gd name="T2" fmla="*/ 60 w 64"/>
                <a:gd name="T3" fmla="*/ 124 h 197"/>
                <a:gd name="T4" fmla="*/ 62 w 64"/>
                <a:gd name="T5" fmla="*/ 139 h 197"/>
                <a:gd name="T6" fmla="*/ 58 w 64"/>
                <a:gd name="T7" fmla="*/ 153 h 197"/>
                <a:gd name="T8" fmla="*/ 55 w 64"/>
                <a:gd name="T9" fmla="*/ 168 h 197"/>
                <a:gd name="T10" fmla="*/ 45 w 64"/>
                <a:gd name="T11" fmla="*/ 178 h 197"/>
                <a:gd name="T12" fmla="*/ 37 w 64"/>
                <a:gd name="T13" fmla="*/ 188 h 197"/>
                <a:gd name="T14" fmla="*/ 26 w 64"/>
                <a:gd name="T15" fmla="*/ 194 h 197"/>
                <a:gd name="T16" fmla="*/ 14 w 64"/>
                <a:gd name="T17" fmla="*/ 197 h 197"/>
                <a:gd name="T18" fmla="*/ 0 w 64"/>
                <a:gd name="T19" fmla="*/ 5 h 197"/>
                <a:gd name="T20" fmla="*/ 22 w 64"/>
                <a:gd name="T21" fmla="*/ 0 h 197"/>
                <a:gd name="T22" fmla="*/ 39 w 64"/>
                <a:gd name="T23" fmla="*/ 5 h 197"/>
                <a:gd name="T24" fmla="*/ 51 w 64"/>
                <a:gd name="T25" fmla="*/ 17 h 197"/>
                <a:gd name="T26" fmla="*/ 60 w 64"/>
                <a:gd name="T27" fmla="*/ 35 h 197"/>
                <a:gd name="T28" fmla="*/ 62 w 64"/>
                <a:gd name="T29" fmla="*/ 54 h 197"/>
                <a:gd name="T30" fmla="*/ 64 w 64"/>
                <a:gd name="T31" fmla="*/ 75 h 197"/>
                <a:gd name="T32" fmla="*/ 62 w 64"/>
                <a:gd name="T33" fmla="*/ 95 h 197"/>
                <a:gd name="T34" fmla="*/ 60 w 64"/>
                <a:gd name="T35" fmla="*/ 112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4" h="197">
                  <a:moveTo>
                    <a:pt x="60" y="112"/>
                  </a:moveTo>
                  <a:lnTo>
                    <a:pt x="60" y="124"/>
                  </a:lnTo>
                  <a:lnTo>
                    <a:pt x="62" y="139"/>
                  </a:lnTo>
                  <a:lnTo>
                    <a:pt x="58" y="153"/>
                  </a:lnTo>
                  <a:lnTo>
                    <a:pt x="55" y="168"/>
                  </a:lnTo>
                  <a:lnTo>
                    <a:pt x="45" y="178"/>
                  </a:lnTo>
                  <a:lnTo>
                    <a:pt x="37" y="188"/>
                  </a:lnTo>
                  <a:lnTo>
                    <a:pt x="26" y="194"/>
                  </a:lnTo>
                  <a:lnTo>
                    <a:pt x="14" y="197"/>
                  </a:lnTo>
                  <a:lnTo>
                    <a:pt x="0" y="5"/>
                  </a:lnTo>
                  <a:lnTo>
                    <a:pt x="22" y="0"/>
                  </a:lnTo>
                  <a:lnTo>
                    <a:pt x="39" y="5"/>
                  </a:lnTo>
                  <a:lnTo>
                    <a:pt x="51" y="17"/>
                  </a:lnTo>
                  <a:lnTo>
                    <a:pt x="60" y="35"/>
                  </a:lnTo>
                  <a:lnTo>
                    <a:pt x="62" y="54"/>
                  </a:lnTo>
                  <a:lnTo>
                    <a:pt x="64" y="75"/>
                  </a:lnTo>
                  <a:lnTo>
                    <a:pt x="62" y="95"/>
                  </a:lnTo>
                  <a:lnTo>
                    <a:pt x="60" y="11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47" name="Freeform 123">
              <a:extLst>
                <a:ext uri="{FF2B5EF4-FFF2-40B4-BE49-F238E27FC236}">
                  <a16:creationId xmlns:a16="http://schemas.microsoft.com/office/drawing/2014/main" id="{AA510A39-0825-40B3-BBC3-B50F40B944B5}"/>
                </a:ext>
              </a:extLst>
            </p:cNvPr>
            <p:cNvSpPr>
              <a:spLocks/>
            </p:cNvSpPr>
            <p:nvPr/>
          </p:nvSpPr>
          <p:spPr bwMode="auto">
            <a:xfrm>
              <a:off x="2048" y="3103"/>
              <a:ext cx="24" cy="54"/>
            </a:xfrm>
            <a:custGeom>
              <a:avLst/>
              <a:gdLst>
                <a:gd name="T0" fmla="*/ 14 w 46"/>
                <a:gd name="T1" fmla="*/ 109 h 109"/>
                <a:gd name="T2" fmla="*/ 0 w 46"/>
                <a:gd name="T3" fmla="*/ 109 h 109"/>
                <a:gd name="T4" fmla="*/ 14 w 46"/>
                <a:gd name="T5" fmla="*/ 0 h 109"/>
                <a:gd name="T6" fmla="*/ 17 w 46"/>
                <a:gd name="T7" fmla="*/ 10 h 109"/>
                <a:gd name="T8" fmla="*/ 27 w 46"/>
                <a:gd name="T9" fmla="*/ 26 h 109"/>
                <a:gd name="T10" fmla="*/ 35 w 46"/>
                <a:gd name="T11" fmla="*/ 41 h 109"/>
                <a:gd name="T12" fmla="*/ 45 w 46"/>
                <a:gd name="T13" fmla="*/ 59 h 109"/>
                <a:gd name="T14" fmla="*/ 46 w 46"/>
                <a:gd name="T15" fmla="*/ 74 h 109"/>
                <a:gd name="T16" fmla="*/ 45 w 46"/>
                <a:gd name="T17" fmla="*/ 90 h 109"/>
                <a:gd name="T18" fmla="*/ 33 w 46"/>
                <a:gd name="T19" fmla="*/ 101 h 109"/>
                <a:gd name="T20" fmla="*/ 14 w 46"/>
                <a:gd name="T21"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109">
                  <a:moveTo>
                    <a:pt x="14" y="109"/>
                  </a:moveTo>
                  <a:lnTo>
                    <a:pt x="0" y="109"/>
                  </a:lnTo>
                  <a:lnTo>
                    <a:pt x="14" y="0"/>
                  </a:lnTo>
                  <a:lnTo>
                    <a:pt x="17" y="10"/>
                  </a:lnTo>
                  <a:lnTo>
                    <a:pt x="27" y="26"/>
                  </a:lnTo>
                  <a:lnTo>
                    <a:pt x="35" y="41"/>
                  </a:lnTo>
                  <a:lnTo>
                    <a:pt x="45" y="59"/>
                  </a:lnTo>
                  <a:lnTo>
                    <a:pt x="46" y="74"/>
                  </a:lnTo>
                  <a:lnTo>
                    <a:pt x="45" y="90"/>
                  </a:lnTo>
                  <a:lnTo>
                    <a:pt x="33" y="101"/>
                  </a:lnTo>
                  <a:lnTo>
                    <a:pt x="14" y="10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6748" name="Text Box 124">
            <a:extLst>
              <a:ext uri="{FF2B5EF4-FFF2-40B4-BE49-F238E27FC236}">
                <a16:creationId xmlns:a16="http://schemas.microsoft.com/office/drawing/2014/main" id="{27AB4F60-11AA-4404-A643-CAA622D67FBD}"/>
              </a:ext>
            </a:extLst>
          </p:cNvPr>
          <p:cNvSpPr txBox="1">
            <a:spLocks noChangeArrowheads="1"/>
          </p:cNvSpPr>
          <p:nvPr/>
        </p:nvSpPr>
        <p:spPr bwMode="auto">
          <a:xfrm>
            <a:off x="2228850" y="714375"/>
            <a:ext cx="6534150" cy="1190625"/>
          </a:xfrm>
          <a:prstGeom prst="rect">
            <a:avLst/>
          </a:prstGeom>
          <a:noFill/>
          <a:ln>
            <a:noFill/>
          </a:ln>
          <a:effectLst>
            <a:outerShdw dist="71842" dir="2700000" algn="ctr" rotWithShape="0">
              <a:schemeClr val="bg1">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r">
              <a:lnSpc>
                <a:spcPct val="75000"/>
              </a:lnSpc>
            </a:pPr>
            <a:r>
              <a:rPr lang="en-US" altLang="en-US" sz="9600">
                <a:solidFill>
                  <a:srgbClr val="800000"/>
                </a:solidFill>
                <a:latin typeface="Bodoni MT Black" panose="02070A03080606020203" pitchFamily="18" charset="0"/>
              </a:rPr>
              <a:t>One Spirit</a:t>
            </a: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grpId="0" nodeType="afterEffect">
                                  <p:stCondLst>
                                    <p:cond delay="0"/>
                                  </p:stCondLst>
                                  <p:iterate type="lt">
                                    <p:tmPct val="0"/>
                                  </p:iterate>
                                  <p:childTnLst>
                                    <p:set>
                                      <p:cBhvr>
                                        <p:cTn id="6" dur="1" fill="hold">
                                          <p:stCondLst>
                                            <p:cond delay="0"/>
                                          </p:stCondLst>
                                        </p:cTn>
                                        <p:tgtEl>
                                          <p:spTgt spid="26748"/>
                                        </p:tgtEl>
                                        <p:attrNameLst>
                                          <p:attrName>style.visibility</p:attrName>
                                        </p:attrNameLst>
                                      </p:cBhvr>
                                      <p:to>
                                        <p:strVal val="visible"/>
                                      </p:to>
                                    </p:set>
                                    <p:anim from="(-#ppt_w/2)" to="(#ppt_x)" calcmode="lin" valueType="num">
                                      <p:cBhvr>
                                        <p:cTn id="7" dur="1800" fill="hold">
                                          <p:stCondLst>
                                            <p:cond delay="0"/>
                                          </p:stCondLst>
                                        </p:cTn>
                                        <p:tgtEl>
                                          <p:spTgt spid="26748"/>
                                        </p:tgtEl>
                                        <p:attrNameLst>
                                          <p:attrName>ppt_x</p:attrName>
                                        </p:attrNameLst>
                                      </p:cBhvr>
                                    </p:anim>
                                    <p:anim from="0" to="-1.0" calcmode="lin" valueType="num">
                                      <p:cBhvr>
                                        <p:cTn id="8" dur="600" decel="50000" autoRev="1" fill="hold">
                                          <p:stCondLst>
                                            <p:cond delay="1800"/>
                                          </p:stCondLst>
                                        </p:cTn>
                                        <p:tgtEl>
                                          <p:spTgt spid="26748"/>
                                        </p:tgtEl>
                                        <p:attrNameLst>
                                          <p:attrName>xshear</p:attrName>
                                        </p:attrNameLst>
                                      </p:cBhvr>
                                    </p:anim>
                                    <p:animScale>
                                      <p:cBhvr>
                                        <p:cTn id="9" dur="600" decel="100000" autoRev="1" fill="hold">
                                          <p:stCondLst>
                                            <p:cond delay="1800"/>
                                          </p:stCondLst>
                                        </p:cTn>
                                        <p:tgtEl>
                                          <p:spTgt spid="26748"/>
                                        </p:tgtEl>
                                      </p:cBhvr>
                                      <p:from x="100000" y="100000"/>
                                      <p:to x="80000" y="100000"/>
                                    </p:animScale>
                                    <p:anim by="(#ppt_h/3+#ppt_w*0.1)" calcmode="lin" valueType="num">
                                      <p:cBhvr additive="sum">
                                        <p:cTn id="10" dur="600" decel="100000" autoRev="1" fill="hold">
                                          <p:stCondLst>
                                            <p:cond delay="1800"/>
                                          </p:stCondLst>
                                        </p:cTn>
                                        <p:tgtEl>
                                          <p:spTgt spid="26748"/>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48"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CC"/>
            </a:gs>
            <a:gs pos="100000">
              <a:srgbClr val="00CC00"/>
            </a:gs>
          </a:gsLst>
          <a:lin ang="2700000" scaled="1"/>
        </a:gradFill>
        <a:effectLst/>
      </p:bgPr>
    </p:bg>
    <p:spTree>
      <p:nvGrpSpPr>
        <p:cNvPr id="1" name=""/>
        <p:cNvGrpSpPr/>
        <p:nvPr/>
      </p:nvGrpSpPr>
      <p:grpSpPr>
        <a:xfrm>
          <a:off x="0" y="0"/>
          <a:ext cx="0" cy="0"/>
          <a:chOff x="0" y="0"/>
          <a:chExt cx="0" cy="0"/>
        </a:xfrm>
      </p:grpSpPr>
      <p:sp>
        <p:nvSpPr>
          <p:cNvPr id="29698" name="Text Box 2">
            <a:extLst>
              <a:ext uri="{FF2B5EF4-FFF2-40B4-BE49-F238E27FC236}">
                <a16:creationId xmlns:a16="http://schemas.microsoft.com/office/drawing/2014/main" id="{EE70C06A-7FD9-44F1-8967-67509CDE0992}"/>
              </a:ext>
            </a:extLst>
          </p:cNvPr>
          <p:cNvSpPr txBox="1">
            <a:spLocks noChangeArrowheads="1"/>
          </p:cNvSpPr>
          <p:nvPr/>
        </p:nvSpPr>
        <p:spPr bwMode="auto">
          <a:xfrm>
            <a:off x="0" y="182563"/>
            <a:ext cx="9144000" cy="10064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000" b="1" i="1">
                <a:solidFill>
                  <a:srgbClr val="800000"/>
                </a:solidFill>
                <a:latin typeface="Tahoma" panose="020B0604030504040204" pitchFamily="34" charset="0"/>
              </a:rPr>
              <a:t>1 Corinthians 12:13</a:t>
            </a:r>
          </a:p>
        </p:txBody>
      </p:sp>
      <p:sp>
        <p:nvSpPr>
          <p:cNvPr id="29699" name="Text Box 3">
            <a:extLst>
              <a:ext uri="{FF2B5EF4-FFF2-40B4-BE49-F238E27FC236}">
                <a16:creationId xmlns:a16="http://schemas.microsoft.com/office/drawing/2014/main" id="{4332C158-321C-4320-9B1B-62BAC599EA46}"/>
              </a:ext>
            </a:extLst>
          </p:cNvPr>
          <p:cNvSpPr txBox="1">
            <a:spLocks noChangeArrowheads="1"/>
          </p:cNvSpPr>
          <p:nvPr/>
        </p:nvSpPr>
        <p:spPr bwMode="auto">
          <a:xfrm>
            <a:off x="328613" y="1387475"/>
            <a:ext cx="8501062" cy="5214938"/>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800" b="1"/>
              <a:t>For by one Spirit are we all baptized into one body, whether we be Jews or Gentiles, whether we be bond or free; and have </a:t>
            </a:r>
          </a:p>
          <a:p>
            <a:pPr algn="ctr"/>
            <a:r>
              <a:rPr lang="en-US" altLang="en-US" sz="4800" b="1"/>
              <a:t>been all made to drink </a:t>
            </a:r>
          </a:p>
          <a:p>
            <a:pPr algn="ctr"/>
            <a:r>
              <a:rPr lang="en-US" altLang="en-US" sz="4800" b="1"/>
              <a:t>into one Spirit. </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9698"/>
                                        </p:tgtEl>
                                        <p:attrNameLst>
                                          <p:attrName>style.visibility</p:attrName>
                                        </p:attrNameLst>
                                      </p:cBhvr>
                                      <p:to>
                                        <p:strVal val="visible"/>
                                      </p:to>
                                    </p:set>
                                    <p:anim calcmode="lin" valueType="num">
                                      <p:cBhvr>
                                        <p:cTn id="7" dur="500" fill="hold"/>
                                        <p:tgtEl>
                                          <p:spTgt spid="2969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9698"/>
                                        </p:tgtEl>
                                        <p:attrNameLst>
                                          <p:attrName>ppt_y</p:attrName>
                                        </p:attrNameLst>
                                      </p:cBhvr>
                                      <p:tavLst>
                                        <p:tav tm="0">
                                          <p:val>
                                            <p:strVal val="#ppt_y"/>
                                          </p:val>
                                        </p:tav>
                                        <p:tav tm="100000">
                                          <p:val>
                                            <p:strVal val="#ppt_y"/>
                                          </p:val>
                                        </p:tav>
                                      </p:tavLst>
                                    </p:anim>
                                    <p:anim calcmode="lin" valueType="num">
                                      <p:cBhvr>
                                        <p:cTn id="9" dur="500" fill="hold"/>
                                        <p:tgtEl>
                                          <p:spTgt spid="2969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969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9698"/>
                                        </p:tgtEl>
                                      </p:cBhvr>
                                    </p:animEffect>
                                  </p:childTnLst>
                                </p:cTn>
                              </p:par>
                            </p:childTnLst>
                          </p:cTn>
                        </p:par>
                        <p:par>
                          <p:cTn id="12" fill="hold" nodeType="afterGroup">
                            <p:stCondLst>
                              <p:cond delay="1300"/>
                            </p:stCondLst>
                            <p:childTnLst>
                              <p:par>
                                <p:cTn id="13" presetID="52" presetClass="entr" presetSubtype="0" fill="hold" grpId="0" nodeType="afterEffect">
                                  <p:stCondLst>
                                    <p:cond delay="0"/>
                                  </p:stCondLst>
                                  <p:childTnLst>
                                    <p:set>
                                      <p:cBhvr>
                                        <p:cTn id="14" dur="1" fill="hold">
                                          <p:stCondLst>
                                            <p:cond delay="0"/>
                                          </p:stCondLst>
                                        </p:cTn>
                                        <p:tgtEl>
                                          <p:spTgt spid="29699"/>
                                        </p:tgtEl>
                                        <p:attrNameLst>
                                          <p:attrName>style.visibility</p:attrName>
                                        </p:attrNameLst>
                                      </p:cBhvr>
                                      <p:to>
                                        <p:strVal val="visible"/>
                                      </p:to>
                                    </p:set>
                                    <p:animScale>
                                      <p:cBhvr>
                                        <p:cTn id="15" dur="1000" decel="50000" fill="hold">
                                          <p:stCondLst>
                                            <p:cond delay="0"/>
                                          </p:stCondLst>
                                        </p:cTn>
                                        <p:tgtEl>
                                          <p:spTgt spid="2969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29699"/>
                                        </p:tgtEl>
                                        <p:attrNameLst>
                                          <p:attrName>ppt_x</p:attrName>
                                          <p:attrName>ppt_y</p:attrName>
                                        </p:attrNameLst>
                                      </p:cBhvr>
                                    </p:animMotion>
                                    <p:animEffect transition="in" filter="fade">
                                      <p:cBhvr>
                                        <p:cTn id="17" dur="1000"/>
                                        <p:tgtEl>
                                          <p:spTgt spid="29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utoUpdateAnimBg="0"/>
      <p:bldP spid="29699"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CC"/>
            </a:gs>
            <a:gs pos="100000">
              <a:srgbClr val="00CC00"/>
            </a:gs>
          </a:gsLst>
          <a:lin ang="2700000" scaled="1"/>
        </a:gradFill>
        <a:effectLst/>
      </p:bgPr>
    </p:bg>
    <p:spTree>
      <p:nvGrpSpPr>
        <p:cNvPr id="1" name=""/>
        <p:cNvGrpSpPr/>
        <p:nvPr/>
      </p:nvGrpSpPr>
      <p:grpSpPr>
        <a:xfrm>
          <a:off x="0" y="0"/>
          <a:ext cx="0" cy="0"/>
          <a:chOff x="0" y="0"/>
          <a:chExt cx="0" cy="0"/>
        </a:xfrm>
      </p:grpSpPr>
      <p:sp>
        <p:nvSpPr>
          <p:cNvPr id="27650" name="Text Box 2">
            <a:extLst>
              <a:ext uri="{FF2B5EF4-FFF2-40B4-BE49-F238E27FC236}">
                <a16:creationId xmlns:a16="http://schemas.microsoft.com/office/drawing/2014/main" id="{72071259-5602-4B88-AA9E-974DEF86DCF5}"/>
              </a:ext>
            </a:extLst>
          </p:cNvPr>
          <p:cNvSpPr txBox="1">
            <a:spLocks noChangeArrowheads="1"/>
          </p:cNvSpPr>
          <p:nvPr/>
        </p:nvSpPr>
        <p:spPr bwMode="auto">
          <a:xfrm>
            <a:off x="0" y="182563"/>
            <a:ext cx="9144000" cy="10064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000" b="1" i="1">
                <a:solidFill>
                  <a:srgbClr val="800000"/>
                </a:solidFill>
                <a:latin typeface="Tahoma" panose="020B0604030504040204" pitchFamily="34" charset="0"/>
              </a:rPr>
              <a:t>Ephesians 2:18</a:t>
            </a:r>
          </a:p>
        </p:txBody>
      </p:sp>
      <p:sp>
        <p:nvSpPr>
          <p:cNvPr id="27651" name="Text Box 3">
            <a:extLst>
              <a:ext uri="{FF2B5EF4-FFF2-40B4-BE49-F238E27FC236}">
                <a16:creationId xmlns:a16="http://schemas.microsoft.com/office/drawing/2014/main" id="{4F493FC4-394A-407F-842A-7E39CF10B1FC}"/>
              </a:ext>
            </a:extLst>
          </p:cNvPr>
          <p:cNvSpPr txBox="1">
            <a:spLocks noChangeArrowheads="1"/>
          </p:cNvSpPr>
          <p:nvPr/>
        </p:nvSpPr>
        <p:spPr bwMode="auto">
          <a:xfrm>
            <a:off x="328613" y="1387475"/>
            <a:ext cx="8501062" cy="4117975"/>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600" b="1"/>
              <a:t>For through him we both have access by one Spirit unto the Father.</a:t>
            </a:r>
            <a:r>
              <a:rPr lang="en-US" altLang="en-US" sz="6600"/>
              <a:t> </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7650"/>
                                        </p:tgtEl>
                                        <p:attrNameLst>
                                          <p:attrName>style.visibility</p:attrName>
                                        </p:attrNameLst>
                                      </p:cBhvr>
                                      <p:to>
                                        <p:strVal val="visible"/>
                                      </p:to>
                                    </p:set>
                                    <p:anim calcmode="lin" valueType="num">
                                      <p:cBhvr>
                                        <p:cTn id="7" dur="500" fill="hold"/>
                                        <p:tgtEl>
                                          <p:spTgt spid="2765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7650"/>
                                        </p:tgtEl>
                                        <p:attrNameLst>
                                          <p:attrName>ppt_y</p:attrName>
                                        </p:attrNameLst>
                                      </p:cBhvr>
                                      <p:tavLst>
                                        <p:tav tm="0">
                                          <p:val>
                                            <p:strVal val="#ppt_y"/>
                                          </p:val>
                                        </p:tav>
                                        <p:tav tm="100000">
                                          <p:val>
                                            <p:strVal val="#ppt_y"/>
                                          </p:val>
                                        </p:tav>
                                      </p:tavLst>
                                    </p:anim>
                                    <p:anim calcmode="lin" valueType="num">
                                      <p:cBhvr>
                                        <p:cTn id="9" dur="500" fill="hold"/>
                                        <p:tgtEl>
                                          <p:spTgt spid="2765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765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7650"/>
                                        </p:tgtEl>
                                      </p:cBhvr>
                                    </p:animEffect>
                                  </p:childTnLst>
                                </p:cTn>
                              </p:par>
                            </p:childTnLst>
                          </p:cTn>
                        </p:par>
                        <p:par>
                          <p:cTn id="12" fill="hold" nodeType="afterGroup">
                            <p:stCondLst>
                              <p:cond delay="1100"/>
                            </p:stCondLst>
                            <p:childTnLst>
                              <p:par>
                                <p:cTn id="13" presetID="52" presetClass="entr" presetSubtype="0" fill="hold" grpId="0" nodeType="afterEffect">
                                  <p:stCondLst>
                                    <p:cond delay="0"/>
                                  </p:stCondLst>
                                  <p:childTnLst>
                                    <p:set>
                                      <p:cBhvr>
                                        <p:cTn id="14" dur="1" fill="hold">
                                          <p:stCondLst>
                                            <p:cond delay="0"/>
                                          </p:stCondLst>
                                        </p:cTn>
                                        <p:tgtEl>
                                          <p:spTgt spid="27651"/>
                                        </p:tgtEl>
                                        <p:attrNameLst>
                                          <p:attrName>style.visibility</p:attrName>
                                        </p:attrNameLst>
                                      </p:cBhvr>
                                      <p:to>
                                        <p:strVal val="visible"/>
                                      </p:to>
                                    </p:set>
                                    <p:animScale>
                                      <p:cBhvr>
                                        <p:cTn id="15" dur="1000" decel="50000" fill="hold">
                                          <p:stCondLst>
                                            <p:cond delay="0"/>
                                          </p:stCondLst>
                                        </p:cTn>
                                        <p:tgtEl>
                                          <p:spTgt spid="2765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27651"/>
                                        </p:tgtEl>
                                        <p:attrNameLst>
                                          <p:attrName>ppt_x</p:attrName>
                                          <p:attrName>ppt_y</p:attrName>
                                        </p:attrNameLst>
                                      </p:cBhvr>
                                    </p:animMotion>
                                    <p:animEffect transition="in" filter="fade">
                                      <p:cBhvr>
                                        <p:cTn id="17" dur="1000"/>
                                        <p:tgtEl>
                                          <p:spTgt spid="276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utoUpdateAnimBg="0"/>
      <p:bldP spid="27651"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Oval 2">
            <a:extLst>
              <a:ext uri="{FF2B5EF4-FFF2-40B4-BE49-F238E27FC236}">
                <a16:creationId xmlns:a16="http://schemas.microsoft.com/office/drawing/2014/main" id="{D21CE816-27AB-4B25-A02A-CE081338BA40}"/>
              </a:ext>
            </a:extLst>
          </p:cNvPr>
          <p:cNvSpPr>
            <a:spLocks noChangeArrowheads="1"/>
          </p:cNvSpPr>
          <p:nvPr/>
        </p:nvSpPr>
        <p:spPr bwMode="auto">
          <a:xfrm rot="259663">
            <a:off x="-3124200" y="4343400"/>
            <a:ext cx="13792200" cy="3733800"/>
          </a:xfrm>
          <a:prstGeom prst="ellipse">
            <a:avLst/>
          </a:prstGeom>
          <a:solidFill>
            <a:srgbClr val="00CC00"/>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75" name="Group 3">
            <a:extLst>
              <a:ext uri="{FF2B5EF4-FFF2-40B4-BE49-F238E27FC236}">
                <a16:creationId xmlns:a16="http://schemas.microsoft.com/office/drawing/2014/main" id="{B0424948-D4BD-4F9D-8B99-DE8509DF0F43}"/>
              </a:ext>
            </a:extLst>
          </p:cNvPr>
          <p:cNvGrpSpPr>
            <a:grpSpLocks/>
          </p:cNvGrpSpPr>
          <p:nvPr/>
        </p:nvGrpSpPr>
        <p:grpSpPr bwMode="auto">
          <a:xfrm>
            <a:off x="152400" y="1828800"/>
            <a:ext cx="6705600" cy="4800600"/>
            <a:chOff x="418" y="672"/>
            <a:chExt cx="2957" cy="2557"/>
          </a:xfrm>
        </p:grpSpPr>
        <p:sp>
          <p:nvSpPr>
            <p:cNvPr id="3076" name="AutoShape 4">
              <a:extLst>
                <a:ext uri="{FF2B5EF4-FFF2-40B4-BE49-F238E27FC236}">
                  <a16:creationId xmlns:a16="http://schemas.microsoft.com/office/drawing/2014/main" id="{F75108FB-B667-4FBC-B783-AF40C9CB3005}"/>
                </a:ext>
              </a:extLst>
            </p:cNvPr>
            <p:cNvSpPr>
              <a:spLocks noChangeAspect="1" noChangeArrowheads="1" noTextEdit="1"/>
            </p:cNvSpPr>
            <p:nvPr/>
          </p:nvSpPr>
          <p:spPr bwMode="auto">
            <a:xfrm>
              <a:off x="432" y="672"/>
              <a:ext cx="2943" cy="2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77" name="Freeform 5">
              <a:extLst>
                <a:ext uri="{FF2B5EF4-FFF2-40B4-BE49-F238E27FC236}">
                  <a16:creationId xmlns:a16="http://schemas.microsoft.com/office/drawing/2014/main" id="{CFA6987E-D276-473A-A031-316BACA23EAC}"/>
                </a:ext>
              </a:extLst>
            </p:cNvPr>
            <p:cNvSpPr>
              <a:spLocks/>
            </p:cNvSpPr>
            <p:nvPr/>
          </p:nvSpPr>
          <p:spPr bwMode="auto">
            <a:xfrm>
              <a:off x="748" y="1947"/>
              <a:ext cx="2050" cy="179"/>
            </a:xfrm>
            <a:custGeom>
              <a:avLst/>
              <a:gdLst>
                <a:gd name="T0" fmla="*/ 4100 w 4100"/>
                <a:gd name="T1" fmla="*/ 0 h 359"/>
                <a:gd name="T2" fmla="*/ 4098 w 4100"/>
                <a:gd name="T3" fmla="*/ 39 h 359"/>
                <a:gd name="T4" fmla="*/ 4096 w 4100"/>
                <a:gd name="T5" fmla="*/ 84 h 359"/>
                <a:gd name="T6" fmla="*/ 4094 w 4100"/>
                <a:gd name="T7" fmla="*/ 132 h 359"/>
                <a:gd name="T8" fmla="*/ 4094 w 4100"/>
                <a:gd name="T9" fmla="*/ 183 h 359"/>
                <a:gd name="T10" fmla="*/ 4090 w 4100"/>
                <a:gd name="T11" fmla="*/ 231 h 359"/>
                <a:gd name="T12" fmla="*/ 4088 w 4100"/>
                <a:gd name="T13" fmla="*/ 280 h 359"/>
                <a:gd name="T14" fmla="*/ 4088 w 4100"/>
                <a:gd name="T15" fmla="*/ 322 h 359"/>
                <a:gd name="T16" fmla="*/ 4088 w 4100"/>
                <a:gd name="T17" fmla="*/ 359 h 359"/>
                <a:gd name="T18" fmla="*/ 3805 w 4100"/>
                <a:gd name="T19" fmla="*/ 351 h 359"/>
                <a:gd name="T20" fmla="*/ 3363 w 4100"/>
                <a:gd name="T21" fmla="*/ 347 h 359"/>
                <a:gd name="T22" fmla="*/ 2805 w 4100"/>
                <a:gd name="T23" fmla="*/ 344 h 359"/>
                <a:gd name="T24" fmla="*/ 2184 w 4100"/>
                <a:gd name="T25" fmla="*/ 342 h 359"/>
                <a:gd name="T26" fmla="*/ 1542 w 4100"/>
                <a:gd name="T27" fmla="*/ 336 h 359"/>
                <a:gd name="T28" fmla="*/ 933 w 4100"/>
                <a:gd name="T29" fmla="*/ 328 h 359"/>
                <a:gd name="T30" fmla="*/ 402 w 4100"/>
                <a:gd name="T31" fmla="*/ 316 h 359"/>
                <a:gd name="T32" fmla="*/ 0 w 4100"/>
                <a:gd name="T33" fmla="*/ 299 h 359"/>
                <a:gd name="T34" fmla="*/ 0 w 4100"/>
                <a:gd name="T35" fmla="*/ 266 h 359"/>
                <a:gd name="T36" fmla="*/ 0 w 4100"/>
                <a:gd name="T37" fmla="*/ 233 h 359"/>
                <a:gd name="T38" fmla="*/ 0 w 4100"/>
                <a:gd name="T39" fmla="*/ 198 h 359"/>
                <a:gd name="T40" fmla="*/ 0 w 4100"/>
                <a:gd name="T41" fmla="*/ 163 h 359"/>
                <a:gd name="T42" fmla="*/ 0 w 4100"/>
                <a:gd name="T43" fmla="*/ 126 h 359"/>
                <a:gd name="T44" fmla="*/ 4 w 4100"/>
                <a:gd name="T45" fmla="*/ 90 h 359"/>
                <a:gd name="T46" fmla="*/ 6 w 4100"/>
                <a:gd name="T47" fmla="*/ 51 h 359"/>
                <a:gd name="T48" fmla="*/ 12 w 4100"/>
                <a:gd name="T49" fmla="*/ 12 h 359"/>
                <a:gd name="T50" fmla="*/ 545 w 4100"/>
                <a:gd name="T51" fmla="*/ 6 h 359"/>
                <a:gd name="T52" fmla="*/ 1073 w 4100"/>
                <a:gd name="T53" fmla="*/ 6 h 359"/>
                <a:gd name="T54" fmla="*/ 1591 w 4100"/>
                <a:gd name="T55" fmla="*/ 6 h 359"/>
                <a:gd name="T56" fmla="*/ 2104 w 4100"/>
                <a:gd name="T57" fmla="*/ 6 h 359"/>
                <a:gd name="T58" fmla="*/ 2611 w 4100"/>
                <a:gd name="T59" fmla="*/ 4 h 359"/>
                <a:gd name="T60" fmla="*/ 3111 w 4100"/>
                <a:gd name="T61" fmla="*/ 4 h 359"/>
                <a:gd name="T62" fmla="*/ 3606 w 4100"/>
                <a:gd name="T63" fmla="*/ 2 h 359"/>
                <a:gd name="T64" fmla="*/ 4100 w 4100"/>
                <a:gd name="T65" fmla="*/ 0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100" h="359">
                  <a:moveTo>
                    <a:pt x="4100" y="0"/>
                  </a:moveTo>
                  <a:lnTo>
                    <a:pt x="4098" y="39"/>
                  </a:lnTo>
                  <a:lnTo>
                    <a:pt x="4096" y="84"/>
                  </a:lnTo>
                  <a:lnTo>
                    <a:pt x="4094" y="132"/>
                  </a:lnTo>
                  <a:lnTo>
                    <a:pt x="4094" y="183"/>
                  </a:lnTo>
                  <a:lnTo>
                    <a:pt x="4090" y="231"/>
                  </a:lnTo>
                  <a:lnTo>
                    <a:pt x="4088" y="280"/>
                  </a:lnTo>
                  <a:lnTo>
                    <a:pt x="4088" y="322"/>
                  </a:lnTo>
                  <a:lnTo>
                    <a:pt x="4088" y="359"/>
                  </a:lnTo>
                  <a:lnTo>
                    <a:pt x="3805" y="351"/>
                  </a:lnTo>
                  <a:lnTo>
                    <a:pt x="3363" y="347"/>
                  </a:lnTo>
                  <a:lnTo>
                    <a:pt x="2805" y="344"/>
                  </a:lnTo>
                  <a:lnTo>
                    <a:pt x="2184" y="342"/>
                  </a:lnTo>
                  <a:lnTo>
                    <a:pt x="1542" y="336"/>
                  </a:lnTo>
                  <a:lnTo>
                    <a:pt x="933" y="328"/>
                  </a:lnTo>
                  <a:lnTo>
                    <a:pt x="402" y="316"/>
                  </a:lnTo>
                  <a:lnTo>
                    <a:pt x="0" y="299"/>
                  </a:lnTo>
                  <a:lnTo>
                    <a:pt x="0" y="266"/>
                  </a:lnTo>
                  <a:lnTo>
                    <a:pt x="0" y="233"/>
                  </a:lnTo>
                  <a:lnTo>
                    <a:pt x="0" y="198"/>
                  </a:lnTo>
                  <a:lnTo>
                    <a:pt x="0" y="163"/>
                  </a:lnTo>
                  <a:lnTo>
                    <a:pt x="0" y="126"/>
                  </a:lnTo>
                  <a:lnTo>
                    <a:pt x="4" y="90"/>
                  </a:lnTo>
                  <a:lnTo>
                    <a:pt x="6" y="51"/>
                  </a:lnTo>
                  <a:lnTo>
                    <a:pt x="12" y="12"/>
                  </a:lnTo>
                  <a:lnTo>
                    <a:pt x="545" y="6"/>
                  </a:lnTo>
                  <a:lnTo>
                    <a:pt x="1073" y="6"/>
                  </a:lnTo>
                  <a:lnTo>
                    <a:pt x="1591" y="6"/>
                  </a:lnTo>
                  <a:lnTo>
                    <a:pt x="2104" y="6"/>
                  </a:lnTo>
                  <a:lnTo>
                    <a:pt x="2611" y="4"/>
                  </a:lnTo>
                  <a:lnTo>
                    <a:pt x="3111" y="4"/>
                  </a:lnTo>
                  <a:lnTo>
                    <a:pt x="3606" y="2"/>
                  </a:lnTo>
                  <a:lnTo>
                    <a:pt x="4100" y="0"/>
                  </a:lnTo>
                  <a:close/>
                </a:path>
              </a:pathLst>
            </a:custGeom>
            <a:solidFill>
              <a:srgbClr val="3F72F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8" name="Freeform 6">
              <a:extLst>
                <a:ext uri="{FF2B5EF4-FFF2-40B4-BE49-F238E27FC236}">
                  <a16:creationId xmlns:a16="http://schemas.microsoft.com/office/drawing/2014/main" id="{30229842-C1E9-418D-8BD7-F5897A1A47FE}"/>
                </a:ext>
              </a:extLst>
            </p:cNvPr>
            <p:cNvSpPr>
              <a:spLocks/>
            </p:cNvSpPr>
            <p:nvPr/>
          </p:nvSpPr>
          <p:spPr bwMode="auto">
            <a:xfrm>
              <a:off x="418" y="1054"/>
              <a:ext cx="2926" cy="1602"/>
            </a:xfrm>
            <a:custGeom>
              <a:avLst/>
              <a:gdLst>
                <a:gd name="T0" fmla="*/ 3031 w 5851"/>
                <a:gd name="T1" fmla="*/ 95 h 3205"/>
                <a:gd name="T2" fmla="*/ 3306 w 5851"/>
                <a:gd name="T3" fmla="*/ 248 h 3205"/>
                <a:gd name="T4" fmla="*/ 3584 w 5851"/>
                <a:gd name="T5" fmla="*/ 407 h 3205"/>
                <a:gd name="T6" fmla="*/ 3795 w 5851"/>
                <a:gd name="T7" fmla="*/ 644 h 3205"/>
                <a:gd name="T8" fmla="*/ 3997 w 5851"/>
                <a:gd name="T9" fmla="*/ 888 h 3205"/>
                <a:gd name="T10" fmla="*/ 4111 w 5851"/>
                <a:gd name="T11" fmla="*/ 1095 h 3205"/>
                <a:gd name="T12" fmla="*/ 4334 w 5851"/>
                <a:gd name="T13" fmla="*/ 1109 h 3205"/>
                <a:gd name="T14" fmla="*/ 4521 w 5851"/>
                <a:gd name="T15" fmla="*/ 1206 h 3205"/>
                <a:gd name="T16" fmla="*/ 4689 w 5851"/>
                <a:gd name="T17" fmla="*/ 1248 h 3205"/>
                <a:gd name="T18" fmla="*/ 4852 w 5851"/>
                <a:gd name="T19" fmla="*/ 1316 h 3205"/>
                <a:gd name="T20" fmla="*/ 5023 w 5851"/>
                <a:gd name="T21" fmla="*/ 1390 h 3205"/>
                <a:gd name="T22" fmla="*/ 5331 w 5851"/>
                <a:gd name="T23" fmla="*/ 1739 h 3205"/>
                <a:gd name="T24" fmla="*/ 5684 w 5851"/>
                <a:gd name="T25" fmla="*/ 2047 h 3205"/>
                <a:gd name="T26" fmla="*/ 5810 w 5851"/>
                <a:gd name="T27" fmla="*/ 2373 h 3205"/>
                <a:gd name="T28" fmla="*/ 5661 w 5851"/>
                <a:gd name="T29" fmla="*/ 2588 h 3205"/>
                <a:gd name="T30" fmla="*/ 5459 w 5851"/>
                <a:gd name="T31" fmla="*/ 2720 h 3205"/>
                <a:gd name="T32" fmla="*/ 5314 w 5851"/>
                <a:gd name="T33" fmla="*/ 2681 h 3205"/>
                <a:gd name="T34" fmla="*/ 5211 w 5851"/>
                <a:gd name="T35" fmla="*/ 2737 h 3205"/>
                <a:gd name="T36" fmla="*/ 5097 w 5851"/>
                <a:gd name="T37" fmla="*/ 2720 h 3205"/>
                <a:gd name="T38" fmla="*/ 4937 w 5851"/>
                <a:gd name="T39" fmla="*/ 2689 h 3205"/>
                <a:gd name="T40" fmla="*/ 4777 w 5851"/>
                <a:gd name="T41" fmla="*/ 2722 h 3205"/>
                <a:gd name="T42" fmla="*/ 4606 w 5851"/>
                <a:gd name="T43" fmla="*/ 2726 h 3205"/>
                <a:gd name="T44" fmla="*/ 4439 w 5851"/>
                <a:gd name="T45" fmla="*/ 2784 h 3205"/>
                <a:gd name="T46" fmla="*/ 4266 w 5851"/>
                <a:gd name="T47" fmla="*/ 2834 h 3205"/>
                <a:gd name="T48" fmla="*/ 3960 w 5851"/>
                <a:gd name="T49" fmla="*/ 2923 h 3205"/>
                <a:gd name="T50" fmla="*/ 3646 w 5851"/>
                <a:gd name="T51" fmla="*/ 3135 h 3205"/>
                <a:gd name="T52" fmla="*/ 3274 w 5851"/>
                <a:gd name="T53" fmla="*/ 3187 h 3205"/>
                <a:gd name="T54" fmla="*/ 3014 w 5851"/>
                <a:gd name="T55" fmla="*/ 3098 h 3205"/>
                <a:gd name="T56" fmla="*/ 2750 w 5851"/>
                <a:gd name="T57" fmla="*/ 3042 h 3205"/>
                <a:gd name="T58" fmla="*/ 2515 w 5851"/>
                <a:gd name="T59" fmla="*/ 3139 h 3205"/>
                <a:gd name="T60" fmla="*/ 2312 w 5851"/>
                <a:gd name="T61" fmla="*/ 3197 h 3205"/>
                <a:gd name="T62" fmla="*/ 2079 w 5851"/>
                <a:gd name="T63" fmla="*/ 3170 h 3205"/>
                <a:gd name="T64" fmla="*/ 1897 w 5851"/>
                <a:gd name="T65" fmla="*/ 3152 h 3205"/>
                <a:gd name="T66" fmla="*/ 1714 w 5851"/>
                <a:gd name="T67" fmla="*/ 3112 h 3205"/>
                <a:gd name="T68" fmla="*/ 1557 w 5851"/>
                <a:gd name="T69" fmla="*/ 3020 h 3205"/>
                <a:gd name="T70" fmla="*/ 1342 w 5851"/>
                <a:gd name="T71" fmla="*/ 3005 h 3205"/>
                <a:gd name="T72" fmla="*/ 1171 w 5851"/>
                <a:gd name="T73" fmla="*/ 2881 h 3205"/>
                <a:gd name="T74" fmla="*/ 1020 w 5851"/>
                <a:gd name="T75" fmla="*/ 2763 h 3205"/>
                <a:gd name="T76" fmla="*/ 919 w 5851"/>
                <a:gd name="T77" fmla="*/ 2652 h 3205"/>
                <a:gd name="T78" fmla="*/ 805 w 5851"/>
                <a:gd name="T79" fmla="*/ 2575 h 3205"/>
                <a:gd name="T80" fmla="*/ 665 w 5851"/>
                <a:gd name="T81" fmla="*/ 2493 h 3205"/>
                <a:gd name="T82" fmla="*/ 498 w 5851"/>
                <a:gd name="T83" fmla="*/ 2445 h 3205"/>
                <a:gd name="T84" fmla="*/ 335 w 5851"/>
                <a:gd name="T85" fmla="*/ 2385 h 3205"/>
                <a:gd name="T86" fmla="*/ 190 w 5851"/>
                <a:gd name="T87" fmla="*/ 2218 h 3205"/>
                <a:gd name="T88" fmla="*/ 50 w 5851"/>
                <a:gd name="T89" fmla="*/ 2053 h 3205"/>
                <a:gd name="T90" fmla="*/ 27 w 5851"/>
                <a:gd name="T91" fmla="*/ 1890 h 3205"/>
                <a:gd name="T92" fmla="*/ 107 w 5851"/>
                <a:gd name="T93" fmla="*/ 1772 h 3205"/>
                <a:gd name="T94" fmla="*/ 145 w 5851"/>
                <a:gd name="T95" fmla="*/ 1646 h 3205"/>
                <a:gd name="T96" fmla="*/ 283 w 5851"/>
                <a:gd name="T97" fmla="*/ 1440 h 3205"/>
                <a:gd name="T98" fmla="*/ 601 w 5851"/>
                <a:gd name="T99" fmla="*/ 1062 h 3205"/>
                <a:gd name="T100" fmla="*/ 886 w 5851"/>
                <a:gd name="T101" fmla="*/ 671 h 3205"/>
                <a:gd name="T102" fmla="*/ 1030 w 5851"/>
                <a:gd name="T103" fmla="*/ 444 h 3205"/>
                <a:gd name="T104" fmla="*/ 1156 w 5851"/>
                <a:gd name="T105" fmla="*/ 343 h 3205"/>
                <a:gd name="T106" fmla="*/ 1319 w 5851"/>
                <a:gd name="T107" fmla="*/ 298 h 3205"/>
                <a:gd name="T108" fmla="*/ 1522 w 5851"/>
                <a:gd name="T109" fmla="*/ 180 h 3205"/>
                <a:gd name="T110" fmla="*/ 1763 w 5851"/>
                <a:gd name="T111" fmla="*/ 209 h 3205"/>
                <a:gd name="T112" fmla="*/ 1968 w 5851"/>
                <a:gd name="T113" fmla="*/ 233 h 3205"/>
                <a:gd name="T114" fmla="*/ 2114 w 5851"/>
                <a:gd name="T115" fmla="*/ 83 h 3205"/>
                <a:gd name="T116" fmla="*/ 2292 w 5851"/>
                <a:gd name="T117" fmla="*/ 0 h 3205"/>
                <a:gd name="T118" fmla="*/ 2476 w 5851"/>
                <a:gd name="T119" fmla="*/ 43 h 3205"/>
                <a:gd name="T120" fmla="*/ 2647 w 5851"/>
                <a:gd name="T121" fmla="*/ 37 h 3205"/>
                <a:gd name="T122" fmla="*/ 2841 w 5851"/>
                <a:gd name="T123" fmla="*/ 35 h 3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851" h="3205">
                  <a:moveTo>
                    <a:pt x="2841" y="35"/>
                  </a:moveTo>
                  <a:lnTo>
                    <a:pt x="2936" y="58"/>
                  </a:lnTo>
                  <a:lnTo>
                    <a:pt x="3031" y="95"/>
                  </a:lnTo>
                  <a:lnTo>
                    <a:pt x="3124" y="141"/>
                  </a:lnTo>
                  <a:lnTo>
                    <a:pt x="3217" y="194"/>
                  </a:lnTo>
                  <a:lnTo>
                    <a:pt x="3306" y="248"/>
                  </a:lnTo>
                  <a:lnTo>
                    <a:pt x="3398" y="304"/>
                  </a:lnTo>
                  <a:lnTo>
                    <a:pt x="3489" y="357"/>
                  </a:lnTo>
                  <a:lnTo>
                    <a:pt x="3584" y="407"/>
                  </a:lnTo>
                  <a:lnTo>
                    <a:pt x="3644" y="490"/>
                  </a:lnTo>
                  <a:lnTo>
                    <a:pt x="3718" y="570"/>
                  </a:lnTo>
                  <a:lnTo>
                    <a:pt x="3795" y="644"/>
                  </a:lnTo>
                  <a:lnTo>
                    <a:pt x="3875" y="721"/>
                  </a:lnTo>
                  <a:lnTo>
                    <a:pt x="3943" y="799"/>
                  </a:lnTo>
                  <a:lnTo>
                    <a:pt x="3997" y="888"/>
                  </a:lnTo>
                  <a:lnTo>
                    <a:pt x="4032" y="987"/>
                  </a:lnTo>
                  <a:lnTo>
                    <a:pt x="4040" y="1101"/>
                  </a:lnTo>
                  <a:lnTo>
                    <a:pt x="4111" y="1095"/>
                  </a:lnTo>
                  <a:lnTo>
                    <a:pt x="4187" y="1095"/>
                  </a:lnTo>
                  <a:lnTo>
                    <a:pt x="4261" y="1097"/>
                  </a:lnTo>
                  <a:lnTo>
                    <a:pt x="4334" y="1109"/>
                  </a:lnTo>
                  <a:lnTo>
                    <a:pt x="4402" y="1128"/>
                  </a:lnTo>
                  <a:lnTo>
                    <a:pt x="4464" y="1159"/>
                  </a:lnTo>
                  <a:lnTo>
                    <a:pt x="4521" y="1206"/>
                  </a:lnTo>
                  <a:lnTo>
                    <a:pt x="4567" y="1270"/>
                  </a:lnTo>
                  <a:lnTo>
                    <a:pt x="4629" y="1248"/>
                  </a:lnTo>
                  <a:lnTo>
                    <a:pt x="4689" y="1248"/>
                  </a:lnTo>
                  <a:lnTo>
                    <a:pt x="4744" y="1262"/>
                  </a:lnTo>
                  <a:lnTo>
                    <a:pt x="4800" y="1289"/>
                  </a:lnTo>
                  <a:lnTo>
                    <a:pt x="4852" y="1316"/>
                  </a:lnTo>
                  <a:lnTo>
                    <a:pt x="4905" y="1347"/>
                  </a:lnTo>
                  <a:lnTo>
                    <a:pt x="4961" y="1372"/>
                  </a:lnTo>
                  <a:lnTo>
                    <a:pt x="5023" y="1390"/>
                  </a:lnTo>
                  <a:lnTo>
                    <a:pt x="5110" y="1520"/>
                  </a:lnTo>
                  <a:lnTo>
                    <a:pt x="5215" y="1634"/>
                  </a:lnTo>
                  <a:lnTo>
                    <a:pt x="5331" y="1739"/>
                  </a:lnTo>
                  <a:lnTo>
                    <a:pt x="5455" y="1840"/>
                  </a:lnTo>
                  <a:lnTo>
                    <a:pt x="5572" y="1941"/>
                  </a:lnTo>
                  <a:lnTo>
                    <a:pt x="5684" y="2047"/>
                  </a:lnTo>
                  <a:lnTo>
                    <a:pt x="5777" y="2165"/>
                  </a:lnTo>
                  <a:lnTo>
                    <a:pt x="5851" y="2301"/>
                  </a:lnTo>
                  <a:lnTo>
                    <a:pt x="5810" y="2373"/>
                  </a:lnTo>
                  <a:lnTo>
                    <a:pt x="5768" y="2448"/>
                  </a:lnTo>
                  <a:lnTo>
                    <a:pt x="5715" y="2520"/>
                  </a:lnTo>
                  <a:lnTo>
                    <a:pt x="5661" y="2588"/>
                  </a:lnTo>
                  <a:lnTo>
                    <a:pt x="5599" y="2644"/>
                  </a:lnTo>
                  <a:lnTo>
                    <a:pt x="5533" y="2691"/>
                  </a:lnTo>
                  <a:lnTo>
                    <a:pt x="5459" y="2720"/>
                  </a:lnTo>
                  <a:lnTo>
                    <a:pt x="5384" y="2732"/>
                  </a:lnTo>
                  <a:lnTo>
                    <a:pt x="5347" y="2691"/>
                  </a:lnTo>
                  <a:lnTo>
                    <a:pt x="5314" y="2681"/>
                  </a:lnTo>
                  <a:lnTo>
                    <a:pt x="5279" y="2693"/>
                  </a:lnTo>
                  <a:lnTo>
                    <a:pt x="5248" y="2716"/>
                  </a:lnTo>
                  <a:lnTo>
                    <a:pt x="5211" y="2737"/>
                  </a:lnTo>
                  <a:lnTo>
                    <a:pt x="5176" y="2755"/>
                  </a:lnTo>
                  <a:lnTo>
                    <a:pt x="5137" y="2751"/>
                  </a:lnTo>
                  <a:lnTo>
                    <a:pt x="5097" y="2720"/>
                  </a:lnTo>
                  <a:lnTo>
                    <a:pt x="5044" y="2695"/>
                  </a:lnTo>
                  <a:lnTo>
                    <a:pt x="4992" y="2687"/>
                  </a:lnTo>
                  <a:lnTo>
                    <a:pt x="4937" y="2689"/>
                  </a:lnTo>
                  <a:lnTo>
                    <a:pt x="4885" y="2699"/>
                  </a:lnTo>
                  <a:lnTo>
                    <a:pt x="4831" y="2710"/>
                  </a:lnTo>
                  <a:lnTo>
                    <a:pt x="4777" y="2722"/>
                  </a:lnTo>
                  <a:lnTo>
                    <a:pt x="4724" y="2730"/>
                  </a:lnTo>
                  <a:lnTo>
                    <a:pt x="4676" y="2732"/>
                  </a:lnTo>
                  <a:lnTo>
                    <a:pt x="4606" y="2726"/>
                  </a:lnTo>
                  <a:lnTo>
                    <a:pt x="4548" y="2737"/>
                  </a:lnTo>
                  <a:lnTo>
                    <a:pt x="4491" y="2757"/>
                  </a:lnTo>
                  <a:lnTo>
                    <a:pt x="4439" y="2784"/>
                  </a:lnTo>
                  <a:lnTo>
                    <a:pt x="4385" y="2807"/>
                  </a:lnTo>
                  <a:lnTo>
                    <a:pt x="4329" y="2827"/>
                  </a:lnTo>
                  <a:lnTo>
                    <a:pt x="4266" y="2834"/>
                  </a:lnTo>
                  <a:lnTo>
                    <a:pt x="4197" y="2828"/>
                  </a:lnTo>
                  <a:lnTo>
                    <a:pt x="4073" y="2863"/>
                  </a:lnTo>
                  <a:lnTo>
                    <a:pt x="3960" y="2923"/>
                  </a:lnTo>
                  <a:lnTo>
                    <a:pt x="3853" y="2995"/>
                  </a:lnTo>
                  <a:lnTo>
                    <a:pt x="3753" y="3071"/>
                  </a:lnTo>
                  <a:lnTo>
                    <a:pt x="3646" y="3135"/>
                  </a:lnTo>
                  <a:lnTo>
                    <a:pt x="3535" y="3183"/>
                  </a:lnTo>
                  <a:lnTo>
                    <a:pt x="3411" y="3205"/>
                  </a:lnTo>
                  <a:lnTo>
                    <a:pt x="3274" y="3187"/>
                  </a:lnTo>
                  <a:lnTo>
                    <a:pt x="3186" y="3160"/>
                  </a:lnTo>
                  <a:lnTo>
                    <a:pt x="3101" y="3129"/>
                  </a:lnTo>
                  <a:lnTo>
                    <a:pt x="3014" y="3098"/>
                  </a:lnTo>
                  <a:lnTo>
                    <a:pt x="2928" y="3073"/>
                  </a:lnTo>
                  <a:lnTo>
                    <a:pt x="2839" y="3051"/>
                  </a:lnTo>
                  <a:lnTo>
                    <a:pt x="2750" y="3042"/>
                  </a:lnTo>
                  <a:lnTo>
                    <a:pt x="2657" y="3046"/>
                  </a:lnTo>
                  <a:lnTo>
                    <a:pt x="2566" y="3069"/>
                  </a:lnTo>
                  <a:lnTo>
                    <a:pt x="2515" y="3139"/>
                  </a:lnTo>
                  <a:lnTo>
                    <a:pt x="2455" y="3179"/>
                  </a:lnTo>
                  <a:lnTo>
                    <a:pt x="2385" y="3195"/>
                  </a:lnTo>
                  <a:lnTo>
                    <a:pt x="2312" y="3197"/>
                  </a:lnTo>
                  <a:lnTo>
                    <a:pt x="2232" y="3187"/>
                  </a:lnTo>
                  <a:lnTo>
                    <a:pt x="2153" y="3177"/>
                  </a:lnTo>
                  <a:lnTo>
                    <a:pt x="2079" y="3170"/>
                  </a:lnTo>
                  <a:lnTo>
                    <a:pt x="2013" y="3176"/>
                  </a:lnTo>
                  <a:lnTo>
                    <a:pt x="1955" y="3162"/>
                  </a:lnTo>
                  <a:lnTo>
                    <a:pt x="1897" y="3152"/>
                  </a:lnTo>
                  <a:lnTo>
                    <a:pt x="1834" y="3141"/>
                  </a:lnTo>
                  <a:lnTo>
                    <a:pt x="1776" y="3129"/>
                  </a:lnTo>
                  <a:lnTo>
                    <a:pt x="1714" y="3112"/>
                  </a:lnTo>
                  <a:lnTo>
                    <a:pt x="1658" y="3088"/>
                  </a:lnTo>
                  <a:lnTo>
                    <a:pt x="1604" y="3059"/>
                  </a:lnTo>
                  <a:lnTo>
                    <a:pt x="1557" y="3020"/>
                  </a:lnTo>
                  <a:lnTo>
                    <a:pt x="1478" y="3034"/>
                  </a:lnTo>
                  <a:lnTo>
                    <a:pt x="1408" y="3028"/>
                  </a:lnTo>
                  <a:lnTo>
                    <a:pt x="1342" y="3005"/>
                  </a:lnTo>
                  <a:lnTo>
                    <a:pt x="1284" y="2972"/>
                  </a:lnTo>
                  <a:lnTo>
                    <a:pt x="1226" y="2927"/>
                  </a:lnTo>
                  <a:lnTo>
                    <a:pt x="1171" y="2881"/>
                  </a:lnTo>
                  <a:lnTo>
                    <a:pt x="1119" y="2834"/>
                  </a:lnTo>
                  <a:lnTo>
                    <a:pt x="1067" y="2792"/>
                  </a:lnTo>
                  <a:lnTo>
                    <a:pt x="1020" y="2763"/>
                  </a:lnTo>
                  <a:lnTo>
                    <a:pt x="983" y="2728"/>
                  </a:lnTo>
                  <a:lnTo>
                    <a:pt x="948" y="2689"/>
                  </a:lnTo>
                  <a:lnTo>
                    <a:pt x="919" y="2652"/>
                  </a:lnTo>
                  <a:lnTo>
                    <a:pt x="884" y="2617"/>
                  </a:lnTo>
                  <a:lnTo>
                    <a:pt x="849" y="2590"/>
                  </a:lnTo>
                  <a:lnTo>
                    <a:pt x="805" y="2575"/>
                  </a:lnTo>
                  <a:lnTo>
                    <a:pt x="754" y="2576"/>
                  </a:lnTo>
                  <a:lnTo>
                    <a:pt x="712" y="2526"/>
                  </a:lnTo>
                  <a:lnTo>
                    <a:pt x="665" y="2493"/>
                  </a:lnTo>
                  <a:lnTo>
                    <a:pt x="613" y="2472"/>
                  </a:lnTo>
                  <a:lnTo>
                    <a:pt x="558" y="2458"/>
                  </a:lnTo>
                  <a:lnTo>
                    <a:pt x="498" y="2445"/>
                  </a:lnTo>
                  <a:lnTo>
                    <a:pt x="442" y="2433"/>
                  </a:lnTo>
                  <a:lnTo>
                    <a:pt x="386" y="2412"/>
                  </a:lnTo>
                  <a:lnTo>
                    <a:pt x="335" y="2385"/>
                  </a:lnTo>
                  <a:lnTo>
                    <a:pt x="291" y="2326"/>
                  </a:lnTo>
                  <a:lnTo>
                    <a:pt x="240" y="2272"/>
                  </a:lnTo>
                  <a:lnTo>
                    <a:pt x="190" y="2218"/>
                  </a:lnTo>
                  <a:lnTo>
                    <a:pt x="139" y="2165"/>
                  </a:lnTo>
                  <a:lnTo>
                    <a:pt x="91" y="2109"/>
                  </a:lnTo>
                  <a:lnTo>
                    <a:pt x="50" y="2053"/>
                  </a:lnTo>
                  <a:lnTo>
                    <a:pt x="19" y="1993"/>
                  </a:lnTo>
                  <a:lnTo>
                    <a:pt x="0" y="1929"/>
                  </a:lnTo>
                  <a:lnTo>
                    <a:pt x="27" y="1890"/>
                  </a:lnTo>
                  <a:lnTo>
                    <a:pt x="54" y="1851"/>
                  </a:lnTo>
                  <a:lnTo>
                    <a:pt x="81" y="1811"/>
                  </a:lnTo>
                  <a:lnTo>
                    <a:pt x="107" y="1772"/>
                  </a:lnTo>
                  <a:lnTo>
                    <a:pt x="124" y="1729"/>
                  </a:lnTo>
                  <a:lnTo>
                    <a:pt x="139" y="1687"/>
                  </a:lnTo>
                  <a:lnTo>
                    <a:pt x="145" y="1646"/>
                  </a:lnTo>
                  <a:lnTo>
                    <a:pt x="143" y="1605"/>
                  </a:lnTo>
                  <a:lnTo>
                    <a:pt x="203" y="1594"/>
                  </a:lnTo>
                  <a:lnTo>
                    <a:pt x="283" y="1440"/>
                  </a:lnTo>
                  <a:lnTo>
                    <a:pt x="382" y="1305"/>
                  </a:lnTo>
                  <a:lnTo>
                    <a:pt x="489" y="1181"/>
                  </a:lnTo>
                  <a:lnTo>
                    <a:pt x="601" y="1062"/>
                  </a:lnTo>
                  <a:lnTo>
                    <a:pt x="708" y="940"/>
                  </a:lnTo>
                  <a:lnTo>
                    <a:pt x="805" y="812"/>
                  </a:lnTo>
                  <a:lnTo>
                    <a:pt x="886" y="671"/>
                  </a:lnTo>
                  <a:lnTo>
                    <a:pt x="946" y="514"/>
                  </a:lnTo>
                  <a:lnTo>
                    <a:pt x="987" y="479"/>
                  </a:lnTo>
                  <a:lnTo>
                    <a:pt x="1030" y="444"/>
                  </a:lnTo>
                  <a:lnTo>
                    <a:pt x="1070" y="407"/>
                  </a:lnTo>
                  <a:lnTo>
                    <a:pt x="1113" y="374"/>
                  </a:lnTo>
                  <a:lnTo>
                    <a:pt x="1156" y="343"/>
                  </a:lnTo>
                  <a:lnTo>
                    <a:pt x="1204" y="320"/>
                  </a:lnTo>
                  <a:lnTo>
                    <a:pt x="1259" y="302"/>
                  </a:lnTo>
                  <a:lnTo>
                    <a:pt x="1319" y="298"/>
                  </a:lnTo>
                  <a:lnTo>
                    <a:pt x="1381" y="236"/>
                  </a:lnTo>
                  <a:lnTo>
                    <a:pt x="1449" y="200"/>
                  </a:lnTo>
                  <a:lnTo>
                    <a:pt x="1522" y="180"/>
                  </a:lnTo>
                  <a:lnTo>
                    <a:pt x="1604" y="180"/>
                  </a:lnTo>
                  <a:lnTo>
                    <a:pt x="1683" y="188"/>
                  </a:lnTo>
                  <a:lnTo>
                    <a:pt x="1763" y="209"/>
                  </a:lnTo>
                  <a:lnTo>
                    <a:pt x="1842" y="234"/>
                  </a:lnTo>
                  <a:lnTo>
                    <a:pt x="1918" y="264"/>
                  </a:lnTo>
                  <a:lnTo>
                    <a:pt x="1968" y="233"/>
                  </a:lnTo>
                  <a:lnTo>
                    <a:pt x="2017" y="188"/>
                  </a:lnTo>
                  <a:lnTo>
                    <a:pt x="2063" y="136"/>
                  </a:lnTo>
                  <a:lnTo>
                    <a:pt x="2114" y="83"/>
                  </a:lnTo>
                  <a:lnTo>
                    <a:pt x="2164" y="35"/>
                  </a:lnTo>
                  <a:lnTo>
                    <a:pt x="2224" y="6"/>
                  </a:lnTo>
                  <a:lnTo>
                    <a:pt x="2292" y="0"/>
                  </a:lnTo>
                  <a:lnTo>
                    <a:pt x="2374" y="23"/>
                  </a:lnTo>
                  <a:lnTo>
                    <a:pt x="2422" y="35"/>
                  </a:lnTo>
                  <a:lnTo>
                    <a:pt x="2476" y="43"/>
                  </a:lnTo>
                  <a:lnTo>
                    <a:pt x="2531" y="43"/>
                  </a:lnTo>
                  <a:lnTo>
                    <a:pt x="2589" y="43"/>
                  </a:lnTo>
                  <a:lnTo>
                    <a:pt x="2647" y="37"/>
                  </a:lnTo>
                  <a:lnTo>
                    <a:pt x="2709" y="33"/>
                  </a:lnTo>
                  <a:lnTo>
                    <a:pt x="2773" y="31"/>
                  </a:lnTo>
                  <a:lnTo>
                    <a:pt x="2841"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9" name="Freeform 7">
              <a:extLst>
                <a:ext uri="{FF2B5EF4-FFF2-40B4-BE49-F238E27FC236}">
                  <a16:creationId xmlns:a16="http://schemas.microsoft.com/office/drawing/2014/main" id="{16EBC3EA-9286-4619-B473-07823C086767}"/>
                </a:ext>
              </a:extLst>
            </p:cNvPr>
            <p:cNvSpPr>
              <a:spLocks/>
            </p:cNvSpPr>
            <p:nvPr/>
          </p:nvSpPr>
          <p:spPr bwMode="auto">
            <a:xfrm>
              <a:off x="1419" y="1096"/>
              <a:ext cx="775" cy="341"/>
            </a:xfrm>
            <a:custGeom>
              <a:avLst/>
              <a:gdLst>
                <a:gd name="T0" fmla="*/ 803 w 1550"/>
                <a:gd name="T1" fmla="*/ 23 h 683"/>
                <a:gd name="T2" fmla="*/ 898 w 1550"/>
                <a:gd name="T3" fmla="*/ 43 h 683"/>
                <a:gd name="T4" fmla="*/ 991 w 1550"/>
                <a:gd name="T5" fmla="*/ 80 h 683"/>
                <a:gd name="T6" fmla="*/ 1079 w 1550"/>
                <a:gd name="T7" fmla="*/ 126 h 683"/>
                <a:gd name="T8" fmla="*/ 1168 w 1550"/>
                <a:gd name="T9" fmla="*/ 181 h 683"/>
                <a:gd name="T10" fmla="*/ 1253 w 1550"/>
                <a:gd name="T11" fmla="*/ 235 h 683"/>
                <a:gd name="T12" fmla="*/ 1342 w 1550"/>
                <a:gd name="T13" fmla="*/ 291 h 683"/>
                <a:gd name="T14" fmla="*/ 1430 w 1550"/>
                <a:gd name="T15" fmla="*/ 340 h 683"/>
                <a:gd name="T16" fmla="*/ 1525 w 1550"/>
                <a:gd name="T17" fmla="*/ 384 h 683"/>
                <a:gd name="T18" fmla="*/ 1534 w 1550"/>
                <a:gd name="T19" fmla="*/ 396 h 683"/>
                <a:gd name="T20" fmla="*/ 1542 w 1550"/>
                <a:gd name="T21" fmla="*/ 409 h 683"/>
                <a:gd name="T22" fmla="*/ 1548 w 1550"/>
                <a:gd name="T23" fmla="*/ 423 h 683"/>
                <a:gd name="T24" fmla="*/ 1550 w 1550"/>
                <a:gd name="T25" fmla="*/ 436 h 683"/>
                <a:gd name="T26" fmla="*/ 1548 w 1550"/>
                <a:gd name="T27" fmla="*/ 448 h 683"/>
                <a:gd name="T28" fmla="*/ 1542 w 1550"/>
                <a:gd name="T29" fmla="*/ 464 h 683"/>
                <a:gd name="T30" fmla="*/ 1534 w 1550"/>
                <a:gd name="T31" fmla="*/ 475 h 683"/>
                <a:gd name="T32" fmla="*/ 1525 w 1550"/>
                <a:gd name="T33" fmla="*/ 491 h 683"/>
                <a:gd name="T34" fmla="*/ 1457 w 1550"/>
                <a:gd name="T35" fmla="*/ 500 h 683"/>
                <a:gd name="T36" fmla="*/ 1393 w 1550"/>
                <a:gd name="T37" fmla="*/ 516 h 683"/>
                <a:gd name="T38" fmla="*/ 1329 w 1550"/>
                <a:gd name="T39" fmla="*/ 531 h 683"/>
                <a:gd name="T40" fmla="*/ 1267 w 1550"/>
                <a:gd name="T41" fmla="*/ 547 h 683"/>
                <a:gd name="T42" fmla="*/ 1203 w 1550"/>
                <a:gd name="T43" fmla="*/ 561 h 683"/>
                <a:gd name="T44" fmla="*/ 1143 w 1550"/>
                <a:gd name="T45" fmla="*/ 574 h 683"/>
                <a:gd name="T46" fmla="*/ 1081 w 1550"/>
                <a:gd name="T47" fmla="*/ 584 h 683"/>
                <a:gd name="T48" fmla="*/ 1020 w 1550"/>
                <a:gd name="T49" fmla="*/ 588 h 683"/>
                <a:gd name="T50" fmla="*/ 991 w 1550"/>
                <a:gd name="T51" fmla="*/ 623 h 683"/>
                <a:gd name="T52" fmla="*/ 956 w 1550"/>
                <a:gd name="T53" fmla="*/ 642 h 683"/>
                <a:gd name="T54" fmla="*/ 916 w 1550"/>
                <a:gd name="T55" fmla="*/ 650 h 683"/>
                <a:gd name="T56" fmla="*/ 873 w 1550"/>
                <a:gd name="T57" fmla="*/ 652 h 683"/>
                <a:gd name="T58" fmla="*/ 826 w 1550"/>
                <a:gd name="T59" fmla="*/ 650 h 683"/>
                <a:gd name="T60" fmla="*/ 782 w 1550"/>
                <a:gd name="T61" fmla="*/ 652 h 683"/>
                <a:gd name="T62" fmla="*/ 741 w 1550"/>
                <a:gd name="T63" fmla="*/ 661 h 683"/>
                <a:gd name="T64" fmla="*/ 708 w 1550"/>
                <a:gd name="T65" fmla="*/ 683 h 683"/>
                <a:gd name="T66" fmla="*/ 621 w 1550"/>
                <a:gd name="T67" fmla="*/ 605 h 683"/>
                <a:gd name="T68" fmla="*/ 530 w 1550"/>
                <a:gd name="T69" fmla="*/ 553 h 683"/>
                <a:gd name="T70" fmla="*/ 435 w 1550"/>
                <a:gd name="T71" fmla="*/ 514 h 683"/>
                <a:gd name="T72" fmla="*/ 340 w 1550"/>
                <a:gd name="T73" fmla="*/ 483 h 683"/>
                <a:gd name="T74" fmla="*/ 245 w 1550"/>
                <a:gd name="T75" fmla="*/ 446 h 683"/>
                <a:gd name="T76" fmla="*/ 155 w 1550"/>
                <a:gd name="T77" fmla="*/ 400 h 683"/>
                <a:gd name="T78" fmla="*/ 72 w 1550"/>
                <a:gd name="T79" fmla="*/ 332 h 683"/>
                <a:gd name="T80" fmla="*/ 0 w 1550"/>
                <a:gd name="T81" fmla="*/ 239 h 683"/>
                <a:gd name="T82" fmla="*/ 252 w 1550"/>
                <a:gd name="T83" fmla="*/ 0 h 683"/>
                <a:gd name="T84" fmla="*/ 314 w 1550"/>
                <a:gd name="T85" fmla="*/ 16 h 683"/>
                <a:gd name="T86" fmla="*/ 382 w 1550"/>
                <a:gd name="T87" fmla="*/ 29 h 683"/>
                <a:gd name="T88" fmla="*/ 448 w 1550"/>
                <a:gd name="T89" fmla="*/ 39 h 683"/>
                <a:gd name="T90" fmla="*/ 518 w 1550"/>
                <a:gd name="T91" fmla="*/ 47 h 683"/>
                <a:gd name="T92" fmla="*/ 588 w 1550"/>
                <a:gd name="T93" fmla="*/ 47 h 683"/>
                <a:gd name="T94" fmla="*/ 660 w 1550"/>
                <a:gd name="T95" fmla="*/ 45 h 683"/>
                <a:gd name="T96" fmla="*/ 729 w 1550"/>
                <a:gd name="T97" fmla="*/ 37 h 683"/>
                <a:gd name="T98" fmla="*/ 803 w 1550"/>
                <a:gd name="T99" fmla="*/ 23 h 6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50" h="683">
                  <a:moveTo>
                    <a:pt x="803" y="23"/>
                  </a:moveTo>
                  <a:lnTo>
                    <a:pt x="898" y="43"/>
                  </a:lnTo>
                  <a:lnTo>
                    <a:pt x="991" y="80"/>
                  </a:lnTo>
                  <a:lnTo>
                    <a:pt x="1079" y="126"/>
                  </a:lnTo>
                  <a:lnTo>
                    <a:pt x="1168" y="181"/>
                  </a:lnTo>
                  <a:lnTo>
                    <a:pt x="1253" y="235"/>
                  </a:lnTo>
                  <a:lnTo>
                    <a:pt x="1342" y="291"/>
                  </a:lnTo>
                  <a:lnTo>
                    <a:pt x="1430" y="340"/>
                  </a:lnTo>
                  <a:lnTo>
                    <a:pt x="1525" y="384"/>
                  </a:lnTo>
                  <a:lnTo>
                    <a:pt x="1534" y="396"/>
                  </a:lnTo>
                  <a:lnTo>
                    <a:pt x="1542" y="409"/>
                  </a:lnTo>
                  <a:lnTo>
                    <a:pt x="1548" y="423"/>
                  </a:lnTo>
                  <a:lnTo>
                    <a:pt x="1550" y="436"/>
                  </a:lnTo>
                  <a:lnTo>
                    <a:pt x="1548" y="448"/>
                  </a:lnTo>
                  <a:lnTo>
                    <a:pt x="1542" y="464"/>
                  </a:lnTo>
                  <a:lnTo>
                    <a:pt x="1534" y="475"/>
                  </a:lnTo>
                  <a:lnTo>
                    <a:pt x="1525" y="491"/>
                  </a:lnTo>
                  <a:lnTo>
                    <a:pt x="1457" y="500"/>
                  </a:lnTo>
                  <a:lnTo>
                    <a:pt x="1393" y="516"/>
                  </a:lnTo>
                  <a:lnTo>
                    <a:pt x="1329" y="531"/>
                  </a:lnTo>
                  <a:lnTo>
                    <a:pt x="1267" y="547"/>
                  </a:lnTo>
                  <a:lnTo>
                    <a:pt x="1203" y="561"/>
                  </a:lnTo>
                  <a:lnTo>
                    <a:pt x="1143" y="574"/>
                  </a:lnTo>
                  <a:lnTo>
                    <a:pt x="1081" y="584"/>
                  </a:lnTo>
                  <a:lnTo>
                    <a:pt x="1020" y="588"/>
                  </a:lnTo>
                  <a:lnTo>
                    <a:pt x="991" y="623"/>
                  </a:lnTo>
                  <a:lnTo>
                    <a:pt x="956" y="642"/>
                  </a:lnTo>
                  <a:lnTo>
                    <a:pt x="916" y="650"/>
                  </a:lnTo>
                  <a:lnTo>
                    <a:pt x="873" y="652"/>
                  </a:lnTo>
                  <a:lnTo>
                    <a:pt x="826" y="650"/>
                  </a:lnTo>
                  <a:lnTo>
                    <a:pt x="782" y="652"/>
                  </a:lnTo>
                  <a:lnTo>
                    <a:pt x="741" y="661"/>
                  </a:lnTo>
                  <a:lnTo>
                    <a:pt x="708" y="683"/>
                  </a:lnTo>
                  <a:lnTo>
                    <a:pt x="621" y="605"/>
                  </a:lnTo>
                  <a:lnTo>
                    <a:pt x="530" y="553"/>
                  </a:lnTo>
                  <a:lnTo>
                    <a:pt x="435" y="514"/>
                  </a:lnTo>
                  <a:lnTo>
                    <a:pt x="340" y="483"/>
                  </a:lnTo>
                  <a:lnTo>
                    <a:pt x="245" y="446"/>
                  </a:lnTo>
                  <a:lnTo>
                    <a:pt x="155" y="400"/>
                  </a:lnTo>
                  <a:lnTo>
                    <a:pt x="72" y="332"/>
                  </a:lnTo>
                  <a:lnTo>
                    <a:pt x="0" y="239"/>
                  </a:lnTo>
                  <a:lnTo>
                    <a:pt x="252" y="0"/>
                  </a:lnTo>
                  <a:lnTo>
                    <a:pt x="314" y="16"/>
                  </a:lnTo>
                  <a:lnTo>
                    <a:pt x="382" y="29"/>
                  </a:lnTo>
                  <a:lnTo>
                    <a:pt x="448" y="39"/>
                  </a:lnTo>
                  <a:lnTo>
                    <a:pt x="518" y="47"/>
                  </a:lnTo>
                  <a:lnTo>
                    <a:pt x="588" y="47"/>
                  </a:lnTo>
                  <a:lnTo>
                    <a:pt x="660" y="45"/>
                  </a:lnTo>
                  <a:lnTo>
                    <a:pt x="729" y="37"/>
                  </a:lnTo>
                  <a:lnTo>
                    <a:pt x="803" y="23"/>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0" name="Freeform 8">
              <a:extLst>
                <a:ext uri="{FF2B5EF4-FFF2-40B4-BE49-F238E27FC236}">
                  <a16:creationId xmlns:a16="http://schemas.microsoft.com/office/drawing/2014/main" id="{5BD58D12-C49B-4BCB-AC78-744FCF104AEC}"/>
                </a:ext>
              </a:extLst>
            </p:cNvPr>
            <p:cNvSpPr>
              <a:spLocks/>
            </p:cNvSpPr>
            <p:nvPr/>
          </p:nvSpPr>
          <p:spPr bwMode="auto">
            <a:xfrm>
              <a:off x="1042" y="1172"/>
              <a:ext cx="701" cy="450"/>
            </a:xfrm>
            <a:custGeom>
              <a:avLst/>
              <a:gdLst>
                <a:gd name="T0" fmla="*/ 1222 w 1402"/>
                <a:gd name="T1" fmla="*/ 446 h 900"/>
                <a:gd name="T2" fmla="*/ 1245 w 1402"/>
                <a:gd name="T3" fmla="*/ 472 h 900"/>
                <a:gd name="T4" fmla="*/ 1276 w 1402"/>
                <a:gd name="T5" fmla="*/ 495 h 900"/>
                <a:gd name="T6" fmla="*/ 1309 w 1402"/>
                <a:gd name="T7" fmla="*/ 514 h 900"/>
                <a:gd name="T8" fmla="*/ 1342 w 1402"/>
                <a:gd name="T9" fmla="*/ 534 h 900"/>
                <a:gd name="T10" fmla="*/ 1369 w 1402"/>
                <a:gd name="T11" fmla="*/ 553 h 900"/>
                <a:gd name="T12" fmla="*/ 1390 w 1402"/>
                <a:gd name="T13" fmla="*/ 578 h 900"/>
                <a:gd name="T14" fmla="*/ 1402 w 1402"/>
                <a:gd name="T15" fmla="*/ 607 h 900"/>
                <a:gd name="T16" fmla="*/ 1402 w 1402"/>
                <a:gd name="T17" fmla="*/ 650 h 900"/>
                <a:gd name="T18" fmla="*/ 1317 w 1402"/>
                <a:gd name="T19" fmla="*/ 739 h 900"/>
                <a:gd name="T20" fmla="*/ 1222 w 1402"/>
                <a:gd name="T21" fmla="*/ 807 h 900"/>
                <a:gd name="T22" fmla="*/ 1117 w 1402"/>
                <a:gd name="T23" fmla="*/ 853 h 900"/>
                <a:gd name="T24" fmla="*/ 1006 w 1402"/>
                <a:gd name="T25" fmla="*/ 884 h 900"/>
                <a:gd name="T26" fmla="*/ 890 w 1402"/>
                <a:gd name="T27" fmla="*/ 898 h 900"/>
                <a:gd name="T28" fmla="*/ 776 w 1402"/>
                <a:gd name="T29" fmla="*/ 900 h 900"/>
                <a:gd name="T30" fmla="*/ 659 w 1402"/>
                <a:gd name="T31" fmla="*/ 892 h 900"/>
                <a:gd name="T32" fmla="*/ 551 w 1402"/>
                <a:gd name="T33" fmla="*/ 879 h 900"/>
                <a:gd name="T34" fmla="*/ 485 w 1402"/>
                <a:gd name="T35" fmla="*/ 842 h 900"/>
                <a:gd name="T36" fmla="*/ 417 w 1402"/>
                <a:gd name="T37" fmla="*/ 817 h 900"/>
                <a:gd name="T38" fmla="*/ 347 w 1402"/>
                <a:gd name="T39" fmla="*/ 795 h 900"/>
                <a:gd name="T40" fmla="*/ 279 w 1402"/>
                <a:gd name="T41" fmla="*/ 778 h 900"/>
                <a:gd name="T42" fmla="*/ 209 w 1402"/>
                <a:gd name="T43" fmla="*/ 758 h 900"/>
                <a:gd name="T44" fmla="*/ 147 w 1402"/>
                <a:gd name="T45" fmla="*/ 735 h 900"/>
                <a:gd name="T46" fmla="*/ 87 w 1402"/>
                <a:gd name="T47" fmla="*/ 704 h 900"/>
                <a:gd name="T48" fmla="*/ 35 w 1402"/>
                <a:gd name="T49" fmla="*/ 662 h 900"/>
                <a:gd name="T50" fmla="*/ 17 w 1402"/>
                <a:gd name="T51" fmla="*/ 588 h 900"/>
                <a:gd name="T52" fmla="*/ 6 w 1402"/>
                <a:gd name="T53" fmla="*/ 514 h 900"/>
                <a:gd name="T54" fmla="*/ 0 w 1402"/>
                <a:gd name="T55" fmla="*/ 439 h 900"/>
                <a:gd name="T56" fmla="*/ 2 w 1402"/>
                <a:gd name="T57" fmla="*/ 369 h 900"/>
                <a:gd name="T58" fmla="*/ 8 w 1402"/>
                <a:gd name="T59" fmla="*/ 297 h 900"/>
                <a:gd name="T60" fmla="*/ 21 w 1402"/>
                <a:gd name="T61" fmla="*/ 233 h 900"/>
                <a:gd name="T62" fmla="*/ 43 w 1402"/>
                <a:gd name="T63" fmla="*/ 175 h 900"/>
                <a:gd name="T64" fmla="*/ 72 w 1402"/>
                <a:gd name="T65" fmla="*/ 123 h 900"/>
                <a:gd name="T66" fmla="*/ 118 w 1402"/>
                <a:gd name="T67" fmla="*/ 74 h 900"/>
                <a:gd name="T68" fmla="*/ 172 w 1402"/>
                <a:gd name="T69" fmla="*/ 41 h 900"/>
                <a:gd name="T70" fmla="*/ 229 w 1402"/>
                <a:gd name="T71" fmla="*/ 18 h 900"/>
                <a:gd name="T72" fmla="*/ 293 w 1402"/>
                <a:gd name="T73" fmla="*/ 6 h 900"/>
                <a:gd name="T74" fmla="*/ 355 w 1402"/>
                <a:gd name="T75" fmla="*/ 0 h 900"/>
                <a:gd name="T76" fmla="*/ 421 w 1402"/>
                <a:gd name="T77" fmla="*/ 4 h 900"/>
                <a:gd name="T78" fmla="*/ 485 w 1402"/>
                <a:gd name="T79" fmla="*/ 14 h 900"/>
                <a:gd name="T80" fmla="*/ 551 w 1402"/>
                <a:gd name="T81" fmla="*/ 28 h 900"/>
                <a:gd name="T82" fmla="*/ 636 w 1402"/>
                <a:gd name="T83" fmla="*/ 84 h 900"/>
                <a:gd name="T84" fmla="*/ 715 w 1402"/>
                <a:gd name="T85" fmla="*/ 150 h 900"/>
                <a:gd name="T86" fmla="*/ 791 w 1402"/>
                <a:gd name="T87" fmla="*/ 216 h 900"/>
                <a:gd name="T88" fmla="*/ 869 w 1402"/>
                <a:gd name="T89" fmla="*/ 282 h 900"/>
                <a:gd name="T90" fmla="*/ 944 w 1402"/>
                <a:gd name="T91" fmla="*/ 340 h 900"/>
                <a:gd name="T92" fmla="*/ 1028 w 1402"/>
                <a:gd name="T93" fmla="*/ 390 h 900"/>
                <a:gd name="T94" fmla="*/ 1119 w 1402"/>
                <a:gd name="T95" fmla="*/ 427 h 900"/>
                <a:gd name="T96" fmla="*/ 1222 w 1402"/>
                <a:gd name="T97" fmla="*/ 446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02" h="900">
                  <a:moveTo>
                    <a:pt x="1222" y="446"/>
                  </a:moveTo>
                  <a:lnTo>
                    <a:pt x="1245" y="472"/>
                  </a:lnTo>
                  <a:lnTo>
                    <a:pt x="1276" y="495"/>
                  </a:lnTo>
                  <a:lnTo>
                    <a:pt x="1309" y="514"/>
                  </a:lnTo>
                  <a:lnTo>
                    <a:pt x="1342" y="534"/>
                  </a:lnTo>
                  <a:lnTo>
                    <a:pt x="1369" y="553"/>
                  </a:lnTo>
                  <a:lnTo>
                    <a:pt x="1390" y="578"/>
                  </a:lnTo>
                  <a:lnTo>
                    <a:pt x="1402" y="607"/>
                  </a:lnTo>
                  <a:lnTo>
                    <a:pt x="1402" y="650"/>
                  </a:lnTo>
                  <a:lnTo>
                    <a:pt x="1317" y="739"/>
                  </a:lnTo>
                  <a:lnTo>
                    <a:pt x="1222" y="807"/>
                  </a:lnTo>
                  <a:lnTo>
                    <a:pt x="1117" y="853"/>
                  </a:lnTo>
                  <a:lnTo>
                    <a:pt x="1006" y="884"/>
                  </a:lnTo>
                  <a:lnTo>
                    <a:pt x="890" y="898"/>
                  </a:lnTo>
                  <a:lnTo>
                    <a:pt x="776" y="900"/>
                  </a:lnTo>
                  <a:lnTo>
                    <a:pt x="659" y="892"/>
                  </a:lnTo>
                  <a:lnTo>
                    <a:pt x="551" y="879"/>
                  </a:lnTo>
                  <a:lnTo>
                    <a:pt x="485" y="842"/>
                  </a:lnTo>
                  <a:lnTo>
                    <a:pt x="417" y="817"/>
                  </a:lnTo>
                  <a:lnTo>
                    <a:pt x="347" y="795"/>
                  </a:lnTo>
                  <a:lnTo>
                    <a:pt x="279" y="778"/>
                  </a:lnTo>
                  <a:lnTo>
                    <a:pt x="209" y="758"/>
                  </a:lnTo>
                  <a:lnTo>
                    <a:pt x="147" y="735"/>
                  </a:lnTo>
                  <a:lnTo>
                    <a:pt x="87" y="704"/>
                  </a:lnTo>
                  <a:lnTo>
                    <a:pt x="35" y="662"/>
                  </a:lnTo>
                  <a:lnTo>
                    <a:pt x="17" y="588"/>
                  </a:lnTo>
                  <a:lnTo>
                    <a:pt x="6" y="514"/>
                  </a:lnTo>
                  <a:lnTo>
                    <a:pt x="0" y="439"/>
                  </a:lnTo>
                  <a:lnTo>
                    <a:pt x="2" y="369"/>
                  </a:lnTo>
                  <a:lnTo>
                    <a:pt x="8" y="297"/>
                  </a:lnTo>
                  <a:lnTo>
                    <a:pt x="21" y="233"/>
                  </a:lnTo>
                  <a:lnTo>
                    <a:pt x="43" y="175"/>
                  </a:lnTo>
                  <a:lnTo>
                    <a:pt x="72" y="123"/>
                  </a:lnTo>
                  <a:lnTo>
                    <a:pt x="118" y="74"/>
                  </a:lnTo>
                  <a:lnTo>
                    <a:pt x="172" y="41"/>
                  </a:lnTo>
                  <a:lnTo>
                    <a:pt x="229" y="18"/>
                  </a:lnTo>
                  <a:lnTo>
                    <a:pt x="293" y="6"/>
                  </a:lnTo>
                  <a:lnTo>
                    <a:pt x="355" y="0"/>
                  </a:lnTo>
                  <a:lnTo>
                    <a:pt x="421" y="4"/>
                  </a:lnTo>
                  <a:lnTo>
                    <a:pt x="485" y="14"/>
                  </a:lnTo>
                  <a:lnTo>
                    <a:pt x="551" y="28"/>
                  </a:lnTo>
                  <a:lnTo>
                    <a:pt x="636" y="84"/>
                  </a:lnTo>
                  <a:lnTo>
                    <a:pt x="715" y="150"/>
                  </a:lnTo>
                  <a:lnTo>
                    <a:pt x="791" y="216"/>
                  </a:lnTo>
                  <a:lnTo>
                    <a:pt x="869" y="282"/>
                  </a:lnTo>
                  <a:lnTo>
                    <a:pt x="944" y="340"/>
                  </a:lnTo>
                  <a:lnTo>
                    <a:pt x="1028" y="390"/>
                  </a:lnTo>
                  <a:lnTo>
                    <a:pt x="1119" y="427"/>
                  </a:lnTo>
                  <a:lnTo>
                    <a:pt x="1222" y="446"/>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1" name="Freeform 9">
              <a:extLst>
                <a:ext uri="{FF2B5EF4-FFF2-40B4-BE49-F238E27FC236}">
                  <a16:creationId xmlns:a16="http://schemas.microsoft.com/office/drawing/2014/main" id="{83EF4254-1ACF-4795-A4F0-E4AE57BB9D97}"/>
                </a:ext>
              </a:extLst>
            </p:cNvPr>
            <p:cNvSpPr>
              <a:spLocks/>
            </p:cNvSpPr>
            <p:nvPr/>
          </p:nvSpPr>
          <p:spPr bwMode="auto">
            <a:xfrm>
              <a:off x="969" y="1275"/>
              <a:ext cx="49" cy="264"/>
            </a:xfrm>
            <a:custGeom>
              <a:avLst/>
              <a:gdLst>
                <a:gd name="T0" fmla="*/ 97 w 97"/>
                <a:gd name="T1" fmla="*/ 527 h 527"/>
                <a:gd name="T2" fmla="*/ 80 w 97"/>
                <a:gd name="T3" fmla="*/ 483 h 527"/>
                <a:gd name="T4" fmla="*/ 70 w 97"/>
                <a:gd name="T5" fmla="*/ 432 h 527"/>
                <a:gd name="T6" fmla="*/ 62 w 97"/>
                <a:gd name="T7" fmla="*/ 372 h 527"/>
                <a:gd name="T8" fmla="*/ 57 w 97"/>
                <a:gd name="T9" fmla="*/ 308 h 527"/>
                <a:gd name="T10" fmla="*/ 49 w 97"/>
                <a:gd name="T11" fmla="*/ 238 h 527"/>
                <a:gd name="T12" fmla="*/ 39 w 97"/>
                <a:gd name="T13" fmla="*/ 169 h 527"/>
                <a:gd name="T14" fmla="*/ 22 w 97"/>
                <a:gd name="T15" fmla="*/ 101 h 527"/>
                <a:gd name="T16" fmla="*/ 0 w 97"/>
                <a:gd name="T17" fmla="*/ 37 h 527"/>
                <a:gd name="T18" fmla="*/ 49 w 97"/>
                <a:gd name="T19" fmla="*/ 0 h 527"/>
                <a:gd name="T20" fmla="*/ 49 w 97"/>
                <a:gd name="T21" fmla="*/ 54 h 527"/>
                <a:gd name="T22" fmla="*/ 49 w 97"/>
                <a:gd name="T23" fmla="*/ 116 h 527"/>
                <a:gd name="T24" fmla="*/ 49 w 97"/>
                <a:gd name="T25" fmla="*/ 180 h 527"/>
                <a:gd name="T26" fmla="*/ 55 w 97"/>
                <a:gd name="T27" fmla="*/ 250 h 527"/>
                <a:gd name="T28" fmla="*/ 59 w 97"/>
                <a:gd name="T29" fmla="*/ 318 h 527"/>
                <a:gd name="T30" fmla="*/ 68 w 97"/>
                <a:gd name="T31" fmla="*/ 388 h 527"/>
                <a:gd name="T32" fmla="*/ 80 w 97"/>
                <a:gd name="T33" fmla="*/ 457 h 527"/>
                <a:gd name="T34" fmla="*/ 97 w 97"/>
                <a:gd name="T35"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7" h="527">
                  <a:moveTo>
                    <a:pt x="97" y="527"/>
                  </a:moveTo>
                  <a:lnTo>
                    <a:pt x="80" y="483"/>
                  </a:lnTo>
                  <a:lnTo>
                    <a:pt x="70" y="432"/>
                  </a:lnTo>
                  <a:lnTo>
                    <a:pt x="62" y="372"/>
                  </a:lnTo>
                  <a:lnTo>
                    <a:pt x="57" y="308"/>
                  </a:lnTo>
                  <a:lnTo>
                    <a:pt x="49" y="238"/>
                  </a:lnTo>
                  <a:lnTo>
                    <a:pt x="39" y="169"/>
                  </a:lnTo>
                  <a:lnTo>
                    <a:pt x="22" y="101"/>
                  </a:lnTo>
                  <a:lnTo>
                    <a:pt x="0" y="37"/>
                  </a:lnTo>
                  <a:lnTo>
                    <a:pt x="49" y="0"/>
                  </a:lnTo>
                  <a:lnTo>
                    <a:pt x="49" y="54"/>
                  </a:lnTo>
                  <a:lnTo>
                    <a:pt x="49" y="116"/>
                  </a:lnTo>
                  <a:lnTo>
                    <a:pt x="49" y="180"/>
                  </a:lnTo>
                  <a:lnTo>
                    <a:pt x="55" y="250"/>
                  </a:lnTo>
                  <a:lnTo>
                    <a:pt x="59" y="318"/>
                  </a:lnTo>
                  <a:lnTo>
                    <a:pt x="68" y="388"/>
                  </a:lnTo>
                  <a:lnTo>
                    <a:pt x="80" y="457"/>
                  </a:lnTo>
                  <a:lnTo>
                    <a:pt x="97" y="52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2" name="Freeform 10">
              <a:extLst>
                <a:ext uri="{FF2B5EF4-FFF2-40B4-BE49-F238E27FC236}">
                  <a16:creationId xmlns:a16="http://schemas.microsoft.com/office/drawing/2014/main" id="{6D18ADBF-11B7-48E4-AFD3-D24C060F9666}"/>
                </a:ext>
              </a:extLst>
            </p:cNvPr>
            <p:cNvSpPr>
              <a:spLocks/>
            </p:cNvSpPr>
            <p:nvPr/>
          </p:nvSpPr>
          <p:spPr bwMode="auto">
            <a:xfrm>
              <a:off x="897" y="1318"/>
              <a:ext cx="102" cy="263"/>
            </a:xfrm>
            <a:custGeom>
              <a:avLst/>
              <a:gdLst>
                <a:gd name="T0" fmla="*/ 204 w 204"/>
                <a:gd name="T1" fmla="*/ 479 h 528"/>
                <a:gd name="T2" fmla="*/ 157 w 204"/>
                <a:gd name="T3" fmla="*/ 528 h 528"/>
                <a:gd name="T4" fmla="*/ 134 w 204"/>
                <a:gd name="T5" fmla="*/ 483 h 528"/>
                <a:gd name="T6" fmla="*/ 112 w 204"/>
                <a:gd name="T7" fmla="*/ 436 h 528"/>
                <a:gd name="T8" fmla="*/ 91 w 204"/>
                <a:gd name="T9" fmla="*/ 386 h 528"/>
                <a:gd name="T10" fmla="*/ 74 w 204"/>
                <a:gd name="T11" fmla="*/ 336 h 528"/>
                <a:gd name="T12" fmla="*/ 54 w 204"/>
                <a:gd name="T13" fmla="*/ 281 h 528"/>
                <a:gd name="T14" fmla="*/ 35 w 204"/>
                <a:gd name="T15" fmla="*/ 227 h 528"/>
                <a:gd name="T16" fmla="*/ 17 w 204"/>
                <a:gd name="T17" fmla="*/ 171 h 528"/>
                <a:gd name="T18" fmla="*/ 0 w 204"/>
                <a:gd name="T19" fmla="*/ 118 h 528"/>
                <a:gd name="T20" fmla="*/ 97 w 204"/>
                <a:gd name="T21" fmla="*/ 0 h 528"/>
                <a:gd name="T22" fmla="*/ 120 w 204"/>
                <a:gd name="T23" fmla="*/ 23 h 528"/>
                <a:gd name="T24" fmla="*/ 204 w 204"/>
                <a:gd name="T25" fmla="*/ 479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528">
                  <a:moveTo>
                    <a:pt x="204" y="479"/>
                  </a:moveTo>
                  <a:lnTo>
                    <a:pt x="157" y="528"/>
                  </a:lnTo>
                  <a:lnTo>
                    <a:pt x="134" y="483"/>
                  </a:lnTo>
                  <a:lnTo>
                    <a:pt x="112" y="436"/>
                  </a:lnTo>
                  <a:lnTo>
                    <a:pt x="91" y="386"/>
                  </a:lnTo>
                  <a:lnTo>
                    <a:pt x="74" y="336"/>
                  </a:lnTo>
                  <a:lnTo>
                    <a:pt x="54" y="281"/>
                  </a:lnTo>
                  <a:lnTo>
                    <a:pt x="35" y="227"/>
                  </a:lnTo>
                  <a:lnTo>
                    <a:pt x="17" y="171"/>
                  </a:lnTo>
                  <a:lnTo>
                    <a:pt x="0" y="118"/>
                  </a:lnTo>
                  <a:lnTo>
                    <a:pt x="97" y="0"/>
                  </a:lnTo>
                  <a:lnTo>
                    <a:pt x="120" y="23"/>
                  </a:lnTo>
                  <a:lnTo>
                    <a:pt x="204" y="47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3" name="Freeform 11">
              <a:extLst>
                <a:ext uri="{FF2B5EF4-FFF2-40B4-BE49-F238E27FC236}">
                  <a16:creationId xmlns:a16="http://schemas.microsoft.com/office/drawing/2014/main" id="{E6D93434-F5E5-448D-B9D0-339C58B41C21}"/>
                </a:ext>
              </a:extLst>
            </p:cNvPr>
            <p:cNvSpPr>
              <a:spLocks/>
            </p:cNvSpPr>
            <p:nvPr/>
          </p:nvSpPr>
          <p:spPr bwMode="auto">
            <a:xfrm>
              <a:off x="847" y="1419"/>
              <a:ext cx="107" cy="282"/>
            </a:xfrm>
            <a:custGeom>
              <a:avLst/>
              <a:gdLst>
                <a:gd name="T0" fmla="*/ 198 w 213"/>
                <a:gd name="T1" fmla="*/ 550 h 562"/>
                <a:gd name="T2" fmla="*/ 138 w 213"/>
                <a:gd name="T3" fmla="*/ 562 h 562"/>
                <a:gd name="T4" fmla="*/ 126 w 213"/>
                <a:gd name="T5" fmla="*/ 484 h 562"/>
                <a:gd name="T6" fmla="*/ 99 w 213"/>
                <a:gd name="T7" fmla="*/ 415 h 562"/>
                <a:gd name="T8" fmla="*/ 66 w 213"/>
                <a:gd name="T9" fmla="*/ 347 h 562"/>
                <a:gd name="T10" fmla="*/ 33 w 213"/>
                <a:gd name="T11" fmla="*/ 281 h 562"/>
                <a:gd name="T12" fmla="*/ 8 w 213"/>
                <a:gd name="T13" fmla="*/ 211 h 562"/>
                <a:gd name="T14" fmla="*/ 0 w 213"/>
                <a:gd name="T15" fmla="*/ 143 h 562"/>
                <a:gd name="T16" fmla="*/ 16 w 213"/>
                <a:gd name="T17" fmla="*/ 72 h 562"/>
                <a:gd name="T18" fmla="*/ 66 w 213"/>
                <a:gd name="T19" fmla="*/ 0 h 562"/>
                <a:gd name="T20" fmla="*/ 97 w 213"/>
                <a:gd name="T21" fmla="*/ 58 h 562"/>
                <a:gd name="T22" fmla="*/ 128 w 213"/>
                <a:gd name="T23" fmla="*/ 124 h 562"/>
                <a:gd name="T24" fmla="*/ 157 w 213"/>
                <a:gd name="T25" fmla="*/ 190 h 562"/>
                <a:gd name="T26" fmla="*/ 184 w 213"/>
                <a:gd name="T27" fmla="*/ 260 h 562"/>
                <a:gd name="T28" fmla="*/ 202 w 213"/>
                <a:gd name="T29" fmla="*/ 329 h 562"/>
                <a:gd name="T30" fmla="*/ 213 w 213"/>
                <a:gd name="T31" fmla="*/ 403 h 562"/>
                <a:gd name="T32" fmla="*/ 211 w 213"/>
                <a:gd name="T33" fmla="*/ 477 h 562"/>
                <a:gd name="T34" fmla="*/ 198 w 213"/>
                <a:gd name="T35" fmla="*/ 550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3" h="562">
                  <a:moveTo>
                    <a:pt x="198" y="550"/>
                  </a:moveTo>
                  <a:lnTo>
                    <a:pt x="138" y="562"/>
                  </a:lnTo>
                  <a:lnTo>
                    <a:pt x="126" y="484"/>
                  </a:lnTo>
                  <a:lnTo>
                    <a:pt x="99" y="415"/>
                  </a:lnTo>
                  <a:lnTo>
                    <a:pt x="66" y="347"/>
                  </a:lnTo>
                  <a:lnTo>
                    <a:pt x="33" y="281"/>
                  </a:lnTo>
                  <a:lnTo>
                    <a:pt x="8" y="211"/>
                  </a:lnTo>
                  <a:lnTo>
                    <a:pt x="0" y="143"/>
                  </a:lnTo>
                  <a:lnTo>
                    <a:pt x="16" y="72"/>
                  </a:lnTo>
                  <a:lnTo>
                    <a:pt x="66" y="0"/>
                  </a:lnTo>
                  <a:lnTo>
                    <a:pt x="97" y="58"/>
                  </a:lnTo>
                  <a:lnTo>
                    <a:pt x="128" y="124"/>
                  </a:lnTo>
                  <a:lnTo>
                    <a:pt x="157" y="190"/>
                  </a:lnTo>
                  <a:lnTo>
                    <a:pt x="184" y="260"/>
                  </a:lnTo>
                  <a:lnTo>
                    <a:pt x="202" y="329"/>
                  </a:lnTo>
                  <a:lnTo>
                    <a:pt x="213" y="403"/>
                  </a:lnTo>
                  <a:lnTo>
                    <a:pt x="211" y="477"/>
                  </a:lnTo>
                  <a:lnTo>
                    <a:pt x="198" y="55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4" name="Freeform 12">
              <a:extLst>
                <a:ext uri="{FF2B5EF4-FFF2-40B4-BE49-F238E27FC236}">
                  <a16:creationId xmlns:a16="http://schemas.microsoft.com/office/drawing/2014/main" id="{7AEC124E-BF6F-4CDF-83C7-7EABFCB6FF8C}"/>
                </a:ext>
              </a:extLst>
            </p:cNvPr>
            <p:cNvSpPr>
              <a:spLocks/>
            </p:cNvSpPr>
            <p:nvPr/>
          </p:nvSpPr>
          <p:spPr bwMode="auto">
            <a:xfrm>
              <a:off x="2109" y="1353"/>
              <a:ext cx="126" cy="366"/>
            </a:xfrm>
            <a:custGeom>
              <a:avLst/>
              <a:gdLst>
                <a:gd name="T0" fmla="*/ 120 w 252"/>
                <a:gd name="T1" fmla="*/ 694 h 731"/>
                <a:gd name="T2" fmla="*/ 109 w 252"/>
                <a:gd name="T3" fmla="*/ 704 h 731"/>
                <a:gd name="T4" fmla="*/ 95 w 252"/>
                <a:gd name="T5" fmla="*/ 711 h 731"/>
                <a:gd name="T6" fmla="*/ 80 w 252"/>
                <a:gd name="T7" fmla="*/ 715 h 731"/>
                <a:gd name="T8" fmla="*/ 64 w 252"/>
                <a:gd name="T9" fmla="*/ 721 h 731"/>
                <a:gd name="T10" fmla="*/ 47 w 252"/>
                <a:gd name="T11" fmla="*/ 723 h 731"/>
                <a:gd name="T12" fmla="*/ 29 w 252"/>
                <a:gd name="T13" fmla="*/ 725 h 731"/>
                <a:gd name="T14" fmla="*/ 14 w 252"/>
                <a:gd name="T15" fmla="*/ 725 h 731"/>
                <a:gd name="T16" fmla="*/ 0 w 252"/>
                <a:gd name="T17" fmla="*/ 731 h 731"/>
                <a:gd name="T18" fmla="*/ 18 w 252"/>
                <a:gd name="T19" fmla="*/ 632 h 731"/>
                <a:gd name="T20" fmla="*/ 35 w 252"/>
                <a:gd name="T21" fmla="*/ 533 h 731"/>
                <a:gd name="T22" fmla="*/ 51 w 252"/>
                <a:gd name="T23" fmla="*/ 434 h 731"/>
                <a:gd name="T24" fmla="*/ 72 w 252"/>
                <a:gd name="T25" fmla="*/ 337 h 731"/>
                <a:gd name="T26" fmla="*/ 97 w 252"/>
                <a:gd name="T27" fmla="*/ 240 h 731"/>
                <a:gd name="T28" fmla="*/ 134 w 252"/>
                <a:gd name="T29" fmla="*/ 153 h 731"/>
                <a:gd name="T30" fmla="*/ 184 w 252"/>
                <a:gd name="T31" fmla="*/ 70 h 731"/>
                <a:gd name="T32" fmla="*/ 252 w 252"/>
                <a:gd name="T33" fmla="*/ 0 h 731"/>
                <a:gd name="T34" fmla="*/ 120 w 252"/>
                <a:gd name="T35" fmla="*/ 694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2" h="731">
                  <a:moveTo>
                    <a:pt x="120" y="694"/>
                  </a:moveTo>
                  <a:lnTo>
                    <a:pt x="109" y="704"/>
                  </a:lnTo>
                  <a:lnTo>
                    <a:pt x="95" y="711"/>
                  </a:lnTo>
                  <a:lnTo>
                    <a:pt x="80" y="715"/>
                  </a:lnTo>
                  <a:lnTo>
                    <a:pt x="64" y="721"/>
                  </a:lnTo>
                  <a:lnTo>
                    <a:pt x="47" y="723"/>
                  </a:lnTo>
                  <a:lnTo>
                    <a:pt x="29" y="725"/>
                  </a:lnTo>
                  <a:lnTo>
                    <a:pt x="14" y="725"/>
                  </a:lnTo>
                  <a:lnTo>
                    <a:pt x="0" y="731"/>
                  </a:lnTo>
                  <a:lnTo>
                    <a:pt x="18" y="632"/>
                  </a:lnTo>
                  <a:lnTo>
                    <a:pt x="35" y="533"/>
                  </a:lnTo>
                  <a:lnTo>
                    <a:pt x="51" y="434"/>
                  </a:lnTo>
                  <a:lnTo>
                    <a:pt x="72" y="337"/>
                  </a:lnTo>
                  <a:lnTo>
                    <a:pt x="97" y="240"/>
                  </a:lnTo>
                  <a:lnTo>
                    <a:pt x="134" y="153"/>
                  </a:lnTo>
                  <a:lnTo>
                    <a:pt x="184" y="70"/>
                  </a:lnTo>
                  <a:lnTo>
                    <a:pt x="252" y="0"/>
                  </a:lnTo>
                  <a:lnTo>
                    <a:pt x="120" y="69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5" name="Freeform 13">
              <a:extLst>
                <a:ext uri="{FF2B5EF4-FFF2-40B4-BE49-F238E27FC236}">
                  <a16:creationId xmlns:a16="http://schemas.microsoft.com/office/drawing/2014/main" id="{14CB8657-007B-4D01-B084-084BD540C4F6}"/>
                </a:ext>
              </a:extLst>
            </p:cNvPr>
            <p:cNvSpPr>
              <a:spLocks/>
            </p:cNvSpPr>
            <p:nvPr/>
          </p:nvSpPr>
          <p:spPr bwMode="auto">
            <a:xfrm>
              <a:off x="568" y="1533"/>
              <a:ext cx="341" cy="587"/>
            </a:xfrm>
            <a:custGeom>
              <a:avLst/>
              <a:gdLst>
                <a:gd name="T0" fmla="*/ 632 w 682"/>
                <a:gd name="T1" fmla="*/ 302 h 1174"/>
                <a:gd name="T2" fmla="*/ 680 w 682"/>
                <a:gd name="T3" fmla="*/ 397 h 1174"/>
                <a:gd name="T4" fmla="*/ 624 w 682"/>
                <a:gd name="T5" fmla="*/ 480 h 1174"/>
                <a:gd name="T6" fmla="*/ 556 w 682"/>
                <a:gd name="T7" fmla="*/ 531 h 1174"/>
                <a:gd name="T8" fmla="*/ 525 w 682"/>
                <a:gd name="T9" fmla="*/ 471 h 1174"/>
                <a:gd name="T10" fmla="*/ 484 w 682"/>
                <a:gd name="T11" fmla="*/ 416 h 1174"/>
                <a:gd name="T12" fmla="*/ 482 w 682"/>
                <a:gd name="T13" fmla="*/ 496 h 1174"/>
                <a:gd name="T14" fmla="*/ 510 w 682"/>
                <a:gd name="T15" fmla="*/ 624 h 1174"/>
                <a:gd name="T16" fmla="*/ 432 w 682"/>
                <a:gd name="T17" fmla="*/ 744 h 1174"/>
                <a:gd name="T18" fmla="*/ 384 w 682"/>
                <a:gd name="T19" fmla="*/ 740 h 1174"/>
                <a:gd name="T20" fmla="*/ 384 w 682"/>
                <a:gd name="T21" fmla="*/ 781 h 1174"/>
                <a:gd name="T22" fmla="*/ 401 w 682"/>
                <a:gd name="T23" fmla="*/ 824 h 1174"/>
                <a:gd name="T24" fmla="*/ 393 w 682"/>
                <a:gd name="T25" fmla="*/ 884 h 1174"/>
                <a:gd name="T26" fmla="*/ 360 w 682"/>
                <a:gd name="T27" fmla="*/ 957 h 1174"/>
                <a:gd name="T28" fmla="*/ 323 w 682"/>
                <a:gd name="T29" fmla="*/ 1031 h 1174"/>
                <a:gd name="T30" fmla="*/ 296 w 682"/>
                <a:gd name="T31" fmla="*/ 977 h 1174"/>
                <a:gd name="T32" fmla="*/ 285 w 682"/>
                <a:gd name="T33" fmla="*/ 932 h 1174"/>
                <a:gd name="T34" fmla="*/ 256 w 682"/>
                <a:gd name="T35" fmla="*/ 940 h 1174"/>
                <a:gd name="T36" fmla="*/ 296 w 682"/>
                <a:gd name="T37" fmla="*/ 1037 h 1174"/>
                <a:gd name="T38" fmla="*/ 306 w 682"/>
                <a:gd name="T39" fmla="*/ 1138 h 1174"/>
                <a:gd name="T40" fmla="*/ 0 w 682"/>
                <a:gd name="T41" fmla="*/ 624 h 1174"/>
                <a:gd name="T42" fmla="*/ 17 w 682"/>
                <a:gd name="T43" fmla="*/ 575 h 1174"/>
                <a:gd name="T44" fmla="*/ 50 w 682"/>
                <a:gd name="T45" fmla="*/ 535 h 1174"/>
                <a:gd name="T46" fmla="*/ 168 w 682"/>
                <a:gd name="T47" fmla="*/ 659 h 1174"/>
                <a:gd name="T48" fmla="*/ 166 w 682"/>
                <a:gd name="T49" fmla="*/ 583 h 1174"/>
                <a:gd name="T50" fmla="*/ 139 w 682"/>
                <a:gd name="T51" fmla="*/ 494 h 1174"/>
                <a:gd name="T52" fmla="*/ 192 w 682"/>
                <a:gd name="T53" fmla="*/ 335 h 1174"/>
                <a:gd name="T54" fmla="*/ 267 w 682"/>
                <a:gd name="T55" fmla="*/ 475 h 1174"/>
                <a:gd name="T56" fmla="*/ 320 w 682"/>
                <a:gd name="T57" fmla="*/ 632 h 1174"/>
                <a:gd name="T58" fmla="*/ 360 w 682"/>
                <a:gd name="T59" fmla="*/ 676 h 1174"/>
                <a:gd name="T60" fmla="*/ 323 w 682"/>
                <a:gd name="T61" fmla="*/ 515 h 1174"/>
                <a:gd name="T62" fmla="*/ 271 w 682"/>
                <a:gd name="T63" fmla="*/ 352 h 1174"/>
                <a:gd name="T64" fmla="*/ 269 w 682"/>
                <a:gd name="T65" fmla="*/ 263 h 1174"/>
                <a:gd name="T66" fmla="*/ 302 w 682"/>
                <a:gd name="T67" fmla="*/ 213 h 1174"/>
                <a:gd name="T68" fmla="*/ 360 w 682"/>
                <a:gd name="T69" fmla="*/ 180 h 1174"/>
                <a:gd name="T70" fmla="*/ 380 w 682"/>
                <a:gd name="T71" fmla="*/ 256 h 1174"/>
                <a:gd name="T72" fmla="*/ 416 w 682"/>
                <a:gd name="T73" fmla="*/ 329 h 1174"/>
                <a:gd name="T74" fmla="*/ 444 w 682"/>
                <a:gd name="T75" fmla="*/ 312 h 1174"/>
                <a:gd name="T76" fmla="*/ 405 w 682"/>
                <a:gd name="T77" fmla="*/ 161 h 1174"/>
                <a:gd name="T78" fmla="*/ 461 w 682"/>
                <a:gd name="T79" fmla="*/ 29 h 1174"/>
                <a:gd name="T80" fmla="*/ 552 w 682"/>
                <a:gd name="T81" fmla="*/ 50 h 1174"/>
                <a:gd name="T82" fmla="*/ 577 w 682"/>
                <a:gd name="T83" fmla="*/ 147 h 1174"/>
                <a:gd name="T84" fmla="*/ 610 w 682"/>
                <a:gd name="T85" fmla="*/ 240 h 1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82" h="1174">
                  <a:moveTo>
                    <a:pt x="610" y="240"/>
                  </a:moveTo>
                  <a:lnTo>
                    <a:pt x="616" y="269"/>
                  </a:lnTo>
                  <a:lnTo>
                    <a:pt x="632" y="302"/>
                  </a:lnTo>
                  <a:lnTo>
                    <a:pt x="651" y="335"/>
                  </a:lnTo>
                  <a:lnTo>
                    <a:pt x="671" y="368"/>
                  </a:lnTo>
                  <a:lnTo>
                    <a:pt x="680" y="397"/>
                  </a:lnTo>
                  <a:lnTo>
                    <a:pt x="682" y="428"/>
                  </a:lnTo>
                  <a:lnTo>
                    <a:pt x="663" y="455"/>
                  </a:lnTo>
                  <a:lnTo>
                    <a:pt x="624" y="480"/>
                  </a:lnTo>
                  <a:lnTo>
                    <a:pt x="587" y="467"/>
                  </a:lnTo>
                  <a:lnTo>
                    <a:pt x="576" y="552"/>
                  </a:lnTo>
                  <a:lnTo>
                    <a:pt x="556" y="531"/>
                  </a:lnTo>
                  <a:lnTo>
                    <a:pt x="544" y="511"/>
                  </a:lnTo>
                  <a:lnTo>
                    <a:pt x="533" y="490"/>
                  </a:lnTo>
                  <a:lnTo>
                    <a:pt x="525" y="471"/>
                  </a:lnTo>
                  <a:lnTo>
                    <a:pt x="513" y="449"/>
                  </a:lnTo>
                  <a:lnTo>
                    <a:pt x="502" y="432"/>
                  </a:lnTo>
                  <a:lnTo>
                    <a:pt x="484" y="416"/>
                  </a:lnTo>
                  <a:lnTo>
                    <a:pt x="467" y="407"/>
                  </a:lnTo>
                  <a:lnTo>
                    <a:pt x="471" y="451"/>
                  </a:lnTo>
                  <a:lnTo>
                    <a:pt x="482" y="496"/>
                  </a:lnTo>
                  <a:lnTo>
                    <a:pt x="494" y="539"/>
                  </a:lnTo>
                  <a:lnTo>
                    <a:pt x="508" y="583"/>
                  </a:lnTo>
                  <a:lnTo>
                    <a:pt x="510" y="624"/>
                  </a:lnTo>
                  <a:lnTo>
                    <a:pt x="502" y="667"/>
                  </a:lnTo>
                  <a:lnTo>
                    <a:pt x="477" y="705"/>
                  </a:lnTo>
                  <a:lnTo>
                    <a:pt x="432" y="744"/>
                  </a:lnTo>
                  <a:lnTo>
                    <a:pt x="413" y="731"/>
                  </a:lnTo>
                  <a:lnTo>
                    <a:pt x="395" y="731"/>
                  </a:lnTo>
                  <a:lnTo>
                    <a:pt x="384" y="740"/>
                  </a:lnTo>
                  <a:lnTo>
                    <a:pt x="380" y="752"/>
                  </a:lnTo>
                  <a:lnTo>
                    <a:pt x="378" y="765"/>
                  </a:lnTo>
                  <a:lnTo>
                    <a:pt x="384" y="781"/>
                  </a:lnTo>
                  <a:lnTo>
                    <a:pt x="387" y="794"/>
                  </a:lnTo>
                  <a:lnTo>
                    <a:pt x="395" y="810"/>
                  </a:lnTo>
                  <a:lnTo>
                    <a:pt x="401" y="824"/>
                  </a:lnTo>
                  <a:lnTo>
                    <a:pt x="407" y="839"/>
                  </a:lnTo>
                  <a:lnTo>
                    <a:pt x="399" y="860"/>
                  </a:lnTo>
                  <a:lnTo>
                    <a:pt x="393" y="884"/>
                  </a:lnTo>
                  <a:lnTo>
                    <a:pt x="384" y="909"/>
                  </a:lnTo>
                  <a:lnTo>
                    <a:pt x="374" y="934"/>
                  </a:lnTo>
                  <a:lnTo>
                    <a:pt x="360" y="957"/>
                  </a:lnTo>
                  <a:lnTo>
                    <a:pt x="349" y="983"/>
                  </a:lnTo>
                  <a:lnTo>
                    <a:pt x="335" y="1006"/>
                  </a:lnTo>
                  <a:lnTo>
                    <a:pt x="323" y="1031"/>
                  </a:lnTo>
                  <a:lnTo>
                    <a:pt x="308" y="1012"/>
                  </a:lnTo>
                  <a:lnTo>
                    <a:pt x="300" y="994"/>
                  </a:lnTo>
                  <a:lnTo>
                    <a:pt x="296" y="977"/>
                  </a:lnTo>
                  <a:lnTo>
                    <a:pt x="296" y="961"/>
                  </a:lnTo>
                  <a:lnTo>
                    <a:pt x="290" y="944"/>
                  </a:lnTo>
                  <a:lnTo>
                    <a:pt x="285" y="932"/>
                  </a:lnTo>
                  <a:lnTo>
                    <a:pt x="271" y="919"/>
                  </a:lnTo>
                  <a:lnTo>
                    <a:pt x="252" y="911"/>
                  </a:lnTo>
                  <a:lnTo>
                    <a:pt x="256" y="940"/>
                  </a:lnTo>
                  <a:lnTo>
                    <a:pt x="267" y="973"/>
                  </a:lnTo>
                  <a:lnTo>
                    <a:pt x="281" y="1004"/>
                  </a:lnTo>
                  <a:lnTo>
                    <a:pt x="296" y="1037"/>
                  </a:lnTo>
                  <a:lnTo>
                    <a:pt x="306" y="1070"/>
                  </a:lnTo>
                  <a:lnTo>
                    <a:pt x="312" y="1103"/>
                  </a:lnTo>
                  <a:lnTo>
                    <a:pt x="306" y="1138"/>
                  </a:lnTo>
                  <a:lnTo>
                    <a:pt x="288" y="1174"/>
                  </a:lnTo>
                  <a:lnTo>
                    <a:pt x="228" y="1174"/>
                  </a:lnTo>
                  <a:lnTo>
                    <a:pt x="0" y="624"/>
                  </a:lnTo>
                  <a:lnTo>
                    <a:pt x="0" y="604"/>
                  </a:lnTo>
                  <a:lnTo>
                    <a:pt x="7" y="591"/>
                  </a:lnTo>
                  <a:lnTo>
                    <a:pt x="17" y="575"/>
                  </a:lnTo>
                  <a:lnTo>
                    <a:pt x="29" y="564"/>
                  </a:lnTo>
                  <a:lnTo>
                    <a:pt x="38" y="548"/>
                  </a:lnTo>
                  <a:lnTo>
                    <a:pt x="50" y="535"/>
                  </a:lnTo>
                  <a:lnTo>
                    <a:pt x="56" y="519"/>
                  </a:lnTo>
                  <a:lnTo>
                    <a:pt x="60" y="504"/>
                  </a:lnTo>
                  <a:lnTo>
                    <a:pt x="168" y="659"/>
                  </a:lnTo>
                  <a:lnTo>
                    <a:pt x="172" y="637"/>
                  </a:lnTo>
                  <a:lnTo>
                    <a:pt x="172" y="612"/>
                  </a:lnTo>
                  <a:lnTo>
                    <a:pt x="166" y="583"/>
                  </a:lnTo>
                  <a:lnTo>
                    <a:pt x="160" y="556"/>
                  </a:lnTo>
                  <a:lnTo>
                    <a:pt x="149" y="523"/>
                  </a:lnTo>
                  <a:lnTo>
                    <a:pt x="139" y="494"/>
                  </a:lnTo>
                  <a:lnTo>
                    <a:pt x="128" y="465"/>
                  </a:lnTo>
                  <a:lnTo>
                    <a:pt x="120" y="444"/>
                  </a:lnTo>
                  <a:lnTo>
                    <a:pt x="192" y="335"/>
                  </a:lnTo>
                  <a:lnTo>
                    <a:pt x="223" y="376"/>
                  </a:lnTo>
                  <a:lnTo>
                    <a:pt x="248" y="424"/>
                  </a:lnTo>
                  <a:lnTo>
                    <a:pt x="267" y="475"/>
                  </a:lnTo>
                  <a:lnTo>
                    <a:pt x="287" y="529"/>
                  </a:lnTo>
                  <a:lnTo>
                    <a:pt x="302" y="579"/>
                  </a:lnTo>
                  <a:lnTo>
                    <a:pt x="320" y="632"/>
                  </a:lnTo>
                  <a:lnTo>
                    <a:pt x="343" y="682"/>
                  </a:lnTo>
                  <a:lnTo>
                    <a:pt x="372" y="731"/>
                  </a:lnTo>
                  <a:lnTo>
                    <a:pt x="360" y="676"/>
                  </a:lnTo>
                  <a:lnTo>
                    <a:pt x="349" y="622"/>
                  </a:lnTo>
                  <a:lnTo>
                    <a:pt x="335" y="568"/>
                  </a:lnTo>
                  <a:lnTo>
                    <a:pt x="323" y="515"/>
                  </a:lnTo>
                  <a:lnTo>
                    <a:pt x="306" y="461"/>
                  </a:lnTo>
                  <a:lnTo>
                    <a:pt x="290" y="407"/>
                  </a:lnTo>
                  <a:lnTo>
                    <a:pt x="271" y="352"/>
                  </a:lnTo>
                  <a:lnTo>
                    <a:pt x="252" y="300"/>
                  </a:lnTo>
                  <a:lnTo>
                    <a:pt x="259" y="281"/>
                  </a:lnTo>
                  <a:lnTo>
                    <a:pt x="269" y="263"/>
                  </a:lnTo>
                  <a:lnTo>
                    <a:pt x="279" y="246"/>
                  </a:lnTo>
                  <a:lnTo>
                    <a:pt x="290" y="230"/>
                  </a:lnTo>
                  <a:lnTo>
                    <a:pt x="302" y="213"/>
                  </a:lnTo>
                  <a:lnTo>
                    <a:pt x="320" y="201"/>
                  </a:lnTo>
                  <a:lnTo>
                    <a:pt x="337" y="188"/>
                  </a:lnTo>
                  <a:lnTo>
                    <a:pt x="360" y="180"/>
                  </a:lnTo>
                  <a:lnTo>
                    <a:pt x="366" y="201"/>
                  </a:lnTo>
                  <a:lnTo>
                    <a:pt x="374" y="228"/>
                  </a:lnTo>
                  <a:lnTo>
                    <a:pt x="380" y="256"/>
                  </a:lnTo>
                  <a:lnTo>
                    <a:pt x="389" y="283"/>
                  </a:lnTo>
                  <a:lnTo>
                    <a:pt x="399" y="306"/>
                  </a:lnTo>
                  <a:lnTo>
                    <a:pt x="416" y="329"/>
                  </a:lnTo>
                  <a:lnTo>
                    <a:pt x="438" y="347"/>
                  </a:lnTo>
                  <a:lnTo>
                    <a:pt x="467" y="360"/>
                  </a:lnTo>
                  <a:lnTo>
                    <a:pt x="444" y="312"/>
                  </a:lnTo>
                  <a:lnTo>
                    <a:pt x="424" y="261"/>
                  </a:lnTo>
                  <a:lnTo>
                    <a:pt x="409" y="211"/>
                  </a:lnTo>
                  <a:lnTo>
                    <a:pt x="405" y="161"/>
                  </a:lnTo>
                  <a:lnTo>
                    <a:pt x="407" y="110"/>
                  </a:lnTo>
                  <a:lnTo>
                    <a:pt x="426" y="67"/>
                  </a:lnTo>
                  <a:lnTo>
                    <a:pt x="461" y="29"/>
                  </a:lnTo>
                  <a:lnTo>
                    <a:pt x="515" y="0"/>
                  </a:lnTo>
                  <a:lnTo>
                    <a:pt x="537" y="21"/>
                  </a:lnTo>
                  <a:lnTo>
                    <a:pt x="552" y="50"/>
                  </a:lnTo>
                  <a:lnTo>
                    <a:pt x="562" y="81"/>
                  </a:lnTo>
                  <a:lnTo>
                    <a:pt x="572" y="114"/>
                  </a:lnTo>
                  <a:lnTo>
                    <a:pt x="577" y="147"/>
                  </a:lnTo>
                  <a:lnTo>
                    <a:pt x="585" y="180"/>
                  </a:lnTo>
                  <a:lnTo>
                    <a:pt x="595" y="209"/>
                  </a:lnTo>
                  <a:lnTo>
                    <a:pt x="610" y="24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6" name="Freeform 14">
              <a:extLst>
                <a:ext uri="{FF2B5EF4-FFF2-40B4-BE49-F238E27FC236}">
                  <a16:creationId xmlns:a16="http://schemas.microsoft.com/office/drawing/2014/main" id="{BC5B5DB0-908A-4CDA-A213-CDC53AC4C50C}"/>
                </a:ext>
              </a:extLst>
            </p:cNvPr>
            <p:cNvSpPr>
              <a:spLocks/>
            </p:cNvSpPr>
            <p:nvPr/>
          </p:nvSpPr>
          <p:spPr bwMode="auto">
            <a:xfrm>
              <a:off x="2007" y="1397"/>
              <a:ext cx="150" cy="369"/>
            </a:xfrm>
            <a:custGeom>
              <a:avLst/>
              <a:gdLst>
                <a:gd name="T0" fmla="*/ 120 w 300"/>
                <a:gd name="T1" fmla="*/ 655 h 739"/>
                <a:gd name="T2" fmla="*/ 108 w 300"/>
                <a:gd name="T3" fmla="*/ 667 h 739"/>
                <a:gd name="T4" fmla="*/ 97 w 300"/>
                <a:gd name="T5" fmla="*/ 679 h 739"/>
                <a:gd name="T6" fmla="*/ 81 w 300"/>
                <a:gd name="T7" fmla="*/ 690 h 739"/>
                <a:gd name="T8" fmla="*/ 67 w 300"/>
                <a:gd name="T9" fmla="*/ 702 h 739"/>
                <a:gd name="T10" fmla="*/ 50 w 300"/>
                <a:gd name="T11" fmla="*/ 710 h 739"/>
                <a:gd name="T12" fmla="*/ 34 w 300"/>
                <a:gd name="T13" fmla="*/ 719 h 739"/>
                <a:gd name="T14" fmla="*/ 17 w 300"/>
                <a:gd name="T15" fmla="*/ 729 h 739"/>
                <a:gd name="T16" fmla="*/ 0 w 300"/>
                <a:gd name="T17" fmla="*/ 739 h 739"/>
                <a:gd name="T18" fmla="*/ 17 w 300"/>
                <a:gd name="T19" fmla="*/ 661 h 739"/>
                <a:gd name="T20" fmla="*/ 36 w 300"/>
                <a:gd name="T21" fmla="*/ 588 h 739"/>
                <a:gd name="T22" fmla="*/ 52 w 300"/>
                <a:gd name="T23" fmla="*/ 512 h 739"/>
                <a:gd name="T24" fmla="*/ 69 w 300"/>
                <a:gd name="T25" fmla="*/ 442 h 739"/>
                <a:gd name="T26" fmla="*/ 87 w 300"/>
                <a:gd name="T27" fmla="*/ 369 h 739"/>
                <a:gd name="T28" fmla="*/ 108 w 300"/>
                <a:gd name="T29" fmla="*/ 301 h 739"/>
                <a:gd name="T30" fmla="*/ 133 w 300"/>
                <a:gd name="T31" fmla="*/ 231 h 739"/>
                <a:gd name="T32" fmla="*/ 168 w 300"/>
                <a:gd name="T33" fmla="*/ 165 h 739"/>
                <a:gd name="T34" fmla="*/ 157 w 300"/>
                <a:gd name="T35" fmla="*/ 151 h 739"/>
                <a:gd name="T36" fmla="*/ 174 w 300"/>
                <a:gd name="T37" fmla="*/ 130 h 739"/>
                <a:gd name="T38" fmla="*/ 186 w 300"/>
                <a:gd name="T39" fmla="*/ 103 h 739"/>
                <a:gd name="T40" fmla="*/ 195 w 300"/>
                <a:gd name="T41" fmla="*/ 76 h 739"/>
                <a:gd name="T42" fmla="*/ 205 w 300"/>
                <a:gd name="T43" fmla="*/ 49 h 739"/>
                <a:gd name="T44" fmla="*/ 217 w 300"/>
                <a:gd name="T45" fmla="*/ 23 h 739"/>
                <a:gd name="T46" fmla="*/ 234 w 300"/>
                <a:gd name="T47" fmla="*/ 8 h 739"/>
                <a:gd name="T48" fmla="*/ 261 w 300"/>
                <a:gd name="T49" fmla="*/ 0 h 739"/>
                <a:gd name="T50" fmla="*/ 300 w 300"/>
                <a:gd name="T51" fmla="*/ 8 h 739"/>
                <a:gd name="T52" fmla="*/ 120 w 300"/>
                <a:gd name="T53" fmla="*/ 655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0" h="739">
                  <a:moveTo>
                    <a:pt x="120" y="655"/>
                  </a:moveTo>
                  <a:lnTo>
                    <a:pt x="108" y="667"/>
                  </a:lnTo>
                  <a:lnTo>
                    <a:pt x="97" y="679"/>
                  </a:lnTo>
                  <a:lnTo>
                    <a:pt x="81" y="690"/>
                  </a:lnTo>
                  <a:lnTo>
                    <a:pt x="67" y="702"/>
                  </a:lnTo>
                  <a:lnTo>
                    <a:pt x="50" y="710"/>
                  </a:lnTo>
                  <a:lnTo>
                    <a:pt x="34" y="719"/>
                  </a:lnTo>
                  <a:lnTo>
                    <a:pt x="17" y="729"/>
                  </a:lnTo>
                  <a:lnTo>
                    <a:pt x="0" y="739"/>
                  </a:lnTo>
                  <a:lnTo>
                    <a:pt x="17" y="661"/>
                  </a:lnTo>
                  <a:lnTo>
                    <a:pt x="36" y="588"/>
                  </a:lnTo>
                  <a:lnTo>
                    <a:pt x="52" y="512"/>
                  </a:lnTo>
                  <a:lnTo>
                    <a:pt x="69" y="442"/>
                  </a:lnTo>
                  <a:lnTo>
                    <a:pt x="87" y="369"/>
                  </a:lnTo>
                  <a:lnTo>
                    <a:pt x="108" y="301"/>
                  </a:lnTo>
                  <a:lnTo>
                    <a:pt x="133" y="231"/>
                  </a:lnTo>
                  <a:lnTo>
                    <a:pt x="168" y="165"/>
                  </a:lnTo>
                  <a:lnTo>
                    <a:pt x="157" y="151"/>
                  </a:lnTo>
                  <a:lnTo>
                    <a:pt x="174" y="130"/>
                  </a:lnTo>
                  <a:lnTo>
                    <a:pt x="186" y="103"/>
                  </a:lnTo>
                  <a:lnTo>
                    <a:pt x="195" y="76"/>
                  </a:lnTo>
                  <a:lnTo>
                    <a:pt x="205" y="49"/>
                  </a:lnTo>
                  <a:lnTo>
                    <a:pt x="217" y="23"/>
                  </a:lnTo>
                  <a:lnTo>
                    <a:pt x="234" y="8"/>
                  </a:lnTo>
                  <a:lnTo>
                    <a:pt x="261" y="0"/>
                  </a:lnTo>
                  <a:lnTo>
                    <a:pt x="300" y="8"/>
                  </a:lnTo>
                  <a:lnTo>
                    <a:pt x="120" y="655"/>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7" name="Freeform 15">
              <a:extLst>
                <a:ext uri="{FF2B5EF4-FFF2-40B4-BE49-F238E27FC236}">
                  <a16:creationId xmlns:a16="http://schemas.microsoft.com/office/drawing/2014/main" id="{8FAB80B0-46C1-483B-A2CF-B9FBBFED9D4F}"/>
                </a:ext>
              </a:extLst>
            </p:cNvPr>
            <p:cNvSpPr>
              <a:spLocks/>
            </p:cNvSpPr>
            <p:nvPr/>
          </p:nvSpPr>
          <p:spPr bwMode="auto">
            <a:xfrm>
              <a:off x="1959" y="1425"/>
              <a:ext cx="114" cy="318"/>
            </a:xfrm>
            <a:custGeom>
              <a:avLst/>
              <a:gdLst>
                <a:gd name="T0" fmla="*/ 34 w 226"/>
                <a:gd name="T1" fmla="*/ 636 h 636"/>
                <a:gd name="T2" fmla="*/ 5 w 226"/>
                <a:gd name="T3" fmla="*/ 568 h 636"/>
                <a:gd name="T4" fmla="*/ 0 w 226"/>
                <a:gd name="T5" fmla="*/ 495 h 636"/>
                <a:gd name="T6" fmla="*/ 9 w 226"/>
                <a:gd name="T7" fmla="*/ 415 h 636"/>
                <a:gd name="T8" fmla="*/ 34 w 226"/>
                <a:gd name="T9" fmla="*/ 336 h 636"/>
                <a:gd name="T10" fmla="*/ 62 w 226"/>
                <a:gd name="T11" fmla="*/ 251 h 636"/>
                <a:gd name="T12" fmla="*/ 95 w 226"/>
                <a:gd name="T13" fmla="*/ 165 h 636"/>
                <a:gd name="T14" fmla="*/ 122 w 226"/>
                <a:gd name="T15" fmla="*/ 80 h 636"/>
                <a:gd name="T16" fmla="*/ 143 w 226"/>
                <a:gd name="T17" fmla="*/ 0 h 636"/>
                <a:gd name="T18" fmla="*/ 226 w 226"/>
                <a:gd name="T19" fmla="*/ 0 h 636"/>
                <a:gd name="T20" fmla="*/ 34 w 226"/>
                <a:gd name="T21" fmla="*/ 636 h 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6" h="636">
                  <a:moveTo>
                    <a:pt x="34" y="636"/>
                  </a:moveTo>
                  <a:lnTo>
                    <a:pt x="5" y="568"/>
                  </a:lnTo>
                  <a:lnTo>
                    <a:pt x="0" y="495"/>
                  </a:lnTo>
                  <a:lnTo>
                    <a:pt x="9" y="415"/>
                  </a:lnTo>
                  <a:lnTo>
                    <a:pt x="34" y="336"/>
                  </a:lnTo>
                  <a:lnTo>
                    <a:pt x="62" y="251"/>
                  </a:lnTo>
                  <a:lnTo>
                    <a:pt x="95" y="165"/>
                  </a:lnTo>
                  <a:lnTo>
                    <a:pt x="122" y="80"/>
                  </a:lnTo>
                  <a:lnTo>
                    <a:pt x="143" y="0"/>
                  </a:lnTo>
                  <a:lnTo>
                    <a:pt x="226" y="0"/>
                  </a:lnTo>
                  <a:lnTo>
                    <a:pt x="34" y="636"/>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8" name="Freeform 16">
              <a:extLst>
                <a:ext uri="{FF2B5EF4-FFF2-40B4-BE49-F238E27FC236}">
                  <a16:creationId xmlns:a16="http://schemas.microsoft.com/office/drawing/2014/main" id="{2E8E601B-0BA0-41BE-99BE-66D8BD1BA768}"/>
                </a:ext>
              </a:extLst>
            </p:cNvPr>
            <p:cNvSpPr>
              <a:spLocks/>
            </p:cNvSpPr>
            <p:nvPr/>
          </p:nvSpPr>
          <p:spPr bwMode="auto">
            <a:xfrm>
              <a:off x="1905" y="1437"/>
              <a:ext cx="78" cy="174"/>
            </a:xfrm>
            <a:custGeom>
              <a:avLst/>
              <a:gdLst>
                <a:gd name="T0" fmla="*/ 155 w 155"/>
                <a:gd name="T1" fmla="*/ 0 h 349"/>
                <a:gd name="T2" fmla="*/ 151 w 155"/>
                <a:gd name="T3" fmla="*/ 46 h 349"/>
                <a:gd name="T4" fmla="*/ 143 w 155"/>
                <a:gd name="T5" fmla="*/ 93 h 349"/>
                <a:gd name="T6" fmla="*/ 132 w 155"/>
                <a:gd name="T7" fmla="*/ 137 h 349"/>
                <a:gd name="T8" fmla="*/ 118 w 155"/>
                <a:gd name="T9" fmla="*/ 182 h 349"/>
                <a:gd name="T10" fmla="*/ 101 w 155"/>
                <a:gd name="T11" fmla="*/ 223 h 349"/>
                <a:gd name="T12" fmla="*/ 83 w 155"/>
                <a:gd name="T13" fmla="*/ 265 h 349"/>
                <a:gd name="T14" fmla="*/ 66 w 155"/>
                <a:gd name="T15" fmla="*/ 306 h 349"/>
                <a:gd name="T16" fmla="*/ 48 w 155"/>
                <a:gd name="T17" fmla="*/ 349 h 349"/>
                <a:gd name="T18" fmla="*/ 21 w 155"/>
                <a:gd name="T19" fmla="*/ 308 h 349"/>
                <a:gd name="T20" fmla="*/ 6 w 155"/>
                <a:gd name="T21" fmla="*/ 267 h 349"/>
                <a:gd name="T22" fmla="*/ 0 w 155"/>
                <a:gd name="T23" fmla="*/ 227 h 349"/>
                <a:gd name="T24" fmla="*/ 2 w 155"/>
                <a:gd name="T25" fmla="*/ 186 h 349"/>
                <a:gd name="T26" fmla="*/ 8 w 155"/>
                <a:gd name="T27" fmla="*/ 145 h 349"/>
                <a:gd name="T28" fmla="*/ 19 w 155"/>
                <a:gd name="T29" fmla="*/ 104 h 349"/>
                <a:gd name="T30" fmla="*/ 33 w 155"/>
                <a:gd name="T31" fmla="*/ 64 h 349"/>
                <a:gd name="T32" fmla="*/ 48 w 155"/>
                <a:gd name="T33" fmla="*/ 25 h 349"/>
                <a:gd name="T34" fmla="*/ 60 w 155"/>
                <a:gd name="T35" fmla="*/ 23 h 349"/>
                <a:gd name="T36" fmla="*/ 76 w 155"/>
                <a:gd name="T37" fmla="*/ 23 h 349"/>
                <a:gd name="T38" fmla="*/ 89 w 155"/>
                <a:gd name="T39" fmla="*/ 21 h 349"/>
                <a:gd name="T40" fmla="*/ 105 w 155"/>
                <a:gd name="T41" fmla="*/ 21 h 349"/>
                <a:gd name="T42" fmla="*/ 118 w 155"/>
                <a:gd name="T43" fmla="*/ 17 h 349"/>
                <a:gd name="T44" fmla="*/ 132 w 155"/>
                <a:gd name="T45" fmla="*/ 13 h 349"/>
                <a:gd name="T46" fmla="*/ 143 w 155"/>
                <a:gd name="T47" fmla="*/ 5 h 349"/>
                <a:gd name="T48" fmla="*/ 155 w 155"/>
                <a:gd name="T49"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5" h="349">
                  <a:moveTo>
                    <a:pt x="155" y="0"/>
                  </a:moveTo>
                  <a:lnTo>
                    <a:pt x="151" y="46"/>
                  </a:lnTo>
                  <a:lnTo>
                    <a:pt x="143" y="93"/>
                  </a:lnTo>
                  <a:lnTo>
                    <a:pt x="132" y="137"/>
                  </a:lnTo>
                  <a:lnTo>
                    <a:pt x="118" y="182"/>
                  </a:lnTo>
                  <a:lnTo>
                    <a:pt x="101" y="223"/>
                  </a:lnTo>
                  <a:lnTo>
                    <a:pt x="83" y="265"/>
                  </a:lnTo>
                  <a:lnTo>
                    <a:pt x="66" y="306"/>
                  </a:lnTo>
                  <a:lnTo>
                    <a:pt x="48" y="349"/>
                  </a:lnTo>
                  <a:lnTo>
                    <a:pt x="21" y="308"/>
                  </a:lnTo>
                  <a:lnTo>
                    <a:pt x="6" y="267"/>
                  </a:lnTo>
                  <a:lnTo>
                    <a:pt x="0" y="227"/>
                  </a:lnTo>
                  <a:lnTo>
                    <a:pt x="2" y="186"/>
                  </a:lnTo>
                  <a:lnTo>
                    <a:pt x="8" y="145"/>
                  </a:lnTo>
                  <a:lnTo>
                    <a:pt x="19" y="104"/>
                  </a:lnTo>
                  <a:lnTo>
                    <a:pt x="33" y="64"/>
                  </a:lnTo>
                  <a:lnTo>
                    <a:pt x="48" y="25"/>
                  </a:lnTo>
                  <a:lnTo>
                    <a:pt x="60" y="23"/>
                  </a:lnTo>
                  <a:lnTo>
                    <a:pt x="76" y="23"/>
                  </a:lnTo>
                  <a:lnTo>
                    <a:pt x="89" y="21"/>
                  </a:lnTo>
                  <a:lnTo>
                    <a:pt x="105" y="21"/>
                  </a:lnTo>
                  <a:lnTo>
                    <a:pt x="118" y="17"/>
                  </a:lnTo>
                  <a:lnTo>
                    <a:pt x="132" y="13"/>
                  </a:lnTo>
                  <a:lnTo>
                    <a:pt x="143" y="5"/>
                  </a:lnTo>
                  <a:lnTo>
                    <a:pt x="155" y="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9" name="Freeform 17">
              <a:extLst>
                <a:ext uri="{FF2B5EF4-FFF2-40B4-BE49-F238E27FC236}">
                  <a16:creationId xmlns:a16="http://schemas.microsoft.com/office/drawing/2014/main" id="{71F910FB-29C8-4C92-BB24-931CE9AD7DC4}"/>
                </a:ext>
              </a:extLst>
            </p:cNvPr>
            <p:cNvSpPr>
              <a:spLocks/>
            </p:cNvSpPr>
            <p:nvPr/>
          </p:nvSpPr>
          <p:spPr bwMode="auto">
            <a:xfrm>
              <a:off x="2210" y="1400"/>
              <a:ext cx="109" cy="307"/>
            </a:xfrm>
            <a:custGeom>
              <a:avLst/>
              <a:gdLst>
                <a:gd name="T0" fmla="*/ 217 w 217"/>
                <a:gd name="T1" fmla="*/ 85 h 615"/>
                <a:gd name="T2" fmla="*/ 74 w 217"/>
                <a:gd name="T3" fmla="*/ 601 h 615"/>
                <a:gd name="T4" fmla="*/ 0 w 217"/>
                <a:gd name="T5" fmla="*/ 615 h 615"/>
                <a:gd name="T6" fmla="*/ 97 w 217"/>
                <a:gd name="T7" fmla="*/ 14 h 615"/>
                <a:gd name="T8" fmla="*/ 112 w 217"/>
                <a:gd name="T9" fmla="*/ 0 h 615"/>
                <a:gd name="T10" fmla="*/ 130 w 217"/>
                <a:gd name="T11" fmla="*/ 0 h 615"/>
                <a:gd name="T12" fmla="*/ 145 w 217"/>
                <a:gd name="T13" fmla="*/ 8 h 615"/>
                <a:gd name="T14" fmla="*/ 161 w 217"/>
                <a:gd name="T15" fmla="*/ 23 h 615"/>
                <a:gd name="T16" fmla="*/ 174 w 217"/>
                <a:gd name="T17" fmla="*/ 39 h 615"/>
                <a:gd name="T18" fmla="*/ 188 w 217"/>
                <a:gd name="T19" fmla="*/ 56 h 615"/>
                <a:gd name="T20" fmla="*/ 202 w 217"/>
                <a:gd name="T21" fmla="*/ 72 h 615"/>
                <a:gd name="T22" fmla="*/ 217 w 217"/>
                <a:gd name="T23" fmla="*/ 85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7" h="615">
                  <a:moveTo>
                    <a:pt x="217" y="85"/>
                  </a:moveTo>
                  <a:lnTo>
                    <a:pt x="74" y="601"/>
                  </a:lnTo>
                  <a:lnTo>
                    <a:pt x="0" y="615"/>
                  </a:lnTo>
                  <a:lnTo>
                    <a:pt x="97" y="14"/>
                  </a:lnTo>
                  <a:lnTo>
                    <a:pt x="112" y="0"/>
                  </a:lnTo>
                  <a:lnTo>
                    <a:pt x="130" y="0"/>
                  </a:lnTo>
                  <a:lnTo>
                    <a:pt x="145" y="8"/>
                  </a:lnTo>
                  <a:lnTo>
                    <a:pt x="161" y="23"/>
                  </a:lnTo>
                  <a:lnTo>
                    <a:pt x="174" y="39"/>
                  </a:lnTo>
                  <a:lnTo>
                    <a:pt x="188" y="56"/>
                  </a:lnTo>
                  <a:lnTo>
                    <a:pt x="202" y="72"/>
                  </a:lnTo>
                  <a:lnTo>
                    <a:pt x="217" y="8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0" name="Freeform 18">
              <a:extLst>
                <a:ext uri="{FF2B5EF4-FFF2-40B4-BE49-F238E27FC236}">
                  <a16:creationId xmlns:a16="http://schemas.microsoft.com/office/drawing/2014/main" id="{D162BB2A-DD88-4846-A2A1-E8B2556E0649}"/>
                </a:ext>
              </a:extLst>
            </p:cNvPr>
            <p:cNvSpPr>
              <a:spLocks/>
            </p:cNvSpPr>
            <p:nvPr/>
          </p:nvSpPr>
          <p:spPr bwMode="auto">
            <a:xfrm>
              <a:off x="1827" y="1467"/>
              <a:ext cx="61" cy="54"/>
            </a:xfrm>
            <a:custGeom>
              <a:avLst/>
              <a:gdLst>
                <a:gd name="T0" fmla="*/ 106 w 120"/>
                <a:gd name="T1" fmla="*/ 108 h 108"/>
                <a:gd name="T2" fmla="*/ 83 w 120"/>
                <a:gd name="T3" fmla="*/ 104 h 108"/>
                <a:gd name="T4" fmla="*/ 64 w 120"/>
                <a:gd name="T5" fmla="*/ 97 h 108"/>
                <a:gd name="T6" fmla="*/ 46 w 120"/>
                <a:gd name="T7" fmla="*/ 85 h 108"/>
                <a:gd name="T8" fmla="*/ 35 w 120"/>
                <a:gd name="T9" fmla="*/ 73 h 108"/>
                <a:gd name="T10" fmla="*/ 21 w 120"/>
                <a:gd name="T11" fmla="*/ 56 h 108"/>
                <a:gd name="T12" fmla="*/ 11 w 120"/>
                <a:gd name="T13" fmla="*/ 40 h 108"/>
                <a:gd name="T14" fmla="*/ 4 w 120"/>
                <a:gd name="T15" fmla="*/ 25 h 108"/>
                <a:gd name="T16" fmla="*/ 0 w 120"/>
                <a:gd name="T17" fmla="*/ 11 h 108"/>
                <a:gd name="T18" fmla="*/ 120 w 120"/>
                <a:gd name="T19" fmla="*/ 0 h 108"/>
                <a:gd name="T20" fmla="*/ 106 w 120"/>
                <a:gd name="T21"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0" h="108">
                  <a:moveTo>
                    <a:pt x="106" y="108"/>
                  </a:moveTo>
                  <a:lnTo>
                    <a:pt x="83" y="104"/>
                  </a:lnTo>
                  <a:lnTo>
                    <a:pt x="64" y="97"/>
                  </a:lnTo>
                  <a:lnTo>
                    <a:pt x="46" y="85"/>
                  </a:lnTo>
                  <a:lnTo>
                    <a:pt x="35" y="73"/>
                  </a:lnTo>
                  <a:lnTo>
                    <a:pt x="21" y="56"/>
                  </a:lnTo>
                  <a:lnTo>
                    <a:pt x="11" y="40"/>
                  </a:lnTo>
                  <a:lnTo>
                    <a:pt x="4" y="25"/>
                  </a:lnTo>
                  <a:lnTo>
                    <a:pt x="0" y="11"/>
                  </a:lnTo>
                  <a:lnTo>
                    <a:pt x="120" y="0"/>
                  </a:lnTo>
                  <a:lnTo>
                    <a:pt x="106" y="108"/>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1" name="Freeform 19">
              <a:extLst>
                <a:ext uri="{FF2B5EF4-FFF2-40B4-BE49-F238E27FC236}">
                  <a16:creationId xmlns:a16="http://schemas.microsoft.com/office/drawing/2014/main" id="{F1A5BED6-4800-4AD9-84E0-CA32B3A63268}"/>
                </a:ext>
              </a:extLst>
            </p:cNvPr>
            <p:cNvSpPr>
              <a:spLocks/>
            </p:cNvSpPr>
            <p:nvPr/>
          </p:nvSpPr>
          <p:spPr bwMode="auto">
            <a:xfrm>
              <a:off x="982" y="1587"/>
              <a:ext cx="259" cy="294"/>
            </a:xfrm>
            <a:custGeom>
              <a:avLst/>
              <a:gdLst>
                <a:gd name="T0" fmla="*/ 430 w 517"/>
                <a:gd name="T1" fmla="*/ 516 h 588"/>
                <a:gd name="T2" fmla="*/ 384 w 517"/>
                <a:gd name="T3" fmla="*/ 588 h 588"/>
                <a:gd name="T4" fmla="*/ 339 w 517"/>
                <a:gd name="T5" fmla="*/ 557 h 588"/>
                <a:gd name="T6" fmla="*/ 292 w 517"/>
                <a:gd name="T7" fmla="*/ 524 h 588"/>
                <a:gd name="T8" fmla="*/ 240 w 517"/>
                <a:gd name="T9" fmla="*/ 485 h 588"/>
                <a:gd name="T10" fmla="*/ 190 w 517"/>
                <a:gd name="T11" fmla="*/ 448 h 588"/>
                <a:gd name="T12" fmla="*/ 137 w 517"/>
                <a:gd name="T13" fmla="*/ 407 h 588"/>
                <a:gd name="T14" fmla="*/ 89 w 517"/>
                <a:gd name="T15" fmla="*/ 369 h 588"/>
                <a:gd name="T16" fmla="*/ 40 w 517"/>
                <a:gd name="T17" fmla="*/ 332 h 588"/>
                <a:gd name="T18" fmla="*/ 0 w 517"/>
                <a:gd name="T19" fmla="*/ 299 h 588"/>
                <a:gd name="T20" fmla="*/ 0 w 517"/>
                <a:gd name="T21" fmla="*/ 281 h 588"/>
                <a:gd name="T22" fmla="*/ 4 w 517"/>
                <a:gd name="T23" fmla="*/ 264 h 588"/>
                <a:gd name="T24" fmla="*/ 9 w 517"/>
                <a:gd name="T25" fmla="*/ 248 h 588"/>
                <a:gd name="T26" fmla="*/ 17 w 517"/>
                <a:gd name="T27" fmla="*/ 235 h 588"/>
                <a:gd name="T28" fmla="*/ 25 w 517"/>
                <a:gd name="T29" fmla="*/ 219 h 588"/>
                <a:gd name="T30" fmla="*/ 33 w 517"/>
                <a:gd name="T31" fmla="*/ 206 h 588"/>
                <a:gd name="T32" fmla="*/ 40 w 517"/>
                <a:gd name="T33" fmla="*/ 192 h 588"/>
                <a:gd name="T34" fmla="*/ 48 w 517"/>
                <a:gd name="T35" fmla="*/ 180 h 588"/>
                <a:gd name="T36" fmla="*/ 91 w 517"/>
                <a:gd name="T37" fmla="*/ 213 h 588"/>
                <a:gd name="T38" fmla="*/ 137 w 517"/>
                <a:gd name="T39" fmla="*/ 252 h 588"/>
                <a:gd name="T40" fmla="*/ 184 w 517"/>
                <a:gd name="T41" fmla="*/ 293 h 588"/>
                <a:gd name="T42" fmla="*/ 234 w 517"/>
                <a:gd name="T43" fmla="*/ 336 h 588"/>
                <a:gd name="T44" fmla="*/ 283 w 517"/>
                <a:gd name="T45" fmla="*/ 372 h 588"/>
                <a:gd name="T46" fmla="*/ 335 w 517"/>
                <a:gd name="T47" fmla="*/ 407 h 588"/>
                <a:gd name="T48" fmla="*/ 387 w 517"/>
                <a:gd name="T49" fmla="*/ 434 h 588"/>
                <a:gd name="T50" fmla="*/ 444 w 517"/>
                <a:gd name="T51" fmla="*/ 456 h 588"/>
                <a:gd name="T52" fmla="*/ 457 w 517"/>
                <a:gd name="T53" fmla="*/ 425 h 588"/>
                <a:gd name="T54" fmla="*/ 459 w 517"/>
                <a:gd name="T55" fmla="*/ 407 h 588"/>
                <a:gd name="T56" fmla="*/ 450 w 517"/>
                <a:gd name="T57" fmla="*/ 398 h 588"/>
                <a:gd name="T58" fmla="*/ 436 w 517"/>
                <a:gd name="T59" fmla="*/ 394 h 588"/>
                <a:gd name="T60" fmla="*/ 413 w 517"/>
                <a:gd name="T61" fmla="*/ 392 h 588"/>
                <a:gd name="T62" fmla="*/ 389 w 517"/>
                <a:gd name="T63" fmla="*/ 390 h 588"/>
                <a:gd name="T64" fmla="*/ 366 w 517"/>
                <a:gd name="T65" fmla="*/ 384 h 588"/>
                <a:gd name="T66" fmla="*/ 347 w 517"/>
                <a:gd name="T67" fmla="*/ 372 h 588"/>
                <a:gd name="T68" fmla="*/ 60 w 517"/>
                <a:gd name="T69" fmla="*/ 120 h 588"/>
                <a:gd name="T70" fmla="*/ 120 w 517"/>
                <a:gd name="T71" fmla="*/ 0 h 588"/>
                <a:gd name="T72" fmla="*/ 174 w 517"/>
                <a:gd name="T73" fmla="*/ 62 h 588"/>
                <a:gd name="T74" fmla="*/ 252 w 517"/>
                <a:gd name="T75" fmla="*/ 118 h 588"/>
                <a:gd name="T76" fmla="*/ 339 w 517"/>
                <a:gd name="T77" fmla="*/ 171 h 588"/>
                <a:gd name="T78" fmla="*/ 422 w 517"/>
                <a:gd name="T79" fmla="*/ 225 h 588"/>
                <a:gd name="T80" fmla="*/ 484 w 517"/>
                <a:gd name="T81" fmla="*/ 281 h 588"/>
                <a:gd name="T82" fmla="*/ 517 w 517"/>
                <a:gd name="T83" fmla="*/ 347 h 588"/>
                <a:gd name="T84" fmla="*/ 502 w 517"/>
                <a:gd name="T85" fmla="*/ 425 h 588"/>
                <a:gd name="T86" fmla="*/ 430 w 517"/>
                <a:gd name="T87" fmla="*/ 51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7" h="588">
                  <a:moveTo>
                    <a:pt x="430" y="516"/>
                  </a:moveTo>
                  <a:lnTo>
                    <a:pt x="384" y="588"/>
                  </a:lnTo>
                  <a:lnTo>
                    <a:pt x="339" y="557"/>
                  </a:lnTo>
                  <a:lnTo>
                    <a:pt x="292" y="524"/>
                  </a:lnTo>
                  <a:lnTo>
                    <a:pt x="240" y="485"/>
                  </a:lnTo>
                  <a:lnTo>
                    <a:pt x="190" y="448"/>
                  </a:lnTo>
                  <a:lnTo>
                    <a:pt x="137" y="407"/>
                  </a:lnTo>
                  <a:lnTo>
                    <a:pt x="89" y="369"/>
                  </a:lnTo>
                  <a:lnTo>
                    <a:pt x="40" y="332"/>
                  </a:lnTo>
                  <a:lnTo>
                    <a:pt x="0" y="299"/>
                  </a:lnTo>
                  <a:lnTo>
                    <a:pt x="0" y="281"/>
                  </a:lnTo>
                  <a:lnTo>
                    <a:pt x="4" y="264"/>
                  </a:lnTo>
                  <a:lnTo>
                    <a:pt x="9" y="248"/>
                  </a:lnTo>
                  <a:lnTo>
                    <a:pt x="17" y="235"/>
                  </a:lnTo>
                  <a:lnTo>
                    <a:pt x="25" y="219"/>
                  </a:lnTo>
                  <a:lnTo>
                    <a:pt x="33" y="206"/>
                  </a:lnTo>
                  <a:lnTo>
                    <a:pt x="40" y="192"/>
                  </a:lnTo>
                  <a:lnTo>
                    <a:pt x="48" y="180"/>
                  </a:lnTo>
                  <a:lnTo>
                    <a:pt x="91" y="213"/>
                  </a:lnTo>
                  <a:lnTo>
                    <a:pt x="137" y="252"/>
                  </a:lnTo>
                  <a:lnTo>
                    <a:pt x="184" y="293"/>
                  </a:lnTo>
                  <a:lnTo>
                    <a:pt x="234" y="336"/>
                  </a:lnTo>
                  <a:lnTo>
                    <a:pt x="283" y="372"/>
                  </a:lnTo>
                  <a:lnTo>
                    <a:pt x="335" y="407"/>
                  </a:lnTo>
                  <a:lnTo>
                    <a:pt x="387" y="434"/>
                  </a:lnTo>
                  <a:lnTo>
                    <a:pt x="444" y="456"/>
                  </a:lnTo>
                  <a:lnTo>
                    <a:pt x="457" y="425"/>
                  </a:lnTo>
                  <a:lnTo>
                    <a:pt x="459" y="407"/>
                  </a:lnTo>
                  <a:lnTo>
                    <a:pt x="450" y="398"/>
                  </a:lnTo>
                  <a:lnTo>
                    <a:pt x="436" y="394"/>
                  </a:lnTo>
                  <a:lnTo>
                    <a:pt x="413" y="392"/>
                  </a:lnTo>
                  <a:lnTo>
                    <a:pt x="389" y="390"/>
                  </a:lnTo>
                  <a:lnTo>
                    <a:pt x="366" y="384"/>
                  </a:lnTo>
                  <a:lnTo>
                    <a:pt x="347" y="372"/>
                  </a:lnTo>
                  <a:lnTo>
                    <a:pt x="60" y="120"/>
                  </a:lnTo>
                  <a:lnTo>
                    <a:pt x="120" y="0"/>
                  </a:lnTo>
                  <a:lnTo>
                    <a:pt x="174" y="62"/>
                  </a:lnTo>
                  <a:lnTo>
                    <a:pt x="252" y="118"/>
                  </a:lnTo>
                  <a:lnTo>
                    <a:pt x="339" y="171"/>
                  </a:lnTo>
                  <a:lnTo>
                    <a:pt x="422" y="225"/>
                  </a:lnTo>
                  <a:lnTo>
                    <a:pt x="484" y="281"/>
                  </a:lnTo>
                  <a:lnTo>
                    <a:pt x="517" y="347"/>
                  </a:lnTo>
                  <a:lnTo>
                    <a:pt x="502" y="425"/>
                  </a:lnTo>
                  <a:lnTo>
                    <a:pt x="430" y="516"/>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 name="Freeform 20">
              <a:extLst>
                <a:ext uri="{FF2B5EF4-FFF2-40B4-BE49-F238E27FC236}">
                  <a16:creationId xmlns:a16="http://schemas.microsoft.com/office/drawing/2014/main" id="{97BE4F71-874D-4E05-8B14-B2DC47F084F4}"/>
                </a:ext>
              </a:extLst>
            </p:cNvPr>
            <p:cNvSpPr>
              <a:spLocks/>
            </p:cNvSpPr>
            <p:nvPr/>
          </p:nvSpPr>
          <p:spPr bwMode="auto">
            <a:xfrm>
              <a:off x="1089" y="1587"/>
              <a:ext cx="204" cy="156"/>
            </a:xfrm>
            <a:custGeom>
              <a:avLst/>
              <a:gdLst>
                <a:gd name="T0" fmla="*/ 407 w 407"/>
                <a:gd name="T1" fmla="*/ 204 h 312"/>
                <a:gd name="T2" fmla="*/ 347 w 407"/>
                <a:gd name="T3" fmla="*/ 312 h 312"/>
                <a:gd name="T4" fmla="*/ 0 w 407"/>
                <a:gd name="T5" fmla="*/ 0 h 312"/>
                <a:gd name="T6" fmla="*/ 56 w 407"/>
                <a:gd name="T7" fmla="*/ 4 h 312"/>
                <a:gd name="T8" fmla="*/ 112 w 407"/>
                <a:gd name="T9" fmla="*/ 18 h 312"/>
                <a:gd name="T10" fmla="*/ 167 w 407"/>
                <a:gd name="T11" fmla="*/ 39 h 312"/>
                <a:gd name="T12" fmla="*/ 221 w 407"/>
                <a:gd name="T13" fmla="*/ 66 h 312"/>
                <a:gd name="T14" fmla="*/ 271 w 407"/>
                <a:gd name="T15" fmla="*/ 95 h 312"/>
                <a:gd name="T16" fmla="*/ 320 w 407"/>
                <a:gd name="T17" fmla="*/ 130 h 312"/>
                <a:gd name="T18" fmla="*/ 364 w 407"/>
                <a:gd name="T19" fmla="*/ 165 h 312"/>
                <a:gd name="T20" fmla="*/ 407 w 407"/>
                <a:gd name="T21" fmla="*/ 204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7" h="312">
                  <a:moveTo>
                    <a:pt x="407" y="204"/>
                  </a:moveTo>
                  <a:lnTo>
                    <a:pt x="347" y="312"/>
                  </a:lnTo>
                  <a:lnTo>
                    <a:pt x="0" y="0"/>
                  </a:lnTo>
                  <a:lnTo>
                    <a:pt x="56" y="4"/>
                  </a:lnTo>
                  <a:lnTo>
                    <a:pt x="112" y="18"/>
                  </a:lnTo>
                  <a:lnTo>
                    <a:pt x="167" y="39"/>
                  </a:lnTo>
                  <a:lnTo>
                    <a:pt x="221" y="66"/>
                  </a:lnTo>
                  <a:lnTo>
                    <a:pt x="271" y="95"/>
                  </a:lnTo>
                  <a:lnTo>
                    <a:pt x="320" y="130"/>
                  </a:lnTo>
                  <a:lnTo>
                    <a:pt x="364" y="165"/>
                  </a:lnTo>
                  <a:lnTo>
                    <a:pt x="407" y="20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3" name="Freeform 21">
              <a:extLst>
                <a:ext uri="{FF2B5EF4-FFF2-40B4-BE49-F238E27FC236}">
                  <a16:creationId xmlns:a16="http://schemas.microsoft.com/office/drawing/2014/main" id="{9FC5D190-4A71-4ADA-BCBA-27256877A156}"/>
                </a:ext>
              </a:extLst>
            </p:cNvPr>
            <p:cNvSpPr>
              <a:spLocks/>
            </p:cNvSpPr>
            <p:nvPr/>
          </p:nvSpPr>
          <p:spPr bwMode="auto">
            <a:xfrm>
              <a:off x="1683" y="1515"/>
              <a:ext cx="126" cy="96"/>
            </a:xfrm>
            <a:custGeom>
              <a:avLst/>
              <a:gdLst>
                <a:gd name="T0" fmla="*/ 252 w 252"/>
                <a:gd name="T1" fmla="*/ 46 h 192"/>
                <a:gd name="T2" fmla="*/ 223 w 252"/>
                <a:gd name="T3" fmla="*/ 66 h 192"/>
                <a:gd name="T4" fmla="*/ 194 w 252"/>
                <a:gd name="T5" fmla="*/ 87 h 192"/>
                <a:gd name="T6" fmla="*/ 161 w 252"/>
                <a:gd name="T7" fmla="*/ 106 h 192"/>
                <a:gd name="T8" fmla="*/ 130 w 252"/>
                <a:gd name="T9" fmla="*/ 128 h 192"/>
                <a:gd name="T10" fmla="*/ 97 w 252"/>
                <a:gd name="T11" fmla="*/ 143 h 192"/>
                <a:gd name="T12" fmla="*/ 64 w 252"/>
                <a:gd name="T13" fmla="*/ 161 h 192"/>
                <a:gd name="T14" fmla="*/ 31 w 252"/>
                <a:gd name="T15" fmla="*/ 176 h 192"/>
                <a:gd name="T16" fmla="*/ 0 w 252"/>
                <a:gd name="T17" fmla="*/ 192 h 192"/>
                <a:gd name="T18" fmla="*/ 192 w 252"/>
                <a:gd name="T19" fmla="*/ 0 h 192"/>
                <a:gd name="T20" fmla="*/ 252 w 252"/>
                <a:gd name="T21" fmla="*/ 46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2" h="192">
                  <a:moveTo>
                    <a:pt x="252" y="46"/>
                  </a:moveTo>
                  <a:lnTo>
                    <a:pt x="223" y="66"/>
                  </a:lnTo>
                  <a:lnTo>
                    <a:pt x="194" y="87"/>
                  </a:lnTo>
                  <a:lnTo>
                    <a:pt x="161" y="106"/>
                  </a:lnTo>
                  <a:lnTo>
                    <a:pt x="130" y="128"/>
                  </a:lnTo>
                  <a:lnTo>
                    <a:pt x="97" y="143"/>
                  </a:lnTo>
                  <a:lnTo>
                    <a:pt x="64" y="161"/>
                  </a:lnTo>
                  <a:lnTo>
                    <a:pt x="31" y="176"/>
                  </a:lnTo>
                  <a:lnTo>
                    <a:pt x="0" y="192"/>
                  </a:lnTo>
                  <a:lnTo>
                    <a:pt x="192" y="0"/>
                  </a:lnTo>
                  <a:lnTo>
                    <a:pt x="252" y="46"/>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4" name="Freeform 22">
              <a:extLst>
                <a:ext uri="{FF2B5EF4-FFF2-40B4-BE49-F238E27FC236}">
                  <a16:creationId xmlns:a16="http://schemas.microsoft.com/office/drawing/2014/main" id="{6292DBC5-4669-421B-880A-1247C7CEE985}"/>
                </a:ext>
              </a:extLst>
            </p:cNvPr>
            <p:cNvSpPr>
              <a:spLocks/>
            </p:cNvSpPr>
            <p:nvPr/>
          </p:nvSpPr>
          <p:spPr bwMode="auto">
            <a:xfrm>
              <a:off x="2283" y="1479"/>
              <a:ext cx="83" cy="228"/>
            </a:xfrm>
            <a:custGeom>
              <a:avLst/>
              <a:gdLst>
                <a:gd name="T0" fmla="*/ 84 w 165"/>
                <a:gd name="T1" fmla="*/ 456 h 456"/>
                <a:gd name="T2" fmla="*/ 0 w 165"/>
                <a:gd name="T3" fmla="*/ 456 h 456"/>
                <a:gd name="T4" fmla="*/ 10 w 165"/>
                <a:gd name="T5" fmla="*/ 397 h 456"/>
                <a:gd name="T6" fmla="*/ 20 w 165"/>
                <a:gd name="T7" fmla="*/ 339 h 456"/>
                <a:gd name="T8" fmla="*/ 29 w 165"/>
                <a:gd name="T9" fmla="*/ 279 h 456"/>
                <a:gd name="T10" fmla="*/ 41 w 165"/>
                <a:gd name="T11" fmla="*/ 221 h 456"/>
                <a:gd name="T12" fmla="*/ 51 w 165"/>
                <a:gd name="T13" fmla="*/ 163 h 456"/>
                <a:gd name="T14" fmla="*/ 68 w 165"/>
                <a:gd name="T15" fmla="*/ 105 h 456"/>
                <a:gd name="T16" fmla="*/ 89 w 165"/>
                <a:gd name="T17" fmla="*/ 50 h 456"/>
                <a:gd name="T18" fmla="*/ 119 w 165"/>
                <a:gd name="T19" fmla="*/ 0 h 456"/>
                <a:gd name="T20" fmla="*/ 153 w 165"/>
                <a:gd name="T21" fmla="*/ 48 h 456"/>
                <a:gd name="T22" fmla="*/ 165 w 165"/>
                <a:gd name="T23" fmla="*/ 103 h 456"/>
                <a:gd name="T24" fmla="*/ 157 w 165"/>
                <a:gd name="T25" fmla="*/ 155 h 456"/>
                <a:gd name="T26" fmla="*/ 142 w 165"/>
                <a:gd name="T27" fmla="*/ 213 h 456"/>
                <a:gd name="T28" fmla="*/ 117 w 165"/>
                <a:gd name="T29" fmla="*/ 269 h 456"/>
                <a:gd name="T30" fmla="*/ 97 w 165"/>
                <a:gd name="T31" fmla="*/ 330 h 456"/>
                <a:gd name="T32" fmla="*/ 82 w 165"/>
                <a:gd name="T33" fmla="*/ 392 h 456"/>
                <a:gd name="T34" fmla="*/ 84 w 165"/>
                <a:gd name="T35" fmla="*/ 456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5" h="456">
                  <a:moveTo>
                    <a:pt x="84" y="456"/>
                  </a:moveTo>
                  <a:lnTo>
                    <a:pt x="0" y="456"/>
                  </a:lnTo>
                  <a:lnTo>
                    <a:pt x="10" y="397"/>
                  </a:lnTo>
                  <a:lnTo>
                    <a:pt x="20" y="339"/>
                  </a:lnTo>
                  <a:lnTo>
                    <a:pt x="29" y="279"/>
                  </a:lnTo>
                  <a:lnTo>
                    <a:pt x="41" y="221"/>
                  </a:lnTo>
                  <a:lnTo>
                    <a:pt x="51" y="163"/>
                  </a:lnTo>
                  <a:lnTo>
                    <a:pt x="68" y="105"/>
                  </a:lnTo>
                  <a:lnTo>
                    <a:pt x="89" y="50"/>
                  </a:lnTo>
                  <a:lnTo>
                    <a:pt x="119" y="0"/>
                  </a:lnTo>
                  <a:lnTo>
                    <a:pt x="153" y="48"/>
                  </a:lnTo>
                  <a:lnTo>
                    <a:pt x="165" y="103"/>
                  </a:lnTo>
                  <a:lnTo>
                    <a:pt x="157" y="155"/>
                  </a:lnTo>
                  <a:lnTo>
                    <a:pt x="142" y="213"/>
                  </a:lnTo>
                  <a:lnTo>
                    <a:pt x="117" y="269"/>
                  </a:lnTo>
                  <a:lnTo>
                    <a:pt x="97" y="330"/>
                  </a:lnTo>
                  <a:lnTo>
                    <a:pt x="82" y="392"/>
                  </a:lnTo>
                  <a:lnTo>
                    <a:pt x="84" y="456"/>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5" name="Freeform 23">
              <a:extLst>
                <a:ext uri="{FF2B5EF4-FFF2-40B4-BE49-F238E27FC236}">
                  <a16:creationId xmlns:a16="http://schemas.microsoft.com/office/drawing/2014/main" id="{ABCF8D14-BFFC-4724-A0C8-F3F8DA6D5489}"/>
                </a:ext>
              </a:extLst>
            </p:cNvPr>
            <p:cNvSpPr>
              <a:spLocks/>
            </p:cNvSpPr>
            <p:nvPr/>
          </p:nvSpPr>
          <p:spPr bwMode="auto">
            <a:xfrm>
              <a:off x="1221" y="1563"/>
              <a:ext cx="636" cy="348"/>
            </a:xfrm>
            <a:custGeom>
              <a:avLst/>
              <a:gdLst>
                <a:gd name="T0" fmla="*/ 1223 w 1272"/>
                <a:gd name="T1" fmla="*/ 120 h 696"/>
                <a:gd name="T2" fmla="*/ 1070 w 1272"/>
                <a:gd name="T3" fmla="*/ 180 h 696"/>
                <a:gd name="T4" fmla="*/ 919 w 1272"/>
                <a:gd name="T5" fmla="*/ 250 h 696"/>
                <a:gd name="T6" fmla="*/ 768 w 1272"/>
                <a:gd name="T7" fmla="*/ 322 h 696"/>
                <a:gd name="T8" fmla="*/ 616 w 1272"/>
                <a:gd name="T9" fmla="*/ 397 h 696"/>
                <a:gd name="T10" fmla="*/ 463 w 1272"/>
                <a:gd name="T11" fmla="*/ 473 h 696"/>
                <a:gd name="T12" fmla="*/ 310 w 1272"/>
                <a:gd name="T13" fmla="*/ 550 h 696"/>
                <a:gd name="T14" fmla="*/ 155 w 1272"/>
                <a:gd name="T15" fmla="*/ 624 h 696"/>
                <a:gd name="T16" fmla="*/ 0 w 1272"/>
                <a:gd name="T17" fmla="*/ 696 h 696"/>
                <a:gd name="T18" fmla="*/ 29 w 1272"/>
                <a:gd name="T19" fmla="*/ 636 h 696"/>
                <a:gd name="T20" fmla="*/ 68 w 1272"/>
                <a:gd name="T21" fmla="*/ 587 h 696"/>
                <a:gd name="T22" fmla="*/ 112 w 1272"/>
                <a:gd name="T23" fmla="*/ 544 h 696"/>
                <a:gd name="T24" fmla="*/ 163 w 1272"/>
                <a:gd name="T25" fmla="*/ 508 h 696"/>
                <a:gd name="T26" fmla="*/ 213 w 1272"/>
                <a:gd name="T27" fmla="*/ 473 h 696"/>
                <a:gd name="T28" fmla="*/ 267 w 1272"/>
                <a:gd name="T29" fmla="*/ 442 h 696"/>
                <a:gd name="T30" fmla="*/ 320 w 1272"/>
                <a:gd name="T31" fmla="*/ 413 h 696"/>
                <a:gd name="T32" fmla="*/ 372 w 1272"/>
                <a:gd name="T33" fmla="*/ 384 h 696"/>
                <a:gd name="T34" fmla="*/ 1223 w 1272"/>
                <a:gd name="T35" fmla="*/ 0 h 696"/>
                <a:gd name="T36" fmla="*/ 1272 w 1272"/>
                <a:gd name="T37" fmla="*/ 60 h 696"/>
                <a:gd name="T38" fmla="*/ 1223 w 1272"/>
                <a:gd name="T39" fmla="*/ 12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72" h="696">
                  <a:moveTo>
                    <a:pt x="1223" y="120"/>
                  </a:moveTo>
                  <a:lnTo>
                    <a:pt x="1070" y="180"/>
                  </a:lnTo>
                  <a:lnTo>
                    <a:pt x="919" y="250"/>
                  </a:lnTo>
                  <a:lnTo>
                    <a:pt x="768" y="322"/>
                  </a:lnTo>
                  <a:lnTo>
                    <a:pt x="616" y="397"/>
                  </a:lnTo>
                  <a:lnTo>
                    <a:pt x="463" y="473"/>
                  </a:lnTo>
                  <a:lnTo>
                    <a:pt x="310" y="550"/>
                  </a:lnTo>
                  <a:lnTo>
                    <a:pt x="155" y="624"/>
                  </a:lnTo>
                  <a:lnTo>
                    <a:pt x="0" y="696"/>
                  </a:lnTo>
                  <a:lnTo>
                    <a:pt x="29" y="636"/>
                  </a:lnTo>
                  <a:lnTo>
                    <a:pt x="68" y="587"/>
                  </a:lnTo>
                  <a:lnTo>
                    <a:pt x="112" y="544"/>
                  </a:lnTo>
                  <a:lnTo>
                    <a:pt x="163" y="508"/>
                  </a:lnTo>
                  <a:lnTo>
                    <a:pt x="213" y="473"/>
                  </a:lnTo>
                  <a:lnTo>
                    <a:pt x="267" y="442"/>
                  </a:lnTo>
                  <a:lnTo>
                    <a:pt x="320" y="413"/>
                  </a:lnTo>
                  <a:lnTo>
                    <a:pt x="372" y="384"/>
                  </a:lnTo>
                  <a:lnTo>
                    <a:pt x="1223" y="0"/>
                  </a:lnTo>
                  <a:lnTo>
                    <a:pt x="1272" y="60"/>
                  </a:lnTo>
                  <a:lnTo>
                    <a:pt x="1223" y="120"/>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6" name="Freeform 24">
              <a:extLst>
                <a:ext uri="{FF2B5EF4-FFF2-40B4-BE49-F238E27FC236}">
                  <a16:creationId xmlns:a16="http://schemas.microsoft.com/office/drawing/2014/main" id="{765717C3-2A85-4C18-9EE6-B21962459100}"/>
                </a:ext>
              </a:extLst>
            </p:cNvPr>
            <p:cNvSpPr>
              <a:spLocks/>
            </p:cNvSpPr>
            <p:nvPr/>
          </p:nvSpPr>
          <p:spPr bwMode="auto">
            <a:xfrm>
              <a:off x="1293" y="1629"/>
              <a:ext cx="337" cy="167"/>
            </a:xfrm>
            <a:custGeom>
              <a:avLst/>
              <a:gdLst>
                <a:gd name="T0" fmla="*/ 0 w 673"/>
                <a:gd name="T1" fmla="*/ 335 h 335"/>
                <a:gd name="T2" fmla="*/ 16 w 673"/>
                <a:gd name="T3" fmla="*/ 294 h 335"/>
                <a:gd name="T4" fmla="*/ 43 w 673"/>
                <a:gd name="T5" fmla="*/ 257 h 335"/>
                <a:gd name="T6" fmla="*/ 74 w 673"/>
                <a:gd name="T7" fmla="*/ 221 h 335"/>
                <a:gd name="T8" fmla="*/ 109 w 673"/>
                <a:gd name="T9" fmla="*/ 190 h 335"/>
                <a:gd name="T10" fmla="*/ 142 w 673"/>
                <a:gd name="T11" fmla="*/ 155 h 335"/>
                <a:gd name="T12" fmla="*/ 177 w 673"/>
                <a:gd name="T13" fmla="*/ 126 h 335"/>
                <a:gd name="T14" fmla="*/ 206 w 673"/>
                <a:gd name="T15" fmla="*/ 96 h 335"/>
                <a:gd name="T16" fmla="*/ 229 w 673"/>
                <a:gd name="T17" fmla="*/ 71 h 335"/>
                <a:gd name="T18" fmla="*/ 285 w 673"/>
                <a:gd name="T19" fmla="*/ 71 h 335"/>
                <a:gd name="T20" fmla="*/ 341 w 673"/>
                <a:gd name="T21" fmla="*/ 67 h 335"/>
                <a:gd name="T22" fmla="*/ 398 w 673"/>
                <a:gd name="T23" fmla="*/ 58 h 335"/>
                <a:gd name="T24" fmla="*/ 454 w 673"/>
                <a:gd name="T25" fmla="*/ 48 h 335"/>
                <a:gd name="T26" fmla="*/ 508 w 673"/>
                <a:gd name="T27" fmla="*/ 34 h 335"/>
                <a:gd name="T28" fmla="*/ 563 w 673"/>
                <a:gd name="T29" fmla="*/ 21 h 335"/>
                <a:gd name="T30" fmla="*/ 617 w 673"/>
                <a:gd name="T31" fmla="*/ 9 h 335"/>
                <a:gd name="T32" fmla="*/ 673 w 673"/>
                <a:gd name="T33" fmla="*/ 0 h 335"/>
                <a:gd name="T34" fmla="*/ 0 w 673"/>
                <a:gd name="T35" fmla="*/ 335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73" h="335">
                  <a:moveTo>
                    <a:pt x="0" y="335"/>
                  </a:moveTo>
                  <a:lnTo>
                    <a:pt x="16" y="294"/>
                  </a:lnTo>
                  <a:lnTo>
                    <a:pt x="43" y="257"/>
                  </a:lnTo>
                  <a:lnTo>
                    <a:pt x="74" y="221"/>
                  </a:lnTo>
                  <a:lnTo>
                    <a:pt x="109" y="190"/>
                  </a:lnTo>
                  <a:lnTo>
                    <a:pt x="142" y="155"/>
                  </a:lnTo>
                  <a:lnTo>
                    <a:pt x="177" y="126"/>
                  </a:lnTo>
                  <a:lnTo>
                    <a:pt x="206" y="96"/>
                  </a:lnTo>
                  <a:lnTo>
                    <a:pt x="229" y="71"/>
                  </a:lnTo>
                  <a:lnTo>
                    <a:pt x="285" y="71"/>
                  </a:lnTo>
                  <a:lnTo>
                    <a:pt x="341" y="67"/>
                  </a:lnTo>
                  <a:lnTo>
                    <a:pt x="398" y="58"/>
                  </a:lnTo>
                  <a:lnTo>
                    <a:pt x="454" y="48"/>
                  </a:lnTo>
                  <a:lnTo>
                    <a:pt x="508" y="34"/>
                  </a:lnTo>
                  <a:lnTo>
                    <a:pt x="563" y="21"/>
                  </a:lnTo>
                  <a:lnTo>
                    <a:pt x="617" y="9"/>
                  </a:lnTo>
                  <a:lnTo>
                    <a:pt x="673" y="0"/>
                  </a:lnTo>
                  <a:lnTo>
                    <a:pt x="0" y="335"/>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7" name="Freeform 25">
              <a:extLst>
                <a:ext uri="{FF2B5EF4-FFF2-40B4-BE49-F238E27FC236}">
                  <a16:creationId xmlns:a16="http://schemas.microsoft.com/office/drawing/2014/main" id="{5040CEC2-D04D-4158-8C27-B1ED115D39DA}"/>
                </a:ext>
              </a:extLst>
            </p:cNvPr>
            <p:cNvSpPr>
              <a:spLocks/>
            </p:cNvSpPr>
            <p:nvPr/>
          </p:nvSpPr>
          <p:spPr bwMode="auto">
            <a:xfrm>
              <a:off x="1214" y="1629"/>
              <a:ext cx="727" cy="659"/>
            </a:xfrm>
            <a:custGeom>
              <a:avLst/>
              <a:gdLst>
                <a:gd name="T0" fmla="*/ 1255 w 1455"/>
                <a:gd name="T1" fmla="*/ 166 h 1318"/>
                <a:gd name="T2" fmla="*/ 960 w 1455"/>
                <a:gd name="T3" fmla="*/ 319 h 1318"/>
                <a:gd name="T4" fmla="*/ 661 w 1455"/>
                <a:gd name="T5" fmla="*/ 461 h 1318"/>
                <a:gd name="T6" fmla="*/ 704 w 1455"/>
                <a:gd name="T7" fmla="*/ 482 h 1318"/>
                <a:gd name="T8" fmla="*/ 983 w 1455"/>
                <a:gd name="T9" fmla="*/ 345 h 1318"/>
                <a:gd name="T10" fmla="*/ 1272 w 1455"/>
                <a:gd name="T11" fmla="*/ 213 h 1318"/>
                <a:gd name="T12" fmla="*/ 1373 w 1455"/>
                <a:gd name="T13" fmla="*/ 226 h 1318"/>
                <a:gd name="T14" fmla="*/ 1367 w 1455"/>
                <a:gd name="T15" fmla="*/ 285 h 1318"/>
                <a:gd name="T16" fmla="*/ 1323 w 1455"/>
                <a:gd name="T17" fmla="*/ 347 h 1318"/>
                <a:gd name="T18" fmla="*/ 1383 w 1455"/>
                <a:gd name="T19" fmla="*/ 341 h 1318"/>
                <a:gd name="T20" fmla="*/ 1431 w 1455"/>
                <a:gd name="T21" fmla="*/ 343 h 1318"/>
                <a:gd name="T22" fmla="*/ 1426 w 1455"/>
                <a:gd name="T23" fmla="*/ 436 h 1318"/>
                <a:gd name="T24" fmla="*/ 1288 w 1455"/>
                <a:gd name="T25" fmla="*/ 548 h 1318"/>
                <a:gd name="T26" fmla="*/ 1121 w 1455"/>
                <a:gd name="T27" fmla="*/ 635 h 1318"/>
                <a:gd name="T28" fmla="*/ 1129 w 1455"/>
                <a:gd name="T29" fmla="*/ 676 h 1318"/>
                <a:gd name="T30" fmla="*/ 1208 w 1455"/>
                <a:gd name="T31" fmla="*/ 639 h 1318"/>
                <a:gd name="T32" fmla="*/ 1311 w 1455"/>
                <a:gd name="T33" fmla="*/ 612 h 1318"/>
                <a:gd name="T34" fmla="*/ 1276 w 1455"/>
                <a:gd name="T35" fmla="*/ 699 h 1318"/>
                <a:gd name="T36" fmla="*/ 1220 w 1455"/>
                <a:gd name="T37" fmla="*/ 765 h 1318"/>
                <a:gd name="T38" fmla="*/ 1228 w 1455"/>
                <a:gd name="T39" fmla="*/ 827 h 1318"/>
                <a:gd name="T40" fmla="*/ 462 w 1455"/>
                <a:gd name="T41" fmla="*/ 1293 h 1318"/>
                <a:gd name="T42" fmla="*/ 413 w 1455"/>
                <a:gd name="T43" fmla="*/ 1273 h 1318"/>
                <a:gd name="T44" fmla="*/ 353 w 1455"/>
                <a:gd name="T45" fmla="*/ 1269 h 1318"/>
                <a:gd name="T46" fmla="*/ 452 w 1455"/>
                <a:gd name="T47" fmla="*/ 1192 h 1318"/>
                <a:gd name="T48" fmla="*/ 627 w 1455"/>
                <a:gd name="T49" fmla="*/ 1091 h 1318"/>
                <a:gd name="T50" fmla="*/ 784 w 1455"/>
                <a:gd name="T51" fmla="*/ 994 h 1318"/>
                <a:gd name="T52" fmla="*/ 596 w 1455"/>
                <a:gd name="T53" fmla="*/ 1058 h 1318"/>
                <a:gd name="T54" fmla="*/ 421 w 1455"/>
                <a:gd name="T55" fmla="*/ 1151 h 1318"/>
                <a:gd name="T56" fmla="*/ 244 w 1455"/>
                <a:gd name="T57" fmla="*/ 1114 h 1318"/>
                <a:gd name="T58" fmla="*/ 516 w 1455"/>
                <a:gd name="T59" fmla="*/ 953 h 1318"/>
                <a:gd name="T60" fmla="*/ 801 w 1455"/>
                <a:gd name="T61" fmla="*/ 829 h 1318"/>
                <a:gd name="T62" fmla="*/ 892 w 1455"/>
                <a:gd name="T63" fmla="*/ 752 h 1318"/>
                <a:gd name="T64" fmla="*/ 594 w 1455"/>
                <a:gd name="T65" fmla="*/ 864 h 1318"/>
                <a:gd name="T66" fmla="*/ 305 w 1455"/>
                <a:gd name="T67" fmla="*/ 1006 h 1318"/>
                <a:gd name="T68" fmla="*/ 136 w 1455"/>
                <a:gd name="T69" fmla="*/ 973 h 1318"/>
                <a:gd name="T70" fmla="*/ 188 w 1455"/>
                <a:gd name="T71" fmla="*/ 944 h 1318"/>
                <a:gd name="T72" fmla="*/ 239 w 1455"/>
                <a:gd name="T73" fmla="*/ 903 h 1318"/>
                <a:gd name="T74" fmla="*/ 206 w 1455"/>
                <a:gd name="T75" fmla="*/ 882 h 1318"/>
                <a:gd name="T76" fmla="*/ 148 w 1455"/>
                <a:gd name="T77" fmla="*/ 905 h 1318"/>
                <a:gd name="T78" fmla="*/ 87 w 1455"/>
                <a:gd name="T79" fmla="*/ 934 h 1318"/>
                <a:gd name="T80" fmla="*/ 177 w 1455"/>
                <a:gd name="T81" fmla="*/ 752 h 1318"/>
                <a:gd name="T82" fmla="*/ 332 w 1455"/>
                <a:gd name="T83" fmla="*/ 661 h 1318"/>
                <a:gd name="T84" fmla="*/ 471 w 1455"/>
                <a:gd name="T85" fmla="*/ 564 h 1318"/>
                <a:gd name="T86" fmla="*/ 27 w 1455"/>
                <a:gd name="T87" fmla="*/ 717 h 1318"/>
                <a:gd name="T88" fmla="*/ 0 w 1455"/>
                <a:gd name="T89" fmla="*/ 643 h 1318"/>
                <a:gd name="T90" fmla="*/ 64 w 1455"/>
                <a:gd name="T91" fmla="*/ 599 h 1318"/>
                <a:gd name="T92" fmla="*/ 537 w 1455"/>
                <a:gd name="T93" fmla="*/ 354 h 1318"/>
                <a:gd name="T94" fmla="*/ 1012 w 1455"/>
                <a:gd name="T95" fmla="*/ 124 h 1318"/>
                <a:gd name="T96" fmla="*/ 1348 w 1455"/>
                <a:gd name="T97" fmla="*/ 71 h 1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55" h="1318">
                  <a:moveTo>
                    <a:pt x="1348" y="71"/>
                  </a:moveTo>
                  <a:lnTo>
                    <a:pt x="1348" y="108"/>
                  </a:lnTo>
                  <a:lnTo>
                    <a:pt x="1255" y="166"/>
                  </a:lnTo>
                  <a:lnTo>
                    <a:pt x="1158" y="221"/>
                  </a:lnTo>
                  <a:lnTo>
                    <a:pt x="1059" y="271"/>
                  </a:lnTo>
                  <a:lnTo>
                    <a:pt x="960" y="319"/>
                  </a:lnTo>
                  <a:lnTo>
                    <a:pt x="859" y="366"/>
                  </a:lnTo>
                  <a:lnTo>
                    <a:pt x="760" y="414"/>
                  </a:lnTo>
                  <a:lnTo>
                    <a:pt x="661" y="461"/>
                  </a:lnTo>
                  <a:lnTo>
                    <a:pt x="568" y="515"/>
                  </a:lnTo>
                  <a:lnTo>
                    <a:pt x="615" y="527"/>
                  </a:lnTo>
                  <a:lnTo>
                    <a:pt x="704" y="482"/>
                  </a:lnTo>
                  <a:lnTo>
                    <a:pt x="795" y="438"/>
                  </a:lnTo>
                  <a:lnTo>
                    <a:pt x="888" y="391"/>
                  </a:lnTo>
                  <a:lnTo>
                    <a:pt x="983" y="345"/>
                  </a:lnTo>
                  <a:lnTo>
                    <a:pt x="1076" y="296"/>
                  </a:lnTo>
                  <a:lnTo>
                    <a:pt x="1173" y="254"/>
                  </a:lnTo>
                  <a:lnTo>
                    <a:pt x="1272" y="213"/>
                  </a:lnTo>
                  <a:lnTo>
                    <a:pt x="1371" y="180"/>
                  </a:lnTo>
                  <a:lnTo>
                    <a:pt x="1371" y="203"/>
                  </a:lnTo>
                  <a:lnTo>
                    <a:pt x="1373" y="226"/>
                  </a:lnTo>
                  <a:lnTo>
                    <a:pt x="1373" y="246"/>
                  </a:lnTo>
                  <a:lnTo>
                    <a:pt x="1373" y="267"/>
                  </a:lnTo>
                  <a:lnTo>
                    <a:pt x="1367" y="285"/>
                  </a:lnTo>
                  <a:lnTo>
                    <a:pt x="1360" y="304"/>
                  </a:lnTo>
                  <a:lnTo>
                    <a:pt x="1344" y="323"/>
                  </a:lnTo>
                  <a:lnTo>
                    <a:pt x="1323" y="347"/>
                  </a:lnTo>
                  <a:lnTo>
                    <a:pt x="1342" y="347"/>
                  </a:lnTo>
                  <a:lnTo>
                    <a:pt x="1364" y="345"/>
                  </a:lnTo>
                  <a:lnTo>
                    <a:pt x="1383" y="341"/>
                  </a:lnTo>
                  <a:lnTo>
                    <a:pt x="1402" y="339"/>
                  </a:lnTo>
                  <a:lnTo>
                    <a:pt x="1416" y="337"/>
                  </a:lnTo>
                  <a:lnTo>
                    <a:pt x="1431" y="343"/>
                  </a:lnTo>
                  <a:lnTo>
                    <a:pt x="1443" y="356"/>
                  </a:lnTo>
                  <a:lnTo>
                    <a:pt x="1455" y="383"/>
                  </a:lnTo>
                  <a:lnTo>
                    <a:pt x="1426" y="436"/>
                  </a:lnTo>
                  <a:lnTo>
                    <a:pt x="1387" y="478"/>
                  </a:lnTo>
                  <a:lnTo>
                    <a:pt x="1340" y="515"/>
                  </a:lnTo>
                  <a:lnTo>
                    <a:pt x="1288" y="548"/>
                  </a:lnTo>
                  <a:lnTo>
                    <a:pt x="1232" y="577"/>
                  </a:lnTo>
                  <a:lnTo>
                    <a:pt x="1175" y="606"/>
                  </a:lnTo>
                  <a:lnTo>
                    <a:pt x="1121" y="635"/>
                  </a:lnTo>
                  <a:lnTo>
                    <a:pt x="1071" y="670"/>
                  </a:lnTo>
                  <a:lnTo>
                    <a:pt x="1100" y="676"/>
                  </a:lnTo>
                  <a:lnTo>
                    <a:pt x="1129" y="676"/>
                  </a:lnTo>
                  <a:lnTo>
                    <a:pt x="1154" y="666"/>
                  </a:lnTo>
                  <a:lnTo>
                    <a:pt x="1181" y="655"/>
                  </a:lnTo>
                  <a:lnTo>
                    <a:pt x="1208" y="639"/>
                  </a:lnTo>
                  <a:lnTo>
                    <a:pt x="1239" y="626"/>
                  </a:lnTo>
                  <a:lnTo>
                    <a:pt x="1272" y="616"/>
                  </a:lnTo>
                  <a:lnTo>
                    <a:pt x="1311" y="612"/>
                  </a:lnTo>
                  <a:lnTo>
                    <a:pt x="1300" y="643"/>
                  </a:lnTo>
                  <a:lnTo>
                    <a:pt x="1290" y="674"/>
                  </a:lnTo>
                  <a:lnTo>
                    <a:pt x="1276" y="699"/>
                  </a:lnTo>
                  <a:lnTo>
                    <a:pt x="1261" y="725"/>
                  </a:lnTo>
                  <a:lnTo>
                    <a:pt x="1241" y="744"/>
                  </a:lnTo>
                  <a:lnTo>
                    <a:pt x="1220" y="765"/>
                  </a:lnTo>
                  <a:lnTo>
                    <a:pt x="1195" y="783"/>
                  </a:lnTo>
                  <a:lnTo>
                    <a:pt x="1168" y="802"/>
                  </a:lnTo>
                  <a:lnTo>
                    <a:pt x="1228" y="827"/>
                  </a:lnTo>
                  <a:lnTo>
                    <a:pt x="1156" y="971"/>
                  </a:lnTo>
                  <a:lnTo>
                    <a:pt x="471" y="1318"/>
                  </a:lnTo>
                  <a:lnTo>
                    <a:pt x="462" y="1293"/>
                  </a:lnTo>
                  <a:lnTo>
                    <a:pt x="450" y="1279"/>
                  </a:lnTo>
                  <a:lnTo>
                    <a:pt x="431" y="1273"/>
                  </a:lnTo>
                  <a:lnTo>
                    <a:pt x="413" y="1273"/>
                  </a:lnTo>
                  <a:lnTo>
                    <a:pt x="392" y="1273"/>
                  </a:lnTo>
                  <a:lnTo>
                    <a:pt x="372" y="1273"/>
                  </a:lnTo>
                  <a:lnTo>
                    <a:pt x="353" y="1269"/>
                  </a:lnTo>
                  <a:lnTo>
                    <a:pt x="340" y="1258"/>
                  </a:lnTo>
                  <a:lnTo>
                    <a:pt x="394" y="1225"/>
                  </a:lnTo>
                  <a:lnTo>
                    <a:pt x="452" y="1192"/>
                  </a:lnTo>
                  <a:lnTo>
                    <a:pt x="510" y="1159"/>
                  </a:lnTo>
                  <a:lnTo>
                    <a:pt x="570" y="1126"/>
                  </a:lnTo>
                  <a:lnTo>
                    <a:pt x="627" y="1091"/>
                  </a:lnTo>
                  <a:lnTo>
                    <a:pt x="683" y="1058"/>
                  </a:lnTo>
                  <a:lnTo>
                    <a:pt x="735" y="1025"/>
                  </a:lnTo>
                  <a:lnTo>
                    <a:pt x="784" y="994"/>
                  </a:lnTo>
                  <a:lnTo>
                    <a:pt x="720" y="1010"/>
                  </a:lnTo>
                  <a:lnTo>
                    <a:pt x="658" y="1033"/>
                  </a:lnTo>
                  <a:lnTo>
                    <a:pt x="596" y="1058"/>
                  </a:lnTo>
                  <a:lnTo>
                    <a:pt x="537" y="1089"/>
                  </a:lnTo>
                  <a:lnTo>
                    <a:pt x="479" y="1118"/>
                  </a:lnTo>
                  <a:lnTo>
                    <a:pt x="421" y="1151"/>
                  </a:lnTo>
                  <a:lnTo>
                    <a:pt x="363" y="1180"/>
                  </a:lnTo>
                  <a:lnTo>
                    <a:pt x="305" y="1211"/>
                  </a:lnTo>
                  <a:lnTo>
                    <a:pt x="244" y="1114"/>
                  </a:lnTo>
                  <a:lnTo>
                    <a:pt x="332" y="1050"/>
                  </a:lnTo>
                  <a:lnTo>
                    <a:pt x="425" y="998"/>
                  </a:lnTo>
                  <a:lnTo>
                    <a:pt x="516" y="953"/>
                  </a:lnTo>
                  <a:lnTo>
                    <a:pt x="611" y="913"/>
                  </a:lnTo>
                  <a:lnTo>
                    <a:pt x="704" y="870"/>
                  </a:lnTo>
                  <a:lnTo>
                    <a:pt x="801" y="829"/>
                  </a:lnTo>
                  <a:lnTo>
                    <a:pt x="900" y="783"/>
                  </a:lnTo>
                  <a:lnTo>
                    <a:pt x="999" y="730"/>
                  </a:lnTo>
                  <a:lnTo>
                    <a:pt x="892" y="752"/>
                  </a:lnTo>
                  <a:lnTo>
                    <a:pt x="789" y="783"/>
                  </a:lnTo>
                  <a:lnTo>
                    <a:pt x="691" y="820"/>
                  </a:lnTo>
                  <a:lnTo>
                    <a:pt x="594" y="864"/>
                  </a:lnTo>
                  <a:lnTo>
                    <a:pt x="497" y="909"/>
                  </a:lnTo>
                  <a:lnTo>
                    <a:pt x="402" y="959"/>
                  </a:lnTo>
                  <a:lnTo>
                    <a:pt x="305" y="1006"/>
                  </a:lnTo>
                  <a:lnTo>
                    <a:pt x="208" y="1054"/>
                  </a:lnTo>
                  <a:lnTo>
                    <a:pt x="124" y="982"/>
                  </a:lnTo>
                  <a:lnTo>
                    <a:pt x="136" y="973"/>
                  </a:lnTo>
                  <a:lnTo>
                    <a:pt x="153" y="963"/>
                  </a:lnTo>
                  <a:lnTo>
                    <a:pt x="171" y="953"/>
                  </a:lnTo>
                  <a:lnTo>
                    <a:pt x="188" y="944"/>
                  </a:lnTo>
                  <a:lnTo>
                    <a:pt x="206" y="930"/>
                  </a:lnTo>
                  <a:lnTo>
                    <a:pt x="223" y="919"/>
                  </a:lnTo>
                  <a:lnTo>
                    <a:pt x="239" y="903"/>
                  </a:lnTo>
                  <a:lnTo>
                    <a:pt x="256" y="887"/>
                  </a:lnTo>
                  <a:lnTo>
                    <a:pt x="229" y="880"/>
                  </a:lnTo>
                  <a:lnTo>
                    <a:pt x="206" y="882"/>
                  </a:lnTo>
                  <a:lnTo>
                    <a:pt x="184" y="886"/>
                  </a:lnTo>
                  <a:lnTo>
                    <a:pt x="167" y="895"/>
                  </a:lnTo>
                  <a:lnTo>
                    <a:pt x="148" y="905"/>
                  </a:lnTo>
                  <a:lnTo>
                    <a:pt x="128" y="917"/>
                  </a:lnTo>
                  <a:lnTo>
                    <a:pt x="107" y="926"/>
                  </a:lnTo>
                  <a:lnTo>
                    <a:pt x="87" y="934"/>
                  </a:lnTo>
                  <a:lnTo>
                    <a:pt x="76" y="816"/>
                  </a:lnTo>
                  <a:lnTo>
                    <a:pt x="124" y="783"/>
                  </a:lnTo>
                  <a:lnTo>
                    <a:pt x="177" y="752"/>
                  </a:lnTo>
                  <a:lnTo>
                    <a:pt x="229" y="721"/>
                  </a:lnTo>
                  <a:lnTo>
                    <a:pt x="281" y="692"/>
                  </a:lnTo>
                  <a:lnTo>
                    <a:pt x="332" y="661"/>
                  </a:lnTo>
                  <a:lnTo>
                    <a:pt x="382" y="630"/>
                  </a:lnTo>
                  <a:lnTo>
                    <a:pt x="427" y="597"/>
                  </a:lnTo>
                  <a:lnTo>
                    <a:pt x="471" y="564"/>
                  </a:lnTo>
                  <a:lnTo>
                    <a:pt x="64" y="756"/>
                  </a:lnTo>
                  <a:lnTo>
                    <a:pt x="43" y="738"/>
                  </a:lnTo>
                  <a:lnTo>
                    <a:pt x="27" y="717"/>
                  </a:lnTo>
                  <a:lnTo>
                    <a:pt x="12" y="692"/>
                  </a:lnTo>
                  <a:lnTo>
                    <a:pt x="4" y="668"/>
                  </a:lnTo>
                  <a:lnTo>
                    <a:pt x="0" y="643"/>
                  </a:lnTo>
                  <a:lnTo>
                    <a:pt x="10" y="622"/>
                  </a:lnTo>
                  <a:lnTo>
                    <a:pt x="29" y="606"/>
                  </a:lnTo>
                  <a:lnTo>
                    <a:pt x="64" y="599"/>
                  </a:lnTo>
                  <a:lnTo>
                    <a:pt x="221" y="517"/>
                  </a:lnTo>
                  <a:lnTo>
                    <a:pt x="378" y="438"/>
                  </a:lnTo>
                  <a:lnTo>
                    <a:pt x="537" y="354"/>
                  </a:lnTo>
                  <a:lnTo>
                    <a:pt x="696" y="275"/>
                  </a:lnTo>
                  <a:lnTo>
                    <a:pt x="853" y="195"/>
                  </a:lnTo>
                  <a:lnTo>
                    <a:pt x="1012" y="124"/>
                  </a:lnTo>
                  <a:lnTo>
                    <a:pt x="1168" y="56"/>
                  </a:lnTo>
                  <a:lnTo>
                    <a:pt x="1323" y="0"/>
                  </a:lnTo>
                  <a:lnTo>
                    <a:pt x="1348" y="71"/>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8" name="Freeform 26">
              <a:extLst>
                <a:ext uri="{FF2B5EF4-FFF2-40B4-BE49-F238E27FC236}">
                  <a16:creationId xmlns:a16="http://schemas.microsoft.com/office/drawing/2014/main" id="{A4EAC5F5-700A-4126-9802-0185919D638D}"/>
                </a:ext>
              </a:extLst>
            </p:cNvPr>
            <p:cNvSpPr>
              <a:spLocks/>
            </p:cNvSpPr>
            <p:nvPr/>
          </p:nvSpPr>
          <p:spPr bwMode="auto">
            <a:xfrm>
              <a:off x="2355" y="1581"/>
              <a:ext cx="25" cy="150"/>
            </a:xfrm>
            <a:custGeom>
              <a:avLst/>
              <a:gdLst>
                <a:gd name="T0" fmla="*/ 35 w 50"/>
                <a:gd name="T1" fmla="*/ 298 h 298"/>
                <a:gd name="T2" fmla="*/ 0 w 50"/>
                <a:gd name="T3" fmla="*/ 298 h 298"/>
                <a:gd name="T4" fmla="*/ 48 w 50"/>
                <a:gd name="T5" fmla="*/ 0 h 298"/>
                <a:gd name="T6" fmla="*/ 48 w 50"/>
                <a:gd name="T7" fmla="*/ 31 h 298"/>
                <a:gd name="T8" fmla="*/ 50 w 50"/>
                <a:gd name="T9" fmla="*/ 65 h 298"/>
                <a:gd name="T10" fmla="*/ 46 w 50"/>
                <a:gd name="T11" fmla="*/ 102 h 298"/>
                <a:gd name="T12" fmla="*/ 44 w 50"/>
                <a:gd name="T13" fmla="*/ 143 h 298"/>
                <a:gd name="T14" fmla="*/ 41 w 50"/>
                <a:gd name="T15" fmla="*/ 182 h 298"/>
                <a:gd name="T16" fmla="*/ 37 w 50"/>
                <a:gd name="T17" fmla="*/ 221 h 298"/>
                <a:gd name="T18" fmla="*/ 35 w 50"/>
                <a:gd name="T19" fmla="*/ 259 h 298"/>
                <a:gd name="T20" fmla="*/ 35 w 50"/>
                <a:gd name="T21" fmla="*/ 298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 h="298">
                  <a:moveTo>
                    <a:pt x="35" y="298"/>
                  </a:moveTo>
                  <a:lnTo>
                    <a:pt x="0" y="298"/>
                  </a:lnTo>
                  <a:lnTo>
                    <a:pt x="48" y="0"/>
                  </a:lnTo>
                  <a:lnTo>
                    <a:pt x="48" y="31"/>
                  </a:lnTo>
                  <a:lnTo>
                    <a:pt x="50" y="65"/>
                  </a:lnTo>
                  <a:lnTo>
                    <a:pt x="46" y="102"/>
                  </a:lnTo>
                  <a:lnTo>
                    <a:pt x="44" y="143"/>
                  </a:lnTo>
                  <a:lnTo>
                    <a:pt x="41" y="182"/>
                  </a:lnTo>
                  <a:lnTo>
                    <a:pt x="37" y="221"/>
                  </a:lnTo>
                  <a:lnTo>
                    <a:pt x="35" y="259"/>
                  </a:lnTo>
                  <a:lnTo>
                    <a:pt x="35" y="298"/>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9" name="Freeform 27">
              <a:extLst>
                <a:ext uri="{FF2B5EF4-FFF2-40B4-BE49-F238E27FC236}">
                  <a16:creationId xmlns:a16="http://schemas.microsoft.com/office/drawing/2014/main" id="{BFE61C58-51CF-4855-9081-F9DAA53D7EF4}"/>
                </a:ext>
              </a:extLst>
            </p:cNvPr>
            <p:cNvSpPr>
              <a:spLocks/>
            </p:cNvSpPr>
            <p:nvPr/>
          </p:nvSpPr>
          <p:spPr bwMode="auto">
            <a:xfrm>
              <a:off x="922" y="1755"/>
              <a:ext cx="252" cy="246"/>
            </a:xfrm>
            <a:custGeom>
              <a:avLst/>
              <a:gdLst>
                <a:gd name="T0" fmla="*/ 491 w 505"/>
                <a:gd name="T1" fmla="*/ 300 h 492"/>
                <a:gd name="T2" fmla="*/ 479 w 505"/>
                <a:gd name="T3" fmla="*/ 321 h 492"/>
                <a:gd name="T4" fmla="*/ 474 w 505"/>
                <a:gd name="T5" fmla="*/ 345 h 492"/>
                <a:gd name="T6" fmla="*/ 472 w 505"/>
                <a:gd name="T7" fmla="*/ 370 h 492"/>
                <a:gd name="T8" fmla="*/ 474 w 505"/>
                <a:gd name="T9" fmla="*/ 395 h 492"/>
                <a:gd name="T10" fmla="*/ 477 w 505"/>
                <a:gd name="T11" fmla="*/ 418 h 492"/>
                <a:gd name="T12" fmla="*/ 485 w 505"/>
                <a:gd name="T13" fmla="*/ 444 h 492"/>
                <a:gd name="T14" fmla="*/ 493 w 505"/>
                <a:gd name="T15" fmla="*/ 467 h 492"/>
                <a:gd name="T16" fmla="*/ 505 w 505"/>
                <a:gd name="T17" fmla="*/ 492 h 492"/>
                <a:gd name="T18" fmla="*/ 441 w 505"/>
                <a:gd name="T19" fmla="*/ 451 h 492"/>
                <a:gd name="T20" fmla="*/ 379 w 505"/>
                <a:gd name="T21" fmla="*/ 411 h 492"/>
                <a:gd name="T22" fmla="*/ 313 w 505"/>
                <a:gd name="T23" fmla="*/ 364 h 492"/>
                <a:gd name="T24" fmla="*/ 247 w 505"/>
                <a:gd name="T25" fmla="*/ 319 h 492"/>
                <a:gd name="T26" fmla="*/ 179 w 505"/>
                <a:gd name="T27" fmla="*/ 271 h 492"/>
                <a:gd name="T28" fmla="*/ 117 w 505"/>
                <a:gd name="T29" fmla="*/ 224 h 492"/>
                <a:gd name="T30" fmla="*/ 55 w 505"/>
                <a:gd name="T31" fmla="*/ 176 h 492"/>
                <a:gd name="T32" fmla="*/ 0 w 505"/>
                <a:gd name="T33" fmla="*/ 131 h 492"/>
                <a:gd name="T34" fmla="*/ 72 w 505"/>
                <a:gd name="T35" fmla="*/ 0 h 492"/>
                <a:gd name="T36" fmla="*/ 126 w 505"/>
                <a:gd name="T37" fmla="*/ 36 h 492"/>
                <a:gd name="T38" fmla="*/ 181 w 505"/>
                <a:gd name="T39" fmla="*/ 79 h 492"/>
                <a:gd name="T40" fmla="*/ 233 w 505"/>
                <a:gd name="T41" fmla="*/ 122 h 492"/>
                <a:gd name="T42" fmla="*/ 285 w 505"/>
                <a:gd name="T43" fmla="*/ 166 h 492"/>
                <a:gd name="T44" fmla="*/ 334 w 505"/>
                <a:gd name="T45" fmla="*/ 207 h 492"/>
                <a:gd name="T46" fmla="*/ 386 w 505"/>
                <a:gd name="T47" fmla="*/ 244 h 492"/>
                <a:gd name="T48" fmla="*/ 437 w 505"/>
                <a:gd name="T49" fmla="*/ 275 h 492"/>
                <a:gd name="T50" fmla="*/ 491 w 505"/>
                <a:gd name="T51" fmla="*/ 30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5" h="492">
                  <a:moveTo>
                    <a:pt x="491" y="300"/>
                  </a:moveTo>
                  <a:lnTo>
                    <a:pt x="479" y="321"/>
                  </a:lnTo>
                  <a:lnTo>
                    <a:pt x="474" y="345"/>
                  </a:lnTo>
                  <a:lnTo>
                    <a:pt x="472" y="370"/>
                  </a:lnTo>
                  <a:lnTo>
                    <a:pt x="474" y="395"/>
                  </a:lnTo>
                  <a:lnTo>
                    <a:pt x="477" y="418"/>
                  </a:lnTo>
                  <a:lnTo>
                    <a:pt x="485" y="444"/>
                  </a:lnTo>
                  <a:lnTo>
                    <a:pt x="493" y="467"/>
                  </a:lnTo>
                  <a:lnTo>
                    <a:pt x="505" y="492"/>
                  </a:lnTo>
                  <a:lnTo>
                    <a:pt x="441" y="451"/>
                  </a:lnTo>
                  <a:lnTo>
                    <a:pt x="379" y="411"/>
                  </a:lnTo>
                  <a:lnTo>
                    <a:pt x="313" y="364"/>
                  </a:lnTo>
                  <a:lnTo>
                    <a:pt x="247" y="319"/>
                  </a:lnTo>
                  <a:lnTo>
                    <a:pt x="179" y="271"/>
                  </a:lnTo>
                  <a:lnTo>
                    <a:pt x="117" y="224"/>
                  </a:lnTo>
                  <a:lnTo>
                    <a:pt x="55" y="176"/>
                  </a:lnTo>
                  <a:lnTo>
                    <a:pt x="0" y="131"/>
                  </a:lnTo>
                  <a:lnTo>
                    <a:pt x="72" y="0"/>
                  </a:lnTo>
                  <a:lnTo>
                    <a:pt x="126" y="36"/>
                  </a:lnTo>
                  <a:lnTo>
                    <a:pt x="181" y="79"/>
                  </a:lnTo>
                  <a:lnTo>
                    <a:pt x="233" y="122"/>
                  </a:lnTo>
                  <a:lnTo>
                    <a:pt x="285" y="166"/>
                  </a:lnTo>
                  <a:lnTo>
                    <a:pt x="334" y="207"/>
                  </a:lnTo>
                  <a:lnTo>
                    <a:pt x="386" y="244"/>
                  </a:lnTo>
                  <a:lnTo>
                    <a:pt x="437" y="275"/>
                  </a:lnTo>
                  <a:lnTo>
                    <a:pt x="491" y="30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0" name="Freeform 28">
              <a:extLst>
                <a:ext uri="{FF2B5EF4-FFF2-40B4-BE49-F238E27FC236}">
                  <a16:creationId xmlns:a16="http://schemas.microsoft.com/office/drawing/2014/main" id="{183E5ADC-70D2-42A7-B0F1-C073906A075D}"/>
                </a:ext>
              </a:extLst>
            </p:cNvPr>
            <p:cNvSpPr>
              <a:spLocks/>
            </p:cNvSpPr>
            <p:nvPr/>
          </p:nvSpPr>
          <p:spPr bwMode="auto">
            <a:xfrm>
              <a:off x="448" y="1862"/>
              <a:ext cx="234" cy="360"/>
            </a:xfrm>
            <a:custGeom>
              <a:avLst/>
              <a:gdLst>
                <a:gd name="T0" fmla="*/ 469 w 469"/>
                <a:gd name="T1" fmla="*/ 612 h 719"/>
                <a:gd name="T2" fmla="*/ 469 w 469"/>
                <a:gd name="T3" fmla="*/ 628 h 719"/>
                <a:gd name="T4" fmla="*/ 469 w 469"/>
                <a:gd name="T5" fmla="*/ 643 h 719"/>
                <a:gd name="T6" fmla="*/ 464 w 469"/>
                <a:gd name="T7" fmla="*/ 655 h 719"/>
                <a:gd name="T8" fmla="*/ 460 w 469"/>
                <a:gd name="T9" fmla="*/ 669 h 719"/>
                <a:gd name="T10" fmla="*/ 450 w 469"/>
                <a:gd name="T11" fmla="*/ 680 h 719"/>
                <a:gd name="T12" fmla="*/ 444 w 469"/>
                <a:gd name="T13" fmla="*/ 694 h 719"/>
                <a:gd name="T14" fmla="*/ 436 w 469"/>
                <a:gd name="T15" fmla="*/ 705 h 719"/>
                <a:gd name="T16" fmla="*/ 433 w 469"/>
                <a:gd name="T17" fmla="*/ 719 h 719"/>
                <a:gd name="T18" fmla="*/ 413 w 469"/>
                <a:gd name="T19" fmla="*/ 717 h 719"/>
                <a:gd name="T20" fmla="*/ 401 w 469"/>
                <a:gd name="T21" fmla="*/ 711 h 719"/>
                <a:gd name="T22" fmla="*/ 394 w 469"/>
                <a:gd name="T23" fmla="*/ 698 h 719"/>
                <a:gd name="T24" fmla="*/ 394 w 469"/>
                <a:gd name="T25" fmla="*/ 682 h 719"/>
                <a:gd name="T26" fmla="*/ 390 w 469"/>
                <a:gd name="T27" fmla="*/ 663 h 719"/>
                <a:gd name="T28" fmla="*/ 388 w 469"/>
                <a:gd name="T29" fmla="*/ 643 h 719"/>
                <a:gd name="T30" fmla="*/ 380 w 469"/>
                <a:gd name="T31" fmla="*/ 626 h 719"/>
                <a:gd name="T32" fmla="*/ 372 w 469"/>
                <a:gd name="T33" fmla="*/ 612 h 719"/>
                <a:gd name="T34" fmla="*/ 180 w 469"/>
                <a:gd name="T35" fmla="*/ 240 h 719"/>
                <a:gd name="T36" fmla="*/ 192 w 469"/>
                <a:gd name="T37" fmla="*/ 296 h 719"/>
                <a:gd name="T38" fmla="*/ 209 w 469"/>
                <a:gd name="T39" fmla="*/ 353 h 719"/>
                <a:gd name="T40" fmla="*/ 231 w 469"/>
                <a:gd name="T41" fmla="*/ 409 h 719"/>
                <a:gd name="T42" fmla="*/ 256 w 469"/>
                <a:gd name="T43" fmla="*/ 467 h 719"/>
                <a:gd name="T44" fmla="*/ 279 w 469"/>
                <a:gd name="T45" fmla="*/ 523 h 719"/>
                <a:gd name="T46" fmla="*/ 305 w 469"/>
                <a:gd name="T47" fmla="*/ 579 h 719"/>
                <a:gd name="T48" fmla="*/ 326 w 469"/>
                <a:gd name="T49" fmla="*/ 638 h 719"/>
                <a:gd name="T50" fmla="*/ 349 w 469"/>
                <a:gd name="T51" fmla="*/ 696 h 719"/>
                <a:gd name="T52" fmla="*/ 0 w 469"/>
                <a:gd name="T53" fmla="*/ 335 h 719"/>
                <a:gd name="T54" fmla="*/ 145 w 469"/>
                <a:gd name="T55" fmla="*/ 168 h 719"/>
                <a:gd name="T56" fmla="*/ 140 w 469"/>
                <a:gd name="T57" fmla="*/ 186 h 719"/>
                <a:gd name="T58" fmla="*/ 147 w 469"/>
                <a:gd name="T59" fmla="*/ 203 h 719"/>
                <a:gd name="T60" fmla="*/ 157 w 469"/>
                <a:gd name="T61" fmla="*/ 221 h 719"/>
                <a:gd name="T62" fmla="*/ 169 w 469"/>
                <a:gd name="T63" fmla="*/ 240 h 719"/>
                <a:gd name="T64" fmla="*/ 165 w 469"/>
                <a:gd name="T65" fmla="*/ 209 h 719"/>
                <a:gd name="T66" fmla="*/ 163 w 469"/>
                <a:gd name="T67" fmla="*/ 180 h 719"/>
                <a:gd name="T68" fmla="*/ 159 w 469"/>
                <a:gd name="T69" fmla="*/ 149 h 719"/>
                <a:gd name="T70" fmla="*/ 159 w 469"/>
                <a:gd name="T71" fmla="*/ 120 h 719"/>
                <a:gd name="T72" fmla="*/ 159 w 469"/>
                <a:gd name="T73" fmla="*/ 87 h 719"/>
                <a:gd name="T74" fmla="*/ 167 w 469"/>
                <a:gd name="T75" fmla="*/ 56 h 719"/>
                <a:gd name="T76" fmla="*/ 180 w 469"/>
                <a:gd name="T77" fmla="*/ 27 h 719"/>
                <a:gd name="T78" fmla="*/ 206 w 469"/>
                <a:gd name="T79" fmla="*/ 0 h 719"/>
                <a:gd name="T80" fmla="*/ 469 w 469"/>
                <a:gd name="T81" fmla="*/ 612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9" h="719">
                  <a:moveTo>
                    <a:pt x="469" y="612"/>
                  </a:moveTo>
                  <a:lnTo>
                    <a:pt x="469" y="628"/>
                  </a:lnTo>
                  <a:lnTo>
                    <a:pt x="469" y="643"/>
                  </a:lnTo>
                  <a:lnTo>
                    <a:pt x="464" y="655"/>
                  </a:lnTo>
                  <a:lnTo>
                    <a:pt x="460" y="669"/>
                  </a:lnTo>
                  <a:lnTo>
                    <a:pt x="450" y="680"/>
                  </a:lnTo>
                  <a:lnTo>
                    <a:pt x="444" y="694"/>
                  </a:lnTo>
                  <a:lnTo>
                    <a:pt x="436" y="705"/>
                  </a:lnTo>
                  <a:lnTo>
                    <a:pt x="433" y="719"/>
                  </a:lnTo>
                  <a:lnTo>
                    <a:pt x="413" y="717"/>
                  </a:lnTo>
                  <a:lnTo>
                    <a:pt x="401" y="711"/>
                  </a:lnTo>
                  <a:lnTo>
                    <a:pt x="394" y="698"/>
                  </a:lnTo>
                  <a:lnTo>
                    <a:pt x="394" y="682"/>
                  </a:lnTo>
                  <a:lnTo>
                    <a:pt x="390" y="663"/>
                  </a:lnTo>
                  <a:lnTo>
                    <a:pt x="388" y="643"/>
                  </a:lnTo>
                  <a:lnTo>
                    <a:pt x="380" y="626"/>
                  </a:lnTo>
                  <a:lnTo>
                    <a:pt x="372" y="612"/>
                  </a:lnTo>
                  <a:lnTo>
                    <a:pt x="180" y="240"/>
                  </a:lnTo>
                  <a:lnTo>
                    <a:pt x="192" y="296"/>
                  </a:lnTo>
                  <a:lnTo>
                    <a:pt x="209" y="353"/>
                  </a:lnTo>
                  <a:lnTo>
                    <a:pt x="231" y="409"/>
                  </a:lnTo>
                  <a:lnTo>
                    <a:pt x="256" y="467"/>
                  </a:lnTo>
                  <a:lnTo>
                    <a:pt x="279" y="523"/>
                  </a:lnTo>
                  <a:lnTo>
                    <a:pt x="305" y="579"/>
                  </a:lnTo>
                  <a:lnTo>
                    <a:pt x="326" y="638"/>
                  </a:lnTo>
                  <a:lnTo>
                    <a:pt x="349" y="696"/>
                  </a:lnTo>
                  <a:lnTo>
                    <a:pt x="0" y="335"/>
                  </a:lnTo>
                  <a:lnTo>
                    <a:pt x="145" y="168"/>
                  </a:lnTo>
                  <a:lnTo>
                    <a:pt x="140" y="186"/>
                  </a:lnTo>
                  <a:lnTo>
                    <a:pt x="147" y="203"/>
                  </a:lnTo>
                  <a:lnTo>
                    <a:pt x="157" y="221"/>
                  </a:lnTo>
                  <a:lnTo>
                    <a:pt x="169" y="240"/>
                  </a:lnTo>
                  <a:lnTo>
                    <a:pt x="165" y="209"/>
                  </a:lnTo>
                  <a:lnTo>
                    <a:pt x="163" y="180"/>
                  </a:lnTo>
                  <a:lnTo>
                    <a:pt x="159" y="149"/>
                  </a:lnTo>
                  <a:lnTo>
                    <a:pt x="159" y="120"/>
                  </a:lnTo>
                  <a:lnTo>
                    <a:pt x="159" y="87"/>
                  </a:lnTo>
                  <a:lnTo>
                    <a:pt x="167" y="56"/>
                  </a:lnTo>
                  <a:lnTo>
                    <a:pt x="180" y="27"/>
                  </a:lnTo>
                  <a:lnTo>
                    <a:pt x="206" y="0"/>
                  </a:lnTo>
                  <a:lnTo>
                    <a:pt x="469" y="61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1" name="Freeform 29">
              <a:extLst>
                <a:ext uri="{FF2B5EF4-FFF2-40B4-BE49-F238E27FC236}">
                  <a16:creationId xmlns:a16="http://schemas.microsoft.com/office/drawing/2014/main" id="{0FCF1209-7C18-41A7-A4B4-D32AAE2D0C04}"/>
                </a:ext>
              </a:extLst>
            </p:cNvPr>
            <p:cNvSpPr>
              <a:spLocks/>
            </p:cNvSpPr>
            <p:nvPr/>
          </p:nvSpPr>
          <p:spPr bwMode="auto">
            <a:xfrm>
              <a:off x="862" y="1832"/>
              <a:ext cx="335" cy="273"/>
            </a:xfrm>
            <a:custGeom>
              <a:avLst/>
              <a:gdLst>
                <a:gd name="T0" fmla="*/ 660 w 671"/>
                <a:gd name="T1" fmla="*/ 432 h 544"/>
                <a:gd name="T2" fmla="*/ 665 w 671"/>
                <a:gd name="T3" fmla="*/ 444 h 544"/>
                <a:gd name="T4" fmla="*/ 669 w 671"/>
                <a:gd name="T5" fmla="*/ 463 h 544"/>
                <a:gd name="T6" fmla="*/ 669 w 671"/>
                <a:gd name="T7" fmla="*/ 473 h 544"/>
                <a:gd name="T8" fmla="*/ 669 w 671"/>
                <a:gd name="T9" fmla="*/ 482 h 544"/>
                <a:gd name="T10" fmla="*/ 669 w 671"/>
                <a:gd name="T11" fmla="*/ 492 h 544"/>
                <a:gd name="T12" fmla="*/ 671 w 671"/>
                <a:gd name="T13" fmla="*/ 504 h 544"/>
                <a:gd name="T14" fmla="*/ 656 w 671"/>
                <a:gd name="T15" fmla="*/ 513 h 544"/>
                <a:gd name="T16" fmla="*/ 640 w 671"/>
                <a:gd name="T17" fmla="*/ 523 h 544"/>
                <a:gd name="T18" fmla="*/ 623 w 671"/>
                <a:gd name="T19" fmla="*/ 533 h 544"/>
                <a:gd name="T20" fmla="*/ 607 w 671"/>
                <a:gd name="T21" fmla="*/ 543 h 544"/>
                <a:gd name="T22" fmla="*/ 590 w 671"/>
                <a:gd name="T23" fmla="*/ 544 h 544"/>
                <a:gd name="T24" fmla="*/ 574 w 671"/>
                <a:gd name="T25" fmla="*/ 541 h 544"/>
                <a:gd name="T26" fmla="*/ 563 w 671"/>
                <a:gd name="T27" fmla="*/ 527 h 544"/>
                <a:gd name="T28" fmla="*/ 553 w 671"/>
                <a:gd name="T29" fmla="*/ 504 h 544"/>
                <a:gd name="T30" fmla="*/ 516 w 671"/>
                <a:gd name="T31" fmla="*/ 480 h 544"/>
                <a:gd name="T32" fmla="*/ 504 w 671"/>
                <a:gd name="T33" fmla="*/ 492 h 544"/>
                <a:gd name="T34" fmla="*/ 489 w 671"/>
                <a:gd name="T35" fmla="*/ 484 h 544"/>
                <a:gd name="T36" fmla="*/ 477 w 671"/>
                <a:gd name="T37" fmla="*/ 479 h 544"/>
                <a:gd name="T38" fmla="*/ 466 w 671"/>
                <a:gd name="T39" fmla="*/ 469 h 544"/>
                <a:gd name="T40" fmla="*/ 456 w 671"/>
                <a:gd name="T41" fmla="*/ 461 h 544"/>
                <a:gd name="T42" fmla="*/ 442 w 671"/>
                <a:gd name="T43" fmla="*/ 451 h 544"/>
                <a:gd name="T44" fmla="*/ 431 w 671"/>
                <a:gd name="T45" fmla="*/ 444 h 544"/>
                <a:gd name="T46" fmla="*/ 419 w 671"/>
                <a:gd name="T47" fmla="*/ 436 h 544"/>
                <a:gd name="T48" fmla="*/ 407 w 671"/>
                <a:gd name="T49" fmla="*/ 432 h 544"/>
                <a:gd name="T50" fmla="*/ 407 w 671"/>
                <a:gd name="T51" fmla="*/ 444 h 544"/>
                <a:gd name="T52" fmla="*/ 365 w 671"/>
                <a:gd name="T53" fmla="*/ 401 h 544"/>
                <a:gd name="T54" fmla="*/ 318 w 671"/>
                <a:gd name="T55" fmla="*/ 364 h 544"/>
                <a:gd name="T56" fmla="*/ 266 w 671"/>
                <a:gd name="T57" fmla="*/ 327 h 544"/>
                <a:gd name="T58" fmla="*/ 212 w 671"/>
                <a:gd name="T59" fmla="*/ 296 h 544"/>
                <a:gd name="T60" fmla="*/ 155 w 671"/>
                <a:gd name="T61" fmla="*/ 259 h 544"/>
                <a:gd name="T62" fmla="*/ 99 w 671"/>
                <a:gd name="T63" fmla="*/ 223 h 544"/>
                <a:gd name="T64" fmla="*/ 47 w 671"/>
                <a:gd name="T65" fmla="*/ 180 h 544"/>
                <a:gd name="T66" fmla="*/ 0 w 671"/>
                <a:gd name="T67" fmla="*/ 132 h 544"/>
                <a:gd name="T68" fmla="*/ 60 w 671"/>
                <a:gd name="T69" fmla="*/ 0 h 544"/>
                <a:gd name="T70" fmla="*/ 660 w 671"/>
                <a:gd name="T71" fmla="*/ 432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71" h="544">
                  <a:moveTo>
                    <a:pt x="660" y="432"/>
                  </a:moveTo>
                  <a:lnTo>
                    <a:pt x="665" y="444"/>
                  </a:lnTo>
                  <a:lnTo>
                    <a:pt x="669" y="463"/>
                  </a:lnTo>
                  <a:lnTo>
                    <a:pt x="669" y="473"/>
                  </a:lnTo>
                  <a:lnTo>
                    <a:pt x="669" y="482"/>
                  </a:lnTo>
                  <a:lnTo>
                    <a:pt x="669" y="492"/>
                  </a:lnTo>
                  <a:lnTo>
                    <a:pt x="671" y="504"/>
                  </a:lnTo>
                  <a:lnTo>
                    <a:pt x="656" y="513"/>
                  </a:lnTo>
                  <a:lnTo>
                    <a:pt x="640" y="523"/>
                  </a:lnTo>
                  <a:lnTo>
                    <a:pt x="623" y="533"/>
                  </a:lnTo>
                  <a:lnTo>
                    <a:pt x="607" y="543"/>
                  </a:lnTo>
                  <a:lnTo>
                    <a:pt x="590" y="544"/>
                  </a:lnTo>
                  <a:lnTo>
                    <a:pt x="574" y="541"/>
                  </a:lnTo>
                  <a:lnTo>
                    <a:pt x="563" y="527"/>
                  </a:lnTo>
                  <a:lnTo>
                    <a:pt x="553" y="504"/>
                  </a:lnTo>
                  <a:lnTo>
                    <a:pt x="516" y="480"/>
                  </a:lnTo>
                  <a:lnTo>
                    <a:pt x="504" y="492"/>
                  </a:lnTo>
                  <a:lnTo>
                    <a:pt x="489" y="484"/>
                  </a:lnTo>
                  <a:lnTo>
                    <a:pt x="477" y="479"/>
                  </a:lnTo>
                  <a:lnTo>
                    <a:pt x="466" y="469"/>
                  </a:lnTo>
                  <a:lnTo>
                    <a:pt x="456" y="461"/>
                  </a:lnTo>
                  <a:lnTo>
                    <a:pt x="442" y="451"/>
                  </a:lnTo>
                  <a:lnTo>
                    <a:pt x="431" y="444"/>
                  </a:lnTo>
                  <a:lnTo>
                    <a:pt x="419" y="436"/>
                  </a:lnTo>
                  <a:lnTo>
                    <a:pt x="407" y="432"/>
                  </a:lnTo>
                  <a:lnTo>
                    <a:pt x="407" y="444"/>
                  </a:lnTo>
                  <a:lnTo>
                    <a:pt x="365" y="401"/>
                  </a:lnTo>
                  <a:lnTo>
                    <a:pt x="318" y="364"/>
                  </a:lnTo>
                  <a:lnTo>
                    <a:pt x="266" y="327"/>
                  </a:lnTo>
                  <a:lnTo>
                    <a:pt x="212" y="296"/>
                  </a:lnTo>
                  <a:lnTo>
                    <a:pt x="155" y="259"/>
                  </a:lnTo>
                  <a:lnTo>
                    <a:pt x="99" y="223"/>
                  </a:lnTo>
                  <a:lnTo>
                    <a:pt x="47" y="180"/>
                  </a:lnTo>
                  <a:lnTo>
                    <a:pt x="0" y="132"/>
                  </a:lnTo>
                  <a:lnTo>
                    <a:pt x="60" y="0"/>
                  </a:lnTo>
                  <a:lnTo>
                    <a:pt x="660" y="432"/>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 name="Freeform 30">
              <a:extLst>
                <a:ext uri="{FF2B5EF4-FFF2-40B4-BE49-F238E27FC236}">
                  <a16:creationId xmlns:a16="http://schemas.microsoft.com/office/drawing/2014/main" id="{82280D06-FCA8-4CD2-B7E5-CA96952F7171}"/>
                </a:ext>
              </a:extLst>
            </p:cNvPr>
            <p:cNvSpPr>
              <a:spLocks/>
            </p:cNvSpPr>
            <p:nvPr/>
          </p:nvSpPr>
          <p:spPr bwMode="auto">
            <a:xfrm>
              <a:off x="2432" y="1643"/>
              <a:ext cx="211" cy="142"/>
            </a:xfrm>
            <a:custGeom>
              <a:avLst/>
              <a:gdLst>
                <a:gd name="T0" fmla="*/ 421 w 421"/>
                <a:gd name="T1" fmla="*/ 139 h 283"/>
                <a:gd name="T2" fmla="*/ 180 w 421"/>
                <a:gd name="T3" fmla="*/ 283 h 283"/>
                <a:gd name="T4" fmla="*/ 0 w 421"/>
                <a:gd name="T5" fmla="*/ 223 h 283"/>
                <a:gd name="T6" fmla="*/ 0 w 421"/>
                <a:gd name="T7" fmla="*/ 7 h 283"/>
                <a:gd name="T8" fmla="*/ 58 w 421"/>
                <a:gd name="T9" fmla="*/ 3 h 283"/>
                <a:gd name="T10" fmla="*/ 118 w 421"/>
                <a:gd name="T11" fmla="*/ 2 h 283"/>
                <a:gd name="T12" fmla="*/ 176 w 421"/>
                <a:gd name="T13" fmla="*/ 0 h 283"/>
                <a:gd name="T14" fmla="*/ 237 w 421"/>
                <a:gd name="T15" fmla="*/ 5 h 283"/>
                <a:gd name="T16" fmla="*/ 289 w 421"/>
                <a:gd name="T17" fmla="*/ 17 h 283"/>
                <a:gd name="T18" fmla="*/ 339 w 421"/>
                <a:gd name="T19" fmla="*/ 40 h 283"/>
                <a:gd name="T20" fmla="*/ 384 w 421"/>
                <a:gd name="T21" fmla="*/ 79 h 283"/>
                <a:gd name="T22" fmla="*/ 421 w 421"/>
                <a:gd name="T23" fmla="*/ 139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1" h="283">
                  <a:moveTo>
                    <a:pt x="421" y="139"/>
                  </a:moveTo>
                  <a:lnTo>
                    <a:pt x="180" y="283"/>
                  </a:lnTo>
                  <a:lnTo>
                    <a:pt x="0" y="223"/>
                  </a:lnTo>
                  <a:lnTo>
                    <a:pt x="0" y="7"/>
                  </a:lnTo>
                  <a:lnTo>
                    <a:pt x="58" y="3"/>
                  </a:lnTo>
                  <a:lnTo>
                    <a:pt x="118" y="2"/>
                  </a:lnTo>
                  <a:lnTo>
                    <a:pt x="176" y="0"/>
                  </a:lnTo>
                  <a:lnTo>
                    <a:pt x="237" y="5"/>
                  </a:lnTo>
                  <a:lnTo>
                    <a:pt x="289" y="17"/>
                  </a:lnTo>
                  <a:lnTo>
                    <a:pt x="339" y="40"/>
                  </a:lnTo>
                  <a:lnTo>
                    <a:pt x="384" y="79"/>
                  </a:lnTo>
                  <a:lnTo>
                    <a:pt x="421" y="139"/>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3" name="Freeform 31">
              <a:extLst>
                <a:ext uri="{FF2B5EF4-FFF2-40B4-BE49-F238E27FC236}">
                  <a16:creationId xmlns:a16="http://schemas.microsoft.com/office/drawing/2014/main" id="{756B2654-AF0B-4CF2-A1C0-C156EDF04DA3}"/>
                </a:ext>
              </a:extLst>
            </p:cNvPr>
            <p:cNvSpPr>
              <a:spLocks/>
            </p:cNvSpPr>
            <p:nvPr/>
          </p:nvSpPr>
          <p:spPr bwMode="auto">
            <a:xfrm>
              <a:off x="658" y="1887"/>
              <a:ext cx="30" cy="71"/>
            </a:xfrm>
            <a:custGeom>
              <a:avLst/>
              <a:gdLst>
                <a:gd name="T0" fmla="*/ 60 w 60"/>
                <a:gd name="T1" fmla="*/ 144 h 144"/>
                <a:gd name="T2" fmla="*/ 0 w 60"/>
                <a:gd name="T3" fmla="*/ 0 h 144"/>
                <a:gd name="T4" fmla="*/ 23 w 60"/>
                <a:gd name="T5" fmla="*/ 72 h 144"/>
                <a:gd name="T6" fmla="*/ 60 w 60"/>
                <a:gd name="T7" fmla="*/ 144 h 144"/>
              </a:gdLst>
              <a:ahLst/>
              <a:cxnLst>
                <a:cxn ang="0">
                  <a:pos x="T0" y="T1"/>
                </a:cxn>
                <a:cxn ang="0">
                  <a:pos x="T2" y="T3"/>
                </a:cxn>
                <a:cxn ang="0">
                  <a:pos x="T4" y="T5"/>
                </a:cxn>
                <a:cxn ang="0">
                  <a:pos x="T6" y="T7"/>
                </a:cxn>
              </a:cxnLst>
              <a:rect l="0" t="0" r="r" b="b"/>
              <a:pathLst>
                <a:path w="60" h="144">
                  <a:moveTo>
                    <a:pt x="60" y="144"/>
                  </a:moveTo>
                  <a:lnTo>
                    <a:pt x="0" y="0"/>
                  </a:lnTo>
                  <a:lnTo>
                    <a:pt x="23" y="72"/>
                  </a:lnTo>
                  <a:lnTo>
                    <a:pt x="60" y="1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4" name="Freeform 32">
              <a:extLst>
                <a:ext uri="{FF2B5EF4-FFF2-40B4-BE49-F238E27FC236}">
                  <a16:creationId xmlns:a16="http://schemas.microsoft.com/office/drawing/2014/main" id="{8EC8169A-B05D-44B1-9EB6-F0DE2076A8F9}"/>
                </a:ext>
              </a:extLst>
            </p:cNvPr>
            <p:cNvSpPr>
              <a:spLocks/>
            </p:cNvSpPr>
            <p:nvPr/>
          </p:nvSpPr>
          <p:spPr bwMode="auto">
            <a:xfrm>
              <a:off x="820" y="1917"/>
              <a:ext cx="294" cy="227"/>
            </a:xfrm>
            <a:custGeom>
              <a:avLst/>
              <a:gdLst>
                <a:gd name="T0" fmla="*/ 587 w 587"/>
                <a:gd name="T1" fmla="*/ 419 h 456"/>
                <a:gd name="T2" fmla="*/ 587 w 587"/>
                <a:gd name="T3" fmla="*/ 429 h 456"/>
                <a:gd name="T4" fmla="*/ 582 w 587"/>
                <a:gd name="T5" fmla="*/ 437 h 456"/>
                <a:gd name="T6" fmla="*/ 570 w 587"/>
                <a:gd name="T7" fmla="*/ 439 h 456"/>
                <a:gd name="T8" fmla="*/ 556 w 587"/>
                <a:gd name="T9" fmla="*/ 442 h 456"/>
                <a:gd name="T10" fmla="*/ 539 w 587"/>
                <a:gd name="T11" fmla="*/ 442 h 456"/>
                <a:gd name="T12" fmla="*/ 521 w 587"/>
                <a:gd name="T13" fmla="*/ 444 h 456"/>
                <a:gd name="T14" fmla="*/ 504 w 587"/>
                <a:gd name="T15" fmla="*/ 448 h 456"/>
                <a:gd name="T16" fmla="*/ 490 w 587"/>
                <a:gd name="T17" fmla="*/ 456 h 456"/>
                <a:gd name="T18" fmla="*/ 428 w 587"/>
                <a:gd name="T19" fmla="*/ 431 h 456"/>
                <a:gd name="T20" fmla="*/ 368 w 587"/>
                <a:gd name="T21" fmla="*/ 404 h 456"/>
                <a:gd name="T22" fmla="*/ 304 w 587"/>
                <a:gd name="T23" fmla="*/ 373 h 456"/>
                <a:gd name="T24" fmla="*/ 240 w 587"/>
                <a:gd name="T25" fmla="*/ 338 h 456"/>
                <a:gd name="T26" fmla="*/ 176 w 587"/>
                <a:gd name="T27" fmla="*/ 293 h 456"/>
                <a:gd name="T28" fmla="*/ 114 w 587"/>
                <a:gd name="T29" fmla="*/ 245 h 456"/>
                <a:gd name="T30" fmla="*/ 54 w 587"/>
                <a:gd name="T31" fmla="*/ 185 h 456"/>
                <a:gd name="T32" fmla="*/ 0 w 587"/>
                <a:gd name="T33" fmla="*/ 121 h 456"/>
                <a:gd name="T34" fmla="*/ 35 w 587"/>
                <a:gd name="T35" fmla="*/ 0 h 456"/>
                <a:gd name="T36" fmla="*/ 99 w 587"/>
                <a:gd name="T37" fmla="*/ 51 h 456"/>
                <a:gd name="T38" fmla="*/ 168 w 587"/>
                <a:gd name="T39" fmla="*/ 101 h 456"/>
                <a:gd name="T40" fmla="*/ 240 w 587"/>
                <a:gd name="T41" fmla="*/ 150 h 456"/>
                <a:gd name="T42" fmla="*/ 314 w 587"/>
                <a:gd name="T43" fmla="*/ 200 h 456"/>
                <a:gd name="T44" fmla="*/ 386 w 587"/>
                <a:gd name="T45" fmla="*/ 249 h 456"/>
                <a:gd name="T46" fmla="*/ 457 w 587"/>
                <a:gd name="T47" fmla="*/ 303 h 456"/>
                <a:gd name="T48" fmla="*/ 523 w 587"/>
                <a:gd name="T49" fmla="*/ 357 h 456"/>
                <a:gd name="T50" fmla="*/ 587 w 587"/>
                <a:gd name="T51" fmla="*/ 419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87" h="456">
                  <a:moveTo>
                    <a:pt x="587" y="419"/>
                  </a:moveTo>
                  <a:lnTo>
                    <a:pt x="587" y="429"/>
                  </a:lnTo>
                  <a:lnTo>
                    <a:pt x="582" y="437"/>
                  </a:lnTo>
                  <a:lnTo>
                    <a:pt x="570" y="439"/>
                  </a:lnTo>
                  <a:lnTo>
                    <a:pt x="556" y="442"/>
                  </a:lnTo>
                  <a:lnTo>
                    <a:pt x="539" y="442"/>
                  </a:lnTo>
                  <a:lnTo>
                    <a:pt x="521" y="444"/>
                  </a:lnTo>
                  <a:lnTo>
                    <a:pt x="504" y="448"/>
                  </a:lnTo>
                  <a:lnTo>
                    <a:pt x="490" y="456"/>
                  </a:lnTo>
                  <a:lnTo>
                    <a:pt x="428" y="431"/>
                  </a:lnTo>
                  <a:lnTo>
                    <a:pt x="368" y="404"/>
                  </a:lnTo>
                  <a:lnTo>
                    <a:pt x="304" y="373"/>
                  </a:lnTo>
                  <a:lnTo>
                    <a:pt x="240" y="338"/>
                  </a:lnTo>
                  <a:lnTo>
                    <a:pt x="176" y="293"/>
                  </a:lnTo>
                  <a:lnTo>
                    <a:pt x="114" y="245"/>
                  </a:lnTo>
                  <a:lnTo>
                    <a:pt x="54" y="185"/>
                  </a:lnTo>
                  <a:lnTo>
                    <a:pt x="0" y="121"/>
                  </a:lnTo>
                  <a:lnTo>
                    <a:pt x="35" y="0"/>
                  </a:lnTo>
                  <a:lnTo>
                    <a:pt x="99" y="51"/>
                  </a:lnTo>
                  <a:lnTo>
                    <a:pt x="168" y="101"/>
                  </a:lnTo>
                  <a:lnTo>
                    <a:pt x="240" y="150"/>
                  </a:lnTo>
                  <a:lnTo>
                    <a:pt x="314" y="200"/>
                  </a:lnTo>
                  <a:lnTo>
                    <a:pt x="386" y="249"/>
                  </a:lnTo>
                  <a:lnTo>
                    <a:pt x="457" y="303"/>
                  </a:lnTo>
                  <a:lnTo>
                    <a:pt x="523" y="357"/>
                  </a:lnTo>
                  <a:lnTo>
                    <a:pt x="587" y="41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5" name="Freeform 33">
              <a:extLst>
                <a:ext uri="{FF2B5EF4-FFF2-40B4-BE49-F238E27FC236}">
                  <a16:creationId xmlns:a16="http://schemas.microsoft.com/office/drawing/2014/main" id="{FF981EC5-EB62-4C36-A1DC-2A9D7A223354}"/>
                </a:ext>
              </a:extLst>
            </p:cNvPr>
            <p:cNvSpPr>
              <a:spLocks/>
            </p:cNvSpPr>
            <p:nvPr/>
          </p:nvSpPr>
          <p:spPr bwMode="auto">
            <a:xfrm>
              <a:off x="2007" y="1753"/>
              <a:ext cx="438" cy="194"/>
            </a:xfrm>
            <a:custGeom>
              <a:avLst/>
              <a:gdLst>
                <a:gd name="T0" fmla="*/ 876 w 876"/>
                <a:gd name="T1" fmla="*/ 124 h 387"/>
                <a:gd name="T2" fmla="*/ 832 w 876"/>
                <a:gd name="T3" fmla="*/ 159 h 387"/>
                <a:gd name="T4" fmla="*/ 781 w 876"/>
                <a:gd name="T5" fmla="*/ 194 h 387"/>
                <a:gd name="T6" fmla="*/ 727 w 876"/>
                <a:gd name="T7" fmla="*/ 228 h 387"/>
                <a:gd name="T8" fmla="*/ 671 w 876"/>
                <a:gd name="T9" fmla="*/ 263 h 387"/>
                <a:gd name="T10" fmla="*/ 610 w 876"/>
                <a:gd name="T11" fmla="*/ 294 h 387"/>
                <a:gd name="T12" fmla="*/ 550 w 876"/>
                <a:gd name="T13" fmla="*/ 327 h 387"/>
                <a:gd name="T14" fmla="*/ 490 w 876"/>
                <a:gd name="T15" fmla="*/ 356 h 387"/>
                <a:gd name="T16" fmla="*/ 432 w 876"/>
                <a:gd name="T17" fmla="*/ 387 h 387"/>
                <a:gd name="T18" fmla="*/ 413 w 876"/>
                <a:gd name="T19" fmla="*/ 380 h 387"/>
                <a:gd name="T20" fmla="*/ 395 w 876"/>
                <a:gd name="T21" fmla="*/ 376 h 387"/>
                <a:gd name="T22" fmla="*/ 380 w 876"/>
                <a:gd name="T23" fmla="*/ 376 h 387"/>
                <a:gd name="T24" fmla="*/ 366 w 876"/>
                <a:gd name="T25" fmla="*/ 376 h 387"/>
                <a:gd name="T26" fmla="*/ 349 w 876"/>
                <a:gd name="T27" fmla="*/ 376 h 387"/>
                <a:gd name="T28" fmla="*/ 333 w 876"/>
                <a:gd name="T29" fmla="*/ 378 h 387"/>
                <a:gd name="T30" fmla="*/ 316 w 876"/>
                <a:gd name="T31" fmla="*/ 376 h 387"/>
                <a:gd name="T32" fmla="*/ 300 w 876"/>
                <a:gd name="T33" fmla="*/ 376 h 387"/>
                <a:gd name="T34" fmla="*/ 265 w 876"/>
                <a:gd name="T35" fmla="*/ 333 h 387"/>
                <a:gd name="T36" fmla="*/ 226 w 876"/>
                <a:gd name="T37" fmla="*/ 308 h 387"/>
                <a:gd name="T38" fmla="*/ 184 w 876"/>
                <a:gd name="T39" fmla="*/ 292 h 387"/>
                <a:gd name="T40" fmla="*/ 143 w 876"/>
                <a:gd name="T41" fmla="*/ 283 h 387"/>
                <a:gd name="T42" fmla="*/ 102 w 876"/>
                <a:gd name="T43" fmla="*/ 271 h 387"/>
                <a:gd name="T44" fmla="*/ 64 w 876"/>
                <a:gd name="T45" fmla="*/ 259 h 387"/>
                <a:gd name="T46" fmla="*/ 29 w 876"/>
                <a:gd name="T47" fmla="*/ 238 h 387"/>
                <a:gd name="T48" fmla="*/ 0 w 876"/>
                <a:gd name="T49" fmla="*/ 207 h 387"/>
                <a:gd name="T50" fmla="*/ 17 w 876"/>
                <a:gd name="T51" fmla="*/ 147 h 387"/>
                <a:gd name="T52" fmla="*/ 54 w 876"/>
                <a:gd name="T53" fmla="*/ 106 h 387"/>
                <a:gd name="T54" fmla="*/ 100 w 876"/>
                <a:gd name="T55" fmla="*/ 77 h 387"/>
                <a:gd name="T56" fmla="*/ 157 w 876"/>
                <a:gd name="T57" fmla="*/ 60 h 387"/>
                <a:gd name="T58" fmla="*/ 213 w 876"/>
                <a:gd name="T59" fmla="*/ 44 h 387"/>
                <a:gd name="T60" fmla="*/ 269 w 876"/>
                <a:gd name="T61" fmla="*/ 35 h 387"/>
                <a:gd name="T62" fmla="*/ 320 w 876"/>
                <a:gd name="T63" fmla="*/ 21 h 387"/>
                <a:gd name="T64" fmla="*/ 360 w 876"/>
                <a:gd name="T65" fmla="*/ 4 h 387"/>
                <a:gd name="T66" fmla="*/ 428 w 876"/>
                <a:gd name="T67" fmla="*/ 0 h 387"/>
                <a:gd name="T68" fmla="*/ 494 w 876"/>
                <a:gd name="T69" fmla="*/ 9 h 387"/>
                <a:gd name="T70" fmla="*/ 558 w 876"/>
                <a:gd name="T71" fmla="*/ 27 h 387"/>
                <a:gd name="T72" fmla="*/ 622 w 876"/>
                <a:gd name="T73" fmla="*/ 50 h 387"/>
                <a:gd name="T74" fmla="*/ 682 w 876"/>
                <a:gd name="T75" fmla="*/ 71 h 387"/>
                <a:gd name="T76" fmla="*/ 744 w 876"/>
                <a:gd name="T77" fmla="*/ 95 h 387"/>
                <a:gd name="T78" fmla="*/ 808 w 876"/>
                <a:gd name="T79" fmla="*/ 112 h 387"/>
                <a:gd name="T80" fmla="*/ 876 w 876"/>
                <a:gd name="T81" fmla="*/ 124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76" h="387">
                  <a:moveTo>
                    <a:pt x="876" y="124"/>
                  </a:moveTo>
                  <a:lnTo>
                    <a:pt x="832" y="159"/>
                  </a:lnTo>
                  <a:lnTo>
                    <a:pt x="781" y="194"/>
                  </a:lnTo>
                  <a:lnTo>
                    <a:pt x="727" y="228"/>
                  </a:lnTo>
                  <a:lnTo>
                    <a:pt x="671" y="263"/>
                  </a:lnTo>
                  <a:lnTo>
                    <a:pt x="610" y="294"/>
                  </a:lnTo>
                  <a:lnTo>
                    <a:pt x="550" y="327"/>
                  </a:lnTo>
                  <a:lnTo>
                    <a:pt x="490" y="356"/>
                  </a:lnTo>
                  <a:lnTo>
                    <a:pt x="432" y="387"/>
                  </a:lnTo>
                  <a:lnTo>
                    <a:pt x="413" y="380"/>
                  </a:lnTo>
                  <a:lnTo>
                    <a:pt x="395" y="376"/>
                  </a:lnTo>
                  <a:lnTo>
                    <a:pt x="380" y="376"/>
                  </a:lnTo>
                  <a:lnTo>
                    <a:pt x="366" y="376"/>
                  </a:lnTo>
                  <a:lnTo>
                    <a:pt x="349" y="376"/>
                  </a:lnTo>
                  <a:lnTo>
                    <a:pt x="333" y="378"/>
                  </a:lnTo>
                  <a:lnTo>
                    <a:pt x="316" y="376"/>
                  </a:lnTo>
                  <a:lnTo>
                    <a:pt x="300" y="376"/>
                  </a:lnTo>
                  <a:lnTo>
                    <a:pt x="265" y="333"/>
                  </a:lnTo>
                  <a:lnTo>
                    <a:pt x="226" y="308"/>
                  </a:lnTo>
                  <a:lnTo>
                    <a:pt x="184" y="292"/>
                  </a:lnTo>
                  <a:lnTo>
                    <a:pt x="143" y="283"/>
                  </a:lnTo>
                  <a:lnTo>
                    <a:pt x="102" y="271"/>
                  </a:lnTo>
                  <a:lnTo>
                    <a:pt x="64" y="259"/>
                  </a:lnTo>
                  <a:lnTo>
                    <a:pt x="29" y="238"/>
                  </a:lnTo>
                  <a:lnTo>
                    <a:pt x="0" y="207"/>
                  </a:lnTo>
                  <a:lnTo>
                    <a:pt x="17" y="147"/>
                  </a:lnTo>
                  <a:lnTo>
                    <a:pt x="54" y="106"/>
                  </a:lnTo>
                  <a:lnTo>
                    <a:pt x="100" y="77"/>
                  </a:lnTo>
                  <a:lnTo>
                    <a:pt x="157" y="60"/>
                  </a:lnTo>
                  <a:lnTo>
                    <a:pt x="213" y="44"/>
                  </a:lnTo>
                  <a:lnTo>
                    <a:pt x="269" y="35"/>
                  </a:lnTo>
                  <a:lnTo>
                    <a:pt x="320" y="21"/>
                  </a:lnTo>
                  <a:lnTo>
                    <a:pt x="360" y="4"/>
                  </a:lnTo>
                  <a:lnTo>
                    <a:pt x="428" y="0"/>
                  </a:lnTo>
                  <a:lnTo>
                    <a:pt x="494" y="9"/>
                  </a:lnTo>
                  <a:lnTo>
                    <a:pt x="558" y="27"/>
                  </a:lnTo>
                  <a:lnTo>
                    <a:pt x="622" y="50"/>
                  </a:lnTo>
                  <a:lnTo>
                    <a:pt x="682" y="71"/>
                  </a:lnTo>
                  <a:lnTo>
                    <a:pt x="744" y="95"/>
                  </a:lnTo>
                  <a:lnTo>
                    <a:pt x="808" y="112"/>
                  </a:lnTo>
                  <a:lnTo>
                    <a:pt x="876" y="124"/>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6" name="Freeform 34">
              <a:extLst>
                <a:ext uri="{FF2B5EF4-FFF2-40B4-BE49-F238E27FC236}">
                  <a16:creationId xmlns:a16="http://schemas.microsoft.com/office/drawing/2014/main" id="{69583DBA-E4C1-4C3B-8814-57FE003D53E2}"/>
                </a:ext>
              </a:extLst>
            </p:cNvPr>
            <p:cNvSpPr>
              <a:spLocks/>
            </p:cNvSpPr>
            <p:nvPr/>
          </p:nvSpPr>
          <p:spPr bwMode="auto">
            <a:xfrm>
              <a:off x="1825" y="1802"/>
              <a:ext cx="44" cy="25"/>
            </a:xfrm>
            <a:custGeom>
              <a:avLst/>
              <a:gdLst>
                <a:gd name="T0" fmla="*/ 4 w 87"/>
                <a:gd name="T1" fmla="*/ 48 h 48"/>
                <a:gd name="T2" fmla="*/ 0 w 87"/>
                <a:gd name="T3" fmla="*/ 38 h 48"/>
                <a:gd name="T4" fmla="*/ 4 w 87"/>
                <a:gd name="T5" fmla="*/ 31 h 48"/>
                <a:gd name="T6" fmla="*/ 12 w 87"/>
                <a:gd name="T7" fmla="*/ 25 h 48"/>
                <a:gd name="T8" fmla="*/ 25 w 87"/>
                <a:gd name="T9" fmla="*/ 19 h 48"/>
                <a:gd name="T10" fmla="*/ 37 w 87"/>
                <a:gd name="T11" fmla="*/ 13 h 48"/>
                <a:gd name="T12" fmla="*/ 50 w 87"/>
                <a:gd name="T13" fmla="*/ 7 h 48"/>
                <a:gd name="T14" fmla="*/ 62 w 87"/>
                <a:gd name="T15" fmla="*/ 3 h 48"/>
                <a:gd name="T16" fmla="*/ 76 w 87"/>
                <a:gd name="T17" fmla="*/ 0 h 48"/>
                <a:gd name="T18" fmla="*/ 87 w 87"/>
                <a:gd name="T19" fmla="*/ 0 h 48"/>
                <a:gd name="T20" fmla="*/ 4 w 87"/>
                <a:gd name="T21"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7" h="48">
                  <a:moveTo>
                    <a:pt x="4" y="48"/>
                  </a:moveTo>
                  <a:lnTo>
                    <a:pt x="0" y="38"/>
                  </a:lnTo>
                  <a:lnTo>
                    <a:pt x="4" y="31"/>
                  </a:lnTo>
                  <a:lnTo>
                    <a:pt x="12" y="25"/>
                  </a:lnTo>
                  <a:lnTo>
                    <a:pt x="25" y="19"/>
                  </a:lnTo>
                  <a:lnTo>
                    <a:pt x="37" y="13"/>
                  </a:lnTo>
                  <a:lnTo>
                    <a:pt x="50" y="7"/>
                  </a:lnTo>
                  <a:lnTo>
                    <a:pt x="62" y="3"/>
                  </a:lnTo>
                  <a:lnTo>
                    <a:pt x="76" y="0"/>
                  </a:lnTo>
                  <a:lnTo>
                    <a:pt x="87" y="0"/>
                  </a:lnTo>
                  <a:lnTo>
                    <a:pt x="4" y="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7" name="Freeform 35">
              <a:extLst>
                <a:ext uri="{FF2B5EF4-FFF2-40B4-BE49-F238E27FC236}">
                  <a16:creationId xmlns:a16="http://schemas.microsoft.com/office/drawing/2014/main" id="{FAC2B0C4-C1A3-4142-8901-2A034765FBC7}"/>
                </a:ext>
              </a:extLst>
            </p:cNvPr>
            <p:cNvSpPr>
              <a:spLocks/>
            </p:cNvSpPr>
            <p:nvPr/>
          </p:nvSpPr>
          <p:spPr bwMode="auto">
            <a:xfrm>
              <a:off x="2577" y="1725"/>
              <a:ext cx="479" cy="338"/>
            </a:xfrm>
            <a:custGeom>
              <a:avLst/>
              <a:gdLst>
                <a:gd name="T0" fmla="*/ 671 w 958"/>
                <a:gd name="T1" fmla="*/ 169 h 677"/>
                <a:gd name="T2" fmla="*/ 700 w 958"/>
                <a:gd name="T3" fmla="*/ 208 h 677"/>
                <a:gd name="T4" fmla="*/ 735 w 958"/>
                <a:gd name="T5" fmla="*/ 249 h 677"/>
                <a:gd name="T6" fmla="*/ 768 w 958"/>
                <a:gd name="T7" fmla="*/ 289 h 677"/>
                <a:gd name="T8" fmla="*/ 805 w 958"/>
                <a:gd name="T9" fmla="*/ 332 h 677"/>
                <a:gd name="T10" fmla="*/ 840 w 958"/>
                <a:gd name="T11" fmla="*/ 371 h 677"/>
                <a:gd name="T12" fmla="*/ 878 w 958"/>
                <a:gd name="T13" fmla="*/ 410 h 677"/>
                <a:gd name="T14" fmla="*/ 917 w 958"/>
                <a:gd name="T15" fmla="*/ 444 h 677"/>
                <a:gd name="T16" fmla="*/ 958 w 958"/>
                <a:gd name="T17" fmla="*/ 479 h 677"/>
                <a:gd name="T18" fmla="*/ 935 w 958"/>
                <a:gd name="T19" fmla="*/ 510 h 677"/>
                <a:gd name="T20" fmla="*/ 904 w 958"/>
                <a:gd name="T21" fmla="*/ 538 h 677"/>
                <a:gd name="T22" fmla="*/ 865 w 958"/>
                <a:gd name="T23" fmla="*/ 557 h 677"/>
                <a:gd name="T24" fmla="*/ 826 w 958"/>
                <a:gd name="T25" fmla="*/ 574 h 677"/>
                <a:gd name="T26" fmla="*/ 781 w 958"/>
                <a:gd name="T27" fmla="*/ 586 h 677"/>
                <a:gd name="T28" fmla="*/ 739 w 958"/>
                <a:gd name="T29" fmla="*/ 600 h 677"/>
                <a:gd name="T30" fmla="*/ 696 w 958"/>
                <a:gd name="T31" fmla="*/ 611 h 677"/>
                <a:gd name="T32" fmla="*/ 659 w 958"/>
                <a:gd name="T33" fmla="*/ 625 h 677"/>
                <a:gd name="T34" fmla="*/ 599 w 958"/>
                <a:gd name="T35" fmla="*/ 634 h 677"/>
                <a:gd name="T36" fmla="*/ 545 w 958"/>
                <a:gd name="T37" fmla="*/ 650 h 677"/>
                <a:gd name="T38" fmla="*/ 491 w 958"/>
                <a:gd name="T39" fmla="*/ 664 h 677"/>
                <a:gd name="T40" fmla="*/ 440 w 958"/>
                <a:gd name="T41" fmla="*/ 675 h 677"/>
                <a:gd name="T42" fmla="*/ 388 w 958"/>
                <a:gd name="T43" fmla="*/ 677 h 677"/>
                <a:gd name="T44" fmla="*/ 341 w 958"/>
                <a:gd name="T45" fmla="*/ 671 h 677"/>
                <a:gd name="T46" fmla="*/ 295 w 958"/>
                <a:gd name="T47" fmla="*/ 650 h 677"/>
                <a:gd name="T48" fmla="*/ 250 w 958"/>
                <a:gd name="T49" fmla="*/ 611 h 677"/>
                <a:gd name="T50" fmla="*/ 204 w 958"/>
                <a:gd name="T51" fmla="*/ 625 h 677"/>
                <a:gd name="T52" fmla="*/ 190 w 958"/>
                <a:gd name="T53" fmla="*/ 563 h 677"/>
                <a:gd name="T54" fmla="*/ 178 w 958"/>
                <a:gd name="T55" fmla="*/ 501 h 677"/>
                <a:gd name="T56" fmla="*/ 165 w 958"/>
                <a:gd name="T57" fmla="*/ 437 h 677"/>
                <a:gd name="T58" fmla="*/ 149 w 958"/>
                <a:gd name="T59" fmla="*/ 377 h 677"/>
                <a:gd name="T60" fmla="*/ 126 w 958"/>
                <a:gd name="T61" fmla="*/ 318 h 677"/>
                <a:gd name="T62" fmla="*/ 95 w 958"/>
                <a:gd name="T63" fmla="*/ 266 h 677"/>
                <a:gd name="T64" fmla="*/ 52 w 958"/>
                <a:gd name="T65" fmla="*/ 223 h 677"/>
                <a:gd name="T66" fmla="*/ 0 w 958"/>
                <a:gd name="T67" fmla="*/ 192 h 677"/>
                <a:gd name="T68" fmla="*/ 33 w 958"/>
                <a:gd name="T69" fmla="*/ 158 h 677"/>
                <a:gd name="T70" fmla="*/ 76 w 958"/>
                <a:gd name="T71" fmla="*/ 125 h 677"/>
                <a:gd name="T72" fmla="*/ 122 w 958"/>
                <a:gd name="T73" fmla="*/ 92 h 677"/>
                <a:gd name="T74" fmla="*/ 174 w 958"/>
                <a:gd name="T75" fmla="*/ 64 h 677"/>
                <a:gd name="T76" fmla="*/ 227 w 958"/>
                <a:gd name="T77" fmla="*/ 37 h 677"/>
                <a:gd name="T78" fmla="*/ 283 w 958"/>
                <a:gd name="T79" fmla="*/ 18 h 677"/>
                <a:gd name="T80" fmla="*/ 339 w 958"/>
                <a:gd name="T81" fmla="*/ 4 h 677"/>
                <a:gd name="T82" fmla="*/ 396 w 958"/>
                <a:gd name="T83" fmla="*/ 0 h 677"/>
                <a:gd name="T84" fmla="*/ 423 w 958"/>
                <a:gd name="T85" fmla="*/ 28 h 677"/>
                <a:gd name="T86" fmla="*/ 454 w 958"/>
                <a:gd name="T87" fmla="*/ 51 h 677"/>
                <a:gd name="T88" fmla="*/ 487 w 958"/>
                <a:gd name="T89" fmla="*/ 68 h 677"/>
                <a:gd name="T90" fmla="*/ 524 w 958"/>
                <a:gd name="T91" fmla="*/ 88 h 677"/>
                <a:gd name="T92" fmla="*/ 558 w 958"/>
                <a:gd name="T93" fmla="*/ 103 h 677"/>
                <a:gd name="T94" fmla="*/ 595 w 958"/>
                <a:gd name="T95" fmla="*/ 123 h 677"/>
                <a:gd name="T96" fmla="*/ 632 w 958"/>
                <a:gd name="T97" fmla="*/ 142 h 677"/>
                <a:gd name="T98" fmla="*/ 671 w 958"/>
                <a:gd name="T99" fmla="*/ 169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58" h="677">
                  <a:moveTo>
                    <a:pt x="671" y="169"/>
                  </a:moveTo>
                  <a:lnTo>
                    <a:pt x="700" y="208"/>
                  </a:lnTo>
                  <a:lnTo>
                    <a:pt x="735" y="249"/>
                  </a:lnTo>
                  <a:lnTo>
                    <a:pt x="768" y="289"/>
                  </a:lnTo>
                  <a:lnTo>
                    <a:pt x="805" y="332"/>
                  </a:lnTo>
                  <a:lnTo>
                    <a:pt x="840" y="371"/>
                  </a:lnTo>
                  <a:lnTo>
                    <a:pt x="878" y="410"/>
                  </a:lnTo>
                  <a:lnTo>
                    <a:pt x="917" y="444"/>
                  </a:lnTo>
                  <a:lnTo>
                    <a:pt x="958" y="479"/>
                  </a:lnTo>
                  <a:lnTo>
                    <a:pt x="935" y="510"/>
                  </a:lnTo>
                  <a:lnTo>
                    <a:pt x="904" y="538"/>
                  </a:lnTo>
                  <a:lnTo>
                    <a:pt x="865" y="557"/>
                  </a:lnTo>
                  <a:lnTo>
                    <a:pt x="826" y="574"/>
                  </a:lnTo>
                  <a:lnTo>
                    <a:pt x="781" y="586"/>
                  </a:lnTo>
                  <a:lnTo>
                    <a:pt x="739" y="600"/>
                  </a:lnTo>
                  <a:lnTo>
                    <a:pt x="696" y="611"/>
                  </a:lnTo>
                  <a:lnTo>
                    <a:pt x="659" y="625"/>
                  </a:lnTo>
                  <a:lnTo>
                    <a:pt x="599" y="634"/>
                  </a:lnTo>
                  <a:lnTo>
                    <a:pt x="545" y="650"/>
                  </a:lnTo>
                  <a:lnTo>
                    <a:pt x="491" y="664"/>
                  </a:lnTo>
                  <a:lnTo>
                    <a:pt x="440" y="675"/>
                  </a:lnTo>
                  <a:lnTo>
                    <a:pt x="388" y="677"/>
                  </a:lnTo>
                  <a:lnTo>
                    <a:pt x="341" y="671"/>
                  </a:lnTo>
                  <a:lnTo>
                    <a:pt x="295" y="650"/>
                  </a:lnTo>
                  <a:lnTo>
                    <a:pt x="250" y="611"/>
                  </a:lnTo>
                  <a:lnTo>
                    <a:pt x="204" y="625"/>
                  </a:lnTo>
                  <a:lnTo>
                    <a:pt x="190" y="563"/>
                  </a:lnTo>
                  <a:lnTo>
                    <a:pt x="178" y="501"/>
                  </a:lnTo>
                  <a:lnTo>
                    <a:pt x="165" y="437"/>
                  </a:lnTo>
                  <a:lnTo>
                    <a:pt x="149" y="377"/>
                  </a:lnTo>
                  <a:lnTo>
                    <a:pt x="126" y="318"/>
                  </a:lnTo>
                  <a:lnTo>
                    <a:pt x="95" y="266"/>
                  </a:lnTo>
                  <a:lnTo>
                    <a:pt x="52" y="223"/>
                  </a:lnTo>
                  <a:lnTo>
                    <a:pt x="0" y="192"/>
                  </a:lnTo>
                  <a:lnTo>
                    <a:pt x="33" y="158"/>
                  </a:lnTo>
                  <a:lnTo>
                    <a:pt x="76" y="125"/>
                  </a:lnTo>
                  <a:lnTo>
                    <a:pt x="122" y="92"/>
                  </a:lnTo>
                  <a:lnTo>
                    <a:pt x="174" y="64"/>
                  </a:lnTo>
                  <a:lnTo>
                    <a:pt x="227" y="37"/>
                  </a:lnTo>
                  <a:lnTo>
                    <a:pt x="283" y="18"/>
                  </a:lnTo>
                  <a:lnTo>
                    <a:pt x="339" y="4"/>
                  </a:lnTo>
                  <a:lnTo>
                    <a:pt x="396" y="0"/>
                  </a:lnTo>
                  <a:lnTo>
                    <a:pt x="423" y="28"/>
                  </a:lnTo>
                  <a:lnTo>
                    <a:pt x="454" y="51"/>
                  </a:lnTo>
                  <a:lnTo>
                    <a:pt x="487" y="68"/>
                  </a:lnTo>
                  <a:lnTo>
                    <a:pt x="524" y="88"/>
                  </a:lnTo>
                  <a:lnTo>
                    <a:pt x="558" y="103"/>
                  </a:lnTo>
                  <a:lnTo>
                    <a:pt x="595" y="123"/>
                  </a:lnTo>
                  <a:lnTo>
                    <a:pt x="632" y="142"/>
                  </a:lnTo>
                  <a:lnTo>
                    <a:pt x="671" y="169"/>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8" name="Freeform 36">
              <a:extLst>
                <a:ext uri="{FF2B5EF4-FFF2-40B4-BE49-F238E27FC236}">
                  <a16:creationId xmlns:a16="http://schemas.microsoft.com/office/drawing/2014/main" id="{465B3A33-2AB6-44B1-8133-AD1AA5070AED}"/>
                </a:ext>
              </a:extLst>
            </p:cNvPr>
            <p:cNvSpPr>
              <a:spLocks/>
            </p:cNvSpPr>
            <p:nvPr/>
          </p:nvSpPr>
          <p:spPr bwMode="auto">
            <a:xfrm>
              <a:off x="774" y="2007"/>
              <a:ext cx="232" cy="176"/>
            </a:xfrm>
            <a:custGeom>
              <a:avLst/>
              <a:gdLst>
                <a:gd name="T0" fmla="*/ 463 w 463"/>
                <a:gd name="T1" fmla="*/ 298 h 353"/>
                <a:gd name="T2" fmla="*/ 432 w 463"/>
                <a:gd name="T3" fmla="*/ 335 h 353"/>
                <a:gd name="T4" fmla="*/ 405 w 463"/>
                <a:gd name="T5" fmla="*/ 351 h 353"/>
                <a:gd name="T6" fmla="*/ 378 w 463"/>
                <a:gd name="T7" fmla="*/ 353 h 353"/>
                <a:gd name="T8" fmla="*/ 353 w 463"/>
                <a:gd name="T9" fmla="*/ 347 h 353"/>
                <a:gd name="T10" fmla="*/ 325 w 463"/>
                <a:gd name="T11" fmla="*/ 333 h 353"/>
                <a:gd name="T12" fmla="*/ 298 w 463"/>
                <a:gd name="T13" fmla="*/ 325 h 353"/>
                <a:gd name="T14" fmla="*/ 267 w 463"/>
                <a:gd name="T15" fmla="*/ 323 h 353"/>
                <a:gd name="T16" fmla="*/ 234 w 463"/>
                <a:gd name="T17" fmla="*/ 335 h 353"/>
                <a:gd name="T18" fmla="*/ 194 w 463"/>
                <a:gd name="T19" fmla="*/ 300 h 353"/>
                <a:gd name="T20" fmla="*/ 145 w 463"/>
                <a:gd name="T21" fmla="*/ 267 h 353"/>
                <a:gd name="T22" fmla="*/ 95 w 463"/>
                <a:gd name="T23" fmla="*/ 230 h 353"/>
                <a:gd name="T24" fmla="*/ 50 w 463"/>
                <a:gd name="T25" fmla="*/ 194 h 353"/>
                <a:gd name="T26" fmla="*/ 13 w 463"/>
                <a:gd name="T27" fmla="*/ 151 h 353"/>
                <a:gd name="T28" fmla="*/ 0 w 463"/>
                <a:gd name="T29" fmla="*/ 104 h 353"/>
                <a:gd name="T30" fmla="*/ 9 w 463"/>
                <a:gd name="T31" fmla="*/ 54 h 353"/>
                <a:gd name="T32" fmla="*/ 54 w 463"/>
                <a:gd name="T33" fmla="*/ 0 h 353"/>
                <a:gd name="T34" fmla="*/ 463 w 463"/>
                <a:gd name="T35" fmla="*/ 298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3" h="353">
                  <a:moveTo>
                    <a:pt x="463" y="298"/>
                  </a:moveTo>
                  <a:lnTo>
                    <a:pt x="432" y="335"/>
                  </a:lnTo>
                  <a:lnTo>
                    <a:pt x="405" y="351"/>
                  </a:lnTo>
                  <a:lnTo>
                    <a:pt x="378" y="353"/>
                  </a:lnTo>
                  <a:lnTo>
                    <a:pt x="353" y="347"/>
                  </a:lnTo>
                  <a:lnTo>
                    <a:pt x="325" y="333"/>
                  </a:lnTo>
                  <a:lnTo>
                    <a:pt x="298" y="325"/>
                  </a:lnTo>
                  <a:lnTo>
                    <a:pt x="267" y="323"/>
                  </a:lnTo>
                  <a:lnTo>
                    <a:pt x="234" y="335"/>
                  </a:lnTo>
                  <a:lnTo>
                    <a:pt x="194" y="300"/>
                  </a:lnTo>
                  <a:lnTo>
                    <a:pt x="145" y="267"/>
                  </a:lnTo>
                  <a:lnTo>
                    <a:pt x="95" y="230"/>
                  </a:lnTo>
                  <a:lnTo>
                    <a:pt x="50" y="194"/>
                  </a:lnTo>
                  <a:lnTo>
                    <a:pt x="13" y="151"/>
                  </a:lnTo>
                  <a:lnTo>
                    <a:pt x="0" y="104"/>
                  </a:lnTo>
                  <a:lnTo>
                    <a:pt x="9" y="54"/>
                  </a:lnTo>
                  <a:lnTo>
                    <a:pt x="54" y="0"/>
                  </a:lnTo>
                  <a:lnTo>
                    <a:pt x="463" y="298"/>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9" name="Freeform 37">
              <a:extLst>
                <a:ext uri="{FF2B5EF4-FFF2-40B4-BE49-F238E27FC236}">
                  <a16:creationId xmlns:a16="http://schemas.microsoft.com/office/drawing/2014/main" id="{AED2044E-D3BE-4E89-96B7-8B0A81FD758D}"/>
                </a:ext>
              </a:extLst>
            </p:cNvPr>
            <p:cNvSpPr>
              <a:spLocks/>
            </p:cNvSpPr>
            <p:nvPr/>
          </p:nvSpPr>
          <p:spPr bwMode="auto">
            <a:xfrm>
              <a:off x="1917" y="1887"/>
              <a:ext cx="180" cy="84"/>
            </a:xfrm>
            <a:custGeom>
              <a:avLst/>
              <a:gdLst>
                <a:gd name="T0" fmla="*/ 361 w 361"/>
                <a:gd name="T1" fmla="*/ 132 h 169"/>
                <a:gd name="T2" fmla="*/ 0 w 361"/>
                <a:gd name="T3" fmla="*/ 169 h 169"/>
                <a:gd name="T4" fmla="*/ 4 w 361"/>
                <a:gd name="T5" fmla="*/ 142 h 169"/>
                <a:gd name="T6" fmla="*/ 10 w 361"/>
                <a:gd name="T7" fmla="*/ 119 h 169"/>
                <a:gd name="T8" fmla="*/ 16 w 361"/>
                <a:gd name="T9" fmla="*/ 95 h 169"/>
                <a:gd name="T10" fmla="*/ 25 w 361"/>
                <a:gd name="T11" fmla="*/ 76 h 169"/>
                <a:gd name="T12" fmla="*/ 33 w 361"/>
                <a:gd name="T13" fmla="*/ 55 h 169"/>
                <a:gd name="T14" fmla="*/ 47 w 361"/>
                <a:gd name="T15" fmla="*/ 35 h 169"/>
                <a:gd name="T16" fmla="*/ 62 w 361"/>
                <a:gd name="T17" fmla="*/ 18 h 169"/>
                <a:gd name="T18" fmla="*/ 86 w 361"/>
                <a:gd name="T19" fmla="*/ 0 h 169"/>
                <a:gd name="T20" fmla="*/ 117 w 361"/>
                <a:gd name="T21" fmla="*/ 29 h 169"/>
                <a:gd name="T22" fmla="*/ 151 w 361"/>
                <a:gd name="T23" fmla="*/ 51 h 169"/>
                <a:gd name="T24" fmla="*/ 186 w 361"/>
                <a:gd name="T25" fmla="*/ 62 h 169"/>
                <a:gd name="T26" fmla="*/ 223 w 361"/>
                <a:gd name="T27" fmla="*/ 74 h 169"/>
                <a:gd name="T28" fmla="*/ 258 w 361"/>
                <a:gd name="T29" fmla="*/ 82 h 169"/>
                <a:gd name="T30" fmla="*/ 293 w 361"/>
                <a:gd name="T31" fmla="*/ 93 h 169"/>
                <a:gd name="T32" fmla="*/ 326 w 361"/>
                <a:gd name="T33" fmla="*/ 107 h 169"/>
                <a:gd name="T34" fmla="*/ 361 w 361"/>
                <a:gd name="T35" fmla="*/ 13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1" h="169">
                  <a:moveTo>
                    <a:pt x="361" y="132"/>
                  </a:moveTo>
                  <a:lnTo>
                    <a:pt x="0" y="169"/>
                  </a:lnTo>
                  <a:lnTo>
                    <a:pt x="4" y="142"/>
                  </a:lnTo>
                  <a:lnTo>
                    <a:pt x="10" y="119"/>
                  </a:lnTo>
                  <a:lnTo>
                    <a:pt x="16" y="95"/>
                  </a:lnTo>
                  <a:lnTo>
                    <a:pt x="25" y="76"/>
                  </a:lnTo>
                  <a:lnTo>
                    <a:pt x="33" y="55"/>
                  </a:lnTo>
                  <a:lnTo>
                    <a:pt x="47" y="35"/>
                  </a:lnTo>
                  <a:lnTo>
                    <a:pt x="62" y="18"/>
                  </a:lnTo>
                  <a:lnTo>
                    <a:pt x="86" y="0"/>
                  </a:lnTo>
                  <a:lnTo>
                    <a:pt x="117" y="29"/>
                  </a:lnTo>
                  <a:lnTo>
                    <a:pt x="151" y="51"/>
                  </a:lnTo>
                  <a:lnTo>
                    <a:pt x="186" y="62"/>
                  </a:lnTo>
                  <a:lnTo>
                    <a:pt x="223" y="74"/>
                  </a:lnTo>
                  <a:lnTo>
                    <a:pt x="258" y="82"/>
                  </a:lnTo>
                  <a:lnTo>
                    <a:pt x="293" y="93"/>
                  </a:lnTo>
                  <a:lnTo>
                    <a:pt x="326" y="107"/>
                  </a:lnTo>
                  <a:lnTo>
                    <a:pt x="361" y="13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0" name="Freeform 38">
              <a:extLst>
                <a:ext uri="{FF2B5EF4-FFF2-40B4-BE49-F238E27FC236}">
                  <a16:creationId xmlns:a16="http://schemas.microsoft.com/office/drawing/2014/main" id="{3A5139EE-6645-4E5A-9811-DBABA05B9576}"/>
                </a:ext>
              </a:extLst>
            </p:cNvPr>
            <p:cNvSpPr>
              <a:spLocks/>
            </p:cNvSpPr>
            <p:nvPr/>
          </p:nvSpPr>
          <p:spPr bwMode="auto">
            <a:xfrm>
              <a:off x="1342" y="1971"/>
              <a:ext cx="185" cy="96"/>
            </a:xfrm>
            <a:custGeom>
              <a:avLst/>
              <a:gdLst>
                <a:gd name="T0" fmla="*/ 0 w 371"/>
                <a:gd name="T1" fmla="*/ 192 h 192"/>
                <a:gd name="T2" fmla="*/ 359 w 371"/>
                <a:gd name="T3" fmla="*/ 12 h 192"/>
                <a:gd name="T4" fmla="*/ 371 w 371"/>
                <a:gd name="T5" fmla="*/ 0 h 192"/>
                <a:gd name="T6" fmla="*/ 0 w 371"/>
                <a:gd name="T7" fmla="*/ 192 h 192"/>
              </a:gdLst>
              <a:ahLst/>
              <a:cxnLst>
                <a:cxn ang="0">
                  <a:pos x="T0" y="T1"/>
                </a:cxn>
                <a:cxn ang="0">
                  <a:pos x="T2" y="T3"/>
                </a:cxn>
                <a:cxn ang="0">
                  <a:pos x="T4" y="T5"/>
                </a:cxn>
                <a:cxn ang="0">
                  <a:pos x="T6" y="T7"/>
                </a:cxn>
              </a:cxnLst>
              <a:rect l="0" t="0" r="r" b="b"/>
              <a:pathLst>
                <a:path w="371" h="192">
                  <a:moveTo>
                    <a:pt x="0" y="192"/>
                  </a:moveTo>
                  <a:lnTo>
                    <a:pt x="359" y="12"/>
                  </a:lnTo>
                  <a:lnTo>
                    <a:pt x="371" y="0"/>
                  </a:lnTo>
                  <a:lnTo>
                    <a:pt x="0" y="1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1" name="Freeform 39">
              <a:extLst>
                <a:ext uri="{FF2B5EF4-FFF2-40B4-BE49-F238E27FC236}">
                  <a16:creationId xmlns:a16="http://schemas.microsoft.com/office/drawing/2014/main" id="{47932E22-C36B-40C4-AA76-A8A7A69EDB60}"/>
                </a:ext>
              </a:extLst>
            </p:cNvPr>
            <p:cNvSpPr>
              <a:spLocks/>
            </p:cNvSpPr>
            <p:nvPr/>
          </p:nvSpPr>
          <p:spPr bwMode="auto">
            <a:xfrm>
              <a:off x="2165" y="1857"/>
              <a:ext cx="561" cy="659"/>
            </a:xfrm>
            <a:custGeom>
              <a:avLst/>
              <a:gdLst>
                <a:gd name="T0" fmla="*/ 708 w 1123"/>
                <a:gd name="T1" fmla="*/ 66 h 1318"/>
                <a:gd name="T2" fmla="*/ 754 w 1123"/>
                <a:gd name="T3" fmla="*/ 37 h 1318"/>
                <a:gd name="T4" fmla="*/ 814 w 1123"/>
                <a:gd name="T5" fmla="*/ 49 h 1318"/>
                <a:gd name="T6" fmla="*/ 836 w 1123"/>
                <a:gd name="T7" fmla="*/ 97 h 1318"/>
                <a:gd name="T8" fmla="*/ 485 w 1123"/>
                <a:gd name="T9" fmla="*/ 572 h 1318"/>
                <a:gd name="T10" fmla="*/ 568 w 1123"/>
                <a:gd name="T11" fmla="*/ 465 h 1318"/>
                <a:gd name="T12" fmla="*/ 688 w 1123"/>
                <a:gd name="T13" fmla="*/ 359 h 1318"/>
                <a:gd name="T14" fmla="*/ 801 w 1123"/>
                <a:gd name="T15" fmla="*/ 208 h 1318"/>
                <a:gd name="T16" fmla="*/ 898 w 1123"/>
                <a:gd name="T17" fmla="*/ 242 h 1318"/>
                <a:gd name="T18" fmla="*/ 849 w 1123"/>
                <a:gd name="T19" fmla="*/ 394 h 1318"/>
                <a:gd name="T20" fmla="*/ 830 w 1123"/>
                <a:gd name="T21" fmla="*/ 454 h 1318"/>
                <a:gd name="T22" fmla="*/ 874 w 1123"/>
                <a:gd name="T23" fmla="*/ 401 h 1318"/>
                <a:gd name="T24" fmla="*/ 944 w 1123"/>
                <a:gd name="T25" fmla="*/ 495 h 1318"/>
                <a:gd name="T26" fmla="*/ 799 w 1123"/>
                <a:gd name="T27" fmla="*/ 690 h 1318"/>
                <a:gd name="T28" fmla="*/ 770 w 1123"/>
                <a:gd name="T29" fmla="*/ 778 h 1318"/>
                <a:gd name="T30" fmla="*/ 843 w 1123"/>
                <a:gd name="T31" fmla="*/ 692 h 1318"/>
                <a:gd name="T32" fmla="*/ 905 w 1123"/>
                <a:gd name="T33" fmla="*/ 617 h 1318"/>
                <a:gd name="T34" fmla="*/ 969 w 1123"/>
                <a:gd name="T35" fmla="*/ 572 h 1318"/>
                <a:gd name="T36" fmla="*/ 1010 w 1123"/>
                <a:gd name="T37" fmla="*/ 619 h 1318"/>
                <a:gd name="T38" fmla="*/ 900 w 1123"/>
                <a:gd name="T39" fmla="*/ 756 h 1318"/>
                <a:gd name="T40" fmla="*/ 915 w 1123"/>
                <a:gd name="T41" fmla="*/ 805 h 1318"/>
                <a:gd name="T42" fmla="*/ 1014 w 1123"/>
                <a:gd name="T43" fmla="*/ 698 h 1318"/>
                <a:gd name="T44" fmla="*/ 1090 w 1123"/>
                <a:gd name="T45" fmla="*/ 683 h 1318"/>
                <a:gd name="T46" fmla="*/ 1113 w 1123"/>
                <a:gd name="T47" fmla="*/ 727 h 1318"/>
                <a:gd name="T48" fmla="*/ 655 w 1123"/>
                <a:gd name="T49" fmla="*/ 1152 h 1318"/>
                <a:gd name="T50" fmla="*/ 735 w 1123"/>
                <a:gd name="T51" fmla="*/ 1006 h 1318"/>
                <a:gd name="T52" fmla="*/ 824 w 1123"/>
                <a:gd name="T53" fmla="*/ 863 h 1318"/>
                <a:gd name="T54" fmla="*/ 583 w 1123"/>
                <a:gd name="T55" fmla="*/ 1117 h 1318"/>
                <a:gd name="T56" fmla="*/ 308 w 1123"/>
                <a:gd name="T57" fmla="*/ 1318 h 1318"/>
                <a:gd name="T58" fmla="*/ 510 w 1123"/>
                <a:gd name="T59" fmla="*/ 1059 h 1318"/>
                <a:gd name="T60" fmla="*/ 739 w 1123"/>
                <a:gd name="T61" fmla="*/ 816 h 1318"/>
                <a:gd name="T62" fmla="*/ 234 w 1123"/>
                <a:gd name="T63" fmla="*/ 1225 h 1318"/>
                <a:gd name="T64" fmla="*/ 221 w 1123"/>
                <a:gd name="T65" fmla="*/ 1152 h 1318"/>
                <a:gd name="T66" fmla="*/ 341 w 1123"/>
                <a:gd name="T67" fmla="*/ 1022 h 1318"/>
                <a:gd name="T68" fmla="*/ 517 w 1123"/>
                <a:gd name="T69" fmla="*/ 816 h 1318"/>
                <a:gd name="T70" fmla="*/ 481 w 1123"/>
                <a:gd name="T71" fmla="*/ 778 h 1318"/>
                <a:gd name="T72" fmla="*/ 291 w 1123"/>
                <a:gd name="T73" fmla="*/ 1012 h 1318"/>
                <a:gd name="T74" fmla="*/ 415 w 1123"/>
                <a:gd name="T75" fmla="*/ 659 h 1318"/>
                <a:gd name="T76" fmla="*/ 60 w 1123"/>
                <a:gd name="T77" fmla="*/ 857 h 1318"/>
                <a:gd name="T78" fmla="*/ 232 w 1123"/>
                <a:gd name="T79" fmla="*/ 605 h 1318"/>
                <a:gd name="T80" fmla="*/ 0 w 1123"/>
                <a:gd name="T81" fmla="*/ 739 h 1318"/>
                <a:gd name="T82" fmla="*/ 122 w 1123"/>
                <a:gd name="T83" fmla="*/ 508 h 1318"/>
                <a:gd name="T84" fmla="*/ 7 w 1123"/>
                <a:gd name="T85" fmla="*/ 564 h 1318"/>
                <a:gd name="T86" fmla="*/ 194 w 1123"/>
                <a:gd name="T87" fmla="*/ 235 h 1318"/>
                <a:gd name="T88" fmla="*/ 322 w 1123"/>
                <a:gd name="T89" fmla="*/ 173 h 1318"/>
                <a:gd name="T90" fmla="*/ 345 w 1123"/>
                <a:gd name="T91" fmla="*/ 182 h 1318"/>
                <a:gd name="T92" fmla="*/ 389 w 1123"/>
                <a:gd name="T93" fmla="*/ 161 h 1318"/>
                <a:gd name="T94" fmla="*/ 529 w 1123"/>
                <a:gd name="T95" fmla="*/ 68 h 1318"/>
                <a:gd name="T96" fmla="*/ 452 w 1123"/>
                <a:gd name="T97" fmla="*/ 264 h 1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23" h="1318">
                  <a:moveTo>
                    <a:pt x="463" y="264"/>
                  </a:moveTo>
                  <a:lnTo>
                    <a:pt x="678" y="49"/>
                  </a:lnTo>
                  <a:lnTo>
                    <a:pt x="704" y="84"/>
                  </a:lnTo>
                  <a:lnTo>
                    <a:pt x="708" y="66"/>
                  </a:lnTo>
                  <a:lnTo>
                    <a:pt x="717" y="56"/>
                  </a:lnTo>
                  <a:lnTo>
                    <a:pt x="727" y="47"/>
                  </a:lnTo>
                  <a:lnTo>
                    <a:pt x="742" y="43"/>
                  </a:lnTo>
                  <a:lnTo>
                    <a:pt x="754" y="37"/>
                  </a:lnTo>
                  <a:lnTo>
                    <a:pt x="770" y="37"/>
                  </a:lnTo>
                  <a:lnTo>
                    <a:pt x="783" y="37"/>
                  </a:lnTo>
                  <a:lnTo>
                    <a:pt x="799" y="37"/>
                  </a:lnTo>
                  <a:lnTo>
                    <a:pt x="814" y="49"/>
                  </a:lnTo>
                  <a:lnTo>
                    <a:pt x="830" y="66"/>
                  </a:lnTo>
                  <a:lnTo>
                    <a:pt x="834" y="76"/>
                  </a:lnTo>
                  <a:lnTo>
                    <a:pt x="837" y="87"/>
                  </a:lnTo>
                  <a:lnTo>
                    <a:pt x="836" y="97"/>
                  </a:lnTo>
                  <a:lnTo>
                    <a:pt x="836" y="109"/>
                  </a:lnTo>
                  <a:lnTo>
                    <a:pt x="415" y="599"/>
                  </a:lnTo>
                  <a:lnTo>
                    <a:pt x="453" y="588"/>
                  </a:lnTo>
                  <a:lnTo>
                    <a:pt x="485" y="572"/>
                  </a:lnTo>
                  <a:lnTo>
                    <a:pt x="508" y="549"/>
                  </a:lnTo>
                  <a:lnTo>
                    <a:pt x="529" y="522"/>
                  </a:lnTo>
                  <a:lnTo>
                    <a:pt x="549" y="493"/>
                  </a:lnTo>
                  <a:lnTo>
                    <a:pt x="568" y="465"/>
                  </a:lnTo>
                  <a:lnTo>
                    <a:pt x="591" y="440"/>
                  </a:lnTo>
                  <a:lnTo>
                    <a:pt x="620" y="421"/>
                  </a:lnTo>
                  <a:lnTo>
                    <a:pt x="655" y="392"/>
                  </a:lnTo>
                  <a:lnTo>
                    <a:pt x="688" y="359"/>
                  </a:lnTo>
                  <a:lnTo>
                    <a:pt x="715" y="320"/>
                  </a:lnTo>
                  <a:lnTo>
                    <a:pt x="744" y="283"/>
                  </a:lnTo>
                  <a:lnTo>
                    <a:pt x="770" y="242"/>
                  </a:lnTo>
                  <a:lnTo>
                    <a:pt x="801" y="208"/>
                  </a:lnTo>
                  <a:lnTo>
                    <a:pt x="832" y="179"/>
                  </a:lnTo>
                  <a:lnTo>
                    <a:pt x="870" y="157"/>
                  </a:lnTo>
                  <a:lnTo>
                    <a:pt x="890" y="200"/>
                  </a:lnTo>
                  <a:lnTo>
                    <a:pt x="898" y="242"/>
                  </a:lnTo>
                  <a:lnTo>
                    <a:pt x="896" y="283"/>
                  </a:lnTo>
                  <a:lnTo>
                    <a:pt x="888" y="324"/>
                  </a:lnTo>
                  <a:lnTo>
                    <a:pt x="870" y="359"/>
                  </a:lnTo>
                  <a:lnTo>
                    <a:pt x="849" y="394"/>
                  </a:lnTo>
                  <a:lnTo>
                    <a:pt x="824" y="425"/>
                  </a:lnTo>
                  <a:lnTo>
                    <a:pt x="799" y="456"/>
                  </a:lnTo>
                  <a:lnTo>
                    <a:pt x="814" y="458"/>
                  </a:lnTo>
                  <a:lnTo>
                    <a:pt x="830" y="454"/>
                  </a:lnTo>
                  <a:lnTo>
                    <a:pt x="841" y="442"/>
                  </a:lnTo>
                  <a:lnTo>
                    <a:pt x="855" y="429"/>
                  </a:lnTo>
                  <a:lnTo>
                    <a:pt x="865" y="413"/>
                  </a:lnTo>
                  <a:lnTo>
                    <a:pt x="874" y="401"/>
                  </a:lnTo>
                  <a:lnTo>
                    <a:pt x="884" y="394"/>
                  </a:lnTo>
                  <a:lnTo>
                    <a:pt x="896" y="396"/>
                  </a:lnTo>
                  <a:lnTo>
                    <a:pt x="934" y="444"/>
                  </a:lnTo>
                  <a:lnTo>
                    <a:pt x="944" y="495"/>
                  </a:lnTo>
                  <a:lnTo>
                    <a:pt x="927" y="545"/>
                  </a:lnTo>
                  <a:lnTo>
                    <a:pt x="894" y="595"/>
                  </a:lnTo>
                  <a:lnTo>
                    <a:pt x="847" y="642"/>
                  </a:lnTo>
                  <a:lnTo>
                    <a:pt x="799" y="690"/>
                  </a:lnTo>
                  <a:lnTo>
                    <a:pt x="750" y="735"/>
                  </a:lnTo>
                  <a:lnTo>
                    <a:pt x="715" y="780"/>
                  </a:lnTo>
                  <a:lnTo>
                    <a:pt x="744" y="783"/>
                  </a:lnTo>
                  <a:lnTo>
                    <a:pt x="770" y="778"/>
                  </a:lnTo>
                  <a:lnTo>
                    <a:pt x="789" y="762"/>
                  </a:lnTo>
                  <a:lnTo>
                    <a:pt x="808" y="743"/>
                  </a:lnTo>
                  <a:lnTo>
                    <a:pt x="824" y="716"/>
                  </a:lnTo>
                  <a:lnTo>
                    <a:pt x="843" y="692"/>
                  </a:lnTo>
                  <a:lnTo>
                    <a:pt x="867" y="671"/>
                  </a:lnTo>
                  <a:lnTo>
                    <a:pt x="896" y="659"/>
                  </a:lnTo>
                  <a:lnTo>
                    <a:pt x="898" y="634"/>
                  </a:lnTo>
                  <a:lnTo>
                    <a:pt x="905" y="617"/>
                  </a:lnTo>
                  <a:lnTo>
                    <a:pt x="917" y="601"/>
                  </a:lnTo>
                  <a:lnTo>
                    <a:pt x="934" y="591"/>
                  </a:lnTo>
                  <a:lnTo>
                    <a:pt x="952" y="580"/>
                  </a:lnTo>
                  <a:lnTo>
                    <a:pt x="969" y="572"/>
                  </a:lnTo>
                  <a:lnTo>
                    <a:pt x="985" y="562"/>
                  </a:lnTo>
                  <a:lnTo>
                    <a:pt x="1002" y="553"/>
                  </a:lnTo>
                  <a:lnTo>
                    <a:pt x="1016" y="586"/>
                  </a:lnTo>
                  <a:lnTo>
                    <a:pt x="1010" y="619"/>
                  </a:lnTo>
                  <a:lnTo>
                    <a:pt x="989" y="652"/>
                  </a:lnTo>
                  <a:lnTo>
                    <a:pt x="962" y="686"/>
                  </a:lnTo>
                  <a:lnTo>
                    <a:pt x="929" y="719"/>
                  </a:lnTo>
                  <a:lnTo>
                    <a:pt x="900" y="756"/>
                  </a:lnTo>
                  <a:lnTo>
                    <a:pt x="878" y="795"/>
                  </a:lnTo>
                  <a:lnTo>
                    <a:pt x="870" y="840"/>
                  </a:lnTo>
                  <a:lnTo>
                    <a:pt x="892" y="824"/>
                  </a:lnTo>
                  <a:lnTo>
                    <a:pt x="915" y="805"/>
                  </a:lnTo>
                  <a:lnTo>
                    <a:pt x="938" y="778"/>
                  </a:lnTo>
                  <a:lnTo>
                    <a:pt x="964" y="750"/>
                  </a:lnTo>
                  <a:lnTo>
                    <a:pt x="987" y="721"/>
                  </a:lnTo>
                  <a:lnTo>
                    <a:pt x="1014" y="698"/>
                  </a:lnTo>
                  <a:lnTo>
                    <a:pt x="1043" y="679"/>
                  </a:lnTo>
                  <a:lnTo>
                    <a:pt x="1074" y="671"/>
                  </a:lnTo>
                  <a:lnTo>
                    <a:pt x="1082" y="675"/>
                  </a:lnTo>
                  <a:lnTo>
                    <a:pt x="1090" y="683"/>
                  </a:lnTo>
                  <a:lnTo>
                    <a:pt x="1095" y="692"/>
                  </a:lnTo>
                  <a:lnTo>
                    <a:pt x="1103" y="704"/>
                  </a:lnTo>
                  <a:lnTo>
                    <a:pt x="1107" y="716"/>
                  </a:lnTo>
                  <a:lnTo>
                    <a:pt x="1113" y="727"/>
                  </a:lnTo>
                  <a:lnTo>
                    <a:pt x="1117" y="741"/>
                  </a:lnTo>
                  <a:lnTo>
                    <a:pt x="1123" y="756"/>
                  </a:lnTo>
                  <a:lnTo>
                    <a:pt x="787" y="1140"/>
                  </a:lnTo>
                  <a:lnTo>
                    <a:pt x="655" y="1152"/>
                  </a:lnTo>
                  <a:lnTo>
                    <a:pt x="657" y="1111"/>
                  </a:lnTo>
                  <a:lnTo>
                    <a:pt x="675" y="1074"/>
                  </a:lnTo>
                  <a:lnTo>
                    <a:pt x="702" y="1039"/>
                  </a:lnTo>
                  <a:lnTo>
                    <a:pt x="735" y="1006"/>
                  </a:lnTo>
                  <a:lnTo>
                    <a:pt x="766" y="971"/>
                  </a:lnTo>
                  <a:lnTo>
                    <a:pt x="795" y="937"/>
                  </a:lnTo>
                  <a:lnTo>
                    <a:pt x="814" y="900"/>
                  </a:lnTo>
                  <a:lnTo>
                    <a:pt x="824" y="863"/>
                  </a:lnTo>
                  <a:lnTo>
                    <a:pt x="760" y="931"/>
                  </a:lnTo>
                  <a:lnTo>
                    <a:pt x="700" y="997"/>
                  </a:lnTo>
                  <a:lnTo>
                    <a:pt x="642" y="1057"/>
                  </a:lnTo>
                  <a:lnTo>
                    <a:pt x="583" y="1117"/>
                  </a:lnTo>
                  <a:lnTo>
                    <a:pt x="519" y="1169"/>
                  </a:lnTo>
                  <a:lnTo>
                    <a:pt x="453" y="1223"/>
                  </a:lnTo>
                  <a:lnTo>
                    <a:pt x="384" y="1270"/>
                  </a:lnTo>
                  <a:lnTo>
                    <a:pt x="308" y="1318"/>
                  </a:lnTo>
                  <a:lnTo>
                    <a:pt x="357" y="1239"/>
                  </a:lnTo>
                  <a:lnTo>
                    <a:pt x="407" y="1171"/>
                  </a:lnTo>
                  <a:lnTo>
                    <a:pt x="457" y="1111"/>
                  </a:lnTo>
                  <a:lnTo>
                    <a:pt x="510" y="1059"/>
                  </a:lnTo>
                  <a:lnTo>
                    <a:pt x="562" y="1002"/>
                  </a:lnTo>
                  <a:lnTo>
                    <a:pt x="618" y="948"/>
                  </a:lnTo>
                  <a:lnTo>
                    <a:pt x="677" y="886"/>
                  </a:lnTo>
                  <a:lnTo>
                    <a:pt x="739" y="816"/>
                  </a:lnTo>
                  <a:lnTo>
                    <a:pt x="715" y="780"/>
                  </a:lnTo>
                  <a:lnTo>
                    <a:pt x="271" y="1247"/>
                  </a:lnTo>
                  <a:lnTo>
                    <a:pt x="250" y="1237"/>
                  </a:lnTo>
                  <a:lnTo>
                    <a:pt x="234" y="1225"/>
                  </a:lnTo>
                  <a:lnTo>
                    <a:pt x="223" y="1208"/>
                  </a:lnTo>
                  <a:lnTo>
                    <a:pt x="219" y="1191"/>
                  </a:lnTo>
                  <a:lnTo>
                    <a:pt x="217" y="1169"/>
                  </a:lnTo>
                  <a:lnTo>
                    <a:pt x="221" y="1152"/>
                  </a:lnTo>
                  <a:lnTo>
                    <a:pt x="230" y="1136"/>
                  </a:lnTo>
                  <a:lnTo>
                    <a:pt x="248" y="1127"/>
                  </a:lnTo>
                  <a:lnTo>
                    <a:pt x="294" y="1072"/>
                  </a:lnTo>
                  <a:lnTo>
                    <a:pt x="341" y="1022"/>
                  </a:lnTo>
                  <a:lnTo>
                    <a:pt x="386" y="970"/>
                  </a:lnTo>
                  <a:lnTo>
                    <a:pt x="430" y="921"/>
                  </a:lnTo>
                  <a:lnTo>
                    <a:pt x="473" y="869"/>
                  </a:lnTo>
                  <a:lnTo>
                    <a:pt x="517" y="816"/>
                  </a:lnTo>
                  <a:lnTo>
                    <a:pt x="560" y="762"/>
                  </a:lnTo>
                  <a:lnTo>
                    <a:pt x="607" y="708"/>
                  </a:lnTo>
                  <a:lnTo>
                    <a:pt x="539" y="735"/>
                  </a:lnTo>
                  <a:lnTo>
                    <a:pt x="481" y="778"/>
                  </a:lnTo>
                  <a:lnTo>
                    <a:pt x="428" y="830"/>
                  </a:lnTo>
                  <a:lnTo>
                    <a:pt x="382" y="890"/>
                  </a:lnTo>
                  <a:lnTo>
                    <a:pt x="335" y="950"/>
                  </a:lnTo>
                  <a:lnTo>
                    <a:pt x="291" y="1012"/>
                  </a:lnTo>
                  <a:lnTo>
                    <a:pt x="242" y="1072"/>
                  </a:lnTo>
                  <a:lnTo>
                    <a:pt x="188" y="1127"/>
                  </a:lnTo>
                  <a:lnTo>
                    <a:pt x="116" y="1066"/>
                  </a:lnTo>
                  <a:lnTo>
                    <a:pt x="415" y="659"/>
                  </a:lnTo>
                  <a:lnTo>
                    <a:pt x="391" y="636"/>
                  </a:lnTo>
                  <a:lnTo>
                    <a:pt x="79" y="983"/>
                  </a:lnTo>
                  <a:lnTo>
                    <a:pt x="52" y="919"/>
                  </a:lnTo>
                  <a:lnTo>
                    <a:pt x="60" y="857"/>
                  </a:lnTo>
                  <a:lnTo>
                    <a:pt x="89" y="793"/>
                  </a:lnTo>
                  <a:lnTo>
                    <a:pt x="135" y="731"/>
                  </a:lnTo>
                  <a:lnTo>
                    <a:pt x="186" y="667"/>
                  </a:lnTo>
                  <a:lnTo>
                    <a:pt x="232" y="605"/>
                  </a:lnTo>
                  <a:lnTo>
                    <a:pt x="267" y="541"/>
                  </a:lnTo>
                  <a:lnTo>
                    <a:pt x="283" y="479"/>
                  </a:lnTo>
                  <a:lnTo>
                    <a:pt x="7" y="803"/>
                  </a:lnTo>
                  <a:lnTo>
                    <a:pt x="0" y="739"/>
                  </a:lnTo>
                  <a:lnTo>
                    <a:pt x="13" y="681"/>
                  </a:lnTo>
                  <a:lnTo>
                    <a:pt x="42" y="622"/>
                  </a:lnTo>
                  <a:lnTo>
                    <a:pt x="81" y="566"/>
                  </a:lnTo>
                  <a:lnTo>
                    <a:pt x="122" y="508"/>
                  </a:lnTo>
                  <a:lnTo>
                    <a:pt x="161" y="454"/>
                  </a:lnTo>
                  <a:lnTo>
                    <a:pt x="192" y="400"/>
                  </a:lnTo>
                  <a:lnTo>
                    <a:pt x="211" y="347"/>
                  </a:lnTo>
                  <a:lnTo>
                    <a:pt x="7" y="564"/>
                  </a:lnTo>
                  <a:lnTo>
                    <a:pt x="91" y="264"/>
                  </a:lnTo>
                  <a:lnTo>
                    <a:pt x="126" y="256"/>
                  </a:lnTo>
                  <a:lnTo>
                    <a:pt x="161" y="248"/>
                  </a:lnTo>
                  <a:lnTo>
                    <a:pt x="194" y="235"/>
                  </a:lnTo>
                  <a:lnTo>
                    <a:pt x="227" y="223"/>
                  </a:lnTo>
                  <a:lnTo>
                    <a:pt x="258" y="206"/>
                  </a:lnTo>
                  <a:lnTo>
                    <a:pt x="291" y="190"/>
                  </a:lnTo>
                  <a:lnTo>
                    <a:pt x="322" y="173"/>
                  </a:lnTo>
                  <a:lnTo>
                    <a:pt x="355" y="157"/>
                  </a:lnTo>
                  <a:lnTo>
                    <a:pt x="358" y="161"/>
                  </a:lnTo>
                  <a:lnTo>
                    <a:pt x="351" y="175"/>
                  </a:lnTo>
                  <a:lnTo>
                    <a:pt x="345" y="182"/>
                  </a:lnTo>
                  <a:lnTo>
                    <a:pt x="343" y="190"/>
                  </a:lnTo>
                  <a:lnTo>
                    <a:pt x="345" y="196"/>
                  </a:lnTo>
                  <a:lnTo>
                    <a:pt x="355" y="204"/>
                  </a:lnTo>
                  <a:lnTo>
                    <a:pt x="389" y="161"/>
                  </a:lnTo>
                  <a:lnTo>
                    <a:pt x="424" y="132"/>
                  </a:lnTo>
                  <a:lnTo>
                    <a:pt x="459" y="107"/>
                  </a:lnTo>
                  <a:lnTo>
                    <a:pt x="494" y="87"/>
                  </a:lnTo>
                  <a:lnTo>
                    <a:pt x="529" y="68"/>
                  </a:lnTo>
                  <a:lnTo>
                    <a:pt x="566" y="49"/>
                  </a:lnTo>
                  <a:lnTo>
                    <a:pt x="603" y="25"/>
                  </a:lnTo>
                  <a:lnTo>
                    <a:pt x="644" y="0"/>
                  </a:lnTo>
                  <a:lnTo>
                    <a:pt x="452" y="264"/>
                  </a:lnTo>
                  <a:lnTo>
                    <a:pt x="463" y="26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2" name="Freeform 40">
              <a:extLst>
                <a:ext uri="{FF2B5EF4-FFF2-40B4-BE49-F238E27FC236}">
                  <a16:creationId xmlns:a16="http://schemas.microsoft.com/office/drawing/2014/main" id="{B1C887D1-A849-4FFF-8929-42ED7A2A29A4}"/>
                </a:ext>
              </a:extLst>
            </p:cNvPr>
            <p:cNvSpPr>
              <a:spLocks/>
            </p:cNvSpPr>
            <p:nvPr/>
          </p:nvSpPr>
          <p:spPr bwMode="auto">
            <a:xfrm>
              <a:off x="1713" y="1971"/>
              <a:ext cx="36" cy="23"/>
            </a:xfrm>
            <a:custGeom>
              <a:avLst/>
              <a:gdLst>
                <a:gd name="T0" fmla="*/ 72 w 72"/>
                <a:gd name="T1" fmla="*/ 0 h 46"/>
                <a:gd name="T2" fmla="*/ 0 w 72"/>
                <a:gd name="T3" fmla="*/ 46 h 46"/>
                <a:gd name="T4" fmla="*/ 72 w 72"/>
                <a:gd name="T5" fmla="*/ 0 h 46"/>
              </a:gdLst>
              <a:ahLst/>
              <a:cxnLst>
                <a:cxn ang="0">
                  <a:pos x="T0" y="T1"/>
                </a:cxn>
                <a:cxn ang="0">
                  <a:pos x="T2" y="T3"/>
                </a:cxn>
                <a:cxn ang="0">
                  <a:pos x="T4" y="T5"/>
                </a:cxn>
              </a:cxnLst>
              <a:rect l="0" t="0" r="r" b="b"/>
              <a:pathLst>
                <a:path w="72" h="46">
                  <a:moveTo>
                    <a:pt x="72" y="0"/>
                  </a:moveTo>
                  <a:lnTo>
                    <a:pt x="0" y="46"/>
                  </a:lnTo>
                  <a:lnTo>
                    <a:pt x="7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3" name="Freeform 41">
              <a:extLst>
                <a:ext uri="{FF2B5EF4-FFF2-40B4-BE49-F238E27FC236}">
                  <a16:creationId xmlns:a16="http://schemas.microsoft.com/office/drawing/2014/main" id="{A9370E0F-C6DC-4314-AB2C-4644CE4CA7FE}"/>
                </a:ext>
              </a:extLst>
            </p:cNvPr>
            <p:cNvSpPr>
              <a:spLocks/>
            </p:cNvSpPr>
            <p:nvPr/>
          </p:nvSpPr>
          <p:spPr bwMode="auto">
            <a:xfrm>
              <a:off x="718" y="2114"/>
              <a:ext cx="210" cy="178"/>
            </a:xfrm>
            <a:custGeom>
              <a:avLst/>
              <a:gdLst>
                <a:gd name="T0" fmla="*/ 419 w 419"/>
                <a:gd name="T1" fmla="*/ 229 h 355"/>
                <a:gd name="T2" fmla="*/ 413 w 419"/>
                <a:gd name="T3" fmla="*/ 244 h 355"/>
                <a:gd name="T4" fmla="*/ 404 w 419"/>
                <a:gd name="T5" fmla="*/ 262 h 355"/>
                <a:gd name="T6" fmla="*/ 386 w 419"/>
                <a:gd name="T7" fmla="*/ 275 h 355"/>
                <a:gd name="T8" fmla="*/ 371 w 419"/>
                <a:gd name="T9" fmla="*/ 287 h 355"/>
                <a:gd name="T10" fmla="*/ 336 w 419"/>
                <a:gd name="T11" fmla="*/ 275 h 355"/>
                <a:gd name="T12" fmla="*/ 330 w 419"/>
                <a:gd name="T13" fmla="*/ 279 h 355"/>
                <a:gd name="T14" fmla="*/ 330 w 419"/>
                <a:gd name="T15" fmla="*/ 289 h 355"/>
                <a:gd name="T16" fmla="*/ 332 w 419"/>
                <a:gd name="T17" fmla="*/ 300 h 355"/>
                <a:gd name="T18" fmla="*/ 336 w 419"/>
                <a:gd name="T19" fmla="*/ 312 h 355"/>
                <a:gd name="T20" fmla="*/ 308 w 419"/>
                <a:gd name="T21" fmla="*/ 304 h 355"/>
                <a:gd name="T22" fmla="*/ 283 w 419"/>
                <a:gd name="T23" fmla="*/ 296 h 355"/>
                <a:gd name="T24" fmla="*/ 260 w 419"/>
                <a:gd name="T25" fmla="*/ 283 h 355"/>
                <a:gd name="T26" fmla="*/ 239 w 419"/>
                <a:gd name="T27" fmla="*/ 271 h 355"/>
                <a:gd name="T28" fmla="*/ 215 w 419"/>
                <a:gd name="T29" fmla="*/ 256 h 355"/>
                <a:gd name="T30" fmla="*/ 192 w 419"/>
                <a:gd name="T31" fmla="*/ 242 h 355"/>
                <a:gd name="T32" fmla="*/ 167 w 419"/>
                <a:gd name="T33" fmla="*/ 227 h 355"/>
                <a:gd name="T34" fmla="*/ 144 w 419"/>
                <a:gd name="T35" fmla="*/ 215 h 355"/>
                <a:gd name="T36" fmla="*/ 144 w 419"/>
                <a:gd name="T37" fmla="*/ 229 h 355"/>
                <a:gd name="T38" fmla="*/ 287 w 419"/>
                <a:gd name="T39" fmla="*/ 347 h 355"/>
                <a:gd name="T40" fmla="*/ 254 w 419"/>
                <a:gd name="T41" fmla="*/ 355 h 355"/>
                <a:gd name="T42" fmla="*/ 221 w 419"/>
                <a:gd name="T43" fmla="*/ 349 h 355"/>
                <a:gd name="T44" fmla="*/ 186 w 419"/>
                <a:gd name="T45" fmla="*/ 333 h 355"/>
                <a:gd name="T46" fmla="*/ 153 w 419"/>
                <a:gd name="T47" fmla="*/ 314 h 355"/>
                <a:gd name="T48" fmla="*/ 116 w 419"/>
                <a:gd name="T49" fmla="*/ 291 h 355"/>
                <a:gd name="T50" fmla="*/ 82 w 419"/>
                <a:gd name="T51" fmla="*/ 273 h 355"/>
                <a:gd name="T52" fmla="*/ 47 w 419"/>
                <a:gd name="T53" fmla="*/ 262 h 355"/>
                <a:gd name="T54" fmla="*/ 12 w 419"/>
                <a:gd name="T55" fmla="*/ 264 h 355"/>
                <a:gd name="T56" fmla="*/ 4 w 419"/>
                <a:gd name="T57" fmla="*/ 252 h 355"/>
                <a:gd name="T58" fmla="*/ 2 w 419"/>
                <a:gd name="T59" fmla="*/ 240 h 355"/>
                <a:gd name="T60" fmla="*/ 0 w 419"/>
                <a:gd name="T61" fmla="*/ 227 h 355"/>
                <a:gd name="T62" fmla="*/ 6 w 419"/>
                <a:gd name="T63" fmla="*/ 215 h 355"/>
                <a:gd name="T64" fmla="*/ 10 w 419"/>
                <a:gd name="T65" fmla="*/ 201 h 355"/>
                <a:gd name="T66" fmla="*/ 18 w 419"/>
                <a:gd name="T67" fmla="*/ 188 h 355"/>
                <a:gd name="T68" fmla="*/ 25 w 419"/>
                <a:gd name="T69" fmla="*/ 176 h 355"/>
                <a:gd name="T70" fmla="*/ 35 w 419"/>
                <a:gd name="T71" fmla="*/ 169 h 355"/>
                <a:gd name="T72" fmla="*/ 51 w 419"/>
                <a:gd name="T73" fmla="*/ 172 h 355"/>
                <a:gd name="T74" fmla="*/ 64 w 419"/>
                <a:gd name="T75" fmla="*/ 184 h 355"/>
                <a:gd name="T76" fmla="*/ 76 w 419"/>
                <a:gd name="T77" fmla="*/ 196 h 355"/>
                <a:gd name="T78" fmla="*/ 89 w 419"/>
                <a:gd name="T79" fmla="*/ 209 h 355"/>
                <a:gd name="T80" fmla="*/ 99 w 419"/>
                <a:gd name="T81" fmla="*/ 219 h 355"/>
                <a:gd name="T82" fmla="*/ 111 w 419"/>
                <a:gd name="T83" fmla="*/ 223 h 355"/>
                <a:gd name="T84" fmla="*/ 124 w 419"/>
                <a:gd name="T85" fmla="*/ 221 h 355"/>
                <a:gd name="T86" fmla="*/ 144 w 419"/>
                <a:gd name="T87" fmla="*/ 215 h 355"/>
                <a:gd name="T88" fmla="*/ 122 w 419"/>
                <a:gd name="T89" fmla="*/ 194 h 355"/>
                <a:gd name="T90" fmla="*/ 101 w 419"/>
                <a:gd name="T91" fmla="*/ 172 h 355"/>
                <a:gd name="T92" fmla="*/ 80 w 419"/>
                <a:gd name="T93" fmla="*/ 147 h 355"/>
                <a:gd name="T94" fmla="*/ 64 w 419"/>
                <a:gd name="T95" fmla="*/ 120 h 355"/>
                <a:gd name="T96" fmla="*/ 52 w 419"/>
                <a:gd name="T97" fmla="*/ 89 h 355"/>
                <a:gd name="T98" fmla="*/ 51 w 419"/>
                <a:gd name="T99" fmla="*/ 60 h 355"/>
                <a:gd name="T100" fmla="*/ 58 w 419"/>
                <a:gd name="T101" fmla="*/ 29 h 355"/>
                <a:gd name="T102" fmla="*/ 84 w 419"/>
                <a:gd name="T103" fmla="*/ 0 h 355"/>
                <a:gd name="T104" fmla="*/ 419 w 419"/>
                <a:gd name="T105" fmla="*/ 229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19" h="355">
                  <a:moveTo>
                    <a:pt x="419" y="229"/>
                  </a:moveTo>
                  <a:lnTo>
                    <a:pt x="413" y="244"/>
                  </a:lnTo>
                  <a:lnTo>
                    <a:pt x="404" y="262"/>
                  </a:lnTo>
                  <a:lnTo>
                    <a:pt x="386" y="275"/>
                  </a:lnTo>
                  <a:lnTo>
                    <a:pt x="371" y="287"/>
                  </a:lnTo>
                  <a:lnTo>
                    <a:pt x="336" y="275"/>
                  </a:lnTo>
                  <a:lnTo>
                    <a:pt x="330" y="279"/>
                  </a:lnTo>
                  <a:lnTo>
                    <a:pt x="330" y="289"/>
                  </a:lnTo>
                  <a:lnTo>
                    <a:pt x="332" y="300"/>
                  </a:lnTo>
                  <a:lnTo>
                    <a:pt x="336" y="312"/>
                  </a:lnTo>
                  <a:lnTo>
                    <a:pt x="308" y="304"/>
                  </a:lnTo>
                  <a:lnTo>
                    <a:pt x="283" y="296"/>
                  </a:lnTo>
                  <a:lnTo>
                    <a:pt x="260" y="283"/>
                  </a:lnTo>
                  <a:lnTo>
                    <a:pt x="239" y="271"/>
                  </a:lnTo>
                  <a:lnTo>
                    <a:pt x="215" y="256"/>
                  </a:lnTo>
                  <a:lnTo>
                    <a:pt x="192" y="242"/>
                  </a:lnTo>
                  <a:lnTo>
                    <a:pt x="167" y="227"/>
                  </a:lnTo>
                  <a:lnTo>
                    <a:pt x="144" y="215"/>
                  </a:lnTo>
                  <a:lnTo>
                    <a:pt x="144" y="229"/>
                  </a:lnTo>
                  <a:lnTo>
                    <a:pt x="287" y="347"/>
                  </a:lnTo>
                  <a:lnTo>
                    <a:pt x="254" y="355"/>
                  </a:lnTo>
                  <a:lnTo>
                    <a:pt x="221" y="349"/>
                  </a:lnTo>
                  <a:lnTo>
                    <a:pt x="186" y="333"/>
                  </a:lnTo>
                  <a:lnTo>
                    <a:pt x="153" y="314"/>
                  </a:lnTo>
                  <a:lnTo>
                    <a:pt x="116" y="291"/>
                  </a:lnTo>
                  <a:lnTo>
                    <a:pt x="82" y="273"/>
                  </a:lnTo>
                  <a:lnTo>
                    <a:pt x="47" y="262"/>
                  </a:lnTo>
                  <a:lnTo>
                    <a:pt x="12" y="264"/>
                  </a:lnTo>
                  <a:lnTo>
                    <a:pt x="4" y="252"/>
                  </a:lnTo>
                  <a:lnTo>
                    <a:pt x="2" y="240"/>
                  </a:lnTo>
                  <a:lnTo>
                    <a:pt x="0" y="227"/>
                  </a:lnTo>
                  <a:lnTo>
                    <a:pt x="6" y="215"/>
                  </a:lnTo>
                  <a:lnTo>
                    <a:pt x="10" y="201"/>
                  </a:lnTo>
                  <a:lnTo>
                    <a:pt x="18" y="188"/>
                  </a:lnTo>
                  <a:lnTo>
                    <a:pt x="25" y="176"/>
                  </a:lnTo>
                  <a:lnTo>
                    <a:pt x="35" y="169"/>
                  </a:lnTo>
                  <a:lnTo>
                    <a:pt x="51" y="172"/>
                  </a:lnTo>
                  <a:lnTo>
                    <a:pt x="64" y="184"/>
                  </a:lnTo>
                  <a:lnTo>
                    <a:pt x="76" y="196"/>
                  </a:lnTo>
                  <a:lnTo>
                    <a:pt x="89" y="209"/>
                  </a:lnTo>
                  <a:lnTo>
                    <a:pt x="99" y="219"/>
                  </a:lnTo>
                  <a:lnTo>
                    <a:pt x="111" y="223"/>
                  </a:lnTo>
                  <a:lnTo>
                    <a:pt x="124" y="221"/>
                  </a:lnTo>
                  <a:lnTo>
                    <a:pt x="144" y="215"/>
                  </a:lnTo>
                  <a:lnTo>
                    <a:pt x="122" y="194"/>
                  </a:lnTo>
                  <a:lnTo>
                    <a:pt x="101" y="172"/>
                  </a:lnTo>
                  <a:lnTo>
                    <a:pt x="80" y="147"/>
                  </a:lnTo>
                  <a:lnTo>
                    <a:pt x="64" y="120"/>
                  </a:lnTo>
                  <a:lnTo>
                    <a:pt x="52" y="89"/>
                  </a:lnTo>
                  <a:lnTo>
                    <a:pt x="51" y="60"/>
                  </a:lnTo>
                  <a:lnTo>
                    <a:pt x="58" y="29"/>
                  </a:lnTo>
                  <a:lnTo>
                    <a:pt x="84" y="0"/>
                  </a:lnTo>
                  <a:lnTo>
                    <a:pt x="419" y="22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4" name="Freeform 42">
              <a:extLst>
                <a:ext uri="{FF2B5EF4-FFF2-40B4-BE49-F238E27FC236}">
                  <a16:creationId xmlns:a16="http://schemas.microsoft.com/office/drawing/2014/main" id="{6684C9EC-38E9-402D-98D9-A883A9D6C452}"/>
                </a:ext>
              </a:extLst>
            </p:cNvPr>
            <p:cNvSpPr>
              <a:spLocks/>
            </p:cNvSpPr>
            <p:nvPr/>
          </p:nvSpPr>
          <p:spPr bwMode="auto">
            <a:xfrm>
              <a:off x="1888" y="1967"/>
              <a:ext cx="269" cy="82"/>
            </a:xfrm>
            <a:custGeom>
              <a:avLst/>
              <a:gdLst>
                <a:gd name="T0" fmla="*/ 539 w 539"/>
                <a:gd name="T1" fmla="*/ 54 h 163"/>
                <a:gd name="T2" fmla="*/ 533 w 539"/>
                <a:gd name="T3" fmla="*/ 64 h 163"/>
                <a:gd name="T4" fmla="*/ 533 w 539"/>
                <a:gd name="T5" fmla="*/ 78 h 163"/>
                <a:gd name="T6" fmla="*/ 535 w 539"/>
                <a:gd name="T7" fmla="*/ 87 h 163"/>
                <a:gd name="T8" fmla="*/ 539 w 539"/>
                <a:gd name="T9" fmla="*/ 91 h 163"/>
                <a:gd name="T10" fmla="*/ 12 w 539"/>
                <a:gd name="T11" fmla="*/ 163 h 163"/>
                <a:gd name="T12" fmla="*/ 2 w 539"/>
                <a:gd name="T13" fmla="*/ 151 h 163"/>
                <a:gd name="T14" fmla="*/ 0 w 539"/>
                <a:gd name="T15" fmla="*/ 140 h 163"/>
                <a:gd name="T16" fmla="*/ 0 w 539"/>
                <a:gd name="T17" fmla="*/ 126 h 163"/>
                <a:gd name="T18" fmla="*/ 6 w 539"/>
                <a:gd name="T19" fmla="*/ 113 h 163"/>
                <a:gd name="T20" fmla="*/ 12 w 539"/>
                <a:gd name="T21" fmla="*/ 97 h 163"/>
                <a:gd name="T22" fmla="*/ 21 w 539"/>
                <a:gd name="T23" fmla="*/ 82 h 163"/>
                <a:gd name="T24" fmla="*/ 33 w 539"/>
                <a:gd name="T25" fmla="*/ 66 h 163"/>
                <a:gd name="T26" fmla="*/ 47 w 539"/>
                <a:gd name="T27" fmla="*/ 54 h 163"/>
                <a:gd name="T28" fmla="*/ 112 w 539"/>
                <a:gd name="T29" fmla="*/ 49 h 163"/>
                <a:gd name="T30" fmla="*/ 178 w 539"/>
                <a:gd name="T31" fmla="*/ 37 h 163"/>
                <a:gd name="T32" fmla="*/ 242 w 539"/>
                <a:gd name="T33" fmla="*/ 21 h 163"/>
                <a:gd name="T34" fmla="*/ 306 w 539"/>
                <a:gd name="T35" fmla="*/ 10 h 163"/>
                <a:gd name="T36" fmla="*/ 365 w 539"/>
                <a:gd name="T37" fmla="*/ 0 h 163"/>
                <a:gd name="T38" fmla="*/ 425 w 539"/>
                <a:gd name="T39" fmla="*/ 2 h 163"/>
                <a:gd name="T40" fmla="*/ 483 w 539"/>
                <a:gd name="T41" fmla="*/ 18 h 163"/>
                <a:gd name="T42" fmla="*/ 539 w 539"/>
                <a:gd name="T43" fmla="*/ 54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9" h="163">
                  <a:moveTo>
                    <a:pt x="539" y="54"/>
                  </a:moveTo>
                  <a:lnTo>
                    <a:pt x="533" y="64"/>
                  </a:lnTo>
                  <a:lnTo>
                    <a:pt x="533" y="78"/>
                  </a:lnTo>
                  <a:lnTo>
                    <a:pt x="535" y="87"/>
                  </a:lnTo>
                  <a:lnTo>
                    <a:pt x="539" y="91"/>
                  </a:lnTo>
                  <a:lnTo>
                    <a:pt x="12" y="163"/>
                  </a:lnTo>
                  <a:lnTo>
                    <a:pt x="2" y="151"/>
                  </a:lnTo>
                  <a:lnTo>
                    <a:pt x="0" y="140"/>
                  </a:lnTo>
                  <a:lnTo>
                    <a:pt x="0" y="126"/>
                  </a:lnTo>
                  <a:lnTo>
                    <a:pt x="6" y="113"/>
                  </a:lnTo>
                  <a:lnTo>
                    <a:pt x="12" y="97"/>
                  </a:lnTo>
                  <a:lnTo>
                    <a:pt x="21" y="82"/>
                  </a:lnTo>
                  <a:lnTo>
                    <a:pt x="33" y="66"/>
                  </a:lnTo>
                  <a:lnTo>
                    <a:pt x="47" y="54"/>
                  </a:lnTo>
                  <a:lnTo>
                    <a:pt x="112" y="49"/>
                  </a:lnTo>
                  <a:lnTo>
                    <a:pt x="178" y="37"/>
                  </a:lnTo>
                  <a:lnTo>
                    <a:pt x="242" y="21"/>
                  </a:lnTo>
                  <a:lnTo>
                    <a:pt x="306" y="10"/>
                  </a:lnTo>
                  <a:lnTo>
                    <a:pt x="365" y="0"/>
                  </a:lnTo>
                  <a:lnTo>
                    <a:pt x="425" y="2"/>
                  </a:lnTo>
                  <a:lnTo>
                    <a:pt x="483" y="18"/>
                  </a:lnTo>
                  <a:lnTo>
                    <a:pt x="539" y="5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5" name="Freeform 43">
              <a:extLst>
                <a:ext uri="{FF2B5EF4-FFF2-40B4-BE49-F238E27FC236}">
                  <a16:creationId xmlns:a16="http://schemas.microsoft.com/office/drawing/2014/main" id="{63E3AFCD-11A5-4522-A4A2-9990789AEB87}"/>
                </a:ext>
              </a:extLst>
            </p:cNvPr>
            <p:cNvSpPr>
              <a:spLocks/>
            </p:cNvSpPr>
            <p:nvPr/>
          </p:nvSpPr>
          <p:spPr bwMode="auto">
            <a:xfrm>
              <a:off x="2295" y="1958"/>
              <a:ext cx="41" cy="55"/>
            </a:xfrm>
            <a:custGeom>
              <a:avLst/>
              <a:gdLst>
                <a:gd name="T0" fmla="*/ 83 w 83"/>
                <a:gd name="T1" fmla="*/ 0 h 108"/>
                <a:gd name="T2" fmla="*/ 0 w 83"/>
                <a:gd name="T3" fmla="*/ 108 h 108"/>
                <a:gd name="T4" fmla="*/ 83 w 83"/>
                <a:gd name="T5" fmla="*/ 0 h 108"/>
              </a:gdLst>
              <a:ahLst/>
              <a:cxnLst>
                <a:cxn ang="0">
                  <a:pos x="T0" y="T1"/>
                </a:cxn>
                <a:cxn ang="0">
                  <a:pos x="T2" y="T3"/>
                </a:cxn>
                <a:cxn ang="0">
                  <a:pos x="T4" y="T5"/>
                </a:cxn>
              </a:cxnLst>
              <a:rect l="0" t="0" r="r" b="b"/>
              <a:pathLst>
                <a:path w="83" h="108">
                  <a:moveTo>
                    <a:pt x="83" y="0"/>
                  </a:moveTo>
                  <a:lnTo>
                    <a:pt x="0" y="108"/>
                  </a:lnTo>
                  <a:lnTo>
                    <a:pt x="8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6" name="Freeform 44">
              <a:extLst>
                <a:ext uri="{FF2B5EF4-FFF2-40B4-BE49-F238E27FC236}">
                  <a16:creationId xmlns:a16="http://schemas.microsoft.com/office/drawing/2014/main" id="{1D65D6CF-A5E0-4022-82D6-ABE6E1CC23BE}"/>
                </a:ext>
              </a:extLst>
            </p:cNvPr>
            <p:cNvSpPr>
              <a:spLocks/>
            </p:cNvSpPr>
            <p:nvPr/>
          </p:nvSpPr>
          <p:spPr bwMode="auto">
            <a:xfrm>
              <a:off x="1635" y="2043"/>
              <a:ext cx="162" cy="77"/>
            </a:xfrm>
            <a:custGeom>
              <a:avLst/>
              <a:gdLst>
                <a:gd name="T0" fmla="*/ 324 w 324"/>
                <a:gd name="T1" fmla="*/ 0 h 155"/>
                <a:gd name="T2" fmla="*/ 283 w 324"/>
                <a:gd name="T3" fmla="*/ 10 h 155"/>
                <a:gd name="T4" fmla="*/ 242 w 324"/>
                <a:gd name="T5" fmla="*/ 28 h 155"/>
                <a:gd name="T6" fmla="*/ 203 w 324"/>
                <a:gd name="T7" fmla="*/ 49 h 155"/>
                <a:gd name="T8" fmla="*/ 165 w 324"/>
                <a:gd name="T9" fmla="*/ 72 h 155"/>
                <a:gd name="T10" fmla="*/ 124 w 324"/>
                <a:gd name="T11" fmla="*/ 95 h 155"/>
                <a:gd name="T12" fmla="*/ 85 w 324"/>
                <a:gd name="T13" fmla="*/ 119 h 155"/>
                <a:gd name="T14" fmla="*/ 42 w 324"/>
                <a:gd name="T15" fmla="*/ 138 h 155"/>
                <a:gd name="T16" fmla="*/ 0 w 324"/>
                <a:gd name="T17" fmla="*/ 155 h 155"/>
                <a:gd name="T18" fmla="*/ 33 w 324"/>
                <a:gd name="T19" fmla="*/ 138 h 155"/>
                <a:gd name="T20" fmla="*/ 66 w 324"/>
                <a:gd name="T21" fmla="*/ 117 h 155"/>
                <a:gd name="T22" fmla="*/ 97 w 324"/>
                <a:gd name="T23" fmla="*/ 92 h 155"/>
                <a:gd name="T24" fmla="*/ 134 w 324"/>
                <a:gd name="T25" fmla="*/ 68 h 155"/>
                <a:gd name="T26" fmla="*/ 170 w 324"/>
                <a:gd name="T27" fmla="*/ 43 h 155"/>
                <a:gd name="T28" fmla="*/ 213 w 324"/>
                <a:gd name="T29" fmla="*/ 24 h 155"/>
                <a:gd name="T30" fmla="*/ 264 w 324"/>
                <a:gd name="T31" fmla="*/ 8 h 155"/>
                <a:gd name="T32" fmla="*/ 324 w 324"/>
                <a:gd name="T33"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4" h="155">
                  <a:moveTo>
                    <a:pt x="324" y="0"/>
                  </a:moveTo>
                  <a:lnTo>
                    <a:pt x="283" y="10"/>
                  </a:lnTo>
                  <a:lnTo>
                    <a:pt x="242" y="28"/>
                  </a:lnTo>
                  <a:lnTo>
                    <a:pt x="203" y="49"/>
                  </a:lnTo>
                  <a:lnTo>
                    <a:pt x="165" y="72"/>
                  </a:lnTo>
                  <a:lnTo>
                    <a:pt x="124" y="95"/>
                  </a:lnTo>
                  <a:lnTo>
                    <a:pt x="85" y="119"/>
                  </a:lnTo>
                  <a:lnTo>
                    <a:pt x="42" y="138"/>
                  </a:lnTo>
                  <a:lnTo>
                    <a:pt x="0" y="155"/>
                  </a:lnTo>
                  <a:lnTo>
                    <a:pt x="33" y="138"/>
                  </a:lnTo>
                  <a:lnTo>
                    <a:pt x="66" y="117"/>
                  </a:lnTo>
                  <a:lnTo>
                    <a:pt x="97" y="92"/>
                  </a:lnTo>
                  <a:lnTo>
                    <a:pt x="134" y="68"/>
                  </a:lnTo>
                  <a:lnTo>
                    <a:pt x="170" y="43"/>
                  </a:lnTo>
                  <a:lnTo>
                    <a:pt x="213" y="24"/>
                  </a:lnTo>
                  <a:lnTo>
                    <a:pt x="264" y="8"/>
                  </a:lnTo>
                  <a:lnTo>
                    <a:pt x="324" y="0"/>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7" name="Freeform 45">
              <a:extLst>
                <a:ext uri="{FF2B5EF4-FFF2-40B4-BE49-F238E27FC236}">
                  <a16:creationId xmlns:a16="http://schemas.microsoft.com/office/drawing/2014/main" id="{7E86BDA7-87CB-468A-AA2F-88D42467DEFD}"/>
                </a:ext>
              </a:extLst>
            </p:cNvPr>
            <p:cNvSpPr>
              <a:spLocks/>
            </p:cNvSpPr>
            <p:nvPr/>
          </p:nvSpPr>
          <p:spPr bwMode="auto">
            <a:xfrm>
              <a:off x="903" y="2148"/>
              <a:ext cx="433" cy="376"/>
            </a:xfrm>
            <a:custGeom>
              <a:avLst/>
              <a:gdLst>
                <a:gd name="T0" fmla="*/ 863 w 864"/>
                <a:gd name="T1" fmla="*/ 339 h 752"/>
                <a:gd name="T2" fmla="*/ 857 w 864"/>
                <a:gd name="T3" fmla="*/ 407 h 752"/>
                <a:gd name="T4" fmla="*/ 826 w 864"/>
                <a:gd name="T5" fmla="*/ 465 h 752"/>
                <a:gd name="T6" fmla="*/ 785 w 864"/>
                <a:gd name="T7" fmla="*/ 523 h 752"/>
                <a:gd name="T8" fmla="*/ 748 w 864"/>
                <a:gd name="T9" fmla="*/ 560 h 752"/>
                <a:gd name="T10" fmla="*/ 721 w 864"/>
                <a:gd name="T11" fmla="*/ 599 h 752"/>
                <a:gd name="T12" fmla="*/ 694 w 864"/>
                <a:gd name="T13" fmla="*/ 657 h 752"/>
                <a:gd name="T14" fmla="*/ 659 w 864"/>
                <a:gd name="T15" fmla="*/ 713 h 752"/>
                <a:gd name="T16" fmla="*/ 647 w 864"/>
                <a:gd name="T17" fmla="*/ 715 h 752"/>
                <a:gd name="T18" fmla="*/ 651 w 864"/>
                <a:gd name="T19" fmla="*/ 680 h 752"/>
                <a:gd name="T20" fmla="*/ 638 w 864"/>
                <a:gd name="T21" fmla="*/ 643 h 752"/>
                <a:gd name="T22" fmla="*/ 624 w 864"/>
                <a:gd name="T23" fmla="*/ 608 h 752"/>
                <a:gd name="T24" fmla="*/ 587 w 864"/>
                <a:gd name="T25" fmla="*/ 568 h 752"/>
                <a:gd name="T26" fmla="*/ 564 w 864"/>
                <a:gd name="T27" fmla="*/ 748 h 752"/>
                <a:gd name="T28" fmla="*/ 502 w 864"/>
                <a:gd name="T29" fmla="*/ 744 h 752"/>
                <a:gd name="T30" fmla="*/ 457 w 864"/>
                <a:gd name="T31" fmla="*/ 703 h 752"/>
                <a:gd name="T32" fmla="*/ 434 w 864"/>
                <a:gd name="T33" fmla="*/ 645 h 752"/>
                <a:gd name="T34" fmla="*/ 395 w 864"/>
                <a:gd name="T35" fmla="*/ 651 h 752"/>
                <a:gd name="T36" fmla="*/ 372 w 864"/>
                <a:gd name="T37" fmla="*/ 622 h 752"/>
                <a:gd name="T38" fmla="*/ 349 w 864"/>
                <a:gd name="T39" fmla="*/ 603 h 752"/>
                <a:gd name="T40" fmla="*/ 308 w 864"/>
                <a:gd name="T41" fmla="*/ 663 h 752"/>
                <a:gd name="T42" fmla="*/ 223 w 864"/>
                <a:gd name="T43" fmla="*/ 605 h 752"/>
                <a:gd name="T44" fmla="*/ 131 w 864"/>
                <a:gd name="T45" fmla="*/ 519 h 752"/>
                <a:gd name="T46" fmla="*/ 40 w 864"/>
                <a:gd name="T47" fmla="*/ 428 h 752"/>
                <a:gd name="T48" fmla="*/ 108 w 864"/>
                <a:gd name="T49" fmla="*/ 256 h 752"/>
                <a:gd name="T50" fmla="*/ 147 w 864"/>
                <a:gd name="T51" fmla="*/ 351 h 752"/>
                <a:gd name="T52" fmla="*/ 203 w 864"/>
                <a:gd name="T53" fmla="*/ 444 h 752"/>
                <a:gd name="T54" fmla="*/ 269 w 864"/>
                <a:gd name="T55" fmla="*/ 531 h 752"/>
                <a:gd name="T56" fmla="*/ 337 w 864"/>
                <a:gd name="T57" fmla="*/ 614 h 752"/>
                <a:gd name="T58" fmla="*/ 308 w 864"/>
                <a:gd name="T59" fmla="*/ 500 h 752"/>
                <a:gd name="T60" fmla="*/ 248 w 864"/>
                <a:gd name="T61" fmla="*/ 403 h 752"/>
                <a:gd name="T62" fmla="*/ 188 w 864"/>
                <a:gd name="T63" fmla="*/ 302 h 752"/>
                <a:gd name="T64" fmla="*/ 168 w 864"/>
                <a:gd name="T65" fmla="*/ 184 h 752"/>
                <a:gd name="T66" fmla="*/ 193 w 864"/>
                <a:gd name="T67" fmla="*/ 151 h 752"/>
                <a:gd name="T68" fmla="*/ 223 w 864"/>
                <a:gd name="T69" fmla="*/ 130 h 752"/>
                <a:gd name="T70" fmla="*/ 252 w 864"/>
                <a:gd name="T71" fmla="*/ 116 h 752"/>
                <a:gd name="T72" fmla="*/ 289 w 864"/>
                <a:gd name="T73" fmla="*/ 112 h 752"/>
                <a:gd name="T74" fmla="*/ 312 w 864"/>
                <a:gd name="T75" fmla="*/ 166 h 752"/>
                <a:gd name="T76" fmla="*/ 337 w 864"/>
                <a:gd name="T77" fmla="*/ 223 h 752"/>
                <a:gd name="T78" fmla="*/ 362 w 864"/>
                <a:gd name="T79" fmla="*/ 277 h 752"/>
                <a:gd name="T80" fmla="*/ 395 w 864"/>
                <a:gd name="T81" fmla="*/ 327 h 752"/>
                <a:gd name="T82" fmla="*/ 399 w 864"/>
                <a:gd name="T83" fmla="*/ 269 h 752"/>
                <a:gd name="T84" fmla="*/ 385 w 864"/>
                <a:gd name="T85" fmla="*/ 211 h 752"/>
                <a:gd name="T86" fmla="*/ 364 w 864"/>
                <a:gd name="T87" fmla="*/ 149 h 752"/>
                <a:gd name="T88" fmla="*/ 349 w 864"/>
                <a:gd name="T89" fmla="*/ 87 h 752"/>
                <a:gd name="T90" fmla="*/ 387 w 864"/>
                <a:gd name="T91" fmla="*/ 85 h 752"/>
                <a:gd name="T92" fmla="*/ 426 w 864"/>
                <a:gd name="T93" fmla="*/ 73 h 752"/>
                <a:gd name="T94" fmla="*/ 465 w 864"/>
                <a:gd name="T95" fmla="*/ 58 h 752"/>
                <a:gd name="T96" fmla="*/ 515 w 864"/>
                <a:gd name="T97" fmla="*/ 52 h 752"/>
                <a:gd name="T98" fmla="*/ 531 w 864"/>
                <a:gd name="T99" fmla="*/ 91 h 752"/>
                <a:gd name="T100" fmla="*/ 546 w 864"/>
                <a:gd name="T101" fmla="*/ 133 h 752"/>
                <a:gd name="T102" fmla="*/ 564 w 864"/>
                <a:gd name="T103" fmla="*/ 165 h 752"/>
                <a:gd name="T104" fmla="*/ 587 w 864"/>
                <a:gd name="T105" fmla="*/ 172 h 752"/>
                <a:gd name="T106" fmla="*/ 626 w 864"/>
                <a:gd name="T107" fmla="*/ 0 h 752"/>
                <a:gd name="T108" fmla="*/ 711 w 864"/>
                <a:gd name="T109" fmla="*/ 52 h 752"/>
                <a:gd name="T110" fmla="*/ 766 w 864"/>
                <a:gd name="T111" fmla="*/ 149 h 752"/>
                <a:gd name="T112" fmla="*/ 818 w 864"/>
                <a:gd name="T113" fmla="*/ 258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64" h="752">
                  <a:moveTo>
                    <a:pt x="851" y="304"/>
                  </a:moveTo>
                  <a:lnTo>
                    <a:pt x="863" y="339"/>
                  </a:lnTo>
                  <a:lnTo>
                    <a:pt x="864" y="376"/>
                  </a:lnTo>
                  <a:lnTo>
                    <a:pt x="857" y="407"/>
                  </a:lnTo>
                  <a:lnTo>
                    <a:pt x="845" y="438"/>
                  </a:lnTo>
                  <a:lnTo>
                    <a:pt x="826" y="465"/>
                  </a:lnTo>
                  <a:lnTo>
                    <a:pt x="806" y="494"/>
                  </a:lnTo>
                  <a:lnTo>
                    <a:pt x="785" y="523"/>
                  </a:lnTo>
                  <a:lnTo>
                    <a:pt x="768" y="556"/>
                  </a:lnTo>
                  <a:lnTo>
                    <a:pt x="748" y="560"/>
                  </a:lnTo>
                  <a:lnTo>
                    <a:pt x="735" y="577"/>
                  </a:lnTo>
                  <a:lnTo>
                    <a:pt x="721" y="599"/>
                  </a:lnTo>
                  <a:lnTo>
                    <a:pt x="709" y="628"/>
                  </a:lnTo>
                  <a:lnTo>
                    <a:pt x="694" y="657"/>
                  </a:lnTo>
                  <a:lnTo>
                    <a:pt x="678" y="686"/>
                  </a:lnTo>
                  <a:lnTo>
                    <a:pt x="659" y="713"/>
                  </a:lnTo>
                  <a:lnTo>
                    <a:pt x="636" y="734"/>
                  </a:lnTo>
                  <a:lnTo>
                    <a:pt x="647" y="715"/>
                  </a:lnTo>
                  <a:lnTo>
                    <a:pt x="653" y="698"/>
                  </a:lnTo>
                  <a:lnTo>
                    <a:pt x="651" y="680"/>
                  </a:lnTo>
                  <a:lnTo>
                    <a:pt x="647" y="663"/>
                  </a:lnTo>
                  <a:lnTo>
                    <a:pt x="638" y="643"/>
                  </a:lnTo>
                  <a:lnTo>
                    <a:pt x="632" y="626"/>
                  </a:lnTo>
                  <a:lnTo>
                    <a:pt x="624" y="608"/>
                  </a:lnTo>
                  <a:lnTo>
                    <a:pt x="624" y="591"/>
                  </a:lnTo>
                  <a:lnTo>
                    <a:pt x="587" y="568"/>
                  </a:lnTo>
                  <a:lnTo>
                    <a:pt x="601" y="734"/>
                  </a:lnTo>
                  <a:lnTo>
                    <a:pt x="564" y="748"/>
                  </a:lnTo>
                  <a:lnTo>
                    <a:pt x="533" y="752"/>
                  </a:lnTo>
                  <a:lnTo>
                    <a:pt x="502" y="744"/>
                  </a:lnTo>
                  <a:lnTo>
                    <a:pt x="479" y="729"/>
                  </a:lnTo>
                  <a:lnTo>
                    <a:pt x="457" y="703"/>
                  </a:lnTo>
                  <a:lnTo>
                    <a:pt x="444" y="676"/>
                  </a:lnTo>
                  <a:lnTo>
                    <a:pt x="434" y="645"/>
                  </a:lnTo>
                  <a:lnTo>
                    <a:pt x="432" y="614"/>
                  </a:lnTo>
                  <a:lnTo>
                    <a:pt x="395" y="651"/>
                  </a:lnTo>
                  <a:lnTo>
                    <a:pt x="384" y="634"/>
                  </a:lnTo>
                  <a:lnTo>
                    <a:pt x="372" y="622"/>
                  </a:lnTo>
                  <a:lnTo>
                    <a:pt x="358" y="610"/>
                  </a:lnTo>
                  <a:lnTo>
                    <a:pt x="349" y="603"/>
                  </a:lnTo>
                  <a:lnTo>
                    <a:pt x="349" y="674"/>
                  </a:lnTo>
                  <a:lnTo>
                    <a:pt x="308" y="663"/>
                  </a:lnTo>
                  <a:lnTo>
                    <a:pt x="267" y="639"/>
                  </a:lnTo>
                  <a:lnTo>
                    <a:pt x="223" y="605"/>
                  </a:lnTo>
                  <a:lnTo>
                    <a:pt x="178" y="566"/>
                  </a:lnTo>
                  <a:lnTo>
                    <a:pt x="131" y="519"/>
                  </a:lnTo>
                  <a:lnTo>
                    <a:pt x="85" y="475"/>
                  </a:lnTo>
                  <a:lnTo>
                    <a:pt x="40" y="428"/>
                  </a:lnTo>
                  <a:lnTo>
                    <a:pt x="0" y="387"/>
                  </a:lnTo>
                  <a:lnTo>
                    <a:pt x="108" y="256"/>
                  </a:lnTo>
                  <a:lnTo>
                    <a:pt x="124" y="302"/>
                  </a:lnTo>
                  <a:lnTo>
                    <a:pt x="147" y="351"/>
                  </a:lnTo>
                  <a:lnTo>
                    <a:pt x="172" y="397"/>
                  </a:lnTo>
                  <a:lnTo>
                    <a:pt x="203" y="444"/>
                  </a:lnTo>
                  <a:lnTo>
                    <a:pt x="234" y="486"/>
                  </a:lnTo>
                  <a:lnTo>
                    <a:pt x="269" y="531"/>
                  </a:lnTo>
                  <a:lnTo>
                    <a:pt x="302" y="572"/>
                  </a:lnTo>
                  <a:lnTo>
                    <a:pt x="337" y="614"/>
                  </a:lnTo>
                  <a:lnTo>
                    <a:pt x="327" y="554"/>
                  </a:lnTo>
                  <a:lnTo>
                    <a:pt x="308" y="500"/>
                  </a:lnTo>
                  <a:lnTo>
                    <a:pt x="279" y="449"/>
                  </a:lnTo>
                  <a:lnTo>
                    <a:pt x="248" y="403"/>
                  </a:lnTo>
                  <a:lnTo>
                    <a:pt x="215" y="353"/>
                  </a:lnTo>
                  <a:lnTo>
                    <a:pt x="188" y="302"/>
                  </a:lnTo>
                  <a:lnTo>
                    <a:pt x="170" y="246"/>
                  </a:lnTo>
                  <a:lnTo>
                    <a:pt x="168" y="184"/>
                  </a:lnTo>
                  <a:lnTo>
                    <a:pt x="180" y="165"/>
                  </a:lnTo>
                  <a:lnTo>
                    <a:pt x="193" y="151"/>
                  </a:lnTo>
                  <a:lnTo>
                    <a:pt x="207" y="137"/>
                  </a:lnTo>
                  <a:lnTo>
                    <a:pt x="223" y="130"/>
                  </a:lnTo>
                  <a:lnTo>
                    <a:pt x="236" y="120"/>
                  </a:lnTo>
                  <a:lnTo>
                    <a:pt x="252" y="116"/>
                  </a:lnTo>
                  <a:lnTo>
                    <a:pt x="269" y="112"/>
                  </a:lnTo>
                  <a:lnTo>
                    <a:pt x="289" y="112"/>
                  </a:lnTo>
                  <a:lnTo>
                    <a:pt x="300" y="137"/>
                  </a:lnTo>
                  <a:lnTo>
                    <a:pt x="312" y="166"/>
                  </a:lnTo>
                  <a:lnTo>
                    <a:pt x="323" y="194"/>
                  </a:lnTo>
                  <a:lnTo>
                    <a:pt x="337" y="223"/>
                  </a:lnTo>
                  <a:lnTo>
                    <a:pt x="349" y="250"/>
                  </a:lnTo>
                  <a:lnTo>
                    <a:pt x="362" y="277"/>
                  </a:lnTo>
                  <a:lnTo>
                    <a:pt x="378" y="302"/>
                  </a:lnTo>
                  <a:lnTo>
                    <a:pt x="395" y="327"/>
                  </a:lnTo>
                  <a:lnTo>
                    <a:pt x="399" y="298"/>
                  </a:lnTo>
                  <a:lnTo>
                    <a:pt x="399" y="269"/>
                  </a:lnTo>
                  <a:lnTo>
                    <a:pt x="393" y="240"/>
                  </a:lnTo>
                  <a:lnTo>
                    <a:pt x="385" y="211"/>
                  </a:lnTo>
                  <a:lnTo>
                    <a:pt x="374" y="180"/>
                  </a:lnTo>
                  <a:lnTo>
                    <a:pt x="364" y="149"/>
                  </a:lnTo>
                  <a:lnTo>
                    <a:pt x="353" y="118"/>
                  </a:lnTo>
                  <a:lnTo>
                    <a:pt x="349" y="87"/>
                  </a:lnTo>
                  <a:lnTo>
                    <a:pt x="368" y="87"/>
                  </a:lnTo>
                  <a:lnTo>
                    <a:pt x="387" y="85"/>
                  </a:lnTo>
                  <a:lnTo>
                    <a:pt x="407" y="79"/>
                  </a:lnTo>
                  <a:lnTo>
                    <a:pt x="426" y="73"/>
                  </a:lnTo>
                  <a:lnTo>
                    <a:pt x="444" y="64"/>
                  </a:lnTo>
                  <a:lnTo>
                    <a:pt x="465" y="58"/>
                  </a:lnTo>
                  <a:lnTo>
                    <a:pt x="488" y="52"/>
                  </a:lnTo>
                  <a:lnTo>
                    <a:pt x="515" y="52"/>
                  </a:lnTo>
                  <a:lnTo>
                    <a:pt x="523" y="70"/>
                  </a:lnTo>
                  <a:lnTo>
                    <a:pt x="531" y="91"/>
                  </a:lnTo>
                  <a:lnTo>
                    <a:pt x="539" y="112"/>
                  </a:lnTo>
                  <a:lnTo>
                    <a:pt x="546" y="133"/>
                  </a:lnTo>
                  <a:lnTo>
                    <a:pt x="554" y="149"/>
                  </a:lnTo>
                  <a:lnTo>
                    <a:pt x="564" y="165"/>
                  </a:lnTo>
                  <a:lnTo>
                    <a:pt x="574" y="170"/>
                  </a:lnTo>
                  <a:lnTo>
                    <a:pt x="587" y="172"/>
                  </a:lnTo>
                  <a:lnTo>
                    <a:pt x="564" y="4"/>
                  </a:lnTo>
                  <a:lnTo>
                    <a:pt x="626" y="0"/>
                  </a:lnTo>
                  <a:lnTo>
                    <a:pt x="674" y="19"/>
                  </a:lnTo>
                  <a:lnTo>
                    <a:pt x="711" y="52"/>
                  </a:lnTo>
                  <a:lnTo>
                    <a:pt x="742" y="99"/>
                  </a:lnTo>
                  <a:lnTo>
                    <a:pt x="766" y="149"/>
                  </a:lnTo>
                  <a:lnTo>
                    <a:pt x="791" y="205"/>
                  </a:lnTo>
                  <a:lnTo>
                    <a:pt x="818" y="258"/>
                  </a:lnTo>
                  <a:lnTo>
                    <a:pt x="851" y="30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8" name="Freeform 46">
              <a:extLst>
                <a:ext uri="{FF2B5EF4-FFF2-40B4-BE49-F238E27FC236}">
                  <a16:creationId xmlns:a16="http://schemas.microsoft.com/office/drawing/2014/main" id="{4B3DC048-8476-40C3-BCB9-9444054A8D33}"/>
                </a:ext>
              </a:extLst>
            </p:cNvPr>
            <p:cNvSpPr>
              <a:spLocks/>
            </p:cNvSpPr>
            <p:nvPr/>
          </p:nvSpPr>
          <p:spPr bwMode="auto">
            <a:xfrm>
              <a:off x="1839" y="2043"/>
              <a:ext cx="305" cy="83"/>
            </a:xfrm>
            <a:custGeom>
              <a:avLst/>
              <a:gdLst>
                <a:gd name="T0" fmla="*/ 588 w 611"/>
                <a:gd name="T1" fmla="*/ 107 h 167"/>
                <a:gd name="T2" fmla="*/ 0 w 611"/>
                <a:gd name="T3" fmla="*/ 167 h 167"/>
                <a:gd name="T4" fmla="*/ 10 w 611"/>
                <a:gd name="T5" fmla="*/ 103 h 167"/>
                <a:gd name="T6" fmla="*/ 39 w 611"/>
                <a:gd name="T7" fmla="*/ 70 h 167"/>
                <a:gd name="T8" fmla="*/ 80 w 611"/>
                <a:gd name="T9" fmla="*/ 55 h 167"/>
                <a:gd name="T10" fmla="*/ 132 w 611"/>
                <a:gd name="T11" fmla="*/ 53 h 167"/>
                <a:gd name="T12" fmla="*/ 186 w 611"/>
                <a:gd name="T13" fmla="*/ 53 h 167"/>
                <a:gd name="T14" fmla="*/ 242 w 611"/>
                <a:gd name="T15" fmla="*/ 53 h 167"/>
                <a:gd name="T16" fmla="*/ 291 w 611"/>
                <a:gd name="T17" fmla="*/ 41 h 167"/>
                <a:gd name="T18" fmla="*/ 336 w 611"/>
                <a:gd name="T19" fmla="*/ 12 h 167"/>
                <a:gd name="T20" fmla="*/ 611 w 611"/>
                <a:gd name="T21" fmla="*/ 0 h 167"/>
                <a:gd name="T22" fmla="*/ 588 w 611"/>
                <a:gd name="T23" fmla="*/ 107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11" h="167">
                  <a:moveTo>
                    <a:pt x="588" y="107"/>
                  </a:moveTo>
                  <a:lnTo>
                    <a:pt x="0" y="167"/>
                  </a:lnTo>
                  <a:lnTo>
                    <a:pt x="10" y="103"/>
                  </a:lnTo>
                  <a:lnTo>
                    <a:pt x="39" y="70"/>
                  </a:lnTo>
                  <a:lnTo>
                    <a:pt x="80" y="55"/>
                  </a:lnTo>
                  <a:lnTo>
                    <a:pt x="132" y="53"/>
                  </a:lnTo>
                  <a:lnTo>
                    <a:pt x="186" y="53"/>
                  </a:lnTo>
                  <a:lnTo>
                    <a:pt x="242" y="53"/>
                  </a:lnTo>
                  <a:lnTo>
                    <a:pt x="291" y="41"/>
                  </a:lnTo>
                  <a:lnTo>
                    <a:pt x="336" y="12"/>
                  </a:lnTo>
                  <a:lnTo>
                    <a:pt x="611" y="0"/>
                  </a:lnTo>
                  <a:lnTo>
                    <a:pt x="588" y="10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9" name="Freeform 47">
              <a:extLst>
                <a:ext uri="{FF2B5EF4-FFF2-40B4-BE49-F238E27FC236}">
                  <a16:creationId xmlns:a16="http://schemas.microsoft.com/office/drawing/2014/main" id="{314D3A77-DA8A-4F20-AAA6-5EF5CB96DC87}"/>
                </a:ext>
              </a:extLst>
            </p:cNvPr>
            <p:cNvSpPr>
              <a:spLocks/>
            </p:cNvSpPr>
            <p:nvPr/>
          </p:nvSpPr>
          <p:spPr bwMode="auto">
            <a:xfrm>
              <a:off x="1521" y="2150"/>
              <a:ext cx="264" cy="134"/>
            </a:xfrm>
            <a:custGeom>
              <a:avLst/>
              <a:gdLst>
                <a:gd name="T0" fmla="*/ 456 w 527"/>
                <a:gd name="T1" fmla="*/ 192 h 267"/>
                <a:gd name="T2" fmla="*/ 301 w 527"/>
                <a:gd name="T3" fmla="*/ 252 h 267"/>
                <a:gd name="T4" fmla="*/ 310 w 527"/>
                <a:gd name="T5" fmla="*/ 224 h 267"/>
                <a:gd name="T6" fmla="*/ 328 w 527"/>
                <a:gd name="T7" fmla="*/ 207 h 267"/>
                <a:gd name="T8" fmla="*/ 349 w 527"/>
                <a:gd name="T9" fmla="*/ 197 h 267"/>
                <a:gd name="T10" fmla="*/ 372 w 527"/>
                <a:gd name="T11" fmla="*/ 192 h 267"/>
                <a:gd name="T12" fmla="*/ 396 w 527"/>
                <a:gd name="T13" fmla="*/ 184 h 267"/>
                <a:gd name="T14" fmla="*/ 419 w 527"/>
                <a:gd name="T15" fmla="*/ 176 h 267"/>
                <a:gd name="T16" fmla="*/ 438 w 527"/>
                <a:gd name="T17" fmla="*/ 162 h 267"/>
                <a:gd name="T18" fmla="*/ 456 w 527"/>
                <a:gd name="T19" fmla="*/ 143 h 267"/>
                <a:gd name="T20" fmla="*/ 394 w 527"/>
                <a:gd name="T21" fmla="*/ 143 h 267"/>
                <a:gd name="T22" fmla="*/ 337 w 527"/>
                <a:gd name="T23" fmla="*/ 161 h 267"/>
                <a:gd name="T24" fmla="*/ 281 w 527"/>
                <a:gd name="T25" fmla="*/ 186 h 267"/>
                <a:gd name="T26" fmla="*/ 227 w 527"/>
                <a:gd name="T27" fmla="*/ 219 h 267"/>
                <a:gd name="T28" fmla="*/ 171 w 527"/>
                <a:gd name="T29" fmla="*/ 246 h 267"/>
                <a:gd name="T30" fmla="*/ 116 w 527"/>
                <a:gd name="T31" fmla="*/ 265 h 267"/>
                <a:gd name="T32" fmla="*/ 58 w 527"/>
                <a:gd name="T33" fmla="*/ 267 h 267"/>
                <a:gd name="T34" fmla="*/ 0 w 527"/>
                <a:gd name="T35" fmla="*/ 252 h 267"/>
                <a:gd name="T36" fmla="*/ 70 w 527"/>
                <a:gd name="T37" fmla="*/ 219 h 267"/>
                <a:gd name="T38" fmla="*/ 136 w 527"/>
                <a:gd name="T39" fmla="*/ 182 h 267"/>
                <a:gd name="T40" fmla="*/ 194 w 527"/>
                <a:gd name="T41" fmla="*/ 141 h 267"/>
                <a:gd name="T42" fmla="*/ 254 w 527"/>
                <a:gd name="T43" fmla="*/ 102 h 267"/>
                <a:gd name="T44" fmla="*/ 312 w 527"/>
                <a:gd name="T45" fmla="*/ 64 h 267"/>
                <a:gd name="T46" fmla="*/ 376 w 527"/>
                <a:gd name="T47" fmla="*/ 33 h 267"/>
                <a:gd name="T48" fmla="*/ 446 w 527"/>
                <a:gd name="T49" fmla="*/ 9 h 267"/>
                <a:gd name="T50" fmla="*/ 527 w 527"/>
                <a:gd name="T51" fmla="*/ 0 h 267"/>
                <a:gd name="T52" fmla="*/ 456 w 527"/>
                <a:gd name="T53" fmla="*/ 19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27" h="267">
                  <a:moveTo>
                    <a:pt x="456" y="192"/>
                  </a:moveTo>
                  <a:lnTo>
                    <a:pt x="301" y="252"/>
                  </a:lnTo>
                  <a:lnTo>
                    <a:pt x="310" y="224"/>
                  </a:lnTo>
                  <a:lnTo>
                    <a:pt x="328" y="207"/>
                  </a:lnTo>
                  <a:lnTo>
                    <a:pt x="349" y="197"/>
                  </a:lnTo>
                  <a:lnTo>
                    <a:pt x="372" y="192"/>
                  </a:lnTo>
                  <a:lnTo>
                    <a:pt x="396" y="184"/>
                  </a:lnTo>
                  <a:lnTo>
                    <a:pt x="419" y="176"/>
                  </a:lnTo>
                  <a:lnTo>
                    <a:pt x="438" y="162"/>
                  </a:lnTo>
                  <a:lnTo>
                    <a:pt x="456" y="143"/>
                  </a:lnTo>
                  <a:lnTo>
                    <a:pt x="394" y="143"/>
                  </a:lnTo>
                  <a:lnTo>
                    <a:pt x="337" y="161"/>
                  </a:lnTo>
                  <a:lnTo>
                    <a:pt x="281" y="186"/>
                  </a:lnTo>
                  <a:lnTo>
                    <a:pt x="227" y="219"/>
                  </a:lnTo>
                  <a:lnTo>
                    <a:pt x="171" y="246"/>
                  </a:lnTo>
                  <a:lnTo>
                    <a:pt x="116" y="265"/>
                  </a:lnTo>
                  <a:lnTo>
                    <a:pt x="58" y="267"/>
                  </a:lnTo>
                  <a:lnTo>
                    <a:pt x="0" y="252"/>
                  </a:lnTo>
                  <a:lnTo>
                    <a:pt x="70" y="219"/>
                  </a:lnTo>
                  <a:lnTo>
                    <a:pt x="136" y="182"/>
                  </a:lnTo>
                  <a:lnTo>
                    <a:pt x="194" y="141"/>
                  </a:lnTo>
                  <a:lnTo>
                    <a:pt x="254" y="102"/>
                  </a:lnTo>
                  <a:lnTo>
                    <a:pt x="312" y="64"/>
                  </a:lnTo>
                  <a:lnTo>
                    <a:pt x="376" y="33"/>
                  </a:lnTo>
                  <a:lnTo>
                    <a:pt x="446" y="9"/>
                  </a:lnTo>
                  <a:lnTo>
                    <a:pt x="527" y="0"/>
                  </a:lnTo>
                  <a:lnTo>
                    <a:pt x="456" y="192"/>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0" name="Freeform 48">
              <a:extLst>
                <a:ext uri="{FF2B5EF4-FFF2-40B4-BE49-F238E27FC236}">
                  <a16:creationId xmlns:a16="http://schemas.microsoft.com/office/drawing/2014/main" id="{416FD978-B34C-4C61-9900-01DBAAED071D}"/>
                </a:ext>
              </a:extLst>
            </p:cNvPr>
            <p:cNvSpPr>
              <a:spLocks/>
            </p:cNvSpPr>
            <p:nvPr/>
          </p:nvSpPr>
          <p:spPr bwMode="auto">
            <a:xfrm>
              <a:off x="1797" y="2123"/>
              <a:ext cx="324" cy="183"/>
            </a:xfrm>
            <a:custGeom>
              <a:avLst/>
              <a:gdLst>
                <a:gd name="T0" fmla="*/ 634 w 647"/>
                <a:gd name="T1" fmla="*/ 20 h 367"/>
                <a:gd name="T2" fmla="*/ 634 w 647"/>
                <a:gd name="T3" fmla="*/ 80 h 367"/>
                <a:gd name="T4" fmla="*/ 618 w 647"/>
                <a:gd name="T5" fmla="*/ 119 h 367"/>
                <a:gd name="T6" fmla="*/ 585 w 647"/>
                <a:gd name="T7" fmla="*/ 138 h 367"/>
                <a:gd name="T8" fmla="*/ 545 w 647"/>
                <a:gd name="T9" fmla="*/ 146 h 367"/>
                <a:gd name="T10" fmla="*/ 494 w 647"/>
                <a:gd name="T11" fmla="*/ 146 h 367"/>
                <a:gd name="T12" fmla="*/ 446 w 647"/>
                <a:gd name="T13" fmla="*/ 148 h 367"/>
                <a:gd name="T14" fmla="*/ 397 w 647"/>
                <a:gd name="T15" fmla="*/ 153 h 367"/>
                <a:gd name="T16" fmla="*/ 358 w 647"/>
                <a:gd name="T17" fmla="*/ 175 h 367"/>
                <a:gd name="T18" fmla="*/ 384 w 647"/>
                <a:gd name="T19" fmla="*/ 190 h 367"/>
                <a:gd name="T20" fmla="*/ 413 w 647"/>
                <a:gd name="T21" fmla="*/ 196 h 367"/>
                <a:gd name="T22" fmla="*/ 442 w 647"/>
                <a:gd name="T23" fmla="*/ 196 h 367"/>
                <a:gd name="T24" fmla="*/ 477 w 647"/>
                <a:gd name="T25" fmla="*/ 190 h 367"/>
                <a:gd name="T26" fmla="*/ 508 w 647"/>
                <a:gd name="T27" fmla="*/ 181 h 367"/>
                <a:gd name="T28" fmla="*/ 545 w 647"/>
                <a:gd name="T29" fmla="*/ 173 h 367"/>
                <a:gd name="T30" fmla="*/ 581 w 647"/>
                <a:gd name="T31" fmla="*/ 165 h 367"/>
                <a:gd name="T32" fmla="*/ 622 w 647"/>
                <a:gd name="T33" fmla="*/ 163 h 367"/>
                <a:gd name="T34" fmla="*/ 647 w 647"/>
                <a:gd name="T35" fmla="*/ 307 h 367"/>
                <a:gd name="T36" fmla="*/ 0 w 647"/>
                <a:gd name="T37" fmla="*/ 367 h 367"/>
                <a:gd name="T38" fmla="*/ 5 w 647"/>
                <a:gd name="T39" fmla="*/ 303 h 367"/>
                <a:gd name="T40" fmla="*/ 36 w 647"/>
                <a:gd name="T41" fmla="*/ 268 h 367"/>
                <a:gd name="T42" fmla="*/ 81 w 647"/>
                <a:gd name="T43" fmla="*/ 248 h 367"/>
                <a:gd name="T44" fmla="*/ 137 w 647"/>
                <a:gd name="T45" fmla="*/ 243 h 367"/>
                <a:gd name="T46" fmla="*/ 197 w 647"/>
                <a:gd name="T47" fmla="*/ 237 h 367"/>
                <a:gd name="T48" fmla="*/ 260 w 647"/>
                <a:gd name="T49" fmla="*/ 231 h 367"/>
                <a:gd name="T50" fmla="*/ 314 w 647"/>
                <a:gd name="T51" fmla="*/ 212 h 367"/>
                <a:gd name="T52" fmla="*/ 358 w 647"/>
                <a:gd name="T53" fmla="*/ 175 h 367"/>
                <a:gd name="T54" fmla="*/ 35 w 647"/>
                <a:gd name="T55" fmla="*/ 198 h 367"/>
                <a:gd name="T56" fmla="*/ 33 w 647"/>
                <a:gd name="T57" fmla="*/ 155 h 367"/>
                <a:gd name="T58" fmla="*/ 42 w 647"/>
                <a:gd name="T59" fmla="*/ 124 h 367"/>
                <a:gd name="T60" fmla="*/ 62 w 647"/>
                <a:gd name="T61" fmla="*/ 97 h 367"/>
                <a:gd name="T62" fmla="*/ 91 w 647"/>
                <a:gd name="T63" fmla="*/ 80 h 367"/>
                <a:gd name="T64" fmla="*/ 124 w 647"/>
                <a:gd name="T65" fmla="*/ 64 h 367"/>
                <a:gd name="T66" fmla="*/ 161 w 647"/>
                <a:gd name="T67" fmla="*/ 55 h 367"/>
                <a:gd name="T68" fmla="*/ 199 w 647"/>
                <a:gd name="T69" fmla="*/ 47 h 367"/>
                <a:gd name="T70" fmla="*/ 238 w 647"/>
                <a:gd name="T71" fmla="*/ 43 h 367"/>
                <a:gd name="T72" fmla="*/ 281 w 647"/>
                <a:gd name="T73" fmla="*/ 35 h 367"/>
                <a:gd name="T74" fmla="*/ 329 w 647"/>
                <a:gd name="T75" fmla="*/ 26 h 367"/>
                <a:gd name="T76" fmla="*/ 382 w 647"/>
                <a:gd name="T77" fmla="*/ 16 h 367"/>
                <a:gd name="T78" fmla="*/ 436 w 647"/>
                <a:gd name="T79" fmla="*/ 8 h 367"/>
                <a:gd name="T80" fmla="*/ 488 w 647"/>
                <a:gd name="T81" fmla="*/ 0 h 367"/>
                <a:gd name="T82" fmla="*/ 541 w 647"/>
                <a:gd name="T83" fmla="*/ 0 h 367"/>
                <a:gd name="T84" fmla="*/ 589 w 647"/>
                <a:gd name="T85" fmla="*/ 4 h 367"/>
                <a:gd name="T86" fmla="*/ 634 w 647"/>
                <a:gd name="T87" fmla="*/ 20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7" h="367">
                  <a:moveTo>
                    <a:pt x="634" y="20"/>
                  </a:moveTo>
                  <a:lnTo>
                    <a:pt x="634" y="80"/>
                  </a:lnTo>
                  <a:lnTo>
                    <a:pt x="618" y="119"/>
                  </a:lnTo>
                  <a:lnTo>
                    <a:pt x="585" y="138"/>
                  </a:lnTo>
                  <a:lnTo>
                    <a:pt x="545" y="146"/>
                  </a:lnTo>
                  <a:lnTo>
                    <a:pt x="494" y="146"/>
                  </a:lnTo>
                  <a:lnTo>
                    <a:pt x="446" y="148"/>
                  </a:lnTo>
                  <a:lnTo>
                    <a:pt x="397" y="153"/>
                  </a:lnTo>
                  <a:lnTo>
                    <a:pt x="358" y="175"/>
                  </a:lnTo>
                  <a:lnTo>
                    <a:pt x="384" y="190"/>
                  </a:lnTo>
                  <a:lnTo>
                    <a:pt x="413" y="196"/>
                  </a:lnTo>
                  <a:lnTo>
                    <a:pt x="442" y="196"/>
                  </a:lnTo>
                  <a:lnTo>
                    <a:pt x="477" y="190"/>
                  </a:lnTo>
                  <a:lnTo>
                    <a:pt x="508" y="181"/>
                  </a:lnTo>
                  <a:lnTo>
                    <a:pt x="545" y="173"/>
                  </a:lnTo>
                  <a:lnTo>
                    <a:pt x="581" y="165"/>
                  </a:lnTo>
                  <a:lnTo>
                    <a:pt x="622" y="163"/>
                  </a:lnTo>
                  <a:lnTo>
                    <a:pt x="647" y="307"/>
                  </a:lnTo>
                  <a:lnTo>
                    <a:pt x="0" y="367"/>
                  </a:lnTo>
                  <a:lnTo>
                    <a:pt x="5" y="303"/>
                  </a:lnTo>
                  <a:lnTo>
                    <a:pt x="36" y="268"/>
                  </a:lnTo>
                  <a:lnTo>
                    <a:pt x="81" y="248"/>
                  </a:lnTo>
                  <a:lnTo>
                    <a:pt x="137" y="243"/>
                  </a:lnTo>
                  <a:lnTo>
                    <a:pt x="197" y="237"/>
                  </a:lnTo>
                  <a:lnTo>
                    <a:pt x="260" y="231"/>
                  </a:lnTo>
                  <a:lnTo>
                    <a:pt x="314" y="212"/>
                  </a:lnTo>
                  <a:lnTo>
                    <a:pt x="358" y="175"/>
                  </a:lnTo>
                  <a:lnTo>
                    <a:pt x="35" y="198"/>
                  </a:lnTo>
                  <a:lnTo>
                    <a:pt x="33" y="155"/>
                  </a:lnTo>
                  <a:lnTo>
                    <a:pt x="42" y="124"/>
                  </a:lnTo>
                  <a:lnTo>
                    <a:pt x="62" y="97"/>
                  </a:lnTo>
                  <a:lnTo>
                    <a:pt x="91" y="80"/>
                  </a:lnTo>
                  <a:lnTo>
                    <a:pt x="124" y="64"/>
                  </a:lnTo>
                  <a:lnTo>
                    <a:pt x="161" y="55"/>
                  </a:lnTo>
                  <a:lnTo>
                    <a:pt x="199" y="47"/>
                  </a:lnTo>
                  <a:lnTo>
                    <a:pt x="238" y="43"/>
                  </a:lnTo>
                  <a:lnTo>
                    <a:pt x="281" y="35"/>
                  </a:lnTo>
                  <a:lnTo>
                    <a:pt x="329" y="26"/>
                  </a:lnTo>
                  <a:lnTo>
                    <a:pt x="382" y="16"/>
                  </a:lnTo>
                  <a:lnTo>
                    <a:pt x="436" y="8"/>
                  </a:lnTo>
                  <a:lnTo>
                    <a:pt x="488" y="0"/>
                  </a:lnTo>
                  <a:lnTo>
                    <a:pt x="541" y="0"/>
                  </a:lnTo>
                  <a:lnTo>
                    <a:pt x="589" y="4"/>
                  </a:lnTo>
                  <a:lnTo>
                    <a:pt x="634" y="2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1" name="Freeform 49">
              <a:extLst>
                <a:ext uri="{FF2B5EF4-FFF2-40B4-BE49-F238E27FC236}">
                  <a16:creationId xmlns:a16="http://schemas.microsoft.com/office/drawing/2014/main" id="{260BF42C-72DC-420D-80F8-0F5BFC4BE2F6}"/>
                </a:ext>
              </a:extLst>
            </p:cNvPr>
            <p:cNvSpPr>
              <a:spLocks/>
            </p:cNvSpPr>
            <p:nvPr/>
          </p:nvSpPr>
          <p:spPr bwMode="auto">
            <a:xfrm>
              <a:off x="1191" y="2235"/>
              <a:ext cx="36" cy="66"/>
            </a:xfrm>
            <a:custGeom>
              <a:avLst/>
              <a:gdLst>
                <a:gd name="T0" fmla="*/ 71 w 71"/>
                <a:gd name="T1" fmla="*/ 132 h 132"/>
                <a:gd name="T2" fmla="*/ 48 w 71"/>
                <a:gd name="T3" fmla="*/ 132 h 132"/>
                <a:gd name="T4" fmla="*/ 0 w 71"/>
                <a:gd name="T5" fmla="*/ 0 h 132"/>
                <a:gd name="T6" fmla="*/ 9 w 71"/>
                <a:gd name="T7" fmla="*/ 12 h 132"/>
                <a:gd name="T8" fmla="*/ 21 w 71"/>
                <a:gd name="T9" fmla="*/ 27 h 132"/>
                <a:gd name="T10" fmla="*/ 31 w 71"/>
                <a:gd name="T11" fmla="*/ 43 h 132"/>
                <a:gd name="T12" fmla="*/ 40 w 71"/>
                <a:gd name="T13" fmla="*/ 60 h 132"/>
                <a:gd name="T14" fmla="*/ 46 w 71"/>
                <a:gd name="T15" fmla="*/ 78 h 132"/>
                <a:gd name="T16" fmla="*/ 54 w 71"/>
                <a:gd name="T17" fmla="*/ 95 h 132"/>
                <a:gd name="T18" fmla="*/ 62 w 71"/>
                <a:gd name="T19" fmla="*/ 113 h 132"/>
                <a:gd name="T20" fmla="*/ 71 w 71"/>
                <a:gd name="T21"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1" h="132">
                  <a:moveTo>
                    <a:pt x="71" y="132"/>
                  </a:moveTo>
                  <a:lnTo>
                    <a:pt x="48" y="132"/>
                  </a:lnTo>
                  <a:lnTo>
                    <a:pt x="0" y="0"/>
                  </a:lnTo>
                  <a:lnTo>
                    <a:pt x="9" y="12"/>
                  </a:lnTo>
                  <a:lnTo>
                    <a:pt x="21" y="27"/>
                  </a:lnTo>
                  <a:lnTo>
                    <a:pt x="31" y="43"/>
                  </a:lnTo>
                  <a:lnTo>
                    <a:pt x="40" y="60"/>
                  </a:lnTo>
                  <a:lnTo>
                    <a:pt x="46" y="78"/>
                  </a:lnTo>
                  <a:lnTo>
                    <a:pt x="54" y="95"/>
                  </a:lnTo>
                  <a:lnTo>
                    <a:pt x="62" y="113"/>
                  </a:lnTo>
                  <a:lnTo>
                    <a:pt x="71" y="1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2" name="Freeform 50">
              <a:extLst>
                <a:ext uri="{FF2B5EF4-FFF2-40B4-BE49-F238E27FC236}">
                  <a16:creationId xmlns:a16="http://schemas.microsoft.com/office/drawing/2014/main" id="{7D2758C2-698C-4F92-9CF5-3F76C47037A8}"/>
                </a:ext>
              </a:extLst>
            </p:cNvPr>
            <p:cNvSpPr>
              <a:spLocks/>
            </p:cNvSpPr>
            <p:nvPr/>
          </p:nvSpPr>
          <p:spPr bwMode="auto">
            <a:xfrm>
              <a:off x="3041" y="2018"/>
              <a:ext cx="88" cy="294"/>
            </a:xfrm>
            <a:custGeom>
              <a:avLst/>
              <a:gdLst>
                <a:gd name="T0" fmla="*/ 174 w 174"/>
                <a:gd name="T1" fmla="*/ 48 h 587"/>
                <a:gd name="T2" fmla="*/ 163 w 174"/>
                <a:gd name="T3" fmla="*/ 114 h 587"/>
                <a:gd name="T4" fmla="*/ 153 w 174"/>
                <a:gd name="T5" fmla="*/ 182 h 587"/>
                <a:gd name="T6" fmla="*/ 143 w 174"/>
                <a:gd name="T7" fmla="*/ 248 h 587"/>
                <a:gd name="T8" fmla="*/ 134 w 174"/>
                <a:gd name="T9" fmla="*/ 318 h 587"/>
                <a:gd name="T10" fmla="*/ 120 w 174"/>
                <a:gd name="T11" fmla="*/ 384 h 587"/>
                <a:gd name="T12" fmla="*/ 108 w 174"/>
                <a:gd name="T13" fmla="*/ 452 h 587"/>
                <a:gd name="T14" fmla="*/ 93 w 174"/>
                <a:gd name="T15" fmla="*/ 518 h 587"/>
                <a:gd name="T16" fmla="*/ 77 w 174"/>
                <a:gd name="T17" fmla="*/ 587 h 587"/>
                <a:gd name="T18" fmla="*/ 39 w 174"/>
                <a:gd name="T19" fmla="*/ 580 h 587"/>
                <a:gd name="T20" fmla="*/ 15 w 174"/>
                <a:gd name="T21" fmla="*/ 560 h 587"/>
                <a:gd name="T22" fmla="*/ 2 w 174"/>
                <a:gd name="T23" fmla="*/ 531 h 587"/>
                <a:gd name="T24" fmla="*/ 0 w 174"/>
                <a:gd name="T25" fmla="*/ 498 h 587"/>
                <a:gd name="T26" fmla="*/ 4 w 174"/>
                <a:gd name="T27" fmla="*/ 457 h 587"/>
                <a:gd name="T28" fmla="*/ 13 w 174"/>
                <a:gd name="T29" fmla="*/ 419 h 587"/>
                <a:gd name="T30" fmla="*/ 25 w 174"/>
                <a:gd name="T31" fmla="*/ 380 h 587"/>
                <a:gd name="T32" fmla="*/ 41 w 174"/>
                <a:gd name="T33" fmla="*/ 347 h 587"/>
                <a:gd name="T34" fmla="*/ 46 w 174"/>
                <a:gd name="T35" fmla="*/ 300 h 587"/>
                <a:gd name="T36" fmla="*/ 50 w 174"/>
                <a:gd name="T37" fmla="*/ 256 h 587"/>
                <a:gd name="T38" fmla="*/ 52 w 174"/>
                <a:gd name="T39" fmla="*/ 211 h 587"/>
                <a:gd name="T40" fmla="*/ 58 w 174"/>
                <a:gd name="T41" fmla="*/ 169 h 587"/>
                <a:gd name="T42" fmla="*/ 62 w 174"/>
                <a:gd name="T43" fmla="*/ 124 h 587"/>
                <a:gd name="T44" fmla="*/ 74 w 174"/>
                <a:gd name="T45" fmla="*/ 81 h 587"/>
                <a:gd name="T46" fmla="*/ 89 w 174"/>
                <a:gd name="T47" fmla="*/ 41 h 587"/>
                <a:gd name="T48" fmla="*/ 114 w 174"/>
                <a:gd name="T49" fmla="*/ 0 h 587"/>
                <a:gd name="T50" fmla="*/ 132 w 174"/>
                <a:gd name="T51" fmla="*/ 4 h 587"/>
                <a:gd name="T52" fmla="*/ 153 w 174"/>
                <a:gd name="T53" fmla="*/ 13 h 587"/>
                <a:gd name="T54" fmla="*/ 167 w 174"/>
                <a:gd name="T55" fmla="*/ 29 h 587"/>
                <a:gd name="T56" fmla="*/ 174 w 174"/>
                <a:gd name="T57" fmla="*/ 48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4" h="587">
                  <a:moveTo>
                    <a:pt x="174" y="48"/>
                  </a:moveTo>
                  <a:lnTo>
                    <a:pt x="163" y="114"/>
                  </a:lnTo>
                  <a:lnTo>
                    <a:pt x="153" y="182"/>
                  </a:lnTo>
                  <a:lnTo>
                    <a:pt x="143" y="248"/>
                  </a:lnTo>
                  <a:lnTo>
                    <a:pt x="134" y="318"/>
                  </a:lnTo>
                  <a:lnTo>
                    <a:pt x="120" y="384"/>
                  </a:lnTo>
                  <a:lnTo>
                    <a:pt x="108" y="452"/>
                  </a:lnTo>
                  <a:lnTo>
                    <a:pt x="93" y="518"/>
                  </a:lnTo>
                  <a:lnTo>
                    <a:pt x="77" y="587"/>
                  </a:lnTo>
                  <a:lnTo>
                    <a:pt x="39" y="580"/>
                  </a:lnTo>
                  <a:lnTo>
                    <a:pt x="15" y="560"/>
                  </a:lnTo>
                  <a:lnTo>
                    <a:pt x="2" y="531"/>
                  </a:lnTo>
                  <a:lnTo>
                    <a:pt x="0" y="498"/>
                  </a:lnTo>
                  <a:lnTo>
                    <a:pt x="4" y="457"/>
                  </a:lnTo>
                  <a:lnTo>
                    <a:pt x="13" y="419"/>
                  </a:lnTo>
                  <a:lnTo>
                    <a:pt x="25" y="380"/>
                  </a:lnTo>
                  <a:lnTo>
                    <a:pt x="41" y="347"/>
                  </a:lnTo>
                  <a:lnTo>
                    <a:pt x="46" y="300"/>
                  </a:lnTo>
                  <a:lnTo>
                    <a:pt x="50" y="256"/>
                  </a:lnTo>
                  <a:lnTo>
                    <a:pt x="52" y="211"/>
                  </a:lnTo>
                  <a:lnTo>
                    <a:pt x="58" y="169"/>
                  </a:lnTo>
                  <a:lnTo>
                    <a:pt x="62" y="124"/>
                  </a:lnTo>
                  <a:lnTo>
                    <a:pt x="74" y="81"/>
                  </a:lnTo>
                  <a:lnTo>
                    <a:pt x="89" y="41"/>
                  </a:lnTo>
                  <a:lnTo>
                    <a:pt x="114" y="0"/>
                  </a:lnTo>
                  <a:lnTo>
                    <a:pt x="132" y="4"/>
                  </a:lnTo>
                  <a:lnTo>
                    <a:pt x="153" y="13"/>
                  </a:lnTo>
                  <a:lnTo>
                    <a:pt x="167" y="29"/>
                  </a:lnTo>
                  <a:lnTo>
                    <a:pt x="174" y="48"/>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3" name="Freeform 51">
              <a:extLst>
                <a:ext uri="{FF2B5EF4-FFF2-40B4-BE49-F238E27FC236}">
                  <a16:creationId xmlns:a16="http://schemas.microsoft.com/office/drawing/2014/main" id="{8B085116-52C3-49AD-9DC4-A1FB433FB774}"/>
                </a:ext>
              </a:extLst>
            </p:cNvPr>
            <p:cNvSpPr>
              <a:spLocks/>
            </p:cNvSpPr>
            <p:nvPr/>
          </p:nvSpPr>
          <p:spPr bwMode="auto">
            <a:xfrm>
              <a:off x="2475" y="2096"/>
              <a:ext cx="84" cy="96"/>
            </a:xfrm>
            <a:custGeom>
              <a:avLst/>
              <a:gdLst>
                <a:gd name="T0" fmla="*/ 167 w 167"/>
                <a:gd name="T1" fmla="*/ 0 h 192"/>
                <a:gd name="T2" fmla="*/ 0 w 167"/>
                <a:gd name="T3" fmla="*/ 192 h 192"/>
                <a:gd name="T4" fmla="*/ 167 w 167"/>
                <a:gd name="T5" fmla="*/ 0 h 192"/>
              </a:gdLst>
              <a:ahLst/>
              <a:cxnLst>
                <a:cxn ang="0">
                  <a:pos x="T0" y="T1"/>
                </a:cxn>
                <a:cxn ang="0">
                  <a:pos x="T2" y="T3"/>
                </a:cxn>
                <a:cxn ang="0">
                  <a:pos x="T4" y="T5"/>
                </a:cxn>
              </a:cxnLst>
              <a:rect l="0" t="0" r="r" b="b"/>
              <a:pathLst>
                <a:path w="167" h="192">
                  <a:moveTo>
                    <a:pt x="167" y="0"/>
                  </a:moveTo>
                  <a:lnTo>
                    <a:pt x="0" y="192"/>
                  </a:lnTo>
                  <a:lnTo>
                    <a:pt x="16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4" name="Freeform 52">
              <a:extLst>
                <a:ext uri="{FF2B5EF4-FFF2-40B4-BE49-F238E27FC236}">
                  <a16:creationId xmlns:a16="http://schemas.microsoft.com/office/drawing/2014/main" id="{0D5B8C40-3ABB-42B9-864D-CE26AAA6402B}"/>
                </a:ext>
              </a:extLst>
            </p:cNvPr>
            <p:cNvSpPr>
              <a:spLocks/>
            </p:cNvSpPr>
            <p:nvPr/>
          </p:nvSpPr>
          <p:spPr bwMode="auto">
            <a:xfrm>
              <a:off x="2967" y="2054"/>
              <a:ext cx="77" cy="186"/>
            </a:xfrm>
            <a:custGeom>
              <a:avLst/>
              <a:gdLst>
                <a:gd name="T0" fmla="*/ 106 w 155"/>
                <a:gd name="T1" fmla="*/ 372 h 372"/>
                <a:gd name="T2" fmla="*/ 0 w 155"/>
                <a:gd name="T3" fmla="*/ 36 h 372"/>
                <a:gd name="T4" fmla="*/ 19 w 155"/>
                <a:gd name="T5" fmla="*/ 25 h 372"/>
                <a:gd name="T6" fmla="*/ 40 w 155"/>
                <a:gd name="T7" fmla="*/ 19 h 372"/>
                <a:gd name="T8" fmla="*/ 60 w 155"/>
                <a:gd name="T9" fmla="*/ 11 h 372"/>
                <a:gd name="T10" fmla="*/ 79 w 155"/>
                <a:gd name="T11" fmla="*/ 7 h 372"/>
                <a:gd name="T12" fmla="*/ 96 w 155"/>
                <a:gd name="T13" fmla="*/ 2 h 372"/>
                <a:gd name="T14" fmla="*/ 116 w 155"/>
                <a:gd name="T15" fmla="*/ 0 h 372"/>
                <a:gd name="T16" fmla="*/ 135 w 155"/>
                <a:gd name="T17" fmla="*/ 0 h 372"/>
                <a:gd name="T18" fmla="*/ 155 w 155"/>
                <a:gd name="T19" fmla="*/ 0 h 372"/>
                <a:gd name="T20" fmla="*/ 106 w 155"/>
                <a:gd name="T21" fmla="*/ 372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372">
                  <a:moveTo>
                    <a:pt x="106" y="372"/>
                  </a:moveTo>
                  <a:lnTo>
                    <a:pt x="0" y="36"/>
                  </a:lnTo>
                  <a:lnTo>
                    <a:pt x="19" y="25"/>
                  </a:lnTo>
                  <a:lnTo>
                    <a:pt x="40" y="19"/>
                  </a:lnTo>
                  <a:lnTo>
                    <a:pt x="60" y="11"/>
                  </a:lnTo>
                  <a:lnTo>
                    <a:pt x="79" y="7"/>
                  </a:lnTo>
                  <a:lnTo>
                    <a:pt x="96" y="2"/>
                  </a:lnTo>
                  <a:lnTo>
                    <a:pt x="116" y="0"/>
                  </a:lnTo>
                  <a:lnTo>
                    <a:pt x="135" y="0"/>
                  </a:lnTo>
                  <a:lnTo>
                    <a:pt x="155" y="0"/>
                  </a:lnTo>
                  <a:lnTo>
                    <a:pt x="106" y="37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5" name="Freeform 53">
              <a:extLst>
                <a:ext uri="{FF2B5EF4-FFF2-40B4-BE49-F238E27FC236}">
                  <a16:creationId xmlns:a16="http://schemas.microsoft.com/office/drawing/2014/main" id="{7C828BC9-B8AD-45D5-B57C-FABBF853B59E}"/>
                </a:ext>
              </a:extLst>
            </p:cNvPr>
            <p:cNvSpPr>
              <a:spLocks/>
            </p:cNvSpPr>
            <p:nvPr/>
          </p:nvSpPr>
          <p:spPr bwMode="auto">
            <a:xfrm>
              <a:off x="2822" y="2090"/>
              <a:ext cx="108" cy="258"/>
            </a:xfrm>
            <a:custGeom>
              <a:avLst/>
              <a:gdLst>
                <a:gd name="T0" fmla="*/ 215 w 215"/>
                <a:gd name="T1" fmla="*/ 516 h 516"/>
                <a:gd name="T2" fmla="*/ 186 w 215"/>
                <a:gd name="T3" fmla="*/ 514 h 516"/>
                <a:gd name="T4" fmla="*/ 166 w 215"/>
                <a:gd name="T5" fmla="*/ 504 h 516"/>
                <a:gd name="T6" fmla="*/ 151 w 215"/>
                <a:gd name="T7" fmla="*/ 487 h 516"/>
                <a:gd name="T8" fmla="*/ 143 w 215"/>
                <a:gd name="T9" fmla="*/ 466 h 516"/>
                <a:gd name="T10" fmla="*/ 133 w 215"/>
                <a:gd name="T11" fmla="*/ 440 h 516"/>
                <a:gd name="T12" fmla="*/ 128 w 215"/>
                <a:gd name="T13" fmla="*/ 415 h 516"/>
                <a:gd name="T14" fmla="*/ 118 w 215"/>
                <a:gd name="T15" fmla="*/ 392 h 516"/>
                <a:gd name="T16" fmla="*/ 108 w 215"/>
                <a:gd name="T17" fmla="*/ 373 h 516"/>
                <a:gd name="T18" fmla="*/ 0 w 215"/>
                <a:gd name="T19" fmla="*/ 49 h 516"/>
                <a:gd name="T20" fmla="*/ 71 w 215"/>
                <a:gd name="T21" fmla="*/ 0 h 516"/>
                <a:gd name="T22" fmla="*/ 89 w 215"/>
                <a:gd name="T23" fmla="*/ 62 h 516"/>
                <a:gd name="T24" fmla="*/ 110 w 215"/>
                <a:gd name="T25" fmla="*/ 126 h 516"/>
                <a:gd name="T26" fmla="*/ 133 w 215"/>
                <a:gd name="T27" fmla="*/ 192 h 516"/>
                <a:gd name="T28" fmla="*/ 157 w 215"/>
                <a:gd name="T29" fmla="*/ 258 h 516"/>
                <a:gd name="T30" fmla="*/ 174 w 215"/>
                <a:gd name="T31" fmla="*/ 322 h 516"/>
                <a:gd name="T32" fmla="*/ 193 w 215"/>
                <a:gd name="T33" fmla="*/ 388 h 516"/>
                <a:gd name="T34" fmla="*/ 205 w 215"/>
                <a:gd name="T35" fmla="*/ 452 h 516"/>
                <a:gd name="T36" fmla="*/ 215 w 215"/>
                <a:gd name="T37" fmla="*/ 516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5" h="516">
                  <a:moveTo>
                    <a:pt x="215" y="516"/>
                  </a:moveTo>
                  <a:lnTo>
                    <a:pt x="186" y="514"/>
                  </a:lnTo>
                  <a:lnTo>
                    <a:pt x="166" y="504"/>
                  </a:lnTo>
                  <a:lnTo>
                    <a:pt x="151" y="487"/>
                  </a:lnTo>
                  <a:lnTo>
                    <a:pt x="143" y="466"/>
                  </a:lnTo>
                  <a:lnTo>
                    <a:pt x="133" y="440"/>
                  </a:lnTo>
                  <a:lnTo>
                    <a:pt x="128" y="415"/>
                  </a:lnTo>
                  <a:lnTo>
                    <a:pt x="118" y="392"/>
                  </a:lnTo>
                  <a:lnTo>
                    <a:pt x="108" y="373"/>
                  </a:lnTo>
                  <a:lnTo>
                    <a:pt x="0" y="49"/>
                  </a:lnTo>
                  <a:lnTo>
                    <a:pt x="71" y="0"/>
                  </a:lnTo>
                  <a:lnTo>
                    <a:pt x="89" y="62"/>
                  </a:lnTo>
                  <a:lnTo>
                    <a:pt x="110" y="126"/>
                  </a:lnTo>
                  <a:lnTo>
                    <a:pt x="133" y="192"/>
                  </a:lnTo>
                  <a:lnTo>
                    <a:pt x="157" y="258"/>
                  </a:lnTo>
                  <a:lnTo>
                    <a:pt x="174" y="322"/>
                  </a:lnTo>
                  <a:lnTo>
                    <a:pt x="193" y="388"/>
                  </a:lnTo>
                  <a:lnTo>
                    <a:pt x="205" y="452"/>
                  </a:lnTo>
                  <a:lnTo>
                    <a:pt x="215" y="516"/>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6" name="Freeform 54">
              <a:extLst>
                <a:ext uri="{FF2B5EF4-FFF2-40B4-BE49-F238E27FC236}">
                  <a16:creationId xmlns:a16="http://schemas.microsoft.com/office/drawing/2014/main" id="{1BAAB273-2D21-4085-A244-56551A17973A}"/>
                </a:ext>
              </a:extLst>
            </p:cNvPr>
            <p:cNvSpPr>
              <a:spLocks/>
            </p:cNvSpPr>
            <p:nvPr/>
          </p:nvSpPr>
          <p:spPr bwMode="auto">
            <a:xfrm>
              <a:off x="2726" y="2114"/>
              <a:ext cx="138" cy="264"/>
            </a:xfrm>
            <a:custGeom>
              <a:avLst/>
              <a:gdLst>
                <a:gd name="T0" fmla="*/ 275 w 275"/>
                <a:gd name="T1" fmla="*/ 467 h 527"/>
                <a:gd name="T2" fmla="*/ 250 w 275"/>
                <a:gd name="T3" fmla="*/ 479 h 527"/>
                <a:gd name="T4" fmla="*/ 223 w 275"/>
                <a:gd name="T5" fmla="*/ 494 h 527"/>
                <a:gd name="T6" fmla="*/ 192 w 275"/>
                <a:gd name="T7" fmla="*/ 506 h 527"/>
                <a:gd name="T8" fmla="*/ 161 w 275"/>
                <a:gd name="T9" fmla="*/ 517 h 527"/>
                <a:gd name="T10" fmla="*/ 126 w 275"/>
                <a:gd name="T11" fmla="*/ 523 h 527"/>
                <a:gd name="T12" fmla="*/ 95 w 275"/>
                <a:gd name="T13" fmla="*/ 527 h 527"/>
                <a:gd name="T14" fmla="*/ 64 w 275"/>
                <a:gd name="T15" fmla="*/ 523 h 527"/>
                <a:gd name="T16" fmla="*/ 36 w 275"/>
                <a:gd name="T17" fmla="*/ 516 h 527"/>
                <a:gd name="T18" fmla="*/ 58 w 275"/>
                <a:gd name="T19" fmla="*/ 473 h 527"/>
                <a:gd name="T20" fmla="*/ 79 w 275"/>
                <a:gd name="T21" fmla="*/ 428 h 527"/>
                <a:gd name="T22" fmla="*/ 95 w 275"/>
                <a:gd name="T23" fmla="*/ 382 h 527"/>
                <a:gd name="T24" fmla="*/ 110 w 275"/>
                <a:gd name="T25" fmla="*/ 335 h 527"/>
                <a:gd name="T26" fmla="*/ 118 w 275"/>
                <a:gd name="T27" fmla="*/ 285 h 527"/>
                <a:gd name="T28" fmla="*/ 120 w 275"/>
                <a:gd name="T29" fmla="*/ 236 h 527"/>
                <a:gd name="T30" fmla="*/ 112 w 275"/>
                <a:gd name="T31" fmla="*/ 184 h 527"/>
                <a:gd name="T32" fmla="*/ 97 w 275"/>
                <a:gd name="T33" fmla="*/ 132 h 527"/>
                <a:gd name="T34" fmla="*/ 0 w 275"/>
                <a:gd name="T35" fmla="*/ 0 h 527"/>
                <a:gd name="T36" fmla="*/ 108 w 275"/>
                <a:gd name="T37" fmla="*/ 11 h 527"/>
                <a:gd name="T38" fmla="*/ 275 w 275"/>
                <a:gd name="T39" fmla="*/ 46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75" h="527">
                  <a:moveTo>
                    <a:pt x="275" y="467"/>
                  </a:moveTo>
                  <a:lnTo>
                    <a:pt x="250" y="479"/>
                  </a:lnTo>
                  <a:lnTo>
                    <a:pt x="223" y="494"/>
                  </a:lnTo>
                  <a:lnTo>
                    <a:pt x="192" y="506"/>
                  </a:lnTo>
                  <a:lnTo>
                    <a:pt x="161" y="517"/>
                  </a:lnTo>
                  <a:lnTo>
                    <a:pt x="126" y="523"/>
                  </a:lnTo>
                  <a:lnTo>
                    <a:pt x="95" y="527"/>
                  </a:lnTo>
                  <a:lnTo>
                    <a:pt x="64" y="523"/>
                  </a:lnTo>
                  <a:lnTo>
                    <a:pt x="36" y="516"/>
                  </a:lnTo>
                  <a:lnTo>
                    <a:pt x="58" y="473"/>
                  </a:lnTo>
                  <a:lnTo>
                    <a:pt x="79" y="428"/>
                  </a:lnTo>
                  <a:lnTo>
                    <a:pt x="95" y="382"/>
                  </a:lnTo>
                  <a:lnTo>
                    <a:pt x="110" y="335"/>
                  </a:lnTo>
                  <a:lnTo>
                    <a:pt x="118" y="285"/>
                  </a:lnTo>
                  <a:lnTo>
                    <a:pt x="120" y="236"/>
                  </a:lnTo>
                  <a:lnTo>
                    <a:pt x="112" y="184"/>
                  </a:lnTo>
                  <a:lnTo>
                    <a:pt x="97" y="132"/>
                  </a:lnTo>
                  <a:lnTo>
                    <a:pt x="0" y="0"/>
                  </a:lnTo>
                  <a:lnTo>
                    <a:pt x="108" y="11"/>
                  </a:lnTo>
                  <a:lnTo>
                    <a:pt x="275" y="46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7" name="Freeform 55">
              <a:extLst>
                <a:ext uri="{FF2B5EF4-FFF2-40B4-BE49-F238E27FC236}">
                  <a16:creationId xmlns:a16="http://schemas.microsoft.com/office/drawing/2014/main" id="{D3D5FC7F-93CA-480D-BFA2-CF9AB464F433}"/>
                </a:ext>
              </a:extLst>
            </p:cNvPr>
            <p:cNvSpPr>
              <a:spLocks/>
            </p:cNvSpPr>
            <p:nvPr/>
          </p:nvSpPr>
          <p:spPr bwMode="auto">
            <a:xfrm>
              <a:off x="2901" y="2096"/>
              <a:ext cx="138" cy="282"/>
            </a:xfrm>
            <a:custGeom>
              <a:avLst/>
              <a:gdLst>
                <a:gd name="T0" fmla="*/ 275 w 275"/>
                <a:gd name="T1" fmla="*/ 529 h 564"/>
                <a:gd name="T2" fmla="*/ 227 w 275"/>
                <a:gd name="T3" fmla="*/ 564 h 564"/>
                <a:gd name="T4" fmla="*/ 155 w 275"/>
                <a:gd name="T5" fmla="*/ 504 h 564"/>
                <a:gd name="T6" fmla="*/ 0 w 275"/>
                <a:gd name="T7" fmla="*/ 0 h 564"/>
                <a:gd name="T8" fmla="*/ 33 w 275"/>
                <a:gd name="T9" fmla="*/ 60 h 564"/>
                <a:gd name="T10" fmla="*/ 60 w 275"/>
                <a:gd name="T11" fmla="*/ 128 h 564"/>
                <a:gd name="T12" fmla="*/ 83 w 275"/>
                <a:gd name="T13" fmla="*/ 196 h 564"/>
                <a:gd name="T14" fmla="*/ 108 w 275"/>
                <a:gd name="T15" fmla="*/ 268 h 564"/>
                <a:gd name="T16" fmla="*/ 133 w 275"/>
                <a:gd name="T17" fmla="*/ 335 h 564"/>
                <a:gd name="T18" fmla="*/ 168 w 275"/>
                <a:gd name="T19" fmla="*/ 405 h 564"/>
                <a:gd name="T20" fmla="*/ 213 w 275"/>
                <a:gd name="T21" fmla="*/ 469 h 564"/>
                <a:gd name="T22" fmla="*/ 275 w 275"/>
                <a:gd name="T23" fmla="*/ 529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5" h="564">
                  <a:moveTo>
                    <a:pt x="275" y="529"/>
                  </a:moveTo>
                  <a:lnTo>
                    <a:pt x="227" y="564"/>
                  </a:lnTo>
                  <a:lnTo>
                    <a:pt x="155" y="504"/>
                  </a:lnTo>
                  <a:lnTo>
                    <a:pt x="0" y="0"/>
                  </a:lnTo>
                  <a:lnTo>
                    <a:pt x="33" y="60"/>
                  </a:lnTo>
                  <a:lnTo>
                    <a:pt x="60" y="128"/>
                  </a:lnTo>
                  <a:lnTo>
                    <a:pt x="83" y="196"/>
                  </a:lnTo>
                  <a:lnTo>
                    <a:pt x="108" y="268"/>
                  </a:lnTo>
                  <a:lnTo>
                    <a:pt x="133" y="335"/>
                  </a:lnTo>
                  <a:lnTo>
                    <a:pt x="168" y="405"/>
                  </a:lnTo>
                  <a:lnTo>
                    <a:pt x="213" y="469"/>
                  </a:lnTo>
                  <a:lnTo>
                    <a:pt x="275" y="52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8" name="Freeform 56">
              <a:extLst>
                <a:ext uri="{FF2B5EF4-FFF2-40B4-BE49-F238E27FC236}">
                  <a16:creationId xmlns:a16="http://schemas.microsoft.com/office/drawing/2014/main" id="{E6C25E10-FD80-4246-96E6-A482819144BA}"/>
                </a:ext>
              </a:extLst>
            </p:cNvPr>
            <p:cNvSpPr>
              <a:spLocks/>
            </p:cNvSpPr>
            <p:nvPr/>
          </p:nvSpPr>
          <p:spPr bwMode="auto">
            <a:xfrm>
              <a:off x="3109" y="2067"/>
              <a:ext cx="95" cy="303"/>
            </a:xfrm>
            <a:custGeom>
              <a:avLst/>
              <a:gdLst>
                <a:gd name="T0" fmla="*/ 133 w 190"/>
                <a:gd name="T1" fmla="*/ 442 h 607"/>
                <a:gd name="T2" fmla="*/ 118 w 190"/>
                <a:gd name="T3" fmla="*/ 463 h 607"/>
                <a:gd name="T4" fmla="*/ 112 w 190"/>
                <a:gd name="T5" fmla="*/ 492 h 607"/>
                <a:gd name="T6" fmla="*/ 108 w 190"/>
                <a:gd name="T7" fmla="*/ 523 h 607"/>
                <a:gd name="T8" fmla="*/ 106 w 190"/>
                <a:gd name="T9" fmla="*/ 554 h 607"/>
                <a:gd name="T10" fmla="*/ 100 w 190"/>
                <a:gd name="T11" fmla="*/ 580 h 607"/>
                <a:gd name="T12" fmla="*/ 89 w 190"/>
                <a:gd name="T13" fmla="*/ 599 h 607"/>
                <a:gd name="T14" fmla="*/ 69 w 190"/>
                <a:gd name="T15" fmla="*/ 607 h 607"/>
                <a:gd name="T16" fmla="*/ 38 w 190"/>
                <a:gd name="T17" fmla="*/ 599 h 607"/>
                <a:gd name="T18" fmla="*/ 44 w 190"/>
                <a:gd name="T19" fmla="*/ 580 h 607"/>
                <a:gd name="T20" fmla="*/ 44 w 190"/>
                <a:gd name="T21" fmla="*/ 568 h 607"/>
                <a:gd name="T22" fmla="*/ 36 w 190"/>
                <a:gd name="T23" fmla="*/ 556 h 607"/>
                <a:gd name="T24" fmla="*/ 29 w 190"/>
                <a:gd name="T25" fmla="*/ 549 h 607"/>
                <a:gd name="T26" fmla="*/ 15 w 190"/>
                <a:gd name="T27" fmla="*/ 537 h 607"/>
                <a:gd name="T28" fmla="*/ 5 w 190"/>
                <a:gd name="T29" fmla="*/ 525 h 607"/>
                <a:gd name="T30" fmla="*/ 0 w 190"/>
                <a:gd name="T31" fmla="*/ 508 h 607"/>
                <a:gd name="T32" fmla="*/ 2 w 190"/>
                <a:gd name="T33" fmla="*/ 490 h 607"/>
                <a:gd name="T34" fmla="*/ 110 w 190"/>
                <a:gd name="T35" fmla="*/ 0 h 607"/>
                <a:gd name="T36" fmla="*/ 159 w 190"/>
                <a:gd name="T37" fmla="*/ 35 h 607"/>
                <a:gd name="T38" fmla="*/ 184 w 190"/>
                <a:gd name="T39" fmla="*/ 81 h 607"/>
                <a:gd name="T40" fmla="*/ 190 w 190"/>
                <a:gd name="T41" fmla="*/ 134 h 607"/>
                <a:gd name="T42" fmla="*/ 184 w 190"/>
                <a:gd name="T43" fmla="*/ 194 h 607"/>
                <a:gd name="T44" fmla="*/ 168 w 190"/>
                <a:gd name="T45" fmla="*/ 254 h 607"/>
                <a:gd name="T46" fmla="*/ 153 w 190"/>
                <a:gd name="T47" fmla="*/ 318 h 607"/>
                <a:gd name="T48" fmla="*/ 137 w 190"/>
                <a:gd name="T49" fmla="*/ 380 h 607"/>
                <a:gd name="T50" fmla="*/ 133 w 190"/>
                <a:gd name="T51" fmla="*/ 442 h 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0" h="607">
                  <a:moveTo>
                    <a:pt x="133" y="442"/>
                  </a:moveTo>
                  <a:lnTo>
                    <a:pt x="118" y="463"/>
                  </a:lnTo>
                  <a:lnTo>
                    <a:pt x="112" y="492"/>
                  </a:lnTo>
                  <a:lnTo>
                    <a:pt x="108" y="523"/>
                  </a:lnTo>
                  <a:lnTo>
                    <a:pt x="106" y="554"/>
                  </a:lnTo>
                  <a:lnTo>
                    <a:pt x="100" y="580"/>
                  </a:lnTo>
                  <a:lnTo>
                    <a:pt x="89" y="599"/>
                  </a:lnTo>
                  <a:lnTo>
                    <a:pt x="69" y="607"/>
                  </a:lnTo>
                  <a:lnTo>
                    <a:pt x="38" y="599"/>
                  </a:lnTo>
                  <a:lnTo>
                    <a:pt x="44" y="580"/>
                  </a:lnTo>
                  <a:lnTo>
                    <a:pt x="44" y="568"/>
                  </a:lnTo>
                  <a:lnTo>
                    <a:pt x="36" y="556"/>
                  </a:lnTo>
                  <a:lnTo>
                    <a:pt x="29" y="549"/>
                  </a:lnTo>
                  <a:lnTo>
                    <a:pt x="15" y="537"/>
                  </a:lnTo>
                  <a:lnTo>
                    <a:pt x="5" y="525"/>
                  </a:lnTo>
                  <a:lnTo>
                    <a:pt x="0" y="508"/>
                  </a:lnTo>
                  <a:lnTo>
                    <a:pt x="2" y="490"/>
                  </a:lnTo>
                  <a:lnTo>
                    <a:pt x="110" y="0"/>
                  </a:lnTo>
                  <a:lnTo>
                    <a:pt x="159" y="35"/>
                  </a:lnTo>
                  <a:lnTo>
                    <a:pt x="184" y="81"/>
                  </a:lnTo>
                  <a:lnTo>
                    <a:pt x="190" y="134"/>
                  </a:lnTo>
                  <a:lnTo>
                    <a:pt x="184" y="194"/>
                  </a:lnTo>
                  <a:lnTo>
                    <a:pt x="168" y="254"/>
                  </a:lnTo>
                  <a:lnTo>
                    <a:pt x="153" y="318"/>
                  </a:lnTo>
                  <a:lnTo>
                    <a:pt x="137" y="380"/>
                  </a:lnTo>
                  <a:lnTo>
                    <a:pt x="133" y="442"/>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9" name="Freeform 57">
              <a:extLst>
                <a:ext uri="{FF2B5EF4-FFF2-40B4-BE49-F238E27FC236}">
                  <a16:creationId xmlns:a16="http://schemas.microsoft.com/office/drawing/2014/main" id="{A8824233-CB10-4BDE-92E6-3EF2F6634285}"/>
                </a:ext>
              </a:extLst>
            </p:cNvPr>
            <p:cNvSpPr>
              <a:spLocks/>
            </p:cNvSpPr>
            <p:nvPr/>
          </p:nvSpPr>
          <p:spPr bwMode="auto">
            <a:xfrm>
              <a:off x="1221" y="2312"/>
              <a:ext cx="13" cy="30"/>
            </a:xfrm>
            <a:custGeom>
              <a:avLst/>
              <a:gdLst>
                <a:gd name="T0" fmla="*/ 25 w 25"/>
                <a:gd name="T1" fmla="*/ 60 h 60"/>
                <a:gd name="T2" fmla="*/ 0 w 25"/>
                <a:gd name="T3" fmla="*/ 0 h 60"/>
                <a:gd name="T4" fmla="*/ 11 w 25"/>
                <a:gd name="T5" fmla="*/ 37 h 60"/>
                <a:gd name="T6" fmla="*/ 25 w 25"/>
                <a:gd name="T7" fmla="*/ 60 h 60"/>
              </a:gdLst>
              <a:ahLst/>
              <a:cxnLst>
                <a:cxn ang="0">
                  <a:pos x="T0" y="T1"/>
                </a:cxn>
                <a:cxn ang="0">
                  <a:pos x="T2" y="T3"/>
                </a:cxn>
                <a:cxn ang="0">
                  <a:pos x="T4" y="T5"/>
                </a:cxn>
                <a:cxn ang="0">
                  <a:pos x="T6" y="T7"/>
                </a:cxn>
              </a:cxnLst>
              <a:rect l="0" t="0" r="r" b="b"/>
              <a:pathLst>
                <a:path w="25" h="60">
                  <a:moveTo>
                    <a:pt x="25" y="60"/>
                  </a:moveTo>
                  <a:lnTo>
                    <a:pt x="0" y="0"/>
                  </a:lnTo>
                  <a:lnTo>
                    <a:pt x="11" y="37"/>
                  </a:lnTo>
                  <a:lnTo>
                    <a:pt x="25"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30" name="Freeform 58">
              <a:extLst>
                <a:ext uri="{FF2B5EF4-FFF2-40B4-BE49-F238E27FC236}">
                  <a16:creationId xmlns:a16="http://schemas.microsoft.com/office/drawing/2014/main" id="{50B6C305-5559-4F08-ADC3-FB7201FE5575}"/>
                </a:ext>
              </a:extLst>
            </p:cNvPr>
            <p:cNvSpPr>
              <a:spLocks/>
            </p:cNvSpPr>
            <p:nvPr/>
          </p:nvSpPr>
          <p:spPr bwMode="auto">
            <a:xfrm>
              <a:off x="1408" y="2345"/>
              <a:ext cx="192" cy="261"/>
            </a:xfrm>
            <a:custGeom>
              <a:avLst/>
              <a:gdLst>
                <a:gd name="T0" fmla="*/ 384 w 384"/>
                <a:gd name="T1" fmla="*/ 522 h 522"/>
                <a:gd name="T2" fmla="*/ 299 w 384"/>
                <a:gd name="T3" fmla="*/ 510 h 522"/>
                <a:gd name="T4" fmla="*/ 235 w 384"/>
                <a:gd name="T5" fmla="*/ 473 h 522"/>
                <a:gd name="T6" fmla="*/ 184 w 384"/>
                <a:gd name="T7" fmla="*/ 417 h 522"/>
                <a:gd name="T8" fmla="*/ 145 w 384"/>
                <a:gd name="T9" fmla="*/ 349 h 522"/>
                <a:gd name="T10" fmla="*/ 111 w 384"/>
                <a:gd name="T11" fmla="*/ 270 h 522"/>
                <a:gd name="T12" fmla="*/ 80 w 384"/>
                <a:gd name="T13" fmla="*/ 192 h 522"/>
                <a:gd name="T14" fmla="*/ 43 w 384"/>
                <a:gd name="T15" fmla="*/ 119 h 522"/>
                <a:gd name="T16" fmla="*/ 0 w 384"/>
                <a:gd name="T17" fmla="*/ 55 h 522"/>
                <a:gd name="T18" fmla="*/ 4 w 384"/>
                <a:gd name="T19" fmla="*/ 22 h 522"/>
                <a:gd name="T20" fmla="*/ 16 w 384"/>
                <a:gd name="T21" fmla="*/ 6 h 522"/>
                <a:gd name="T22" fmla="*/ 35 w 384"/>
                <a:gd name="T23" fmla="*/ 0 h 522"/>
                <a:gd name="T24" fmla="*/ 60 w 384"/>
                <a:gd name="T25" fmla="*/ 4 h 522"/>
                <a:gd name="T26" fmla="*/ 85 w 384"/>
                <a:gd name="T27" fmla="*/ 10 h 522"/>
                <a:gd name="T28" fmla="*/ 114 w 384"/>
                <a:gd name="T29" fmla="*/ 18 h 522"/>
                <a:gd name="T30" fmla="*/ 140 w 384"/>
                <a:gd name="T31" fmla="*/ 20 h 522"/>
                <a:gd name="T32" fmla="*/ 167 w 384"/>
                <a:gd name="T33" fmla="*/ 18 h 522"/>
                <a:gd name="T34" fmla="*/ 200 w 384"/>
                <a:gd name="T35" fmla="*/ 72 h 522"/>
                <a:gd name="T36" fmla="*/ 235 w 384"/>
                <a:gd name="T37" fmla="*/ 130 h 522"/>
                <a:gd name="T38" fmla="*/ 266 w 384"/>
                <a:gd name="T39" fmla="*/ 192 h 522"/>
                <a:gd name="T40" fmla="*/ 297 w 384"/>
                <a:gd name="T41" fmla="*/ 256 h 522"/>
                <a:gd name="T42" fmla="*/ 322 w 384"/>
                <a:gd name="T43" fmla="*/ 320 h 522"/>
                <a:gd name="T44" fmla="*/ 347 w 384"/>
                <a:gd name="T45" fmla="*/ 386 h 522"/>
                <a:gd name="T46" fmla="*/ 367 w 384"/>
                <a:gd name="T47" fmla="*/ 452 h 522"/>
                <a:gd name="T48" fmla="*/ 384 w 384"/>
                <a:gd name="T49" fmla="*/ 522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84" h="522">
                  <a:moveTo>
                    <a:pt x="384" y="522"/>
                  </a:moveTo>
                  <a:lnTo>
                    <a:pt x="299" y="510"/>
                  </a:lnTo>
                  <a:lnTo>
                    <a:pt x="235" y="473"/>
                  </a:lnTo>
                  <a:lnTo>
                    <a:pt x="184" y="417"/>
                  </a:lnTo>
                  <a:lnTo>
                    <a:pt x="145" y="349"/>
                  </a:lnTo>
                  <a:lnTo>
                    <a:pt x="111" y="270"/>
                  </a:lnTo>
                  <a:lnTo>
                    <a:pt x="80" y="192"/>
                  </a:lnTo>
                  <a:lnTo>
                    <a:pt x="43" y="119"/>
                  </a:lnTo>
                  <a:lnTo>
                    <a:pt x="0" y="55"/>
                  </a:lnTo>
                  <a:lnTo>
                    <a:pt x="4" y="22"/>
                  </a:lnTo>
                  <a:lnTo>
                    <a:pt x="16" y="6"/>
                  </a:lnTo>
                  <a:lnTo>
                    <a:pt x="35" y="0"/>
                  </a:lnTo>
                  <a:lnTo>
                    <a:pt x="60" y="4"/>
                  </a:lnTo>
                  <a:lnTo>
                    <a:pt x="85" y="10"/>
                  </a:lnTo>
                  <a:lnTo>
                    <a:pt x="114" y="18"/>
                  </a:lnTo>
                  <a:lnTo>
                    <a:pt x="140" y="20"/>
                  </a:lnTo>
                  <a:lnTo>
                    <a:pt x="167" y="18"/>
                  </a:lnTo>
                  <a:lnTo>
                    <a:pt x="200" y="72"/>
                  </a:lnTo>
                  <a:lnTo>
                    <a:pt x="235" y="130"/>
                  </a:lnTo>
                  <a:lnTo>
                    <a:pt x="266" y="192"/>
                  </a:lnTo>
                  <a:lnTo>
                    <a:pt x="297" y="256"/>
                  </a:lnTo>
                  <a:lnTo>
                    <a:pt x="322" y="320"/>
                  </a:lnTo>
                  <a:lnTo>
                    <a:pt x="347" y="386"/>
                  </a:lnTo>
                  <a:lnTo>
                    <a:pt x="367" y="452"/>
                  </a:lnTo>
                  <a:lnTo>
                    <a:pt x="384" y="52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31" name="Freeform 59">
              <a:extLst>
                <a:ext uri="{FF2B5EF4-FFF2-40B4-BE49-F238E27FC236}">
                  <a16:creationId xmlns:a16="http://schemas.microsoft.com/office/drawing/2014/main" id="{CB0DD901-04EA-4E24-B273-050F91D27920}"/>
                </a:ext>
              </a:extLst>
            </p:cNvPr>
            <p:cNvSpPr>
              <a:spLocks/>
            </p:cNvSpPr>
            <p:nvPr/>
          </p:nvSpPr>
          <p:spPr bwMode="auto">
            <a:xfrm>
              <a:off x="1518" y="2331"/>
              <a:ext cx="142" cy="257"/>
            </a:xfrm>
            <a:custGeom>
              <a:avLst/>
              <a:gdLst>
                <a:gd name="T0" fmla="*/ 283 w 283"/>
                <a:gd name="T1" fmla="*/ 479 h 516"/>
                <a:gd name="T2" fmla="*/ 223 w 283"/>
                <a:gd name="T3" fmla="*/ 516 h 516"/>
                <a:gd name="T4" fmla="*/ 196 w 283"/>
                <a:gd name="T5" fmla="*/ 458 h 516"/>
                <a:gd name="T6" fmla="*/ 173 w 283"/>
                <a:gd name="T7" fmla="*/ 396 h 516"/>
                <a:gd name="T8" fmla="*/ 149 w 283"/>
                <a:gd name="T9" fmla="*/ 332 h 516"/>
                <a:gd name="T10" fmla="*/ 128 w 283"/>
                <a:gd name="T11" fmla="*/ 270 h 516"/>
                <a:gd name="T12" fmla="*/ 101 w 283"/>
                <a:gd name="T13" fmla="*/ 210 h 516"/>
                <a:gd name="T14" fmla="*/ 74 w 283"/>
                <a:gd name="T15" fmla="*/ 155 h 516"/>
                <a:gd name="T16" fmla="*/ 43 w 283"/>
                <a:gd name="T17" fmla="*/ 107 h 516"/>
                <a:gd name="T18" fmla="*/ 6 w 283"/>
                <a:gd name="T19" fmla="*/ 72 h 516"/>
                <a:gd name="T20" fmla="*/ 0 w 283"/>
                <a:gd name="T21" fmla="*/ 49 h 516"/>
                <a:gd name="T22" fmla="*/ 4 w 283"/>
                <a:gd name="T23" fmla="*/ 33 h 516"/>
                <a:gd name="T24" fmla="*/ 12 w 283"/>
                <a:gd name="T25" fmla="*/ 20 h 516"/>
                <a:gd name="T26" fmla="*/ 27 w 283"/>
                <a:gd name="T27" fmla="*/ 12 h 516"/>
                <a:gd name="T28" fmla="*/ 43 w 283"/>
                <a:gd name="T29" fmla="*/ 4 h 516"/>
                <a:gd name="T30" fmla="*/ 62 w 283"/>
                <a:gd name="T31" fmla="*/ 2 h 516"/>
                <a:gd name="T32" fmla="*/ 82 w 283"/>
                <a:gd name="T33" fmla="*/ 0 h 516"/>
                <a:gd name="T34" fmla="*/ 103 w 283"/>
                <a:gd name="T35" fmla="*/ 0 h 516"/>
                <a:gd name="T36" fmla="*/ 283 w 283"/>
                <a:gd name="T37" fmla="*/ 479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3" h="516">
                  <a:moveTo>
                    <a:pt x="283" y="479"/>
                  </a:moveTo>
                  <a:lnTo>
                    <a:pt x="223" y="516"/>
                  </a:lnTo>
                  <a:lnTo>
                    <a:pt x="196" y="458"/>
                  </a:lnTo>
                  <a:lnTo>
                    <a:pt x="173" y="396"/>
                  </a:lnTo>
                  <a:lnTo>
                    <a:pt x="149" y="332"/>
                  </a:lnTo>
                  <a:lnTo>
                    <a:pt x="128" y="270"/>
                  </a:lnTo>
                  <a:lnTo>
                    <a:pt x="101" y="210"/>
                  </a:lnTo>
                  <a:lnTo>
                    <a:pt x="74" y="155"/>
                  </a:lnTo>
                  <a:lnTo>
                    <a:pt x="43" y="107"/>
                  </a:lnTo>
                  <a:lnTo>
                    <a:pt x="6" y="72"/>
                  </a:lnTo>
                  <a:lnTo>
                    <a:pt x="0" y="49"/>
                  </a:lnTo>
                  <a:lnTo>
                    <a:pt x="4" y="33"/>
                  </a:lnTo>
                  <a:lnTo>
                    <a:pt x="12" y="20"/>
                  </a:lnTo>
                  <a:lnTo>
                    <a:pt x="27" y="12"/>
                  </a:lnTo>
                  <a:lnTo>
                    <a:pt x="43" y="4"/>
                  </a:lnTo>
                  <a:lnTo>
                    <a:pt x="62" y="2"/>
                  </a:lnTo>
                  <a:lnTo>
                    <a:pt x="82" y="0"/>
                  </a:lnTo>
                  <a:lnTo>
                    <a:pt x="103" y="0"/>
                  </a:lnTo>
                  <a:lnTo>
                    <a:pt x="283" y="47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32" name="Freeform 60">
              <a:extLst>
                <a:ext uri="{FF2B5EF4-FFF2-40B4-BE49-F238E27FC236}">
                  <a16:creationId xmlns:a16="http://schemas.microsoft.com/office/drawing/2014/main" id="{1BBB85FB-7D02-4CE4-B7D0-644FB38527F2}"/>
                </a:ext>
              </a:extLst>
            </p:cNvPr>
            <p:cNvSpPr>
              <a:spLocks/>
            </p:cNvSpPr>
            <p:nvPr/>
          </p:nvSpPr>
          <p:spPr bwMode="auto">
            <a:xfrm>
              <a:off x="1594" y="2327"/>
              <a:ext cx="143" cy="219"/>
            </a:xfrm>
            <a:custGeom>
              <a:avLst/>
              <a:gdLst>
                <a:gd name="T0" fmla="*/ 287 w 287"/>
                <a:gd name="T1" fmla="*/ 392 h 439"/>
                <a:gd name="T2" fmla="*/ 179 w 287"/>
                <a:gd name="T3" fmla="*/ 439 h 439"/>
                <a:gd name="T4" fmla="*/ 146 w 287"/>
                <a:gd name="T5" fmla="*/ 384 h 439"/>
                <a:gd name="T6" fmla="*/ 121 w 287"/>
                <a:gd name="T7" fmla="*/ 330 h 439"/>
                <a:gd name="T8" fmla="*/ 101 w 287"/>
                <a:gd name="T9" fmla="*/ 276 h 439"/>
                <a:gd name="T10" fmla="*/ 84 w 287"/>
                <a:gd name="T11" fmla="*/ 223 h 439"/>
                <a:gd name="T12" fmla="*/ 66 w 287"/>
                <a:gd name="T13" fmla="*/ 169 h 439"/>
                <a:gd name="T14" fmla="*/ 49 w 287"/>
                <a:gd name="T15" fmla="*/ 115 h 439"/>
                <a:gd name="T16" fmla="*/ 26 w 287"/>
                <a:gd name="T17" fmla="*/ 61 h 439"/>
                <a:gd name="T18" fmla="*/ 0 w 287"/>
                <a:gd name="T19" fmla="*/ 8 h 439"/>
                <a:gd name="T20" fmla="*/ 76 w 287"/>
                <a:gd name="T21" fmla="*/ 0 h 439"/>
                <a:gd name="T22" fmla="*/ 132 w 287"/>
                <a:gd name="T23" fmla="*/ 22 h 439"/>
                <a:gd name="T24" fmla="*/ 171 w 287"/>
                <a:gd name="T25" fmla="*/ 64 h 439"/>
                <a:gd name="T26" fmla="*/ 202 w 287"/>
                <a:gd name="T27" fmla="*/ 126 h 439"/>
                <a:gd name="T28" fmla="*/ 221 w 287"/>
                <a:gd name="T29" fmla="*/ 194 h 439"/>
                <a:gd name="T30" fmla="*/ 239 w 287"/>
                <a:gd name="T31" fmla="*/ 266 h 439"/>
                <a:gd name="T32" fmla="*/ 260 w 287"/>
                <a:gd name="T33" fmla="*/ 332 h 439"/>
                <a:gd name="T34" fmla="*/ 287 w 287"/>
                <a:gd name="T35" fmla="*/ 392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7" h="439">
                  <a:moveTo>
                    <a:pt x="287" y="392"/>
                  </a:moveTo>
                  <a:lnTo>
                    <a:pt x="179" y="439"/>
                  </a:lnTo>
                  <a:lnTo>
                    <a:pt x="146" y="384"/>
                  </a:lnTo>
                  <a:lnTo>
                    <a:pt x="121" y="330"/>
                  </a:lnTo>
                  <a:lnTo>
                    <a:pt x="101" y="276"/>
                  </a:lnTo>
                  <a:lnTo>
                    <a:pt x="84" y="223"/>
                  </a:lnTo>
                  <a:lnTo>
                    <a:pt x="66" y="169"/>
                  </a:lnTo>
                  <a:lnTo>
                    <a:pt x="49" y="115"/>
                  </a:lnTo>
                  <a:lnTo>
                    <a:pt x="26" y="61"/>
                  </a:lnTo>
                  <a:lnTo>
                    <a:pt x="0" y="8"/>
                  </a:lnTo>
                  <a:lnTo>
                    <a:pt x="76" y="0"/>
                  </a:lnTo>
                  <a:lnTo>
                    <a:pt x="132" y="22"/>
                  </a:lnTo>
                  <a:lnTo>
                    <a:pt x="171" y="64"/>
                  </a:lnTo>
                  <a:lnTo>
                    <a:pt x="202" y="126"/>
                  </a:lnTo>
                  <a:lnTo>
                    <a:pt x="221" y="194"/>
                  </a:lnTo>
                  <a:lnTo>
                    <a:pt x="239" y="266"/>
                  </a:lnTo>
                  <a:lnTo>
                    <a:pt x="260" y="332"/>
                  </a:lnTo>
                  <a:lnTo>
                    <a:pt x="287" y="39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33" name="Freeform 61">
              <a:extLst>
                <a:ext uri="{FF2B5EF4-FFF2-40B4-BE49-F238E27FC236}">
                  <a16:creationId xmlns:a16="http://schemas.microsoft.com/office/drawing/2014/main" id="{B6FBC6BE-9E5B-4549-BBD4-EC594654CAD9}"/>
                </a:ext>
              </a:extLst>
            </p:cNvPr>
            <p:cNvSpPr>
              <a:spLocks/>
            </p:cNvSpPr>
            <p:nvPr/>
          </p:nvSpPr>
          <p:spPr bwMode="auto">
            <a:xfrm>
              <a:off x="1696" y="2318"/>
              <a:ext cx="67" cy="168"/>
            </a:xfrm>
            <a:custGeom>
              <a:avLst/>
              <a:gdLst>
                <a:gd name="T0" fmla="*/ 83 w 136"/>
                <a:gd name="T1" fmla="*/ 0 h 335"/>
                <a:gd name="T2" fmla="*/ 107 w 136"/>
                <a:gd name="T3" fmla="*/ 37 h 335"/>
                <a:gd name="T4" fmla="*/ 124 w 136"/>
                <a:gd name="T5" fmla="*/ 78 h 335"/>
                <a:gd name="T6" fmla="*/ 132 w 136"/>
                <a:gd name="T7" fmla="*/ 118 h 335"/>
                <a:gd name="T8" fmla="*/ 136 w 136"/>
                <a:gd name="T9" fmla="*/ 163 h 335"/>
                <a:gd name="T10" fmla="*/ 132 w 136"/>
                <a:gd name="T11" fmla="*/ 205 h 335"/>
                <a:gd name="T12" fmla="*/ 128 w 136"/>
                <a:gd name="T13" fmla="*/ 250 h 335"/>
                <a:gd name="T14" fmla="*/ 122 w 136"/>
                <a:gd name="T15" fmla="*/ 293 h 335"/>
                <a:gd name="T16" fmla="*/ 118 w 136"/>
                <a:gd name="T17" fmla="*/ 335 h 335"/>
                <a:gd name="T18" fmla="*/ 0 w 136"/>
                <a:gd name="T19" fmla="*/ 37 h 335"/>
                <a:gd name="T20" fmla="*/ 12 w 136"/>
                <a:gd name="T21" fmla="*/ 29 h 335"/>
                <a:gd name="T22" fmla="*/ 31 w 136"/>
                <a:gd name="T23" fmla="*/ 17 h 335"/>
                <a:gd name="T24" fmla="*/ 43 w 136"/>
                <a:gd name="T25" fmla="*/ 10 h 335"/>
                <a:gd name="T26" fmla="*/ 54 w 136"/>
                <a:gd name="T27" fmla="*/ 4 h 335"/>
                <a:gd name="T28" fmla="*/ 68 w 136"/>
                <a:gd name="T29" fmla="*/ 0 h 335"/>
                <a:gd name="T30" fmla="*/ 83 w 136"/>
                <a:gd name="T31"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6" h="335">
                  <a:moveTo>
                    <a:pt x="83" y="0"/>
                  </a:moveTo>
                  <a:lnTo>
                    <a:pt x="107" y="37"/>
                  </a:lnTo>
                  <a:lnTo>
                    <a:pt x="124" y="78"/>
                  </a:lnTo>
                  <a:lnTo>
                    <a:pt x="132" y="118"/>
                  </a:lnTo>
                  <a:lnTo>
                    <a:pt x="136" y="163"/>
                  </a:lnTo>
                  <a:lnTo>
                    <a:pt x="132" y="205"/>
                  </a:lnTo>
                  <a:lnTo>
                    <a:pt x="128" y="250"/>
                  </a:lnTo>
                  <a:lnTo>
                    <a:pt x="122" y="293"/>
                  </a:lnTo>
                  <a:lnTo>
                    <a:pt x="118" y="335"/>
                  </a:lnTo>
                  <a:lnTo>
                    <a:pt x="0" y="37"/>
                  </a:lnTo>
                  <a:lnTo>
                    <a:pt x="12" y="29"/>
                  </a:lnTo>
                  <a:lnTo>
                    <a:pt x="31" y="17"/>
                  </a:lnTo>
                  <a:lnTo>
                    <a:pt x="43" y="10"/>
                  </a:lnTo>
                  <a:lnTo>
                    <a:pt x="54" y="4"/>
                  </a:lnTo>
                  <a:lnTo>
                    <a:pt x="68" y="0"/>
                  </a:lnTo>
                  <a:lnTo>
                    <a:pt x="83" y="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34" name="Freeform 62">
              <a:extLst>
                <a:ext uri="{FF2B5EF4-FFF2-40B4-BE49-F238E27FC236}">
                  <a16:creationId xmlns:a16="http://schemas.microsoft.com/office/drawing/2014/main" id="{AE91EF39-7D4A-4A2A-BBE5-A7D5ACDE7E65}"/>
                </a:ext>
              </a:extLst>
            </p:cNvPr>
            <p:cNvSpPr>
              <a:spLocks/>
            </p:cNvSpPr>
            <p:nvPr/>
          </p:nvSpPr>
          <p:spPr bwMode="auto">
            <a:xfrm>
              <a:off x="3199" y="2139"/>
              <a:ext cx="91" cy="192"/>
            </a:xfrm>
            <a:custGeom>
              <a:avLst/>
              <a:gdLst>
                <a:gd name="T0" fmla="*/ 180 w 180"/>
                <a:gd name="T1" fmla="*/ 181 h 384"/>
                <a:gd name="T2" fmla="*/ 2 w 180"/>
                <a:gd name="T3" fmla="*/ 384 h 384"/>
                <a:gd name="T4" fmla="*/ 0 w 180"/>
                <a:gd name="T5" fmla="*/ 334 h 384"/>
                <a:gd name="T6" fmla="*/ 6 w 180"/>
                <a:gd name="T7" fmla="*/ 285 h 384"/>
                <a:gd name="T8" fmla="*/ 14 w 180"/>
                <a:gd name="T9" fmla="*/ 239 h 384"/>
                <a:gd name="T10" fmla="*/ 27 w 180"/>
                <a:gd name="T11" fmla="*/ 192 h 384"/>
                <a:gd name="T12" fmla="*/ 39 w 180"/>
                <a:gd name="T13" fmla="*/ 144 h 384"/>
                <a:gd name="T14" fmla="*/ 50 w 180"/>
                <a:gd name="T15" fmla="*/ 95 h 384"/>
                <a:gd name="T16" fmla="*/ 58 w 180"/>
                <a:gd name="T17" fmla="*/ 47 h 384"/>
                <a:gd name="T18" fmla="*/ 62 w 180"/>
                <a:gd name="T19" fmla="*/ 0 h 384"/>
                <a:gd name="T20" fmla="*/ 83 w 180"/>
                <a:gd name="T21" fmla="*/ 14 h 384"/>
                <a:gd name="T22" fmla="*/ 107 w 180"/>
                <a:gd name="T23" fmla="*/ 31 h 384"/>
                <a:gd name="T24" fmla="*/ 126 w 180"/>
                <a:gd name="T25" fmla="*/ 51 h 384"/>
                <a:gd name="T26" fmla="*/ 147 w 180"/>
                <a:gd name="T27" fmla="*/ 76 h 384"/>
                <a:gd name="T28" fmla="*/ 163 w 180"/>
                <a:gd name="T29" fmla="*/ 99 h 384"/>
                <a:gd name="T30" fmla="*/ 175 w 180"/>
                <a:gd name="T31" fmla="*/ 124 h 384"/>
                <a:gd name="T32" fmla="*/ 180 w 180"/>
                <a:gd name="T33" fmla="*/ 152 h 384"/>
                <a:gd name="T34" fmla="*/ 180 w 180"/>
                <a:gd name="T35" fmla="*/ 181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0" h="384">
                  <a:moveTo>
                    <a:pt x="180" y="181"/>
                  </a:moveTo>
                  <a:lnTo>
                    <a:pt x="2" y="384"/>
                  </a:lnTo>
                  <a:lnTo>
                    <a:pt x="0" y="334"/>
                  </a:lnTo>
                  <a:lnTo>
                    <a:pt x="6" y="285"/>
                  </a:lnTo>
                  <a:lnTo>
                    <a:pt x="14" y="239"/>
                  </a:lnTo>
                  <a:lnTo>
                    <a:pt x="27" y="192"/>
                  </a:lnTo>
                  <a:lnTo>
                    <a:pt x="39" y="144"/>
                  </a:lnTo>
                  <a:lnTo>
                    <a:pt x="50" y="95"/>
                  </a:lnTo>
                  <a:lnTo>
                    <a:pt x="58" y="47"/>
                  </a:lnTo>
                  <a:lnTo>
                    <a:pt x="62" y="0"/>
                  </a:lnTo>
                  <a:lnTo>
                    <a:pt x="83" y="14"/>
                  </a:lnTo>
                  <a:lnTo>
                    <a:pt x="107" y="31"/>
                  </a:lnTo>
                  <a:lnTo>
                    <a:pt x="126" y="51"/>
                  </a:lnTo>
                  <a:lnTo>
                    <a:pt x="147" y="76"/>
                  </a:lnTo>
                  <a:lnTo>
                    <a:pt x="163" y="99"/>
                  </a:lnTo>
                  <a:lnTo>
                    <a:pt x="175" y="124"/>
                  </a:lnTo>
                  <a:lnTo>
                    <a:pt x="180" y="152"/>
                  </a:lnTo>
                  <a:lnTo>
                    <a:pt x="180" y="181"/>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35" name="Freeform 63">
              <a:extLst>
                <a:ext uri="{FF2B5EF4-FFF2-40B4-BE49-F238E27FC236}">
                  <a16:creationId xmlns:a16="http://schemas.microsoft.com/office/drawing/2014/main" id="{FAC05D58-0D26-4EBB-A707-34CC4D98CC86}"/>
                </a:ext>
              </a:extLst>
            </p:cNvPr>
            <p:cNvSpPr>
              <a:spLocks/>
            </p:cNvSpPr>
            <p:nvPr/>
          </p:nvSpPr>
          <p:spPr bwMode="auto">
            <a:xfrm>
              <a:off x="1803" y="2288"/>
              <a:ext cx="344" cy="109"/>
            </a:xfrm>
            <a:custGeom>
              <a:avLst/>
              <a:gdLst>
                <a:gd name="T0" fmla="*/ 683 w 689"/>
                <a:gd name="T1" fmla="*/ 108 h 217"/>
                <a:gd name="T2" fmla="*/ 687 w 689"/>
                <a:gd name="T3" fmla="*/ 120 h 217"/>
                <a:gd name="T4" fmla="*/ 689 w 689"/>
                <a:gd name="T5" fmla="*/ 134 h 217"/>
                <a:gd name="T6" fmla="*/ 683 w 689"/>
                <a:gd name="T7" fmla="*/ 143 h 217"/>
                <a:gd name="T8" fmla="*/ 677 w 689"/>
                <a:gd name="T9" fmla="*/ 155 h 217"/>
                <a:gd name="T10" fmla="*/ 665 w 689"/>
                <a:gd name="T11" fmla="*/ 163 h 217"/>
                <a:gd name="T12" fmla="*/ 656 w 689"/>
                <a:gd name="T13" fmla="*/ 169 h 217"/>
                <a:gd name="T14" fmla="*/ 644 w 689"/>
                <a:gd name="T15" fmla="*/ 169 h 217"/>
                <a:gd name="T16" fmla="*/ 636 w 689"/>
                <a:gd name="T17" fmla="*/ 169 h 217"/>
                <a:gd name="T18" fmla="*/ 565 w 689"/>
                <a:gd name="T19" fmla="*/ 167 h 217"/>
                <a:gd name="T20" fmla="*/ 491 w 689"/>
                <a:gd name="T21" fmla="*/ 170 h 217"/>
                <a:gd name="T22" fmla="*/ 411 w 689"/>
                <a:gd name="T23" fmla="*/ 176 h 217"/>
                <a:gd name="T24" fmla="*/ 334 w 689"/>
                <a:gd name="T25" fmla="*/ 188 h 217"/>
                <a:gd name="T26" fmla="*/ 252 w 689"/>
                <a:gd name="T27" fmla="*/ 198 h 217"/>
                <a:gd name="T28" fmla="*/ 173 w 689"/>
                <a:gd name="T29" fmla="*/ 207 h 217"/>
                <a:gd name="T30" fmla="*/ 95 w 689"/>
                <a:gd name="T31" fmla="*/ 213 h 217"/>
                <a:gd name="T32" fmla="*/ 24 w 689"/>
                <a:gd name="T33" fmla="*/ 217 h 217"/>
                <a:gd name="T34" fmla="*/ 0 w 689"/>
                <a:gd name="T35" fmla="*/ 97 h 217"/>
                <a:gd name="T36" fmla="*/ 76 w 689"/>
                <a:gd name="T37" fmla="*/ 77 h 217"/>
                <a:gd name="T38" fmla="*/ 152 w 689"/>
                <a:gd name="T39" fmla="*/ 64 h 217"/>
                <a:gd name="T40" fmla="*/ 229 w 689"/>
                <a:gd name="T41" fmla="*/ 52 h 217"/>
                <a:gd name="T42" fmla="*/ 309 w 689"/>
                <a:gd name="T43" fmla="*/ 43 h 217"/>
                <a:gd name="T44" fmla="*/ 386 w 689"/>
                <a:gd name="T45" fmla="*/ 31 h 217"/>
                <a:gd name="T46" fmla="*/ 468 w 689"/>
                <a:gd name="T47" fmla="*/ 21 h 217"/>
                <a:gd name="T48" fmla="*/ 549 w 689"/>
                <a:gd name="T49" fmla="*/ 10 h 217"/>
                <a:gd name="T50" fmla="*/ 636 w 689"/>
                <a:gd name="T51" fmla="*/ 0 h 217"/>
                <a:gd name="T52" fmla="*/ 683 w 689"/>
                <a:gd name="T53" fmla="*/ 108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89" h="217">
                  <a:moveTo>
                    <a:pt x="683" y="108"/>
                  </a:moveTo>
                  <a:lnTo>
                    <a:pt x="687" y="120"/>
                  </a:lnTo>
                  <a:lnTo>
                    <a:pt x="689" y="134"/>
                  </a:lnTo>
                  <a:lnTo>
                    <a:pt x="683" y="143"/>
                  </a:lnTo>
                  <a:lnTo>
                    <a:pt x="677" y="155"/>
                  </a:lnTo>
                  <a:lnTo>
                    <a:pt x="665" y="163"/>
                  </a:lnTo>
                  <a:lnTo>
                    <a:pt x="656" y="169"/>
                  </a:lnTo>
                  <a:lnTo>
                    <a:pt x="644" y="169"/>
                  </a:lnTo>
                  <a:lnTo>
                    <a:pt x="636" y="169"/>
                  </a:lnTo>
                  <a:lnTo>
                    <a:pt x="565" y="167"/>
                  </a:lnTo>
                  <a:lnTo>
                    <a:pt x="491" y="170"/>
                  </a:lnTo>
                  <a:lnTo>
                    <a:pt x="411" y="176"/>
                  </a:lnTo>
                  <a:lnTo>
                    <a:pt x="334" y="188"/>
                  </a:lnTo>
                  <a:lnTo>
                    <a:pt x="252" y="198"/>
                  </a:lnTo>
                  <a:lnTo>
                    <a:pt x="173" y="207"/>
                  </a:lnTo>
                  <a:lnTo>
                    <a:pt x="95" y="213"/>
                  </a:lnTo>
                  <a:lnTo>
                    <a:pt x="24" y="217"/>
                  </a:lnTo>
                  <a:lnTo>
                    <a:pt x="0" y="97"/>
                  </a:lnTo>
                  <a:lnTo>
                    <a:pt x="76" y="77"/>
                  </a:lnTo>
                  <a:lnTo>
                    <a:pt x="152" y="64"/>
                  </a:lnTo>
                  <a:lnTo>
                    <a:pt x="229" y="52"/>
                  </a:lnTo>
                  <a:lnTo>
                    <a:pt x="309" y="43"/>
                  </a:lnTo>
                  <a:lnTo>
                    <a:pt x="386" y="31"/>
                  </a:lnTo>
                  <a:lnTo>
                    <a:pt x="468" y="21"/>
                  </a:lnTo>
                  <a:lnTo>
                    <a:pt x="549" y="10"/>
                  </a:lnTo>
                  <a:lnTo>
                    <a:pt x="636" y="0"/>
                  </a:lnTo>
                  <a:lnTo>
                    <a:pt x="683" y="108"/>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36" name="Freeform 64">
              <a:extLst>
                <a:ext uri="{FF2B5EF4-FFF2-40B4-BE49-F238E27FC236}">
                  <a16:creationId xmlns:a16="http://schemas.microsoft.com/office/drawing/2014/main" id="{CFB21F39-B97E-4612-A89D-ED8C4E63EC7E}"/>
                </a:ext>
              </a:extLst>
            </p:cNvPr>
            <p:cNvSpPr>
              <a:spLocks/>
            </p:cNvSpPr>
            <p:nvPr/>
          </p:nvSpPr>
          <p:spPr bwMode="auto">
            <a:xfrm>
              <a:off x="1352" y="2390"/>
              <a:ext cx="127" cy="198"/>
            </a:xfrm>
            <a:custGeom>
              <a:avLst/>
              <a:gdLst>
                <a:gd name="T0" fmla="*/ 255 w 255"/>
                <a:gd name="T1" fmla="*/ 384 h 398"/>
                <a:gd name="T2" fmla="*/ 214 w 255"/>
                <a:gd name="T3" fmla="*/ 396 h 398"/>
                <a:gd name="T4" fmla="*/ 179 w 255"/>
                <a:gd name="T5" fmla="*/ 398 h 398"/>
                <a:gd name="T6" fmla="*/ 146 w 255"/>
                <a:gd name="T7" fmla="*/ 384 h 398"/>
                <a:gd name="T8" fmla="*/ 119 w 255"/>
                <a:gd name="T9" fmla="*/ 365 h 398"/>
                <a:gd name="T10" fmla="*/ 92 w 255"/>
                <a:gd name="T11" fmla="*/ 334 h 398"/>
                <a:gd name="T12" fmla="*/ 70 w 255"/>
                <a:gd name="T13" fmla="*/ 301 h 398"/>
                <a:gd name="T14" fmla="*/ 53 w 255"/>
                <a:gd name="T15" fmla="*/ 264 h 398"/>
                <a:gd name="T16" fmla="*/ 39 w 255"/>
                <a:gd name="T17" fmla="*/ 229 h 398"/>
                <a:gd name="T18" fmla="*/ 24 w 255"/>
                <a:gd name="T19" fmla="*/ 198 h 398"/>
                <a:gd name="T20" fmla="*/ 12 w 255"/>
                <a:gd name="T21" fmla="*/ 169 h 398"/>
                <a:gd name="T22" fmla="*/ 2 w 255"/>
                <a:gd name="T23" fmla="*/ 138 h 398"/>
                <a:gd name="T24" fmla="*/ 0 w 255"/>
                <a:gd name="T25" fmla="*/ 109 h 398"/>
                <a:gd name="T26" fmla="*/ 0 w 255"/>
                <a:gd name="T27" fmla="*/ 78 h 398"/>
                <a:gd name="T28" fmla="*/ 12 w 255"/>
                <a:gd name="T29" fmla="*/ 49 h 398"/>
                <a:gd name="T30" fmla="*/ 31 w 255"/>
                <a:gd name="T31" fmla="*/ 22 h 398"/>
                <a:gd name="T32" fmla="*/ 63 w 255"/>
                <a:gd name="T33" fmla="*/ 0 h 398"/>
                <a:gd name="T34" fmla="*/ 255 w 255"/>
                <a:gd name="T35" fmla="*/ 384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5" h="398">
                  <a:moveTo>
                    <a:pt x="255" y="384"/>
                  </a:moveTo>
                  <a:lnTo>
                    <a:pt x="214" y="396"/>
                  </a:lnTo>
                  <a:lnTo>
                    <a:pt x="179" y="398"/>
                  </a:lnTo>
                  <a:lnTo>
                    <a:pt x="146" y="384"/>
                  </a:lnTo>
                  <a:lnTo>
                    <a:pt x="119" y="365"/>
                  </a:lnTo>
                  <a:lnTo>
                    <a:pt x="92" y="334"/>
                  </a:lnTo>
                  <a:lnTo>
                    <a:pt x="70" y="301"/>
                  </a:lnTo>
                  <a:lnTo>
                    <a:pt x="53" y="264"/>
                  </a:lnTo>
                  <a:lnTo>
                    <a:pt x="39" y="229"/>
                  </a:lnTo>
                  <a:lnTo>
                    <a:pt x="24" y="198"/>
                  </a:lnTo>
                  <a:lnTo>
                    <a:pt x="12" y="169"/>
                  </a:lnTo>
                  <a:lnTo>
                    <a:pt x="2" y="138"/>
                  </a:lnTo>
                  <a:lnTo>
                    <a:pt x="0" y="109"/>
                  </a:lnTo>
                  <a:lnTo>
                    <a:pt x="0" y="78"/>
                  </a:lnTo>
                  <a:lnTo>
                    <a:pt x="12" y="49"/>
                  </a:lnTo>
                  <a:lnTo>
                    <a:pt x="31" y="22"/>
                  </a:lnTo>
                  <a:lnTo>
                    <a:pt x="63" y="0"/>
                  </a:lnTo>
                  <a:lnTo>
                    <a:pt x="255" y="38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37" name="Freeform 65">
              <a:extLst>
                <a:ext uri="{FF2B5EF4-FFF2-40B4-BE49-F238E27FC236}">
                  <a16:creationId xmlns:a16="http://schemas.microsoft.com/office/drawing/2014/main" id="{F2B85867-F673-499C-93CE-347CA0DC580C}"/>
                </a:ext>
              </a:extLst>
            </p:cNvPr>
            <p:cNvSpPr>
              <a:spLocks/>
            </p:cNvSpPr>
            <p:nvPr/>
          </p:nvSpPr>
          <p:spPr bwMode="auto">
            <a:xfrm>
              <a:off x="2619" y="2276"/>
              <a:ext cx="107" cy="132"/>
            </a:xfrm>
            <a:custGeom>
              <a:avLst/>
              <a:gdLst>
                <a:gd name="T0" fmla="*/ 0 w 216"/>
                <a:gd name="T1" fmla="*/ 263 h 263"/>
                <a:gd name="T2" fmla="*/ 216 w 216"/>
                <a:gd name="T3" fmla="*/ 0 h 263"/>
                <a:gd name="T4" fmla="*/ 208 w 216"/>
                <a:gd name="T5" fmla="*/ 42 h 263"/>
                <a:gd name="T6" fmla="*/ 192 w 216"/>
                <a:gd name="T7" fmla="*/ 83 h 263"/>
                <a:gd name="T8" fmla="*/ 167 w 216"/>
                <a:gd name="T9" fmla="*/ 120 h 263"/>
                <a:gd name="T10" fmla="*/ 138 w 216"/>
                <a:gd name="T11" fmla="*/ 157 h 263"/>
                <a:gd name="T12" fmla="*/ 103 w 216"/>
                <a:gd name="T13" fmla="*/ 188 h 263"/>
                <a:gd name="T14" fmla="*/ 68 w 216"/>
                <a:gd name="T15" fmla="*/ 217 h 263"/>
                <a:gd name="T16" fmla="*/ 31 w 216"/>
                <a:gd name="T17" fmla="*/ 240 h 263"/>
                <a:gd name="T18" fmla="*/ 0 w 216"/>
                <a:gd name="T19" fmla="*/ 263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6" h="263">
                  <a:moveTo>
                    <a:pt x="0" y="263"/>
                  </a:moveTo>
                  <a:lnTo>
                    <a:pt x="216" y="0"/>
                  </a:lnTo>
                  <a:lnTo>
                    <a:pt x="208" y="42"/>
                  </a:lnTo>
                  <a:lnTo>
                    <a:pt x="192" y="83"/>
                  </a:lnTo>
                  <a:lnTo>
                    <a:pt x="167" y="120"/>
                  </a:lnTo>
                  <a:lnTo>
                    <a:pt x="138" y="157"/>
                  </a:lnTo>
                  <a:lnTo>
                    <a:pt x="103" y="188"/>
                  </a:lnTo>
                  <a:lnTo>
                    <a:pt x="68" y="217"/>
                  </a:lnTo>
                  <a:lnTo>
                    <a:pt x="31" y="240"/>
                  </a:lnTo>
                  <a:lnTo>
                    <a:pt x="0" y="263"/>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38" name="Freeform 66">
              <a:extLst>
                <a:ext uri="{FF2B5EF4-FFF2-40B4-BE49-F238E27FC236}">
                  <a16:creationId xmlns:a16="http://schemas.microsoft.com/office/drawing/2014/main" id="{98AA7ABF-56E8-4319-A3D4-FEAEE44179C5}"/>
                </a:ext>
              </a:extLst>
            </p:cNvPr>
            <p:cNvSpPr>
              <a:spLocks/>
            </p:cNvSpPr>
            <p:nvPr/>
          </p:nvSpPr>
          <p:spPr bwMode="auto">
            <a:xfrm>
              <a:off x="1270" y="2480"/>
              <a:ext cx="96" cy="108"/>
            </a:xfrm>
            <a:custGeom>
              <a:avLst/>
              <a:gdLst>
                <a:gd name="T0" fmla="*/ 192 w 192"/>
                <a:gd name="T1" fmla="*/ 217 h 217"/>
                <a:gd name="T2" fmla="*/ 163 w 192"/>
                <a:gd name="T3" fmla="*/ 215 h 217"/>
                <a:gd name="T4" fmla="*/ 135 w 192"/>
                <a:gd name="T5" fmla="*/ 215 h 217"/>
                <a:gd name="T6" fmla="*/ 108 w 192"/>
                <a:gd name="T7" fmla="*/ 213 h 217"/>
                <a:gd name="T8" fmla="*/ 85 w 192"/>
                <a:gd name="T9" fmla="*/ 209 h 217"/>
                <a:gd name="T10" fmla="*/ 60 w 192"/>
                <a:gd name="T11" fmla="*/ 201 h 217"/>
                <a:gd name="T12" fmla="*/ 38 w 192"/>
                <a:gd name="T13" fmla="*/ 190 h 217"/>
                <a:gd name="T14" fmla="*/ 17 w 192"/>
                <a:gd name="T15" fmla="*/ 174 h 217"/>
                <a:gd name="T16" fmla="*/ 0 w 192"/>
                <a:gd name="T17" fmla="*/ 157 h 217"/>
                <a:gd name="T18" fmla="*/ 95 w 192"/>
                <a:gd name="T19" fmla="*/ 0 h 217"/>
                <a:gd name="T20" fmla="*/ 118 w 192"/>
                <a:gd name="T21" fmla="*/ 17 h 217"/>
                <a:gd name="T22" fmla="*/ 139 w 192"/>
                <a:gd name="T23" fmla="*/ 39 h 217"/>
                <a:gd name="T24" fmla="*/ 155 w 192"/>
                <a:gd name="T25" fmla="*/ 62 h 217"/>
                <a:gd name="T26" fmla="*/ 168 w 192"/>
                <a:gd name="T27" fmla="*/ 89 h 217"/>
                <a:gd name="T28" fmla="*/ 178 w 192"/>
                <a:gd name="T29" fmla="*/ 116 h 217"/>
                <a:gd name="T30" fmla="*/ 186 w 192"/>
                <a:gd name="T31" fmla="*/ 147 h 217"/>
                <a:gd name="T32" fmla="*/ 190 w 192"/>
                <a:gd name="T33" fmla="*/ 180 h 217"/>
                <a:gd name="T34" fmla="*/ 192 w 192"/>
                <a:gd name="T35" fmla="*/ 217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2" h="217">
                  <a:moveTo>
                    <a:pt x="192" y="217"/>
                  </a:moveTo>
                  <a:lnTo>
                    <a:pt x="163" y="215"/>
                  </a:lnTo>
                  <a:lnTo>
                    <a:pt x="135" y="215"/>
                  </a:lnTo>
                  <a:lnTo>
                    <a:pt x="108" y="213"/>
                  </a:lnTo>
                  <a:lnTo>
                    <a:pt x="85" y="209"/>
                  </a:lnTo>
                  <a:lnTo>
                    <a:pt x="60" y="201"/>
                  </a:lnTo>
                  <a:lnTo>
                    <a:pt x="38" y="190"/>
                  </a:lnTo>
                  <a:lnTo>
                    <a:pt x="17" y="174"/>
                  </a:lnTo>
                  <a:lnTo>
                    <a:pt x="0" y="157"/>
                  </a:lnTo>
                  <a:lnTo>
                    <a:pt x="95" y="0"/>
                  </a:lnTo>
                  <a:lnTo>
                    <a:pt x="118" y="17"/>
                  </a:lnTo>
                  <a:lnTo>
                    <a:pt x="139" y="39"/>
                  </a:lnTo>
                  <a:lnTo>
                    <a:pt x="155" y="62"/>
                  </a:lnTo>
                  <a:lnTo>
                    <a:pt x="168" y="89"/>
                  </a:lnTo>
                  <a:lnTo>
                    <a:pt x="178" y="116"/>
                  </a:lnTo>
                  <a:lnTo>
                    <a:pt x="186" y="147"/>
                  </a:lnTo>
                  <a:lnTo>
                    <a:pt x="190" y="180"/>
                  </a:lnTo>
                  <a:lnTo>
                    <a:pt x="192" y="21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39" name="Freeform 67">
              <a:extLst>
                <a:ext uri="{FF2B5EF4-FFF2-40B4-BE49-F238E27FC236}">
                  <a16:creationId xmlns:a16="http://schemas.microsoft.com/office/drawing/2014/main" id="{06913E0D-64E0-434A-B9EF-444702ADA048}"/>
                </a:ext>
              </a:extLst>
            </p:cNvPr>
            <p:cNvSpPr>
              <a:spLocks/>
            </p:cNvSpPr>
            <p:nvPr/>
          </p:nvSpPr>
          <p:spPr bwMode="auto">
            <a:xfrm>
              <a:off x="1804" y="2384"/>
              <a:ext cx="395" cy="108"/>
            </a:xfrm>
            <a:custGeom>
              <a:avLst/>
              <a:gdLst>
                <a:gd name="T0" fmla="*/ 790 w 790"/>
                <a:gd name="T1" fmla="*/ 120 h 217"/>
                <a:gd name="T2" fmla="*/ 22 w 790"/>
                <a:gd name="T3" fmla="*/ 217 h 217"/>
                <a:gd name="T4" fmla="*/ 0 w 790"/>
                <a:gd name="T5" fmla="*/ 145 h 217"/>
                <a:gd name="T6" fmla="*/ 12 w 790"/>
                <a:gd name="T7" fmla="*/ 101 h 217"/>
                <a:gd name="T8" fmla="*/ 47 w 790"/>
                <a:gd name="T9" fmla="*/ 77 h 217"/>
                <a:gd name="T10" fmla="*/ 97 w 790"/>
                <a:gd name="T11" fmla="*/ 68 h 217"/>
                <a:gd name="T12" fmla="*/ 155 w 790"/>
                <a:gd name="T13" fmla="*/ 64 h 217"/>
                <a:gd name="T14" fmla="*/ 215 w 790"/>
                <a:gd name="T15" fmla="*/ 62 h 217"/>
                <a:gd name="T16" fmla="*/ 268 w 790"/>
                <a:gd name="T17" fmla="*/ 54 h 217"/>
                <a:gd name="T18" fmla="*/ 311 w 790"/>
                <a:gd name="T19" fmla="*/ 37 h 217"/>
                <a:gd name="T20" fmla="*/ 365 w 790"/>
                <a:gd name="T21" fmla="*/ 33 h 217"/>
                <a:gd name="T22" fmla="*/ 431 w 790"/>
                <a:gd name="T23" fmla="*/ 23 h 217"/>
                <a:gd name="T24" fmla="*/ 503 w 790"/>
                <a:gd name="T25" fmla="*/ 10 h 217"/>
                <a:gd name="T26" fmla="*/ 576 w 790"/>
                <a:gd name="T27" fmla="*/ 2 h 217"/>
                <a:gd name="T28" fmla="*/ 644 w 790"/>
                <a:gd name="T29" fmla="*/ 0 h 217"/>
                <a:gd name="T30" fmla="*/ 706 w 790"/>
                <a:gd name="T31" fmla="*/ 17 h 217"/>
                <a:gd name="T32" fmla="*/ 755 w 790"/>
                <a:gd name="T33" fmla="*/ 54 h 217"/>
                <a:gd name="T34" fmla="*/ 790 w 790"/>
                <a:gd name="T35" fmla="*/ 12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90" h="217">
                  <a:moveTo>
                    <a:pt x="790" y="120"/>
                  </a:moveTo>
                  <a:lnTo>
                    <a:pt x="22" y="217"/>
                  </a:lnTo>
                  <a:lnTo>
                    <a:pt x="0" y="145"/>
                  </a:lnTo>
                  <a:lnTo>
                    <a:pt x="12" y="101"/>
                  </a:lnTo>
                  <a:lnTo>
                    <a:pt x="47" y="77"/>
                  </a:lnTo>
                  <a:lnTo>
                    <a:pt x="97" y="68"/>
                  </a:lnTo>
                  <a:lnTo>
                    <a:pt x="155" y="64"/>
                  </a:lnTo>
                  <a:lnTo>
                    <a:pt x="215" y="62"/>
                  </a:lnTo>
                  <a:lnTo>
                    <a:pt x="268" y="54"/>
                  </a:lnTo>
                  <a:lnTo>
                    <a:pt x="311" y="37"/>
                  </a:lnTo>
                  <a:lnTo>
                    <a:pt x="365" y="33"/>
                  </a:lnTo>
                  <a:lnTo>
                    <a:pt x="431" y="23"/>
                  </a:lnTo>
                  <a:lnTo>
                    <a:pt x="503" y="10"/>
                  </a:lnTo>
                  <a:lnTo>
                    <a:pt x="576" y="2"/>
                  </a:lnTo>
                  <a:lnTo>
                    <a:pt x="644" y="0"/>
                  </a:lnTo>
                  <a:lnTo>
                    <a:pt x="706" y="17"/>
                  </a:lnTo>
                  <a:lnTo>
                    <a:pt x="755" y="54"/>
                  </a:lnTo>
                  <a:lnTo>
                    <a:pt x="790" y="12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0" name="Freeform 68">
              <a:extLst>
                <a:ext uri="{FF2B5EF4-FFF2-40B4-BE49-F238E27FC236}">
                  <a16:creationId xmlns:a16="http://schemas.microsoft.com/office/drawing/2014/main" id="{968EA592-651A-4D55-964D-A6F50428FA79}"/>
                </a:ext>
              </a:extLst>
            </p:cNvPr>
            <p:cNvSpPr>
              <a:spLocks/>
            </p:cNvSpPr>
            <p:nvPr/>
          </p:nvSpPr>
          <p:spPr bwMode="auto">
            <a:xfrm>
              <a:off x="1809" y="2469"/>
              <a:ext cx="444" cy="92"/>
            </a:xfrm>
            <a:custGeom>
              <a:avLst/>
              <a:gdLst>
                <a:gd name="T0" fmla="*/ 888 w 888"/>
                <a:gd name="T1" fmla="*/ 107 h 185"/>
                <a:gd name="T2" fmla="*/ 770 w 888"/>
                <a:gd name="T3" fmla="*/ 113 h 185"/>
                <a:gd name="T4" fmla="*/ 653 w 888"/>
                <a:gd name="T5" fmla="*/ 130 h 185"/>
                <a:gd name="T6" fmla="*/ 537 w 888"/>
                <a:gd name="T7" fmla="*/ 152 h 185"/>
                <a:gd name="T8" fmla="*/ 425 w 888"/>
                <a:gd name="T9" fmla="*/ 173 h 185"/>
                <a:gd name="T10" fmla="*/ 312 w 888"/>
                <a:gd name="T11" fmla="*/ 185 h 185"/>
                <a:gd name="T12" fmla="*/ 205 w 888"/>
                <a:gd name="T13" fmla="*/ 181 h 185"/>
                <a:gd name="T14" fmla="*/ 99 w 888"/>
                <a:gd name="T15" fmla="*/ 157 h 185"/>
                <a:gd name="T16" fmla="*/ 0 w 888"/>
                <a:gd name="T17" fmla="*/ 107 h 185"/>
                <a:gd name="T18" fmla="*/ 105 w 888"/>
                <a:gd name="T19" fmla="*/ 86 h 185"/>
                <a:gd name="T20" fmla="*/ 221 w 888"/>
                <a:gd name="T21" fmla="*/ 59 h 185"/>
                <a:gd name="T22" fmla="*/ 343 w 888"/>
                <a:gd name="T23" fmla="*/ 31 h 185"/>
                <a:gd name="T24" fmla="*/ 469 w 888"/>
                <a:gd name="T25" fmla="*/ 10 h 185"/>
                <a:gd name="T26" fmla="*/ 589 w 888"/>
                <a:gd name="T27" fmla="*/ 0 h 185"/>
                <a:gd name="T28" fmla="*/ 704 w 888"/>
                <a:gd name="T29" fmla="*/ 8 h 185"/>
                <a:gd name="T30" fmla="*/ 805 w 888"/>
                <a:gd name="T31" fmla="*/ 41 h 185"/>
                <a:gd name="T32" fmla="*/ 888 w 888"/>
                <a:gd name="T33" fmla="*/ 107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8" h="185">
                  <a:moveTo>
                    <a:pt x="888" y="107"/>
                  </a:moveTo>
                  <a:lnTo>
                    <a:pt x="770" y="113"/>
                  </a:lnTo>
                  <a:lnTo>
                    <a:pt x="653" y="130"/>
                  </a:lnTo>
                  <a:lnTo>
                    <a:pt x="537" y="152"/>
                  </a:lnTo>
                  <a:lnTo>
                    <a:pt x="425" y="173"/>
                  </a:lnTo>
                  <a:lnTo>
                    <a:pt x="312" y="185"/>
                  </a:lnTo>
                  <a:lnTo>
                    <a:pt x="205" y="181"/>
                  </a:lnTo>
                  <a:lnTo>
                    <a:pt x="99" y="157"/>
                  </a:lnTo>
                  <a:lnTo>
                    <a:pt x="0" y="107"/>
                  </a:lnTo>
                  <a:lnTo>
                    <a:pt x="105" y="86"/>
                  </a:lnTo>
                  <a:lnTo>
                    <a:pt x="221" y="59"/>
                  </a:lnTo>
                  <a:lnTo>
                    <a:pt x="343" y="31"/>
                  </a:lnTo>
                  <a:lnTo>
                    <a:pt x="469" y="10"/>
                  </a:lnTo>
                  <a:lnTo>
                    <a:pt x="589" y="0"/>
                  </a:lnTo>
                  <a:lnTo>
                    <a:pt x="704" y="8"/>
                  </a:lnTo>
                  <a:lnTo>
                    <a:pt x="805" y="41"/>
                  </a:lnTo>
                  <a:lnTo>
                    <a:pt x="888" y="10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1" name="Freeform 69">
              <a:extLst>
                <a:ext uri="{FF2B5EF4-FFF2-40B4-BE49-F238E27FC236}">
                  <a16:creationId xmlns:a16="http://schemas.microsoft.com/office/drawing/2014/main" id="{299C90C1-33C1-4705-B356-7112F2D6B081}"/>
                </a:ext>
              </a:extLst>
            </p:cNvPr>
            <p:cNvSpPr>
              <a:spLocks/>
            </p:cNvSpPr>
            <p:nvPr/>
          </p:nvSpPr>
          <p:spPr bwMode="auto">
            <a:xfrm>
              <a:off x="2007" y="2559"/>
              <a:ext cx="252" cy="46"/>
            </a:xfrm>
            <a:custGeom>
              <a:avLst/>
              <a:gdLst>
                <a:gd name="T0" fmla="*/ 492 w 504"/>
                <a:gd name="T1" fmla="*/ 21 h 91"/>
                <a:gd name="T2" fmla="*/ 504 w 504"/>
                <a:gd name="T3" fmla="*/ 9 h 91"/>
                <a:gd name="T4" fmla="*/ 444 w 504"/>
                <a:gd name="T5" fmla="*/ 27 h 91"/>
                <a:gd name="T6" fmla="*/ 382 w 504"/>
                <a:gd name="T7" fmla="*/ 48 h 91"/>
                <a:gd name="T8" fmla="*/ 318 w 504"/>
                <a:gd name="T9" fmla="*/ 66 h 91"/>
                <a:gd name="T10" fmla="*/ 256 w 504"/>
                <a:gd name="T11" fmla="*/ 83 h 91"/>
                <a:gd name="T12" fmla="*/ 190 w 504"/>
                <a:gd name="T13" fmla="*/ 91 h 91"/>
                <a:gd name="T14" fmla="*/ 126 w 504"/>
                <a:gd name="T15" fmla="*/ 91 h 91"/>
                <a:gd name="T16" fmla="*/ 62 w 504"/>
                <a:gd name="T17" fmla="*/ 79 h 91"/>
                <a:gd name="T18" fmla="*/ 0 w 504"/>
                <a:gd name="T19" fmla="*/ 58 h 91"/>
                <a:gd name="T20" fmla="*/ 52 w 504"/>
                <a:gd name="T21" fmla="*/ 42 h 91"/>
                <a:gd name="T22" fmla="*/ 110 w 504"/>
                <a:gd name="T23" fmla="*/ 29 h 91"/>
                <a:gd name="T24" fmla="*/ 174 w 504"/>
                <a:gd name="T25" fmla="*/ 15 h 91"/>
                <a:gd name="T26" fmla="*/ 240 w 504"/>
                <a:gd name="T27" fmla="*/ 7 h 91"/>
                <a:gd name="T28" fmla="*/ 306 w 504"/>
                <a:gd name="T29" fmla="*/ 0 h 91"/>
                <a:gd name="T30" fmla="*/ 372 w 504"/>
                <a:gd name="T31" fmla="*/ 0 h 91"/>
                <a:gd name="T32" fmla="*/ 434 w 504"/>
                <a:gd name="T33" fmla="*/ 6 h 91"/>
                <a:gd name="T34" fmla="*/ 492 w 504"/>
                <a:gd name="T35" fmla="*/ 2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04" h="91">
                  <a:moveTo>
                    <a:pt x="492" y="21"/>
                  </a:moveTo>
                  <a:lnTo>
                    <a:pt x="504" y="9"/>
                  </a:lnTo>
                  <a:lnTo>
                    <a:pt x="444" y="27"/>
                  </a:lnTo>
                  <a:lnTo>
                    <a:pt x="382" y="48"/>
                  </a:lnTo>
                  <a:lnTo>
                    <a:pt x="318" y="66"/>
                  </a:lnTo>
                  <a:lnTo>
                    <a:pt x="256" y="83"/>
                  </a:lnTo>
                  <a:lnTo>
                    <a:pt x="190" y="91"/>
                  </a:lnTo>
                  <a:lnTo>
                    <a:pt x="126" y="91"/>
                  </a:lnTo>
                  <a:lnTo>
                    <a:pt x="62" y="79"/>
                  </a:lnTo>
                  <a:lnTo>
                    <a:pt x="0" y="58"/>
                  </a:lnTo>
                  <a:lnTo>
                    <a:pt x="52" y="42"/>
                  </a:lnTo>
                  <a:lnTo>
                    <a:pt x="110" y="29"/>
                  </a:lnTo>
                  <a:lnTo>
                    <a:pt x="174" y="15"/>
                  </a:lnTo>
                  <a:lnTo>
                    <a:pt x="240" y="7"/>
                  </a:lnTo>
                  <a:lnTo>
                    <a:pt x="306" y="0"/>
                  </a:lnTo>
                  <a:lnTo>
                    <a:pt x="372" y="0"/>
                  </a:lnTo>
                  <a:lnTo>
                    <a:pt x="434" y="6"/>
                  </a:lnTo>
                  <a:lnTo>
                    <a:pt x="492" y="21"/>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2" name="Freeform 70">
              <a:extLst>
                <a:ext uri="{FF2B5EF4-FFF2-40B4-BE49-F238E27FC236}">
                  <a16:creationId xmlns:a16="http://schemas.microsoft.com/office/drawing/2014/main" id="{A972A120-A459-4258-8C12-5064CBBD9497}"/>
                </a:ext>
              </a:extLst>
            </p:cNvPr>
            <p:cNvSpPr>
              <a:spLocks/>
            </p:cNvSpPr>
            <p:nvPr/>
          </p:nvSpPr>
          <p:spPr bwMode="auto">
            <a:xfrm>
              <a:off x="2600" y="2253"/>
              <a:ext cx="600" cy="492"/>
            </a:xfrm>
            <a:custGeom>
              <a:avLst/>
              <a:gdLst>
                <a:gd name="T0" fmla="*/ 734 w 1201"/>
                <a:gd name="T1" fmla="*/ 23 h 985"/>
                <a:gd name="T2" fmla="*/ 766 w 1201"/>
                <a:gd name="T3" fmla="*/ 50 h 985"/>
                <a:gd name="T4" fmla="*/ 801 w 1201"/>
                <a:gd name="T5" fmla="*/ 80 h 985"/>
                <a:gd name="T6" fmla="*/ 836 w 1201"/>
                <a:gd name="T7" fmla="*/ 109 h 985"/>
                <a:gd name="T8" fmla="*/ 873 w 1201"/>
                <a:gd name="T9" fmla="*/ 140 h 985"/>
                <a:gd name="T10" fmla="*/ 908 w 1201"/>
                <a:gd name="T11" fmla="*/ 167 h 985"/>
                <a:gd name="T12" fmla="*/ 947 w 1201"/>
                <a:gd name="T13" fmla="*/ 194 h 985"/>
                <a:gd name="T14" fmla="*/ 988 w 1201"/>
                <a:gd name="T15" fmla="*/ 215 h 985"/>
                <a:gd name="T16" fmla="*/ 1032 w 1201"/>
                <a:gd name="T17" fmla="*/ 239 h 985"/>
                <a:gd name="T18" fmla="*/ 1048 w 1201"/>
                <a:gd name="T19" fmla="*/ 277 h 985"/>
                <a:gd name="T20" fmla="*/ 1069 w 1201"/>
                <a:gd name="T21" fmla="*/ 316 h 985"/>
                <a:gd name="T22" fmla="*/ 1090 w 1201"/>
                <a:gd name="T23" fmla="*/ 355 h 985"/>
                <a:gd name="T24" fmla="*/ 1114 w 1201"/>
                <a:gd name="T25" fmla="*/ 396 h 985"/>
                <a:gd name="T26" fmla="*/ 1133 w 1201"/>
                <a:gd name="T27" fmla="*/ 434 h 985"/>
                <a:gd name="T28" fmla="*/ 1147 w 1201"/>
                <a:gd name="T29" fmla="*/ 475 h 985"/>
                <a:gd name="T30" fmla="*/ 1154 w 1201"/>
                <a:gd name="T31" fmla="*/ 516 h 985"/>
                <a:gd name="T32" fmla="*/ 1152 w 1201"/>
                <a:gd name="T33" fmla="*/ 562 h 985"/>
                <a:gd name="T34" fmla="*/ 1201 w 1201"/>
                <a:gd name="T35" fmla="*/ 743 h 985"/>
                <a:gd name="T36" fmla="*/ 1110 w 1201"/>
                <a:gd name="T37" fmla="*/ 818 h 985"/>
                <a:gd name="T38" fmla="*/ 1017 w 1201"/>
                <a:gd name="T39" fmla="*/ 878 h 985"/>
                <a:gd name="T40" fmla="*/ 914 w 1201"/>
                <a:gd name="T41" fmla="*/ 925 h 985"/>
                <a:gd name="T42" fmla="*/ 809 w 1201"/>
                <a:gd name="T43" fmla="*/ 958 h 985"/>
                <a:gd name="T44" fmla="*/ 699 w 1201"/>
                <a:gd name="T45" fmla="*/ 977 h 985"/>
                <a:gd name="T46" fmla="*/ 584 w 1201"/>
                <a:gd name="T47" fmla="*/ 985 h 985"/>
                <a:gd name="T48" fmla="*/ 468 w 1201"/>
                <a:gd name="T49" fmla="*/ 981 h 985"/>
                <a:gd name="T50" fmla="*/ 350 w 1201"/>
                <a:gd name="T51" fmla="*/ 969 h 985"/>
                <a:gd name="T52" fmla="*/ 313 w 1201"/>
                <a:gd name="T53" fmla="*/ 935 h 985"/>
                <a:gd name="T54" fmla="*/ 284 w 1201"/>
                <a:gd name="T55" fmla="*/ 898 h 985"/>
                <a:gd name="T56" fmla="*/ 253 w 1201"/>
                <a:gd name="T57" fmla="*/ 861 h 985"/>
                <a:gd name="T58" fmla="*/ 223 w 1201"/>
                <a:gd name="T59" fmla="*/ 828 h 985"/>
                <a:gd name="T60" fmla="*/ 190 w 1201"/>
                <a:gd name="T61" fmla="*/ 795 h 985"/>
                <a:gd name="T62" fmla="*/ 156 w 1201"/>
                <a:gd name="T63" fmla="*/ 770 h 985"/>
                <a:gd name="T64" fmla="*/ 117 w 1201"/>
                <a:gd name="T65" fmla="*/ 750 h 985"/>
                <a:gd name="T66" fmla="*/ 72 w 1201"/>
                <a:gd name="T67" fmla="*/ 743 h 985"/>
                <a:gd name="T68" fmla="*/ 57 w 1201"/>
                <a:gd name="T69" fmla="*/ 694 h 985"/>
                <a:gd name="T70" fmla="*/ 49 w 1201"/>
                <a:gd name="T71" fmla="*/ 644 h 985"/>
                <a:gd name="T72" fmla="*/ 43 w 1201"/>
                <a:gd name="T73" fmla="*/ 591 h 985"/>
                <a:gd name="T74" fmla="*/ 41 w 1201"/>
                <a:gd name="T75" fmla="*/ 541 h 985"/>
                <a:gd name="T76" fmla="*/ 35 w 1201"/>
                <a:gd name="T77" fmla="*/ 489 h 985"/>
                <a:gd name="T78" fmla="*/ 30 w 1201"/>
                <a:gd name="T79" fmla="*/ 440 h 985"/>
                <a:gd name="T80" fmla="*/ 18 w 1201"/>
                <a:gd name="T81" fmla="*/ 396 h 985"/>
                <a:gd name="T82" fmla="*/ 0 w 1201"/>
                <a:gd name="T83" fmla="*/ 359 h 985"/>
                <a:gd name="T84" fmla="*/ 26 w 1201"/>
                <a:gd name="T85" fmla="*/ 273 h 985"/>
                <a:gd name="T86" fmla="*/ 82 w 1201"/>
                <a:gd name="T87" fmla="*/ 177 h 985"/>
                <a:gd name="T88" fmla="*/ 156 w 1201"/>
                <a:gd name="T89" fmla="*/ 105 h 985"/>
                <a:gd name="T90" fmla="*/ 239 w 1201"/>
                <a:gd name="T91" fmla="*/ 52 h 985"/>
                <a:gd name="T92" fmla="*/ 334 w 1201"/>
                <a:gd name="T93" fmla="*/ 21 h 985"/>
                <a:gd name="T94" fmla="*/ 431 w 1201"/>
                <a:gd name="T95" fmla="*/ 2 h 985"/>
                <a:gd name="T96" fmla="*/ 534 w 1201"/>
                <a:gd name="T97" fmla="*/ 0 h 985"/>
                <a:gd name="T98" fmla="*/ 635 w 1201"/>
                <a:gd name="T99" fmla="*/ 6 h 985"/>
                <a:gd name="T100" fmla="*/ 734 w 1201"/>
                <a:gd name="T101" fmla="*/ 23 h 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01" h="985">
                  <a:moveTo>
                    <a:pt x="734" y="23"/>
                  </a:moveTo>
                  <a:lnTo>
                    <a:pt x="766" y="50"/>
                  </a:lnTo>
                  <a:lnTo>
                    <a:pt x="801" y="80"/>
                  </a:lnTo>
                  <a:lnTo>
                    <a:pt x="836" y="109"/>
                  </a:lnTo>
                  <a:lnTo>
                    <a:pt x="873" y="140"/>
                  </a:lnTo>
                  <a:lnTo>
                    <a:pt x="908" y="167"/>
                  </a:lnTo>
                  <a:lnTo>
                    <a:pt x="947" y="194"/>
                  </a:lnTo>
                  <a:lnTo>
                    <a:pt x="988" y="215"/>
                  </a:lnTo>
                  <a:lnTo>
                    <a:pt x="1032" y="239"/>
                  </a:lnTo>
                  <a:lnTo>
                    <a:pt x="1048" y="277"/>
                  </a:lnTo>
                  <a:lnTo>
                    <a:pt x="1069" y="316"/>
                  </a:lnTo>
                  <a:lnTo>
                    <a:pt x="1090" y="355"/>
                  </a:lnTo>
                  <a:lnTo>
                    <a:pt x="1114" y="396"/>
                  </a:lnTo>
                  <a:lnTo>
                    <a:pt x="1133" y="434"/>
                  </a:lnTo>
                  <a:lnTo>
                    <a:pt x="1147" y="475"/>
                  </a:lnTo>
                  <a:lnTo>
                    <a:pt x="1154" y="516"/>
                  </a:lnTo>
                  <a:lnTo>
                    <a:pt x="1152" y="562"/>
                  </a:lnTo>
                  <a:lnTo>
                    <a:pt x="1201" y="743"/>
                  </a:lnTo>
                  <a:lnTo>
                    <a:pt x="1110" y="818"/>
                  </a:lnTo>
                  <a:lnTo>
                    <a:pt x="1017" y="878"/>
                  </a:lnTo>
                  <a:lnTo>
                    <a:pt x="914" y="925"/>
                  </a:lnTo>
                  <a:lnTo>
                    <a:pt x="809" y="958"/>
                  </a:lnTo>
                  <a:lnTo>
                    <a:pt x="699" y="977"/>
                  </a:lnTo>
                  <a:lnTo>
                    <a:pt x="584" y="985"/>
                  </a:lnTo>
                  <a:lnTo>
                    <a:pt x="468" y="981"/>
                  </a:lnTo>
                  <a:lnTo>
                    <a:pt x="350" y="969"/>
                  </a:lnTo>
                  <a:lnTo>
                    <a:pt x="313" y="935"/>
                  </a:lnTo>
                  <a:lnTo>
                    <a:pt x="284" y="898"/>
                  </a:lnTo>
                  <a:lnTo>
                    <a:pt x="253" y="861"/>
                  </a:lnTo>
                  <a:lnTo>
                    <a:pt x="223" y="828"/>
                  </a:lnTo>
                  <a:lnTo>
                    <a:pt x="190" y="795"/>
                  </a:lnTo>
                  <a:lnTo>
                    <a:pt x="156" y="770"/>
                  </a:lnTo>
                  <a:lnTo>
                    <a:pt x="117" y="750"/>
                  </a:lnTo>
                  <a:lnTo>
                    <a:pt x="72" y="743"/>
                  </a:lnTo>
                  <a:lnTo>
                    <a:pt x="57" y="694"/>
                  </a:lnTo>
                  <a:lnTo>
                    <a:pt x="49" y="644"/>
                  </a:lnTo>
                  <a:lnTo>
                    <a:pt x="43" y="591"/>
                  </a:lnTo>
                  <a:lnTo>
                    <a:pt x="41" y="541"/>
                  </a:lnTo>
                  <a:lnTo>
                    <a:pt x="35" y="489"/>
                  </a:lnTo>
                  <a:lnTo>
                    <a:pt x="30" y="440"/>
                  </a:lnTo>
                  <a:lnTo>
                    <a:pt x="18" y="396"/>
                  </a:lnTo>
                  <a:lnTo>
                    <a:pt x="0" y="359"/>
                  </a:lnTo>
                  <a:lnTo>
                    <a:pt x="26" y="273"/>
                  </a:lnTo>
                  <a:lnTo>
                    <a:pt x="82" y="177"/>
                  </a:lnTo>
                  <a:lnTo>
                    <a:pt x="156" y="105"/>
                  </a:lnTo>
                  <a:lnTo>
                    <a:pt x="239" y="52"/>
                  </a:lnTo>
                  <a:lnTo>
                    <a:pt x="334" y="21"/>
                  </a:lnTo>
                  <a:lnTo>
                    <a:pt x="431" y="2"/>
                  </a:lnTo>
                  <a:lnTo>
                    <a:pt x="534" y="0"/>
                  </a:lnTo>
                  <a:lnTo>
                    <a:pt x="635" y="6"/>
                  </a:lnTo>
                  <a:lnTo>
                    <a:pt x="734"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3" name="Freeform 71">
              <a:extLst>
                <a:ext uri="{FF2B5EF4-FFF2-40B4-BE49-F238E27FC236}">
                  <a16:creationId xmlns:a16="http://schemas.microsoft.com/office/drawing/2014/main" id="{1FBC4E29-F7F3-421B-A35D-559917597CCB}"/>
                </a:ext>
              </a:extLst>
            </p:cNvPr>
            <p:cNvSpPr>
              <a:spLocks/>
            </p:cNvSpPr>
            <p:nvPr/>
          </p:nvSpPr>
          <p:spPr bwMode="auto">
            <a:xfrm>
              <a:off x="2715" y="2312"/>
              <a:ext cx="186" cy="78"/>
            </a:xfrm>
            <a:custGeom>
              <a:avLst/>
              <a:gdLst>
                <a:gd name="T0" fmla="*/ 373 w 373"/>
                <a:gd name="T1" fmla="*/ 84 h 155"/>
                <a:gd name="T2" fmla="*/ 324 w 373"/>
                <a:gd name="T3" fmla="*/ 155 h 155"/>
                <a:gd name="T4" fmla="*/ 0 w 373"/>
                <a:gd name="T5" fmla="*/ 84 h 155"/>
                <a:gd name="T6" fmla="*/ 2 w 373"/>
                <a:gd name="T7" fmla="*/ 72 h 155"/>
                <a:gd name="T8" fmla="*/ 10 w 373"/>
                <a:gd name="T9" fmla="*/ 60 h 155"/>
                <a:gd name="T10" fmla="*/ 22 w 373"/>
                <a:gd name="T11" fmla="*/ 49 h 155"/>
                <a:gd name="T12" fmla="*/ 39 w 373"/>
                <a:gd name="T13" fmla="*/ 37 h 155"/>
                <a:gd name="T14" fmla="*/ 57 w 373"/>
                <a:gd name="T15" fmla="*/ 24 h 155"/>
                <a:gd name="T16" fmla="*/ 74 w 373"/>
                <a:gd name="T17" fmla="*/ 14 h 155"/>
                <a:gd name="T18" fmla="*/ 91 w 373"/>
                <a:gd name="T19" fmla="*/ 4 h 155"/>
                <a:gd name="T20" fmla="*/ 109 w 373"/>
                <a:gd name="T21" fmla="*/ 0 h 155"/>
                <a:gd name="T22" fmla="*/ 142 w 373"/>
                <a:gd name="T23" fmla="*/ 0 h 155"/>
                <a:gd name="T24" fmla="*/ 177 w 373"/>
                <a:gd name="T25" fmla="*/ 8 h 155"/>
                <a:gd name="T26" fmla="*/ 210 w 373"/>
                <a:gd name="T27" fmla="*/ 18 h 155"/>
                <a:gd name="T28" fmla="*/ 243 w 373"/>
                <a:gd name="T29" fmla="*/ 33 h 155"/>
                <a:gd name="T30" fmla="*/ 274 w 373"/>
                <a:gd name="T31" fmla="*/ 45 h 155"/>
                <a:gd name="T32" fmla="*/ 307 w 373"/>
                <a:gd name="T33" fmla="*/ 60 h 155"/>
                <a:gd name="T34" fmla="*/ 340 w 373"/>
                <a:gd name="T35" fmla="*/ 72 h 155"/>
                <a:gd name="T36" fmla="*/ 373 w 373"/>
                <a:gd name="T37" fmla="*/ 8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3" h="155">
                  <a:moveTo>
                    <a:pt x="373" y="84"/>
                  </a:moveTo>
                  <a:lnTo>
                    <a:pt x="324" y="155"/>
                  </a:lnTo>
                  <a:lnTo>
                    <a:pt x="0" y="84"/>
                  </a:lnTo>
                  <a:lnTo>
                    <a:pt x="2" y="72"/>
                  </a:lnTo>
                  <a:lnTo>
                    <a:pt x="10" y="60"/>
                  </a:lnTo>
                  <a:lnTo>
                    <a:pt x="22" y="49"/>
                  </a:lnTo>
                  <a:lnTo>
                    <a:pt x="39" y="37"/>
                  </a:lnTo>
                  <a:lnTo>
                    <a:pt x="57" y="24"/>
                  </a:lnTo>
                  <a:lnTo>
                    <a:pt x="74" y="14"/>
                  </a:lnTo>
                  <a:lnTo>
                    <a:pt x="91" y="4"/>
                  </a:lnTo>
                  <a:lnTo>
                    <a:pt x="109" y="0"/>
                  </a:lnTo>
                  <a:lnTo>
                    <a:pt x="142" y="0"/>
                  </a:lnTo>
                  <a:lnTo>
                    <a:pt x="177" y="8"/>
                  </a:lnTo>
                  <a:lnTo>
                    <a:pt x="210" y="18"/>
                  </a:lnTo>
                  <a:lnTo>
                    <a:pt x="243" y="33"/>
                  </a:lnTo>
                  <a:lnTo>
                    <a:pt x="274" y="45"/>
                  </a:lnTo>
                  <a:lnTo>
                    <a:pt x="307" y="60"/>
                  </a:lnTo>
                  <a:lnTo>
                    <a:pt x="340" y="72"/>
                  </a:lnTo>
                  <a:lnTo>
                    <a:pt x="373" y="8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4" name="Freeform 72">
              <a:extLst>
                <a:ext uri="{FF2B5EF4-FFF2-40B4-BE49-F238E27FC236}">
                  <a16:creationId xmlns:a16="http://schemas.microsoft.com/office/drawing/2014/main" id="{50F45AC0-D49B-43D6-8B21-D3911D98A262}"/>
                </a:ext>
              </a:extLst>
            </p:cNvPr>
            <p:cNvSpPr>
              <a:spLocks/>
            </p:cNvSpPr>
            <p:nvPr/>
          </p:nvSpPr>
          <p:spPr bwMode="auto">
            <a:xfrm>
              <a:off x="2882" y="2342"/>
              <a:ext cx="234" cy="210"/>
            </a:xfrm>
            <a:custGeom>
              <a:avLst/>
              <a:gdLst>
                <a:gd name="T0" fmla="*/ 467 w 467"/>
                <a:gd name="T1" fmla="*/ 313 h 419"/>
                <a:gd name="T2" fmla="*/ 459 w 467"/>
                <a:gd name="T3" fmla="*/ 336 h 419"/>
                <a:gd name="T4" fmla="*/ 448 w 467"/>
                <a:gd name="T5" fmla="*/ 355 h 419"/>
                <a:gd name="T6" fmla="*/ 430 w 467"/>
                <a:gd name="T7" fmla="*/ 369 h 419"/>
                <a:gd name="T8" fmla="*/ 415 w 467"/>
                <a:gd name="T9" fmla="*/ 382 h 419"/>
                <a:gd name="T10" fmla="*/ 393 w 467"/>
                <a:gd name="T11" fmla="*/ 392 h 419"/>
                <a:gd name="T12" fmla="*/ 374 w 467"/>
                <a:gd name="T13" fmla="*/ 402 h 419"/>
                <a:gd name="T14" fmla="*/ 353 w 467"/>
                <a:gd name="T15" fmla="*/ 410 h 419"/>
                <a:gd name="T16" fmla="*/ 335 w 467"/>
                <a:gd name="T17" fmla="*/ 419 h 419"/>
                <a:gd name="T18" fmla="*/ 289 w 467"/>
                <a:gd name="T19" fmla="*/ 415 h 419"/>
                <a:gd name="T20" fmla="*/ 246 w 467"/>
                <a:gd name="T21" fmla="*/ 408 h 419"/>
                <a:gd name="T22" fmla="*/ 203 w 467"/>
                <a:gd name="T23" fmla="*/ 396 h 419"/>
                <a:gd name="T24" fmla="*/ 163 w 467"/>
                <a:gd name="T25" fmla="*/ 382 h 419"/>
                <a:gd name="T26" fmla="*/ 120 w 467"/>
                <a:gd name="T27" fmla="*/ 363 h 419"/>
                <a:gd name="T28" fmla="*/ 79 w 467"/>
                <a:gd name="T29" fmla="*/ 344 h 419"/>
                <a:gd name="T30" fmla="*/ 39 w 467"/>
                <a:gd name="T31" fmla="*/ 322 h 419"/>
                <a:gd name="T32" fmla="*/ 0 w 467"/>
                <a:gd name="T33" fmla="*/ 301 h 419"/>
                <a:gd name="T34" fmla="*/ 180 w 467"/>
                <a:gd name="T35" fmla="*/ 0 h 419"/>
                <a:gd name="T36" fmla="*/ 217 w 467"/>
                <a:gd name="T37" fmla="*/ 28 h 419"/>
                <a:gd name="T38" fmla="*/ 262 w 467"/>
                <a:gd name="T39" fmla="*/ 57 h 419"/>
                <a:gd name="T40" fmla="*/ 308 w 467"/>
                <a:gd name="T41" fmla="*/ 86 h 419"/>
                <a:gd name="T42" fmla="*/ 355 w 467"/>
                <a:gd name="T43" fmla="*/ 119 h 419"/>
                <a:gd name="T44" fmla="*/ 395 w 467"/>
                <a:gd name="T45" fmla="*/ 156 h 419"/>
                <a:gd name="T46" fmla="*/ 430 w 467"/>
                <a:gd name="T47" fmla="*/ 198 h 419"/>
                <a:gd name="T48" fmla="*/ 454 w 467"/>
                <a:gd name="T49" fmla="*/ 249 h 419"/>
                <a:gd name="T50" fmla="*/ 467 w 467"/>
                <a:gd name="T51" fmla="*/ 313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7" h="419">
                  <a:moveTo>
                    <a:pt x="467" y="313"/>
                  </a:moveTo>
                  <a:lnTo>
                    <a:pt x="459" y="336"/>
                  </a:lnTo>
                  <a:lnTo>
                    <a:pt x="448" y="355"/>
                  </a:lnTo>
                  <a:lnTo>
                    <a:pt x="430" y="369"/>
                  </a:lnTo>
                  <a:lnTo>
                    <a:pt x="415" y="382"/>
                  </a:lnTo>
                  <a:lnTo>
                    <a:pt x="393" y="392"/>
                  </a:lnTo>
                  <a:lnTo>
                    <a:pt x="374" y="402"/>
                  </a:lnTo>
                  <a:lnTo>
                    <a:pt x="353" y="410"/>
                  </a:lnTo>
                  <a:lnTo>
                    <a:pt x="335" y="419"/>
                  </a:lnTo>
                  <a:lnTo>
                    <a:pt x="289" y="415"/>
                  </a:lnTo>
                  <a:lnTo>
                    <a:pt x="246" y="408"/>
                  </a:lnTo>
                  <a:lnTo>
                    <a:pt x="203" y="396"/>
                  </a:lnTo>
                  <a:lnTo>
                    <a:pt x="163" y="382"/>
                  </a:lnTo>
                  <a:lnTo>
                    <a:pt x="120" y="363"/>
                  </a:lnTo>
                  <a:lnTo>
                    <a:pt x="79" y="344"/>
                  </a:lnTo>
                  <a:lnTo>
                    <a:pt x="39" y="322"/>
                  </a:lnTo>
                  <a:lnTo>
                    <a:pt x="0" y="301"/>
                  </a:lnTo>
                  <a:lnTo>
                    <a:pt x="180" y="0"/>
                  </a:lnTo>
                  <a:lnTo>
                    <a:pt x="217" y="28"/>
                  </a:lnTo>
                  <a:lnTo>
                    <a:pt x="262" y="57"/>
                  </a:lnTo>
                  <a:lnTo>
                    <a:pt x="308" y="86"/>
                  </a:lnTo>
                  <a:lnTo>
                    <a:pt x="355" y="119"/>
                  </a:lnTo>
                  <a:lnTo>
                    <a:pt x="395" y="156"/>
                  </a:lnTo>
                  <a:lnTo>
                    <a:pt x="430" y="198"/>
                  </a:lnTo>
                  <a:lnTo>
                    <a:pt x="454" y="249"/>
                  </a:lnTo>
                  <a:lnTo>
                    <a:pt x="467" y="313"/>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5" name="Freeform 73">
              <a:extLst>
                <a:ext uri="{FF2B5EF4-FFF2-40B4-BE49-F238E27FC236}">
                  <a16:creationId xmlns:a16="http://schemas.microsoft.com/office/drawing/2014/main" id="{4890EFB8-ACC5-4C52-A241-B0415722ED88}"/>
                </a:ext>
              </a:extLst>
            </p:cNvPr>
            <p:cNvSpPr>
              <a:spLocks/>
            </p:cNvSpPr>
            <p:nvPr/>
          </p:nvSpPr>
          <p:spPr bwMode="auto">
            <a:xfrm>
              <a:off x="2660" y="2378"/>
              <a:ext cx="198" cy="69"/>
            </a:xfrm>
            <a:custGeom>
              <a:avLst/>
              <a:gdLst>
                <a:gd name="T0" fmla="*/ 395 w 395"/>
                <a:gd name="T1" fmla="*/ 97 h 138"/>
                <a:gd name="T2" fmla="*/ 345 w 395"/>
                <a:gd name="T3" fmla="*/ 124 h 138"/>
                <a:gd name="T4" fmla="*/ 296 w 395"/>
                <a:gd name="T5" fmla="*/ 138 h 138"/>
                <a:gd name="T6" fmla="*/ 248 w 395"/>
                <a:gd name="T7" fmla="*/ 136 h 138"/>
                <a:gd name="T8" fmla="*/ 201 w 395"/>
                <a:gd name="T9" fmla="*/ 128 h 138"/>
                <a:gd name="T10" fmla="*/ 151 w 395"/>
                <a:gd name="T11" fmla="*/ 111 h 138"/>
                <a:gd name="T12" fmla="*/ 102 w 395"/>
                <a:gd name="T13" fmla="*/ 95 h 138"/>
                <a:gd name="T14" fmla="*/ 50 w 395"/>
                <a:gd name="T15" fmla="*/ 80 h 138"/>
                <a:gd name="T16" fmla="*/ 0 w 395"/>
                <a:gd name="T17" fmla="*/ 72 h 138"/>
                <a:gd name="T18" fmla="*/ 48 w 395"/>
                <a:gd name="T19" fmla="*/ 0 h 138"/>
                <a:gd name="T20" fmla="*/ 395 w 395"/>
                <a:gd name="T21" fmla="*/ 9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5" h="138">
                  <a:moveTo>
                    <a:pt x="395" y="97"/>
                  </a:moveTo>
                  <a:lnTo>
                    <a:pt x="345" y="124"/>
                  </a:lnTo>
                  <a:lnTo>
                    <a:pt x="296" y="138"/>
                  </a:lnTo>
                  <a:lnTo>
                    <a:pt x="248" y="136"/>
                  </a:lnTo>
                  <a:lnTo>
                    <a:pt x="201" y="128"/>
                  </a:lnTo>
                  <a:lnTo>
                    <a:pt x="151" y="111"/>
                  </a:lnTo>
                  <a:lnTo>
                    <a:pt x="102" y="95"/>
                  </a:lnTo>
                  <a:lnTo>
                    <a:pt x="50" y="80"/>
                  </a:lnTo>
                  <a:lnTo>
                    <a:pt x="0" y="72"/>
                  </a:lnTo>
                  <a:lnTo>
                    <a:pt x="48" y="0"/>
                  </a:lnTo>
                  <a:lnTo>
                    <a:pt x="395" y="9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6" name="Freeform 74">
              <a:extLst>
                <a:ext uri="{FF2B5EF4-FFF2-40B4-BE49-F238E27FC236}">
                  <a16:creationId xmlns:a16="http://schemas.microsoft.com/office/drawing/2014/main" id="{F9F27A07-9255-47FE-A387-C0316CF62F8F}"/>
                </a:ext>
              </a:extLst>
            </p:cNvPr>
            <p:cNvSpPr>
              <a:spLocks/>
            </p:cNvSpPr>
            <p:nvPr/>
          </p:nvSpPr>
          <p:spPr bwMode="auto">
            <a:xfrm>
              <a:off x="2664" y="2456"/>
              <a:ext cx="141" cy="53"/>
            </a:xfrm>
            <a:custGeom>
              <a:avLst/>
              <a:gdLst>
                <a:gd name="T0" fmla="*/ 282 w 282"/>
                <a:gd name="T1" fmla="*/ 60 h 107"/>
                <a:gd name="T2" fmla="*/ 258 w 282"/>
                <a:gd name="T3" fmla="*/ 80 h 107"/>
                <a:gd name="T4" fmla="*/ 220 w 282"/>
                <a:gd name="T5" fmla="*/ 95 h 107"/>
                <a:gd name="T6" fmla="*/ 167 w 282"/>
                <a:gd name="T7" fmla="*/ 103 h 107"/>
                <a:gd name="T8" fmla="*/ 115 w 282"/>
                <a:gd name="T9" fmla="*/ 107 h 107"/>
                <a:gd name="T10" fmla="*/ 62 w 282"/>
                <a:gd name="T11" fmla="*/ 97 h 107"/>
                <a:gd name="T12" fmla="*/ 24 w 282"/>
                <a:gd name="T13" fmla="*/ 78 h 107"/>
                <a:gd name="T14" fmla="*/ 0 w 282"/>
                <a:gd name="T15" fmla="*/ 45 h 107"/>
                <a:gd name="T16" fmla="*/ 4 w 282"/>
                <a:gd name="T17" fmla="*/ 0 h 107"/>
                <a:gd name="T18" fmla="*/ 282 w 282"/>
                <a:gd name="T19" fmla="*/ 6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2" h="107">
                  <a:moveTo>
                    <a:pt x="282" y="60"/>
                  </a:moveTo>
                  <a:lnTo>
                    <a:pt x="258" y="80"/>
                  </a:lnTo>
                  <a:lnTo>
                    <a:pt x="220" y="95"/>
                  </a:lnTo>
                  <a:lnTo>
                    <a:pt x="167" y="103"/>
                  </a:lnTo>
                  <a:lnTo>
                    <a:pt x="115" y="107"/>
                  </a:lnTo>
                  <a:lnTo>
                    <a:pt x="62" y="97"/>
                  </a:lnTo>
                  <a:lnTo>
                    <a:pt x="24" y="78"/>
                  </a:lnTo>
                  <a:lnTo>
                    <a:pt x="0" y="45"/>
                  </a:lnTo>
                  <a:lnTo>
                    <a:pt x="4" y="0"/>
                  </a:lnTo>
                  <a:lnTo>
                    <a:pt x="282"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7" name="Freeform 75">
              <a:extLst>
                <a:ext uri="{FF2B5EF4-FFF2-40B4-BE49-F238E27FC236}">
                  <a16:creationId xmlns:a16="http://schemas.microsoft.com/office/drawing/2014/main" id="{9DA0442E-4D97-4C48-B7AB-3BCA2D374A96}"/>
                </a:ext>
              </a:extLst>
            </p:cNvPr>
            <p:cNvSpPr>
              <a:spLocks/>
            </p:cNvSpPr>
            <p:nvPr/>
          </p:nvSpPr>
          <p:spPr bwMode="auto">
            <a:xfrm>
              <a:off x="2669" y="2540"/>
              <a:ext cx="82" cy="49"/>
            </a:xfrm>
            <a:custGeom>
              <a:avLst/>
              <a:gdLst>
                <a:gd name="T0" fmla="*/ 163 w 163"/>
                <a:gd name="T1" fmla="*/ 12 h 99"/>
                <a:gd name="T2" fmla="*/ 151 w 163"/>
                <a:gd name="T3" fmla="*/ 46 h 99"/>
                <a:gd name="T4" fmla="*/ 128 w 163"/>
                <a:gd name="T5" fmla="*/ 76 h 99"/>
                <a:gd name="T6" fmla="*/ 93 w 163"/>
                <a:gd name="T7" fmla="*/ 91 h 99"/>
                <a:gd name="T8" fmla="*/ 58 w 163"/>
                <a:gd name="T9" fmla="*/ 99 h 99"/>
                <a:gd name="T10" fmla="*/ 25 w 163"/>
                <a:gd name="T11" fmla="*/ 93 h 99"/>
                <a:gd name="T12" fmla="*/ 4 w 163"/>
                <a:gd name="T13" fmla="*/ 76 h 99"/>
                <a:gd name="T14" fmla="*/ 0 w 163"/>
                <a:gd name="T15" fmla="*/ 45 h 99"/>
                <a:gd name="T16" fmla="*/ 20 w 163"/>
                <a:gd name="T17" fmla="*/ 0 h 99"/>
                <a:gd name="T18" fmla="*/ 163 w 163"/>
                <a:gd name="T19" fmla="*/ 12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 h="99">
                  <a:moveTo>
                    <a:pt x="163" y="12"/>
                  </a:moveTo>
                  <a:lnTo>
                    <a:pt x="151" y="46"/>
                  </a:lnTo>
                  <a:lnTo>
                    <a:pt x="128" y="76"/>
                  </a:lnTo>
                  <a:lnTo>
                    <a:pt x="93" y="91"/>
                  </a:lnTo>
                  <a:lnTo>
                    <a:pt x="58" y="99"/>
                  </a:lnTo>
                  <a:lnTo>
                    <a:pt x="25" y="93"/>
                  </a:lnTo>
                  <a:lnTo>
                    <a:pt x="4" y="76"/>
                  </a:lnTo>
                  <a:lnTo>
                    <a:pt x="0" y="45"/>
                  </a:lnTo>
                  <a:lnTo>
                    <a:pt x="20" y="0"/>
                  </a:lnTo>
                  <a:lnTo>
                    <a:pt x="163" y="12"/>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8" name="Freeform 76">
              <a:extLst>
                <a:ext uri="{FF2B5EF4-FFF2-40B4-BE49-F238E27FC236}">
                  <a16:creationId xmlns:a16="http://schemas.microsoft.com/office/drawing/2014/main" id="{57851027-8D9E-438D-BCFB-AD27169ABEFE}"/>
                </a:ext>
              </a:extLst>
            </p:cNvPr>
            <p:cNvSpPr>
              <a:spLocks/>
            </p:cNvSpPr>
            <p:nvPr/>
          </p:nvSpPr>
          <p:spPr bwMode="auto">
            <a:xfrm>
              <a:off x="2751" y="2547"/>
              <a:ext cx="113" cy="113"/>
            </a:xfrm>
            <a:custGeom>
              <a:avLst/>
              <a:gdLst>
                <a:gd name="T0" fmla="*/ 227 w 227"/>
                <a:gd name="T1" fmla="*/ 9 h 226"/>
                <a:gd name="T2" fmla="*/ 208 w 227"/>
                <a:gd name="T3" fmla="*/ 36 h 226"/>
                <a:gd name="T4" fmla="*/ 190 w 227"/>
                <a:gd name="T5" fmla="*/ 65 h 226"/>
                <a:gd name="T6" fmla="*/ 171 w 227"/>
                <a:gd name="T7" fmla="*/ 95 h 226"/>
                <a:gd name="T8" fmla="*/ 151 w 227"/>
                <a:gd name="T9" fmla="*/ 126 h 226"/>
                <a:gd name="T10" fmla="*/ 130 w 227"/>
                <a:gd name="T11" fmla="*/ 153 h 226"/>
                <a:gd name="T12" fmla="*/ 109 w 227"/>
                <a:gd name="T13" fmla="*/ 182 h 226"/>
                <a:gd name="T14" fmla="*/ 83 w 227"/>
                <a:gd name="T15" fmla="*/ 203 h 226"/>
                <a:gd name="T16" fmla="*/ 60 w 227"/>
                <a:gd name="T17" fmla="*/ 226 h 226"/>
                <a:gd name="T18" fmla="*/ 0 w 227"/>
                <a:gd name="T19" fmla="*/ 178 h 226"/>
                <a:gd name="T20" fmla="*/ 25 w 227"/>
                <a:gd name="T21" fmla="*/ 151 h 226"/>
                <a:gd name="T22" fmla="*/ 50 w 227"/>
                <a:gd name="T23" fmla="*/ 118 h 226"/>
                <a:gd name="T24" fmla="*/ 76 w 227"/>
                <a:gd name="T25" fmla="*/ 83 h 226"/>
                <a:gd name="T26" fmla="*/ 105 w 227"/>
                <a:gd name="T27" fmla="*/ 52 h 226"/>
                <a:gd name="T28" fmla="*/ 130 w 227"/>
                <a:gd name="T29" fmla="*/ 25 h 226"/>
                <a:gd name="T30" fmla="*/ 159 w 227"/>
                <a:gd name="T31" fmla="*/ 7 h 226"/>
                <a:gd name="T32" fmla="*/ 190 w 227"/>
                <a:gd name="T33" fmla="*/ 0 h 226"/>
                <a:gd name="T34" fmla="*/ 227 w 227"/>
                <a:gd name="T35" fmla="*/ 9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7" h="226">
                  <a:moveTo>
                    <a:pt x="227" y="9"/>
                  </a:moveTo>
                  <a:lnTo>
                    <a:pt x="208" y="36"/>
                  </a:lnTo>
                  <a:lnTo>
                    <a:pt x="190" y="65"/>
                  </a:lnTo>
                  <a:lnTo>
                    <a:pt x="171" y="95"/>
                  </a:lnTo>
                  <a:lnTo>
                    <a:pt x="151" y="126"/>
                  </a:lnTo>
                  <a:lnTo>
                    <a:pt x="130" y="153"/>
                  </a:lnTo>
                  <a:lnTo>
                    <a:pt x="109" y="182"/>
                  </a:lnTo>
                  <a:lnTo>
                    <a:pt x="83" y="203"/>
                  </a:lnTo>
                  <a:lnTo>
                    <a:pt x="60" y="226"/>
                  </a:lnTo>
                  <a:lnTo>
                    <a:pt x="0" y="178"/>
                  </a:lnTo>
                  <a:lnTo>
                    <a:pt x="25" y="151"/>
                  </a:lnTo>
                  <a:lnTo>
                    <a:pt x="50" y="118"/>
                  </a:lnTo>
                  <a:lnTo>
                    <a:pt x="76" y="83"/>
                  </a:lnTo>
                  <a:lnTo>
                    <a:pt x="105" y="52"/>
                  </a:lnTo>
                  <a:lnTo>
                    <a:pt x="130" y="25"/>
                  </a:lnTo>
                  <a:lnTo>
                    <a:pt x="159" y="7"/>
                  </a:lnTo>
                  <a:lnTo>
                    <a:pt x="190" y="0"/>
                  </a:lnTo>
                  <a:lnTo>
                    <a:pt x="227" y="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9" name="Freeform 77">
              <a:extLst>
                <a:ext uri="{FF2B5EF4-FFF2-40B4-BE49-F238E27FC236}">
                  <a16:creationId xmlns:a16="http://schemas.microsoft.com/office/drawing/2014/main" id="{F3F74455-1936-4068-A342-8B8CA80C9A91}"/>
                </a:ext>
              </a:extLst>
            </p:cNvPr>
            <p:cNvSpPr>
              <a:spLocks/>
            </p:cNvSpPr>
            <p:nvPr/>
          </p:nvSpPr>
          <p:spPr bwMode="auto">
            <a:xfrm>
              <a:off x="2805" y="2576"/>
              <a:ext cx="113" cy="117"/>
            </a:xfrm>
            <a:custGeom>
              <a:avLst/>
              <a:gdLst>
                <a:gd name="T0" fmla="*/ 227 w 227"/>
                <a:gd name="T1" fmla="*/ 0 h 234"/>
                <a:gd name="T2" fmla="*/ 199 w 227"/>
                <a:gd name="T3" fmla="*/ 33 h 234"/>
                <a:gd name="T4" fmla="*/ 180 w 227"/>
                <a:gd name="T5" fmla="*/ 75 h 234"/>
                <a:gd name="T6" fmla="*/ 159 w 227"/>
                <a:gd name="T7" fmla="*/ 118 h 234"/>
                <a:gd name="T8" fmla="*/ 139 w 227"/>
                <a:gd name="T9" fmla="*/ 163 h 234"/>
                <a:gd name="T10" fmla="*/ 114 w 227"/>
                <a:gd name="T11" fmla="*/ 197 h 234"/>
                <a:gd name="T12" fmla="*/ 85 w 227"/>
                <a:gd name="T13" fmla="*/ 223 h 234"/>
                <a:gd name="T14" fmla="*/ 46 w 227"/>
                <a:gd name="T15" fmla="*/ 234 h 234"/>
                <a:gd name="T16" fmla="*/ 0 w 227"/>
                <a:gd name="T17" fmla="*/ 228 h 234"/>
                <a:gd name="T18" fmla="*/ 31 w 227"/>
                <a:gd name="T19" fmla="*/ 196 h 234"/>
                <a:gd name="T20" fmla="*/ 56 w 227"/>
                <a:gd name="T21" fmla="*/ 163 h 234"/>
                <a:gd name="T22" fmla="*/ 79 w 227"/>
                <a:gd name="T23" fmla="*/ 126 h 234"/>
                <a:gd name="T24" fmla="*/ 102 w 227"/>
                <a:gd name="T25" fmla="*/ 91 h 234"/>
                <a:gd name="T26" fmla="*/ 126 w 227"/>
                <a:gd name="T27" fmla="*/ 56 h 234"/>
                <a:gd name="T28" fmla="*/ 153 w 227"/>
                <a:gd name="T29" fmla="*/ 29 h 234"/>
                <a:gd name="T30" fmla="*/ 184 w 227"/>
                <a:gd name="T31" fmla="*/ 7 h 234"/>
                <a:gd name="T32" fmla="*/ 227 w 227"/>
                <a:gd name="T33"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7" h="234">
                  <a:moveTo>
                    <a:pt x="227" y="0"/>
                  </a:moveTo>
                  <a:lnTo>
                    <a:pt x="199" y="33"/>
                  </a:lnTo>
                  <a:lnTo>
                    <a:pt x="180" y="75"/>
                  </a:lnTo>
                  <a:lnTo>
                    <a:pt x="159" y="118"/>
                  </a:lnTo>
                  <a:lnTo>
                    <a:pt x="139" y="163"/>
                  </a:lnTo>
                  <a:lnTo>
                    <a:pt x="114" y="197"/>
                  </a:lnTo>
                  <a:lnTo>
                    <a:pt x="85" y="223"/>
                  </a:lnTo>
                  <a:lnTo>
                    <a:pt x="46" y="234"/>
                  </a:lnTo>
                  <a:lnTo>
                    <a:pt x="0" y="228"/>
                  </a:lnTo>
                  <a:lnTo>
                    <a:pt x="31" y="196"/>
                  </a:lnTo>
                  <a:lnTo>
                    <a:pt x="56" y="163"/>
                  </a:lnTo>
                  <a:lnTo>
                    <a:pt x="79" y="126"/>
                  </a:lnTo>
                  <a:lnTo>
                    <a:pt x="102" y="91"/>
                  </a:lnTo>
                  <a:lnTo>
                    <a:pt x="126" y="56"/>
                  </a:lnTo>
                  <a:lnTo>
                    <a:pt x="153" y="29"/>
                  </a:lnTo>
                  <a:lnTo>
                    <a:pt x="184" y="7"/>
                  </a:lnTo>
                  <a:lnTo>
                    <a:pt x="227" y="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0" name="Freeform 78">
              <a:extLst>
                <a:ext uri="{FF2B5EF4-FFF2-40B4-BE49-F238E27FC236}">
                  <a16:creationId xmlns:a16="http://schemas.microsoft.com/office/drawing/2014/main" id="{0BAD2B39-16F1-4AC2-9CFD-1D801C7EB774}"/>
                </a:ext>
              </a:extLst>
            </p:cNvPr>
            <p:cNvSpPr>
              <a:spLocks/>
            </p:cNvSpPr>
            <p:nvPr/>
          </p:nvSpPr>
          <p:spPr bwMode="auto">
            <a:xfrm>
              <a:off x="2888" y="2600"/>
              <a:ext cx="85" cy="90"/>
            </a:xfrm>
            <a:custGeom>
              <a:avLst/>
              <a:gdLst>
                <a:gd name="T0" fmla="*/ 0 w 169"/>
                <a:gd name="T1" fmla="*/ 180 h 180"/>
                <a:gd name="T2" fmla="*/ 18 w 169"/>
                <a:gd name="T3" fmla="*/ 153 h 180"/>
                <a:gd name="T4" fmla="*/ 35 w 169"/>
                <a:gd name="T5" fmla="*/ 126 h 180"/>
                <a:gd name="T6" fmla="*/ 55 w 169"/>
                <a:gd name="T7" fmla="*/ 99 h 180"/>
                <a:gd name="T8" fmla="*/ 76 w 169"/>
                <a:gd name="T9" fmla="*/ 72 h 180"/>
                <a:gd name="T10" fmla="*/ 95 w 169"/>
                <a:gd name="T11" fmla="*/ 45 h 180"/>
                <a:gd name="T12" fmla="*/ 119 w 169"/>
                <a:gd name="T13" fmla="*/ 23 h 180"/>
                <a:gd name="T14" fmla="*/ 142 w 169"/>
                <a:gd name="T15" fmla="*/ 8 h 180"/>
                <a:gd name="T16" fmla="*/ 169 w 169"/>
                <a:gd name="T17" fmla="*/ 0 h 180"/>
                <a:gd name="T18" fmla="*/ 144 w 169"/>
                <a:gd name="T19" fmla="*/ 16 h 180"/>
                <a:gd name="T20" fmla="*/ 128 w 169"/>
                <a:gd name="T21" fmla="*/ 43 h 180"/>
                <a:gd name="T22" fmla="*/ 115 w 169"/>
                <a:gd name="T23" fmla="*/ 74 h 180"/>
                <a:gd name="T24" fmla="*/ 101 w 169"/>
                <a:gd name="T25" fmla="*/ 107 h 180"/>
                <a:gd name="T26" fmla="*/ 86 w 169"/>
                <a:gd name="T27" fmla="*/ 136 h 180"/>
                <a:gd name="T28" fmla="*/ 66 w 169"/>
                <a:gd name="T29" fmla="*/ 161 h 180"/>
                <a:gd name="T30" fmla="*/ 37 w 169"/>
                <a:gd name="T31" fmla="*/ 177 h 180"/>
                <a:gd name="T32" fmla="*/ 0 w 169"/>
                <a:gd name="T33"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9" h="180">
                  <a:moveTo>
                    <a:pt x="0" y="180"/>
                  </a:moveTo>
                  <a:lnTo>
                    <a:pt x="18" y="153"/>
                  </a:lnTo>
                  <a:lnTo>
                    <a:pt x="35" y="126"/>
                  </a:lnTo>
                  <a:lnTo>
                    <a:pt x="55" y="99"/>
                  </a:lnTo>
                  <a:lnTo>
                    <a:pt x="76" y="72"/>
                  </a:lnTo>
                  <a:lnTo>
                    <a:pt x="95" y="45"/>
                  </a:lnTo>
                  <a:lnTo>
                    <a:pt x="119" y="23"/>
                  </a:lnTo>
                  <a:lnTo>
                    <a:pt x="142" y="8"/>
                  </a:lnTo>
                  <a:lnTo>
                    <a:pt x="169" y="0"/>
                  </a:lnTo>
                  <a:lnTo>
                    <a:pt x="144" y="16"/>
                  </a:lnTo>
                  <a:lnTo>
                    <a:pt x="128" y="43"/>
                  </a:lnTo>
                  <a:lnTo>
                    <a:pt x="115" y="74"/>
                  </a:lnTo>
                  <a:lnTo>
                    <a:pt x="101" y="107"/>
                  </a:lnTo>
                  <a:lnTo>
                    <a:pt x="86" y="136"/>
                  </a:lnTo>
                  <a:lnTo>
                    <a:pt x="66" y="161"/>
                  </a:lnTo>
                  <a:lnTo>
                    <a:pt x="37" y="177"/>
                  </a:lnTo>
                  <a:lnTo>
                    <a:pt x="0" y="18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1" name="Freeform 79">
              <a:extLst>
                <a:ext uri="{FF2B5EF4-FFF2-40B4-BE49-F238E27FC236}">
                  <a16:creationId xmlns:a16="http://schemas.microsoft.com/office/drawing/2014/main" id="{9AC9F7AB-7732-426B-AB1C-605D91226C0A}"/>
                </a:ext>
              </a:extLst>
            </p:cNvPr>
            <p:cNvSpPr>
              <a:spLocks/>
            </p:cNvSpPr>
            <p:nvPr/>
          </p:nvSpPr>
          <p:spPr bwMode="auto">
            <a:xfrm>
              <a:off x="3019" y="2614"/>
              <a:ext cx="61" cy="64"/>
            </a:xfrm>
            <a:custGeom>
              <a:avLst/>
              <a:gdLst>
                <a:gd name="T0" fmla="*/ 122 w 122"/>
                <a:gd name="T1" fmla="*/ 57 h 128"/>
                <a:gd name="T2" fmla="*/ 122 w 122"/>
                <a:gd name="T3" fmla="*/ 74 h 128"/>
                <a:gd name="T4" fmla="*/ 117 w 122"/>
                <a:gd name="T5" fmla="*/ 88 h 128"/>
                <a:gd name="T6" fmla="*/ 105 w 122"/>
                <a:gd name="T7" fmla="*/ 93 h 128"/>
                <a:gd name="T8" fmla="*/ 93 w 122"/>
                <a:gd name="T9" fmla="*/ 101 h 128"/>
                <a:gd name="T10" fmla="*/ 78 w 122"/>
                <a:gd name="T11" fmla="*/ 103 h 128"/>
                <a:gd name="T12" fmla="*/ 62 w 122"/>
                <a:gd name="T13" fmla="*/ 109 h 128"/>
                <a:gd name="T14" fmla="*/ 49 w 122"/>
                <a:gd name="T15" fmla="*/ 115 h 128"/>
                <a:gd name="T16" fmla="*/ 39 w 122"/>
                <a:gd name="T17" fmla="*/ 128 h 128"/>
                <a:gd name="T18" fmla="*/ 2 w 122"/>
                <a:gd name="T19" fmla="*/ 128 h 128"/>
                <a:gd name="T20" fmla="*/ 0 w 122"/>
                <a:gd name="T21" fmla="*/ 97 h 128"/>
                <a:gd name="T22" fmla="*/ 10 w 122"/>
                <a:gd name="T23" fmla="*/ 66 h 128"/>
                <a:gd name="T24" fmla="*/ 24 w 122"/>
                <a:gd name="T25" fmla="*/ 37 h 128"/>
                <a:gd name="T26" fmla="*/ 43 w 122"/>
                <a:gd name="T27" fmla="*/ 16 h 128"/>
                <a:gd name="T28" fmla="*/ 62 w 122"/>
                <a:gd name="T29" fmla="*/ 0 h 128"/>
                <a:gd name="T30" fmla="*/ 86 w 122"/>
                <a:gd name="T31" fmla="*/ 0 h 128"/>
                <a:gd name="T32" fmla="*/ 105 w 122"/>
                <a:gd name="T33" fmla="*/ 18 h 128"/>
                <a:gd name="T34" fmla="*/ 122 w 122"/>
                <a:gd name="T35" fmla="*/ 5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28">
                  <a:moveTo>
                    <a:pt x="122" y="57"/>
                  </a:moveTo>
                  <a:lnTo>
                    <a:pt x="122" y="74"/>
                  </a:lnTo>
                  <a:lnTo>
                    <a:pt x="117" y="88"/>
                  </a:lnTo>
                  <a:lnTo>
                    <a:pt x="105" y="93"/>
                  </a:lnTo>
                  <a:lnTo>
                    <a:pt x="93" y="101"/>
                  </a:lnTo>
                  <a:lnTo>
                    <a:pt x="78" y="103"/>
                  </a:lnTo>
                  <a:lnTo>
                    <a:pt x="62" y="109"/>
                  </a:lnTo>
                  <a:lnTo>
                    <a:pt x="49" y="115"/>
                  </a:lnTo>
                  <a:lnTo>
                    <a:pt x="39" y="128"/>
                  </a:lnTo>
                  <a:lnTo>
                    <a:pt x="2" y="128"/>
                  </a:lnTo>
                  <a:lnTo>
                    <a:pt x="0" y="97"/>
                  </a:lnTo>
                  <a:lnTo>
                    <a:pt x="10" y="66"/>
                  </a:lnTo>
                  <a:lnTo>
                    <a:pt x="24" y="37"/>
                  </a:lnTo>
                  <a:lnTo>
                    <a:pt x="43" y="16"/>
                  </a:lnTo>
                  <a:lnTo>
                    <a:pt x="62" y="0"/>
                  </a:lnTo>
                  <a:lnTo>
                    <a:pt x="86" y="0"/>
                  </a:lnTo>
                  <a:lnTo>
                    <a:pt x="105" y="18"/>
                  </a:lnTo>
                  <a:lnTo>
                    <a:pt x="122" y="5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2" name="Freeform 80">
              <a:extLst>
                <a:ext uri="{FF2B5EF4-FFF2-40B4-BE49-F238E27FC236}">
                  <a16:creationId xmlns:a16="http://schemas.microsoft.com/office/drawing/2014/main" id="{D1B65B83-2C9D-4E51-8E1B-A182F70B2357}"/>
                </a:ext>
              </a:extLst>
            </p:cNvPr>
            <p:cNvSpPr>
              <a:spLocks/>
            </p:cNvSpPr>
            <p:nvPr/>
          </p:nvSpPr>
          <p:spPr bwMode="auto">
            <a:xfrm>
              <a:off x="3099" y="2576"/>
              <a:ext cx="45" cy="60"/>
            </a:xfrm>
            <a:custGeom>
              <a:avLst/>
              <a:gdLst>
                <a:gd name="T0" fmla="*/ 84 w 91"/>
                <a:gd name="T1" fmla="*/ 97 h 120"/>
                <a:gd name="T2" fmla="*/ 68 w 91"/>
                <a:gd name="T3" fmla="*/ 91 h 120"/>
                <a:gd name="T4" fmla="*/ 58 w 91"/>
                <a:gd name="T5" fmla="*/ 99 h 120"/>
                <a:gd name="T6" fmla="*/ 49 w 91"/>
                <a:gd name="T7" fmla="*/ 108 h 120"/>
                <a:gd name="T8" fmla="*/ 35 w 91"/>
                <a:gd name="T9" fmla="*/ 120 h 120"/>
                <a:gd name="T10" fmla="*/ 25 w 91"/>
                <a:gd name="T11" fmla="*/ 108 h 120"/>
                <a:gd name="T12" fmla="*/ 18 w 91"/>
                <a:gd name="T13" fmla="*/ 99 h 120"/>
                <a:gd name="T14" fmla="*/ 12 w 91"/>
                <a:gd name="T15" fmla="*/ 87 h 120"/>
                <a:gd name="T16" fmla="*/ 8 w 91"/>
                <a:gd name="T17" fmla="*/ 75 h 120"/>
                <a:gd name="T18" fmla="*/ 2 w 91"/>
                <a:gd name="T19" fmla="*/ 62 h 120"/>
                <a:gd name="T20" fmla="*/ 0 w 91"/>
                <a:gd name="T21" fmla="*/ 50 h 120"/>
                <a:gd name="T22" fmla="*/ 0 w 91"/>
                <a:gd name="T23" fmla="*/ 37 h 120"/>
                <a:gd name="T24" fmla="*/ 0 w 91"/>
                <a:gd name="T25" fmla="*/ 25 h 120"/>
                <a:gd name="T26" fmla="*/ 84 w 91"/>
                <a:gd name="T27" fmla="*/ 0 h 120"/>
                <a:gd name="T28" fmla="*/ 86 w 91"/>
                <a:gd name="T29" fmla="*/ 11 h 120"/>
                <a:gd name="T30" fmla="*/ 89 w 91"/>
                <a:gd name="T31" fmla="*/ 23 h 120"/>
                <a:gd name="T32" fmla="*/ 89 w 91"/>
                <a:gd name="T33" fmla="*/ 35 h 120"/>
                <a:gd name="T34" fmla="*/ 91 w 91"/>
                <a:gd name="T35" fmla="*/ 48 h 120"/>
                <a:gd name="T36" fmla="*/ 89 w 91"/>
                <a:gd name="T37" fmla="*/ 58 h 120"/>
                <a:gd name="T38" fmla="*/ 89 w 91"/>
                <a:gd name="T39" fmla="*/ 69 h 120"/>
                <a:gd name="T40" fmla="*/ 86 w 91"/>
                <a:gd name="T41" fmla="*/ 81 h 120"/>
                <a:gd name="T42" fmla="*/ 84 w 91"/>
                <a:gd name="T43" fmla="*/ 97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20">
                  <a:moveTo>
                    <a:pt x="84" y="97"/>
                  </a:moveTo>
                  <a:lnTo>
                    <a:pt x="68" y="91"/>
                  </a:lnTo>
                  <a:lnTo>
                    <a:pt x="58" y="99"/>
                  </a:lnTo>
                  <a:lnTo>
                    <a:pt x="49" y="108"/>
                  </a:lnTo>
                  <a:lnTo>
                    <a:pt x="35" y="120"/>
                  </a:lnTo>
                  <a:lnTo>
                    <a:pt x="25" y="108"/>
                  </a:lnTo>
                  <a:lnTo>
                    <a:pt x="18" y="99"/>
                  </a:lnTo>
                  <a:lnTo>
                    <a:pt x="12" y="87"/>
                  </a:lnTo>
                  <a:lnTo>
                    <a:pt x="8" y="75"/>
                  </a:lnTo>
                  <a:lnTo>
                    <a:pt x="2" y="62"/>
                  </a:lnTo>
                  <a:lnTo>
                    <a:pt x="0" y="50"/>
                  </a:lnTo>
                  <a:lnTo>
                    <a:pt x="0" y="37"/>
                  </a:lnTo>
                  <a:lnTo>
                    <a:pt x="0" y="25"/>
                  </a:lnTo>
                  <a:lnTo>
                    <a:pt x="84" y="0"/>
                  </a:lnTo>
                  <a:lnTo>
                    <a:pt x="86" y="11"/>
                  </a:lnTo>
                  <a:lnTo>
                    <a:pt x="89" y="23"/>
                  </a:lnTo>
                  <a:lnTo>
                    <a:pt x="89" y="35"/>
                  </a:lnTo>
                  <a:lnTo>
                    <a:pt x="91" y="48"/>
                  </a:lnTo>
                  <a:lnTo>
                    <a:pt x="89" y="58"/>
                  </a:lnTo>
                  <a:lnTo>
                    <a:pt x="89" y="69"/>
                  </a:lnTo>
                  <a:lnTo>
                    <a:pt x="86" y="81"/>
                  </a:lnTo>
                  <a:lnTo>
                    <a:pt x="84" y="9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3" name="Freeform 81">
              <a:extLst>
                <a:ext uri="{FF2B5EF4-FFF2-40B4-BE49-F238E27FC236}">
                  <a16:creationId xmlns:a16="http://schemas.microsoft.com/office/drawing/2014/main" id="{A98A2BAF-DAAE-4D9E-B9B3-30883D529AB2}"/>
                </a:ext>
              </a:extLst>
            </p:cNvPr>
            <p:cNvSpPr>
              <a:spLocks/>
            </p:cNvSpPr>
            <p:nvPr/>
          </p:nvSpPr>
          <p:spPr bwMode="auto">
            <a:xfrm>
              <a:off x="2085" y="2336"/>
              <a:ext cx="677" cy="560"/>
            </a:xfrm>
            <a:custGeom>
              <a:avLst/>
              <a:gdLst>
                <a:gd name="T0" fmla="*/ 238 w 1353"/>
                <a:gd name="T1" fmla="*/ 120 h 1118"/>
                <a:gd name="T2" fmla="*/ 201 w 1353"/>
                <a:gd name="T3" fmla="*/ 178 h 1118"/>
                <a:gd name="T4" fmla="*/ 170 w 1353"/>
                <a:gd name="T5" fmla="*/ 236 h 1118"/>
                <a:gd name="T6" fmla="*/ 141 w 1353"/>
                <a:gd name="T7" fmla="*/ 296 h 1118"/>
                <a:gd name="T8" fmla="*/ 114 w 1353"/>
                <a:gd name="T9" fmla="*/ 360 h 1118"/>
                <a:gd name="T10" fmla="*/ 85 w 1353"/>
                <a:gd name="T11" fmla="*/ 421 h 1118"/>
                <a:gd name="T12" fmla="*/ 58 w 1353"/>
                <a:gd name="T13" fmla="*/ 485 h 1118"/>
                <a:gd name="T14" fmla="*/ 29 w 1353"/>
                <a:gd name="T15" fmla="*/ 547 h 1118"/>
                <a:gd name="T16" fmla="*/ 0 w 1353"/>
                <a:gd name="T17" fmla="*/ 611 h 1118"/>
                <a:gd name="T18" fmla="*/ 13 w 1353"/>
                <a:gd name="T19" fmla="*/ 676 h 1118"/>
                <a:gd name="T20" fmla="*/ 38 w 1353"/>
                <a:gd name="T21" fmla="*/ 737 h 1118"/>
                <a:gd name="T22" fmla="*/ 69 w 1353"/>
                <a:gd name="T23" fmla="*/ 793 h 1118"/>
                <a:gd name="T24" fmla="*/ 106 w 1353"/>
                <a:gd name="T25" fmla="*/ 847 h 1118"/>
                <a:gd name="T26" fmla="*/ 143 w 1353"/>
                <a:gd name="T27" fmla="*/ 897 h 1118"/>
                <a:gd name="T28" fmla="*/ 182 w 1353"/>
                <a:gd name="T29" fmla="*/ 950 h 1118"/>
                <a:gd name="T30" fmla="*/ 217 w 1353"/>
                <a:gd name="T31" fmla="*/ 1004 h 1118"/>
                <a:gd name="T32" fmla="*/ 250 w 1353"/>
                <a:gd name="T33" fmla="*/ 1066 h 1118"/>
                <a:gd name="T34" fmla="*/ 351 w 1353"/>
                <a:gd name="T35" fmla="*/ 1086 h 1118"/>
                <a:gd name="T36" fmla="*/ 457 w 1353"/>
                <a:gd name="T37" fmla="*/ 1103 h 1118"/>
                <a:gd name="T38" fmla="*/ 566 w 1353"/>
                <a:gd name="T39" fmla="*/ 1115 h 1118"/>
                <a:gd name="T40" fmla="*/ 675 w 1353"/>
                <a:gd name="T41" fmla="*/ 1118 h 1118"/>
                <a:gd name="T42" fmla="*/ 777 w 1353"/>
                <a:gd name="T43" fmla="*/ 1107 h 1118"/>
                <a:gd name="T44" fmla="*/ 878 w 1353"/>
                <a:gd name="T45" fmla="*/ 1084 h 1118"/>
                <a:gd name="T46" fmla="*/ 969 w 1353"/>
                <a:gd name="T47" fmla="*/ 1041 h 1118"/>
                <a:gd name="T48" fmla="*/ 1055 w 1353"/>
                <a:gd name="T49" fmla="*/ 983 h 1118"/>
                <a:gd name="T50" fmla="*/ 1088 w 1353"/>
                <a:gd name="T51" fmla="*/ 946 h 1118"/>
                <a:gd name="T52" fmla="*/ 1123 w 1353"/>
                <a:gd name="T53" fmla="*/ 909 h 1118"/>
                <a:gd name="T54" fmla="*/ 1157 w 1353"/>
                <a:gd name="T55" fmla="*/ 874 h 1118"/>
                <a:gd name="T56" fmla="*/ 1194 w 1353"/>
                <a:gd name="T57" fmla="*/ 841 h 1118"/>
                <a:gd name="T58" fmla="*/ 1229 w 1353"/>
                <a:gd name="T59" fmla="*/ 808 h 1118"/>
                <a:gd name="T60" fmla="*/ 1268 w 1353"/>
                <a:gd name="T61" fmla="*/ 779 h 1118"/>
                <a:gd name="T62" fmla="*/ 1309 w 1353"/>
                <a:gd name="T63" fmla="*/ 752 h 1118"/>
                <a:gd name="T64" fmla="*/ 1353 w 1353"/>
                <a:gd name="T65" fmla="*/ 731 h 1118"/>
                <a:gd name="T66" fmla="*/ 1138 w 1353"/>
                <a:gd name="T67" fmla="*/ 312 h 1118"/>
                <a:gd name="T68" fmla="*/ 1078 w 1353"/>
                <a:gd name="T69" fmla="*/ 281 h 1118"/>
                <a:gd name="T70" fmla="*/ 1020 w 1353"/>
                <a:gd name="T71" fmla="*/ 248 h 1118"/>
                <a:gd name="T72" fmla="*/ 962 w 1353"/>
                <a:gd name="T73" fmla="*/ 211 h 1118"/>
                <a:gd name="T74" fmla="*/ 907 w 1353"/>
                <a:gd name="T75" fmla="*/ 172 h 1118"/>
                <a:gd name="T76" fmla="*/ 849 w 1353"/>
                <a:gd name="T77" fmla="*/ 130 h 1118"/>
                <a:gd name="T78" fmla="*/ 797 w 1353"/>
                <a:gd name="T79" fmla="*/ 87 h 1118"/>
                <a:gd name="T80" fmla="*/ 742 w 1353"/>
                <a:gd name="T81" fmla="*/ 42 h 1118"/>
                <a:gd name="T82" fmla="*/ 694 w 1353"/>
                <a:gd name="T83" fmla="*/ 0 h 1118"/>
                <a:gd name="T84" fmla="*/ 630 w 1353"/>
                <a:gd name="T85" fmla="*/ 2 h 1118"/>
                <a:gd name="T86" fmla="*/ 570 w 1353"/>
                <a:gd name="T87" fmla="*/ 10 h 1118"/>
                <a:gd name="T88" fmla="*/ 510 w 1353"/>
                <a:gd name="T89" fmla="*/ 19 h 1118"/>
                <a:gd name="T90" fmla="*/ 452 w 1353"/>
                <a:gd name="T91" fmla="*/ 37 h 1118"/>
                <a:gd name="T92" fmla="*/ 393 w 1353"/>
                <a:gd name="T93" fmla="*/ 54 h 1118"/>
                <a:gd name="T94" fmla="*/ 341 w 1353"/>
                <a:gd name="T95" fmla="*/ 75 h 1118"/>
                <a:gd name="T96" fmla="*/ 287 w 1353"/>
                <a:gd name="T97" fmla="*/ 97 h 1118"/>
                <a:gd name="T98" fmla="*/ 238 w 1353"/>
                <a:gd name="T99" fmla="*/ 120 h 1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53" h="1118">
                  <a:moveTo>
                    <a:pt x="238" y="120"/>
                  </a:moveTo>
                  <a:lnTo>
                    <a:pt x="201" y="178"/>
                  </a:lnTo>
                  <a:lnTo>
                    <a:pt x="170" y="236"/>
                  </a:lnTo>
                  <a:lnTo>
                    <a:pt x="141" y="296"/>
                  </a:lnTo>
                  <a:lnTo>
                    <a:pt x="114" y="360"/>
                  </a:lnTo>
                  <a:lnTo>
                    <a:pt x="85" y="421"/>
                  </a:lnTo>
                  <a:lnTo>
                    <a:pt x="58" y="485"/>
                  </a:lnTo>
                  <a:lnTo>
                    <a:pt x="29" y="547"/>
                  </a:lnTo>
                  <a:lnTo>
                    <a:pt x="0" y="611"/>
                  </a:lnTo>
                  <a:lnTo>
                    <a:pt x="13" y="676"/>
                  </a:lnTo>
                  <a:lnTo>
                    <a:pt x="38" y="737"/>
                  </a:lnTo>
                  <a:lnTo>
                    <a:pt x="69" y="793"/>
                  </a:lnTo>
                  <a:lnTo>
                    <a:pt x="106" y="847"/>
                  </a:lnTo>
                  <a:lnTo>
                    <a:pt x="143" y="897"/>
                  </a:lnTo>
                  <a:lnTo>
                    <a:pt x="182" y="950"/>
                  </a:lnTo>
                  <a:lnTo>
                    <a:pt x="217" y="1004"/>
                  </a:lnTo>
                  <a:lnTo>
                    <a:pt x="250" y="1066"/>
                  </a:lnTo>
                  <a:lnTo>
                    <a:pt x="351" y="1086"/>
                  </a:lnTo>
                  <a:lnTo>
                    <a:pt x="457" y="1103"/>
                  </a:lnTo>
                  <a:lnTo>
                    <a:pt x="566" y="1115"/>
                  </a:lnTo>
                  <a:lnTo>
                    <a:pt x="675" y="1118"/>
                  </a:lnTo>
                  <a:lnTo>
                    <a:pt x="777" y="1107"/>
                  </a:lnTo>
                  <a:lnTo>
                    <a:pt x="878" y="1084"/>
                  </a:lnTo>
                  <a:lnTo>
                    <a:pt x="969" y="1041"/>
                  </a:lnTo>
                  <a:lnTo>
                    <a:pt x="1055" y="983"/>
                  </a:lnTo>
                  <a:lnTo>
                    <a:pt x="1088" y="946"/>
                  </a:lnTo>
                  <a:lnTo>
                    <a:pt x="1123" y="909"/>
                  </a:lnTo>
                  <a:lnTo>
                    <a:pt x="1157" y="874"/>
                  </a:lnTo>
                  <a:lnTo>
                    <a:pt x="1194" y="841"/>
                  </a:lnTo>
                  <a:lnTo>
                    <a:pt x="1229" y="808"/>
                  </a:lnTo>
                  <a:lnTo>
                    <a:pt x="1268" y="779"/>
                  </a:lnTo>
                  <a:lnTo>
                    <a:pt x="1309" y="752"/>
                  </a:lnTo>
                  <a:lnTo>
                    <a:pt x="1353" y="731"/>
                  </a:lnTo>
                  <a:lnTo>
                    <a:pt x="1138" y="312"/>
                  </a:lnTo>
                  <a:lnTo>
                    <a:pt x="1078" y="281"/>
                  </a:lnTo>
                  <a:lnTo>
                    <a:pt x="1020" y="248"/>
                  </a:lnTo>
                  <a:lnTo>
                    <a:pt x="962" y="211"/>
                  </a:lnTo>
                  <a:lnTo>
                    <a:pt x="907" y="172"/>
                  </a:lnTo>
                  <a:lnTo>
                    <a:pt x="849" y="130"/>
                  </a:lnTo>
                  <a:lnTo>
                    <a:pt x="797" y="87"/>
                  </a:lnTo>
                  <a:lnTo>
                    <a:pt x="742" y="42"/>
                  </a:lnTo>
                  <a:lnTo>
                    <a:pt x="694" y="0"/>
                  </a:lnTo>
                  <a:lnTo>
                    <a:pt x="630" y="2"/>
                  </a:lnTo>
                  <a:lnTo>
                    <a:pt x="570" y="10"/>
                  </a:lnTo>
                  <a:lnTo>
                    <a:pt x="510" y="19"/>
                  </a:lnTo>
                  <a:lnTo>
                    <a:pt x="452" y="37"/>
                  </a:lnTo>
                  <a:lnTo>
                    <a:pt x="393" y="54"/>
                  </a:lnTo>
                  <a:lnTo>
                    <a:pt x="341" y="75"/>
                  </a:lnTo>
                  <a:lnTo>
                    <a:pt x="287" y="97"/>
                  </a:lnTo>
                  <a:lnTo>
                    <a:pt x="238"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4" name="Freeform 82">
              <a:extLst>
                <a:ext uri="{FF2B5EF4-FFF2-40B4-BE49-F238E27FC236}">
                  <a16:creationId xmlns:a16="http://schemas.microsoft.com/office/drawing/2014/main" id="{9FECE5BA-6675-4190-9E8C-9858555D8A1C}"/>
                </a:ext>
              </a:extLst>
            </p:cNvPr>
            <p:cNvSpPr>
              <a:spLocks/>
            </p:cNvSpPr>
            <p:nvPr/>
          </p:nvSpPr>
          <p:spPr bwMode="auto">
            <a:xfrm>
              <a:off x="2200" y="2384"/>
              <a:ext cx="324" cy="307"/>
            </a:xfrm>
            <a:custGeom>
              <a:avLst/>
              <a:gdLst>
                <a:gd name="T0" fmla="*/ 82 w 648"/>
                <a:gd name="T1" fmla="*/ 97 h 614"/>
                <a:gd name="T2" fmla="*/ 59 w 648"/>
                <a:gd name="T3" fmla="*/ 128 h 614"/>
                <a:gd name="T4" fmla="*/ 37 w 648"/>
                <a:gd name="T5" fmla="*/ 165 h 614"/>
                <a:gd name="T6" fmla="*/ 20 w 648"/>
                <a:gd name="T7" fmla="*/ 205 h 614"/>
                <a:gd name="T8" fmla="*/ 8 w 648"/>
                <a:gd name="T9" fmla="*/ 246 h 614"/>
                <a:gd name="T10" fmla="*/ 0 w 648"/>
                <a:gd name="T11" fmla="*/ 285 h 614"/>
                <a:gd name="T12" fmla="*/ 2 w 648"/>
                <a:gd name="T13" fmla="*/ 324 h 614"/>
                <a:gd name="T14" fmla="*/ 12 w 648"/>
                <a:gd name="T15" fmla="*/ 360 h 614"/>
                <a:gd name="T16" fmla="*/ 35 w 648"/>
                <a:gd name="T17" fmla="*/ 395 h 614"/>
                <a:gd name="T18" fmla="*/ 82 w 648"/>
                <a:gd name="T19" fmla="*/ 417 h 614"/>
                <a:gd name="T20" fmla="*/ 123 w 648"/>
                <a:gd name="T21" fmla="*/ 455 h 614"/>
                <a:gd name="T22" fmla="*/ 158 w 648"/>
                <a:gd name="T23" fmla="*/ 502 h 614"/>
                <a:gd name="T24" fmla="*/ 192 w 648"/>
                <a:gd name="T25" fmla="*/ 548 h 614"/>
                <a:gd name="T26" fmla="*/ 225 w 648"/>
                <a:gd name="T27" fmla="*/ 587 h 614"/>
                <a:gd name="T28" fmla="*/ 266 w 648"/>
                <a:gd name="T29" fmla="*/ 612 h 614"/>
                <a:gd name="T30" fmla="*/ 313 w 648"/>
                <a:gd name="T31" fmla="*/ 614 h 614"/>
                <a:gd name="T32" fmla="*/ 371 w 648"/>
                <a:gd name="T33" fmla="*/ 587 h 614"/>
                <a:gd name="T34" fmla="*/ 408 w 648"/>
                <a:gd name="T35" fmla="*/ 562 h 614"/>
                <a:gd name="T36" fmla="*/ 458 w 648"/>
                <a:gd name="T37" fmla="*/ 543 h 614"/>
                <a:gd name="T38" fmla="*/ 511 w 648"/>
                <a:gd name="T39" fmla="*/ 523 h 614"/>
                <a:gd name="T40" fmla="*/ 565 w 648"/>
                <a:gd name="T41" fmla="*/ 506 h 614"/>
                <a:gd name="T42" fmla="*/ 608 w 648"/>
                <a:gd name="T43" fmla="*/ 479 h 614"/>
                <a:gd name="T44" fmla="*/ 639 w 648"/>
                <a:gd name="T45" fmla="*/ 444 h 614"/>
                <a:gd name="T46" fmla="*/ 648 w 648"/>
                <a:gd name="T47" fmla="*/ 395 h 614"/>
                <a:gd name="T48" fmla="*/ 635 w 648"/>
                <a:gd name="T49" fmla="*/ 335 h 614"/>
                <a:gd name="T50" fmla="*/ 613 w 648"/>
                <a:gd name="T51" fmla="*/ 287 h 614"/>
                <a:gd name="T52" fmla="*/ 600 w 648"/>
                <a:gd name="T53" fmla="*/ 238 h 614"/>
                <a:gd name="T54" fmla="*/ 586 w 648"/>
                <a:gd name="T55" fmla="*/ 188 h 614"/>
                <a:gd name="T56" fmla="*/ 573 w 648"/>
                <a:gd name="T57" fmla="*/ 141 h 614"/>
                <a:gd name="T58" fmla="*/ 553 w 648"/>
                <a:gd name="T59" fmla="*/ 95 h 614"/>
                <a:gd name="T60" fmla="*/ 528 w 648"/>
                <a:gd name="T61" fmla="*/ 54 h 614"/>
                <a:gd name="T62" fmla="*/ 491 w 648"/>
                <a:gd name="T63" fmla="*/ 21 h 614"/>
                <a:gd name="T64" fmla="*/ 443 w 648"/>
                <a:gd name="T65" fmla="*/ 0 h 614"/>
                <a:gd name="T66" fmla="*/ 392 w 648"/>
                <a:gd name="T67" fmla="*/ 0 h 614"/>
                <a:gd name="T68" fmla="*/ 344 w 648"/>
                <a:gd name="T69" fmla="*/ 6 h 614"/>
                <a:gd name="T70" fmla="*/ 295 w 648"/>
                <a:gd name="T71" fmla="*/ 11 h 614"/>
                <a:gd name="T72" fmla="*/ 249 w 648"/>
                <a:gd name="T73" fmla="*/ 25 h 614"/>
                <a:gd name="T74" fmla="*/ 202 w 648"/>
                <a:gd name="T75" fmla="*/ 37 h 614"/>
                <a:gd name="T76" fmla="*/ 160 w 648"/>
                <a:gd name="T77" fmla="*/ 54 h 614"/>
                <a:gd name="T78" fmla="*/ 119 w 648"/>
                <a:gd name="T79" fmla="*/ 73 h 614"/>
                <a:gd name="T80" fmla="*/ 82 w 648"/>
                <a:gd name="T81" fmla="*/ 97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8" h="614">
                  <a:moveTo>
                    <a:pt x="82" y="97"/>
                  </a:moveTo>
                  <a:lnTo>
                    <a:pt x="59" y="128"/>
                  </a:lnTo>
                  <a:lnTo>
                    <a:pt x="37" y="165"/>
                  </a:lnTo>
                  <a:lnTo>
                    <a:pt x="20" y="205"/>
                  </a:lnTo>
                  <a:lnTo>
                    <a:pt x="8" y="246"/>
                  </a:lnTo>
                  <a:lnTo>
                    <a:pt x="0" y="285"/>
                  </a:lnTo>
                  <a:lnTo>
                    <a:pt x="2" y="324"/>
                  </a:lnTo>
                  <a:lnTo>
                    <a:pt x="12" y="360"/>
                  </a:lnTo>
                  <a:lnTo>
                    <a:pt x="35" y="395"/>
                  </a:lnTo>
                  <a:lnTo>
                    <a:pt x="82" y="417"/>
                  </a:lnTo>
                  <a:lnTo>
                    <a:pt x="123" y="455"/>
                  </a:lnTo>
                  <a:lnTo>
                    <a:pt x="158" y="502"/>
                  </a:lnTo>
                  <a:lnTo>
                    <a:pt x="192" y="548"/>
                  </a:lnTo>
                  <a:lnTo>
                    <a:pt x="225" y="587"/>
                  </a:lnTo>
                  <a:lnTo>
                    <a:pt x="266" y="612"/>
                  </a:lnTo>
                  <a:lnTo>
                    <a:pt x="313" y="614"/>
                  </a:lnTo>
                  <a:lnTo>
                    <a:pt x="371" y="587"/>
                  </a:lnTo>
                  <a:lnTo>
                    <a:pt x="408" y="562"/>
                  </a:lnTo>
                  <a:lnTo>
                    <a:pt x="458" y="543"/>
                  </a:lnTo>
                  <a:lnTo>
                    <a:pt x="511" y="523"/>
                  </a:lnTo>
                  <a:lnTo>
                    <a:pt x="565" y="506"/>
                  </a:lnTo>
                  <a:lnTo>
                    <a:pt x="608" y="479"/>
                  </a:lnTo>
                  <a:lnTo>
                    <a:pt x="639" y="444"/>
                  </a:lnTo>
                  <a:lnTo>
                    <a:pt x="648" y="395"/>
                  </a:lnTo>
                  <a:lnTo>
                    <a:pt x="635" y="335"/>
                  </a:lnTo>
                  <a:lnTo>
                    <a:pt x="613" y="287"/>
                  </a:lnTo>
                  <a:lnTo>
                    <a:pt x="600" y="238"/>
                  </a:lnTo>
                  <a:lnTo>
                    <a:pt x="586" y="188"/>
                  </a:lnTo>
                  <a:lnTo>
                    <a:pt x="573" y="141"/>
                  </a:lnTo>
                  <a:lnTo>
                    <a:pt x="553" y="95"/>
                  </a:lnTo>
                  <a:lnTo>
                    <a:pt x="528" y="54"/>
                  </a:lnTo>
                  <a:lnTo>
                    <a:pt x="491" y="21"/>
                  </a:lnTo>
                  <a:lnTo>
                    <a:pt x="443" y="0"/>
                  </a:lnTo>
                  <a:lnTo>
                    <a:pt x="392" y="0"/>
                  </a:lnTo>
                  <a:lnTo>
                    <a:pt x="344" y="6"/>
                  </a:lnTo>
                  <a:lnTo>
                    <a:pt x="295" y="11"/>
                  </a:lnTo>
                  <a:lnTo>
                    <a:pt x="249" y="25"/>
                  </a:lnTo>
                  <a:lnTo>
                    <a:pt x="202" y="37"/>
                  </a:lnTo>
                  <a:lnTo>
                    <a:pt x="160" y="54"/>
                  </a:lnTo>
                  <a:lnTo>
                    <a:pt x="119" y="73"/>
                  </a:lnTo>
                  <a:lnTo>
                    <a:pt x="82" y="97"/>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5" name="Freeform 83">
              <a:extLst>
                <a:ext uri="{FF2B5EF4-FFF2-40B4-BE49-F238E27FC236}">
                  <a16:creationId xmlns:a16="http://schemas.microsoft.com/office/drawing/2014/main" id="{21366746-29B9-43B0-BF13-1B79840BA3AF}"/>
                </a:ext>
              </a:extLst>
            </p:cNvPr>
            <p:cNvSpPr>
              <a:spLocks/>
            </p:cNvSpPr>
            <p:nvPr/>
          </p:nvSpPr>
          <p:spPr bwMode="auto">
            <a:xfrm>
              <a:off x="2600" y="2516"/>
              <a:ext cx="90" cy="162"/>
            </a:xfrm>
            <a:custGeom>
              <a:avLst/>
              <a:gdLst>
                <a:gd name="T0" fmla="*/ 181 w 181"/>
                <a:gd name="T1" fmla="*/ 324 h 324"/>
                <a:gd name="T2" fmla="*/ 14 w 181"/>
                <a:gd name="T3" fmla="*/ 0 h 324"/>
                <a:gd name="T4" fmla="*/ 0 w 181"/>
                <a:gd name="T5" fmla="*/ 0 h 324"/>
                <a:gd name="T6" fmla="*/ 181 w 181"/>
                <a:gd name="T7" fmla="*/ 324 h 324"/>
              </a:gdLst>
              <a:ahLst/>
              <a:cxnLst>
                <a:cxn ang="0">
                  <a:pos x="T0" y="T1"/>
                </a:cxn>
                <a:cxn ang="0">
                  <a:pos x="T2" y="T3"/>
                </a:cxn>
                <a:cxn ang="0">
                  <a:pos x="T4" y="T5"/>
                </a:cxn>
                <a:cxn ang="0">
                  <a:pos x="T6" y="T7"/>
                </a:cxn>
              </a:cxnLst>
              <a:rect l="0" t="0" r="r" b="b"/>
              <a:pathLst>
                <a:path w="181" h="324">
                  <a:moveTo>
                    <a:pt x="181" y="324"/>
                  </a:moveTo>
                  <a:lnTo>
                    <a:pt x="14" y="0"/>
                  </a:lnTo>
                  <a:lnTo>
                    <a:pt x="0" y="0"/>
                  </a:lnTo>
                  <a:lnTo>
                    <a:pt x="181" y="32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6" name="Freeform 84">
              <a:extLst>
                <a:ext uri="{FF2B5EF4-FFF2-40B4-BE49-F238E27FC236}">
                  <a16:creationId xmlns:a16="http://schemas.microsoft.com/office/drawing/2014/main" id="{4F044667-2682-4734-9ECE-1E193C5DDA01}"/>
                </a:ext>
              </a:extLst>
            </p:cNvPr>
            <p:cNvSpPr>
              <a:spLocks/>
            </p:cNvSpPr>
            <p:nvPr/>
          </p:nvSpPr>
          <p:spPr bwMode="auto">
            <a:xfrm>
              <a:off x="2566" y="2546"/>
              <a:ext cx="94" cy="162"/>
            </a:xfrm>
            <a:custGeom>
              <a:avLst/>
              <a:gdLst>
                <a:gd name="T0" fmla="*/ 188 w 188"/>
                <a:gd name="T1" fmla="*/ 323 h 323"/>
                <a:gd name="T2" fmla="*/ 176 w 188"/>
                <a:gd name="T3" fmla="*/ 281 h 323"/>
                <a:gd name="T4" fmla="*/ 164 w 188"/>
                <a:gd name="T5" fmla="*/ 240 h 323"/>
                <a:gd name="T6" fmla="*/ 147 w 188"/>
                <a:gd name="T7" fmla="*/ 197 h 323"/>
                <a:gd name="T8" fmla="*/ 130 w 188"/>
                <a:gd name="T9" fmla="*/ 157 h 323"/>
                <a:gd name="T10" fmla="*/ 106 w 188"/>
                <a:gd name="T11" fmla="*/ 116 h 323"/>
                <a:gd name="T12" fmla="*/ 83 w 188"/>
                <a:gd name="T13" fmla="*/ 75 h 323"/>
                <a:gd name="T14" fmla="*/ 52 w 188"/>
                <a:gd name="T15" fmla="*/ 34 h 323"/>
                <a:gd name="T16" fmla="*/ 21 w 188"/>
                <a:gd name="T17" fmla="*/ 0 h 323"/>
                <a:gd name="T18" fmla="*/ 0 w 188"/>
                <a:gd name="T19" fmla="*/ 48 h 323"/>
                <a:gd name="T20" fmla="*/ 3 w 188"/>
                <a:gd name="T21" fmla="*/ 95 h 323"/>
                <a:gd name="T22" fmla="*/ 23 w 188"/>
                <a:gd name="T23" fmla="*/ 135 h 323"/>
                <a:gd name="T24" fmla="*/ 54 w 188"/>
                <a:gd name="T25" fmla="*/ 174 h 323"/>
                <a:gd name="T26" fmla="*/ 91 w 188"/>
                <a:gd name="T27" fmla="*/ 209 h 323"/>
                <a:gd name="T28" fmla="*/ 128 w 188"/>
                <a:gd name="T29" fmla="*/ 246 h 323"/>
                <a:gd name="T30" fmla="*/ 161 w 188"/>
                <a:gd name="T31" fmla="*/ 283 h 323"/>
                <a:gd name="T32" fmla="*/ 188 w 188"/>
                <a:gd name="T33" fmla="*/ 323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8" h="323">
                  <a:moveTo>
                    <a:pt x="188" y="323"/>
                  </a:moveTo>
                  <a:lnTo>
                    <a:pt x="176" y="281"/>
                  </a:lnTo>
                  <a:lnTo>
                    <a:pt x="164" y="240"/>
                  </a:lnTo>
                  <a:lnTo>
                    <a:pt x="147" y="197"/>
                  </a:lnTo>
                  <a:lnTo>
                    <a:pt x="130" y="157"/>
                  </a:lnTo>
                  <a:lnTo>
                    <a:pt x="106" y="116"/>
                  </a:lnTo>
                  <a:lnTo>
                    <a:pt x="83" y="75"/>
                  </a:lnTo>
                  <a:lnTo>
                    <a:pt x="52" y="34"/>
                  </a:lnTo>
                  <a:lnTo>
                    <a:pt x="21" y="0"/>
                  </a:lnTo>
                  <a:lnTo>
                    <a:pt x="0" y="48"/>
                  </a:lnTo>
                  <a:lnTo>
                    <a:pt x="3" y="95"/>
                  </a:lnTo>
                  <a:lnTo>
                    <a:pt x="23" y="135"/>
                  </a:lnTo>
                  <a:lnTo>
                    <a:pt x="54" y="174"/>
                  </a:lnTo>
                  <a:lnTo>
                    <a:pt x="91" y="209"/>
                  </a:lnTo>
                  <a:lnTo>
                    <a:pt x="128" y="246"/>
                  </a:lnTo>
                  <a:lnTo>
                    <a:pt x="161" y="283"/>
                  </a:lnTo>
                  <a:lnTo>
                    <a:pt x="188" y="323"/>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7" name="Freeform 85">
              <a:extLst>
                <a:ext uri="{FF2B5EF4-FFF2-40B4-BE49-F238E27FC236}">
                  <a16:creationId xmlns:a16="http://schemas.microsoft.com/office/drawing/2014/main" id="{421650B9-D2DD-46F4-9F22-35D163C245E8}"/>
                </a:ext>
              </a:extLst>
            </p:cNvPr>
            <p:cNvSpPr>
              <a:spLocks/>
            </p:cNvSpPr>
            <p:nvPr/>
          </p:nvSpPr>
          <p:spPr bwMode="auto">
            <a:xfrm>
              <a:off x="2137" y="2588"/>
              <a:ext cx="51" cy="90"/>
            </a:xfrm>
            <a:custGeom>
              <a:avLst/>
              <a:gdLst>
                <a:gd name="T0" fmla="*/ 16 w 103"/>
                <a:gd name="T1" fmla="*/ 178 h 178"/>
                <a:gd name="T2" fmla="*/ 33 w 103"/>
                <a:gd name="T3" fmla="*/ 159 h 178"/>
                <a:gd name="T4" fmla="*/ 57 w 103"/>
                <a:gd name="T5" fmla="*/ 138 h 178"/>
                <a:gd name="T6" fmla="*/ 76 w 103"/>
                <a:gd name="T7" fmla="*/ 114 h 178"/>
                <a:gd name="T8" fmla="*/ 94 w 103"/>
                <a:gd name="T9" fmla="*/ 93 h 178"/>
                <a:gd name="T10" fmla="*/ 103 w 103"/>
                <a:gd name="T11" fmla="*/ 68 h 178"/>
                <a:gd name="T12" fmla="*/ 103 w 103"/>
                <a:gd name="T13" fmla="*/ 44 h 178"/>
                <a:gd name="T14" fmla="*/ 90 w 103"/>
                <a:gd name="T15" fmla="*/ 21 h 178"/>
                <a:gd name="T16" fmla="*/ 64 w 103"/>
                <a:gd name="T17" fmla="*/ 0 h 178"/>
                <a:gd name="T18" fmla="*/ 55 w 103"/>
                <a:gd name="T19" fmla="*/ 19 h 178"/>
                <a:gd name="T20" fmla="*/ 43 w 103"/>
                <a:gd name="T21" fmla="*/ 41 h 178"/>
                <a:gd name="T22" fmla="*/ 30 w 103"/>
                <a:gd name="T23" fmla="*/ 60 h 178"/>
                <a:gd name="T24" fmla="*/ 18 w 103"/>
                <a:gd name="T25" fmla="*/ 83 h 178"/>
                <a:gd name="T26" fmla="*/ 6 w 103"/>
                <a:gd name="T27" fmla="*/ 105 h 178"/>
                <a:gd name="T28" fmla="*/ 0 w 103"/>
                <a:gd name="T29" fmla="*/ 128 h 178"/>
                <a:gd name="T30" fmla="*/ 2 w 103"/>
                <a:gd name="T31" fmla="*/ 151 h 178"/>
                <a:gd name="T32" fmla="*/ 16 w 103"/>
                <a:gd name="T33" fmla="*/ 178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 h="178">
                  <a:moveTo>
                    <a:pt x="16" y="178"/>
                  </a:moveTo>
                  <a:lnTo>
                    <a:pt x="33" y="159"/>
                  </a:lnTo>
                  <a:lnTo>
                    <a:pt x="57" y="138"/>
                  </a:lnTo>
                  <a:lnTo>
                    <a:pt x="76" y="114"/>
                  </a:lnTo>
                  <a:lnTo>
                    <a:pt x="94" y="93"/>
                  </a:lnTo>
                  <a:lnTo>
                    <a:pt x="103" y="68"/>
                  </a:lnTo>
                  <a:lnTo>
                    <a:pt x="103" y="44"/>
                  </a:lnTo>
                  <a:lnTo>
                    <a:pt x="90" y="21"/>
                  </a:lnTo>
                  <a:lnTo>
                    <a:pt x="64" y="0"/>
                  </a:lnTo>
                  <a:lnTo>
                    <a:pt x="55" y="19"/>
                  </a:lnTo>
                  <a:lnTo>
                    <a:pt x="43" y="41"/>
                  </a:lnTo>
                  <a:lnTo>
                    <a:pt x="30" y="60"/>
                  </a:lnTo>
                  <a:lnTo>
                    <a:pt x="18" y="83"/>
                  </a:lnTo>
                  <a:lnTo>
                    <a:pt x="6" y="105"/>
                  </a:lnTo>
                  <a:lnTo>
                    <a:pt x="0" y="128"/>
                  </a:lnTo>
                  <a:lnTo>
                    <a:pt x="2" y="151"/>
                  </a:lnTo>
                  <a:lnTo>
                    <a:pt x="16" y="178"/>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8" name="Freeform 86">
              <a:extLst>
                <a:ext uri="{FF2B5EF4-FFF2-40B4-BE49-F238E27FC236}">
                  <a16:creationId xmlns:a16="http://schemas.microsoft.com/office/drawing/2014/main" id="{494E6200-8329-4160-852C-BD9A9C24C135}"/>
                </a:ext>
              </a:extLst>
            </p:cNvPr>
            <p:cNvSpPr>
              <a:spLocks/>
            </p:cNvSpPr>
            <p:nvPr/>
          </p:nvSpPr>
          <p:spPr bwMode="auto">
            <a:xfrm>
              <a:off x="2559" y="2636"/>
              <a:ext cx="74" cy="120"/>
            </a:xfrm>
            <a:custGeom>
              <a:avLst/>
              <a:gdLst>
                <a:gd name="T0" fmla="*/ 97 w 149"/>
                <a:gd name="T1" fmla="*/ 240 h 240"/>
                <a:gd name="T2" fmla="*/ 105 w 149"/>
                <a:gd name="T3" fmla="*/ 233 h 240"/>
                <a:gd name="T4" fmla="*/ 116 w 149"/>
                <a:gd name="T5" fmla="*/ 225 h 240"/>
                <a:gd name="T6" fmla="*/ 126 w 149"/>
                <a:gd name="T7" fmla="*/ 215 h 240"/>
                <a:gd name="T8" fmla="*/ 138 w 149"/>
                <a:gd name="T9" fmla="*/ 207 h 240"/>
                <a:gd name="T10" fmla="*/ 149 w 149"/>
                <a:gd name="T11" fmla="*/ 186 h 240"/>
                <a:gd name="T12" fmla="*/ 144 w 149"/>
                <a:gd name="T13" fmla="*/ 169 h 240"/>
                <a:gd name="T14" fmla="*/ 0 w 149"/>
                <a:gd name="T15" fmla="*/ 0 h 240"/>
                <a:gd name="T16" fmla="*/ 0 w 149"/>
                <a:gd name="T17" fmla="*/ 27 h 240"/>
                <a:gd name="T18" fmla="*/ 6 w 149"/>
                <a:gd name="T19" fmla="*/ 56 h 240"/>
                <a:gd name="T20" fmla="*/ 12 w 149"/>
                <a:gd name="T21" fmla="*/ 87 h 240"/>
                <a:gd name="T22" fmla="*/ 25 w 149"/>
                <a:gd name="T23" fmla="*/ 120 h 240"/>
                <a:gd name="T24" fmla="*/ 37 w 149"/>
                <a:gd name="T25" fmla="*/ 149 h 240"/>
                <a:gd name="T26" fmla="*/ 54 w 149"/>
                <a:gd name="T27" fmla="*/ 180 h 240"/>
                <a:gd name="T28" fmla="*/ 74 w 149"/>
                <a:gd name="T29" fmla="*/ 209 h 240"/>
                <a:gd name="T30" fmla="*/ 97 w 149"/>
                <a:gd name="T31" fmla="*/ 24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9" h="240">
                  <a:moveTo>
                    <a:pt x="97" y="240"/>
                  </a:moveTo>
                  <a:lnTo>
                    <a:pt x="105" y="233"/>
                  </a:lnTo>
                  <a:lnTo>
                    <a:pt x="116" y="225"/>
                  </a:lnTo>
                  <a:lnTo>
                    <a:pt x="126" y="215"/>
                  </a:lnTo>
                  <a:lnTo>
                    <a:pt x="138" y="207"/>
                  </a:lnTo>
                  <a:lnTo>
                    <a:pt x="149" y="186"/>
                  </a:lnTo>
                  <a:lnTo>
                    <a:pt x="144" y="169"/>
                  </a:lnTo>
                  <a:lnTo>
                    <a:pt x="0" y="0"/>
                  </a:lnTo>
                  <a:lnTo>
                    <a:pt x="0" y="27"/>
                  </a:lnTo>
                  <a:lnTo>
                    <a:pt x="6" y="56"/>
                  </a:lnTo>
                  <a:lnTo>
                    <a:pt x="12" y="87"/>
                  </a:lnTo>
                  <a:lnTo>
                    <a:pt x="25" y="120"/>
                  </a:lnTo>
                  <a:lnTo>
                    <a:pt x="37" y="149"/>
                  </a:lnTo>
                  <a:lnTo>
                    <a:pt x="54" y="180"/>
                  </a:lnTo>
                  <a:lnTo>
                    <a:pt x="74" y="209"/>
                  </a:lnTo>
                  <a:lnTo>
                    <a:pt x="97" y="24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9" name="Freeform 87">
              <a:extLst>
                <a:ext uri="{FF2B5EF4-FFF2-40B4-BE49-F238E27FC236}">
                  <a16:creationId xmlns:a16="http://schemas.microsoft.com/office/drawing/2014/main" id="{559BE676-3B78-4C15-973D-D63FA4146FA6}"/>
                </a:ext>
              </a:extLst>
            </p:cNvPr>
            <p:cNvSpPr>
              <a:spLocks/>
            </p:cNvSpPr>
            <p:nvPr/>
          </p:nvSpPr>
          <p:spPr bwMode="auto">
            <a:xfrm>
              <a:off x="2169" y="2642"/>
              <a:ext cx="72" cy="83"/>
            </a:xfrm>
            <a:custGeom>
              <a:avLst/>
              <a:gdLst>
                <a:gd name="T0" fmla="*/ 0 w 146"/>
                <a:gd name="T1" fmla="*/ 157 h 166"/>
                <a:gd name="T2" fmla="*/ 4 w 146"/>
                <a:gd name="T3" fmla="*/ 162 h 166"/>
                <a:gd name="T4" fmla="*/ 16 w 146"/>
                <a:gd name="T5" fmla="*/ 166 h 166"/>
                <a:gd name="T6" fmla="*/ 28 w 146"/>
                <a:gd name="T7" fmla="*/ 166 h 166"/>
                <a:gd name="T8" fmla="*/ 43 w 146"/>
                <a:gd name="T9" fmla="*/ 166 h 166"/>
                <a:gd name="T10" fmla="*/ 57 w 146"/>
                <a:gd name="T11" fmla="*/ 159 h 166"/>
                <a:gd name="T12" fmla="*/ 72 w 146"/>
                <a:gd name="T13" fmla="*/ 153 h 166"/>
                <a:gd name="T14" fmla="*/ 84 w 146"/>
                <a:gd name="T15" fmla="*/ 141 h 166"/>
                <a:gd name="T16" fmla="*/ 97 w 146"/>
                <a:gd name="T17" fmla="*/ 131 h 166"/>
                <a:gd name="T18" fmla="*/ 121 w 146"/>
                <a:gd name="T19" fmla="*/ 116 h 166"/>
                <a:gd name="T20" fmla="*/ 138 w 146"/>
                <a:gd name="T21" fmla="*/ 102 h 166"/>
                <a:gd name="T22" fmla="*/ 144 w 146"/>
                <a:gd name="T23" fmla="*/ 85 h 166"/>
                <a:gd name="T24" fmla="*/ 146 w 146"/>
                <a:gd name="T25" fmla="*/ 69 h 166"/>
                <a:gd name="T26" fmla="*/ 138 w 146"/>
                <a:gd name="T27" fmla="*/ 52 h 166"/>
                <a:gd name="T28" fmla="*/ 126 w 146"/>
                <a:gd name="T29" fmla="*/ 34 h 166"/>
                <a:gd name="T30" fmla="*/ 113 w 146"/>
                <a:gd name="T31" fmla="*/ 17 h 166"/>
                <a:gd name="T32" fmla="*/ 97 w 146"/>
                <a:gd name="T33" fmla="*/ 0 h 166"/>
                <a:gd name="T34" fmla="*/ 82 w 146"/>
                <a:gd name="T35" fmla="*/ 9 h 166"/>
                <a:gd name="T36" fmla="*/ 68 w 146"/>
                <a:gd name="T37" fmla="*/ 27 h 166"/>
                <a:gd name="T38" fmla="*/ 55 w 146"/>
                <a:gd name="T39" fmla="*/ 46 h 166"/>
                <a:gd name="T40" fmla="*/ 43 w 146"/>
                <a:gd name="T41" fmla="*/ 69 h 166"/>
                <a:gd name="T42" fmla="*/ 31 w 146"/>
                <a:gd name="T43" fmla="*/ 91 h 166"/>
                <a:gd name="T44" fmla="*/ 20 w 146"/>
                <a:gd name="T45" fmla="*/ 114 h 166"/>
                <a:gd name="T46" fmla="*/ 8 w 146"/>
                <a:gd name="T47" fmla="*/ 135 h 166"/>
                <a:gd name="T48" fmla="*/ 0 w 146"/>
                <a:gd name="T49" fmla="*/ 157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6" h="166">
                  <a:moveTo>
                    <a:pt x="0" y="157"/>
                  </a:moveTo>
                  <a:lnTo>
                    <a:pt x="4" y="162"/>
                  </a:lnTo>
                  <a:lnTo>
                    <a:pt x="16" y="166"/>
                  </a:lnTo>
                  <a:lnTo>
                    <a:pt x="28" y="166"/>
                  </a:lnTo>
                  <a:lnTo>
                    <a:pt x="43" y="166"/>
                  </a:lnTo>
                  <a:lnTo>
                    <a:pt x="57" y="159"/>
                  </a:lnTo>
                  <a:lnTo>
                    <a:pt x="72" y="153"/>
                  </a:lnTo>
                  <a:lnTo>
                    <a:pt x="84" y="141"/>
                  </a:lnTo>
                  <a:lnTo>
                    <a:pt x="97" y="131"/>
                  </a:lnTo>
                  <a:lnTo>
                    <a:pt x="121" y="116"/>
                  </a:lnTo>
                  <a:lnTo>
                    <a:pt x="138" y="102"/>
                  </a:lnTo>
                  <a:lnTo>
                    <a:pt x="144" y="85"/>
                  </a:lnTo>
                  <a:lnTo>
                    <a:pt x="146" y="69"/>
                  </a:lnTo>
                  <a:lnTo>
                    <a:pt x="138" y="52"/>
                  </a:lnTo>
                  <a:lnTo>
                    <a:pt x="126" y="34"/>
                  </a:lnTo>
                  <a:lnTo>
                    <a:pt x="113" y="17"/>
                  </a:lnTo>
                  <a:lnTo>
                    <a:pt x="97" y="0"/>
                  </a:lnTo>
                  <a:lnTo>
                    <a:pt x="82" y="9"/>
                  </a:lnTo>
                  <a:lnTo>
                    <a:pt x="68" y="27"/>
                  </a:lnTo>
                  <a:lnTo>
                    <a:pt x="55" y="46"/>
                  </a:lnTo>
                  <a:lnTo>
                    <a:pt x="43" y="69"/>
                  </a:lnTo>
                  <a:lnTo>
                    <a:pt x="31" y="91"/>
                  </a:lnTo>
                  <a:lnTo>
                    <a:pt x="20" y="114"/>
                  </a:lnTo>
                  <a:lnTo>
                    <a:pt x="8" y="135"/>
                  </a:lnTo>
                  <a:lnTo>
                    <a:pt x="0" y="15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0" name="Freeform 88">
              <a:extLst>
                <a:ext uri="{FF2B5EF4-FFF2-40B4-BE49-F238E27FC236}">
                  <a16:creationId xmlns:a16="http://schemas.microsoft.com/office/drawing/2014/main" id="{4513D07B-DEA7-42C9-B850-2A1D4F9D6170}"/>
                </a:ext>
              </a:extLst>
            </p:cNvPr>
            <p:cNvSpPr>
              <a:spLocks/>
            </p:cNvSpPr>
            <p:nvPr/>
          </p:nvSpPr>
          <p:spPr bwMode="auto">
            <a:xfrm>
              <a:off x="2372" y="2702"/>
              <a:ext cx="73" cy="143"/>
            </a:xfrm>
            <a:custGeom>
              <a:avLst/>
              <a:gdLst>
                <a:gd name="T0" fmla="*/ 0 w 145"/>
                <a:gd name="T1" fmla="*/ 287 h 287"/>
                <a:gd name="T2" fmla="*/ 33 w 145"/>
                <a:gd name="T3" fmla="*/ 271 h 287"/>
                <a:gd name="T4" fmla="*/ 58 w 145"/>
                <a:gd name="T5" fmla="*/ 244 h 287"/>
                <a:gd name="T6" fmla="*/ 75 w 145"/>
                <a:gd name="T7" fmla="*/ 209 h 287"/>
                <a:gd name="T8" fmla="*/ 89 w 145"/>
                <a:gd name="T9" fmla="*/ 168 h 287"/>
                <a:gd name="T10" fmla="*/ 99 w 145"/>
                <a:gd name="T11" fmla="*/ 124 h 287"/>
                <a:gd name="T12" fmla="*/ 110 w 145"/>
                <a:gd name="T13" fmla="*/ 79 h 287"/>
                <a:gd name="T14" fmla="*/ 124 w 145"/>
                <a:gd name="T15" fmla="*/ 37 h 287"/>
                <a:gd name="T16" fmla="*/ 145 w 145"/>
                <a:gd name="T17" fmla="*/ 0 h 287"/>
                <a:gd name="T18" fmla="*/ 97 w 145"/>
                <a:gd name="T19" fmla="*/ 9 h 287"/>
                <a:gd name="T20" fmla="*/ 64 w 145"/>
                <a:gd name="T21" fmla="*/ 35 h 287"/>
                <a:gd name="T22" fmla="*/ 40 w 145"/>
                <a:gd name="T23" fmla="*/ 68 h 287"/>
                <a:gd name="T24" fmla="*/ 27 w 145"/>
                <a:gd name="T25" fmla="*/ 110 h 287"/>
                <a:gd name="T26" fmla="*/ 17 w 145"/>
                <a:gd name="T27" fmla="*/ 155 h 287"/>
                <a:gd name="T28" fmla="*/ 11 w 145"/>
                <a:gd name="T29" fmla="*/ 201 h 287"/>
                <a:gd name="T30" fmla="*/ 6 w 145"/>
                <a:gd name="T31" fmla="*/ 246 h 287"/>
                <a:gd name="T32" fmla="*/ 0 w 145"/>
                <a:gd name="T33" fmla="*/ 287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5" h="287">
                  <a:moveTo>
                    <a:pt x="0" y="287"/>
                  </a:moveTo>
                  <a:lnTo>
                    <a:pt x="33" y="271"/>
                  </a:lnTo>
                  <a:lnTo>
                    <a:pt x="58" y="244"/>
                  </a:lnTo>
                  <a:lnTo>
                    <a:pt x="75" y="209"/>
                  </a:lnTo>
                  <a:lnTo>
                    <a:pt x="89" y="168"/>
                  </a:lnTo>
                  <a:lnTo>
                    <a:pt x="99" y="124"/>
                  </a:lnTo>
                  <a:lnTo>
                    <a:pt x="110" y="79"/>
                  </a:lnTo>
                  <a:lnTo>
                    <a:pt x="124" y="37"/>
                  </a:lnTo>
                  <a:lnTo>
                    <a:pt x="145" y="0"/>
                  </a:lnTo>
                  <a:lnTo>
                    <a:pt x="97" y="9"/>
                  </a:lnTo>
                  <a:lnTo>
                    <a:pt x="64" y="35"/>
                  </a:lnTo>
                  <a:lnTo>
                    <a:pt x="40" y="68"/>
                  </a:lnTo>
                  <a:lnTo>
                    <a:pt x="27" y="110"/>
                  </a:lnTo>
                  <a:lnTo>
                    <a:pt x="17" y="155"/>
                  </a:lnTo>
                  <a:lnTo>
                    <a:pt x="11" y="201"/>
                  </a:lnTo>
                  <a:lnTo>
                    <a:pt x="6" y="246"/>
                  </a:lnTo>
                  <a:lnTo>
                    <a:pt x="0" y="28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1" name="Freeform 89">
              <a:extLst>
                <a:ext uri="{FF2B5EF4-FFF2-40B4-BE49-F238E27FC236}">
                  <a16:creationId xmlns:a16="http://schemas.microsoft.com/office/drawing/2014/main" id="{C58A8EEC-7021-4554-B845-6259C270C6DE}"/>
                </a:ext>
              </a:extLst>
            </p:cNvPr>
            <p:cNvSpPr>
              <a:spLocks/>
            </p:cNvSpPr>
            <p:nvPr/>
          </p:nvSpPr>
          <p:spPr bwMode="auto">
            <a:xfrm>
              <a:off x="2432" y="2685"/>
              <a:ext cx="96" cy="160"/>
            </a:xfrm>
            <a:custGeom>
              <a:avLst/>
              <a:gdLst>
                <a:gd name="T0" fmla="*/ 0 w 192"/>
                <a:gd name="T1" fmla="*/ 320 h 320"/>
                <a:gd name="T2" fmla="*/ 45 w 192"/>
                <a:gd name="T3" fmla="*/ 320 h 320"/>
                <a:gd name="T4" fmla="*/ 78 w 192"/>
                <a:gd name="T5" fmla="*/ 306 h 320"/>
                <a:gd name="T6" fmla="*/ 101 w 192"/>
                <a:gd name="T7" fmla="*/ 279 h 320"/>
                <a:gd name="T8" fmla="*/ 118 w 192"/>
                <a:gd name="T9" fmla="*/ 248 h 320"/>
                <a:gd name="T10" fmla="*/ 132 w 192"/>
                <a:gd name="T11" fmla="*/ 209 h 320"/>
                <a:gd name="T12" fmla="*/ 145 w 192"/>
                <a:gd name="T13" fmla="*/ 170 h 320"/>
                <a:gd name="T14" fmla="*/ 165 w 192"/>
                <a:gd name="T15" fmla="*/ 134 h 320"/>
                <a:gd name="T16" fmla="*/ 192 w 192"/>
                <a:gd name="T17" fmla="*/ 104 h 320"/>
                <a:gd name="T18" fmla="*/ 147 w 192"/>
                <a:gd name="T19" fmla="*/ 23 h 320"/>
                <a:gd name="T20" fmla="*/ 114 w 192"/>
                <a:gd name="T21" fmla="*/ 0 h 320"/>
                <a:gd name="T22" fmla="*/ 87 w 192"/>
                <a:gd name="T23" fmla="*/ 17 h 320"/>
                <a:gd name="T24" fmla="*/ 68 w 192"/>
                <a:gd name="T25" fmla="*/ 68 h 320"/>
                <a:gd name="T26" fmla="*/ 50 w 192"/>
                <a:gd name="T27" fmla="*/ 134 h 320"/>
                <a:gd name="T28" fmla="*/ 35 w 192"/>
                <a:gd name="T29" fmla="*/ 207 h 320"/>
                <a:gd name="T30" fmla="*/ 17 w 192"/>
                <a:gd name="T31" fmla="*/ 273 h 320"/>
                <a:gd name="T32" fmla="*/ 0 w 192"/>
                <a:gd name="T33"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20">
                  <a:moveTo>
                    <a:pt x="0" y="320"/>
                  </a:moveTo>
                  <a:lnTo>
                    <a:pt x="45" y="320"/>
                  </a:lnTo>
                  <a:lnTo>
                    <a:pt x="78" y="306"/>
                  </a:lnTo>
                  <a:lnTo>
                    <a:pt x="101" y="279"/>
                  </a:lnTo>
                  <a:lnTo>
                    <a:pt x="118" y="248"/>
                  </a:lnTo>
                  <a:lnTo>
                    <a:pt x="132" y="209"/>
                  </a:lnTo>
                  <a:lnTo>
                    <a:pt x="145" y="170"/>
                  </a:lnTo>
                  <a:lnTo>
                    <a:pt x="165" y="134"/>
                  </a:lnTo>
                  <a:lnTo>
                    <a:pt x="192" y="104"/>
                  </a:lnTo>
                  <a:lnTo>
                    <a:pt x="147" y="23"/>
                  </a:lnTo>
                  <a:lnTo>
                    <a:pt x="114" y="0"/>
                  </a:lnTo>
                  <a:lnTo>
                    <a:pt x="87" y="17"/>
                  </a:lnTo>
                  <a:lnTo>
                    <a:pt x="68" y="68"/>
                  </a:lnTo>
                  <a:lnTo>
                    <a:pt x="50" y="134"/>
                  </a:lnTo>
                  <a:lnTo>
                    <a:pt x="35" y="207"/>
                  </a:lnTo>
                  <a:lnTo>
                    <a:pt x="17" y="273"/>
                  </a:lnTo>
                  <a:lnTo>
                    <a:pt x="0" y="32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2" name="Freeform 90">
              <a:extLst>
                <a:ext uri="{FF2B5EF4-FFF2-40B4-BE49-F238E27FC236}">
                  <a16:creationId xmlns:a16="http://schemas.microsoft.com/office/drawing/2014/main" id="{2B2561E6-5FB4-45BA-B4A3-83CD4180445A}"/>
                </a:ext>
              </a:extLst>
            </p:cNvPr>
            <p:cNvSpPr>
              <a:spLocks/>
            </p:cNvSpPr>
            <p:nvPr/>
          </p:nvSpPr>
          <p:spPr bwMode="auto">
            <a:xfrm>
              <a:off x="2205" y="2708"/>
              <a:ext cx="54" cy="96"/>
            </a:xfrm>
            <a:custGeom>
              <a:avLst/>
              <a:gdLst>
                <a:gd name="T0" fmla="*/ 0 w 109"/>
                <a:gd name="T1" fmla="*/ 109 h 192"/>
                <a:gd name="T2" fmla="*/ 10 w 109"/>
                <a:gd name="T3" fmla="*/ 126 h 192"/>
                <a:gd name="T4" fmla="*/ 23 w 109"/>
                <a:gd name="T5" fmla="*/ 146 h 192"/>
                <a:gd name="T6" fmla="*/ 29 w 109"/>
                <a:gd name="T7" fmla="*/ 155 h 192"/>
                <a:gd name="T8" fmla="*/ 37 w 109"/>
                <a:gd name="T9" fmla="*/ 167 h 192"/>
                <a:gd name="T10" fmla="*/ 43 w 109"/>
                <a:gd name="T11" fmla="*/ 179 h 192"/>
                <a:gd name="T12" fmla="*/ 49 w 109"/>
                <a:gd name="T13" fmla="*/ 192 h 192"/>
                <a:gd name="T14" fmla="*/ 60 w 109"/>
                <a:gd name="T15" fmla="*/ 175 h 192"/>
                <a:gd name="T16" fmla="*/ 74 w 109"/>
                <a:gd name="T17" fmla="*/ 155 h 192"/>
                <a:gd name="T18" fmla="*/ 84 w 109"/>
                <a:gd name="T19" fmla="*/ 132 h 192"/>
                <a:gd name="T20" fmla="*/ 95 w 109"/>
                <a:gd name="T21" fmla="*/ 109 h 192"/>
                <a:gd name="T22" fmla="*/ 103 w 109"/>
                <a:gd name="T23" fmla="*/ 82 h 192"/>
                <a:gd name="T24" fmla="*/ 109 w 109"/>
                <a:gd name="T25" fmla="*/ 55 h 192"/>
                <a:gd name="T26" fmla="*/ 109 w 109"/>
                <a:gd name="T27" fmla="*/ 26 h 192"/>
                <a:gd name="T28" fmla="*/ 109 w 109"/>
                <a:gd name="T29" fmla="*/ 0 h 192"/>
                <a:gd name="T30" fmla="*/ 97 w 109"/>
                <a:gd name="T31" fmla="*/ 16 h 192"/>
                <a:gd name="T32" fmla="*/ 84 w 109"/>
                <a:gd name="T33" fmla="*/ 29 h 192"/>
                <a:gd name="T34" fmla="*/ 68 w 109"/>
                <a:gd name="T35" fmla="*/ 41 h 192"/>
                <a:gd name="T36" fmla="*/ 54 w 109"/>
                <a:gd name="T37" fmla="*/ 55 h 192"/>
                <a:gd name="T38" fmla="*/ 37 w 109"/>
                <a:gd name="T39" fmla="*/ 64 h 192"/>
                <a:gd name="T40" fmla="*/ 23 w 109"/>
                <a:gd name="T41" fmla="*/ 76 h 192"/>
                <a:gd name="T42" fmla="*/ 10 w 109"/>
                <a:gd name="T43" fmla="*/ 90 h 192"/>
                <a:gd name="T44" fmla="*/ 0 w 109"/>
                <a:gd name="T45" fmla="*/ 109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9" h="192">
                  <a:moveTo>
                    <a:pt x="0" y="109"/>
                  </a:moveTo>
                  <a:lnTo>
                    <a:pt x="10" y="126"/>
                  </a:lnTo>
                  <a:lnTo>
                    <a:pt x="23" y="146"/>
                  </a:lnTo>
                  <a:lnTo>
                    <a:pt x="29" y="155"/>
                  </a:lnTo>
                  <a:lnTo>
                    <a:pt x="37" y="167"/>
                  </a:lnTo>
                  <a:lnTo>
                    <a:pt x="43" y="179"/>
                  </a:lnTo>
                  <a:lnTo>
                    <a:pt x="49" y="192"/>
                  </a:lnTo>
                  <a:lnTo>
                    <a:pt x="60" y="175"/>
                  </a:lnTo>
                  <a:lnTo>
                    <a:pt x="74" y="155"/>
                  </a:lnTo>
                  <a:lnTo>
                    <a:pt x="84" y="132"/>
                  </a:lnTo>
                  <a:lnTo>
                    <a:pt x="95" y="109"/>
                  </a:lnTo>
                  <a:lnTo>
                    <a:pt x="103" y="82"/>
                  </a:lnTo>
                  <a:lnTo>
                    <a:pt x="109" y="55"/>
                  </a:lnTo>
                  <a:lnTo>
                    <a:pt x="109" y="26"/>
                  </a:lnTo>
                  <a:lnTo>
                    <a:pt x="109" y="0"/>
                  </a:lnTo>
                  <a:lnTo>
                    <a:pt x="97" y="16"/>
                  </a:lnTo>
                  <a:lnTo>
                    <a:pt x="84" y="29"/>
                  </a:lnTo>
                  <a:lnTo>
                    <a:pt x="68" y="41"/>
                  </a:lnTo>
                  <a:lnTo>
                    <a:pt x="54" y="55"/>
                  </a:lnTo>
                  <a:lnTo>
                    <a:pt x="37" y="64"/>
                  </a:lnTo>
                  <a:lnTo>
                    <a:pt x="23" y="76"/>
                  </a:lnTo>
                  <a:lnTo>
                    <a:pt x="10" y="90"/>
                  </a:lnTo>
                  <a:lnTo>
                    <a:pt x="0" y="10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3" name="Freeform 91">
              <a:extLst>
                <a:ext uri="{FF2B5EF4-FFF2-40B4-BE49-F238E27FC236}">
                  <a16:creationId xmlns:a16="http://schemas.microsoft.com/office/drawing/2014/main" id="{E3870BB3-F312-47CE-BA49-D81E3EC18E7C}"/>
                </a:ext>
              </a:extLst>
            </p:cNvPr>
            <p:cNvSpPr>
              <a:spLocks/>
            </p:cNvSpPr>
            <p:nvPr/>
          </p:nvSpPr>
          <p:spPr bwMode="auto">
            <a:xfrm>
              <a:off x="2283" y="2737"/>
              <a:ext cx="78" cy="106"/>
            </a:xfrm>
            <a:custGeom>
              <a:avLst/>
              <a:gdLst>
                <a:gd name="T0" fmla="*/ 0 w 155"/>
                <a:gd name="T1" fmla="*/ 193 h 213"/>
                <a:gd name="T2" fmla="*/ 20 w 155"/>
                <a:gd name="T3" fmla="*/ 207 h 213"/>
                <a:gd name="T4" fmla="*/ 41 w 155"/>
                <a:gd name="T5" fmla="*/ 213 h 213"/>
                <a:gd name="T6" fmla="*/ 58 w 155"/>
                <a:gd name="T7" fmla="*/ 209 h 213"/>
                <a:gd name="T8" fmla="*/ 78 w 155"/>
                <a:gd name="T9" fmla="*/ 199 h 213"/>
                <a:gd name="T10" fmla="*/ 93 w 155"/>
                <a:gd name="T11" fmla="*/ 182 h 213"/>
                <a:gd name="T12" fmla="*/ 107 w 155"/>
                <a:gd name="T13" fmla="*/ 166 h 213"/>
                <a:gd name="T14" fmla="*/ 119 w 155"/>
                <a:gd name="T15" fmla="*/ 147 h 213"/>
                <a:gd name="T16" fmla="*/ 132 w 155"/>
                <a:gd name="T17" fmla="*/ 133 h 213"/>
                <a:gd name="T18" fmla="*/ 155 w 155"/>
                <a:gd name="T19" fmla="*/ 1 h 213"/>
                <a:gd name="T20" fmla="*/ 113 w 155"/>
                <a:gd name="T21" fmla="*/ 0 h 213"/>
                <a:gd name="T22" fmla="*/ 84 w 155"/>
                <a:gd name="T23" fmla="*/ 11 h 213"/>
                <a:gd name="T24" fmla="*/ 60 w 155"/>
                <a:gd name="T25" fmla="*/ 31 h 213"/>
                <a:gd name="T26" fmla="*/ 45 w 155"/>
                <a:gd name="T27" fmla="*/ 62 h 213"/>
                <a:gd name="T28" fmla="*/ 31 w 155"/>
                <a:gd name="T29" fmla="*/ 93 h 213"/>
                <a:gd name="T30" fmla="*/ 22 w 155"/>
                <a:gd name="T31" fmla="*/ 127 h 213"/>
                <a:gd name="T32" fmla="*/ 10 w 155"/>
                <a:gd name="T33" fmla="*/ 160 h 213"/>
                <a:gd name="T34" fmla="*/ 0 w 155"/>
                <a:gd name="T35" fmla="*/ 19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5" h="213">
                  <a:moveTo>
                    <a:pt x="0" y="193"/>
                  </a:moveTo>
                  <a:lnTo>
                    <a:pt x="20" y="207"/>
                  </a:lnTo>
                  <a:lnTo>
                    <a:pt x="41" y="213"/>
                  </a:lnTo>
                  <a:lnTo>
                    <a:pt x="58" y="209"/>
                  </a:lnTo>
                  <a:lnTo>
                    <a:pt x="78" y="199"/>
                  </a:lnTo>
                  <a:lnTo>
                    <a:pt x="93" y="182"/>
                  </a:lnTo>
                  <a:lnTo>
                    <a:pt x="107" y="166"/>
                  </a:lnTo>
                  <a:lnTo>
                    <a:pt x="119" y="147"/>
                  </a:lnTo>
                  <a:lnTo>
                    <a:pt x="132" y="133"/>
                  </a:lnTo>
                  <a:lnTo>
                    <a:pt x="155" y="1"/>
                  </a:lnTo>
                  <a:lnTo>
                    <a:pt x="113" y="0"/>
                  </a:lnTo>
                  <a:lnTo>
                    <a:pt x="84" y="11"/>
                  </a:lnTo>
                  <a:lnTo>
                    <a:pt x="60" y="31"/>
                  </a:lnTo>
                  <a:lnTo>
                    <a:pt x="45" y="62"/>
                  </a:lnTo>
                  <a:lnTo>
                    <a:pt x="31" y="93"/>
                  </a:lnTo>
                  <a:lnTo>
                    <a:pt x="22" y="127"/>
                  </a:lnTo>
                  <a:lnTo>
                    <a:pt x="10" y="160"/>
                  </a:lnTo>
                  <a:lnTo>
                    <a:pt x="0" y="193"/>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4" name="Freeform 92">
              <a:extLst>
                <a:ext uri="{FF2B5EF4-FFF2-40B4-BE49-F238E27FC236}">
                  <a16:creationId xmlns:a16="http://schemas.microsoft.com/office/drawing/2014/main" id="{72079A50-E3D2-4967-A778-CE889DB3BC2E}"/>
                </a:ext>
              </a:extLst>
            </p:cNvPr>
            <p:cNvSpPr>
              <a:spLocks/>
            </p:cNvSpPr>
            <p:nvPr/>
          </p:nvSpPr>
          <p:spPr bwMode="auto">
            <a:xfrm>
              <a:off x="2523" y="2774"/>
              <a:ext cx="41" cy="48"/>
            </a:xfrm>
            <a:custGeom>
              <a:avLst/>
              <a:gdLst>
                <a:gd name="T0" fmla="*/ 84 w 84"/>
                <a:gd name="T1" fmla="*/ 60 h 97"/>
                <a:gd name="T2" fmla="*/ 49 w 84"/>
                <a:gd name="T3" fmla="*/ 0 h 97"/>
                <a:gd name="T4" fmla="*/ 0 w 84"/>
                <a:gd name="T5" fmla="*/ 97 h 97"/>
                <a:gd name="T6" fmla="*/ 84 w 84"/>
                <a:gd name="T7" fmla="*/ 60 h 97"/>
              </a:gdLst>
              <a:ahLst/>
              <a:cxnLst>
                <a:cxn ang="0">
                  <a:pos x="T0" y="T1"/>
                </a:cxn>
                <a:cxn ang="0">
                  <a:pos x="T2" y="T3"/>
                </a:cxn>
                <a:cxn ang="0">
                  <a:pos x="T4" y="T5"/>
                </a:cxn>
                <a:cxn ang="0">
                  <a:pos x="T6" y="T7"/>
                </a:cxn>
              </a:cxnLst>
              <a:rect l="0" t="0" r="r" b="b"/>
              <a:pathLst>
                <a:path w="84" h="97">
                  <a:moveTo>
                    <a:pt x="84" y="60"/>
                  </a:moveTo>
                  <a:lnTo>
                    <a:pt x="49" y="0"/>
                  </a:lnTo>
                  <a:lnTo>
                    <a:pt x="0" y="97"/>
                  </a:lnTo>
                  <a:lnTo>
                    <a:pt x="84"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5" name="Freeform 93">
              <a:extLst>
                <a:ext uri="{FF2B5EF4-FFF2-40B4-BE49-F238E27FC236}">
                  <a16:creationId xmlns:a16="http://schemas.microsoft.com/office/drawing/2014/main" id="{539A2D08-57E9-4292-A549-43219618E1EA}"/>
                </a:ext>
              </a:extLst>
            </p:cNvPr>
            <p:cNvSpPr>
              <a:spLocks/>
            </p:cNvSpPr>
            <p:nvPr/>
          </p:nvSpPr>
          <p:spPr bwMode="auto">
            <a:xfrm>
              <a:off x="1498" y="2446"/>
              <a:ext cx="599" cy="492"/>
            </a:xfrm>
            <a:custGeom>
              <a:avLst/>
              <a:gdLst>
                <a:gd name="T0" fmla="*/ 732 w 1199"/>
                <a:gd name="T1" fmla="*/ 19 h 985"/>
                <a:gd name="T2" fmla="*/ 764 w 1199"/>
                <a:gd name="T3" fmla="*/ 50 h 985"/>
                <a:gd name="T4" fmla="*/ 799 w 1199"/>
                <a:gd name="T5" fmla="*/ 83 h 985"/>
                <a:gd name="T6" fmla="*/ 834 w 1199"/>
                <a:gd name="T7" fmla="*/ 114 h 985"/>
                <a:gd name="T8" fmla="*/ 871 w 1199"/>
                <a:gd name="T9" fmla="*/ 145 h 985"/>
                <a:gd name="T10" fmla="*/ 906 w 1199"/>
                <a:gd name="T11" fmla="*/ 172 h 985"/>
                <a:gd name="T12" fmla="*/ 945 w 1199"/>
                <a:gd name="T13" fmla="*/ 198 h 985"/>
                <a:gd name="T14" fmla="*/ 986 w 1199"/>
                <a:gd name="T15" fmla="*/ 219 h 985"/>
                <a:gd name="T16" fmla="*/ 1030 w 1199"/>
                <a:gd name="T17" fmla="*/ 236 h 985"/>
                <a:gd name="T18" fmla="*/ 1046 w 1199"/>
                <a:gd name="T19" fmla="*/ 273 h 985"/>
                <a:gd name="T20" fmla="*/ 1067 w 1199"/>
                <a:gd name="T21" fmla="*/ 314 h 985"/>
                <a:gd name="T22" fmla="*/ 1090 w 1199"/>
                <a:gd name="T23" fmla="*/ 351 h 985"/>
                <a:gd name="T24" fmla="*/ 1114 w 1199"/>
                <a:gd name="T25" fmla="*/ 392 h 985"/>
                <a:gd name="T26" fmla="*/ 1131 w 1199"/>
                <a:gd name="T27" fmla="*/ 432 h 985"/>
                <a:gd name="T28" fmla="*/ 1147 w 1199"/>
                <a:gd name="T29" fmla="*/ 473 h 985"/>
                <a:gd name="T30" fmla="*/ 1152 w 1199"/>
                <a:gd name="T31" fmla="*/ 514 h 985"/>
                <a:gd name="T32" fmla="*/ 1150 w 1199"/>
                <a:gd name="T33" fmla="*/ 560 h 985"/>
                <a:gd name="T34" fmla="*/ 1199 w 1199"/>
                <a:gd name="T35" fmla="*/ 739 h 985"/>
                <a:gd name="T36" fmla="*/ 1108 w 1199"/>
                <a:gd name="T37" fmla="*/ 818 h 985"/>
                <a:gd name="T38" fmla="*/ 1013 w 1199"/>
                <a:gd name="T39" fmla="*/ 880 h 985"/>
                <a:gd name="T40" fmla="*/ 908 w 1199"/>
                <a:gd name="T41" fmla="*/ 927 h 985"/>
                <a:gd name="T42" fmla="*/ 803 w 1199"/>
                <a:gd name="T43" fmla="*/ 960 h 985"/>
                <a:gd name="T44" fmla="*/ 691 w 1199"/>
                <a:gd name="T45" fmla="*/ 977 h 985"/>
                <a:gd name="T46" fmla="*/ 578 w 1199"/>
                <a:gd name="T47" fmla="*/ 985 h 985"/>
                <a:gd name="T48" fmla="*/ 462 w 1199"/>
                <a:gd name="T49" fmla="*/ 979 h 985"/>
                <a:gd name="T50" fmla="*/ 348 w 1199"/>
                <a:gd name="T51" fmla="*/ 967 h 985"/>
                <a:gd name="T52" fmla="*/ 313 w 1199"/>
                <a:gd name="T53" fmla="*/ 932 h 985"/>
                <a:gd name="T54" fmla="*/ 284 w 1199"/>
                <a:gd name="T55" fmla="*/ 896 h 985"/>
                <a:gd name="T56" fmla="*/ 254 w 1199"/>
                <a:gd name="T57" fmla="*/ 859 h 985"/>
                <a:gd name="T58" fmla="*/ 227 w 1199"/>
                <a:gd name="T59" fmla="*/ 826 h 985"/>
                <a:gd name="T60" fmla="*/ 196 w 1199"/>
                <a:gd name="T61" fmla="*/ 793 h 985"/>
                <a:gd name="T62" fmla="*/ 161 w 1199"/>
                <a:gd name="T63" fmla="*/ 768 h 985"/>
                <a:gd name="T64" fmla="*/ 119 w 1199"/>
                <a:gd name="T65" fmla="*/ 746 h 985"/>
                <a:gd name="T66" fmla="*/ 72 w 1199"/>
                <a:gd name="T67" fmla="*/ 739 h 985"/>
                <a:gd name="T68" fmla="*/ 55 w 1199"/>
                <a:gd name="T69" fmla="*/ 690 h 985"/>
                <a:gd name="T70" fmla="*/ 45 w 1199"/>
                <a:gd name="T71" fmla="*/ 642 h 985"/>
                <a:gd name="T72" fmla="*/ 39 w 1199"/>
                <a:gd name="T73" fmla="*/ 589 h 985"/>
                <a:gd name="T74" fmla="*/ 35 w 1199"/>
                <a:gd name="T75" fmla="*/ 539 h 985"/>
                <a:gd name="T76" fmla="*/ 29 w 1199"/>
                <a:gd name="T77" fmla="*/ 488 h 985"/>
                <a:gd name="T78" fmla="*/ 24 w 1199"/>
                <a:gd name="T79" fmla="*/ 444 h 985"/>
                <a:gd name="T80" fmla="*/ 14 w 1199"/>
                <a:gd name="T81" fmla="*/ 401 h 985"/>
                <a:gd name="T82" fmla="*/ 0 w 1199"/>
                <a:gd name="T83" fmla="*/ 368 h 985"/>
                <a:gd name="T84" fmla="*/ 24 w 1199"/>
                <a:gd name="T85" fmla="*/ 271 h 985"/>
                <a:gd name="T86" fmla="*/ 80 w 1199"/>
                <a:gd name="T87" fmla="*/ 178 h 985"/>
                <a:gd name="T88" fmla="*/ 154 w 1199"/>
                <a:gd name="T89" fmla="*/ 108 h 985"/>
                <a:gd name="T90" fmla="*/ 237 w 1199"/>
                <a:gd name="T91" fmla="*/ 56 h 985"/>
                <a:gd name="T92" fmla="*/ 332 w 1199"/>
                <a:gd name="T93" fmla="*/ 23 h 985"/>
                <a:gd name="T94" fmla="*/ 429 w 1199"/>
                <a:gd name="T95" fmla="*/ 4 h 985"/>
                <a:gd name="T96" fmla="*/ 532 w 1199"/>
                <a:gd name="T97" fmla="*/ 0 h 985"/>
                <a:gd name="T98" fmla="*/ 633 w 1199"/>
                <a:gd name="T99" fmla="*/ 4 h 985"/>
                <a:gd name="T100" fmla="*/ 732 w 1199"/>
                <a:gd name="T101" fmla="*/ 19 h 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99" h="985">
                  <a:moveTo>
                    <a:pt x="732" y="19"/>
                  </a:moveTo>
                  <a:lnTo>
                    <a:pt x="764" y="50"/>
                  </a:lnTo>
                  <a:lnTo>
                    <a:pt x="799" y="83"/>
                  </a:lnTo>
                  <a:lnTo>
                    <a:pt x="834" y="114"/>
                  </a:lnTo>
                  <a:lnTo>
                    <a:pt x="871" y="145"/>
                  </a:lnTo>
                  <a:lnTo>
                    <a:pt x="906" y="172"/>
                  </a:lnTo>
                  <a:lnTo>
                    <a:pt x="945" y="198"/>
                  </a:lnTo>
                  <a:lnTo>
                    <a:pt x="986" y="219"/>
                  </a:lnTo>
                  <a:lnTo>
                    <a:pt x="1030" y="236"/>
                  </a:lnTo>
                  <a:lnTo>
                    <a:pt x="1046" y="273"/>
                  </a:lnTo>
                  <a:lnTo>
                    <a:pt x="1067" y="314"/>
                  </a:lnTo>
                  <a:lnTo>
                    <a:pt x="1090" y="351"/>
                  </a:lnTo>
                  <a:lnTo>
                    <a:pt x="1114" y="392"/>
                  </a:lnTo>
                  <a:lnTo>
                    <a:pt x="1131" y="432"/>
                  </a:lnTo>
                  <a:lnTo>
                    <a:pt x="1147" y="473"/>
                  </a:lnTo>
                  <a:lnTo>
                    <a:pt x="1152" y="514"/>
                  </a:lnTo>
                  <a:lnTo>
                    <a:pt x="1150" y="560"/>
                  </a:lnTo>
                  <a:lnTo>
                    <a:pt x="1199" y="739"/>
                  </a:lnTo>
                  <a:lnTo>
                    <a:pt x="1108" y="818"/>
                  </a:lnTo>
                  <a:lnTo>
                    <a:pt x="1013" y="880"/>
                  </a:lnTo>
                  <a:lnTo>
                    <a:pt x="908" y="927"/>
                  </a:lnTo>
                  <a:lnTo>
                    <a:pt x="803" y="960"/>
                  </a:lnTo>
                  <a:lnTo>
                    <a:pt x="691" y="977"/>
                  </a:lnTo>
                  <a:lnTo>
                    <a:pt x="578" y="985"/>
                  </a:lnTo>
                  <a:lnTo>
                    <a:pt x="462" y="979"/>
                  </a:lnTo>
                  <a:lnTo>
                    <a:pt x="348" y="967"/>
                  </a:lnTo>
                  <a:lnTo>
                    <a:pt x="313" y="932"/>
                  </a:lnTo>
                  <a:lnTo>
                    <a:pt x="284" y="896"/>
                  </a:lnTo>
                  <a:lnTo>
                    <a:pt x="254" y="859"/>
                  </a:lnTo>
                  <a:lnTo>
                    <a:pt x="227" y="826"/>
                  </a:lnTo>
                  <a:lnTo>
                    <a:pt x="196" y="793"/>
                  </a:lnTo>
                  <a:lnTo>
                    <a:pt x="161" y="768"/>
                  </a:lnTo>
                  <a:lnTo>
                    <a:pt x="119" y="746"/>
                  </a:lnTo>
                  <a:lnTo>
                    <a:pt x="72" y="739"/>
                  </a:lnTo>
                  <a:lnTo>
                    <a:pt x="55" y="690"/>
                  </a:lnTo>
                  <a:lnTo>
                    <a:pt x="45" y="642"/>
                  </a:lnTo>
                  <a:lnTo>
                    <a:pt x="39" y="589"/>
                  </a:lnTo>
                  <a:lnTo>
                    <a:pt x="35" y="539"/>
                  </a:lnTo>
                  <a:lnTo>
                    <a:pt x="29" y="488"/>
                  </a:lnTo>
                  <a:lnTo>
                    <a:pt x="24" y="444"/>
                  </a:lnTo>
                  <a:lnTo>
                    <a:pt x="14" y="401"/>
                  </a:lnTo>
                  <a:lnTo>
                    <a:pt x="0" y="368"/>
                  </a:lnTo>
                  <a:lnTo>
                    <a:pt x="24" y="271"/>
                  </a:lnTo>
                  <a:lnTo>
                    <a:pt x="80" y="178"/>
                  </a:lnTo>
                  <a:lnTo>
                    <a:pt x="154" y="108"/>
                  </a:lnTo>
                  <a:lnTo>
                    <a:pt x="237" y="56"/>
                  </a:lnTo>
                  <a:lnTo>
                    <a:pt x="332" y="23"/>
                  </a:lnTo>
                  <a:lnTo>
                    <a:pt x="429" y="4"/>
                  </a:lnTo>
                  <a:lnTo>
                    <a:pt x="532" y="0"/>
                  </a:lnTo>
                  <a:lnTo>
                    <a:pt x="633" y="4"/>
                  </a:lnTo>
                  <a:lnTo>
                    <a:pt x="732"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6" name="Freeform 94">
              <a:extLst>
                <a:ext uri="{FF2B5EF4-FFF2-40B4-BE49-F238E27FC236}">
                  <a16:creationId xmlns:a16="http://schemas.microsoft.com/office/drawing/2014/main" id="{DBBD5DE4-18FA-42EF-AAB2-D9199C73EC99}"/>
                </a:ext>
              </a:extLst>
            </p:cNvPr>
            <p:cNvSpPr>
              <a:spLocks/>
            </p:cNvSpPr>
            <p:nvPr/>
          </p:nvSpPr>
          <p:spPr bwMode="auto">
            <a:xfrm>
              <a:off x="1611" y="2504"/>
              <a:ext cx="186" cy="84"/>
            </a:xfrm>
            <a:custGeom>
              <a:avLst/>
              <a:gdLst>
                <a:gd name="T0" fmla="*/ 373 w 373"/>
                <a:gd name="T1" fmla="*/ 84 h 169"/>
                <a:gd name="T2" fmla="*/ 324 w 373"/>
                <a:gd name="T3" fmla="*/ 169 h 169"/>
                <a:gd name="T4" fmla="*/ 0 w 373"/>
                <a:gd name="T5" fmla="*/ 84 h 169"/>
                <a:gd name="T6" fmla="*/ 2 w 373"/>
                <a:gd name="T7" fmla="*/ 72 h 169"/>
                <a:gd name="T8" fmla="*/ 10 w 373"/>
                <a:gd name="T9" fmla="*/ 62 h 169"/>
                <a:gd name="T10" fmla="*/ 22 w 373"/>
                <a:gd name="T11" fmla="*/ 51 h 169"/>
                <a:gd name="T12" fmla="*/ 39 w 373"/>
                <a:gd name="T13" fmla="*/ 41 h 169"/>
                <a:gd name="T14" fmla="*/ 57 w 373"/>
                <a:gd name="T15" fmla="*/ 29 h 169"/>
                <a:gd name="T16" fmla="*/ 74 w 373"/>
                <a:gd name="T17" fmla="*/ 18 h 169"/>
                <a:gd name="T18" fmla="*/ 91 w 373"/>
                <a:gd name="T19" fmla="*/ 8 h 169"/>
                <a:gd name="T20" fmla="*/ 109 w 373"/>
                <a:gd name="T21" fmla="*/ 0 h 169"/>
                <a:gd name="T22" fmla="*/ 144 w 373"/>
                <a:gd name="T23" fmla="*/ 0 h 169"/>
                <a:gd name="T24" fmla="*/ 181 w 373"/>
                <a:gd name="T25" fmla="*/ 8 h 169"/>
                <a:gd name="T26" fmla="*/ 212 w 373"/>
                <a:gd name="T27" fmla="*/ 18 h 169"/>
                <a:gd name="T28" fmla="*/ 243 w 373"/>
                <a:gd name="T29" fmla="*/ 33 h 169"/>
                <a:gd name="T30" fmla="*/ 272 w 373"/>
                <a:gd name="T31" fmla="*/ 45 h 169"/>
                <a:gd name="T32" fmla="*/ 305 w 373"/>
                <a:gd name="T33" fmla="*/ 60 h 169"/>
                <a:gd name="T34" fmla="*/ 336 w 373"/>
                <a:gd name="T35" fmla="*/ 72 h 169"/>
                <a:gd name="T36" fmla="*/ 373 w 373"/>
                <a:gd name="T37"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3" h="169">
                  <a:moveTo>
                    <a:pt x="373" y="84"/>
                  </a:moveTo>
                  <a:lnTo>
                    <a:pt x="324" y="169"/>
                  </a:lnTo>
                  <a:lnTo>
                    <a:pt x="0" y="84"/>
                  </a:lnTo>
                  <a:lnTo>
                    <a:pt x="2" y="72"/>
                  </a:lnTo>
                  <a:lnTo>
                    <a:pt x="10" y="62"/>
                  </a:lnTo>
                  <a:lnTo>
                    <a:pt x="22" y="51"/>
                  </a:lnTo>
                  <a:lnTo>
                    <a:pt x="39" y="41"/>
                  </a:lnTo>
                  <a:lnTo>
                    <a:pt x="57" y="29"/>
                  </a:lnTo>
                  <a:lnTo>
                    <a:pt x="74" y="18"/>
                  </a:lnTo>
                  <a:lnTo>
                    <a:pt x="91" y="8"/>
                  </a:lnTo>
                  <a:lnTo>
                    <a:pt x="109" y="0"/>
                  </a:lnTo>
                  <a:lnTo>
                    <a:pt x="144" y="0"/>
                  </a:lnTo>
                  <a:lnTo>
                    <a:pt x="181" y="8"/>
                  </a:lnTo>
                  <a:lnTo>
                    <a:pt x="212" y="18"/>
                  </a:lnTo>
                  <a:lnTo>
                    <a:pt x="243" y="33"/>
                  </a:lnTo>
                  <a:lnTo>
                    <a:pt x="272" y="45"/>
                  </a:lnTo>
                  <a:lnTo>
                    <a:pt x="305" y="60"/>
                  </a:lnTo>
                  <a:lnTo>
                    <a:pt x="336" y="72"/>
                  </a:lnTo>
                  <a:lnTo>
                    <a:pt x="373" y="8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7" name="Freeform 95">
              <a:extLst>
                <a:ext uri="{FF2B5EF4-FFF2-40B4-BE49-F238E27FC236}">
                  <a16:creationId xmlns:a16="http://schemas.microsoft.com/office/drawing/2014/main" id="{2A3E1B5D-E703-49A7-8C34-E1F232668E82}"/>
                </a:ext>
              </a:extLst>
            </p:cNvPr>
            <p:cNvSpPr>
              <a:spLocks/>
            </p:cNvSpPr>
            <p:nvPr/>
          </p:nvSpPr>
          <p:spPr bwMode="auto">
            <a:xfrm>
              <a:off x="1779" y="2534"/>
              <a:ext cx="234" cy="215"/>
            </a:xfrm>
            <a:custGeom>
              <a:avLst/>
              <a:gdLst>
                <a:gd name="T0" fmla="*/ 467 w 467"/>
                <a:gd name="T1" fmla="*/ 312 h 431"/>
                <a:gd name="T2" fmla="*/ 461 w 467"/>
                <a:gd name="T3" fmla="*/ 336 h 431"/>
                <a:gd name="T4" fmla="*/ 450 w 467"/>
                <a:gd name="T5" fmla="*/ 355 h 431"/>
                <a:gd name="T6" fmla="*/ 432 w 467"/>
                <a:gd name="T7" fmla="*/ 371 h 431"/>
                <a:gd name="T8" fmla="*/ 415 w 467"/>
                <a:gd name="T9" fmla="*/ 384 h 431"/>
                <a:gd name="T10" fmla="*/ 392 w 467"/>
                <a:gd name="T11" fmla="*/ 396 h 431"/>
                <a:gd name="T12" fmla="*/ 370 w 467"/>
                <a:gd name="T13" fmla="*/ 407 h 431"/>
                <a:gd name="T14" fmla="*/ 349 w 467"/>
                <a:gd name="T15" fmla="*/ 417 h 431"/>
                <a:gd name="T16" fmla="*/ 335 w 467"/>
                <a:gd name="T17" fmla="*/ 431 h 431"/>
                <a:gd name="T18" fmla="*/ 289 w 467"/>
                <a:gd name="T19" fmla="*/ 423 h 431"/>
                <a:gd name="T20" fmla="*/ 246 w 467"/>
                <a:gd name="T21" fmla="*/ 411 h 431"/>
                <a:gd name="T22" fmla="*/ 203 w 467"/>
                <a:gd name="T23" fmla="*/ 398 h 431"/>
                <a:gd name="T24" fmla="*/ 163 w 467"/>
                <a:gd name="T25" fmla="*/ 382 h 431"/>
                <a:gd name="T26" fmla="*/ 122 w 467"/>
                <a:gd name="T27" fmla="*/ 363 h 431"/>
                <a:gd name="T28" fmla="*/ 81 w 467"/>
                <a:gd name="T29" fmla="*/ 342 h 431"/>
                <a:gd name="T30" fmla="*/ 41 w 467"/>
                <a:gd name="T31" fmla="*/ 320 h 431"/>
                <a:gd name="T32" fmla="*/ 0 w 467"/>
                <a:gd name="T33" fmla="*/ 299 h 431"/>
                <a:gd name="T34" fmla="*/ 180 w 467"/>
                <a:gd name="T35" fmla="*/ 0 h 431"/>
                <a:gd name="T36" fmla="*/ 223 w 467"/>
                <a:gd name="T37" fmla="*/ 31 h 431"/>
                <a:gd name="T38" fmla="*/ 269 w 467"/>
                <a:gd name="T39" fmla="*/ 62 h 431"/>
                <a:gd name="T40" fmla="*/ 318 w 467"/>
                <a:gd name="T41" fmla="*/ 91 h 431"/>
                <a:gd name="T42" fmla="*/ 364 w 467"/>
                <a:gd name="T43" fmla="*/ 124 h 431"/>
                <a:gd name="T44" fmla="*/ 403 w 467"/>
                <a:gd name="T45" fmla="*/ 157 h 431"/>
                <a:gd name="T46" fmla="*/ 436 w 467"/>
                <a:gd name="T47" fmla="*/ 200 h 431"/>
                <a:gd name="T48" fmla="*/ 457 w 467"/>
                <a:gd name="T49" fmla="*/ 248 h 431"/>
                <a:gd name="T50" fmla="*/ 467 w 467"/>
                <a:gd name="T51" fmla="*/ 312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7" h="431">
                  <a:moveTo>
                    <a:pt x="467" y="312"/>
                  </a:moveTo>
                  <a:lnTo>
                    <a:pt x="461" y="336"/>
                  </a:lnTo>
                  <a:lnTo>
                    <a:pt x="450" y="355"/>
                  </a:lnTo>
                  <a:lnTo>
                    <a:pt x="432" y="371"/>
                  </a:lnTo>
                  <a:lnTo>
                    <a:pt x="415" y="384"/>
                  </a:lnTo>
                  <a:lnTo>
                    <a:pt x="392" y="396"/>
                  </a:lnTo>
                  <a:lnTo>
                    <a:pt x="370" y="407"/>
                  </a:lnTo>
                  <a:lnTo>
                    <a:pt x="349" y="417"/>
                  </a:lnTo>
                  <a:lnTo>
                    <a:pt x="335" y="431"/>
                  </a:lnTo>
                  <a:lnTo>
                    <a:pt x="289" y="423"/>
                  </a:lnTo>
                  <a:lnTo>
                    <a:pt x="246" y="411"/>
                  </a:lnTo>
                  <a:lnTo>
                    <a:pt x="203" y="398"/>
                  </a:lnTo>
                  <a:lnTo>
                    <a:pt x="163" y="382"/>
                  </a:lnTo>
                  <a:lnTo>
                    <a:pt x="122" y="363"/>
                  </a:lnTo>
                  <a:lnTo>
                    <a:pt x="81" y="342"/>
                  </a:lnTo>
                  <a:lnTo>
                    <a:pt x="41" y="320"/>
                  </a:lnTo>
                  <a:lnTo>
                    <a:pt x="0" y="299"/>
                  </a:lnTo>
                  <a:lnTo>
                    <a:pt x="180" y="0"/>
                  </a:lnTo>
                  <a:lnTo>
                    <a:pt x="223" y="31"/>
                  </a:lnTo>
                  <a:lnTo>
                    <a:pt x="269" y="62"/>
                  </a:lnTo>
                  <a:lnTo>
                    <a:pt x="318" y="91"/>
                  </a:lnTo>
                  <a:lnTo>
                    <a:pt x="364" y="124"/>
                  </a:lnTo>
                  <a:lnTo>
                    <a:pt x="403" y="157"/>
                  </a:lnTo>
                  <a:lnTo>
                    <a:pt x="436" y="200"/>
                  </a:lnTo>
                  <a:lnTo>
                    <a:pt x="457" y="248"/>
                  </a:lnTo>
                  <a:lnTo>
                    <a:pt x="467" y="312"/>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8" name="Freeform 96">
              <a:extLst>
                <a:ext uri="{FF2B5EF4-FFF2-40B4-BE49-F238E27FC236}">
                  <a16:creationId xmlns:a16="http://schemas.microsoft.com/office/drawing/2014/main" id="{D29481A0-98B3-424B-A4B2-853B1D7E6451}"/>
                </a:ext>
              </a:extLst>
            </p:cNvPr>
            <p:cNvSpPr>
              <a:spLocks/>
            </p:cNvSpPr>
            <p:nvPr/>
          </p:nvSpPr>
          <p:spPr bwMode="auto">
            <a:xfrm>
              <a:off x="1551" y="2570"/>
              <a:ext cx="204" cy="73"/>
            </a:xfrm>
            <a:custGeom>
              <a:avLst/>
              <a:gdLst>
                <a:gd name="T0" fmla="*/ 407 w 407"/>
                <a:gd name="T1" fmla="*/ 95 h 145"/>
                <a:gd name="T2" fmla="*/ 357 w 407"/>
                <a:gd name="T3" fmla="*/ 128 h 145"/>
                <a:gd name="T4" fmla="*/ 308 w 407"/>
                <a:gd name="T5" fmla="*/ 145 h 145"/>
                <a:gd name="T6" fmla="*/ 260 w 407"/>
                <a:gd name="T7" fmla="*/ 145 h 145"/>
                <a:gd name="T8" fmla="*/ 211 w 407"/>
                <a:gd name="T9" fmla="*/ 138 h 145"/>
                <a:gd name="T10" fmla="*/ 161 w 407"/>
                <a:gd name="T11" fmla="*/ 122 h 145"/>
                <a:gd name="T12" fmla="*/ 111 w 407"/>
                <a:gd name="T13" fmla="*/ 107 h 145"/>
                <a:gd name="T14" fmla="*/ 56 w 407"/>
                <a:gd name="T15" fmla="*/ 91 h 145"/>
                <a:gd name="T16" fmla="*/ 0 w 407"/>
                <a:gd name="T17" fmla="*/ 83 h 145"/>
                <a:gd name="T18" fmla="*/ 60 w 407"/>
                <a:gd name="T19" fmla="*/ 0 h 145"/>
                <a:gd name="T20" fmla="*/ 407 w 407"/>
                <a:gd name="T21" fmla="*/ 9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7" h="145">
                  <a:moveTo>
                    <a:pt x="407" y="95"/>
                  </a:moveTo>
                  <a:lnTo>
                    <a:pt x="357" y="128"/>
                  </a:lnTo>
                  <a:lnTo>
                    <a:pt x="308" y="145"/>
                  </a:lnTo>
                  <a:lnTo>
                    <a:pt x="260" y="145"/>
                  </a:lnTo>
                  <a:lnTo>
                    <a:pt x="211" y="138"/>
                  </a:lnTo>
                  <a:lnTo>
                    <a:pt x="161" y="122"/>
                  </a:lnTo>
                  <a:lnTo>
                    <a:pt x="111" y="107"/>
                  </a:lnTo>
                  <a:lnTo>
                    <a:pt x="56" y="91"/>
                  </a:lnTo>
                  <a:lnTo>
                    <a:pt x="0" y="83"/>
                  </a:lnTo>
                  <a:lnTo>
                    <a:pt x="60" y="0"/>
                  </a:lnTo>
                  <a:lnTo>
                    <a:pt x="407" y="9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9" name="Freeform 97">
              <a:extLst>
                <a:ext uri="{FF2B5EF4-FFF2-40B4-BE49-F238E27FC236}">
                  <a16:creationId xmlns:a16="http://schemas.microsoft.com/office/drawing/2014/main" id="{6D689B26-ED15-4AFE-8F7F-9E0263309E98}"/>
                </a:ext>
              </a:extLst>
            </p:cNvPr>
            <p:cNvSpPr>
              <a:spLocks/>
            </p:cNvSpPr>
            <p:nvPr/>
          </p:nvSpPr>
          <p:spPr bwMode="auto">
            <a:xfrm>
              <a:off x="1561" y="2648"/>
              <a:ext cx="146" cy="53"/>
            </a:xfrm>
            <a:custGeom>
              <a:avLst/>
              <a:gdLst>
                <a:gd name="T0" fmla="*/ 293 w 293"/>
                <a:gd name="T1" fmla="*/ 60 h 107"/>
                <a:gd name="T2" fmla="*/ 266 w 293"/>
                <a:gd name="T3" fmla="*/ 80 h 107"/>
                <a:gd name="T4" fmla="*/ 225 w 293"/>
                <a:gd name="T5" fmla="*/ 95 h 107"/>
                <a:gd name="T6" fmla="*/ 171 w 293"/>
                <a:gd name="T7" fmla="*/ 103 h 107"/>
                <a:gd name="T8" fmla="*/ 117 w 293"/>
                <a:gd name="T9" fmla="*/ 107 h 107"/>
                <a:gd name="T10" fmla="*/ 64 w 293"/>
                <a:gd name="T11" fmla="*/ 97 h 107"/>
                <a:gd name="T12" fmla="*/ 24 w 293"/>
                <a:gd name="T13" fmla="*/ 78 h 107"/>
                <a:gd name="T14" fmla="*/ 0 w 293"/>
                <a:gd name="T15" fmla="*/ 45 h 107"/>
                <a:gd name="T16" fmla="*/ 6 w 293"/>
                <a:gd name="T17" fmla="*/ 0 h 107"/>
                <a:gd name="T18" fmla="*/ 293 w 293"/>
                <a:gd name="T19" fmla="*/ 6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3" h="107">
                  <a:moveTo>
                    <a:pt x="293" y="60"/>
                  </a:moveTo>
                  <a:lnTo>
                    <a:pt x="266" y="80"/>
                  </a:lnTo>
                  <a:lnTo>
                    <a:pt x="225" y="95"/>
                  </a:lnTo>
                  <a:lnTo>
                    <a:pt x="171" y="103"/>
                  </a:lnTo>
                  <a:lnTo>
                    <a:pt x="117" y="107"/>
                  </a:lnTo>
                  <a:lnTo>
                    <a:pt x="64" y="97"/>
                  </a:lnTo>
                  <a:lnTo>
                    <a:pt x="24" y="78"/>
                  </a:lnTo>
                  <a:lnTo>
                    <a:pt x="0" y="45"/>
                  </a:lnTo>
                  <a:lnTo>
                    <a:pt x="6" y="0"/>
                  </a:lnTo>
                  <a:lnTo>
                    <a:pt x="293"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0" name="Freeform 98">
              <a:extLst>
                <a:ext uri="{FF2B5EF4-FFF2-40B4-BE49-F238E27FC236}">
                  <a16:creationId xmlns:a16="http://schemas.microsoft.com/office/drawing/2014/main" id="{044C0552-D549-4FC7-82C9-1C491DD4558A}"/>
                </a:ext>
              </a:extLst>
            </p:cNvPr>
            <p:cNvSpPr>
              <a:spLocks/>
            </p:cNvSpPr>
            <p:nvPr/>
          </p:nvSpPr>
          <p:spPr bwMode="auto">
            <a:xfrm>
              <a:off x="1566" y="2732"/>
              <a:ext cx="81" cy="52"/>
            </a:xfrm>
            <a:custGeom>
              <a:avLst/>
              <a:gdLst>
                <a:gd name="T0" fmla="*/ 163 w 163"/>
                <a:gd name="T1" fmla="*/ 11 h 105"/>
                <a:gd name="T2" fmla="*/ 151 w 163"/>
                <a:gd name="T3" fmla="*/ 50 h 105"/>
                <a:gd name="T4" fmla="*/ 128 w 163"/>
                <a:gd name="T5" fmla="*/ 79 h 105"/>
                <a:gd name="T6" fmla="*/ 93 w 163"/>
                <a:gd name="T7" fmla="*/ 97 h 105"/>
                <a:gd name="T8" fmla="*/ 58 w 163"/>
                <a:gd name="T9" fmla="*/ 105 h 105"/>
                <a:gd name="T10" fmla="*/ 25 w 163"/>
                <a:gd name="T11" fmla="*/ 97 h 105"/>
                <a:gd name="T12" fmla="*/ 6 w 163"/>
                <a:gd name="T13" fmla="*/ 77 h 105"/>
                <a:gd name="T14" fmla="*/ 0 w 163"/>
                <a:gd name="T15" fmla="*/ 44 h 105"/>
                <a:gd name="T16" fmla="*/ 20 w 163"/>
                <a:gd name="T17" fmla="*/ 0 h 105"/>
                <a:gd name="T18" fmla="*/ 163 w 163"/>
                <a:gd name="T19" fmla="*/ 1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 h="105">
                  <a:moveTo>
                    <a:pt x="163" y="11"/>
                  </a:moveTo>
                  <a:lnTo>
                    <a:pt x="151" y="50"/>
                  </a:lnTo>
                  <a:lnTo>
                    <a:pt x="128" y="79"/>
                  </a:lnTo>
                  <a:lnTo>
                    <a:pt x="93" y="97"/>
                  </a:lnTo>
                  <a:lnTo>
                    <a:pt x="58" y="105"/>
                  </a:lnTo>
                  <a:lnTo>
                    <a:pt x="25" y="97"/>
                  </a:lnTo>
                  <a:lnTo>
                    <a:pt x="6" y="77"/>
                  </a:lnTo>
                  <a:lnTo>
                    <a:pt x="0" y="44"/>
                  </a:lnTo>
                  <a:lnTo>
                    <a:pt x="20" y="0"/>
                  </a:lnTo>
                  <a:lnTo>
                    <a:pt x="163" y="11"/>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1" name="Freeform 99">
              <a:extLst>
                <a:ext uri="{FF2B5EF4-FFF2-40B4-BE49-F238E27FC236}">
                  <a16:creationId xmlns:a16="http://schemas.microsoft.com/office/drawing/2014/main" id="{945C5BE7-38A2-46A9-A4B1-DBE9B4E1F2D8}"/>
                </a:ext>
              </a:extLst>
            </p:cNvPr>
            <p:cNvSpPr>
              <a:spLocks/>
            </p:cNvSpPr>
            <p:nvPr/>
          </p:nvSpPr>
          <p:spPr bwMode="auto">
            <a:xfrm>
              <a:off x="1647" y="2739"/>
              <a:ext cx="114" cy="119"/>
            </a:xfrm>
            <a:custGeom>
              <a:avLst/>
              <a:gdLst>
                <a:gd name="T0" fmla="*/ 229 w 229"/>
                <a:gd name="T1" fmla="*/ 10 h 239"/>
                <a:gd name="T2" fmla="*/ 209 w 229"/>
                <a:gd name="T3" fmla="*/ 41 h 239"/>
                <a:gd name="T4" fmla="*/ 190 w 229"/>
                <a:gd name="T5" fmla="*/ 72 h 239"/>
                <a:gd name="T6" fmla="*/ 171 w 229"/>
                <a:gd name="T7" fmla="*/ 101 h 239"/>
                <a:gd name="T8" fmla="*/ 153 w 229"/>
                <a:gd name="T9" fmla="*/ 132 h 239"/>
                <a:gd name="T10" fmla="*/ 130 w 229"/>
                <a:gd name="T11" fmla="*/ 159 h 239"/>
                <a:gd name="T12" fmla="*/ 109 w 229"/>
                <a:gd name="T13" fmla="*/ 188 h 239"/>
                <a:gd name="T14" fmla="*/ 83 w 229"/>
                <a:gd name="T15" fmla="*/ 214 h 239"/>
                <a:gd name="T16" fmla="*/ 60 w 229"/>
                <a:gd name="T17" fmla="*/ 239 h 239"/>
                <a:gd name="T18" fmla="*/ 0 w 229"/>
                <a:gd name="T19" fmla="*/ 179 h 239"/>
                <a:gd name="T20" fmla="*/ 25 w 229"/>
                <a:gd name="T21" fmla="*/ 152 h 239"/>
                <a:gd name="T22" fmla="*/ 50 w 229"/>
                <a:gd name="T23" fmla="*/ 119 h 239"/>
                <a:gd name="T24" fmla="*/ 76 w 229"/>
                <a:gd name="T25" fmla="*/ 84 h 239"/>
                <a:gd name="T26" fmla="*/ 105 w 229"/>
                <a:gd name="T27" fmla="*/ 53 h 239"/>
                <a:gd name="T28" fmla="*/ 130 w 229"/>
                <a:gd name="T29" fmla="*/ 26 h 239"/>
                <a:gd name="T30" fmla="*/ 161 w 229"/>
                <a:gd name="T31" fmla="*/ 8 h 239"/>
                <a:gd name="T32" fmla="*/ 192 w 229"/>
                <a:gd name="T33" fmla="*/ 0 h 239"/>
                <a:gd name="T34" fmla="*/ 229 w 229"/>
                <a:gd name="T35" fmla="*/ 1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9" h="239">
                  <a:moveTo>
                    <a:pt x="229" y="10"/>
                  </a:moveTo>
                  <a:lnTo>
                    <a:pt x="209" y="41"/>
                  </a:lnTo>
                  <a:lnTo>
                    <a:pt x="190" y="72"/>
                  </a:lnTo>
                  <a:lnTo>
                    <a:pt x="171" y="101"/>
                  </a:lnTo>
                  <a:lnTo>
                    <a:pt x="153" y="132"/>
                  </a:lnTo>
                  <a:lnTo>
                    <a:pt x="130" y="159"/>
                  </a:lnTo>
                  <a:lnTo>
                    <a:pt x="109" y="188"/>
                  </a:lnTo>
                  <a:lnTo>
                    <a:pt x="83" y="214"/>
                  </a:lnTo>
                  <a:lnTo>
                    <a:pt x="60" y="239"/>
                  </a:lnTo>
                  <a:lnTo>
                    <a:pt x="0" y="179"/>
                  </a:lnTo>
                  <a:lnTo>
                    <a:pt x="25" y="152"/>
                  </a:lnTo>
                  <a:lnTo>
                    <a:pt x="50" y="119"/>
                  </a:lnTo>
                  <a:lnTo>
                    <a:pt x="76" y="84"/>
                  </a:lnTo>
                  <a:lnTo>
                    <a:pt x="105" y="53"/>
                  </a:lnTo>
                  <a:lnTo>
                    <a:pt x="130" y="26"/>
                  </a:lnTo>
                  <a:lnTo>
                    <a:pt x="161" y="8"/>
                  </a:lnTo>
                  <a:lnTo>
                    <a:pt x="192" y="0"/>
                  </a:lnTo>
                  <a:lnTo>
                    <a:pt x="229" y="1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2" name="Freeform 100">
              <a:extLst>
                <a:ext uri="{FF2B5EF4-FFF2-40B4-BE49-F238E27FC236}">
                  <a16:creationId xmlns:a16="http://schemas.microsoft.com/office/drawing/2014/main" id="{6C8C1DE7-F88A-4945-8A6E-B2AA2EFD57B6}"/>
                </a:ext>
              </a:extLst>
            </p:cNvPr>
            <p:cNvSpPr>
              <a:spLocks/>
            </p:cNvSpPr>
            <p:nvPr/>
          </p:nvSpPr>
          <p:spPr bwMode="auto">
            <a:xfrm>
              <a:off x="1707" y="2774"/>
              <a:ext cx="108" cy="116"/>
            </a:xfrm>
            <a:custGeom>
              <a:avLst/>
              <a:gdLst>
                <a:gd name="T0" fmla="*/ 216 w 216"/>
                <a:gd name="T1" fmla="*/ 0 h 233"/>
                <a:gd name="T2" fmla="*/ 188 w 216"/>
                <a:gd name="T3" fmla="*/ 31 h 233"/>
                <a:gd name="T4" fmla="*/ 169 w 216"/>
                <a:gd name="T5" fmla="*/ 72 h 233"/>
                <a:gd name="T6" fmla="*/ 150 w 216"/>
                <a:gd name="T7" fmla="*/ 115 h 233"/>
                <a:gd name="T8" fmla="*/ 130 w 216"/>
                <a:gd name="T9" fmla="*/ 157 h 233"/>
                <a:gd name="T10" fmla="*/ 105 w 216"/>
                <a:gd name="T11" fmla="*/ 194 h 233"/>
                <a:gd name="T12" fmla="*/ 78 w 216"/>
                <a:gd name="T13" fmla="*/ 221 h 233"/>
                <a:gd name="T14" fmla="*/ 43 w 216"/>
                <a:gd name="T15" fmla="*/ 233 h 233"/>
                <a:gd name="T16" fmla="*/ 0 w 216"/>
                <a:gd name="T17" fmla="*/ 229 h 233"/>
                <a:gd name="T18" fmla="*/ 25 w 216"/>
                <a:gd name="T19" fmla="*/ 194 h 233"/>
                <a:gd name="T20" fmla="*/ 49 w 216"/>
                <a:gd name="T21" fmla="*/ 155 h 233"/>
                <a:gd name="T22" fmla="*/ 68 w 216"/>
                <a:gd name="T23" fmla="*/ 117 h 233"/>
                <a:gd name="T24" fmla="*/ 89 w 216"/>
                <a:gd name="T25" fmla="*/ 82 h 233"/>
                <a:gd name="T26" fmla="*/ 111 w 216"/>
                <a:gd name="T27" fmla="*/ 49 h 233"/>
                <a:gd name="T28" fmla="*/ 138 w 216"/>
                <a:gd name="T29" fmla="*/ 23 h 233"/>
                <a:gd name="T30" fmla="*/ 171 w 216"/>
                <a:gd name="T31" fmla="*/ 6 h 233"/>
                <a:gd name="T32" fmla="*/ 216 w 216"/>
                <a:gd name="T33"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6" h="233">
                  <a:moveTo>
                    <a:pt x="216" y="0"/>
                  </a:moveTo>
                  <a:lnTo>
                    <a:pt x="188" y="31"/>
                  </a:lnTo>
                  <a:lnTo>
                    <a:pt x="169" y="72"/>
                  </a:lnTo>
                  <a:lnTo>
                    <a:pt x="150" y="115"/>
                  </a:lnTo>
                  <a:lnTo>
                    <a:pt x="130" y="157"/>
                  </a:lnTo>
                  <a:lnTo>
                    <a:pt x="105" y="194"/>
                  </a:lnTo>
                  <a:lnTo>
                    <a:pt x="78" y="221"/>
                  </a:lnTo>
                  <a:lnTo>
                    <a:pt x="43" y="233"/>
                  </a:lnTo>
                  <a:lnTo>
                    <a:pt x="0" y="229"/>
                  </a:lnTo>
                  <a:lnTo>
                    <a:pt x="25" y="194"/>
                  </a:lnTo>
                  <a:lnTo>
                    <a:pt x="49" y="155"/>
                  </a:lnTo>
                  <a:lnTo>
                    <a:pt x="68" y="117"/>
                  </a:lnTo>
                  <a:lnTo>
                    <a:pt x="89" y="82"/>
                  </a:lnTo>
                  <a:lnTo>
                    <a:pt x="111" y="49"/>
                  </a:lnTo>
                  <a:lnTo>
                    <a:pt x="138" y="23"/>
                  </a:lnTo>
                  <a:lnTo>
                    <a:pt x="171" y="6"/>
                  </a:lnTo>
                  <a:lnTo>
                    <a:pt x="216" y="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3" name="Freeform 101">
              <a:extLst>
                <a:ext uri="{FF2B5EF4-FFF2-40B4-BE49-F238E27FC236}">
                  <a16:creationId xmlns:a16="http://schemas.microsoft.com/office/drawing/2014/main" id="{46BEEC03-C68B-48C9-8E01-3D3719AC372F}"/>
                </a:ext>
              </a:extLst>
            </p:cNvPr>
            <p:cNvSpPr>
              <a:spLocks/>
            </p:cNvSpPr>
            <p:nvPr/>
          </p:nvSpPr>
          <p:spPr bwMode="auto">
            <a:xfrm>
              <a:off x="1785" y="2798"/>
              <a:ext cx="84" cy="90"/>
            </a:xfrm>
            <a:custGeom>
              <a:avLst/>
              <a:gdLst>
                <a:gd name="T0" fmla="*/ 0 w 169"/>
                <a:gd name="T1" fmla="*/ 180 h 180"/>
                <a:gd name="T2" fmla="*/ 18 w 169"/>
                <a:gd name="T3" fmla="*/ 149 h 180"/>
                <a:gd name="T4" fmla="*/ 35 w 169"/>
                <a:gd name="T5" fmla="*/ 120 h 180"/>
                <a:gd name="T6" fmla="*/ 55 w 169"/>
                <a:gd name="T7" fmla="*/ 89 h 180"/>
                <a:gd name="T8" fmla="*/ 76 w 169"/>
                <a:gd name="T9" fmla="*/ 62 h 180"/>
                <a:gd name="T10" fmla="*/ 95 w 169"/>
                <a:gd name="T11" fmla="*/ 37 h 180"/>
                <a:gd name="T12" fmla="*/ 119 w 169"/>
                <a:gd name="T13" fmla="*/ 17 h 180"/>
                <a:gd name="T14" fmla="*/ 142 w 169"/>
                <a:gd name="T15" fmla="*/ 4 h 180"/>
                <a:gd name="T16" fmla="*/ 169 w 169"/>
                <a:gd name="T17" fmla="*/ 0 h 180"/>
                <a:gd name="T18" fmla="*/ 148 w 169"/>
                <a:gd name="T19" fmla="*/ 13 h 180"/>
                <a:gd name="T20" fmla="*/ 130 w 169"/>
                <a:gd name="T21" fmla="*/ 38 h 180"/>
                <a:gd name="T22" fmla="*/ 115 w 169"/>
                <a:gd name="T23" fmla="*/ 68 h 180"/>
                <a:gd name="T24" fmla="*/ 101 w 169"/>
                <a:gd name="T25" fmla="*/ 102 h 180"/>
                <a:gd name="T26" fmla="*/ 84 w 169"/>
                <a:gd name="T27" fmla="*/ 132 h 180"/>
                <a:gd name="T28" fmla="*/ 62 w 169"/>
                <a:gd name="T29" fmla="*/ 159 h 180"/>
                <a:gd name="T30" fmla="*/ 35 w 169"/>
                <a:gd name="T31" fmla="*/ 174 h 180"/>
                <a:gd name="T32" fmla="*/ 0 w 169"/>
                <a:gd name="T33"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9" h="180">
                  <a:moveTo>
                    <a:pt x="0" y="180"/>
                  </a:moveTo>
                  <a:lnTo>
                    <a:pt x="18" y="149"/>
                  </a:lnTo>
                  <a:lnTo>
                    <a:pt x="35" y="120"/>
                  </a:lnTo>
                  <a:lnTo>
                    <a:pt x="55" y="89"/>
                  </a:lnTo>
                  <a:lnTo>
                    <a:pt x="76" y="62"/>
                  </a:lnTo>
                  <a:lnTo>
                    <a:pt x="95" y="37"/>
                  </a:lnTo>
                  <a:lnTo>
                    <a:pt x="119" y="17"/>
                  </a:lnTo>
                  <a:lnTo>
                    <a:pt x="142" y="4"/>
                  </a:lnTo>
                  <a:lnTo>
                    <a:pt x="169" y="0"/>
                  </a:lnTo>
                  <a:lnTo>
                    <a:pt x="148" y="13"/>
                  </a:lnTo>
                  <a:lnTo>
                    <a:pt x="130" y="38"/>
                  </a:lnTo>
                  <a:lnTo>
                    <a:pt x="115" y="68"/>
                  </a:lnTo>
                  <a:lnTo>
                    <a:pt x="101" y="102"/>
                  </a:lnTo>
                  <a:lnTo>
                    <a:pt x="84" y="132"/>
                  </a:lnTo>
                  <a:lnTo>
                    <a:pt x="62" y="159"/>
                  </a:lnTo>
                  <a:lnTo>
                    <a:pt x="35" y="174"/>
                  </a:lnTo>
                  <a:lnTo>
                    <a:pt x="0" y="18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4" name="Freeform 102">
              <a:extLst>
                <a:ext uri="{FF2B5EF4-FFF2-40B4-BE49-F238E27FC236}">
                  <a16:creationId xmlns:a16="http://schemas.microsoft.com/office/drawing/2014/main" id="{CDF24C8F-22B6-48F2-B596-80B42431B552}"/>
                </a:ext>
              </a:extLst>
            </p:cNvPr>
            <p:cNvSpPr>
              <a:spLocks/>
            </p:cNvSpPr>
            <p:nvPr/>
          </p:nvSpPr>
          <p:spPr bwMode="auto">
            <a:xfrm>
              <a:off x="1916" y="2806"/>
              <a:ext cx="61" cy="64"/>
            </a:xfrm>
            <a:custGeom>
              <a:avLst/>
              <a:gdLst>
                <a:gd name="T0" fmla="*/ 122 w 122"/>
                <a:gd name="T1" fmla="*/ 56 h 128"/>
                <a:gd name="T2" fmla="*/ 122 w 122"/>
                <a:gd name="T3" fmla="*/ 74 h 128"/>
                <a:gd name="T4" fmla="*/ 117 w 122"/>
                <a:gd name="T5" fmla="*/ 87 h 128"/>
                <a:gd name="T6" fmla="*/ 105 w 122"/>
                <a:gd name="T7" fmla="*/ 97 h 128"/>
                <a:gd name="T8" fmla="*/ 93 w 122"/>
                <a:gd name="T9" fmla="*/ 105 h 128"/>
                <a:gd name="T10" fmla="*/ 78 w 122"/>
                <a:gd name="T11" fmla="*/ 109 h 128"/>
                <a:gd name="T12" fmla="*/ 62 w 122"/>
                <a:gd name="T13" fmla="*/ 115 h 128"/>
                <a:gd name="T14" fmla="*/ 49 w 122"/>
                <a:gd name="T15" fmla="*/ 120 h 128"/>
                <a:gd name="T16" fmla="*/ 39 w 122"/>
                <a:gd name="T17" fmla="*/ 128 h 128"/>
                <a:gd name="T18" fmla="*/ 2 w 122"/>
                <a:gd name="T19" fmla="*/ 128 h 128"/>
                <a:gd name="T20" fmla="*/ 0 w 122"/>
                <a:gd name="T21" fmla="*/ 97 h 128"/>
                <a:gd name="T22" fmla="*/ 8 w 122"/>
                <a:gd name="T23" fmla="*/ 66 h 128"/>
                <a:gd name="T24" fmla="*/ 20 w 122"/>
                <a:gd name="T25" fmla="*/ 37 h 128"/>
                <a:gd name="T26" fmla="*/ 39 w 122"/>
                <a:gd name="T27" fmla="*/ 16 h 128"/>
                <a:gd name="T28" fmla="*/ 58 w 122"/>
                <a:gd name="T29" fmla="*/ 0 h 128"/>
                <a:gd name="T30" fmla="*/ 82 w 122"/>
                <a:gd name="T31" fmla="*/ 0 h 128"/>
                <a:gd name="T32" fmla="*/ 101 w 122"/>
                <a:gd name="T33" fmla="*/ 18 h 128"/>
                <a:gd name="T34" fmla="*/ 122 w 122"/>
                <a:gd name="T35" fmla="*/ 5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28">
                  <a:moveTo>
                    <a:pt x="122" y="56"/>
                  </a:moveTo>
                  <a:lnTo>
                    <a:pt x="122" y="74"/>
                  </a:lnTo>
                  <a:lnTo>
                    <a:pt x="117" y="87"/>
                  </a:lnTo>
                  <a:lnTo>
                    <a:pt x="105" y="97"/>
                  </a:lnTo>
                  <a:lnTo>
                    <a:pt x="93" y="105"/>
                  </a:lnTo>
                  <a:lnTo>
                    <a:pt x="78" y="109"/>
                  </a:lnTo>
                  <a:lnTo>
                    <a:pt x="62" y="115"/>
                  </a:lnTo>
                  <a:lnTo>
                    <a:pt x="49" y="120"/>
                  </a:lnTo>
                  <a:lnTo>
                    <a:pt x="39" y="128"/>
                  </a:lnTo>
                  <a:lnTo>
                    <a:pt x="2" y="128"/>
                  </a:lnTo>
                  <a:lnTo>
                    <a:pt x="0" y="97"/>
                  </a:lnTo>
                  <a:lnTo>
                    <a:pt x="8" y="66"/>
                  </a:lnTo>
                  <a:lnTo>
                    <a:pt x="20" y="37"/>
                  </a:lnTo>
                  <a:lnTo>
                    <a:pt x="39" y="16"/>
                  </a:lnTo>
                  <a:lnTo>
                    <a:pt x="58" y="0"/>
                  </a:lnTo>
                  <a:lnTo>
                    <a:pt x="82" y="0"/>
                  </a:lnTo>
                  <a:lnTo>
                    <a:pt x="101" y="18"/>
                  </a:lnTo>
                  <a:lnTo>
                    <a:pt x="122" y="56"/>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 name="Freeform 103">
              <a:extLst>
                <a:ext uri="{FF2B5EF4-FFF2-40B4-BE49-F238E27FC236}">
                  <a16:creationId xmlns:a16="http://schemas.microsoft.com/office/drawing/2014/main" id="{7D52A7B3-F6BC-46F9-A308-5E064A4D4710}"/>
                </a:ext>
              </a:extLst>
            </p:cNvPr>
            <p:cNvSpPr>
              <a:spLocks/>
            </p:cNvSpPr>
            <p:nvPr/>
          </p:nvSpPr>
          <p:spPr bwMode="auto">
            <a:xfrm>
              <a:off x="2001" y="2768"/>
              <a:ext cx="40" cy="60"/>
            </a:xfrm>
            <a:custGeom>
              <a:avLst/>
              <a:gdLst>
                <a:gd name="T0" fmla="*/ 72 w 79"/>
                <a:gd name="T1" fmla="*/ 95 h 120"/>
                <a:gd name="T2" fmla="*/ 56 w 79"/>
                <a:gd name="T3" fmla="*/ 95 h 120"/>
                <a:gd name="T4" fmla="*/ 46 w 79"/>
                <a:gd name="T5" fmla="*/ 102 h 120"/>
                <a:gd name="T6" fmla="*/ 37 w 79"/>
                <a:gd name="T7" fmla="*/ 110 h 120"/>
                <a:gd name="T8" fmla="*/ 23 w 79"/>
                <a:gd name="T9" fmla="*/ 120 h 120"/>
                <a:gd name="T10" fmla="*/ 10 w 79"/>
                <a:gd name="T11" fmla="*/ 100 h 120"/>
                <a:gd name="T12" fmla="*/ 2 w 79"/>
                <a:gd name="T13" fmla="*/ 81 h 120"/>
                <a:gd name="T14" fmla="*/ 0 w 79"/>
                <a:gd name="T15" fmla="*/ 69 h 120"/>
                <a:gd name="T16" fmla="*/ 0 w 79"/>
                <a:gd name="T17" fmla="*/ 60 h 120"/>
                <a:gd name="T18" fmla="*/ 0 w 79"/>
                <a:gd name="T19" fmla="*/ 48 h 120"/>
                <a:gd name="T20" fmla="*/ 0 w 79"/>
                <a:gd name="T21" fmla="*/ 36 h 120"/>
                <a:gd name="T22" fmla="*/ 72 w 79"/>
                <a:gd name="T23" fmla="*/ 0 h 120"/>
                <a:gd name="T24" fmla="*/ 74 w 79"/>
                <a:gd name="T25" fmla="*/ 11 h 120"/>
                <a:gd name="T26" fmla="*/ 77 w 79"/>
                <a:gd name="T27" fmla="*/ 23 h 120"/>
                <a:gd name="T28" fmla="*/ 77 w 79"/>
                <a:gd name="T29" fmla="*/ 34 h 120"/>
                <a:gd name="T30" fmla="*/ 79 w 79"/>
                <a:gd name="T31" fmla="*/ 46 h 120"/>
                <a:gd name="T32" fmla="*/ 77 w 79"/>
                <a:gd name="T33" fmla="*/ 58 h 120"/>
                <a:gd name="T34" fmla="*/ 77 w 79"/>
                <a:gd name="T35" fmla="*/ 69 h 120"/>
                <a:gd name="T36" fmla="*/ 74 w 79"/>
                <a:gd name="T37" fmla="*/ 81 h 120"/>
                <a:gd name="T38" fmla="*/ 72 w 79"/>
                <a:gd name="T39" fmla="*/ 95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9" h="120">
                  <a:moveTo>
                    <a:pt x="72" y="95"/>
                  </a:moveTo>
                  <a:lnTo>
                    <a:pt x="56" y="95"/>
                  </a:lnTo>
                  <a:lnTo>
                    <a:pt x="46" y="102"/>
                  </a:lnTo>
                  <a:lnTo>
                    <a:pt x="37" y="110"/>
                  </a:lnTo>
                  <a:lnTo>
                    <a:pt x="23" y="120"/>
                  </a:lnTo>
                  <a:lnTo>
                    <a:pt x="10" y="100"/>
                  </a:lnTo>
                  <a:lnTo>
                    <a:pt x="2" y="81"/>
                  </a:lnTo>
                  <a:lnTo>
                    <a:pt x="0" y="69"/>
                  </a:lnTo>
                  <a:lnTo>
                    <a:pt x="0" y="60"/>
                  </a:lnTo>
                  <a:lnTo>
                    <a:pt x="0" y="48"/>
                  </a:lnTo>
                  <a:lnTo>
                    <a:pt x="0" y="36"/>
                  </a:lnTo>
                  <a:lnTo>
                    <a:pt x="72" y="0"/>
                  </a:lnTo>
                  <a:lnTo>
                    <a:pt x="74" y="11"/>
                  </a:lnTo>
                  <a:lnTo>
                    <a:pt x="77" y="23"/>
                  </a:lnTo>
                  <a:lnTo>
                    <a:pt x="77" y="34"/>
                  </a:lnTo>
                  <a:lnTo>
                    <a:pt x="79" y="46"/>
                  </a:lnTo>
                  <a:lnTo>
                    <a:pt x="77" y="58"/>
                  </a:lnTo>
                  <a:lnTo>
                    <a:pt x="77" y="69"/>
                  </a:lnTo>
                  <a:lnTo>
                    <a:pt x="74" y="81"/>
                  </a:lnTo>
                  <a:lnTo>
                    <a:pt x="72" y="95"/>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 name="Freeform 104">
              <a:extLst>
                <a:ext uri="{FF2B5EF4-FFF2-40B4-BE49-F238E27FC236}">
                  <a16:creationId xmlns:a16="http://schemas.microsoft.com/office/drawing/2014/main" id="{2E9F5BE6-96C3-4595-8CFB-B225F6272DCC}"/>
                </a:ext>
              </a:extLst>
            </p:cNvPr>
            <p:cNvSpPr>
              <a:spLocks/>
            </p:cNvSpPr>
            <p:nvPr/>
          </p:nvSpPr>
          <p:spPr bwMode="auto">
            <a:xfrm>
              <a:off x="1821" y="2540"/>
              <a:ext cx="677" cy="564"/>
            </a:xfrm>
            <a:custGeom>
              <a:avLst/>
              <a:gdLst>
                <a:gd name="T0" fmla="*/ 1117 w 1356"/>
                <a:gd name="T1" fmla="*/ 120 h 1128"/>
                <a:gd name="T2" fmla="*/ 1150 w 1356"/>
                <a:gd name="T3" fmla="*/ 178 h 1128"/>
                <a:gd name="T4" fmla="*/ 1183 w 1356"/>
                <a:gd name="T5" fmla="*/ 238 h 1128"/>
                <a:gd name="T6" fmla="*/ 1214 w 1356"/>
                <a:gd name="T7" fmla="*/ 300 h 1128"/>
                <a:gd name="T8" fmla="*/ 1245 w 1356"/>
                <a:gd name="T9" fmla="*/ 364 h 1128"/>
                <a:gd name="T10" fmla="*/ 1272 w 1356"/>
                <a:gd name="T11" fmla="*/ 426 h 1128"/>
                <a:gd name="T12" fmla="*/ 1300 w 1356"/>
                <a:gd name="T13" fmla="*/ 489 h 1128"/>
                <a:gd name="T14" fmla="*/ 1327 w 1356"/>
                <a:gd name="T15" fmla="*/ 551 h 1128"/>
                <a:gd name="T16" fmla="*/ 1356 w 1356"/>
                <a:gd name="T17" fmla="*/ 611 h 1128"/>
                <a:gd name="T18" fmla="*/ 1340 w 1356"/>
                <a:gd name="T19" fmla="*/ 675 h 1128"/>
                <a:gd name="T20" fmla="*/ 1313 w 1356"/>
                <a:gd name="T21" fmla="*/ 735 h 1128"/>
                <a:gd name="T22" fmla="*/ 1280 w 1356"/>
                <a:gd name="T23" fmla="*/ 791 h 1128"/>
                <a:gd name="T24" fmla="*/ 1243 w 1356"/>
                <a:gd name="T25" fmla="*/ 849 h 1128"/>
                <a:gd name="T26" fmla="*/ 1203 w 1356"/>
                <a:gd name="T27" fmla="*/ 903 h 1128"/>
                <a:gd name="T28" fmla="*/ 1164 w 1356"/>
                <a:gd name="T29" fmla="*/ 960 h 1128"/>
                <a:gd name="T30" fmla="*/ 1129 w 1356"/>
                <a:gd name="T31" fmla="*/ 1016 h 1128"/>
                <a:gd name="T32" fmla="*/ 1104 w 1356"/>
                <a:gd name="T33" fmla="*/ 1080 h 1128"/>
                <a:gd name="T34" fmla="*/ 1001 w 1356"/>
                <a:gd name="T35" fmla="*/ 1099 h 1128"/>
                <a:gd name="T36" fmla="*/ 894 w 1356"/>
                <a:gd name="T37" fmla="*/ 1117 h 1128"/>
                <a:gd name="T38" fmla="*/ 786 w 1356"/>
                <a:gd name="T39" fmla="*/ 1126 h 1128"/>
                <a:gd name="T40" fmla="*/ 677 w 1356"/>
                <a:gd name="T41" fmla="*/ 1128 h 1128"/>
                <a:gd name="T42" fmla="*/ 568 w 1356"/>
                <a:gd name="T43" fmla="*/ 1115 h 1128"/>
                <a:gd name="T44" fmla="*/ 468 w 1356"/>
                <a:gd name="T45" fmla="*/ 1090 h 1128"/>
                <a:gd name="T46" fmla="*/ 373 w 1356"/>
                <a:gd name="T47" fmla="*/ 1047 h 1128"/>
                <a:gd name="T48" fmla="*/ 289 w 1356"/>
                <a:gd name="T49" fmla="*/ 983 h 1128"/>
                <a:gd name="T50" fmla="*/ 252 w 1356"/>
                <a:gd name="T51" fmla="*/ 946 h 1128"/>
                <a:gd name="T52" fmla="*/ 217 w 1356"/>
                <a:gd name="T53" fmla="*/ 909 h 1128"/>
                <a:gd name="T54" fmla="*/ 182 w 1356"/>
                <a:gd name="T55" fmla="*/ 874 h 1128"/>
                <a:gd name="T56" fmla="*/ 148 w 1356"/>
                <a:gd name="T57" fmla="*/ 843 h 1128"/>
                <a:gd name="T58" fmla="*/ 111 w 1356"/>
                <a:gd name="T59" fmla="*/ 808 h 1128"/>
                <a:gd name="T60" fmla="*/ 76 w 1356"/>
                <a:gd name="T61" fmla="*/ 781 h 1128"/>
                <a:gd name="T62" fmla="*/ 39 w 1356"/>
                <a:gd name="T63" fmla="*/ 752 h 1128"/>
                <a:gd name="T64" fmla="*/ 0 w 1356"/>
                <a:gd name="T65" fmla="*/ 731 h 1128"/>
                <a:gd name="T66" fmla="*/ 217 w 1356"/>
                <a:gd name="T67" fmla="*/ 312 h 1128"/>
                <a:gd name="T68" fmla="*/ 274 w 1356"/>
                <a:gd name="T69" fmla="*/ 277 h 1128"/>
                <a:gd name="T70" fmla="*/ 332 w 1356"/>
                <a:gd name="T71" fmla="*/ 244 h 1128"/>
                <a:gd name="T72" fmla="*/ 390 w 1356"/>
                <a:gd name="T73" fmla="*/ 209 h 1128"/>
                <a:gd name="T74" fmla="*/ 448 w 1356"/>
                <a:gd name="T75" fmla="*/ 173 h 1128"/>
                <a:gd name="T76" fmla="*/ 502 w 1356"/>
                <a:gd name="T77" fmla="*/ 132 h 1128"/>
                <a:gd name="T78" fmla="*/ 557 w 1356"/>
                <a:gd name="T79" fmla="*/ 91 h 1128"/>
                <a:gd name="T80" fmla="*/ 609 w 1356"/>
                <a:gd name="T81" fmla="*/ 46 h 1128"/>
                <a:gd name="T82" fmla="*/ 662 w 1356"/>
                <a:gd name="T83" fmla="*/ 0 h 1128"/>
                <a:gd name="T84" fmla="*/ 722 w 1356"/>
                <a:gd name="T85" fmla="*/ 2 h 1128"/>
                <a:gd name="T86" fmla="*/ 782 w 1356"/>
                <a:gd name="T87" fmla="*/ 10 h 1128"/>
                <a:gd name="T88" fmla="*/ 838 w 1356"/>
                <a:gd name="T89" fmla="*/ 19 h 1128"/>
                <a:gd name="T90" fmla="*/ 896 w 1356"/>
                <a:gd name="T91" fmla="*/ 37 h 1128"/>
                <a:gd name="T92" fmla="*/ 950 w 1356"/>
                <a:gd name="T93" fmla="*/ 54 h 1128"/>
                <a:gd name="T94" fmla="*/ 1007 w 1356"/>
                <a:gd name="T95" fmla="*/ 76 h 1128"/>
                <a:gd name="T96" fmla="*/ 1061 w 1356"/>
                <a:gd name="T97" fmla="*/ 97 h 1128"/>
                <a:gd name="T98" fmla="*/ 1117 w 1356"/>
                <a:gd name="T99" fmla="*/ 120 h 1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56" h="1128">
                  <a:moveTo>
                    <a:pt x="1117" y="120"/>
                  </a:moveTo>
                  <a:lnTo>
                    <a:pt x="1150" y="178"/>
                  </a:lnTo>
                  <a:lnTo>
                    <a:pt x="1183" y="238"/>
                  </a:lnTo>
                  <a:lnTo>
                    <a:pt x="1214" y="300"/>
                  </a:lnTo>
                  <a:lnTo>
                    <a:pt x="1245" y="364"/>
                  </a:lnTo>
                  <a:lnTo>
                    <a:pt x="1272" y="426"/>
                  </a:lnTo>
                  <a:lnTo>
                    <a:pt x="1300" y="489"/>
                  </a:lnTo>
                  <a:lnTo>
                    <a:pt x="1327" y="551"/>
                  </a:lnTo>
                  <a:lnTo>
                    <a:pt x="1356" y="611"/>
                  </a:lnTo>
                  <a:lnTo>
                    <a:pt x="1340" y="675"/>
                  </a:lnTo>
                  <a:lnTo>
                    <a:pt x="1313" y="735"/>
                  </a:lnTo>
                  <a:lnTo>
                    <a:pt x="1280" y="791"/>
                  </a:lnTo>
                  <a:lnTo>
                    <a:pt x="1243" y="849"/>
                  </a:lnTo>
                  <a:lnTo>
                    <a:pt x="1203" y="903"/>
                  </a:lnTo>
                  <a:lnTo>
                    <a:pt x="1164" y="960"/>
                  </a:lnTo>
                  <a:lnTo>
                    <a:pt x="1129" y="1016"/>
                  </a:lnTo>
                  <a:lnTo>
                    <a:pt x="1104" y="1080"/>
                  </a:lnTo>
                  <a:lnTo>
                    <a:pt x="1001" y="1099"/>
                  </a:lnTo>
                  <a:lnTo>
                    <a:pt x="894" y="1117"/>
                  </a:lnTo>
                  <a:lnTo>
                    <a:pt x="786" y="1126"/>
                  </a:lnTo>
                  <a:lnTo>
                    <a:pt x="677" y="1128"/>
                  </a:lnTo>
                  <a:lnTo>
                    <a:pt x="568" y="1115"/>
                  </a:lnTo>
                  <a:lnTo>
                    <a:pt x="468" y="1090"/>
                  </a:lnTo>
                  <a:lnTo>
                    <a:pt x="373" y="1047"/>
                  </a:lnTo>
                  <a:lnTo>
                    <a:pt x="289" y="983"/>
                  </a:lnTo>
                  <a:lnTo>
                    <a:pt x="252" y="946"/>
                  </a:lnTo>
                  <a:lnTo>
                    <a:pt x="217" y="909"/>
                  </a:lnTo>
                  <a:lnTo>
                    <a:pt x="182" y="874"/>
                  </a:lnTo>
                  <a:lnTo>
                    <a:pt x="148" y="843"/>
                  </a:lnTo>
                  <a:lnTo>
                    <a:pt x="111" y="808"/>
                  </a:lnTo>
                  <a:lnTo>
                    <a:pt x="76" y="781"/>
                  </a:lnTo>
                  <a:lnTo>
                    <a:pt x="39" y="752"/>
                  </a:lnTo>
                  <a:lnTo>
                    <a:pt x="0" y="731"/>
                  </a:lnTo>
                  <a:lnTo>
                    <a:pt x="217" y="312"/>
                  </a:lnTo>
                  <a:lnTo>
                    <a:pt x="274" y="277"/>
                  </a:lnTo>
                  <a:lnTo>
                    <a:pt x="332" y="244"/>
                  </a:lnTo>
                  <a:lnTo>
                    <a:pt x="390" y="209"/>
                  </a:lnTo>
                  <a:lnTo>
                    <a:pt x="448" y="173"/>
                  </a:lnTo>
                  <a:lnTo>
                    <a:pt x="502" y="132"/>
                  </a:lnTo>
                  <a:lnTo>
                    <a:pt x="557" y="91"/>
                  </a:lnTo>
                  <a:lnTo>
                    <a:pt x="609" y="46"/>
                  </a:lnTo>
                  <a:lnTo>
                    <a:pt x="662" y="0"/>
                  </a:lnTo>
                  <a:lnTo>
                    <a:pt x="722" y="2"/>
                  </a:lnTo>
                  <a:lnTo>
                    <a:pt x="782" y="10"/>
                  </a:lnTo>
                  <a:lnTo>
                    <a:pt x="838" y="19"/>
                  </a:lnTo>
                  <a:lnTo>
                    <a:pt x="896" y="37"/>
                  </a:lnTo>
                  <a:lnTo>
                    <a:pt x="950" y="54"/>
                  </a:lnTo>
                  <a:lnTo>
                    <a:pt x="1007" y="76"/>
                  </a:lnTo>
                  <a:lnTo>
                    <a:pt x="1061" y="97"/>
                  </a:lnTo>
                  <a:lnTo>
                    <a:pt x="1117"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 name="Freeform 105">
              <a:extLst>
                <a:ext uri="{FF2B5EF4-FFF2-40B4-BE49-F238E27FC236}">
                  <a16:creationId xmlns:a16="http://schemas.microsoft.com/office/drawing/2014/main" id="{23C0A73B-0FAC-4C50-A08D-8EAB2F945BA0}"/>
                </a:ext>
              </a:extLst>
            </p:cNvPr>
            <p:cNvSpPr>
              <a:spLocks/>
            </p:cNvSpPr>
            <p:nvPr/>
          </p:nvSpPr>
          <p:spPr bwMode="auto">
            <a:xfrm>
              <a:off x="2059" y="2594"/>
              <a:ext cx="322" cy="301"/>
            </a:xfrm>
            <a:custGeom>
              <a:avLst/>
              <a:gdLst>
                <a:gd name="T0" fmla="*/ 567 w 644"/>
                <a:gd name="T1" fmla="*/ 95 h 601"/>
                <a:gd name="T2" fmla="*/ 588 w 644"/>
                <a:gd name="T3" fmla="*/ 122 h 601"/>
                <a:gd name="T4" fmla="*/ 609 w 644"/>
                <a:gd name="T5" fmla="*/ 155 h 601"/>
                <a:gd name="T6" fmla="*/ 625 w 644"/>
                <a:gd name="T7" fmla="*/ 190 h 601"/>
                <a:gd name="T8" fmla="*/ 640 w 644"/>
                <a:gd name="T9" fmla="*/ 228 h 601"/>
                <a:gd name="T10" fmla="*/ 644 w 644"/>
                <a:gd name="T11" fmla="*/ 267 h 601"/>
                <a:gd name="T12" fmla="*/ 644 w 644"/>
                <a:gd name="T13" fmla="*/ 306 h 601"/>
                <a:gd name="T14" fmla="*/ 634 w 644"/>
                <a:gd name="T15" fmla="*/ 345 h 601"/>
                <a:gd name="T16" fmla="*/ 615 w 644"/>
                <a:gd name="T17" fmla="*/ 383 h 601"/>
                <a:gd name="T18" fmla="*/ 565 w 644"/>
                <a:gd name="T19" fmla="*/ 409 h 601"/>
                <a:gd name="T20" fmla="*/ 524 w 644"/>
                <a:gd name="T21" fmla="*/ 449 h 601"/>
                <a:gd name="T22" fmla="*/ 487 w 644"/>
                <a:gd name="T23" fmla="*/ 494 h 601"/>
                <a:gd name="T24" fmla="*/ 456 w 644"/>
                <a:gd name="T25" fmla="*/ 540 h 601"/>
                <a:gd name="T26" fmla="*/ 419 w 644"/>
                <a:gd name="T27" fmla="*/ 575 h 601"/>
                <a:gd name="T28" fmla="*/ 382 w 644"/>
                <a:gd name="T29" fmla="*/ 601 h 601"/>
                <a:gd name="T30" fmla="*/ 334 w 644"/>
                <a:gd name="T31" fmla="*/ 601 h 601"/>
                <a:gd name="T32" fmla="*/ 280 w 644"/>
                <a:gd name="T33" fmla="*/ 575 h 601"/>
                <a:gd name="T34" fmla="*/ 239 w 644"/>
                <a:gd name="T35" fmla="*/ 550 h 601"/>
                <a:gd name="T36" fmla="*/ 192 w 644"/>
                <a:gd name="T37" fmla="*/ 531 h 601"/>
                <a:gd name="T38" fmla="*/ 138 w 644"/>
                <a:gd name="T39" fmla="*/ 511 h 601"/>
                <a:gd name="T40" fmla="*/ 89 w 644"/>
                <a:gd name="T41" fmla="*/ 492 h 601"/>
                <a:gd name="T42" fmla="*/ 43 w 644"/>
                <a:gd name="T43" fmla="*/ 465 h 601"/>
                <a:gd name="T44" fmla="*/ 14 w 644"/>
                <a:gd name="T45" fmla="*/ 432 h 601"/>
                <a:gd name="T46" fmla="*/ 0 w 644"/>
                <a:gd name="T47" fmla="*/ 383 h 601"/>
                <a:gd name="T48" fmla="*/ 16 w 644"/>
                <a:gd name="T49" fmla="*/ 323 h 601"/>
                <a:gd name="T50" fmla="*/ 33 w 644"/>
                <a:gd name="T51" fmla="*/ 275 h 601"/>
                <a:gd name="T52" fmla="*/ 49 w 644"/>
                <a:gd name="T53" fmla="*/ 228 h 601"/>
                <a:gd name="T54" fmla="*/ 60 w 644"/>
                <a:gd name="T55" fmla="*/ 178 h 601"/>
                <a:gd name="T56" fmla="*/ 76 w 644"/>
                <a:gd name="T57" fmla="*/ 133 h 601"/>
                <a:gd name="T58" fmla="*/ 93 w 644"/>
                <a:gd name="T59" fmla="*/ 89 h 601"/>
                <a:gd name="T60" fmla="*/ 121 w 644"/>
                <a:gd name="T61" fmla="*/ 52 h 601"/>
                <a:gd name="T62" fmla="*/ 155 w 644"/>
                <a:gd name="T63" fmla="*/ 21 h 601"/>
                <a:gd name="T64" fmla="*/ 208 w 644"/>
                <a:gd name="T65" fmla="*/ 0 h 601"/>
                <a:gd name="T66" fmla="*/ 254 w 644"/>
                <a:gd name="T67" fmla="*/ 0 h 601"/>
                <a:gd name="T68" fmla="*/ 303 w 644"/>
                <a:gd name="T69" fmla="*/ 3 h 601"/>
                <a:gd name="T70" fmla="*/ 349 w 644"/>
                <a:gd name="T71" fmla="*/ 9 h 601"/>
                <a:gd name="T72" fmla="*/ 396 w 644"/>
                <a:gd name="T73" fmla="*/ 19 h 601"/>
                <a:gd name="T74" fmla="*/ 439 w 644"/>
                <a:gd name="T75" fmla="*/ 31 h 601"/>
                <a:gd name="T76" fmla="*/ 483 w 644"/>
                <a:gd name="T77" fmla="*/ 48 h 601"/>
                <a:gd name="T78" fmla="*/ 524 w 644"/>
                <a:gd name="T79" fmla="*/ 67 h 601"/>
                <a:gd name="T80" fmla="*/ 567 w 644"/>
                <a:gd name="T81" fmla="*/ 95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4" h="601">
                  <a:moveTo>
                    <a:pt x="567" y="95"/>
                  </a:moveTo>
                  <a:lnTo>
                    <a:pt x="588" y="122"/>
                  </a:lnTo>
                  <a:lnTo>
                    <a:pt x="609" y="155"/>
                  </a:lnTo>
                  <a:lnTo>
                    <a:pt x="625" y="190"/>
                  </a:lnTo>
                  <a:lnTo>
                    <a:pt x="640" y="228"/>
                  </a:lnTo>
                  <a:lnTo>
                    <a:pt x="644" y="267"/>
                  </a:lnTo>
                  <a:lnTo>
                    <a:pt x="644" y="306"/>
                  </a:lnTo>
                  <a:lnTo>
                    <a:pt x="634" y="345"/>
                  </a:lnTo>
                  <a:lnTo>
                    <a:pt x="615" y="383"/>
                  </a:lnTo>
                  <a:lnTo>
                    <a:pt x="565" y="409"/>
                  </a:lnTo>
                  <a:lnTo>
                    <a:pt x="524" y="449"/>
                  </a:lnTo>
                  <a:lnTo>
                    <a:pt x="487" y="494"/>
                  </a:lnTo>
                  <a:lnTo>
                    <a:pt x="456" y="540"/>
                  </a:lnTo>
                  <a:lnTo>
                    <a:pt x="419" y="575"/>
                  </a:lnTo>
                  <a:lnTo>
                    <a:pt x="382" y="601"/>
                  </a:lnTo>
                  <a:lnTo>
                    <a:pt x="334" y="601"/>
                  </a:lnTo>
                  <a:lnTo>
                    <a:pt x="280" y="575"/>
                  </a:lnTo>
                  <a:lnTo>
                    <a:pt x="239" y="550"/>
                  </a:lnTo>
                  <a:lnTo>
                    <a:pt x="192" y="531"/>
                  </a:lnTo>
                  <a:lnTo>
                    <a:pt x="138" y="511"/>
                  </a:lnTo>
                  <a:lnTo>
                    <a:pt x="89" y="492"/>
                  </a:lnTo>
                  <a:lnTo>
                    <a:pt x="43" y="465"/>
                  </a:lnTo>
                  <a:lnTo>
                    <a:pt x="14" y="432"/>
                  </a:lnTo>
                  <a:lnTo>
                    <a:pt x="0" y="383"/>
                  </a:lnTo>
                  <a:lnTo>
                    <a:pt x="16" y="323"/>
                  </a:lnTo>
                  <a:lnTo>
                    <a:pt x="33" y="275"/>
                  </a:lnTo>
                  <a:lnTo>
                    <a:pt x="49" y="228"/>
                  </a:lnTo>
                  <a:lnTo>
                    <a:pt x="60" y="178"/>
                  </a:lnTo>
                  <a:lnTo>
                    <a:pt x="76" y="133"/>
                  </a:lnTo>
                  <a:lnTo>
                    <a:pt x="93" y="89"/>
                  </a:lnTo>
                  <a:lnTo>
                    <a:pt x="121" y="52"/>
                  </a:lnTo>
                  <a:lnTo>
                    <a:pt x="155" y="21"/>
                  </a:lnTo>
                  <a:lnTo>
                    <a:pt x="208" y="0"/>
                  </a:lnTo>
                  <a:lnTo>
                    <a:pt x="254" y="0"/>
                  </a:lnTo>
                  <a:lnTo>
                    <a:pt x="303" y="3"/>
                  </a:lnTo>
                  <a:lnTo>
                    <a:pt x="349" y="9"/>
                  </a:lnTo>
                  <a:lnTo>
                    <a:pt x="396" y="19"/>
                  </a:lnTo>
                  <a:lnTo>
                    <a:pt x="439" y="31"/>
                  </a:lnTo>
                  <a:lnTo>
                    <a:pt x="483" y="48"/>
                  </a:lnTo>
                  <a:lnTo>
                    <a:pt x="524" y="67"/>
                  </a:lnTo>
                  <a:lnTo>
                    <a:pt x="567" y="95"/>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8" name="Freeform 106">
              <a:extLst>
                <a:ext uri="{FF2B5EF4-FFF2-40B4-BE49-F238E27FC236}">
                  <a16:creationId xmlns:a16="http://schemas.microsoft.com/office/drawing/2014/main" id="{FF7BE8F9-F85E-43E7-A8A4-BDCC1F127818}"/>
                </a:ext>
              </a:extLst>
            </p:cNvPr>
            <p:cNvSpPr>
              <a:spLocks/>
            </p:cNvSpPr>
            <p:nvPr/>
          </p:nvSpPr>
          <p:spPr bwMode="auto">
            <a:xfrm>
              <a:off x="1888" y="2720"/>
              <a:ext cx="95" cy="162"/>
            </a:xfrm>
            <a:custGeom>
              <a:avLst/>
              <a:gdLst>
                <a:gd name="T0" fmla="*/ 0 w 190"/>
                <a:gd name="T1" fmla="*/ 323 h 323"/>
                <a:gd name="T2" fmla="*/ 167 w 190"/>
                <a:gd name="T3" fmla="*/ 0 h 323"/>
                <a:gd name="T4" fmla="*/ 190 w 190"/>
                <a:gd name="T5" fmla="*/ 0 h 323"/>
                <a:gd name="T6" fmla="*/ 0 w 190"/>
                <a:gd name="T7" fmla="*/ 323 h 323"/>
              </a:gdLst>
              <a:ahLst/>
              <a:cxnLst>
                <a:cxn ang="0">
                  <a:pos x="T0" y="T1"/>
                </a:cxn>
                <a:cxn ang="0">
                  <a:pos x="T2" y="T3"/>
                </a:cxn>
                <a:cxn ang="0">
                  <a:pos x="T4" y="T5"/>
                </a:cxn>
                <a:cxn ang="0">
                  <a:pos x="T6" y="T7"/>
                </a:cxn>
              </a:cxnLst>
              <a:rect l="0" t="0" r="r" b="b"/>
              <a:pathLst>
                <a:path w="190" h="323">
                  <a:moveTo>
                    <a:pt x="0" y="323"/>
                  </a:moveTo>
                  <a:lnTo>
                    <a:pt x="167" y="0"/>
                  </a:lnTo>
                  <a:lnTo>
                    <a:pt x="190" y="0"/>
                  </a:lnTo>
                  <a:lnTo>
                    <a:pt x="0" y="323"/>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9" name="Freeform 107">
              <a:extLst>
                <a:ext uri="{FF2B5EF4-FFF2-40B4-BE49-F238E27FC236}">
                  <a16:creationId xmlns:a16="http://schemas.microsoft.com/office/drawing/2014/main" id="{C94FB687-139A-4DA3-9BFC-490F77B5E8A9}"/>
                </a:ext>
              </a:extLst>
            </p:cNvPr>
            <p:cNvSpPr>
              <a:spLocks/>
            </p:cNvSpPr>
            <p:nvPr/>
          </p:nvSpPr>
          <p:spPr bwMode="auto">
            <a:xfrm>
              <a:off x="1923" y="2749"/>
              <a:ext cx="92" cy="169"/>
            </a:xfrm>
            <a:custGeom>
              <a:avLst/>
              <a:gdLst>
                <a:gd name="T0" fmla="*/ 0 w 184"/>
                <a:gd name="T1" fmla="*/ 337 h 337"/>
                <a:gd name="T2" fmla="*/ 8 w 184"/>
                <a:gd name="T3" fmla="*/ 291 h 337"/>
                <a:gd name="T4" fmla="*/ 21 w 184"/>
                <a:gd name="T5" fmla="*/ 246 h 337"/>
                <a:gd name="T6" fmla="*/ 37 w 184"/>
                <a:gd name="T7" fmla="*/ 201 h 337"/>
                <a:gd name="T8" fmla="*/ 56 w 184"/>
                <a:gd name="T9" fmla="*/ 159 h 337"/>
                <a:gd name="T10" fmla="*/ 77 w 184"/>
                <a:gd name="T11" fmla="*/ 116 h 337"/>
                <a:gd name="T12" fmla="*/ 103 w 184"/>
                <a:gd name="T13" fmla="*/ 75 h 337"/>
                <a:gd name="T14" fmla="*/ 132 w 184"/>
                <a:gd name="T15" fmla="*/ 35 h 337"/>
                <a:gd name="T16" fmla="*/ 167 w 184"/>
                <a:gd name="T17" fmla="*/ 0 h 337"/>
                <a:gd name="T18" fmla="*/ 184 w 184"/>
                <a:gd name="T19" fmla="*/ 48 h 337"/>
                <a:gd name="T20" fmla="*/ 180 w 184"/>
                <a:gd name="T21" fmla="*/ 95 h 337"/>
                <a:gd name="T22" fmla="*/ 161 w 184"/>
                <a:gd name="T23" fmla="*/ 135 h 337"/>
                <a:gd name="T24" fmla="*/ 132 w 184"/>
                <a:gd name="T25" fmla="*/ 176 h 337"/>
                <a:gd name="T26" fmla="*/ 93 w 184"/>
                <a:gd name="T27" fmla="*/ 213 h 337"/>
                <a:gd name="T28" fmla="*/ 56 w 184"/>
                <a:gd name="T29" fmla="*/ 254 h 337"/>
                <a:gd name="T30" fmla="*/ 23 w 184"/>
                <a:gd name="T31" fmla="*/ 292 h 337"/>
                <a:gd name="T32" fmla="*/ 0 w 184"/>
                <a:gd name="T33" fmla="*/ 337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4" h="337">
                  <a:moveTo>
                    <a:pt x="0" y="337"/>
                  </a:moveTo>
                  <a:lnTo>
                    <a:pt x="8" y="291"/>
                  </a:lnTo>
                  <a:lnTo>
                    <a:pt x="21" y="246"/>
                  </a:lnTo>
                  <a:lnTo>
                    <a:pt x="37" y="201"/>
                  </a:lnTo>
                  <a:lnTo>
                    <a:pt x="56" y="159"/>
                  </a:lnTo>
                  <a:lnTo>
                    <a:pt x="77" y="116"/>
                  </a:lnTo>
                  <a:lnTo>
                    <a:pt x="103" y="75"/>
                  </a:lnTo>
                  <a:lnTo>
                    <a:pt x="132" y="35"/>
                  </a:lnTo>
                  <a:lnTo>
                    <a:pt x="167" y="0"/>
                  </a:lnTo>
                  <a:lnTo>
                    <a:pt x="184" y="48"/>
                  </a:lnTo>
                  <a:lnTo>
                    <a:pt x="180" y="95"/>
                  </a:lnTo>
                  <a:lnTo>
                    <a:pt x="161" y="135"/>
                  </a:lnTo>
                  <a:lnTo>
                    <a:pt x="132" y="176"/>
                  </a:lnTo>
                  <a:lnTo>
                    <a:pt x="93" y="213"/>
                  </a:lnTo>
                  <a:lnTo>
                    <a:pt x="56" y="254"/>
                  </a:lnTo>
                  <a:lnTo>
                    <a:pt x="23" y="292"/>
                  </a:lnTo>
                  <a:lnTo>
                    <a:pt x="0" y="33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0" name="Freeform 108">
              <a:extLst>
                <a:ext uri="{FF2B5EF4-FFF2-40B4-BE49-F238E27FC236}">
                  <a16:creationId xmlns:a16="http://schemas.microsoft.com/office/drawing/2014/main" id="{5B625974-914F-455C-AB60-4F8FDF1EB390}"/>
                </a:ext>
              </a:extLst>
            </p:cNvPr>
            <p:cNvSpPr>
              <a:spLocks/>
            </p:cNvSpPr>
            <p:nvPr/>
          </p:nvSpPr>
          <p:spPr bwMode="auto">
            <a:xfrm>
              <a:off x="2394" y="2792"/>
              <a:ext cx="51" cy="90"/>
            </a:xfrm>
            <a:custGeom>
              <a:avLst/>
              <a:gdLst>
                <a:gd name="T0" fmla="*/ 90 w 103"/>
                <a:gd name="T1" fmla="*/ 180 h 180"/>
                <a:gd name="T2" fmla="*/ 68 w 103"/>
                <a:gd name="T3" fmla="*/ 159 h 180"/>
                <a:gd name="T4" fmla="*/ 47 w 103"/>
                <a:gd name="T5" fmla="*/ 140 h 180"/>
                <a:gd name="T6" fmla="*/ 26 w 103"/>
                <a:gd name="T7" fmla="*/ 116 h 180"/>
                <a:gd name="T8" fmla="*/ 12 w 103"/>
                <a:gd name="T9" fmla="*/ 93 h 180"/>
                <a:gd name="T10" fmla="*/ 0 w 103"/>
                <a:gd name="T11" fmla="*/ 68 h 180"/>
                <a:gd name="T12" fmla="*/ 2 w 103"/>
                <a:gd name="T13" fmla="*/ 45 h 180"/>
                <a:gd name="T14" fmla="*/ 14 w 103"/>
                <a:gd name="T15" fmla="*/ 21 h 180"/>
                <a:gd name="T16" fmla="*/ 43 w 103"/>
                <a:gd name="T17" fmla="*/ 0 h 180"/>
                <a:gd name="T18" fmla="*/ 49 w 103"/>
                <a:gd name="T19" fmla="*/ 19 h 180"/>
                <a:gd name="T20" fmla="*/ 60 w 103"/>
                <a:gd name="T21" fmla="*/ 41 h 180"/>
                <a:gd name="T22" fmla="*/ 74 w 103"/>
                <a:gd name="T23" fmla="*/ 62 h 180"/>
                <a:gd name="T24" fmla="*/ 88 w 103"/>
                <a:gd name="T25" fmla="*/ 83 h 180"/>
                <a:gd name="T26" fmla="*/ 97 w 103"/>
                <a:gd name="T27" fmla="*/ 105 h 180"/>
                <a:gd name="T28" fmla="*/ 103 w 103"/>
                <a:gd name="T29" fmla="*/ 128 h 180"/>
                <a:gd name="T30" fmla="*/ 101 w 103"/>
                <a:gd name="T31" fmla="*/ 151 h 180"/>
                <a:gd name="T32" fmla="*/ 90 w 103"/>
                <a:gd name="T33"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 h="180">
                  <a:moveTo>
                    <a:pt x="90" y="180"/>
                  </a:moveTo>
                  <a:lnTo>
                    <a:pt x="68" y="159"/>
                  </a:lnTo>
                  <a:lnTo>
                    <a:pt x="47" y="140"/>
                  </a:lnTo>
                  <a:lnTo>
                    <a:pt x="26" y="116"/>
                  </a:lnTo>
                  <a:lnTo>
                    <a:pt x="12" y="93"/>
                  </a:lnTo>
                  <a:lnTo>
                    <a:pt x="0" y="68"/>
                  </a:lnTo>
                  <a:lnTo>
                    <a:pt x="2" y="45"/>
                  </a:lnTo>
                  <a:lnTo>
                    <a:pt x="14" y="21"/>
                  </a:lnTo>
                  <a:lnTo>
                    <a:pt x="43" y="0"/>
                  </a:lnTo>
                  <a:lnTo>
                    <a:pt x="49" y="19"/>
                  </a:lnTo>
                  <a:lnTo>
                    <a:pt x="60" y="41"/>
                  </a:lnTo>
                  <a:lnTo>
                    <a:pt x="74" y="62"/>
                  </a:lnTo>
                  <a:lnTo>
                    <a:pt x="88" y="83"/>
                  </a:lnTo>
                  <a:lnTo>
                    <a:pt x="97" y="105"/>
                  </a:lnTo>
                  <a:lnTo>
                    <a:pt x="103" y="128"/>
                  </a:lnTo>
                  <a:lnTo>
                    <a:pt x="101" y="151"/>
                  </a:lnTo>
                  <a:lnTo>
                    <a:pt x="90" y="18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1" name="Freeform 109">
              <a:extLst>
                <a:ext uri="{FF2B5EF4-FFF2-40B4-BE49-F238E27FC236}">
                  <a16:creationId xmlns:a16="http://schemas.microsoft.com/office/drawing/2014/main" id="{BB5A76C1-1778-4CB0-B3AE-F6F9186B14B4}"/>
                </a:ext>
              </a:extLst>
            </p:cNvPr>
            <p:cNvSpPr>
              <a:spLocks/>
            </p:cNvSpPr>
            <p:nvPr/>
          </p:nvSpPr>
          <p:spPr bwMode="auto">
            <a:xfrm>
              <a:off x="1949" y="2845"/>
              <a:ext cx="76" cy="109"/>
            </a:xfrm>
            <a:custGeom>
              <a:avLst/>
              <a:gdLst>
                <a:gd name="T0" fmla="*/ 45 w 153"/>
                <a:gd name="T1" fmla="*/ 217 h 217"/>
                <a:gd name="T2" fmla="*/ 35 w 153"/>
                <a:gd name="T3" fmla="*/ 213 h 217"/>
                <a:gd name="T4" fmla="*/ 25 w 153"/>
                <a:gd name="T5" fmla="*/ 209 h 217"/>
                <a:gd name="T6" fmla="*/ 14 w 153"/>
                <a:gd name="T7" fmla="*/ 201 h 217"/>
                <a:gd name="T8" fmla="*/ 8 w 153"/>
                <a:gd name="T9" fmla="*/ 195 h 217"/>
                <a:gd name="T10" fmla="*/ 0 w 153"/>
                <a:gd name="T11" fmla="*/ 174 h 217"/>
                <a:gd name="T12" fmla="*/ 10 w 153"/>
                <a:gd name="T13" fmla="*/ 157 h 217"/>
                <a:gd name="T14" fmla="*/ 153 w 153"/>
                <a:gd name="T15" fmla="*/ 0 h 217"/>
                <a:gd name="T16" fmla="*/ 150 w 153"/>
                <a:gd name="T17" fmla="*/ 27 h 217"/>
                <a:gd name="T18" fmla="*/ 146 w 153"/>
                <a:gd name="T19" fmla="*/ 56 h 217"/>
                <a:gd name="T20" fmla="*/ 136 w 153"/>
                <a:gd name="T21" fmla="*/ 83 h 217"/>
                <a:gd name="T22" fmla="*/ 124 w 153"/>
                <a:gd name="T23" fmla="*/ 112 h 217"/>
                <a:gd name="T24" fmla="*/ 107 w 153"/>
                <a:gd name="T25" fmla="*/ 139 h 217"/>
                <a:gd name="T26" fmla="*/ 89 w 153"/>
                <a:gd name="T27" fmla="*/ 166 h 217"/>
                <a:gd name="T28" fmla="*/ 68 w 153"/>
                <a:gd name="T29" fmla="*/ 192 h 217"/>
                <a:gd name="T30" fmla="*/ 45 w 153"/>
                <a:gd name="T31" fmla="*/ 217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3" h="217">
                  <a:moveTo>
                    <a:pt x="45" y="217"/>
                  </a:moveTo>
                  <a:lnTo>
                    <a:pt x="35" y="213"/>
                  </a:lnTo>
                  <a:lnTo>
                    <a:pt x="25" y="209"/>
                  </a:lnTo>
                  <a:lnTo>
                    <a:pt x="14" y="201"/>
                  </a:lnTo>
                  <a:lnTo>
                    <a:pt x="8" y="195"/>
                  </a:lnTo>
                  <a:lnTo>
                    <a:pt x="0" y="174"/>
                  </a:lnTo>
                  <a:lnTo>
                    <a:pt x="10" y="157"/>
                  </a:lnTo>
                  <a:lnTo>
                    <a:pt x="153" y="0"/>
                  </a:lnTo>
                  <a:lnTo>
                    <a:pt x="150" y="27"/>
                  </a:lnTo>
                  <a:lnTo>
                    <a:pt x="146" y="56"/>
                  </a:lnTo>
                  <a:lnTo>
                    <a:pt x="136" y="83"/>
                  </a:lnTo>
                  <a:lnTo>
                    <a:pt x="124" y="112"/>
                  </a:lnTo>
                  <a:lnTo>
                    <a:pt x="107" y="139"/>
                  </a:lnTo>
                  <a:lnTo>
                    <a:pt x="89" y="166"/>
                  </a:lnTo>
                  <a:lnTo>
                    <a:pt x="68" y="192"/>
                  </a:lnTo>
                  <a:lnTo>
                    <a:pt x="45" y="21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2" name="Freeform 110">
              <a:extLst>
                <a:ext uri="{FF2B5EF4-FFF2-40B4-BE49-F238E27FC236}">
                  <a16:creationId xmlns:a16="http://schemas.microsoft.com/office/drawing/2014/main" id="{267016AE-8B7E-48EF-9981-924DDB282D13}"/>
                </a:ext>
              </a:extLst>
            </p:cNvPr>
            <p:cNvSpPr>
              <a:spLocks/>
            </p:cNvSpPr>
            <p:nvPr/>
          </p:nvSpPr>
          <p:spPr bwMode="auto">
            <a:xfrm>
              <a:off x="2343" y="2845"/>
              <a:ext cx="72" cy="85"/>
            </a:xfrm>
            <a:custGeom>
              <a:avLst/>
              <a:gdLst>
                <a:gd name="T0" fmla="*/ 143 w 143"/>
                <a:gd name="T1" fmla="*/ 157 h 168"/>
                <a:gd name="T2" fmla="*/ 131 w 143"/>
                <a:gd name="T3" fmla="*/ 163 h 168"/>
                <a:gd name="T4" fmla="*/ 120 w 143"/>
                <a:gd name="T5" fmla="*/ 166 h 168"/>
                <a:gd name="T6" fmla="*/ 106 w 143"/>
                <a:gd name="T7" fmla="*/ 166 h 168"/>
                <a:gd name="T8" fmla="*/ 95 w 143"/>
                <a:gd name="T9" fmla="*/ 168 h 168"/>
                <a:gd name="T10" fmla="*/ 79 w 143"/>
                <a:gd name="T11" fmla="*/ 163 h 168"/>
                <a:gd name="T12" fmla="*/ 67 w 143"/>
                <a:gd name="T13" fmla="*/ 159 h 168"/>
                <a:gd name="T14" fmla="*/ 54 w 143"/>
                <a:gd name="T15" fmla="*/ 151 h 168"/>
                <a:gd name="T16" fmla="*/ 46 w 143"/>
                <a:gd name="T17" fmla="*/ 145 h 168"/>
                <a:gd name="T18" fmla="*/ 21 w 143"/>
                <a:gd name="T19" fmla="*/ 126 h 168"/>
                <a:gd name="T20" fmla="*/ 7 w 143"/>
                <a:gd name="T21" fmla="*/ 108 h 168"/>
                <a:gd name="T22" fmla="*/ 0 w 143"/>
                <a:gd name="T23" fmla="*/ 89 h 168"/>
                <a:gd name="T24" fmla="*/ 0 w 143"/>
                <a:gd name="T25" fmla="*/ 71 h 168"/>
                <a:gd name="T26" fmla="*/ 3 w 143"/>
                <a:gd name="T27" fmla="*/ 52 h 168"/>
                <a:gd name="T28" fmla="*/ 13 w 143"/>
                <a:gd name="T29" fmla="*/ 35 h 168"/>
                <a:gd name="T30" fmla="*/ 27 w 143"/>
                <a:gd name="T31" fmla="*/ 17 h 168"/>
                <a:gd name="T32" fmla="*/ 46 w 143"/>
                <a:gd name="T33" fmla="*/ 0 h 168"/>
                <a:gd name="T34" fmla="*/ 58 w 143"/>
                <a:gd name="T35" fmla="*/ 9 h 168"/>
                <a:gd name="T36" fmla="*/ 69 w 143"/>
                <a:gd name="T37" fmla="*/ 27 h 168"/>
                <a:gd name="T38" fmla="*/ 81 w 143"/>
                <a:gd name="T39" fmla="*/ 46 h 168"/>
                <a:gd name="T40" fmla="*/ 95 w 143"/>
                <a:gd name="T41" fmla="*/ 69 h 168"/>
                <a:gd name="T42" fmla="*/ 104 w 143"/>
                <a:gd name="T43" fmla="*/ 91 h 168"/>
                <a:gd name="T44" fmla="*/ 116 w 143"/>
                <a:gd name="T45" fmla="*/ 114 h 168"/>
                <a:gd name="T46" fmla="*/ 128 w 143"/>
                <a:gd name="T47" fmla="*/ 135 h 168"/>
                <a:gd name="T48" fmla="*/ 143 w 143"/>
                <a:gd name="T49" fmla="*/ 157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3" h="168">
                  <a:moveTo>
                    <a:pt x="143" y="157"/>
                  </a:moveTo>
                  <a:lnTo>
                    <a:pt x="131" y="163"/>
                  </a:lnTo>
                  <a:lnTo>
                    <a:pt x="120" y="166"/>
                  </a:lnTo>
                  <a:lnTo>
                    <a:pt x="106" y="166"/>
                  </a:lnTo>
                  <a:lnTo>
                    <a:pt x="95" y="168"/>
                  </a:lnTo>
                  <a:lnTo>
                    <a:pt x="79" y="163"/>
                  </a:lnTo>
                  <a:lnTo>
                    <a:pt x="67" y="159"/>
                  </a:lnTo>
                  <a:lnTo>
                    <a:pt x="54" y="151"/>
                  </a:lnTo>
                  <a:lnTo>
                    <a:pt x="46" y="145"/>
                  </a:lnTo>
                  <a:lnTo>
                    <a:pt x="21" y="126"/>
                  </a:lnTo>
                  <a:lnTo>
                    <a:pt x="7" y="108"/>
                  </a:lnTo>
                  <a:lnTo>
                    <a:pt x="0" y="89"/>
                  </a:lnTo>
                  <a:lnTo>
                    <a:pt x="0" y="71"/>
                  </a:lnTo>
                  <a:lnTo>
                    <a:pt x="3" y="52"/>
                  </a:lnTo>
                  <a:lnTo>
                    <a:pt x="13" y="35"/>
                  </a:lnTo>
                  <a:lnTo>
                    <a:pt x="27" y="17"/>
                  </a:lnTo>
                  <a:lnTo>
                    <a:pt x="46" y="0"/>
                  </a:lnTo>
                  <a:lnTo>
                    <a:pt x="58" y="9"/>
                  </a:lnTo>
                  <a:lnTo>
                    <a:pt x="69" y="27"/>
                  </a:lnTo>
                  <a:lnTo>
                    <a:pt x="81" y="46"/>
                  </a:lnTo>
                  <a:lnTo>
                    <a:pt x="95" y="69"/>
                  </a:lnTo>
                  <a:lnTo>
                    <a:pt x="104" y="91"/>
                  </a:lnTo>
                  <a:lnTo>
                    <a:pt x="116" y="114"/>
                  </a:lnTo>
                  <a:lnTo>
                    <a:pt x="128" y="135"/>
                  </a:lnTo>
                  <a:lnTo>
                    <a:pt x="143" y="15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3" name="Freeform 111">
              <a:extLst>
                <a:ext uri="{FF2B5EF4-FFF2-40B4-BE49-F238E27FC236}">
                  <a16:creationId xmlns:a16="http://schemas.microsoft.com/office/drawing/2014/main" id="{D6E41060-BDFB-4682-99B1-A919D4C9A913}"/>
                </a:ext>
              </a:extLst>
            </p:cNvPr>
            <p:cNvSpPr>
              <a:spLocks/>
            </p:cNvSpPr>
            <p:nvPr/>
          </p:nvSpPr>
          <p:spPr bwMode="auto">
            <a:xfrm>
              <a:off x="2133" y="2905"/>
              <a:ext cx="84" cy="151"/>
            </a:xfrm>
            <a:custGeom>
              <a:avLst/>
              <a:gdLst>
                <a:gd name="T0" fmla="*/ 168 w 168"/>
                <a:gd name="T1" fmla="*/ 300 h 300"/>
                <a:gd name="T2" fmla="*/ 128 w 168"/>
                <a:gd name="T3" fmla="*/ 279 h 300"/>
                <a:gd name="T4" fmla="*/ 101 w 168"/>
                <a:gd name="T5" fmla="*/ 250 h 300"/>
                <a:gd name="T6" fmla="*/ 79 w 168"/>
                <a:gd name="T7" fmla="*/ 213 h 300"/>
                <a:gd name="T8" fmla="*/ 66 w 168"/>
                <a:gd name="T9" fmla="*/ 172 h 300"/>
                <a:gd name="T10" fmla="*/ 52 w 168"/>
                <a:gd name="T11" fmla="*/ 126 h 300"/>
                <a:gd name="T12" fmla="*/ 38 w 168"/>
                <a:gd name="T13" fmla="*/ 81 h 300"/>
                <a:gd name="T14" fmla="*/ 21 w 168"/>
                <a:gd name="T15" fmla="*/ 37 h 300"/>
                <a:gd name="T16" fmla="*/ 0 w 168"/>
                <a:gd name="T17" fmla="*/ 0 h 300"/>
                <a:gd name="T18" fmla="*/ 52 w 168"/>
                <a:gd name="T19" fmla="*/ 10 h 300"/>
                <a:gd name="T20" fmla="*/ 91 w 168"/>
                <a:gd name="T21" fmla="*/ 35 h 300"/>
                <a:gd name="T22" fmla="*/ 116 w 168"/>
                <a:gd name="T23" fmla="*/ 68 h 300"/>
                <a:gd name="T24" fmla="*/ 133 w 168"/>
                <a:gd name="T25" fmla="*/ 112 h 300"/>
                <a:gd name="T26" fmla="*/ 141 w 168"/>
                <a:gd name="T27" fmla="*/ 157 h 300"/>
                <a:gd name="T28" fmla="*/ 149 w 168"/>
                <a:gd name="T29" fmla="*/ 207 h 300"/>
                <a:gd name="T30" fmla="*/ 155 w 168"/>
                <a:gd name="T31" fmla="*/ 256 h 300"/>
                <a:gd name="T32" fmla="*/ 168 w 168"/>
                <a:gd name="T33" fmla="*/ 300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8" h="300">
                  <a:moveTo>
                    <a:pt x="168" y="300"/>
                  </a:moveTo>
                  <a:lnTo>
                    <a:pt x="128" y="279"/>
                  </a:lnTo>
                  <a:lnTo>
                    <a:pt x="101" y="250"/>
                  </a:lnTo>
                  <a:lnTo>
                    <a:pt x="79" y="213"/>
                  </a:lnTo>
                  <a:lnTo>
                    <a:pt x="66" y="172"/>
                  </a:lnTo>
                  <a:lnTo>
                    <a:pt x="52" y="126"/>
                  </a:lnTo>
                  <a:lnTo>
                    <a:pt x="38" y="81"/>
                  </a:lnTo>
                  <a:lnTo>
                    <a:pt x="21" y="37"/>
                  </a:lnTo>
                  <a:lnTo>
                    <a:pt x="0" y="0"/>
                  </a:lnTo>
                  <a:lnTo>
                    <a:pt x="52" y="10"/>
                  </a:lnTo>
                  <a:lnTo>
                    <a:pt x="91" y="35"/>
                  </a:lnTo>
                  <a:lnTo>
                    <a:pt x="116" y="68"/>
                  </a:lnTo>
                  <a:lnTo>
                    <a:pt x="133" y="112"/>
                  </a:lnTo>
                  <a:lnTo>
                    <a:pt x="141" y="157"/>
                  </a:lnTo>
                  <a:lnTo>
                    <a:pt x="149" y="207"/>
                  </a:lnTo>
                  <a:lnTo>
                    <a:pt x="155" y="256"/>
                  </a:lnTo>
                  <a:lnTo>
                    <a:pt x="168" y="30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4" name="Freeform 112">
              <a:extLst>
                <a:ext uri="{FF2B5EF4-FFF2-40B4-BE49-F238E27FC236}">
                  <a16:creationId xmlns:a16="http://schemas.microsoft.com/office/drawing/2014/main" id="{FD2773E9-200E-43D2-A96F-7F1D7B63E212}"/>
                </a:ext>
              </a:extLst>
            </p:cNvPr>
            <p:cNvSpPr>
              <a:spLocks/>
            </p:cNvSpPr>
            <p:nvPr/>
          </p:nvSpPr>
          <p:spPr bwMode="auto">
            <a:xfrm>
              <a:off x="2055" y="2890"/>
              <a:ext cx="96" cy="166"/>
            </a:xfrm>
            <a:custGeom>
              <a:avLst/>
              <a:gdLst>
                <a:gd name="T0" fmla="*/ 192 w 192"/>
                <a:gd name="T1" fmla="*/ 331 h 331"/>
                <a:gd name="T2" fmla="*/ 139 w 192"/>
                <a:gd name="T3" fmla="*/ 329 h 331"/>
                <a:gd name="T4" fmla="*/ 106 w 192"/>
                <a:gd name="T5" fmla="*/ 314 h 331"/>
                <a:gd name="T6" fmla="*/ 81 w 192"/>
                <a:gd name="T7" fmla="*/ 285 h 331"/>
                <a:gd name="T8" fmla="*/ 67 w 192"/>
                <a:gd name="T9" fmla="*/ 252 h 331"/>
                <a:gd name="T10" fmla="*/ 54 w 192"/>
                <a:gd name="T11" fmla="*/ 211 h 331"/>
                <a:gd name="T12" fmla="*/ 42 w 192"/>
                <a:gd name="T13" fmla="*/ 170 h 331"/>
                <a:gd name="T14" fmla="*/ 23 w 192"/>
                <a:gd name="T15" fmla="*/ 132 h 331"/>
                <a:gd name="T16" fmla="*/ 0 w 192"/>
                <a:gd name="T17" fmla="*/ 103 h 331"/>
                <a:gd name="T18" fmla="*/ 42 w 192"/>
                <a:gd name="T19" fmla="*/ 21 h 331"/>
                <a:gd name="T20" fmla="*/ 75 w 192"/>
                <a:gd name="T21" fmla="*/ 0 h 331"/>
                <a:gd name="T22" fmla="*/ 100 w 192"/>
                <a:gd name="T23" fmla="*/ 19 h 331"/>
                <a:gd name="T24" fmla="*/ 122 w 192"/>
                <a:gd name="T25" fmla="*/ 74 h 331"/>
                <a:gd name="T26" fmla="*/ 137 w 192"/>
                <a:gd name="T27" fmla="*/ 141 h 331"/>
                <a:gd name="T28" fmla="*/ 153 w 192"/>
                <a:gd name="T29" fmla="*/ 217 h 331"/>
                <a:gd name="T30" fmla="*/ 170 w 192"/>
                <a:gd name="T31" fmla="*/ 283 h 331"/>
                <a:gd name="T32" fmla="*/ 192 w 192"/>
                <a:gd name="T33"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31">
                  <a:moveTo>
                    <a:pt x="192" y="331"/>
                  </a:moveTo>
                  <a:lnTo>
                    <a:pt x="139" y="329"/>
                  </a:lnTo>
                  <a:lnTo>
                    <a:pt x="106" y="314"/>
                  </a:lnTo>
                  <a:lnTo>
                    <a:pt x="81" y="285"/>
                  </a:lnTo>
                  <a:lnTo>
                    <a:pt x="67" y="252"/>
                  </a:lnTo>
                  <a:lnTo>
                    <a:pt x="54" y="211"/>
                  </a:lnTo>
                  <a:lnTo>
                    <a:pt x="42" y="170"/>
                  </a:lnTo>
                  <a:lnTo>
                    <a:pt x="23" y="132"/>
                  </a:lnTo>
                  <a:lnTo>
                    <a:pt x="0" y="103"/>
                  </a:lnTo>
                  <a:lnTo>
                    <a:pt x="42" y="21"/>
                  </a:lnTo>
                  <a:lnTo>
                    <a:pt x="75" y="0"/>
                  </a:lnTo>
                  <a:lnTo>
                    <a:pt x="100" y="19"/>
                  </a:lnTo>
                  <a:lnTo>
                    <a:pt x="122" y="74"/>
                  </a:lnTo>
                  <a:lnTo>
                    <a:pt x="137" y="141"/>
                  </a:lnTo>
                  <a:lnTo>
                    <a:pt x="153" y="217"/>
                  </a:lnTo>
                  <a:lnTo>
                    <a:pt x="170" y="283"/>
                  </a:lnTo>
                  <a:lnTo>
                    <a:pt x="192" y="331"/>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5" name="Freeform 113">
              <a:extLst>
                <a:ext uri="{FF2B5EF4-FFF2-40B4-BE49-F238E27FC236}">
                  <a16:creationId xmlns:a16="http://schemas.microsoft.com/office/drawing/2014/main" id="{EA839620-C1CC-45E7-8689-352DDFC8A7AC}"/>
                </a:ext>
              </a:extLst>
            </p:cNvPr>
            <p:cNvSpPr>
              <a:spLocks/>
            </p:cNvSpPr>
            <p:nvPr/>
          </p:nvSpPr>
          <p:spPr bwMode="auto">
            <a:xfrm>
              <a:off x="2323" y="2918"/>
              <a:ext cx="56" cy="96"/>
            </a:xfrm>
            <a:custGeom>
              <a:avLst/>
              <a:gdLst>
                <a:gd name="T0" fmla="*/ 112 w 112"/>
                <a:gd name="T1" fmla="*/ 95 h 192"/>
                <a:gd name="T2" fmla="*/ 105 w 112"/>
                <a:gd name="T3" fmla="*/ 107 h 192"/>
                <a:gd name="T4" fmla="*/ 99 w 112"/>
                <a:gd name="T5" fmla="*/ 118 h 192"/>
                <a:gd name="T6" fmla="*/ 93 w 112"/>
                <a:gd name="T7" fmla="*/ 130 h 192"/>
                <a:gd name="T8" fmla="*/ 87 w 112"/>
                <a:gd name="T9" fmla="*/ 144 h 192"/>
                <a:gd name="T10" fmla="*/ 79 w 112"/>
                <a:gd name="T11" fmla="*/ 153 h 192"/>
                <a:gd name="T12" fmla="*/ 73 w 112"/>
                <a:gd name="T13" fmla="*/ 165 h 192"/>
                <a:gd name="T14" fmla="*/ 68 w 112"/>
                <a:gd name="T15" fmla="*/ 176 h 192"/>
                <a:gd name="T16" fmla="*/ 64 w 112"/>
                <a:gd name="T17" fmla="*/ 192 h 192"/>
                <a:gd name="T18" fmla="*/ 48 w 112"/>
                <a:gd name="T19" fmla="*/ 171 h 192"/>
                <a:gd name="T20" fmla="*/ 37 w 112"/>
                <a:gd name="T21" fmla="*/ 147 h 192"/>
                <a:gd name="T22" fmla="*/ 23 w 112"/>
                <a:gd name="T23" fmla="*/ 122 h 192"/>
                <a:gd name="T24" fmla="*/ 15 w 112"/>
                <a:gd name="T25" fmla="*/ 99 h 192"/>
                <a:gd name="T26" fmla="*/ 6 w 112"/>
                <a:gd name="T27" fmla="*/ 72 h 192"/>
                <a:gd name="T28" fmla="*/ 2 w 112"/>
                <a:gd name="T29" fmla="*/ 47 h 192"/>
                <a:gd name="T30" fmla="*/ 0 w 112"/>
                <a:gd name="T31" fmla="*/ 21 h 192"/>
                <a:gd name="T32" fmla="*/ 4 w 112"/>
                <a:gd name="T33" fmla="*/ 0 h 192"/>
                <a:gd name="T34" fmla="*/ 15 w 112"/>
                <a:gd name="T35" fmla="*/ 10 h 192"/>
                <a:gd name="T36" fmla="*/ 29 w 112"/>
                <a:gd name="T37" fmla="*/ 21 h 192"/>
                <a:gd name="T38" fmla="*/ 42 w 112"/>
                <a:gd name="T39" fmla="*/ 31 h 192"/>
                <a:gd name="T40" fmla="*/ 56 w 112"/>
                <a:gd name="T41" fmla="*/ 41 h 192"/>
                <a:gd name="T42" fmla="*/ 70 w 112"/>
                <a:gd name="T43" fmla="*/ 50 h 192"/>
                <a:gd name="T44" fmla="*/ 83 w 112"/>
                <a:gd name="T45" fmla="*/ 62 h 192"/>
                <a:gd name="T46" fmla="*/ 97 w 112"/>
                <a:gd name="T47" fmla="*/ 76 h 192"/>
                <a:gd name="T48" fmla="*/ 112 w 112"/>
                <a:gd name="T49" fmla="*/ 95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2" h="192">
                  <a:moveTo>
                    <a:pt x="112" y="95"/>
                  </a:moveTo>
                  <a:lnTo>
                    <a:pt x="105" y="107"/>
                  </a:lnTo>
                  <a:lnTo>
                    <a:pt x="99" y="118"/>
                  </a:lnTo>
                  <a:lnTo>
                    <a:pt x="93" y="130"/>
                  </a:lnTo>
                  <a:lnTo>
                    <a:pt x="87" y="144"/>
                  </a:lnTo>
                  <a:lnTo>
                    <a:pt x="79" y="153"/>
                  </a:lnTo>
                  <a:lnTo>
                    <a:pt x="73" y="165"/>
                  </a:lnTo>
                  <a:lnTo>
                    <a:pt x="68" y="176"/>
                  </a:lnTo>
                  <a:lnTo>
                    <a:pt x="64" y="192"/>
                  </a:lnTo>
                  <a:lnTo>
                    <a:pt x="48" y="171"/>
                  </a:lnTo>
                  <a:lnTo>
                    <a:pt x="37" y="147"/>
                  </a:lnTo>
                  <a:lnTo>
                    <a:pt x="23" y="122"/>
                  </a:lnTo>
                  <a:lnTo>
                    <a:pt x="15" y="99"/>
                  </a:lnTo>
                  <a:lnTo>
                    <a:pt x="6" y="72"/>
                  </a:lnTo>
                  <a:lnTo>
                    <a:pt x="2" y="47"/>
                  </a:lnTo>
                  <a:lnTo>
                    <a:pt x="0" y="21"/>
                  </a:lnTo>
                  <a:lnTo>
                    <a:pt x="4" y="0"/>
                  </a:lnTo>
                  <a:lnTo>
                    <a:pt x="15" y="10"/>
                  </a:lnTo>
                  <a:lnTo>
                    <a:pt x="29" y="21"/>
                  </a:lnTo>
                  <a:lnTo>
                    <a:pt x="42" y="31"/>
                  </a:lnTo>
                  <a:lnTo>
                    <a:pt x="56" y="41"/>
                  </a:lnTo>
                  <a:lnTo>
                    <a:pt x="70" y="50"/>
                  </a:lnTo>
                  <a:lnTo>
                    <a:pt x="83" y="62"/>
                  </a:lnTo>
                  <a:lnTo>
                    <a:pt x="97" y="76"/>
                  </a:lnTo>
                  <a:lnTo>
                    <a:pt x="112" y="9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6" name="Freeform 114">
              <a:extLst>
                <a:ext uri="{FF2B5EF4-FFF2-40B4-BE49-F238E27FC236}">
                  <a16:creationId xmlns:a16="http://schemas.microsoft.com/office/drawing/2014/main" id="{7AD3BEAC-BD9B-4334-9A95-2CE357C0205E}"/>
                </a:ext>
              </a:extLst>
            </p:cNvPr>
            <p:cNvSpPr>
              <a:spLocks/>
            </p:cNvSpPr>
            <p:nvPr/>
          </p:nvSpPr>
          <p:spPr bwMode="auto">
            <a:xfrm>
              <a:off x="2229" y="2940"/>
              <a:ext cx="72" cy="111"/>
            </a:xfrm>
            <a:custGeom>
              <a:avLst/>
              <a:gdLst>
                <a:gd name="T0" fmla="*/ 143 w 143"/>
                <a:gd name="T1" fmla="*/ 194 h 221"/>
                <a:gd name="T2" fmla="*/ 120 w 143"/>
                <a:gd name="T3" fmla="*/ 213 h 221"/>
                <a:gd name="T4" fmla="*/ 99 w 143"/>
                <a:gd name="T5" fmla="*/ 221 h 221"/>
                <a:gd name="T6" fmla="*/ 81 w 143"/>
                <a:gd name="T7" fmla="*/ 217 h 221"/>
                <a:gd name="T8" fmla="*/ 66 w 143"/>
                <a:gd name="T9" fmla="*/ 209 h 221"/>
                <a:gd name="T10" fmla="*/ 48 w 143"/>
                <a:gd name="T11" fmla="*/ 194 h 221"/>
                <a:gd name="T12" fmla="*/ 38 w 143"/>
                <a:gd name="T13" fmla="*/ 178 h 221"/>
                <a:gd name="T14" fmla="*/ 27 w 143"/>
                <a:gd name="T15" fmla="*/ 161 h 221"/>
                <a:gd name="T16" fmla="*/ 23 w 143"/>
                <a:gd name="T17" fmla="*/ 147 h 221"/>
                <a:gd name="T18" fmla="*/ 0 w 143"/>
                <a:gd name="T19" fmla="*/ 2 h 221"/>
                <a:gd name="T20" fmla="*/ 35 w 143"/>
                <a:gd name="T21" fmla="*/ 0 h 221"/>
                <a:gd name="T22" fmla="*/ 62 w 143"/>
                <a:gd name="T23" fmla="*/ 11 h 221"/>
                <a:gd name="T24" fmla="*/ 81 w 143"/>
                <a:gd name="T25" fmla="*/ 31 h 221"/>
                <a:gd name="T26" fmla="*/ 99 w 143"/>
                <a:gd name="T27" fmla="*/ 62 h 221"/>
                <a:gd name="T28" fmla="*/ 108 w 143"/>
                <a:gd name="T29" fmla="*/ 93 h 221"/>
                <a:gd name="T30" fmla="*/ 120 w 143"/>
                <a:gd name="T31" fmla="*/ 128 h 221"/>
                <a:gd name="T32" fmla="*/ 130 w 143"/>
                <a:gd name="T33" fmla="*/ 161 h 221"/>
                <a:gd name="T34" fmla="*/ 143 w 143"/>
                <a:gd name="T35" fmla="*/ 194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3" h="221">
                  <a:moveTo>
                    <a:pt x="143" y="194"/>
                  </a:moveTo>
                  <a:lnTo>
                    <a:pt x="120" y="213"/>
                  </a:lnTo>
                  <a:lnTo>
                    <a:pt x="99" y="221"/>
                  </a:lnTo>
                  <a:lnTo>
                    <a:pt x="81" y="217"/>
                  </a:lnTo>
                  <a:lnTo>
                    <a:pt x="66" y="209"/>
                  </a:lnTo>
                  <a:lnTo>
                    <a:pt x="48" y="194"/>
                  </a:lnTo>
                  <a:lnTo>
                    <a:pt x="38" y="178"/>
                  </a:lnTo>
                  <a:lnTo>
                    <a:pt x="27" y="161"/>
                  </a:lnTo>
                  <a:lnTo>
                    <a:pt x="23" y="147"/>
                  </a:lnTo>
                  <a:lnTo>
                    <a:pt x="0" y="2"/>
                  </a:lnTo>
                  <a:lnTo>
                    <a:pt x="35" y="0"/>
                  </a:lnTo>
                  <a:lnTo>
                    <a:pt x="62" y="11"/>
                  </a:lnTo>
                  <a:lnTo>
                    <a:pt x="81" y="31"/>
                  </a:lnTo>
                  <a:lnTo>
                    <a:pt x="99" y="62"/>
                  </a:lnTo>
                  <a:lnTo>
                    <a:pt x="108" y="93"/>
                  </a:lnTo>
                  <a:lnTo>
                    <a:pt x="120" y="128"/>
                  </a:lnTo>
                  <a:lnTo>
                    <a:pt x="130" y="161"/>
                  </a:lnTo>
                  <a:lnTo>
                    <a:pt x="143" y="19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7" name="Freeform 115">
              <a:extLst>
                <a:ext uri="{FF2B5EF4-FFF2-40B4-BE49-F238E27FC236}">
                  <a16:creationId xmlns:a16="http://schemas.microsoft.com/office/drawing/2014/main" id="{3F83E882-3292-4217-85DF-3E02372ABA00}"/>
                </a:ext>
              </a:extLst>
            </p:cNvPr>
            <p:cNvSpPr>
              <a:spLocks/>
            </p:cNvSpPr>
            <p:nvPr/>
          </p:nvSpPr>
          <p:spPr bwMode="auto">
            <a:xfrm>
              <a:off x="2019" y="2984"/>
              <a:ext cx="42" cy="42"/>
            </a:xfrm>
            <a:custGeom>
              <a:avLst/>
              <a:gdLst>
                <a:gd name="T0" fmla="*/ 0 w 83"/>
                <a:gd name="T1" fmla="*/ 60 h 83"/>
                <a:gd name="T2" fmla="*/ 35 w 83"/>
                <a:gd name="T3" fmla="*/ 0 h 83"/>
                <a:gd name="T4" fmla="*/ 83 w 83"/>
                <a:gd name="T5" fmla="*/ 83 h 83"/>
                <a:gd name="T6" fmla="*/ 0 w 83"/>
                <a:gd name="T7" fmla="*/ 60 h 83"/>
              </a:gdLst>
              <a:ahLst/>
              <a:cxnLst>
                <a:cxn ang="0">
                  <a:pos x="T0" y="T1"/>
                </a:cxn>
                <a:cxn ang="0">
                  <a:pos x="T2" y="T3"/>
                </a:cxn>
                <a:cxn ang="0">
                  <a:pos x="T4" y="T5"/>
                </a:cxn>
                <a:cxn ang="0">
                  <a:pos x="T6" y="T7"/>
                </a:cxn>
              </a:cxnLst>
              <a:rect l="0" t="0" r="r" b="b"/>
              <a:pathLst>
                <a:path w="83" h="83">
                  <a:moveTo>
                    <a:pt x="0" y="60"/>
                  </a:moveTo>
                  <a:lnTo>
                    <a:pt x="35" y="0"/>
                  </a:lnTo>
                  <a:lnTo>
                    <a:pt x="83" y="83"/>
                  </a:lnTo>
                  <a:lnTo>
                    <a:pt x="0"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8" name="Freeform 116">
              <a:extLst>
                <a:ext uri="{FF2B5EF4-FFF2-40B4-BE49-F238E27FC236}">
                  <a16:creationId xmlns:a16="http://schemas.microsoft.com/office/drawing/2014/main" id="{B1024A5D-EBE3-4928-AF26-F91ECEB50787}"/>
                </a:ext>
              </a:extLst>
            </p:cNvPr>
            <p:cNvSpPr>
              <a:spLocks/>
            </p:cNvSpPr>
            <p:nvPr/>
          </p:nvSpPr>
          <p:spPr bwMode="auto">
            <a:xfrm>
              <a:off x="1710" y="2803"/>
              <a:ext cx="452" cy="426"/>
            </a:xfrm>
            <a:custGeom>
              <a:avLst/>
              <a:gdLst>
                <a:gd name="T0" fmla="*/ 846 w 904"/>
                <a:gd name="T1" fmla="*/ 266 h 853"/>
                <a:gd name="T2" fmla="*/ 840 w 904"/>
                <a:gd name="T3" fmla="*/ 326 h 853"/>
                <a:gd name="T4" fmla="*/ 850 w 904"/>
                <a:gd name="T5" fmla="*/ 384 h 853"/>
                <a:gd name="T6" fmla="*/ 869 w 904"/>
                <a:gd name="T7" fmla="*/ 440 h 853"/>
                <a:gd name="T8" fmla="*/ 888 w 904"/>
                <a:gd name="T9" fmla="*/ 497 h 853"/>
                <a:gd name="T10" fmla="*/ 902 w 904"/>
                <a:gd name="T11" fmla="*/ 549 h 853"/>
                <a:gd name="T12" fmla="*/ 904 w 904"/>
                <a:gd name="T13" fmla="*/ 603 h 853"/>
                <a:gd name="T14" fmla="*/ 886 w 904"/>
                <a:gd name="T15" fmla="*/ 656 h 853"/>
                <a:gd name="T16" fmla="*/ 846 w 904"/>
                <a:gd name="T17" fmla="*/ 710 h 853"/>
                <a:gd name="T18" fmla="*/ 787 w 904"/>
                <a:gd name="T19" fmla="*/ 758 h 853"/>
                <a:gd name="T20" fmla="*/ 729 w 904"/>
                <a:gd name="T21" fmla="*/ 795 h 853"/>
                <a:gd name="T22" fmla="*/ 671 w 904"/>
                <a:gd name="T23" fmla="*/ 819 h 853"/>
                <a:gd name="T24" fmla="*/ 615 w 904"/>
                <a:gd name="T25" fmla="*/ 834 h 853"/>
                <a:gd name="T26" fmla="*/ 553 w 904"/>
                <a:gd name="T27" fmla="*/ 842 h 853"/>
                <a:gd name="T28" fmla="*/ 493 w 904"/>
                <a:gd name="T29" fmla="*/ 846 h 853"/>
                <a:gd name="T30" fmla="*/ 431 w 904"/>
                <a:gd name="T31" fmla="*/ 850 h 853"/>
                <a:gd name="T32" fmla="*/ 367 w 904"/>
                <a:gd name="T33" fmla="*/ 853 h 853"/>
                <a:gd name="T34" fmla="*/ 43 w 904"/>
                <a:gd name="T35" fmla="*/ 613 h 853"/>
                <a:gd name="T36" fmla="*/ 33 w 904"/>
                <a:gd name="T37" fmla="*/ 551 h 853"/>
                <a:gd name="T38" fmla="*/ 21 w 904"/>
                <a:gd name="T39" fmla="*/ 491 h 853"/>
                <a:gd name="T40" fmla="*/ 8 w 904"/>
                <a:gd name="T41" fmla="*/ 427 h 853"/>
                <a:gd name="T42" fmla="*/ 0 w 904"/>
                <a:gd name="T43" fmla="*/ 367 h 853"/>
                <a:gd name="T44" fmla="*/ 0 w 904"/>
                <a:gd name="T45" fmla="*/ 307 h 853"/>
                <a:gd name="T46" fmla="*/ 14 w 904"/>
                <a:gd name="T47" fmla="*/ 252 h 853"/>
                <a:gd name="T48" fmla="*/ 47 w 904"/>
                <a:gd name="T49" fmla="*/ 202 h 853"/>
                <a:gd name="T50" fmla="*/ 103 w 904"/>
                <a:gd name="T51" fmla="*/ 159 h 853"/>
                <a:gd name="T52" fmla="*/ 159 w 904"/>
                <a:gd name="T53" fmla="*/ 59 h 853"/>
                <a:gd name="T54" fmla="*/ 229 w 904"/>
                <a:gd name="T55" fmla="*/ 10 h 853"/>
                <a:gd name="T56" fmla="*/ 303 w 904"/>
                <a:gd name="T57" fmla="*/ 0 h 853"/>
                <a:gd name="T58" fmla="*/ 384 w 904"/>
                <a:gd name="T59" fmla="*/ 20 h 853"/>
                <a:gd name="T60" fmla="*/ 467 w 904"/>
                <a:gd name="T61" fmla="*/ 51 h 853"/>
                <a:gd name="T62" fmla="*/ 557 w 904"/>
                <a:gd name="T63" fmla="*/ 84 h 853"/>
                <a:gd name="T64" fmla="*/ 646 w 904"/>
                <a:gd name="T65" fmla="*/ 103 h 853"/>
                <a:gd name="T66" fmla="*/ 737 w 904"/>
                <a:gd name="T67" fmla="*/ 99 h 853"/>
                <a:gd name="T68" fmla="*/ 846 w 904"/>
                <a:gd name="T69" fmla="*/ 266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04" h="853">
                  <a:moveTo>
                    <a:pt x="846" y="266"/>
                  </a:moveTo>
                  <a:lnTo>
                    <a:pt x="840" y="326"/>
                  </a:lnTo>
                  <a:lnTo>
                    <a:pt x="850" y="384"/>
                  </a:lnTo>
                  <a:lnTo>
                    <a:pt x="869" y="440"/>
                  </a:lnTo>
                  <a:lnTo>
                    <a:pt x="888" y="497"/>
                  </a:lnTo>
                  <a:lnTo>
                    <a:pt x="902" y="549"/>
                  </a:lnTo>
                  <a:lnTo>
                    <a:pt x="904" y="603"/>
                  </a:lnTo>
                  <a:lnTo>
                    <a:pt x="886" y="656"/>
                  </a:lnTo>
                  <a:lnTo>
                    <a:pt x="846" y="710"/>
                  </a:lnTo>
                  <a:lnTo>
                    <a:pt x="787" y="758"/>
                  </a:lnTo>
                  <a:lnTo>
                    <a:pt x="729" y="795"/>
                  </a:lnTo>
                  <a:lnTo>
                    <a:pt x="671" y="819"/>
                  </a:lnTo>
                  <a:lnTo>
                    <a:pt x="615" y="834"/>
                  </a:lnTo>
                  <a:lnTo>
                    <a:pt x="553" y="842"/>
                  </a:lnTo>
                  <a:lnTo>
                    <a:pt x="493" y="846"/>
                  </a:lnTo>
                  <a:lnTo>
                    <a:pt x="431" y="850"/>
                  </a:lnTo>
                  <a:lnTo>
                    <a:pt x="367" y="853"/>
                  </a:lnTo>
                  <a:lnTo>
                    <a:pt x="43" y="613"/>
                  </a:lnTo>
                  <a:lnTo>
                    <a:pt x="33" y="551"/>
                  </a:lnTo>
                  <a:lnTo>
                    <a:pt x="21" y="491"/>
                  </a:lnTo>
                  <a:lnTo>
                    <a:pt x="8" y="427"/>
                  </a:lnTo>
                  <a:lnTo>
                    <a:pt x="0" y="367"/>
                  </a:lnTo>
                  <a:lnTo>
                    <a:pt x="0" y="307"/>
                  </a:lnTo>
                  <a:lnTo>
                    <a:pt x="14" y="252"/>
                  </a:lnTo>
                  <a:lnTo>
                    <a:pt x="47" y="202"/>
                  </a:lnTo>
                  <a:lnTo>
                    <a:pt x="103" y="159"/>
                  </a:lnTo>
                  <a:lnTo>
                    <a:pt x="159" y="59"/>
                  </a:lnTo>
                  <a:lnTo>
                    <a:pt x="229" y="10"/>
                  </a:lnTo>
                  <a:lnTo>
                    <a:pt x="303" y="0"/>
                  </a:lnTo>
                  <a:lnTo>
                    <a:pt x="384" y="20"/>
                  </a:lnTo>
                  <a:lnTo>
                    <a:pt x="467" y="51"/>
                  </a:lnTo>
                  <a:lnTo>
                    <a:pt x="557" y="84"/>
                  </a:lnTo>
                  <a:lnTo>
                    <a:pt x="646" y="103"/>
                  </a:lnTo>
                  <a:lnTo>
                    <a:pt x="737" y="99"/>
                  </a:lnTo>
                  <a:lnTo>
                    <a:pt x="846" y="2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9" name="Freeform 117">
              <a:extLst>
                <a:ext uri="{FF2B5EF4-FFF2-40B4-BE49-F238E27FC236}">
                  <a16:creationId xmlns:a16="http://schemas.microsoft.com/office/drawing/2014/main" id="{3E9CBB2D-0B14-4459-873B-CC316E8653F4}"/>
                </a:ext>
              </a:extLst>
            </p:cNvPr>
            <p:cNvSpPr>
              <a:spLocks/>
            </p:cNvSpPr>
            <p:nvPr/>
          </p:nvSpPr>
          <p:spPr bwMode="auto">
            <a:xfrm>
              <a:off x="1875" y="2858"/>
              <a:ext cx="210" cy="192"/>
            </a:xfrm>
            <a:custGeom>
              <a:avLst/>
              <a:gdLst>
                <a:gd name="T0" fmla="*/ 421 w 421"/>
                <a:gd name="T1" fmla="*/ 238 h 384"/>
                <a:gd name="T2" fmla="*/ 417 w 421"/>
                <a:gd name="T3" fmla="*/ 271 h 384"/>
                <a:gd name="T4" fmla="*/ 407 w 421"/>
                <a:gd name="T5" fmla="*/ 296 h 384"/>
                <a:gd name="T6" fmla="*/ 386 w 421"/>
                <a:gd name="T7" fmla="*/ 314 h 384"/>
                <a:gd name="T8" fmla="*/ 361 w 421"/>
                <a:gd name="T9" fmla="*/ 328 h 384"/>
                <a:gd name="T10" fmla="*/ 329 w 421"/>
                <a:gd name="T11" fmla="*/ 337 h 384"/>
                <a:gd name="T12" fmla="*/ 298 w 421"/>
                <a:gd name="T13" fmla="*/ 349 h 384"/>
                <a:gd name="T14" fmla="*/ 267 w 421"/>
                <a:gd name="T15" fmla="*/ 362 h 384"/>
                <a:gd name="T16" fmla="*/ 240 w 421"/>
                <a:gd name="T17" fmla="*/ 384 h 384"/>
                <a:gd name="T18" fmla="*/ 170 w 421"/>
                <a:gd name="T19" fmla="*/ 368 h 384"/>
                <a:gd name="T20" fmla="*/ 124 w 421"/>
                <a:gd name="T21" fmla="*/ 335 h 384"/>
                <a:gd name="T22" fmla="*/ 93 w 421"/>
                <a:gd name="T23" fmla="*/ 289 h 384"/>
                <a:gd name="T24" fmla="*/ 75 w 421"/>
                <a:gd name="T25" fmla="*/ 234 h 384"/>
                <a:gd name="T26" fmla="*/ 60 w 421"/>
                <a:gd name="T27" fmla="*/ 172 h 384"/>
                <a:gd name="T28" fmla="*/ 46 w 421"/>
                <a:gd name="T29" fmla="*/ 112 h 384"/>
                <a:gd name="T30" fmla="*/ 27 w 421"/>
                <a:gd name="T31" fmla="*/ 52 h 384"/>
                <a:gd name="T32" fmla="*/ 0 w 421"/>
                <a:gd name="T33" fmla="*/ 0 h 384"/>
                <a:gd name="T34" fmla="*/ 58 w 421"/>
                <a:gd name="T35" fmla="*/ 21 h 384"/>
                <a:gd name="T36" fmla="*/ 128 w 421"/>
                <a:gd name="T37" fmla="*/ 33 h 384"/>
                <a:gd name="T38" fmla="*/ 200 w 421"/>
                <a:gd name="T39" fmla="*/ 41 h 384"/>
                <a:gd name="T40" fmla="*/ 271 w 421"/>
                <a:gd name="T41" fmla="*/ 50 h 384"/>
                <a:gd name="T42" fmla="*/ 333 w 421"/>
                <a:gd name="T43" fmla="*/ 66 h 384"/>
                <a:gd name="T44" fmla="*/ 384 w 421"/>
                <a:gd name="T45" fmla="*/ 101 h 384"/>
                <a:gd name="T46" fmla="*/ 413 w 421"/>
                <a:gd name="T47" fmla="*/ 155 h 384"/>
                <a:gd name="T48" fmla="*/ 421 w 421"/>
                <a:gd name="T49" fmla="*/ 238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1" h="384">
                  <a:moveTo>
                    <a:pt x="421" y="238"/>
                  </a:moveTo>
                  <a:lnTo>
                    <a:pt x="417" y="271"/>
                  </a:lnTo>
                  <a:lnTo>
                    <a:pt x="407" y="296"/>
                  </a:lnTo>
                  <a:lnTo>
                    <a:pt x="386" y="314"/>
                  </a:lnTo>
                  <a:lnTo>
                    <a:pt x="361" y="328"/>
                  </a:lnTo>
                  <a:lnTo>
                    <a:pt x="329" y="337"/>
                  </a:lnTo>
                  <a:lnTo>
                    <a:pt x="298" y="349"/>
                  </a:lnTo>
                  <a:lnTo>
                    <a:pt x="267" y="362"/>
                  </a:lnTo>
                  <a:lnTo>
                    <a:pt x="240" y="384"/>
                  </a:lnTo>
                  <a:lnTo>
                    <a:pt x="170" y="368"/>
                  </a:lnTo>
                  <a:lnTo>
                    <a:pt x="124" y="335"/>
                  </a:lnTo>
                  <a:lnTo>
                    <a:pt x="93" y="289"/>
                  </a:lnTo>
                  <a:lnTo>
                    <a:pt x="75" y="234"/>
                  </a:lnTo>
                  <a:lnTo>
                    <a:pt x="60" y="172"/>
                  </a:lnTo>
                  <a:lnTo>
                    <a:pt x="46" y="112"/>
                  </a:lnTo>
                  <a:lnTo>
                    <a:pt x="27" y="52"/>
                  </a:lnTo>
                  <a:lnTo>
                    <a:pt x="0" y="0"/>
                  </a:lnTo>
                  <a:lnTo>
                    <a:pt x="58" y="21"/>
                  </a:lnTo>
                  <a:lnTo>
                    <a:pt x="128" y="33"/>
                  </a:lnTo>
                  <a:lnTo>
                    <a:pt x="200" y="41"/>
                  </a:lnTo>
                  <a:lnTo>
                    <a:pt x="271" y="50"/>
                  </a:lnTo>
                  <a:lnTo>
                    <a:pt x="333" y="66"/>
                  </a:lnTo>
                  <a:lnTo>
                    <a:pt x="384" y="101"/>
                  </a:lnTo>
                  <a:lnTo>
                    <a:pt x="413" y="155"/>
                  </a:lnTo>
                  <a:lnTo>
                    <a:pt x="421" y="238"/>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90" name="Freeform 118">
              <a:extLst>
                <a:ext uri="{FF2B5EF4-FFF2-40B4-BE49-F238E27FC236}">
                  <a16:creationId xmlns:a16="http://schemas.microsoft.com/office/drawing/2014/main" id="{C6481BA4-1732-4B92-A424-0C1F744915DF}"/>
                </a:ext>
              </a:extLst>
            </p:cNvPr>
            <p:cNvSpPr>
              <a:spLocks/>
            </p:cNvSpPr>
            <p:nvPr/>
          </p:nvSpPr>
          <p:spPr bwMode="auto">
            <a:xfrm>
              <a:off x="1759" y="2888"/>
              <a:ext cx="98" cy="143"/>
            </a:xfrm>
            <a:custGeom>
              <a:avLst/>
              <a:gdLst>
                <a:gd name="T0" fmla="*/ 198 w 198"/>
                <a:gd name="T1" fmla="*/ 178 h 287"/>
                <a:gd name="T2" fmla="*/ 6 w 198"/>
                <a:gd name="T3" fmla="*/ 287 h 287"/>
                <a:gd name="T4" fmla="*/ 0 w 198"/>
                <a:gd name="T5" fmla="*/ 248 h 287"/>
                <a:gd name="T6" fmla="*/ 12 w 198"/>
                <a:gd name="T7" fmla="*/ 217 h 287"/>
                <a:gd name="T8" fmla="*/ 35 w 198"/>
                <a:gd name="T9" fmla="*/ 190 h 287"/>
                <a:gd name="T10" fmla="*/ 66 w 198"/>
                <a:gd name="T11" fmla="*/ 167 h 287"/>
                <a:gd name="T12" fmla="*/ 95 w 198"/>
                <a:gd name="T13" fmla="*/ 141 h 287"/>
                <a:gd name="T14" fmla="*/ 120 w 198"/>
                <a:gd name="T15" fmla="*/ 118 h 287"/>
                <a:gd name="T16" fmla="*/ 136 w 198"/>
                <a:gd name="T17" fmla="*/ 91 h 287"/>
                <a:gd name="T18" fmla="*/ 138 w 198"/>
                <a:gd name="T19" fmla="*/ 60 h 287"/>
                <a:gd name="T20" fmla="*/ 6 w 198"/>
                <a:gd name="T21" fmla="*/ 120 h 287"/>
                <a:gd name="T22" fmla="*/ 113 w 198"/>
                <a:gd name="T23" fmla="*/ 0 h 287"/>
                <a:gd name="T24" fmla="*/ 128 w 198"/>
                <a:gd name="T25" fmla="*/ 14 h 287"/>
                <a:gd name="T26" fmla="*/ 142 w 198"/>
                <a:gd name="T27" fmla="*/ 33 h 287"/>
                <a:gd name="T28" fmla="*/ 153 w 198"/>
                <a:gd name="T29" fmla="*/ 54 h 287"/>
                <a:gd name="T30" fmla="*/ 167 w 198"/>
                <a:gd name="T31" fmla="*/ 79 h 287"/>
                <a:gd name="T32" fmla="*/ 175 w 198"/>
                <a:gd name="T33" fmla="*/ 103 h 287"/>
                <a:gd name="T34" fmla="*/ 184 w 198"/>
                <a:gd name="T35" fmla="*/ 130 h 287"/>
                <a:gd name="T36" fmla="*/ 190 w 198"/>
                <a:gd name="T37" fmla="*/ 153 h 287"/>
                <a:gd name="T38" fmla="*/ 198 w 198"/>
                <a:gd name="T39" fmla="*/ 178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8" h="287">
                  <a:moveTo>
                    <a:pt x="198" y="178"/>
                  </a:moveTo>
                  <a:lnTo>
                    <a:pt x="6" y="287"/>
                  </a:lnTo>
                  <a:lnTo>
                    <a:pt x="0" y="248"/>
                  </a:lnTo>
                  <a:lnTo>
                    <a:pt x="12" y="217"/>
                  </a:lnTo>
                  <a:lnTo>
                    <a:pt x="35" y="190"/>
                  </a:lnTo>
                  <a:lnTo>
                    <a:pt x="66" y="167"/>
                  </a:lnTo>
                  <a:lnTo>
                    <a:pt x="95" y="141"/>
                  </a:lnTo>
                  <a:lnTo>
                    <a:pt x="120" y="118"/>
                  </a:lnTo>
                  <a:lnTo>
                    <a:pt x="136" y="91"/>
                  </a:lnTo>
                  <a:lnTo>
                    <a:pt x="138" y="60"/>
                  </a:lnTo>
                  <a:lnTo>
                    <a:pt x="6" y="120"/>
                  </a:lnTo>
                  <a:lnTo>
                    <a:pt x="113" y="0"/>
                  </a:lnTo>
                  <a:lnTo>
                    <a:pt x="128" y="14"/>
                  </a:lnTo>
                  <a:lnTo>
                    <a:pt x="142" y="33"/>
                  </a:lnTo>
                  <a:lnTo>
                    <a:pt x="153" y="54"/>
                  </a:lnTo>
                  <a:lnTo>
                    <a:pt x="167" y="79"/>
                  </a:lnTo>
                  <a:lnTo>
                    <a:pt x="175" y="103"/>
                  </a:lnTo>
                  <a:lnTo>
                    <a:pt x="184" y="130"/>
                  </a:lnTo>
                  <a:lnTo>
                    <a:pt x="190" y="153"/>
                  </a:lnTo>
                  <a:lnTo>
                    <a:pt x="198" y="178"/>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91" name="Freeform 119">
              <a:extLst>
                <a:ext uri="{FF2B5EF4-FFF2-40B4-BE49-F238E27FC236}">
                  <a16:creationId xmlns:a16="http://schemas.microsoft.com/office/drawing/2014/main" id="{6063DC4A-3F79-40FC-88DD-AB531A987C9C}"/>
                </a:ext>
              </a:extLst>
            </p:cNvPr>
            <p:cNvSpPr>
              <a:spLocks/>
            </p:cNvSpPr>
            <p:nvPr/>
          </p:nvSpPr>
          <p:spPr bwMode="auto">
            <a:xfrm>
              <a:off x="1767" y="3001"/>
              <a:ext cx="104" cy="62"/>
            </a:xfrm>
            <a:custGeom>
              <a:avLst/>
              <a:gdLst>
                <a:gd name="T0" fmla="*/ 203 w 207"/>
                <a:gd name="T1" fmla="*/ 60 h 124"/>
                <a:gd name="T2" fmla="*/ 178 w 207"/>
                <a:gd name="T3" fmla="*/ 70 h 124"/>
                <a:gd name="T4" fmla="*/ 155 w 207"/>
                <a:gd name="T5" fmla="*/ 81 h 124"/>
                <a:gd name="T6" fmla="*/ 129 w 207"/>
                <a:gd name="T7" fmla="*/ 93 h 124"/>
                <a:gd name="T8" fmla="*/ 104 w 207"/>
                <a:gd name="T9" fmla="*/ 106 h 124"/>
                <a:gd name="T10" fmla="*/ 77 w 207"/>
                <a:gd name="T11" fmla="*/ 116 h 124"/>
                <a:gd name="T12" fmla="*/ 52 w 207"/>
                <a:gd name="T13" fmla="*/ 122 h 124"/>
                <a:gd name="T14" fmla="*/ 25 w 207"/>
                <a:gd name="T15" fmla="*/ 124 h 124"/>
                <a:gd name="T16" fmla="*/ 0 w 207"/>
                <a:gd name="T17" fmla="*/ 120 h 124"/>
                <a:gd name="T18" fmla="*/ 27 w 207"/>
                <a:gd name="T19" fmla="*/ 118 h 124"/>
                <a:gd name="T20" fmla="*/ 54 w 207"/>
                <a:gd name="T21" fmla="*/ 108 h 124"/>
                <a:gd name="T22" fmla="*/ 77 w 207"/>
                <a:gd name="T23" fmla="*/ 91 h 124"/>
                <a:gd name="T24" fmla="*/ 100 w 207"/>
                <a:gd name="T25" fmla="*/ 73 h 124"/>
                <a:gd name="T26" fmla="*/ 122 w 207"/>
                <a:gd name="T27" fmla="*/ 50 h 124"/>
                <a:gd name="T28" fmla="*/ 147 w 207"/>
                <a:gd name="T29" fmla="*/ 29 h 124"/>
                <a:gd name="T30" fmla="*/ 172 w 207"/>
                <a:gd name="T31" fmla="*/ 11 h 124"/>
                <a:gd name="T32" fmla="*/ 203 w 207"/>
                <a:gd name="T33" fmla="*/ 0 h 124"/>
                <a:gd name="T34" fmla="*/ 207 w 207"/>
                <a:gd name="T35" fmla="*/ 4 h 124"/>
                <a:gd name="T36" fmla="*/ 207 w 207"/>
                <a:gd name="T37" fmla="*/ 21 h 124"/>
                <a:gd name="T38" fmla="*/ 205 w 207"/>
                <a:gd name="T39" fmla="*/ 29 h 124"/>
                <a:gd name="T40" fmla="*/ 203 w 207"/>
                <a:gd name="T41" fmla="*/ 41 h 124"/>
                <a:gd name="T42" fmla="*/ 203 w 207"/>
                <a:gd name="T43" fmla="*/ 50 h 124"/>
                <a:gd name="T44" fmla="*/ 203 w 207"/>
                <a:gd name="T45" fmla="*/ 6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7" h="124">
                  <a:moveTo>
                    <a:pt x="203" y="60"/>
                  </a:moveTo>
                  <a:lnTo>
                    <a:pt x="178" y="70"/>
                  </a:lnTo>
                  <a:lnTo>
                    <a:pt x="155" y="81"/>
                  </a:lnTo>
                  <a:lnTo>
                    <a:pt x="129" y="93"/>
                  </a:lnTo>
                  <a:lnTo>
                    <a:pt x="104" y="106"/>
                  </a:lnTo>
                  <a:lnTo>
                    <a:pt x="77" y="116"/>
                  </a:lnTo>
                  <a:lnTo>
                    <a:pt x="52" y="122"/>
                  </a:lnTo>
                  <a:lnTo>
                    <a:pt x="25" y="124"/>
                  </a:lnTo>
                  <a:lnTo>
                    <a:pt x="0" y="120"/>
                  </a:lnTo>
                  <a:lnTo>
                    <a:pt x="27" y="118"/>
                  </a:lnTo>
                  <a:lnTo>
                    <a:pt x="54" y="108"/>
                  </a:lnTo>
                  <a:lnTo>
                    <a:pt x="77" y="91"/>
                  </a:lnTo>
                  <a:lnTo>
                    <a:pt x="100" y="73"/>
                  </a:lnTo>
                  <a:lnTo>
                    <a:pt x="122" y="50"/>
                  </a:lnTo>
                  <a:lnTo>
                    <a:pt x="147" y="29"/>
                  </a:lnTo>
                  <a:lnTo>
                    <a:pt x="172" y="11"/>
                  </a:lnTo>
                  <a:lnTo>
                    <a:pt x="203" y="0"/>
                  </a:lnTo>
                  <a:lnTo>
                    <a:pt x="207" y="4"/>
                  </a:lnTo>
                  <a:lnTo>
                    <a:pt x="207" y="21"/>
                  </a:lnTo>
                  <a:lnTo>
                    <a:pt x="205" y="29"/>
                  </a:lnTo>
                  <a:lnTo>
                    <a:pt x="203" y="41"/>
                  </a:lnTo>
                  <a:lnTo>
                    <a:pt x="203" y="50"/>
                  </a:lnTo>
                  <a:lnTo>
                    <a:pt x="203"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92" name="Freeform 120">
              <a:extLst>
                <a:ext uri="{FF2B5EF4-FFF2-40B4-BE49-F238E27FC236}">
                  <a16:creationId xmlns:a16="http://schemas.microsoft.com/office/drawing/2014/main" id="{2B2BCDF3-7AC7-43A1-A47C-7DC9B03EAF01}"/>
                </a:ext>
              </a:extLst>
            </p:cNvPr>
            <p:cNvSpPr>
              <a:spLocks/>
            </p:cNvSpPr>
            <p:nvPr/>
          </p:nvSpPr>
          <p:spPr bwMode="auto">
            <a:xfrm>
              <a:off x="2091" y="3062"/>
              <a:ext cx="18" cy="47"/>
            </a:xfrm>
            <a:custGeom>
              <a:avLst/>
              <a:gdLst>
                <a:gd name="T0" fmla="*/ 35 w 35"/>
                <a:gd name="T1" fmla="*/ 95 h 95"/>
                <a:gd name="T2" fmla="*/ 25 w 35"/>
                <a:gd name="T3" fmla="*/ 87 h 95"/>
                <a:gd name="T4" fmla="*/ 18 w 35"/>
                <a:gd name="T5" fmla="*/ 79 h 95"/>
                <a:gd name="T6" fmla="*/ 10 w 35"/>
                <a:gd name="T7" fmla="*/ 68 h 95"/>
                <a:gd name="T8" fmla="*/ 6 w 35"/>
                <a:gd name="T9" fmla="*/ 56 h 95"/>
                <a:gd name="T10" fmla="*/ 0 w 35"/>
                <a:gd name="T11" fmla="*/ 41 h 95"/>
                <a:gd name="T12" fmla="*/ 2 w 35"/>
                <a:gd name="T13" fmla="*/ 27 h 95"/>
                <a:gd name="T14" fmla="*/ 4 w 35"/>
                <a:gd name="T15" fmla="*/ 12 h 95"/>
                <a:gd name="T16" fmla="*/ 12 w 35"/>
                <a:gd name="T17" fmla="*/ 0 h 95"/>
                <a:gd name="T18" fmla="*/ 35 w 35"/>
                <a:gd name="T19" fmla="*/ 0 h 95"/>
                <a:gd name="T20" fmla="*/ 35 w 35"/>
                <a:gd name="T21"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 h="95">
                  <a:moveTo>
                    <a:pt x="35" y="95"/>
                  </a:moveTo>
                  <a:lnTo>
                    <a:pt x="25" y="87"/>
                  </a:lnTo>
                  <a:lnTo>
                    <a:pt x="18" y="79"/>
                  </a:lnTo>
                  <a:lnTo>
                    <a:pt x="10" y="68"/>
                  </a:lnTo>
                  <a:lnTo>
                    <a:pt x="6" y="56"/>
                  </a:lnTo>
                  <a:lnTo>
                    <a:pt x="0" y="41"/>
                  </a:lnTo>
                  <a:lnTo>
                    <a:pt x="2" y="27"/>
                  </a:lnTo>
                  <a:lnTo>
                    <a:pt x="4" y="12"/>
                  </a:lnTo>
                  <a:lnTo>
                    <a:pt x="12" y="0"/>
                  </a:lnTo>
                  <a:lnTo>
                    <a:pt x="35" y="0"/>
                  </a:lnTo>
                  <a:lnTo>
                    <a:pt x="35" y="9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93" name="Freeform 121">
              <a:extLst>
                <a:ext uri="{FF2B5EF4-FFF2-40B4-BE49-F238E27FC236}">
                  <a16:creationId xmlns:a16="http://schemas.microsoft.com/office/drawing/2014/main" id="{0EFA3EC2-F0BF-4BF1-9108-0CC14EE7BAB8}"/>
                </a:ext>
              </a:extLst>
            </p:cNvPr>
            <p:cNvSpPr>
              <a:spLocks/>
            </p:cNvSpPr>
            <p:nvPr/>
          </p:nvSpPr>
          <p:spPr bwMode="auto">
            <a:xfrm>
              <a:off x="1857" y="3073"/>
              <a:ext cx="54" cy="103"/>
            </a:xfrm>
            <a:custGeom>
              <a:avLst/>
              <a:gdLst>
                <a:gd name="T0" fmla="*/ 107 w 107"/>
                <a:gd name="T1" fmla="*/ 206 h 206"/>
                <a:gd name="T2" fmla="*/ 91 w 107"/>
                <a:gd name="T3" fmla="*/ 194 h 206"/>
                <a:gd name="T4" fmla="*/ 79 w 107"/>
                <a:gd name="T5" fmla="*/ 183 h 206"/>
                <a:gd name="T6" fmla="*/ 64 w 107"/>
                <a:gd name="T7" fmla="*/ 169 h 206"/>
                <a:gd name="T8" fmla="*/ 52 w 107"/>
                <a:gd name="T9" fmla="*/ 155 h 206"/>
                <a:gd name="T10" fmla="*/ 39 w 107"/>
                <a:gd name="T11" fmla="*/ 142 h 206"/>
                <a:gd name="T12" fmla="*/ 25 w 107"/>
                <a:gd name="T13" fmla="*/ 128 h 206"/>
                <a:gd name="T14" fmla="*/ 12 w 107"/>
                <a:gd name="T15" fmla="*/ 117 h 206"/>
                <a:gd name="T16" fmla="*/ 0 w 107"/>
                <a:gd name="T17" fmla="*/ 109 h 206"/>
                <a:gd name="T18" fmla="*/ 107 w 107"/>
                <a:gd name="T19" fmla="*/ 0 h 206"/>
                <a:gd name="T20" fmla="*/ 107 w 107"/>
                <a:gd name="T21" fmla="*/ 20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7" h="206">
                  <a:moveTo>
                    <a:pt x="107" y="206"/>
                  </a:moveTo>
                  <a:lnTo>
                    <a:pt x="91" y="194"/>
                  </a:lnTo>
                  <a:lnTo>
                    <a:pt x="79" y="183"/>
                  </a:lnTo>
                  <a:lnTo>
                    <a:pt x="64" y="169"/>
                  </a:lnTo>
                  <a:lnTo>
                    <a:pt x="52" y="155"/>
                  </a:lnTo>
                  <a:lnTo>
                    <a:pt x="39" y="142"/>
                  </a:lnTo>
                  <a:lnTo>
                    <a:pt x="25" y="128"/>
                  </a:lnTo>
                  <a:lnTo>
                    <a:pt x="12" y="117"/>
                  </a:lnTo>
                  <a:lnTo>
                    <a:pt x="0" y="109"/>
                  </a:lnTo>
                  <a:lnTo>
                    <a:pt x="107" y="0"/>
                  </a:lnTo>
                  <a:lnTo>
                    <a:pt x="107" y="206"/>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94" name="Freeform 122">
              <a:extLst>
                <a:ext uri="{FF2B5EF4-FFF2-40B4-BE49-F238E27FC236}">
                  <a16:creationId xmlns:a16="http://schemas.microsoft.com/office/drawing/2014/main" id="{93D99033-A39F-464B-B757-6E6C4B1B9542}"/>
                </a:ext>
              </a:extLst>
            </p:cNvPr>
            <p:cNvSpPr>
              <a:spLocks/>
            </p:cNvSpPr>
            <p:nvPr/>
          </p:nvSpPr>
          <p:spPr bwMode="auto">
            <a:xfrm>
              <a:off x="1947" y="3083"/>
              <a:ext cx="32" cy="99"/>
            </a:xfrm>
            <a:custGeom>
              <a:avLst/>
              <a:gdLst>
                <a:gd name="T0" fmla="*/ 60 w 64"/>
                <a:gd name="T1" fmla="*/ 112 h 197"/>
                <a:gd name="T2" fmla="*/ 60 w 64"/>
                <a:gd name="T3" fmla="*/ 124 h 197"/>
                <a:gd name="T4" fmla="*/ 62 w 64"/>
                <a:gd name="T5" fmla="*/ 139 h 197"/>
                <a:gd name="T6" fmla="*/ 58 w 64"/>
                <a:gd name="T7" fmla="*/ 153 h 197"/>
                <a:gd name="T8" fmla="*/ 55 w 64"/>
                <a:gd name="T9" fmla="*/ 168 h 197"/>
                <a:gd name="T10" fmla="*/ 45 w 64"/>
                <a:gd name="T11" fmla="*/ 178 h 197"/>
                <a:gd name="T12" fmla="*/ 37 w 64"/>
                <a:gd name="T13" fmla="*/ 188 h 197"/>
                <a:gd name="T14" fmla="*/ 26 w 64"/>
                <a:gd name="T15" fmla="*/ 194 h 197"/>
                <a:gd name="T16" fmla="*/ 14 w 64"/>
                <a:gd name="T17" fmla="*/ 197 h 197"/>
                <a:gd name="T18" fmla="*/ 0 w 64"/>
                <a:gd name="T19" fmla="*/ 5 h 197"/>
                <a:gd name="T20" fmla="*/ 22 w 64"/>
                <a:gd name="T21" fmla="*/ 0 h 197"/>
                <a:gd name="T22" fmla="*/ 39 w 64"/>
                <a:gd name="T23" fmla="*/ 5 h 197"/>
                <a:gd name="T24" fmla="*/ 51 w 64"/>
                <a:gd name="T25" fmla="*/ 17 h 197"/>
                <a:gd name="T26" fmla="*/ 60 w 64"/>
                <a:gd name="T27" fmla="*/ 35 h 197"/>
                <a:gd name="T28" fmla="*/ 62 w 64"/>
                <a:gd name="T29" fmla="*/ 54 h 197"/>
                <a:gd name="T30" fmla="*/ 64 w 64"/>
                <a:gd name="T31" fmla="*/ 75 h 197"/>
                <a:gd name="T32" fmla="*/ 62 w 64"/>
                <a:gd name="T33" fmla="*/ 95 h 197"/>
                <a:gd name="T34" fmla="*/ 60 w 64"/>
                <a:gd name="T35" fmla="*/ 112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4" h="197">
                  <a:moveTo>
                    <a:pt x="60" y="112"/>
                  </a:moveTo>
                  <a:lnTo>
                    <a:pt x="60" y="124"/>
                  </a:lnTo>
                  <a:lnTo>
                    <a:pt x="62" y="139"/>
                  </a:lnTo>
                  <a:lnTo>
                    <a:pt x="58" y="153"/>
                  </a:lnTo>
                  <a:lnTo>
                    <a:pt x="55" y="168"/>
                  </a:lnTo>
                  <a:lnTo>
                    <a:pt x="45" y="178"/>
                  </a:lnTo>
                  <a:lnTo>
                    <a:pt x="37" y="188"/>
                  </a:lnTo>
                  <a:lnTo>
                    <a:pt x="26" y="194"/>
                  </a:lnTo>
                  <a:lnTo>
                    <a:pt x="14" y="197"/>
                  </a:lnTo>
                  <a:lnTo>
                    <a:pt x="0" y="5"/>
                  </a:lnTo>
                  <a:lnTo>
                    <a:pt x="22" y="0"/>
                  </a:lnTo>
                  <a:lnTo>
                    <a:pt x="39" y="5"/>
                  </a:lnTo>
                  <a:lnTo>
                    <a:pt x="51" y="17"/>
                  </a:lnTo>
                  <a:lnTo>
                    <a:pt x="60" y="35"/>
                  </a:lnTo>
                  <a:lnTo>
                    <a:pt x="62" y="54"/>
                  </a:lnTo>
                  <a:lnTo>
                    <a:pt x="64" y="75"/>
                  </a:lnTo>
                  <a:lnTo>
                    <a:pt x="62" y="95"/>
                  </a:lnTo>
                  <a:lnTo>
                    <a:pt x="60" y="11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95" name="Freeform 123">
              <a:extLst>
                <a:ext uri="{FF2B5EF4-FFF2-40B4-BE49-F238E27FC236}">
                  <a16:creationId xmlns:a16="http://schemas.microsoft.com/office/drawing/2014/main" id="{0A9761F1-8B98-4FA7-89D4-9D424E91B41A}"/>
                </a:ext>
              </a:extLst>
            </p:cNvPr>
            <p:cNvSpPr>
              <a:spLocks/>
            </p:cNvSpPr>
            <p:nvPr/>
          </p:nvSpPr>
          <p:spPr bwMode="auto">
            <a:xfrm>
              <a:off x="2048" y="3103"/>
              <a:ext cx="24" cy="54"/>
            </a:xfrm>
            <a:custGeom>
              <a:avLst/>
              <a:gdLst>
                <a:gd name="T0" fmla="*/ 14 w 46"/>
                <a:gd name="T1" fmla="*/ 109 h 109"/>
                <a:gd name="T2" fmla="*/ 0 w 46"/>
                <a:gd name="T3" fmla="*/ 109 h 109"/>
                <a:gd name="T4" fmla="*/ 14 w 46"/>
                <a:gd name="T5" fmla="*/ 0 h 109"/>
                <a:gd name="T6" fmla="*/ 17 w 46"/>
                <a:gd name="T7" fmla="*/ 10 h 109"/>
                <a:gd name="T8" fmla="*/ 27 w 46"/>
                <a:gd name="T9" fmla="*/ 26 h 109"/>
                <a:gd name="T10" fmla="*/ 35 w 46"/>
                <a:gd name="T11" fmla="*/ 41 h 109"/>
                <a:gd name="T12" fmla="*/ 45 w 46"/>
                <a:gd name="T13" fmla="*/ 59 h 109"/>
                <a:gd name="T14" fmla="*/ 46 w 46"/>
                <a:gd name="T15" fmla="*/ 74 h 109"/>
                <a:gd name="T16" fmla="*/ 45 w 46"/>
                <a:gd name="T17" fmla="*/ 90 h 109"/>
                <a:gd name="T18" fmla="*/ 33 w 46"/>
                <a:gd name="T19" fmla="*/ 101 h 109"/>
                <a:gd name="T20" fmla="*/ 14 w 46"/>
                <a:gd name="T21"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109">
                  <a:moveTo>
                    <a:pt x="14" y="109"/>
                  </a:moveTo>
                  <a:lnTo>
                    <a:pt x="0" y="109"/>
                  </a:lnTo>
                  <a:lnTo>
                    <a:pt x="14" y="0"/>
                  </a:lnTo>
                  <a:lnTo>
                    <a:pt x="17" y="10"/>
                  </a:lnTo>
                  <a:lnTo>
                    <a:pt x="27" y="26"/>
                  </a:lnTo>
                  <a:lnTo>
                    <a:pt x="35" y="41"/>
                  </a:lnTo>
                  <a:lnTo>
                    <a:pt x="45" y="59"/>
                  </a:lnTo>
                  <a:lnTo>
                    <a:pt x="46" y="74"/>
                  </a:lnTo>
                  <a:lnTo>
                    <a:pt x="45" y="90"/>
                  </a:lnTo>
                  <a:lnTo>
                    <a:pt x="33" y="101"/>
                  </a:lnTo>
                  <a:lnTo>
                    <a:pt x="14" y="10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196" name="Text Box 124">
            <a:extLst>
              <a:ext uri="{FF2B5EF4-FFF2-40B4-BE49-F238E27FC236}">
                <a16:creationId xmlns:a16="http://schemas.microsoft.com/office/drawing/2014/main" id="{6938C90A-56FD-4455-9CAD-67F77C3C8BE8}"/>
              </a:ext>
            </a:extLst>
          </p:cNvPr>
          <p:cNvSpPr txBox="1">
            <a:spLocks noChangeArrowheads="1"/>
          </p:cNvSpPr>
          <p:nvPr/>
        </p:nvSpPr>
        <p:spPr bwMode="auto">
          <a:xfrm>
            <a:off x="339725" y="381000"/>
            <a:ext cx="8423275" cy="3717925"/>
          </a:xfrm>
          <a:prstGeom prst="rect">
            <a:avLst/>
          </a:prstGeom>
          <a:noFill/>
          <a:ln>
            <a:noFill/>
          </a:ln>
          <a:effectLst>
            <a:outerShdw dist="35921" dir="2700000" algn="ctr" rotWithShape="0">
              <a:schemeClr val="bg1">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r"/>
            <a:r>
              <a:rPr lang="en-US" altLang="en-US" sz="3200" b="1" dirty="0">
                <a:solidFill>
                  <a:srgbClr val="003300"/>
                </a:solidFill>
                <a:latin typeface="Tahoma" panose="020B0604030504040204" pitchFamily="34" charset="0"/>
              </a:rPr>
              <a:t>When your children shall ask their fathers in time to come, saying,</a:t>
            </a:r>
          </a:p>
          <a:p>
            <a:pPr algn="r"/>
            <a:r>
              <a:rPr lang="en-US" altLang="en-US" sz="5000" b="1" dirty="0">
                <a:solidFill>
                  <a:srgbClr val="990000"/>
                </a:solidFill>
                <a:latin typeface="Tahoma" panose="020B0604030504040204" pitchFamily="34" charset="0"/>
              </a:rPr>
              <a:t>What mean these stones?</a:t>
            </a:r>
            <a:r>
              <a:rPr lang="en-US" altLang="en-US" sz="5200" b="1" dirty="0">
                <a:latin typeface="Tahoma" panose="020B0604030504040204" pitchFamily="34" charset="0"/>
              </a:rPr>
              <a:t> </a:t>
            </a:r>
          </a:p>
          <a:p>
            <a:pPr algn="r"/>
            <a:r>
              <a:rPr lang="en-US" altLang="en-US" sz="3200" b="1" dirty="0">
                <a:solidFill>
                  <a:srgbClr val="003300"/>
                </a:solidFill>
                <a:latin typeface="Tahoma" panose="020B0604030504040204" pitchFamily="34" charset="0"/>
              </a:rPr>
              <a:t>Then ye shall let your</a:t>
            </a:r>
          </a:p>
          <a:p>
            <a:pPr algn="r"/>
            <a:r>
              <a:rPr lang="en-US" altLang="en-US" sz="3200" b="1" dirty="0">
                <a:solidFill>
                  <a:srgbClr val="003300"/>
                </a:solidFill>
                <a:latin typeface="Tahoma" panose="020B0604030504040204" pitchFamily="34" charset="0"/>
              </a:rPr>
              <a:t>children know.</a:t>
            </a:r>
            <a:endParaRPr lang="en-US" altLang="en-US" sz="3200" b="1" i="1" dirty="0">
              <a:solidFill>
                <a:srgbClr val="003300"/>
              </a:solidFill>
            </a:endParaRPr>
          </a:p>
          <a:p>
            <a:pPr algn="r"/>
            <a:endParaRPr lang="en-US" altLang="en-US" sz="1600" b="1" i="1" dirty="0">
              <a:solidFill>
                <a:srgbClr val="003300"/>
              </a:solidFill>
            </a:endParaRPr>
          </a:p>
          <a:p>
            <a:pPr algn="r"/>
            <a:r>
              <a:rPr lang="en-US" altLang="en-US" sz="2400" b="1" i="1" dirty="0">
                <a:solidFill>
                  <a:srgbClr val="000066"/>
                </a:solidFill>
              </a:rPr>
              <a:t>Joshua 4:21-22</a:t>
            </a:r>
          </a:p>
          <a:p>
            <a:pPr>
              <a:lnSpc>
                <a:spcPct val="75000"/>
              </a:lnSpc>
            </a:pPr>
            <a:endParaRPr lang="en-US" altLang="en-US" sz="2400" b="1" i="1" dirty="0">
              <a:solidFill>
                <a:srgbClr val="000066"/>
              </a:solidFill>
              <a:latin typeface="Bodoni MT Black" panose="02070A03080606020203" pitchFamily="18" charset="0"/>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3196"/>
                                        </p:tgtEl>
                                        <p:attrNameLst>
                                          <p:attrName>style.visibility</p:attrName>
                                        </p:attrNameLst>
                                      </p:cBhvr>
                                      <p:to>
                                        <p:strVal val="visible"/>
                                      </p:to>
                                    </p:set>
                                    <p:animScale>
                                      <p:cBhvr>
                                        <p:cTn id="7" dur="5000" decel="50000" fill="hold">
                                          <p:stCondLst>
                                            <p:cond delay="0"/>
                                          </p:stCondLst>
                                        </p:cTn>
                                        <p:tgtEl>
                                          <p:spTgt spid="319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5000" decel="50000" fill="hold">
                                          <p:stCondLst>
                                            <p:cond delay="0"/>
                                          </p:stCondLst>
                                        </p:cTn>
                                        <p:tgtEl>
                                          <p:spTgt spid="3196"/>
                                        </p:tgtEl>
                                        <p:attrNameLst>
                                          <p:attrName>ppt_x</p:attrName>
                                          <p:attrName>ppt_y</p:attrName>
                                        </p:attrNameLst>
                                      </p:cBhvr>
                                    </p:animMotion>
                                    <p:animEffect transition="in" filter="fade">
                                      <p:cBhvr>
                                        <p:cTn id="9" dur="5000"/>
                                        <p:tgtEl>
                                          <p:spTgt spid="3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6"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CC"/>
            </a:gs>
            <a:gs pos="100000">
              <a:srgbClr val="00CC00"/>
            </a:gs>
          </a:gsLst>
          <a:lin ang="2700000" scaled="1"/>
        </a:gradFill>
        <a:effectLst/>
      </p:bgPr>
    </p:bg>
    <p:spTree>
      <p:nvGrpSpPr>
        <p:cNvPr id="1" name=""/>
        <p:cNvGrpSpPr/>
        <p:nvPr/>
      </p:nvGrpSpPr>
      <p:grpSpPr>
        <a:xfrm>
          <a:off x="0" y="0"/>
          <a:ext cx="0" cy="0"/>
          <a:chOff x="0" y="0"/>
          <a:chExt cx="0" cy="0"/>
        </a:xfrm>
      </p:grpSpPr>
      <p:sp>
        <p:nvSpPr>
          <p:cNvPr id="30722" name="Text Box 2">
            <a:extLst>
              <a:ext uri="{FF2B5EF4-FFF2-40B4-BE49-F238E27FC236}">
                <a16:creationId xmlns:a16="http://schemas.microsoft.com/office/drawing/2014/main" id="{01744F01-4F95-44EC-A2DC-68F1A27F46CD}"/>
              </a:ext>
            </a:extLst>
          </p:cNvPr>
          <p:cNvSpPr txBox="1">
            <a:spLocks noChangeArrowheads="1"/>
          </p:cNvSpPr>
          <p:nvPr/>
        </p:nvSpPr>
        <p:spPr bwMode="auto">
          <a:xfrm>
            <a:off x="0" y="182563"/>
            <a:ext cx="9144000" cy="10064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000" b="1" i="1">
                <a:solidFill>
                  <a:srgbClr val="800000"/>
                </a:solidFill>
                <a:latin typeface="Tahoma" panose="020B0604030504040204" pitchFamily="34" charset="0"/>
              </a:rPr>
              <a:t>Psalm 78:61</a:t>
            </a:r>
          </a:p>
        </p:txBody>
      </p:sp>
      <p:sp>
        <p:nvSpPr>
          <p:cNvPr id="30723" name="Text Box 3">
            <a:extLst>
              <a:ext uri="{FF2B5EF4-FFF2-40B4-BE49-F238E27FC236}">
                <a16:creationId xmlns:a16="http://schemas.microsoft.com/office/drawing/2014/main" id="{58ECACD9-2A7B-4626-9179-9F5D271742F3}"/>
              </a:ext>
            </a:extLst>
          </p:cNvPr>
          <p:cNvSpPr txBox="1">
            <a:spLocks noChangeArrowheads="1"/>
          </p:cNvSpPr>
          <p:nvPr/>
        </p:nvSpPr>
        <p:spPr bwMode="auto">
          <a:xfrm>
            <a:off x="328613" y="1387475"/>
            <a:ext cx="8501062" cy="5124450"/>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600" b="1"/>
              <a:t>And delivered his strength into captivity, and his glory into the enemy’s hand.</a:t>
            </a:r>
            <a:r>
              <a:rPr lang="en-US" altLang="en-US" sz="6600"/>
              <a:t> </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0722"/>
                                        </p:tgtEl>
                                        <p:attrNameLst>
                                          <p:attrName>style.visibility</p:attrName>
                                        </p:attrNameLst>
                                      </p:cBhvr>
                                      <p:to>
                                        <p:strVal val="visible"/>
                                      </p:to>
                                    </p:set>
                                    <p:anim calcmode="lin" valueType="num">
                                      <p:cBhvr>
                                        <p:cTn id="7" dur="500" fill="hold"/>
                                        <p:tgtEl>
                                          <p:spTgt spid="3072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0722"/>
                                        </p:tgtEl>
                                        <p:attrNameLst>
                                          <p:attrName>ppt_y</p:attrName>
                                        </p:attrNameLst>
                                      </p:cBhvr>
                                      <p:tavLst>
                                        <p:tav tm="0">
                                          <p:val>
                                            <p:strVal val="#ppt_y"/>
                                          </p:val>
                                        </p:tav>
                                        <p:tav tm="100000">
                                          <p:val>
                                            <p:strVal val="#ppt_y"/>
                                          </p:val>
                                        </p:tav>
                                      </p:tavLst>
                                    </p:anim>
                                    <p:anim calcmode="lin" valueType="num">
                                      <p:cBhvr>
                                        <p:cTn id="9" dur="500" fill="hold"/>
                                        <p:tgtEl>
                                          <p:spTgt spid="3072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072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0722"/>
                                        </p:tgtEl>
                                      </p:cBhvr>
                                    </p:animEffect>
                                  </p:childTnLst>
                                </p:cTn>
                              </p:par>
                            </p:childTnLst>
                          </p:cTn>
                        </p:par>
                        <p:par>
                          <p:cTn id="12" fill="hold" nodeType="afterGroup">
                            <p:stCondLst>
                              <p:cond delay="950"/>
                            </p:stCondLst>
                            <p:childTnLst>
                              <p:par>
                                <p:cTn id="13" presetID="52" presetClass="entr" presetSubtype="0" fill="hold" grpId="0" nodeType="afterEffect">
                                  <p:stCondLst>
                                    <p:cond delay="0"/>
                                  </p:stCondLst>
                                  <p:childTnLst>
                                    <p:set>
                                      <p:cBhvr>
                                        <p:cTn id="14" dur="1" fill="hold">
                                          <p:stCondLst>
                                            <p:cond delay="0"/>
                                          </p:stCondLst>
                                        </p:cTn>
                                        <p:tgtEl>
                                          <p:spTgt spid="30723"/>
                                        </p:tgtEl>
                                        <p:attrNameLst>
                                          <p:attrName>style.visibility</p:attrName>
                                        </p:attrNameLst>
                                      </p:cBhvr>
                                      <p:to>
                                        <p:strVal val="visible"/>
                                      </p:to>
                                    </p:set>
                                    <p:animScale>
                                      <p:cBhvr>
                                        <p:cTn id="15" dur="1000" decel="50000" fill="hold">
                                          <p:stCondLst>
                                            <p:cond delay="0"/>
                                          </p:stCondLst>
                                        </p:cTn>
                                        <p:tgtEl>
                                          <p:spTgt spid="3072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30723"/>
                                        </p:tgtEl>
                                        <p:attrNameLst>
                                          <p:attrName>ppt_x</p:attrName>
                                          <p:attrName>ppt_y</p:attrName>
                                        </p:attrNameLst>
                                      </p:cBhvr>
                                    </p:animMotion>
                                    <p:animEffect transition="in" filter="fade">
                                      <p:cBhvr>
                                        <p:cTn id="17" dur="1000"/>
                                        <p:tgtEl>
                                          <p:spTgt spid="30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P spid="30723"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ph03929i[1]">
            <a:extLst>
              <a:ext uri="{FF2B5EF4-FFF2-40B4-BE49-F238E27FC236}">
                <a16:creationId xmlns:a16="http://schemas.microsoft.com/office/drawing/2014/main" id="{E955DB78-5EE1-4E9E-B8D6-ADD34C76DC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61463" cy="6858000"/>
          </a:xfrm>
          <a:prstGeom prst="rect">
            <a:avLst/>
          </a:prstGeom>
          <a:noFill/>
          <a:extLst>
            <a:ext uri="{909E8E84-426E-40DD-AFC4-6F175D3DCCD1}">
              <a14:hiddenFill xmlns:a14="http://schemas.microsoft.com/office/drawing/2010/main">
                <a:solidFill>
                  <a:srgbClr val="FFFFFF"/>
                </a:solidFill>
              </a14:hiddenFill>
            </a:ext>
          </a:extLst>
        </p:spPr>
      </p:pic>
      <p:sp>
        <p:nvSpPr>
          <p:cNvPr id="28675" name="Text Box 3">
            <a:extLst>
              <a:ext uri="{FF2B5EF4-FFF2-40B4-BE49-F238E27FC236}">
                <a16:creationId xmlns:a16="http://schemas.microsoft.com/office/drawing/2014/main" id="{C32CB46A-F17D-4105-9262-C03CA3E5BA0C}"/>
              </a:ext>
            </a:extLst>
          </p:cNvPr>
          <p:cNvSpPr txBox="1">
            <a:spLocks noChangeArrowheads="1"/>
          </p:cNvSpPr>
          <p:nvPr/>
        </p:nvSpPr>
        <p:spPr bwMode="auto">
          <a:xfrm>
            <a:off x="0" y="898525"/>
            <a:ext cx="9144000" cy="16160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10000" b="1">
                <a:solidFill>
                  <a:srgbClr val="800000"/>
                </a:solidFill>
                <a:latin typeface="Tahoma" panose="020B0604030504040204" pitchFamily="34" charset="0"/>
              </a:rPr>
              <a:t>Servanthood</a:t>
            </a:r>
          </a:p>
        </p:txBody>
      </p:sp>
      <p:sp>
        <p:nvSpPr>
          <p:cNvPr id="28676" name="Text Box 4">
            <a:extLst>
              <a:ext uri="{FF2B5EF4-FFF2-40B4-BE49-F238E27FC236}">
                <a16:creationId xmlns:a16="http://schemas.microsoft.com/office/drawing/2014/main" id="{D886F64B-1BFA-49CD-BDF1-29D9EDD8D115}"/>
              </a:ext>
            </a:extLst>
          </p:cNvPr>
          <p:cNvSpPr txBox="1">
            <a:spLocks noChangeArrowheads="1"/>
          </p:cNvSpPr>
          <p:nvPr/>
        </p:nvSpPr>
        <p:spPr bwMode="auto">
          <a:xfrm>
            <a:off x="457200" y="2879725"/>
            <a:ext cx="8372475" cy="2530475"/>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8000" b="1"/>
              <a:t>is the true spirit of Christianity</a:t>
            </a: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8675"/>
                                        </p:tgtEl>
                                        <p:attrNameLst>
                                          <p:attrName>style.visibility</p:attrName>
                                        </p:attrNameLst>
                                      </p:cBhvr>
                                      <p:to>
                                        <p:strVal val="visible"/>
                                      </p:to>
                                    </p:set>
                                    <p:anim calcmode="lin" valueType="num">
                                      <p:cBhvr>
                                        <p:cTn id="7" dur="500" fill="hold"/>
                                        <p:tgtEl>
                                          <p:spTgt spid="2867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8675"/>
                                        </p:tgtEl>
                                        <p:attrNameLst>
                                          <p:attrName>ppt_y</p:attrName>
                                        </p:attrNameLst>
                                      </p:cBhvr>
                                      <p:tavLst>
                                        <p:tav tm="0">
                                          <p:val>
                                            <p:strVal val="#ppt_y"/>
                                          </p:val>
                                        </p:tav>
                                        <p:tav tm="100000">
                                          <p:val>
                                            <p:strVal val="#ppt_y"/>
                                          </p:val>
                                        </p:tav>
                                      </p:tavLst>
                                    </p:anim>
                                    <p:anim calcmode="lin" valueType="num">
                                      <p:cBhvr>
                                        <p:cTn id="9" dur="500" fill="hold"/>
                                        <p:tgtEl>
                                          <p:spTgt spid="2867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867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8675"/>
                                        </p:tgtEl>
                                      </p:cBhvr>
                                    </p:animEffect>
                                  </p:childTnLst>
                                </p:cTn>
                              </p:par>
                            </p:childTnLst>
                          </p:cTn>
                        </p:par>
                        <p:par>
                          <p:cTn id="12" fill="hold" nodeType="afterGroup">
                            <p:stCondLst>
                              <p:cond delay="1000"/>
                            </p:stCondLst>
                            <p:childTnLst>
                              <p:par>
                                <p:cTn id="13" presetID="40" presetClass="entr" presetSubtype="0" fill="hold" grpId="0" nodeType="afterEffect">
                                  <p:stCondLst>
                                    <p:cond delay="0"/>
                                  </p:stCondLst>
                                  <p:iterate type="lt">
                                    <p:tmPct val="10000"/>
                                  </p:iterate>
                                  <p:childTnLst>
                                    <p:set>
                                      <p:cBhvr>
                                        <p:cTn id="14" dur="1" fill="hold">
                                          <p:stCondLst>
                                            <p:cond delay="0"/>
                                          </p:stCondLst>
                                        </p:cTn>
                                        <p:tgtEl>
                                          <p:spTgt spid="28676"/>
                                        </p:tgtEl>
                                        <p:attrNameLst>
                                          <p:attrName>style.visibility</p:attrName>
                                        </p:attrNameLst>
                                      </p:cBhvr>
                                      <p:to>
                                        <p:strVal val="visible"/>
                                      </p:to>
                                    </p:set>
                                    <p:animEffect transition="in" filter="fade">
                                      <p:cBhvr>
                                        <p:cTn id="15" dur="500"/>
                                        <p:tgtEl>
                                          <p:spTgt spid="28676"/>
                                        </p:tgtEl>
                                      </p:cBhvr>
                                    </p:animEffect>
                                    <p:anim calcmode="lin" valueType="num">
                                      <p:cBhvr>
                                        <p:cTn id="16" dur="500" fill="hold"/>
                                        <p:tgtEl>
                                          <p:spTgt spid="28676"/>
                                        </p:tgtEl>
                                        <p:attrNameLst>
                                          <p:attrName>ppt_x</p:attrName>
                                        </p:attrNameLst>
                                      </p:cBhvr>
                                      <p:tavLst>
                                        <p:tav tm="0">
                                          <p:val>
                                            <p:strVal val="#ppt_x-.1"/>
                                          </p:val>
                                        </p:tav>
                                        <p:tav tm="100000">
                                          <p:val>
                                            <p:strVal val="#ppt_x"/>
                                          </p:val>
                                        </p:tav>
                                      </p:tavLst>
                                    </p:anim>
                                    <p:anim calcmode="lin" valueType="num">
                                      <p:cBhvr>
                                        <p:cTn id="17" dur="500" fill="hold"/>
                                        <p:tgtEl>
                                          <p:spTgt spid="286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autoUpdateAnimBg="0"/>
      <p:bldP spid="28676"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CC"/>
            </a:gs>
            <a:gs pos="100000">
              <a:srgbClr val="00CC00"/>
            </a:gs>
          </a:gsLst>
          <a:lin ang="2700000" scaled="1"/>
        </a:gradFill>
        <a:effectLst/>
      </p:bgPr>
    </p:bg>
    <p:spTree>
      <p:nvGrpSpPr>
        <p:cNvPr id="1" name=""/>
        <p:cNvGrpSpPr/>
        <p:nvPr/>
      </p:nvGrpSpPr>
      <p:grpSpPr>
        <a:xfrm>
          <a:off x="0" y="0"/>
          <a:ext cx="0" cy="0"/>
          <a:chOff x="0" y="0"/>
          <a:chExt cx="0" cy="0"/>
        </a:xfrm>
      </p:grpSpPr>
      <p:sp>
        <p:nvSpPr>
          <p:cNvPr id="32770" name="Text Box 2">
            <a:extLst>
              <a:ext uri="{FF2B5EF4-FFF2-40B4-BE49-F238E27FC236}">
                <a16:creationId xmlns:a16="http://schemas.microsoft.com/office/drawing/2014/main" id="{C0F54BA3-51E7-4611-9116-BF5BB29CAE80}"/>
              </a:ext>
            </a:extLst>
          </p:cNvPr>
          <p:cNvSpPr txBox="1">
            <a:spLocks noChangeArrowheads="1"/>
          </p:cNvSpPr>
          <p:nvPr/>
        </p:nvSpPr>
        <p:spPr bwMode="auto">
          <a:xfrm>
            <a:off x="0" y="182563"/>
            <a:ext cx="9144000" cy="10064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000" b="1" i="1">
                <a:solidFill>
                  <a:srgbClr val="800000"/>
                </a:solidFill>
                <a:latin typeface="Tahoma" panose="020B0604030504040204" pitchFamily="34" charset="0"/>
              </a:rPr>
              <a:t>Romans 2:23-24</a:t>
            </a:r>
          </a:p>
        </p:txBody>
      </p:sp>
      <p:sp>
        <p:nvSpPr>
          <p:cNvPr id="32771" name="Text Box 3">
            <a:extLst>
              <a:ext uri="{FF2B5EF4-FFF2-40B4-BE49-F238E27FC236}">
                <a16:creationId xmlns:a16="http://schemas.microsoft.com/office/drawing/2014/main" id="{B186557E-908C-4D3D-A4D2-46287FCC4FB3}"/>
              </a:ext>
            </a:extLst>
          </p:cNvPr>
          <p:cNvSpPr txBox="1">
            <a:spLocks noChangeArrowheads="1"/>
          </p:cNvSpPr>
          <p:nvPr/>
        </p:nvSpPr>
        <p:spPr bwMode="auto">
          <a:xfrm>
            <a:off x="328613" y="1387475"/>
            <a:ext cx="8501062" cy="5214938"/>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800" b="1"/>
              <a:t>Thou that makest thy boast of the law, through breaking the law dishonourest thou God? For the name of God is blasphemed among the Gentiles through you, as it is written.</a:t>
            </a:r>
            <a:r>
              <a:rPr lang="en-US" altLang="en-US" sz="4800"/>
              <a:t> </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2770"/>
                                        </p:tgtEl>
                                        <p:attrNameLst>
                                          <p:attrName>style.visibility</p:attrName>
                                        </p:attrNameLst>
                                      </p:cBhvr>
                                      <p:to>
                                        <p:strVal val="visible"/>
                                      </p:to>
                                    </p:set>
                                    <p:anim calcmode="lin" valueType="num">
                                      <p:cBhvr>
                                        <p:cTn id="7" dur="500" fill="hold"/>
                                        <p:tgtEl>
                                          <p:spTgt spid="3277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2770"/>
                                        </p:tgtEl>
                                        <p:attrNameLst>
                                          <p:attrName>ppt_y</p:attrName>
                                        </p:attrNameLst>
                                      </p:cBhvr>
                                      <p:tavLst>
                                        <p:tav tm="0">
                                          <p:val>
                                            <p:strVal val="#ppt_y"/>
                                          </p:val>
                                        </p:tav>
                                        <p:tav tm="100000">
                                          <p:val>
                                            <p:strVal val="#ppt_y"/>
                                          </p:val>
                                        </p:tav>
                                      </p:tavLst>
                                    </p:anim>
                                    <p:anim calcmode="lin" valueType="num">
                                      <p:cBhvr>
                                        <p:cTn id="9" dur="500" fill="hold"/>
                                        <p:tgtEl>
                                          <p:spTgt spid="3277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277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2770"/>
                                        </p:tgtEl>
                                      </p:cBhvr>
                                    </p:animEffect>
                                  </p:childTnLst>
                                </p:cTn>
                              </p:par>
                            </p:childTnLst>
                          </p:cTn>
                        </p:par>
                        <p:par>
                          <p:cTn id="12" fill="hold" nodeType="afterGroup">
                            <p:stCondLst>
                              <p:cond delay="1100"/>
                            </p:stCondLst>
                            <p:childTnLst>
                              <p:par>
                                <p:cTn id="13" presetID="52" presetClass="entr" presetSubtype="0" fill="hold" grpId="0" nodeType="afterEffect">
                                  <p:stCondLst>
                                    <p:cond delay="0"/>
                                  </p:stCondLst>
                                  <p:childTnLst>
                                    <p:set>
                                      <p:cBhvr>
                                        <p:cTn id="14" dur="1" fill="hold">
                                          <p:stCondLst>
                                            <p:cond delay="0"/>
                                          </p:stCondLst>
                                        </p:cTn>
                                        <p:tgtEl>
                                          <p:spTgt spid="32771"/>
                                        </p:tgtEl>
                                        <p:attrNameLst>
                                          <p:attrName>style.visibility</p:attrName>
                                        </p:attrNameLst>
                                      </p:cBhvr>
                                      <p:to>
                                        <p:strVal val="visible"/>
                                      </p:to>
                                    </p:set>
                                    <p:animScale>
                                      <p:cBhvr>
                                        <p:cTn id="15" dur="1000" decel="50000" fill="hold">
                                          <p:stCondLst>
                                            <p:cond delay="0"/>
                                          </p:stCondLst>
                                        </p:cTn>
                                        <p:tgtEl>
                                          <p:spTgt spid="3277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32771"/>
                                        </p:tgtEl>
                                        <p:attrNameLst>
                                          <p:attrName>ppt_x</p:attrName>
                                          <p:attrName>ppt_y</p:attrName>
                                        </p:attrNameLst>
                                      </p:cBhvr>
                                    </p:animMotion>
                                    <p:animEffect transition="in" filter="fade">
                                      <p:cBhvr>
                                        <p:cTn id="17" dur="1000"/>
                                        <p:tgtEl>
                                          <p:spTgt spid="32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P spid="32771"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ph03929i[1]">
            <a:extLst>
              <a:ext uri="{FF2B5EF4-FFF2-40B4-BE49-F238E27FC236}">
                <a16:creationId xmlns:a16="http://schemas.microsoft.com/office/drawing/2014/main" id="{3C8E875A-B633-4DA8-87E2-F6F5F11D55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61463" cy="6858000"/>
          </a:xfrm>
          <a:prstGeom prst="rect">
            <a:avLst/>
          </a:prstGeom>
          <a:noFill/>
          <a:extLst>
            <a:ext uri="{909E8E84-426E-40DD-AFC4-6F175D3DCCD1}">
              <a14:hiddenFill xmlns:a14="http://schemas.microsoft.com/office/drawing/2010/main">
                <a:solidFill>
                  <a:srgbClr val="FFFFFF"/>
                </a:solidFill>
              </a14:hiddenFill>
            </a:ext>
          </a:extLst>
        </p:spPr>
      </p:pic>
      <p:sp>
        <p:nvSpPr>
          <p:cNvPr id="31747" name="Text Box 3">
            <a:extLst>
              <a:ext uri="{FF2B5EF4-FFF2-40B4-BE49-F238E27FC236}">
                <a16:creationId xmlns:a16="http://schemas.microsoft.com/office/drawing/2014/main" id="{DA492314-5385-4737-8AE9-AD73A456BB13}"/>
              </a:ext>
            </a:extLst>
          </p:cNvPr>
          <p:cNvSpPr txBox="1">
            <a:spLocks noChangeArrowheads="1"/>
          </p:cNvSpPr>
          <p:nvPr/>
        </p:nvSpPr>
        <p:spPr bwMode="auto">
          <a:xfrm>
            <a:off x="3886200" y="533400"/>
            <a:ext cx="4953000" cy="5761038"/>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r"/>
            <a:r>
              <a:rPr lang="en-US" altLang="en-US" sz="6000">
                <a:latin typeface="Monotype Corsiva" panose="03010101010201010101" pitchFamily="66" charset="0"/>
              </a:rPr>
              <a:t>I would </a:t>
            </a:r>
          </a:p>
          <a:p>
            <a:pPr algn="r"/>
            <a:r>
              <a:rPr lang="en-US" altLang="en-US" sz="6000">
                <a:latin typeface="Monotype Corsiva" panose="03010101010201010101" pitchFamily="66" charset="0"/>
              </a:rPr>
              <a:t>have become a Christian, were it not for observing Christians.</a:t>
            </a:r>
          </a:p>
          <a:p>
            <a:pPr algn="r"/>
            <a:r>
              <a:rPr lang="en-US" altLang="en-US" sz="2400" b="1">
                <a:latin typeface="Monotype Corsiva" panose="03010101010201010101" pitchFamily="66" charset="0"/>
              </a:rPr>
              <a:t>  </a:t>
            </a:r>
          </a:p>
          <a:p>
            <a:pPr algn="r"/>
            <a:r>
              <a:rPr lang="en-US" altLang="en-US" sz="4800">
                <a:latin typeface="Monotype Corsiva" panose="03010101010201010101" pitchFamily="66" charset="0"/>
              </a:rPr>
              <a:t> - Ghandi</a:t>
            </a:r>
          </a:p>
        </p:txBody>
      </p:sp>
      <p:pic>
        <p:nvPicPr>
          <p:cNvPr id="31799" name="Picture 55" descr="ghandi">
            <a:extLst>
              <a:ext uri="{FF2B5EF4-FFF2-40B4-BE49-F238E27FC236}">
                <a16:creationId xmlns:a16="http://schemas.microsoft.com/office/drawing/2014/main" id="{452853E1-E7B0-4991-BF64-35C9F2A188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33400"/>
            <a:ext cx="3478213" cy="5819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31799"/>
                                        </p:tgtEl>
                                        <p:attrNameLst>
                                          <p:attrName>style.visibility</p:attrName>
                                        </p:attrNameLst>
                                      </p:cBhvr>
                                      <p:to>
                                        <p:strVal val="visible"/>
                                      </p:to>
                                    </p:set>
                                    <p:animEffect transition="in" filter="fade">
                                      <p:cBhvr>
                                        <p:cTn id="7" dur="3000"/>
                                        <p:tgtEl>
                                          <p:spTgt spid="31799"/>
                                        </p:tgtEl>
                                      </p:cBhvr>
                                    </p:animEffect>
                                    <p:anim calcmode="lin" valueType="num">
                                      <p:cBhvr>
                                        <p:cTn id="8" dur="3000" fill="hold"/>
                                        <p:tgtEl>
                                          <p:spTgt spid="31799"/>
                                        </p:tgtEl>
                                        <p:attrNameLst>
                                          <p:attrName>ppt_x</p:attrName>
                                        </p:attrNameLst>
                                      </p:cBhvr>
                                      <p:tavLst>
                                        <p:tav tm="0">
                                          <p:val>
                                            <p:strVal val="#ppt_x"/>
                                          </p:val>
                                        </p:tav>
                                        <p:tav tm="100000">
                                          <p:val>
                                            <p:strVal val="#ppt_x"/>
                                          </p:val>
                                        </p:tav>
                                      </p:tavLst>
                                    </p:anim>
                                    <p:anim calcmode="lin" valueType="num">
                                      <p:cBhvr>
                                        <p:cTn id="9" dur="3000" fill="hold"/>
                                        <p:tgtEl>
                                          <p:spTgt spid="3179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3000"/>
                            </p:stCondLst>
                            <p:childTnLst>
                              <p:par>
                                <p:cTn id="11" presetID="54" presetClass="entr" presetSubtype="0" accel="100000" fill="hold" grpId="1" nodeType="afterEffect">
                                  <p:stCondLst>
                                    <p:cond delay="0"/>
                                  </p:stCondLst>
                                  <p:iterate type="lt">
                                    <p:tmPct val="0"/>
                                  </p:iterate>
                                  <p:childTnLst>
                                    <p:set>
                                      <p:cBhvr>
                                        <p:cTn id="12" dur="1" fill="hold">
                                          <p:stCondLst>
                                            <p:cond delay="0"/>
                                          </p:stCondLst>
                                        </p:cTn>
                                        <p:tgtEl>
                                          <p:spTgt spid="31747"/>
                                        </p:tgtEl>
                                        <p:attrNameLst>
                                          <p:attrName>style.visibility</p:attrName>
                                        </p:attrNameLst>
                                      </p:cBhvr>
                                      <p:to>
                                        <p:strVal val="visible"/>
                                      </p:to>
                                    </p:set>
                                    <p:anim calcmode="lin" valueType="num">
                                      <p:cBhvr>
                                        <p:cTn id="13" dur="3000" fill="hold"/>
                                        <p:tgtEl>
                                          <p:spTgt spid="31747"/>
                                        </p:tgtEl>
                                        <p:attrNameLst>
                                          <p:attrName>ppt_w</p:attrName>
                                        </p:attrNameLst>
                                      </p:cBhvr>
                                      <p:tavLst>
                                        <p:tav tm="0">
                                          <p:val>
                                            <p:strVal val="#ppt_w*0.05"/>
                                          </p:val>
                                        </p:tav>
                                        <p:tav tm="100000">
                                          <p:val>
                                            <p:strVal val="#ppt_w"/>
                                          </p:val>
                                        </p:tav>
                                      </p:tavLst>
                                    </p:anim>
                                    <p:anim calcmode="lin" valueType="num">
                                      <p:cBhvr>
                                        <p:cTn id="14" dur="3000" fill="hold"/>
                                        <p:tgtEl>
                                          <p:spTgt spid="31747"/>
                                        </p:tgtEl>
                                        <p:attrNameLst>
                                          <p:attrName>ppt_h</p:attrName>
                                        </p:attrNameLst>
                                      </p:cBhvr>
                                      <p:tavLst>
                                        <p:tav tm="0">
                                          <p:val>
                                            <p:strVal val="#ppt_h"/>
                                          </p:val>
                                        </p:tav>
                                        <p:tav tm="100000">
                                          <p:val>
                                            <p:strVal val="#ppt_h"/>
                                          </p:val>
                                        </p:tav>
                                      </p:tavLst>
                                    </p:anim>
                                    <p:anim calcmode="lin" valueType="num">
                                      <p:cBhvr>
                                        <p:cTn id="15" dur="3000" fill="hold"/>
                                        <p:tgtEl>
                                          <p:spTgt spid="31747"/>
                                        </p:tgtEl>
                                        <p:attrNameLst>
                                          <p:attrName>ppt_x</p:attrName>
                                        </p:attrNameLst>
                                      </p:cBhvr>
                                      <p:tavLst>
                                        <p:tav tm="0">
                                          <p:val>
                                            <p:strVal val="#ppt_x-.2"/>
                                          </p:val>
                                        </p:tav>
                                        <p:tav tm="100000">
                                          <p:val>
                                            <p:strVal val="#ppt_x"/>
                                          </p:val>
                                        </p:tav>
                                      </p:tavLst>
                                    </p:anim>
                                    <p:anim calcmode="lin" valueType="num">
                                      <p:cBhvr>
                                        <p:cTn id="16" dur="3000" fill="hold"/>
                                        <p:tgtEl>
                                          <p:spTgt spid="31747"/>
                                        </p:tgtEl>
                                        <p:attrNameLst>
                                          <p:attrName>ppt_y</p:attrName>
                                        </p:attrNameLst>
                                      </p:cBhvr>
                                      <p:tavLst>
                                        <p:tav tm="0">
                                          <p:val>
                                            <p:strVal val="#ppt_y"/>
                                          </p:val>
                                        </p:tav>
                                        <p:tav tm="100000">
                                          <p:val>
                                            <p:strVal val="#ppt_y"/>
                                          </p:val>
                                        </p:tav>
                                      </p:tavLst>
                                    </p:anim>
                                    <p:animEffect transition="in" filter="fade">
                                      <p:cBhvr>
                                        <p:cTn id="17" dur="3000"/>
                                        <p:tgtEl>
                                          <p:spTgt spid="31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Oval 2">
            <a:extLst>
              <a:ext uri="{FF2B5EF4-FFF2-40B4-BE49-F238E27FC236}">
                <a16:creationId xmlns:a16="http://schemas.microsoft.com/office/drawing/2014/main" id="{3E1EDF51-9D9F-4F1D-9DA1-E71A71E64E3B}"/>
              </a:ext>
            </a:extLst>
          </p:cNvPr>
          <p:cNvSpPr>
            <a:spLocks noChangeArrowheads="1"/>
          </p:cNvSpPr>
          <p:nvPr/>
        </p:nvSpPr>
        <p:spPr bwMode="auto">
          <a:xfrm rot="259663">
            <a:off x="-3124200" y="4343400"/>
            <a:ext cx="13792200" cy="3733800"/>
          </a:xfrm>
          <a:prstGeom prst="ellipse">
            <a:avLst/>
          </a:prstGeom>
          <a:solidFill>
            <a:srgbClr val="00CC00"/>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3795" name="Group 3">
            <a:extLst>
              <a:ext uri="{FF2B5EF4-FFF2-40B4-BE49-F238E27FC236}">
                <a16:creationId xmlns:a16="http://schemas.microsoft.com/office/drawing/2014/main" id="{99CE4624-10BD-43C4-9485-B731545AFC2F}"/>
              </a:ext>
            </a:extLst>
          </p:cNvPr>
          <p:cNvGrpSpPr>
            <a:grpSpLocks/>
          </p:cNvGrpSpPr>
          <p:nvPr/>
        </p:nvGrpSpPr>
        <p:grpSpPr bwMode="auto">
          <a:xfrm>
            <a:off x="152400" y="1828800"/>
            <a:ext cx="6705600" cy="4800600"/>
            <a:chOff x="418" y="672"/>
            <a:chExt cx="2957" cy="2557"/>
          </a:xfrm>
        </p:grpSpPr>
        <p:sp>
          <p:nvSpPr>
            <p:cNvPr id="33796" name="AutoShape 4">
              <a:extLst>
                <a:ext uri="{FF2B5EF4-FFF2-40B4-BE49-F238E27FC236}">
                  <a16:creationId xmlns:a16="http://schemas.microsoft.com/office/drawing/2014/main" id="{0FD7C381-54DA-449C-BFFB-48CC56FCD6C2}"/>
                </a:ext>
              </a:extLst>
            </p:cNvPr>
            <p:cNvSpPr>
              <a:spLocks noChangeAspect="1" noChangeArrowheads="1" noTextEdit="1"/>
            </p:cNvSpPr>
            <p:nvPr/>
          </p:nvSpPr>
          <p:spPr bwMode="auto">
            <a:xfrm>
              <a:off x="432" y="672"/>
              <a:ext cx="2943" cy="2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797" name="Freeform 5">
              <a:extLst>
                <a:ext uri="{FF2B5EF4-FFF2-40B4-BE49-F238E27FC236}">
                  <a16:creationId xmlns:a16="http://schemas.microsoft.com/office/drawing/2014/main" id="{272D2789-11B7-4B3A-8E09-3EA6F0ACD2A2}"/>
                </a:ext>
              </a:extLst>
            </p:cNvPr>
            <p:cNvSpPr>
              <a:spLocks/>
            </p:cNvSpPr>
            <p:nvPr/>
          </p:nvSpPr>
          <p:spPr bwMode="auto">
            <a:xfrm>
              <a:off x="748" y="1947"/>
              <a:ext cx="2050" cy="179"/>
            </a:xfrm>
            <a:custGeom>
              <a:avLst/>
              <a:gdLst>
                <a:gd name="T0" fmla="*/ 4100 w 4100"/>
                <a:gd name="T1" fmla="*/ 0 h 359"/>
                <a:gd name="T2" fmla="*/ 4098 w 4100"/>
                <a:gd name="T3" fmla="*/ 39 h 359"/>
                <a:gd name="T4" fmla="*/ 4096 w 4100"/>
                <a:gd name="T5" fmla="*/ 84 h 359"/>
                <a:gd name="T6" fmla="*/ 4094 w 4100"/>
                <a:gd name="T7" fmla="*/ 132 h 359"/>
                <a:gd name="T8" fmla="*/ 4094 w 4100"/>
                <a:gd name="T9" fmla="*/ 183 h 359"/>
                <a:gd name="T10" fmla="*/ 4090 w 4100"/>
                <a:gd name="T11" fmla="*/ 231 h 359"/>
                <a:gd name="T12" fmla="*/ 4088 w 4100"/>
                <a:gd name="T13" fmla="*/ 280 h 359"/>
                <a:gd name="T14" fmla="*/ 4088 w 4100"/>
                <a:gd name="T15" fmla="*/ 322 h 359"/>
                <a:gd name="T16" fmla="*/ 4088 w 4100"/>
                <a:gd name="T17" fmla="*/ 359 h 359"/>
                <a:gd name="T18" fmla="*/ 3805 w 4100"/>
                <a:gd name="T19" fmla="*/ 351 h 359"/>
                <a:gd name="T20" fmla="*/ 3363 w 4100"/>
                <a:gd name="T21" fmla="*/ 347 h 359"/>
                <a:gd name="T22" fmla="*/ 2805 w 4100"/>
                <a:gd name="T23" fmla="*/ 344 h 359"/>
                <a:gd name="T24" fmla="*/ 2184 w 4100"/>
                <a:gd name="T25" fmla="*/ 342 h 359"/>
                <a:gd name="T26" fmla="*/ 1542 w 4100"/>
                <a:gd name="T27" fmla="*/ 336 h 359"/>
                <a:gd name="T28" fmla="*/ 933 w 4100"/>
                <a:gd name="T29" fmla="*/ 328 h 359"/>
                <a:gd name="T30" fmla="*/ 402 w 4100"/>
                <a:gd name="T31" fmla="*/ 316 h 359"/>
                <a:gd name="T32" fmla="*/ 0 w 4100"/>
                <a:gd name="T33" fmla="*/ 299 h 359"/>
                <a:gd name="T34" fmla="*/ 0 w 4100"/>
                <a:gd name="T35" fmla="*/ 266 h 359"/>
                <a:gd name="T36" fmla="*/ 0 w 4100"/>
                <a:gd name="T37" fmla="*/ 233 h 359"/>
                <a:gd name="T38" fmla="*/ 0 w 4100"/>
                <a:gd name="T39" fmla="*/ 198 h 359"/>
                <a:gd name="T40" fmla="*/ 0 w 4100"/>
                <a:gd name="T41" fmla="*/ 163 h 359"/>
                <a:gd name="T42" fmla="*/ 0 w 4100"/>
                <a:gd name="T43" fmla="*/ 126 h 359"/>
                <a:gd name="T44" fmla="*/ 4 w 4100"/>
                <a:gd name="T45" fmla="*/ 90 h 359"/>
                <a:gd name="T46" fmla="*/ 6 w 4100"/>
                <a:gd name="T47" fmla="*/ 51 h 359"/>
                <a:gd name="T48" fmla="*/ 12 w 4100"/>
                <a:gd name="T49" fmla="*/ 12 h 359"/>
                <a:gd name="T50" fmla="*/ 545 w 4100"/>
                <a:gd name="T51" fmla="*/ 6 h 359"/>
                <a:gd name="T52" fmla="*/ 1073 w 4100"/>
                <a:gd name="T53" fmla="*/ 6 h 359"/>
                <a:gd name="T54" fmla="*/ 1591 w 4100"/>
                <a:gd name="T55" fmla="*/ 6 h 359"/>
                <a:gd name="T56" fmla="*/ 2104 w 4100"/>
                <a:gd name="T57" fmla="*/ 6 h 359"/>
                <a:gd name="T58" fmla="*/ 2611 w 4100"/>
                <a:gd name="T59" fmla="*/ 4 h 359"/>
                <a:gd name="T60" fmla="*/ 3111 w 4100"/>
                <a:gd name="T61" fmla="*/ 4 h 359"/>
                <a:gd name="T62" fmla="*/ 3606 w 4100"/>
                <a:gd name="T63" fmla="*/ 2 h 359"/>
                <a:gd name="T64" fmla="*/ 4100 w 4100"/>
                <a:gd name="T65" fmla="*/ 0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100" h="359">
                  <a:moveTo>
                    <a:pt x="4100" y="0"/>
                  </a:moveTo>
                  <a:lnTo>
                    <a:pt x="4098" y="39"/>
                  </a:lnTo>
                  <a:lnTo>
                    <a:pt x="4096" y="84"/>
                  </a:lnTo>
                  <a:lnTo>
                    <a:pt x="4094" y="132"/>
                  </a:lnTo>
                  <a:lnTo>
                    <a:pt x="4094" y="183"/>
                  </a:lnTo>
                  <a:lnTo>
                    <a:pt x="4090" y="231"/>
                  </a:lnTo>
                  <a:lnTo>
                    <a:pt x="4088" y="280"/>
                  </a:lnTo>
                  <a:lnTo>
                    <a:pt x="4088" y="322"/>
                  </a:lnTo>
                  <a:lnTo>
                    <a:pt x="4088" y="359"/>
                  </a:lnTo>
                  <a:lnTo>
                    <a:pt x="3805" y="351"/>
                  </a:lnTo>
                  <a:lnTo>
                    <a:pt x="3363" y="347"/>
                  </a:lnTo>
                  <a:lnTo>
                    <a:pt x="2805" y="344"/>
                  </a:lnTo>
                  <a:lnTo>
                    <a:pt x="2184" y="342"/>
                  </a:lnTo>
                  <a:lnTo>
                    <a:pt x="1542" y="336"/>
                  </a:lnTo>
                  <a:lnTo>
                    <a:pt x="933" y="328"/>
                  </a:lnTo>
                  <a:lnTo>
                    <a:pt x="402" y="316"/>
                  </a:lnTo>
                  <a:lnTo>
                    <a:pt x="0" y="299"/>
                  </a:lnTo>
                  <a:lnTo>
                    <a:pt x="0" y="266"/>
                  </a:lnTo>
                  <a:lnTo>
                    <a:pt x="0" y="233"/>
                  </a:lnTo>
                  <a:lnTo>
                    <a:pt x="0" y="198"/>
                  </a:lnTo>
                  <a:lnTo>
                    <a:pt x="0" y="163"/>
                  </a:lnTo>
                  <a:lnTo>
                    <a:pt x="0" y="126"/>
                  </a:lnTo>
                  <a:lnTo>
                    <a:pt x="4" y="90"/>
                  </a:lnTo>
                  <a:lnTo>
                    <a:pt x="6" y="51"/>
                  </a:lnTo>
                  <a:lnTo>
                    <a:pt x="12" y="12"/>
                  </a:lnTo>
                  <a:lnTo>
                    <a:pt x="545" y="6"/>
                  </a:lnTo>
                  <a:lnTo>
                    <a:pt x="1073" y="6"/>
                  </a:lnTo>
                  <a:lnTo>
                    <a:pt x="1591" y="6"/>
                  </a:lnTo>
                  <a:lnTo>
                    <a:pt x="2104" y="6"/>
                  </a:lnTo>
                  <a:lnTo>
                    <a:pt x="2611" y="4"/>
                  </a:lnTo>
                  <a:lnTo>
                    <a:pt x="3111" y="4"/>
                  </a:lnTo>
                  <a:lnTo>
                    <a:pt x="3606" y="2"/>
                  </a:lnTo>
                  <a:lnTo>
                    <a:pt x="4100" y="0"/>
                  </a:lnTo>
                  <a:close/>
                </a:path>
              </a:pathLst>
            </a:custGeom>
            <a:solidFill>
              <a:srgbClr val="3F72F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798" name="Freeform 6">
              <a:extLst>
                <a:ext uri="{FF2B5EF4-FFF2-40B4-BE49-F238E27FC236}">
                  <a16:creationId xmlns:a16="http://schemas.microsoft.com/office/drawing/2014/main" id="{4EE9194F-A56D-4FE3-8078-41F50F576B4F}"/>
                </a:ext>
              </a:extLst>
            </p:cNvPr>
            <p:cNvSpPr>
              <a:spLocks/>
            </p:cNvSpPr>
            <p:nvPr/>
          </p:nvSpPr>
          <p:spPr bwMode="auto">
            <a:xfrm>
              <a:off x="418" y="1054"/>
              <a:ext cx="2926" cy="1602"/>
            </a:xfrm>
            <a:custGeom>
              <a:avLst/>
              <a:gdLst>
                <a:gd name="T0" fmla="*/ 3031 w 5851"/>
                <a:gd name="T1" fmla="*/ 95 h 3205"/>
                <a:gd name="T2" fmla="*/ 3306 w 5851"/>
                <a:gd name="T3" fmla="*/ 248 h 3205"/>
                <a:gd name="T4" fmla="*/ 3584 w 5851"/>
                <a:gd name="T5" fmla="*/ 407 h 3205"/>
                <a:gd name="T6" fmla="*/ 3795 w 5851"/>
                <a:gd name="T7" fmla="*/ 644 h 3205"/>
                <a:gd name="T8" fmla="*/ 3997 w 5851"/>
                <a:gd name="T9" fmla="*/ 888 h 3205"/>
                <a:gd name="T10" fmla="*/ 4111 w 5851"/>
                <a:gd name="T11" fmla="*/ 1095 h 3205"/>
                <a:gd name="T12" fmla="*/ 4334 w 5851"/>
                <a:gd name="T13" fmla="*/ 1109 h 3205"/>
                <a:gd name="T14" fmla="*/ 4521 w 5851"/>
                <a:gd name="T15" fmla="*/ 1206 h 3205"/>
                <a:gd name="T16" fmla="*/ 4689 w 5851"/>
                <a:gd name="T17" fmla="*/ 1248 h 3205"/>
                <a:gd name="T18" fmla="*/ 4852 w 5851"/>
                <a:gd name="T19" fmla="*/ 1316 h 3205"/>
                <a:gd name="T20" fmla="*/ 5023 w 5851"/>
                <a:gd name="T21" fmla="*/ 1390 h 3205"/>
                <a:gd name="T22" fmla="*/ 5331 w 5851"/>
                <a:gd name="T23" fmla="*/ 1739 h 3205"/>
                <a:gd name="T24" fmla="*/ 5684 w 5851"/>
                <a:gd name="T25" fmla="*/ 2047 h 3205"/>
                <a:gd name="T26" fmla="*/ 5810 w 5851"/>
                <a:gd name="T27" fmla="*/ 2373 h 3205"/>
                <a:gd name="T28" fmla="*/ 5661 w 5851"/>
                <a:gd name="T29" fmla="*/ 2588 h 3205"/>
                <a:gd name="T30" fmla="*/ 5459 w 5851"/>
                <a:gd name="T31" fmla="*/ 2720 h 3205"/>
                <a:gd name="T32" fmla="*/ 5314 w 5851"/>
                <a:gd name="T33" fmla="*/ 2681 h 3205"/>
                <a:gd name="T34" fmla="*/ 5211 w 5851"/>
                <a:gd name="T35" fmla="*/ 2737 h 3205"/>
                <a:gd name="T36" fmla="*/ 5097 w 5851"/>
                <a:gd name="T37" fmla="*/ 2720 h 3205"/>
                <a:gd name="T38" fmla="*/ 4937 w 5851"/>
                <a:gd name="T39" fmla="*/ 2689 h 3205"/>
                <a:gd name="T40" fmla="*/ 4777 w 5851"/>
                <a:gd name="T41" fmla="*/ 2722 h 3205"/>
                <a:gd name="T42" fmla="*/ 4606 w 5851"/>
                <a:gd name="T43" fmla="*/ 2726 h 3205"/>
                <a:gd name="T44" fmla="*/ 4439 w 5851"/>
                <a:gd name="T45" fmla="*/ 2784 h 3205"/>
                <a:gd name="T46" fmla="*/ 4266 w 5851"/>
                <a:gd name="T47" fmla="*/ 2834 h 3205"/>
                <a:gd name="T48" fmla="*/ 3960 w 5851"/>
                <a:gd name="T49" fmla="*/ 2923 h 3205"/>
                <a:gd name="T50" fmla="*/ 3646 w 5851"/>
                <a:gd name="T51" fmla="*/ 3135 h 3205"/>
                <a:gd name="T52" fmla="*/ 3274 w 5851"/>
                <a:gd name="T53" fmla="*/ 3187 h 3205"/>
                <a:gd name="T54" fmla="*/ 3014 w 5851"/>
                <a:gd name="T55" fmla="*/ 3098 h 3205"/>
                <a:gd name="T56" fmla="*/ 2750 w 5851"/>
                <a:gd name="T57" fmla="*/ 3042 h 3205"/>
                <a:gd name="T58" fmla="*/ 2515 w 5851"/>
                <a:gd name="T59" fmla="*/ 3139 h 3205"/>
                <a:gd name="T60" fmla="*/ 2312 w 5851"/>
                <a:gd name="T61" fmla="*/ 3197 h 3205"/>
                <a:gd name="T62" fmla="*/ 2079 w 5851"/>
                <a:gd name="T63" fmla="*/ 3170 h 3205"/>
                <a:gd name="T64" fmla="*/ 1897 w 5851"/>
                <a:gd name="T65" fmla="*/ 3152 h 3205"/>
                <a:gd name="T66" fmla="*/ 1714 w 5851"/>
                <a:gd name="T67" fmla="*/ 3112 h 3205"/>
                <a:gd name="T68" fmla="*/ 1557 w 5851"/>
                <a:gd name="T69" fmla="*/ 3020 h 3205"/>
                <a:gd name="T70" fmla="*/ 1342 w 5851"/>
                <a:gd name="T71" fmla="*/ 3005 h 3205"/>
                <a:gd name="T72" fmla="*/ 1171 w 5851"/>
                <a:gd name="T73" fmla="*/ 2881 h 3205"/>
                <a:gd name="T74" fmla="*/ 1020 w 5851"/>
                <a:gd name="T75" fmla="*/ 2763 h 3205"/>
                <a:gd name="T76" fmla="*/ 919 w 5851"/>
                <a:gd name="T77" fmla="*/ 2652 h 3205"/>
                <a:gd name="T78" fmla="*/ 805 w 5851"/>
                <a:gd name="T79" fmla="*/ 2575 h 3205"/>
                <a:gd name="T80" fmla="*/ 665 w 5851"/>
                <a:gd name="T81" fmla="*/ 2493 h 3205"/>
                <a:gd name="T82" fmla="*/ 498 w 5851"/>
                <a:gd name="T83" fmla="*/ 2445 h 3205"/>
                <a:gd name="T84" fmla="*/ 335 w 5851"/>
                <a:gd name="T85" fmla="*/ 2385 h 3205"/>
                <a:gd name="T86" fmla="*/ 190 w 5851"/>
                <a:gd name="T87" fmla="*/ 2218 h 3205"/>
                <a:gd name="T88" fmla="*/ 50 w 5851"/>
                <a:gd name="T89" fmla="*/ 2053 h 3205"/>
                <a:gd name="T90" fmla="*/ 27 w 5851"/>
                <a:gd name="T91" fmla="*/ 1890 h 3205"/>
                <a:gd name="T92" fmla="*/ 107 w 5851"/>
                <a:gd name="T93" fmla="*/ 1772 h 3205"/>
                <a:gd name="T94" fmla="*/ 145 w 5851"/>
                <a:gd name="T95" fmla="*/ 1646 h 3205"/>
                <a:gd name="T96" fmla="*/ 283 w 5851"/>
                <a:gd name="T97" fmla="*/ 1440 h 3205"/>
                <a:gd name="T98" fmla="*/ 601 w 5851"/>
                <a:gd name="T99" fmla="*/ 1062 h 3205"/>
                <a:gd name="T100" fmla="*/ 886 w 5851"/>
                <a:gd name="T101" fmla="*/ 671 h 3205"/>
                <a:gd name="T102" fmla="*/ 1030 w 5851"/>
                <a:gd name="T103" fmla="*/ 444 h 3205"/>
                <a:gd name="T104" fmla="*/ 1156 w 5851"/>
                <a:gd name="T105" fmla="*/ 343 h 3205"/>
                <a:gd name="T106" fmla="*/ 1319 w 5851"/>
                <a:gd name="T107" fmla="*/ 298 h 3205"/>
                <a:gd name="T108" fmla="*/ 1522 w 5851"/>
                <a:gd name="T109" fmla="*/ 180 h 3205"/>
                <a:gd name="T110" fmla="*/ 1763 w 5851"/>
                <a:gd name="T111" fmla="*/ 209 h 3205"/>
                <a:gd name="T112" fmla="*/ 1968 w 5851"/>
                <a:gd name="T113" fmla="*/ 233 h 3205"/>
                <a:gd name="T114" fmla="*/ 2114 w 5851"/>
                <a:gd name="T115" fmla="*/ 83 h 3205"/>
                <a:gd name="T116" fmla="*/ 2292 w 5851"/>
                <a:gd name="T117" fmla="*/ 0 h 3205"/>
                <a:gd name="T118" fmla="*/ 2476 w 5851"/>
                <a:gd name="T119" fmla="*/ 43 h 3205"/>
                <a:gd name="T120" fmla="*/ 2647 w 5851"/>
                <a:gd name="T121" fmla="*/ 37 h 3205"/>
                <a:gd name="T122" fmla="*/ 2841 w 5851"/>
                <a:gd name="T123" fmla="*/ 35 h 3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851" h="3205">
                  <a:moveTo>
                    <a:pt x="2841" y="35"/>
                  </a:moveTo>
                  <a:lnTo>
                    <a:pt x="2936" y="58"/>
                  </a:lnTo>
                  <a:lnTo>
                    <a:pt x="3031" y="95"/>
                  </a:lnTo>
                  <a:lnTo>
                    <a:pt x="3124" y="141"/>
                  </a:lnTo>
                  <a:lnTo>
                    <a:pt x="3217" y="194"/>
                  </a:lnTo>
                  <a:lnTo>
                    <a:pt x="3306" y="248"/>
                  </a:lnTo>
                  <a:lnTo>
                    <a:pt x="3398" y="304"/>
                  </a:lnTo>
                  <a:lnTo>
                    <a:pt x="3489" y="357"/>
                  </a:lnTo>
                  <a:lnTo>
                    <a:pt x="3584" y="407"/>
                  </a:lnTo>
                  <a:lnTo>
                    <a:pt x="3644" y="490"/>
                  </a:lnTo>
                  <a:lnTo>
                    <a:pt x="3718" y="570"/>
                  </a:lnTo>
                  <a:lnTo>
                    <a:pt x="3795" y="644"/>
                  </a:lnTo>
                  <a:lnTo>
                    <a:pt x="3875" y="721"/>
                  </a:lnTo>
                  <a:lnTo>
                    <a:pt x="3943" y="799"/>
                  </a:lnTo>
                  <a:lnTo>
                    <a:pt x="3997" y="888"/>
                  </a:lnTo>
                  <a:lnTo>
                    <a:pt x="4032" y="987"/>
                  </a:lnTo>
                  <a:lnTo>
                    <a:pt x="4040" y="1101"/>
                  </a:lnTo>
                  <a:lnTo>
                    <a:pt x="4111" y="1095"/>
                  </a:lnTo>
                  <a:lnTo>
                    <a:pt x="4187" y="1095"/>
                  </a:lnTo>
                  <a:lnTo>
                    <a:pt x="4261" y="1097"/>
                  </a:lnTo>
                  <a:lnTo>
                    <a:pt x="4334" y="1109"/>
                  </a:lnTo>
                  <a:lnTo>
                    <a:pt x="4402" y="1128"/>
                  </a:lnTo>
                  <a:lnTo>
                    <a:pt x="4464" y="1159"/>
                  </a:lnTo>
                  <a:lnTo>
                    <a:pt x="4521" y="1206"/>
                  </a:lnTo>
                  <a:lnTo>
                    <a:pt x="4567" y="1270"/>
                  </a:lnTo>
                  <a:lnTo>
                    <a:pt x="4629" y="1248"/>
                  </a:lnTo>
                  <a:lnTo>
                    <a:pt x="4689" y="1248"/>
                  </a:lnTo>
                  <a:lnTo>
                    <a:pt x="4744" y="1262"/>
                  </a:lnTo>
                  <a:lnTo>
                    <a:pt x="4800" y="1289"/>
                  </a:lnTo>
                  <a:lnTo>
                    <a:pt x="4852" y="1316"/>
                  </a:lnTo>
                  <a:lnTo>
                    <a:pt x="4905" y="1347"/>
                  </a:lnTo>
                  <a:lnTo>
                    <a:pt x="4961" y="1372"/>
                  </a:lnTo>
                  <a:lnTo>
                    <a:pt x="5023" y="1390"/>
                  </a:lnTo>
                  <a:lnTo>
                    <a:pt x="5110" y="1520"/>
                  </a:lnTo>
                  <a:lnTo>
                    <a:pt x="5215" y="1634"/>
                  </a:lnTo>
                  <a:lnTo>
                    <a:pt x="5331" y="1739"/>
                  </a:lnTo>
                  <a:lnTo>
                    <a:pt x="5455" y="1840"/>
                  </a:lnTo>
                  <a:lnTo>
                    <a:pt x="5572" y="1941"/>
                  </a:lnTo>
                  <a:lnTo>
                    <a:pt x="5684" y="2047"/>
                  </a:lnTo>
                  <a:lnTo>
                    <a:pt x="5777" y="2165"/>
                  </a:lnTo>
                  <a:lnTo>
                    <a:pt x="5851" y="2301"/>
                  </a:lnTo>
                  <a:lnTo>
                    <a:pt x="5810" y="2373"/>
                  </a:lnTo>
                  <a:lnTo>
                    <a:pt x="5768" y="2448"/>
                  </a:lnTo>
                  <a:lnTo>
                    <a:pt x="5715" y="2520"/>
                  </a:lnTo>
                  <a:lnTo>
                    <a:pt x="5661" y="2588"/>
                  </a:lnTo>
                  <a:lnTo>
                    <a:pt x="5599" y="2644"/>
                  </a:lnTo>
                  <a:lnTo>
                    <a:pt x="5533" y="2691"/>
                  </a:lnTo>
                  <a:lnTo>
                    <a:pt x="5459" y="2720"/>
                  </a:lnTo>
                  <a:lnTo>
                    <a:pt x="5384" y="2732"/>
                  </a:lnTo>
                  <a:lnTo>
                    <a:pt x="5347" y="2691"/>
                  </a:lnTo>
                  <a:lnTo>
                    <a:pt x="5314" y="2681"/>
                  </a:lnTo>
                  <a:lnTo>
                    <a:pt x="5279" y="2693"/>
                  </a:lnTo>
                  <a:lnTo>
                    <a:pt x="5248" y="2716"/>
                  </a:lnTo>
                  <a:lnTo>
                    <a:pt x="5211" y="2737"/>
                  </a:lnTo>
                  <a:lnTo>
                    <a:pt x="5176" y="2755"/>
                  </a:lnTo>
                  <a:lnTo>
                    <a:pt x="5137" y="2751"/>
                  </a:lnTo>
                  <a:lnTo>
                    <a:pt x="5097" y="2720"/>
                  </a:lnTo>
                  <a:lnTo>
                    <a:pt x="5044" y="2695"/>
                  </a:lnTo>
                  <a:lnTo>
                    <a:pt x="4992" y="2687"/>
                  </a:lnTo>
                  <a:lnTo>
                    <a:pt x="4937" y="2689"/>
                  </a:lnTo>
                  <a:lnTo>
                    <a:pt x="4885" y="2699"/>
                  </a:lnTo>
                  <a:lnTo>
                    <a:pt x="4831" y="2710"/>
                  </a:lnTo>
                  <a:lnTo>
                    <a:pt x="4777" y="2722"/>
                  </a:lnTo>
                  <a:lnTo>
                    <a:pt x="4724" y="2730"/>
                  </a:lnTo>
                  <a:lnTo>
                    <a:pt x="4676" y="2732"/>
                  </a:lnTo>
                  <a:lnTo>
                    <a:pt x="4606" y="2726"/>
                  </a:lnTo>
                  <a:lnTo>
                    <a:pt x="4548" y="2737"/>
                  </a:lnTo>
                  <a:lnTo>
                    <a:pt x="4491" y="2757"/>
                  </a:lnTo>
                  <a:lnTo>
                    <a:pt x="4439" y="2784"/>
                  </a:lnTo>
                  <a:lnTo>
                    <a:pt x="4385" y="2807"/>
                  </a:lnTo>
                  <a:lnTo>
                    <a:pt x="4329" y="2827"/>
                  </a:lnTo>
                  <a:lnTo>
                    <a:pt x="4266" y="2834"/>
                  </a:lnTo>
                  <a:lnTo>
                    <a:pt x="4197" y="2828"/>
                  </a:lnTo>
                  <a:lnTo>
                    <a:pt x="4073" y="2863"/>
                  </a:lnTo>
                  <a:lnTo>
                    <a:pt x="3960" y="2923"/>
                  </a:lnTo>
                  <a:lnTo>
                    <a:pt x="3853" y="2995"/>
                  </a:lnTo>
                  <a:lnTo>
                    <a:pt x="3753" y="3071"/>
                  </a:lnTo>
                  <a:lnTo>
                    <a:pt x="3646" y="3135"/>
                  </a:lnTo>
                  <a:lnTo>
                    <a:pt x="3535" y="3183"/>
                  </a:lnTo>
                  <a:lnTo>
                    <a:pt x="3411" y="3205"/>
                  </a:lnTo>
                  <a:lnTo>
                    <a:pt x="3274" y="3187"/>
                  </a:lnTo>
                  <a:lnTo>
                    <a:pt x="3186" y="3160"/>
                  </a:lnTo>
                  <a:lnTo>
                    <a:pt x="3101" y="3129"/>
                  </a:lnTo>
                  <a:lnTo>
                    <a:pt x="3014" y="3098"/>
                  </a:lnTo>
                  <a:lnTo>
                    <a:pt x="2928" y="3073"/>
                  </a:lnTo>
                  <a:lnTo>
                    <a:pt x="2839" y="3051"/>
                  </a:lnTo>
                  <a:lnTo>
                    <a:pt x="2750" y="3042"/>
                  </a:lnTo>
                  <a:lnTo>
                    <a:pt x="2657" y="3046"/>
                  </a:lnTo>
                  <a:lnTo>
                    <a:pt x="2566" y="3069"/>
                  </a:lnTo>
                  <a:lnTo>
                    <a:pt x="2515" y="3139"/>
                  </a:lnTo>
                  <a:lnTo>
                    <a:pt x="2455" y="3179"/>
                  </a:lnTo>
                  <a:lnTo>
                    <a:pt x="2385" y="3195"/>
                  </a:lnTo>
                  <a:lnTo>
                    <a:pt x="2312" y="3197"/>
                  </a:lnTo>
                  <a:lnTo>
                    <a:pt x="2232" y="3187"/>
                  </a:lnTo>
                  <a:lnTo>
                    <a:pt x="2153" y="3177"/>
                  </a:lnTo>
                  <a:lnTo>
                    <a:pt x="2079" y="3170"/>
                  </a:lnTo>
                  <a:lnTo>
                    <a:pt x="2013" y="3176"/>
                  </a:lnTo>
                  <a:lnTo>
                    <a:pt x="1955" y="3162"/>
                  </a:lnTo>
                  <a:lnTo>
                    <a:pt x="1897" y="3152"/>
                  </a:lnTo>
                  <a:lnTo>
                    <a:pt x="1834" y="3141"/>
                  </a:lnTo>
                  <a:lnTo>
                    <a:pt x="1776" y="3129"/>
                  </a:lnTo>
                  <a:lnTo>
                    <a:pt x="1714" y="3112"/>
                  </a:lnTo>
                  <a:lnTo>
                    <a:pt x="1658" y="3088"/>
                  </a:lnTo>
                  <a:lnTo>
                    <a:pt x="1604" y="3059"/>
                  </a:lnTo>
                  <a:lnTo>
                    <a:pt x="1557" y="3020"/>
                  </a:lnTo>
                  <a:lnTo>
                    <a:pt x="1478" y="3034"/>
                  </a:lnTo>
                  <a:lnTo>
                    <a:pt x="1408" y="3028"/>
                  </a:lnTo>
                  <a:lnTo>
                    <a:pt x="1342" y="3005"/>
                  </a:lnTo>
                  <a:lnTo>
                    <a:pt x="1284" y="2972"/>
                  </a:lnTo>
                  <a:lnTo>
                    <a:pt x="1226" y="2927"/>
                  </a:lnTo>
                  <a:lnTo>
                    <a:pt x="1171" y="2881"/>
                  </a:lnTo>
                  <a:lnTo>
                    <a:pt x="1119" y="2834"/>
                  </a:lnTo>
                  <a:lnTo>
                    <a:pt x="1067" y="2792"/>
                  </a:lnTo>
                  <a:lnTo>
                    <a:pt x="1020" y="2763"/>
                  </a:lnTo>
                  <a:lnTo>
                    <a:pt x="983" y="2728"/>
                  </a:lnTo>
                  <a:lnTo>
                    <a:pt x="948" y="2689"/>
                  </a:lnTo>
                  <a:lnTo>
                    <a:pt x="919" y="2652"/>
                  </a:lnTo>
                  <a:lnTo>
                    <a:pt x="884" y="2617"/>
                  </a:lnTo>
                  <a:lnTo>
                    <a:pt x="849" y="2590"/>
                  </a:lnTo>
                  <a:lnTo>
                    <a:pt x="805" y="2575"/>
                  </a:lnTo>
                  <a:lnTo>
                    <a:pt x="754" y="2576"/>
                  </a:lnTo>
                  <a:lnTo>
                    <a:pt x="712" y="2526"/>
                  </a:lnTo>
                  <a:lnTo>
                    <a:pt x="665" y="2493"/>
                  </a:lnTo>
                  <a:lnTo>
                    <a:pt x="613" y="2472"/>
                  </a:lnTo>
                  <a:lnTo>
                    <a:pt x="558" y="2458"/>
                  </a:lnTo>
                  <a:lnTo>
                    <a:pt x="498" y="2445"/>
                  </a:lnTo>
                  <a:lnTo>
                    <a:pt x="442" y="2433"/>
                  </a:lnTo>
                  <a:lnTo>
                    <a:pt x="386" y="2412"/>
                  </a:lnTo>
                  <a:lnTo>
                    <a:pt x="335" y="2385"/>
                  </a:lnTo>
                  <a:lnTo>
                    <a:pt x="291" y="2326"/>
                  </a:lnTo>
                  <a:lnTo>
                    <a:pt x="240" y="2272"/>
                  </a:lnTo>
                  <a:lnTo>
                    <a:pt x="190" y="2218"/>
                  </a:lnTo>
                  <a:lnTo>
                    <a:pt x="139" y="2165"/>
                  </a:lnTo>
                  <a:lnTo>
                    <a:pt x="91" y="2109"/>
                  </a:lnTo>
                  <a:lnTo>
                    <a:pt x="50" y="2053"/>
                  </a:lnTo>
                  <a:lnTo>
                    <a:pt x="19" y="1993"/>
                  </a:lnTo>
                  <a:lnTo>
                    <a:pt x="0" y="1929"/>
                  </a:lnTo>
                  <a:lnTo>
                    <a:pt x="27" y="1890"/>
                  </a:lnTo>
                  <a:lnTo>
                    <a:pt x="54" y="1851"/>
                  </a:lnTo>
                  <a:lnTo>
                    <a:pt x="81" y="1811"/>
                  </a:lnTo>
                  <a:lnTo>
                    <a:pt x="107" y="1772"/>
                  </a:lnTo>
                  <a:lnTo>
                    <a:pt x="124" y="1729"/>
                  </a:lnTo>
                  <a:lnTo>
                    <a:pt x="139" y="1687"/>
                  </a:lnTo>
                  <a:lnTo>
                    <a:pt x="145" y="1646"/>
                  </a:lnTo>
                  <a:lnTo>
                    <a:pt x="143" y="1605"/>
                  </a:lnTo>
                  <a:lnTo>
                    <a:pt x="203" y="1594"/>
                  </a:lnTo>
                  <a:lnTo>
                    <a:pt x="283" y="1440"/>
                  </a:lnTo>
                  <a:lnTo>
                    <a:pt x="382" y="1305"/>
                  </a:lnTo>
                  <a:lnTo>
                    <a:pt x="489" y="1181"/>
                  </a:lnTo>
                  <a:lnTo>
                    <a:pt x="601" y="1062"/>
                  </a:lnTo>
                  <a:lnTo>
                    <a:pt x="708" y="940"/>
                  </a:lnTo>
                  <a:lnTo>
                    <a:pt x="805" y="812"/>
                  </a:lnTo>
                  <a:lnTo>
                    <a:pt x="886" y="671"/>
                  </a:lnTo>
                  <a:lnTo>
                    <a:pt x="946" y="514"/>
                  </a:lnTo>
                  <a:lnTo>
                    <a:pt x="987" y="479"/>
                  </a:lnTo>
                  <a:lnTo>
                    <a:pt x="1030" y="444"/>
                  </a:lnTo>
                  <a:lnTo>
                    <a:pt x="1070" y="407"/>
                  </a:lnTo>
                  <a:lnTo>
                    <a:pt x="1113" y="374"/>
                  </a:lnTo>
                  <a:lnTo>
                    <a:pt x="1156" y="343"/>
                  </a:lnTo>
                  <a:lnTo>
                    <a:pt x="1204" y="320"/>
                  </a:lnTo>
                  <a:lnTo>
                    <a:pt x="1259" y="302"/>
                  </a:lnTo>
                  <a:lnTo>
                    <a:pt x="1319" y="298"/>
                  </a:lnTo>
                  <a:lnTo>
                    <a:pt x="1381" y="236"/>
                  </a:lnTo>
                  <a:lnTo>
                    <a:pt x="1449" y="200"/>
                  </a:lnTo>
                  <a:lnTo>
                    <a:pt x="1522" y="180"/>
                  </a:lnTo>
                  <a:lnTo>
                    <a:pt x="1604" y="180"/>
                  </a:lnTo>
                  <a:lnTo>
                    <a:pt x="1683" y="188"/>
                  </a:lnTo>
                  <a:lnTo>
                    <a:pt x="1763" y="209"/>
                  </a:lnTo>
                  <a:lnTo>
                    <a:pt x="1842" y="234"/>
                  </a:lnTo>
                  <a:lnTo>
                    <a:pt x="1918" y="264"/>
                  </a:lnTo>
                  <a:lnTo>
                    <a:pt x="1968" y="233"/>
                  </a:lnTo>
                  <a:lnTo>
                    <a:pt x="2017" y="188"/>
                  </a:lnTo>
                  <a:lnTo>
                    <a:pt x="2063" y="136"/>
                  </a:lnTo>
                  <a:lnTo>
                    <a:pt x="2114" y="83"/>
                  </a:lnTo>
                  <a:lnTo>
                    <a:pt x="2164" y="35"/>
                  </a:lnTo>
                  <a:lnTo>
                    <a:pt x="2224" y="6"/>
                  </a:lnTo>
                  <a:lnTo>
                    <a:pt x="2292" y="0"/>
                  </a:lnTo>
                  <a:lnTo>
                    <a:pt x="2374" y="23"/>
                  </a:lnTo>
                  <a:lnTo>
                    <a:pt x="2422" y="35"/>
                  </a:lnTo>
                  <a:lnTo>
                    <a:pt x="2476" y="43"/>
                  </a:lnTo>
                  <a:lnTo>
                    <a:pt x="2531" y="43"/>
                  </a:lnTo>
                  <a:lnTo>
                    <a:pt x="2589" y="43"/>
                  </a:lnTo>
                  <a:lnTo>
                    <a:pt x="2647" y="37"/>
                  </a:lnTo>
                  <a:lnTo>
                    <a:pt x="2709" y="33"/>
                  </a:lnTo>
                  <a:lnTo>
                    <a:pt x="2773" y="31"/>
                  </a:lnTo>
                  <a:lnTo>
                    <a:pt x="2841"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799" name="Freeform 7">
              <a:extLst>
                <a:ext uri="{FF2B5EF4-FFF2-40B4-BE49-F238E27FC236}">
                  <a16:creationId xmlns:a16="http://schemas.microsoft.com/office/drawing/2014/main" id="{C6FC706A-3ADF-415B-B52F-36226967ACBF}"/>
                </a:ext>
              </a:extLst>
            </p:cNvPr>
            <p:cNvSpPr>
              <a:spLocks/>
            </p:cNvSpPr>
            <p:nvPr/>
          </p:nvSpPr>
          <p:spPr bwMode="auto">
            <a:xfrm>
              <a:off x="1419" y="1096"/>
              <a:ext cx="775" cy="341"/>
            </a:xfrm>
            <a:custGeom>
              <a:avLst/>
              <a:gdLst>
                <a:gd name="T0" fmla="*/ 803 w 1550"/>
                <a:gd name="T1" fmla="*/ 23 h 683"/>
                <a:gd name="T2" fmla="*/ 898 w 1550"/>
                <a:gd name="T3" fmla="*/ 43 h 683"/>
                <a:gd name="T4" fmla="*/ 991 w 1550"/>
                <a:gd name="T5" fmla="*/ 80 h 683"/>
                <a:gd name="T6" fmla="*/ 1079 w 1550"/>
                <a:gd name="T7" fmla="*/ 126 h 683"/>
                <a:gd name="T8" fmla="*/ 1168 w 1550"/>
                <a:gd name="T9" fmla="*/ 181 h 683"/>
                <a:gd name="T10" fmla="*/ 1253 w 1550"/>
                <a:gd name="T11" fmla="*/ 235 h 683"/>
                <a:gd name="T12" fmla="*/ 1342 w 1550"/>
                <a:gd name="T13" fmla="*/ 291 h 683"/>
                <a:gd name="T14" fmla="*/ 1430 w 1550"/>
                <a:gd name="T15" fmla="*/ 340 h 683"/>
                <a:gd name="T16" fmla="*/ 1525 w 1550"/>
                <a:gd name="T17" fmla="*/ 384 h 683"/>
                <a:gd name="T18" fmla="*/ 1534 w 1550"/>
                <a:gd name="T19" fmla="*/ 396 h 683"/>
                <a:gd name="T20" fmla="*/ 1542 w 1550"/>
                <a:gd name="T21" fmla="*/ 409 h 683"/>
                <a:gd name="T22" fmla="*/ 1548 w 1550"/>
                <a:gd name="T23" fmla="*/ 423 h 683"/>
                <a:gd name="T24" fmla="*/ 1550 w 1550"/>
                <a:gd name="T25" fmla="*/ 436 h 683"/>
                <a:gd name="T26" fmla="*/ 1548 w 1550"/>
                <a:gd name="T27" fmla="*/ 448 h 683"/>
                <a:gd name="T28" fmla="*/ 1542 w 1550"/>
                <a:gd name="T29" fmla="*/ 464 h 683"/>
                <a:gd name="T30" fmla="*/ 1534 w 1550"/>
                <a:gd name="T31" fmla="*/ 475 h 683"/>
                <a:gd name="T32" fmla="*/ 1525 w 1550"/>
                <a:gd name="T33" fmla="*/ 491 h 683"/>
                <a:gd name="T34" fmla="*/ 1457 w 1550"/>
                <a:gd name="T35" fmla="*/ 500 h 683"/>
                <a:gd name="T36" fmla="*/ 1393 w 1550"/>
                <a:gd name="T37" fmla="*/ 516 h 683"/>
                <a:gd name="T38" fmla="*/ 1329 w 1550"/>
                <a:gd name="T39" fmla="*/ 531 h 683"/>
                <a:gd name="T40" fmla="*/ 1267 w 1550"/>
                <a:gd name="T41" fmla="*/ 547 h 683"/>
                <a:gd name="T42" fmla="*/ 1203 w 1550"/>
                <a:gd name="T43" fmla="*/ 561 h 683"/>
                <a:gd name="T44" fmla="*/ 1143 w 1550"/>
                <a:gd name="T45" fmla="*/ 574 h 683"/>
                <a:gd name="T46" fmla="*/ 1081 w 1550"/>
                <a:gd name="T47" fmla="*/ 584 h 683"/>
                <a:gd name="T48" fmla="*/ 1020 w 1550"/>
                <a:gd name="T49" fmla="*/ 588 h 683"/>
                <a:gd name="T50" fmla="*/ 991 w 1550"/>
                <a:gd name="T51" fmla="*/ 623 h 683"/>
                <a:gd name="T52" fmla="*/ 956 w 1550"/>
                <a:gd name="T53" fmla="*/ 642 h 683"/>
                <a:gd name="T54" fmla="*/ 916 w 1550"/>
                <a:gd name="T55" fmla="*/ 650 h 683"/>
                <a:gd name="T56" fmla="*/ 873 w 1550"/>
                <a:gd name="T57" fmla="*/ 652 h 683"/>
                <a:gd name="T58" fmla="*/ 826 w 1550"/>
                <a:gd name="T59" fmla="*/ 650 h 683"/>
                <a:gd name="T60" fmla="*/ 782 w 1550"/>
                <a:gd name="T61" fmla="*/ 652 h 683"/>
                <a:gd name="T62" fmla="*/ 741 w 1550"/>
                <a:gd name="T63" fmla="*/ 661 h 683"/>
                <a:gd name="T64" fmla="*/ 708 w 1550"/>
                <a:gd name="T65" fmla="*/ 683 h 683"/>
                <a:gd name="T66" fmla="*/ 621 w 1550"/>
                <a:gd name="T67" fmla="*/ 605 h 683"/>
                <a:gd name="T68" fmla="*/ 530 w 1550"/>
                <a:gd name="T69" fmla="*/ 553 h 683"/>
                <a:gd name="T70" fmla="*/ 435 w 1550"/>
                <a:gd name="T71" fmla="*/ 514 h 683"/>
                <a:gd name="T72" fmla="*/ 340 w 1550"/>
                <a:gd name="T73" fmla="*/ 483 h 683"/>
                <a:gd name="T74" fmla="*/ 245 w 1550"/>
                <a:gd name="T75" fmla="*/ 446 h 683"/>
                <a:gd name="T76" fmla="*/ 155 w 1550"/>
                <a:gd name="T77" fmla="*/ 400 h 683"/>
                <a:gd name="T78" fmla="*/ 72 w 1550"/>
                <a:gd name="T79" fmla="*/ 332 h 683"/>
                <a:gd name="T80" fmla="*/ 0 w 1550"/>
                <a:gd name="T81" fmla="*/ 239 h 683"/>
                <a:gd name="T82" fmla="*/ 252 w 1550"/>
                <a:gd name="T83" fmla="*/ 0 h 683"/>
                <a:gd name="T84" fmla="*/ 314 w 1550"/>
                <a:gd name="T85" fmla="*/ 16 h 683"/>
                <a:gd name="T86" fmla="*/ 382 w 1550"/>
                <a:gd name="T87" fmla="*/ 29 h 683"/>
                <a:gd name="T88" fmla="*/ 448 w 1550"/>
                <a:gd name="T89" fmla="*/ 39 h 683"/>
                <a:gd name="T90" fmla="*/ 518 w 1550"/>
                <a:gd name="T91" fmla="*/ 47 h 683"/>
                <a:gd name="T92" fmla="*/ 588 w 1550"/>
                <a:gd name="T93" fmla="*/ 47 h 683"/>
                <a:gd name="T94" fmla="*/ 660 w 1550"/>
                <a:gd name="T95" fmla="*/ 45 h 683"/>
                <a:gd name="T96" fmla="*/ 729 w 1550"/>
                <a:gd name="T97" fmla="*/ 37 h 683"/>
                <a:gd name="T98" fmla="*/ 803 w 1550"/>
                <a:gd name="T99" fmla="*/ 23 h 6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50" h="683">
                  <a:moveTo>
                    <a:pt x="803" y="23"/>
                  </a:moveTo>
                  <a:lnTo>
                    <a:pt x="898" y="43"/>
                  </a:lnTo>
                  <a:lnTo>
                    <a:pt x="991" y="80"/>
                  </a:lnTo>
                  <a:lnTo>
                    <a:pt x="1079" y="126"/>
                  </a:lnTo>
                  <a:lnTo>
                    <a:pt x="1168" y="181"/>
                  </a:lnTo>
                  <a:lnTo>
                    <a:pt x="1253" y="235"/>
                  </a:lnTo>
                  <a:lnTo>
                    <a:pt x="1342" y="291"/>
                  </a:lnTo>
                  <a:lnTo>
                    <a:pt x="1430" y="340"/>
                  </a:lnTo>
                  <a:lnTo>
                    <a:pt x="1525" y="384"/>
                  </a:lnTo>
                  <a:lnTo>
                    <a:pt x="1534" y="396"/>
                  </a:lnTo>
                  <a:lnTo>
                    <a:pt x="1542" y="409"/>
                  </a:lnTo>
                  <a:lnTo>
                    <a:pt x="1548" y="423"/>
                  </a:lnTo>
                  <a:lnTo>
                    <a:pt x="1550" y="436"/>
                  </a:lnTo>
                  <a:lnTo>
                    <a:pt x="1548" y="448"/>
                  </a:lnTo>
                  <a:lnTo>
                    <a:pt x="1542" y="464"/>
                  </a:lnTo>
                  <a:lnTo>
                    <a:pt x="1534" y="475"/>
                  </a:lnTo>
                  <a:lnTo>
                    <a:pt x="1525" y="491"/>
                  </a:lnTo>
                  <a:lnTo>
                    <a:pt x="1457" y="500"/>
                  </a:lnTo>
                  <a:lnTo>
                    <a:pt x="1393" y="516"/>
                  </a:lnTo>
                  <a:lnTo>
                    <a:pt x="1329" y="531"/>
                  </a:lnTo>
                  <a:lnTo>
                    <a:pt x="1267" y="547"/>
                  </a:lnTo>
                  <a:lnTo>
                    <a:pt x="1203" y="561"/>
                  </a:lnTo>
                  <a:lnTo>
                    <a:pt x="1143" y="574"/>
                  </a:lnTo>
                  <a:lnTo>
                    <a:pt x="1081" y="584"/>
                  </a:lnTo>
                  <a:lnTo>
                    <a:pt x="1020" y="588"/>
                  </a:lnTo>
                  <a:lnTo>
                    <a:pt x="991" y="623"/>
                  </a:lnTo>
                  <a:lnTo>
                    <a:pt x="956" y="642"/>
                  </a:lnTo>
                  <a:lnTo>
                    <a:pt x="916" y="650"/>
                  </a:lnTo>
                  <a:lnTo>
                    <a:pt x="873" y="652"/>
                  </a:lnTo>
                  <a:lnTo>
                    <a:pt x="826" y="650"/>
                  </a:lnTo>
                  <a:lnTo>
                    <a:pt x="782" y="652"/>
                  </a:lnTo>
                  <a:lnTo>
                    <a:pt x="741" y="661"/>
                  </a:lnTo>
                  <a:lnTo>
                    <a:pt x="708" y="683"/>
                  </a:lnTo>
                  <a:lnTo>
                    <a:pt x="621" y="605"/>
                  </a:lnTo>
                  <a:lnTo>
                    <a:pt x="530" y="553"/>
                  </a:lnTo>
                  <a:lnTo>
                    <a:pt x="435" y="514"/>
                  </a:lnTo>
                  <a:lnTo>
                    <a:pt x="340" y="483"/>
                  </a:lnTo>
                  <a:lnTo>
                    <a:pt x="245" y="446"/>
                  </a:lnTo>
                  <a:lnTo>
                    <a:pt x="155" y="400"/>
                  </a:lnTo>
                  <a:lnTo>
                    <a:pt x="72" y="332"/>
                  </a:lnTo>
                  <a:lnTo>
                    <a:pt x="0" y="239"/>
                  </a:lnTo>
                  <a:lnTo>
                    <a:pt x="252" y="0"/>
                  </a:lnTo>
                  <a:lnTo>
                    <a:pt x="314" y="16"/>
                  </a:lnTo>
                  <a:lnTo>
                    <a:pt x="382" y="29"/>
                  </a:lnTo>
                  <a:lnTo>
                    <a:pt x="448" y="39"/>
                  </a:lnTo>
                  <a:lnTo>
                    <a:pt x="518" y="47"/>
                  </a:lnTo>
                  <a:lnTo>
                    <a:pt x="588" y="47"/>
                  </a:lnTo>
                  <a:lnTo>
                    <a:pt x="660" y="45"/>
                  </a:lnTo>
                  <a:lnTo>
                    <a:pt x="729" y="37"/>
                  </a:lnTo>
                  <a:lnTo>
                    <a:pt x="803" y="23"/>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00" name="Freeform 8">
              <a:extLst>
                <a:ext uri="{FF2B5EF4-FFF2-40B4-BE49-F238E27FC236}">
                  <a16:creationId xmlns:a16="http://schemas.microsoft.com/office/drawing/2014/main" id="{45C73268-7156-48B7-8F43-2282016ED786}"/>
                </a:ext>
              </a:extLst>
            </p:cNvPr>
            <p:cNvSpPr>
              <a:spLocks/>
            </p:cNvSpPr>
            <p:nvPr/>
          </p:nvSpPr>
          <p:spPr bwMode="auto">
            <a:xfrm>
              <a:off x="1042" y="1172"/>
              <a:ext cx="701" cy="450"/>
            </a:xfrm>
            <a:custGeom>
              <a:avLst/>
              <a:gdLst>
                <a:gd name="T0" fmla="*/ 1222 w 1402"/>
                <a:gd name="T1" fmla="*/ 446 h 900"/>
                <a:gd name="T2" fmla="*/ 1245 w 1402"/>
                <a:gd name="T3" fmla="*/ 472 h 900"/>
                <a:gd name="T4" fmla="*/ 1276 w 1402"/>
                <a:gd name="T5" fmla="*/ 495 h 900"/>
                <a:gd name="T6" fmla="*/ 1309 w 1402"/>
                <a:gd name="T7" fmla="*/ 514 h 900"/>
                <a:gd name="T8" fmla="*/ 1342 w 1402"/>
                <a:gd name="T9" fmla="*/ 534 h 900"/>
                <a:gd name="T10" fmla="*/ 1369 w 1402"/>
                <a:gd name="T11" fmla="*/ 553 h 900"/>
                <a:gd name="T12" fmla="*/ 1390 w 1402"/>
                <a:gd name="T13" fmla="*/ 578 h 900"/>
                <a:gd name="T14" fmla="*/ 1402 w 1402"/>
                <a:gd name="T15" fmla="*/ 607 h 900"/>
                <a:gd name="T16" fmla="*/ 1402 w 1402"/>
                <a:gd name="T17" fmla="*/ 650 h 900"/>
                <a:gd name="T18" fmla="*/ 1317 w 1402"/>
                <a:gd name="T19" fmla="*/ 739 h 900"/>
                <a:gd name="T20" fmla="*/ 1222 w 1402"/>
                <a:gd name="T21" fmla="*/ 807 h 900"/>
                <a:gd name="T22" fmla="*/ 1117 w 1402"/>
                <a:gd name="T23" fmla="*/ 853 h 900"/>
                <a:gd name="T24" fmla="*/ 1006 w 1402"/>
                <a:gd name="T25" fmla="*/ 884 h 900"/>
                <a:gd name="T26" fmla="*/ 890 w 1402"/>
                <a:gd name="T27" fmla="*/ 898 h 900"/>
                <a:gd name="T28" fmla="*/ 776 w 1402"/>
                <a:gd name="T29" fmla="*/ 900 h 900"/>
                <a:gd name="T30" fmla="*/ 659 w 1402"/>
                <a:gd name="T31" fmla="*/ 892 h 900"/>
                <a:gd name="T32" fmla="*/ 551 w 1402"/>
                <a:gd name="T33" fmla="*/ 879 h 900"/>
                <a:gd name="T34" fmla="*/ 485 w 1402"/>
                <a:gd name="T35" fmla="*/ 842 h 900"/>
                <a:gd name="T36" fmla="*/ 417 w 1402"/>
                <a:gd name="T37" fmla="*/ 817 h 900"/>
                <a:gd name="T38" fmla="*/ 347 w 1402"/>
                <a:gd name="T39" fmla="*/ 795 h 900"/>
                <a:gd name="T40" fmla="*/ 279 w 1402"/>
                <a:gd name="T41" fmla="*/ 778 h 900"/>
                <a:gd name="T42" fmla="*/ 209 w 1402"/>
                <a:gd name="T43" fmla="*/ 758 h 900"/>
                <a:gd name="T44" fmla="*/ 147 w 1402"/>
                <a:gd name="T45" fmla="*/ 735 h 900"/>
                <a:gd name="T46" fmla="*/ 87 w 1402"/>
                <a:gd name="T47" fmla="*/ 704 h 900"/>
                <a:gd name="T48" fmla="*/ 35 w 1402"/>
                <a:gd name="T49" fmla="*/ 662 h 900"/>
                <a:gd name="T50" fmla="*/ 17 w 1402"/>
                <a:gd name="T51" fmla="*/ 588 h 900"/>
                <a:gd name="T52" fmla="*/ 6 w 1402"/>
                <a:gd name="T53" fmla="*/ 514 h 900"/>
                <a:gd name="T54" fmla="*/ 0 w 1402"/>
                <a:gd name="T55" fmla="*/ 439 h 900"/>
                <a:gd name="T56" fmla="*/ 2 w 1402"/>
                <a:gd name="T57" fmla="*/ 369 h 900"/>
                <a:gd name="T58" fmla="*/ 8 w 1402"/>
                <a:gd name="T59" fmla="*/ 297 h 900"/>
                <a:gd name="T60" fmla="*/ 21 w 1402"/>
                <a:gd name="T61" fmla="*/ 233 h 900"/>
                <a:gd name="T62" fmla="*/ 43 w 1402"/>
                <a:gd name="T63" fmla="*/ 175 h 900"/>
                <a:gd name="T64" fmla="*/ 72 w 1402"/>
                <a:gd name="T65" fmla="*/ 123 h 900"/>
                <a:gd name="T66" fmla="*/ 118 w 1402"/>
                <a:gd name="T67" fmla="*/ 74 h 900"/>
                <a:gd name="T68" fmla="*/ 172 w 1402"/>
                <a:gd name="T69" fmla="*/ 41 h 900"/>
                <a:gd name="T70" fmla="*/ 229 w 1402"/>
                <a:gd name="T71" fmla="*/ 18 h 900"/>
                <a:gd name="T72" fmla="*/ 293 w 1402"/>
                <a:gd name="T73" fmla="*/ 6 h 900"/>
                <a:gd name="T74" fmla="*/ 355 w 1402"/>
                <a:gd name="T75" fmla="*/ 0 h 900"/>
                <a:gd name="T76" fmla="*/ 421 w 1402"/>
                <a:gd name="T77" fmla="*/ 4 h 900"/>
                <a:gd name="T78" fmla="*/ 485 w 1402"/>
                <a:gd name="T79" fmla="*/ 14 h 900"/>
                <a:gd name="T80" fmla="*/ 551 w 1402"/>
                <a:gd name="T81" fmla="*/ 28 h 900"/>
                <a:gd name="T82" fmla="*/ 636 w 1402"/>
                <a:gd name="T83" fmla="*/ 84 h 900"/>
                <a:gd name="T84" fmla="*/ 715 w 1402"/>
                <a:gd name="T85" fmla="*/ 150 h 900"/>
                <a:gd name="T86" fmla="*/ 791 w 1402"/>
                <a:gd name="T87" fmla="*/ 216 h 900"/>
                <a:gd name="T88" fmla="*/ 869 w 1402"/>
                <a:gd name="T89" fmla="*/ 282 h 900"/>
                <a:gd name="T90" fmla="*/ 944 w 1402"/>
                <a:gd name="T91" fmla="*/ 340 h 900"/>
                <a:gd name="T92" fmla="*/ 1028 w 1402"/>
                <a:gd name="T93" fmla="*/ 390 h 900"/>
                <a:gd name="T94" fmla="*/ 1119 w 1402"/>
                <a:gd name="T95" fmla="*/ 427 h 900"/>
                <a:gd name="T96" fmla="*/ 1222 w 1402"/>
                <a:gd name="T97" fmla="*/ 446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02" h="900">
                  <a:moveTo>
                    <a:pt x="1222" y="446"/>
                  </a:moveTo>
                  <a:lnTo>
                    <a:pt x="1245" y="472"/>
                  </a:lnTo>
                  <a:lnTo>
                    <a:pt x="1276" y="495"/>
                  </a:lnTo>
                  <a:lnTo>
                    <a:pt x="1309" y="514"/>
                  </a:lnTo>
                  <a:lnTo>
                    <a:pt x="1342" y="534"/>
                  </a:lnTo>
                  <a:lnTo>
                    <a:pt x="1369" y="553"/>
                  </a:lnTo>
                  <a:lnTo>
                    <a:pt x="1390" y="578"/>
                  </a:lnTo>
                  <a:lnTo>
                    <a:pt x="1402" y="607"/>
                  </a:lnTo>
                  <a:lnTo>
                    <a:pt x="1402" y="650"/>
                  </a:lnTo>
                  <a:lnTo>
                    <a:pt x="1317" y="739"/>
                  </a:lnTo>
                  <a:lnTo>
                    <a:pt x="1222" y="807"/>
                  </a:lnTo>
                  <a:lnTo>
                    <a:pt x="1117" y="853"/>
                  </a:lnTo>
                  <a:lnTo>
                    <a:pt x="1006" y="884"/>
                  </a:lnTo>
                  <a:lnTo>
                    <a:pt x="890" y="898"/>
                  </a:lnTo>
                  <a:lnTo>
                    <a:pt x="776" y="900"/>
                  </a:lnTo>
                  <a:lnTo>
                    <a:pt x="659" y="892"/>
                  </a:lnTo>
                  <a:lnTo>
                    <a:pt x="551" y="879"/>
                  </a:lnTo>
                  <a:lnTo>
                    <a:pt x="485" y="842"/>
                  </a:lnTo>
                  <a:lnTo>
                    <a:pt x="417" y="817"/>
                  </a:lnTo>
                  <a:lnTo>
                    <a:pt x="347" y="795"/>
                  </a:lnTo>
                  <a:lnTo>
                    <a:pt x="279" y="778"/>
                  </a:lnTo>
                  <a:lnTo>
                    <a:pt x="209" y="758"/>
                  </a:lnTo>
                  <a:lnTo>
                    <a:pt x="147" y="735"/>
                  </a:lnTo>
                  <a:lnTo>
                    <a:pt x="87" y="704"/>
                  </a:lnTo>
                  <a:lnTo>
                    <a:pt x="35" y="662"/>
                  </a:lnTo>
                  <a:lnTo>
                    <a:pt x="17" y="588"/>
                  </a:lnTo>
                  <a:lnTo>
                    <a:pt x="6" y="514"/>
                  </a:lnTo>
                  <a:lnTo>
                    <a:pt x="0" y="439"/>
                  </a:lnTo>
                  <a:lnTo>
                    <a:pt x="2" y="369"/>
                  </a:lnTo>
                  <a:lnTo>
                    <a:pt x="8" y="297"/>
                  </a:lnTo>
                  <a:lnTo>
                    <a:pt x="21" y="233"/>
                  </a:lnTo>
                  <a:lnTo>
                    <a:pt x="43" y="175"/>
                  </a:lnTo>
                  <a:lnTo>
                    <a:pt x="72" y="123"/>
                  </a:lnTo>
                  <a:lnTo>
                    <a:pt x="118" y="74"/>
                  </a:lnTo>
                  <a:lnTo>
                    <a:pt x="172" y="41"/>
                  </a:lnTo>
                  <a:lnTo>
                    <a:pt x="229" y="18"/>
                  </a:lnTo>
                  <a:lnTo>
                    <a:pt x="293" y="6"/>
                  </a:lnTo>
                  <a:lnTo>
                    <a:pt x="355" y="0"/>
                  </a:lnTo>
                  <a:lnTo>
                    <a:pt x="421" y="4"/>
                  </a:lnTo>
                  <a:lnTo>
                    <a:pt x="485" y="14"/>
                  </a:lnTo>
                  <a:lnTo>
                    <a:pt x="551" y="28"/>
                  </a:lnTo>
                  <a:lnTo>
                    <a:pt x="636" y="84"/>
                  </a:lnTo>
                  <a:lnTo>
                    <a:pt x="715" y="150"/>
                  </a:lnTo>
                  <a:lnTo>
                    <a:pt x="791" y="216"/>
                  </a:lnTo>
                  <a:lnTo>
                    <a:pt x="869" y="282"/>
                  </a:lnTo>
                  <a:lnTo>
                    <a:pt x="944" y="340"/>
                  </a:lnTo>
                  <a:lnTo>
                    <a:pt x="1028" y="390"/>
                  </a:lnTo>
                  <a:lnTo>
                    <a:pt x="1119" y="427"/>
                  </a:lnTo>
                  <a:lnTo>
                    <a:pt x="1222" y="446"/>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01" name="Freeform 9">
              <a:extLst>
                <a:ext uri="{FF2B5EF4-FFF2-40B4-BE49-F238E27FC236}">
                  <a16:creationId xmlns:a16="http://schemas.microsoft.com/office/drawing/2014/main" id="{E1C0BB26-1426-42BC-A618-6CC56A65EEB2}"/>
                </a:ext>
              </a:extLst>
            </p:cNvPr>
            <p:cNvSpPr>
              <a:spLocks/>
            </p:cNvSpPr>
            <p:nvPr/>
          </p:nvSpPr>
          <p:spPr bwMode="auto">
            <a:xfrm>
              <a:off x="969" y="1275"/>
              <a:ext cx="49" cy="264"/>
            </a:xfrm>
            <a:custGeom>
              <a:avLst/>
              <a:gdLst>
                <a:gd name="T0" fmla="*/ 97 w 97"/>
                <a:gd name="T1" fmla="*/ 527 h 527"/>
                <a:gd name="T2" fmla="*/ 80 w 97"/>
                <a:gd name="T3" fmla="*/ 483 h 527"/>
                <a:gd name="T4" fmla="*/ 70 w 97"/>
                <a:gd name="T5" fmla="*/ 432 h 527"/>
                <a:gd name="T6" fmla="*/ 62 w 97"/>
                <a:gd name="T7" fmla="*/ 372 h 527"/>
                <a:gd name="T8" fmla="*/ 57 w 97"/>
                <a:gd name="T9" fmla="*/ 308 h 527"/>
                <a:gd name="T10" fmla="*/ 49 w 97"/>
                <a:gd name="T11" fmla="*/ 238 h 527"/>
                <a:gd name="T12" fmla="*/ 39 w 97"/>
                <a:gd name="T13" fmla="*/ 169 h 527"/>
                <a:gd name="T14" fmla="*/ 22 w 97"/>
                <a:gd name="T15" fmla="*/ 101 h 527"/>
                <a:gd name="T16" fmla="*/ 0 w 97"/>
                <a:gd name="T17" fmla="*/ 37 h 527"/>
                <a:gd name="T18" fmla="*/ 49 w 97"/>
                <a:gd name="T19" fmla="*/ 0 h 527"/>
                <a:gd name="T20" fmla="*/ 49 w 97"/>
                <a:gd name="T21" fmla="*/ 54 h 527"/>
                <a:gd name="T22" fmla="*/ 49 w 97"/>
                <a:gd name="T23" fmla="*/ 116 h 527"/>
                <a:gd name="T24" fmla="*/ 49 w 97"/>
                <a:gd name="T25" fmla="*/ 180 h 527"/>
                <a:gd name="T26" fmla="*/ 55 w 97"/>
                <a:gd name="T27" fmla="*/ 250 h 527"/>
                <a:gd name="T28" fmla="*/ 59 w 97"/>
                <a:gd name="T29" fmla="*/ 318 h 527"/>
                <a:gd name="T30" fmla="*/ 68 w 97"/>
                <a:gd name="T31" fmla="*/ 388 h 527"/>
                <a:gd name="T32" fmla="*/ 80 w 97"/>
                <a:gd name="T33" fmla="*/ 457 h 527"/>
                <a:gd name="T34" fmla="*/ 97 w 97"/>
                <a:gd name="T35"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7" h="527">
                  <a:moveTo>
                    <a:pt x="97" y="527"/>
                  </a:moveTo>
                  <a:lnTo>
                    <a:pt x="80" y="483"/>
                  </a:lnTo>
                  <a:lnTo>
                    <a:pt x="70" y="432"/>
                  </a:lnTo>
                  <a:lnTo>
                    <a:pt x="62" y="372"/>
                  </a:lnTo>
                  <a:lnTo>
                    <a:pt x="57" y="308"/>
                  </a:lnTo>
                  <a:lnTo>
                    <a:pt x="49" y="238"/>
                  </a:lnTo>
                  <a:lnTo>
                    <a:pt x="39" y="169"/>
                  </a:lnTo>
                  <a:lnTo>
                    <a:pt x="22" y="101"/>
                  </a:lnTo>
                  <a:lnTo>
                    <a:pt x="0" y="37"/>
                  </a:lnTo>
                  <a:lnTo>
                    <a:pt x="49" y="0"/>
                  </a:lnTo>
                  <a:lnTo>
                    <a:pt x="49" y="54"/>
                  </a:lnTo>
                  <a:lnTo>
                    <a:pt x="49" y="116"/>
                  </a:lnTo>
                  <a:lnTo>
                    <a:pt x="49" y="180"/>
                  </a:lnTo>
                  <a:lnTo>
                    <a:pt x="55" y="250"/>
                  </a:lnTo>
                  <a:lnTo>
                    <a:pt x="59" y="318"/>
                  </a:lnTo>
                  <a:lnTo>
                    <a:pt x="68" y="388"/>
                  </a:lnTo>
                  <a:lnTo>
                    <a:pt x="80" y="457"/>
                  </a:lnTo>
                  <a:lnTo>
                    <a:pt x="97" y="52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02" name="Freeform 10">
              <a:extLst>
                <a:ext uri="{FF2B5EF4-FFF2-40B4-BE49-F238E27FC236}">
                  <a16:creationId xmlns:a16="http://schemas.microsoft.com/office/drawing/2014/main" id="{A0D6177B-CC6F-42BF-B158-1121AC31B48A}"/>
                </a:ext>
              </a:extLst>
            </p:cNvPr>
            <p:cNvSpPr>
              <a:spLocks/>
            </p:cNvSpPr>
            <p:nvPr/>
          </p:nvSpPr>
          <p:spPr bwMode="auto">
            <a:xfrm>
              <a:off x="897" y="1318"/>
              <a:ext cx="102" cy="263"/>
            </a:xfrm>
            <a:custGeom>
              <a:avLst/>
              <a:gdLst>
                <a:gd name="T0" fmla="*/ 204 w 204"/>
                <a:gd name="T1" fmla="*/ 479 h 528"/>
                <a:gd name="T2" fmla="*/ 157 w 204"/>
                <a:gd name="T3" fmla="*/ 528 h 528"/>
                <a:gd name="T4" fmla="*/ 134 w 204"/>
                <a:gd name="T5" fmla="*/ 483 h 528"/>
                <a:gd name="T6" fmla="*/ 112 w 204"/>
                <a:gd name="T7" fmla="*/ 436 h 528"/>
                <a:gd name="T8" fmla="*/ 91 w 204"/>
                <a:gd name="T9" fmla="*/ 386 h 528"/>
                <a:gd name="T10" fmla="*/ 74 w 204"/>
                <a:gd name="T11" fmla="*/ 336 h 528"/>
                <a:gd name="T12" fmla="*/ 54 w 204"/>
                <a:gd name="T13" fmla="*/ 281 h 528"/>
                <a:gd name="T14" fmla="*/ 35 w 204"/>
                <a:gd name="T15" fmla="*/ 227 h 528"/>
                <a:gd name="T16" fmla="*/ 17 w 204"/>
                <a:gd name="T17" fmla="*/ 171 h 528"/>
                <a:gd name="T18" fmla="*/ 0 w 204"/>
                <a:gd name="T19" fmla="*/ 118 h 528"/>
                <a:gd name="T20" fmla="*/ 97 w 204"/>
                <a:gd name="T21" fmla="*/ 0 h 528"/>
                <a:gd name="T22" fmla="*/ 120 w 204"/>
                <a:gd name="T23" fmla="*/ 23 h 528"/>
                <a:gd name="T24" fmla="*/ 204 w 204"/>
                <a:gd name="T25" fmla="*/ 479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528">
                  <a:moveTo>
                    <a:pt x="204" y="479"/>
                  </a:moveTo>
                  <a:lnTo>
                    <a:pt x="157" y="528"/>
                  </a:lnTo>
                  <a:lnTo>
                    <a:pt x="134" y="483"/>
                  </a:lnTo>
                  <a:lnTo>
                    <a:pt x="112" y="436"/>
                  </a:lnTo>
                  <a:lnTo>
                    <a:pt x="91" y="386"/>
                  </a:lnTo>
                  <a:lnTo>
                    <a:pt x="74" y="336"/>
                  </a:lnTo>
                  <a:lnTo>
                    <a:pt x="54" y="281"/>
                  </a:lnTo>
                  <a:lnTo>
                    <a:pt x="35" y="227"/>
                  </a:lnTo>
                  <a:lnTo>
                    <a:pt x="17" y="171"/>
                  </a:lnTo>
                  <a:lnTo>
                    <a:pt x="0" y="118"/>
                  </a:lnTo>
                  <a:lnTo>
                    <a:pt x="97" y="0"/>
                  </a:lnTo>
                  <a:lnTo>
                    <a:pt x="120" y="23"/>
                  </a:lnTo>
                  <a:lnTo>
                    <a:pt x="204" y="47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03" name="Freeform 11">
              <a:extLst>
                <a:ext uri="{FF2B5EF4-FFF2-40B4-BE49-F238E27FC236}">
                  <a16:creationId xmlns:a16="http://schemas.microsoft.com/office/drawing/2014/main" id="{4A3E2C9E-260F-4D45-AE7C-94C0F9557888}"/>
                </a:ext>
              </a:extLst>
            </p:cNvPr>
            <p:cNvSpPr>
              <a:spLocks/>
            </p:cNvSpPr>
            <p:nvPr/>
          </p:nvSpPr>
          <p:spPr bwMode="auto">
            <a:xfrm>
              <a:off x="847" y="1419"/>
              <a:ext cx="107" cy="282"/>
            </a:xfrm>
            <a:custGeom>
              <a:avLst/>
              <a:gdLst>
                <a:gd name="T0" fmla="*/ 198 w 213"/>
                <a:gd name="T1" fmla="*/ 550 h 562"/>
                <a:gd name="T2" fmla="*/ 138 w 213"/>
                <a:gd name="T3" fmla="*/ 562 h 562"/>
                <a:gd name="T4" fmla="*/ 126 w 213"/>
                <a:gd name="T5" fmla="*/ 484 h 562"/>
                <a:gd name="T6" fmla="*/ 99 w 213"/>
                <a:gd name="T7" fmla="*/ 415 h 562"/>
                <a:gd name="T8" fmla="*/ 66 w 213"/>
                <a:gd name="T9" fmla="*/ 347 h 562"/>
                <a:gd name="T10" fmla="*/ 33 w 213"/>
                <a:gd name="T11" fmla="*/ 281 h 562"/>
                <a:gd name="T12" fmla="*/ 8 w 213"/>
                <a:gd name="T13" fmla="*/ 211 h 562"/>
                <a:gd name="T14" fmla="*/ 0 w 213"/>
                <a:gd name="T15" fmla="*/ 143 h 562"/>
                <a:gd name="T16" fmla="*/ 16 w 213"/>
                <a:gd name="T17" fmla="*/ 72 h 562"/>
                <a:gd name="T18" fmla="*/ 66 w 213"/>
                <a:gd name="T19" fmla="*/ 0 h 562"/>
                <a:gd name="T20" fmla="*/ 97 w 213"/>
                <a:gd name="T21" fmla="*/ 58 h 562"/>
                <a:gd name="T22" fmla="*/ 128 w 213"/>
                <a:gd name="T23" fmla="*/ 124 h 562"/>
                <a:gd name="T24" fmla="*/ 157 w 213"/>
                <a:gd name="T25" fmla="*/ 190 h 562"/>
                <a:gd name="T26" fmla="*/ 184 w 213"/>
                <a:gd name="T27" fmla="*/ 260 h 562"/>
                <a:gd name="T28" fmla="*/ 202 w 213"/>
                <a:gd name="T29" fmla="*/ 329 h 562"/>
                <a:gd name="T30" fmla="*/ 213 w 213"/>
                <a:gd name="T31" fmla="*/ 403 h 562"/>
                <a:gd name="T32" fmla="*/ 211 w 213"/>
                <a:gd name="T33" fmla="*/ 477 h 562"/>
                <a:gd name="T34" fmla="*/ 198 w 213"/>
                <a:gd name="T35" fmla="*/ 550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3" h="562">
                  <a:moveTo>
                    <a:pt x="198" y="550"/>
                  </a:moveTo>
                  <a:lnTo>
                    <a:pt x="138" y="562"/>
                  </a:lnTo>
                  <a:lnTo>
                    <a:pt x="126" y="484"/>
                  </a:lnTo>
                  <a:lnTo>
                    <a:pt x="99" y="415"/>
                  </a:lnTo>
                  <a:lnTo>
                    <a:pt x="66" y="347"/>
                  </a:lnTo>
                  <a:lnTo>
                    <a:pt x="33" y="281"/>
                  </a:lnTo>
                  <a:lnTo>
                    <a:pt x="8" y="211"/>
                  </a:lnTo>
                  <a:lnTo>
                    <a:pt x="0" y="143"/>
                  </a:lnTo>
                  <a:lnTo>
                    <a:pt x="16" y="72"/>
                  </a:lnTo>
                  <a:lnTo>
                    <a:pt x="66" y="0"/>
                  </a:lnTo>
                  <a:lnTo>
                    <a:pt x="97" y="58"/>
                  </a:lnTo>
                  <a:lnTo>
                    <a:pt x="128" y="124"/>
                  </a:lnTo>
                  <a:lnTo>
                    <a:pt x="157" y="190"/>
                  </a:lnTo>
                  <a:lnTo>
                    <a:pt x="184" y="260"/>
                  </a:lnTo>
                  <a:lnTo>
                    <a:pt x="202" y="329"/>
                  </a:lnTo>
                  <a:lnTo>
                    <a:pt x="213" y="403"/>
                  </a:lnTo>
                  <a:lnTo>
                    <a:pt x="211" y="477"/>
                  </a:lnTo>
                  <a:lnTo>
                    <a:pt x="198" y="55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04" name="Freeform 12">
              <a:extLst>
                <a:ext uri="{FF2B5EF4-FFF2-40B4-BE49-F238E27FC236}">
                  <a16:creationId xmlns:a16="http://schemas.microsoft.com/office/drawing/2014/main" id="{75372953-B506-48F9-95D6-9B2DF100D107}"/>
                </a:ext>
              </a:extLst>
            </p:cNvPr>
            <p:cNvSpPr>
              <a:spLocks/>
            </p:cNvSpPr>
            <p:nvPr/>
          </p:nvSpPr>
          <p:spPr bwMode="auto">
            <a:xfrm>
              <a:off x="2109" y="1353"/>
              <a:ext cx="126" cy="366"/>
            </a:xfrm>
            <a:custGeom>
              <a:avLst/>
              <a:gdLst>
                <a:gd name="T0" fmla="*/ 120 w 252"/>
                <a:gd name="T1" fmla="*/ 694 h 731"/>
                <a:gd name="T2" fmla="*/ 109 w 252"/>
                <a:gd name="T3" fmla="*/ 704 h 731"/>
                <a:gd name="T4" fmla="*/ 95 w 252"/>
                <a:gd name="T5" fmla="*/ 711 h 731"/>
                <a:gd name="T6" fmla="*/ 80 w 252"/>
                <a:gd name="T7" fmla="*/ 715 h 731"/>
                <a:gd name="T8" fmla="*/ 64 w 252"/>
                <a:gd name="T9" fmla="*/ 721 h 731"/>
                <a:gd name="T10" fmla="*/ 47 w 252"/>
                <a:gd name="T11" fmla="*/ 723 h 731"/>
                <a:gd name="T12" fmla="*/ 29 w 252"/>
                <a:gd name="T13" fmla="*/ 725 h 731"/>
                <a:gd name="T14" fmla="*/ 14 w 252"/>
                <a:gd name="T15" fmla="*/ 725 h 731"/>
                <a:gd name="T16" fmla="*/ 0 w 252"/>
                <a:gd name="T17" fmla="*/ 731 h 731"/>
                <a:gd name="T18" fmla="*/ 18 w 252"/>
                <a:gd name="T19" fmla="*/ 632 h 731"/>
                <a:gd name="T20" fmla="*/ 35 w 252"/>
                <a:gd name="T21" fmla="*/ 533 h 731"/>
                <a:gd name="T22" fmla="*/ 51 w 252"/>
                <a:gd name="T23" fmla="*/ 434 h 731"/>
                <a:gd name="T24" fmla="*/ 72 w 252"/>
                <a:gd name="T25" fmla="*/ 337 h 731"/>
                <a:gd name="T26" fmla="*/ 97 w 252"/>
                <a:gd name="T27" fmla="*/ 240 h 731"/>
                <a:gd name="T28" fmla="*/ 134 w 252"/>
                <a:gd name="T29" fmla="*/ 153 h 731"/>
                <a:gd name="T30" fmla="*/ 184 w 252"/>
                <a:gd name="T31" fmla="*/ 70 h 731"/>
                <a:gd name="T32" fmla="*/ 252 w 252"/>
                <a:gd name="T33" fmla="*/ 0 h 731"/>
                <a:gd name="T34" fmla="*/ 120 w 252"/>
                <a:gd name="T35" fmla="*/ 694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2" h="731">
                  <a:moveTo>
                    <a:pt x="120" y="694"/>
                  </a:moveTo>
                  <a:lnTo>
                    <a:pt x="109" y="704"/>
                  </a:lnTo>
                  <a:lnTo>
                    <a:pt x="95" y="711"/>
                  </a:lnTo>
                  <a:lnTo>
                    <a:pt x="80" y="715"/>
                  </a:lnTo>
                  <a:lnTo>
                    <a:pt x="64" y="721"/>
                  </a:lnTo>
                  <a:lnTo>
                    <a:pt x="47" y="723"/>
                  </a:lnTo>
                  <a:lnTo>
                    <a:pt x="29" y="725"/>
                  </a:lnTo>
                  <a:lnTo>
                    <a:pt x="14" y="725"/>
                  </a:lnTo>
                  <a:lnTo>
                    <a:pt x="0" y="731"/>
                  </a:lnTo>
                  <a:lnTo>
                    <a:pt x="18" y="632"/>
                  </a:lnTo>
                  <a:lnTo>
                    <a:pt x="35" y="533"/>
                  </a:lnTo>
                  <a:lnTo>
                    <a:pt x="51" y="434"/>
                  </a:lnTo>
                  <a:lnTo>
                    <a:pt x="72" y="337"/>
                  </a:lnTo>
                  <a:lnTo>
                    <a:pt x="97" y="240"/>
                  </a:lnTo>
                  <a:lnTo>
                    <a:pt x="134" y="153"/>
                  </a:lnTo>
                  <a:lnTo>
                    <a:pt x="184" y="70"/>
                  </a:lnTo>
                  <a:lnTo>
                    <a:pt x="252" y="0"/>
                  </a:lnTo>
                  <a:lnTo>
                    <a:pt x="120" y="69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05" name="Freeform 13">
              <a:extLst>
                <a:ext uri="{FF2B5EF4-FFF2-40B4-BE49-F238E27FC236}">
                  <a16:creationId xmlns:a16="http://schemas.microsoft.com/office/drawing/2014/main" id="{72790710-4FA6-4586-AD94-E2BEBA4BAFB6}"/>
                </a:ext>
              </a:extLst>
            </p:cNvPr>
            <p:cNvSpPr>
              <a:spLocks/>
            </p:cNvSpPr>
            <p:nvPr/>
          </p:nvSpPr>
          <p:spPr bwMode="auto">
            <a:xfrm>
              <a:off x="568" y="1533"/>
              <a:ext cx="341" cy="587"/>
            </a:xfrm>
            <a:custGeom>
              <a:avLst/>
              <a:gdLst>
                <a:gd name="T0" fmla="*/ 632 w 682"/>
                <a:gd name="T1" fmla="*/ 302 h 1174"/>
                <a:gd name="T2" fmla="*/ 680 w 682"/>
                <a:gd name="T3" fmla="*/ 397 h 1174"/>
                <a:gd name="T4" fmla="*/ 624 w 682"/>
                <a:gd name="T5" fmla="*/ 480 h 1174"/>
                <a:gd name="T6" fmla="*/ 556 w 682"/>
                <a:gd name="T7" fmla="*/ 531 h 1174"/>
                <a:gd name="T8" fmla="*/ 525 w 682"/>
                <a:gd name="T9" fmla="*/ 471 h 1174"/>
                <a:gd name="T10" fmla="*/ 484 w 682"/>
                <a:gd name="T11" fmla="*/ 416 h 1174"/>
                <a:gd name="T12" fmla="*/ 482 w 682"/>
                <a:gd name="T13" fmla="*/ 496 h 1174"/>
                <a:gd name="T14" fmla="*/ 510 w 682"/>
                <a:gd name="T15" fmla="*/ 624 h 1174"/>
                <a:gd name="T16" fmla="*/ 432 w 682"/>
                <a:gd name="T17" fmla="*/ 744 h 1174"/>
                <a:gd name="T18" fmla="*/ 384 w 682"/>
                <a:gd name="T19" fmla="*/ 740 h 1174"/>
                <a:gd name="T20" fmla="*/ 384 w 682"/>
                <a:gd name="T21" fmla="*/ 781 h 1174"/>
                <a:gd name="T22" fmla="*/ 401 w 682"/>
                <a:gd name="T23" fmla="*/ 824 h 1174"/>
                <a:gd name="T24" fmla="*/ 393 w 682"/>
                <a:gd name="T25" fmla="*/ 884 h 1174"/>
                <a:gd name="T26" fmla="*/ 360 w 682"/>
                <a:gd name="T27" fmla="*/ 957 h 1174"/>
                <a:gd name="T28" fmla="*/ 323 w 682"/>
                <a:gd name="T29" fmla="*/ 1031 h 1174"/>
                <a:gd name="T30" fmla="*/ 296 w 682"/>
                <a:gd name="T31" fmla="*/ 977 h 1174"/>
                <a:gd name="T32" fmla="*/ 285 w 682"/>
                <a:gd name="T33" fmla="*/ 932 h 1174"/>
                <a:gd name="T34" fmla="*/ 256 w 682"/>
                <a:gd name="T35" fmla="*/ 940 h 1174"/>
                <a:gd name="T36" fmla="*/ 296 w 682"/>
                <a:gd name="T37" fmla="*/ 1037 h 1174"/>
                <a:gd name="T38" fmla="*/ 306 w 682"/>
                <a:gd name="T39" fmla="*/ 1138 h 1174"/>
                <a:gd name="T40" fmla="*/ 0 w 682"/>
                <a:gd name="T41" fmla="*/ 624 h 1174"/>
                <a:gd name="T42" fmla="*/ 17 w 682"/>
                <a:gd name="T43" fmla="*/ 575 h 1174"/>
                <a:gd name="T44" fmla="*/ 50 w 682"/>
                <a:gd name="T45" fmla="*/ 535 h 1174"/>
                <a:gd name="T46" fmla="*/ 168 w 682"/>
                <a:gd name="T47" fmla="*/ 659 h 1174"/>
                <a:gd name="T48" fmla="*/ 166 w 682"/>
                <a:gd name="T49" fmla="*/ 583 h 1174"/>
                <a:gd name="T50" fmla="*/ 139 w 682"/>
                <a:gd name="T51" fmla="*/ 494 h 1174"/>
                <a:gd name="T52" fmla="*/ 192 w 682"/>
                <a:gd name="T53" fmla="*/ 335 h 1174"/>
                <a:gd name="T54" fmla="*/ 267 w 682"/>
                <a:gd name="T55" fmla="*/ 475 h 1174"/>
                <a:gd name="T56" fmla="*/ 320 w 682"/>
                <a:gd name="T57" fmla="*/ 632 h 1174"/>
                <a:gd name="T58" fmla="*/ 360 w 682"/>
                <a:gd name="T59" fmla="*/ 676 h 1174"/>
                <a:gd name="T60" fmla="*/ 323 w 682"/>
                <a:gd name="T61" fmla="*/ 515 h 1174"/>
                <a:gd name="T62" fmla="*/ 271 w 682"/>
                <a:gd name="T63" fmla="*/ 352 h 1174"/>
                <a:gd name="T64" fmla="*/ 269 w 682"/>
                <a:gd name="T65" fmla="*/ 263 h 1174"/>
                <a:gd name="T66" fmla="*/ 302 w 682"/>
                <a:gd name="T67" fmla="*/ 213 h 1174"/>
                <a:gd name="T68" fmla="*/ 360 w 682"/>
                <a:gd name="T69" fmla="*/ 180 h 1174"/>
                <a:gd name="T70" fmla="*/ 380 w 682"/>
                <a:gd name="T71" fmla="*/ 256 h 1174"/>
                <a:gd name="T72" fmla="*/ 416 w 682"/>
                <a:gd name="T73" fmla="*/ 329 h 1174"/>
                <a:gd name="T74" fmla="*/ 444 w 682"/>
                <a:gd name="T75" fmla="*/ 312 h 1174"/>
                <a:gd name="T76" fmla="*/ 405 w 682"/>
                <a:gd name="T77" fmla="*/ 161 h 1174"/>
                <a:gd name="T78" fmla="*/ 461 w 682"/>
                <a:gd name="T79" fmla="*/ 29 h 1174"/>
                <a:gd name="T80" fmla="*/ 552 w 682"/>
                <a:gd name="T81" fmla="*/ 50 h 1174"/>
                <a:gd name="T82" fmla="*/ 577 w 682"/>
                <a:gd name="T83" fmla="*/ 147 h 1174"/>
                <a:gd name="T84" fmla="*/ 610 w 682"/>
                <a:gd name="T85" fmla="*/ 240 h 1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82" h="1174">
                  <a:moveTo>
                    <a:pt x="610" y="240"/>
                  </a:moveTo>
                  <a:lnTo>
                    <a:pt x="616" y="269"/>
                  </a:lnTo>
                  <a:lnTo>
                    <a:pt x="632" y="302"/>
                  </a:lnTo>
                  <a:lnTo>
                    <a:pt x="651" y="335"/>
                  </a:lnTo>
                  <a:lnTo>
                    <a:pt x="671" y="368"/>
                  </a:lnTo>
                  <a:lnTo>
                    <a:pt x="680" y="397"/>
                  </a:lnTo>
                  <a:lnTo>
                    <a:pt x="682" y="428"/>
                  </a:lnTo>
                  <a:lnTo>
                    <a:pt x="663" y="455"/>
                  </a:lnTo>
                  <a:lnTo>
                    <a:pt x="624" y="480"/>
                  </a:lnTo>
                  <a:lnTo>
                    <a:pt x="587" y="467"/>
                  </a:lnTo>
                  <a:lnTo>
                    <a:pt x="576" y="552"/>
                  </a:lnTo>
                  <a:lnTo>
                    <a:pt x="556" y="531"/>
                  </a:lnTo>
                  <a:lnTo>
                    <a:pt x="544" y="511"/>
                  </a:lnTo>
                  <a:lnTo>
                    <a:pt x="533" y="490"/>
                  </a:lnTo>
                  <a:lnTo>
                    <a:pt x="525" y="471"/>
                  </a:lnTo>
                  <a:lnTo>
                    <a:pt x="513" y="449"/>
                  </a:lnTo>
                  <a:lnTo>
                    <a:pt x="502" y="432"/>
                  </a:lnTo>
                  <a:lnTo>
                    <a:pt x="484" y="416"/>
                  </a:lnTo>
                  <a:lnTo>
                    <a:pt x="467" y="407"/>
                  </a:lnTo>
                  <a:lnTo>
                    <a:pt x="471" y="451"/>
                  </a:lnTo>
                  <a:lnTo>
                    <a:pt x="482" y="496"/>
                  </a:lnTo>
                  <a:lnTo>
                    <a:pt x="494" y="539"/>
                  </a:lnTo>
                  <a:lnTo>
                    <a:pt x="508" y="583"/>
                  </a:lnTo>
                  <a:lnTo>
                    <a:pt x="510" y="624"/>
                  </a:lnTo>
                  <a:lnTo>
                    <a:pt x="502" y="667"/>
                  </a:lnTo>
                  <a:lnTo>
                    <a:pt x="477" y="705"/>
                  </a:lnTo>
                  <a:lnTo>
                    <a:pt x="432" y="744"/>
                  </a:lnTo>
                  <a:lnTo>
                    <a:pt x="413" y="731"/>
                  </a:lnTo>
                  <a:lnTo>
                    <a:pt x="395" y="731"/>
                  </a:lnTo>
                  <a:lnTo>
                    <a:pt x="384" y="740"/>
                  </a:lnTo>
                  <a:lnTo>
                    <a:pt x="380" y="752"/>
                  </a:lnTo>
                  <a:lnTo>
                    <a:pt x="378" y="765"/>
                  </a:lnTo>
                  <a:lnTo>
                    <a:pt x="384" y="781"/>
                  </a:lnTo>
                  <a:lnTo>
                    <a:pt x="387" y="794"/>
                  </a:lnTo>
                  <a:lnTo>
                    <a:pt x="395" y="810"/>
                  </a:lnTo>
                  <a:lnTo>
                    <a:pt x="401" y="824"/>
                  </a:lnTo>
                  <a:lnTo>
                    <a:pt x="407" y="839"/>
                  </a:lnTo>
                  <a:lnTo>
                    <a:pt x="399" y="860"/>
                  </a:lnTo>
                  <a:lnTo>
                    <a:pt x="393" y="884"/>
                  </a:lnTo>
                  <a:lnTo>
                    <a:pt x="384" y="909"/>
                  </a:lnTo>
                  <a:lnTo>
                    <a:pt x="374" y="934"/>
                  </a:lnTo>
                  <a:lnTo>
                    <a:pt x="360" y="957"/>
                  </a:lnTo>
                  <a:lnTo>
                    <a:pt x="349" y="983"/>
                  </a:lnTo>
                  <a:lnTo>
                    <a:pt x="335" y="1006"/>
                  </a:lnTo>
                  <a:lnTo>
                    <a:pt x="323" y="1031"/>
                  </a:lnTo>
                  <a:lnTo>
                    <a:pt x="308" y="1012"/>
                  </a:lnTo>
                  <a:lnTo>
                    <a:pt x="300" y="994"/>
                  </a:lnTo>
                  <a:lnTo>
                    <a:pt x="296" y="977"/>
                  </a:lnTo>
                  <a:lnTo>
                    <a:pt x="296" y="961"/>
                  </a:lnTo>
                  <a:lnTo>
                    <a:pt x="290" y="944"/>
                  </a:lnTo>
                  <a:lnTo>
                    <a:pt x="285" y="932"/>
                  </a:lnTo>
                  <a:lnTo>
                    <a:pt x="271" y="919"/>
                  </a:lnTo>
                  <a:lnTo>
                    <a:pt x="252" y="911"/>
                  </a:lnTo>
                  <a:lnTo>
                    <a:pt x="256" y="940"/>
                  </a:lnTo>
                  <a:lnTo>
                    <a:pt x="267" y="973"/>
                  </a:lnTo>
                  <a:lnTo>
                    <a:pt x="281" y="1004"/>
                  </a:lnTo>
                  <a:lnTo>
                    <a:pt x="296" y="1037"/>
                  </a:lnTo>
                  <a:lnTo>
                    <a:pt x="306" y="1070"/>
                  </a:lnTo>
                  <a:lnTo>
                    <a:pt x="312" y="1103"/>
                  </a:lnTo>
                  <a:lnTo>
                    <a:pt x="306" y="1138"/>
                  </a:lnTo>
                  <a:lnTo>
                    <a:pt x="288" y="1174"/>
                  </a:lnTo>
                  <a:lnTo>
                    <a:pt x="228" y="1174"/>
                  </a:lnTo>
                  <a:lnTo>
                    <a:pt x="0" y="624"/>
                  </a:lnTo>
                  <a:lnTo>
                    <a:pt x="0" y="604"/>
                  </a:lnTo>
                  <a:lnTo>
                    <a:pt x="7" y="591"/>
                  </a:lnTo>
                  <a:lnTo>
                    <a:pt x="17" y="575"/>
                  </a:lnTo>
                  <a:lnTo>
                    <a:pt x="29" y="564"/>
                  </a:lnTo>
                  <a:lnTo>
                    <a:pt x="38" y="548"/>
                  </a:lnTo>
                  <a:lnTo>
                    <a:pt x="50" y="535"/>
                  </a:lnTo>
                  <a:lnTo>
                    <a:pt x="56" y="519"/>
                  </a:lnTo>
                  <a:lnTo>
                    <a:pt x="60" y="504"/>
                  </a:lnTo>
                  <a:lnTo>
                    <a:pt x="168" y="659"/>
                  </a:lnTo>
                  <a:lnTo>
                    <a:pt x="172" y="637"/>
                  </a:lnTo>
                  <a:lnTo>
                    <a:pt x="172" y="612"/>
                  </a:lnTo>
                  <a:lnTo>
                    <a:pt x="166" y="583"/>
                  </a:lnTo>
                  <a:lnTo>
                    <a:pt x="160" y="556"/>
                  </a:lnTo>
                  <a:lnTo>
                    <a:pt x="149" y="523"/>
                  </a:lnTo>
                  <a:lnTo>
                    <a:pt x="139" y="494"/>
                  </a:lnTo>
                  <a:lnTo>
                    <a:pt x="128" y="465"/>
                  </a:lnTo>
                  <a:lnTo>
                    <a:pt x="120" y="444"/>
                  </a:lnTo>
                  <a:lnTo>
                    <a:pt x="192" y="335"/>
                  </a:lnTo>
                  <a:lnTo>
                    <a:pt x="223" y="376"/>
                  </a:lnTo>
                  <a:lnTo>
                    <a:pt x="248" y="424"/>
                  </a:lnTo>
                  <a:lnTo>
                    <a:pt x="267" y="475"/>
                  </a:lnTo>
                  <a:lnTo>
                    <a:pt x="287" y="529"/>
                  </a:lnTo>
                  <a:lnTo>
                    <a:pt x="302" y="579"/>
                  </a:lnTo>
                  <a:lnTo>
                    <a:pt x="320" y="632"/>
                  </a:lnTo>
                  <a:lnTo>
                    <a:pt x="343" y="682"/>
                  </a:lnTo>
                  <a:lnTo>
                    <a:pt x="372" y="731"/>
                  </a:lnTo>
                  <a:lnTo>
                    <a:pt x="360" y="676"/>
                  </a:lnTo>
                  <a:lnTo>
                    <a:pt x="349" y="622"/>
                  </a:lnTo>
                  <a:lnTo>
                    <a:pt x="335" y="568"/>
                  </a:lnTo>
                  <a:lnTo>
                    <a:pt x="323" y="515"/>
                  </a:lnTo>
                  <a:lnTo>
                    <a:pt x="306" y="461"/>
                  </a:lnTo>
                  <a:lnTo>
                    <a:pt x="290" y="407"/>
                  </a:lnTo>
                  <a:lnTo>
                    <a:pt x="271" y="352"/>
                  </a:lnTo>
                  <a:lnTo>
                    <a:pt x="252" y="300"/>
                  </a:lnTo>
                  <a:lnTo>
                    <a:pt x="259" y="281"/>
                  </a:lnTo>
                  <a:lnTo>
                    <a:pt x="269" y="263"/>
                  </a:lnTo>
                  <a:lnTo>
                    <a:pt x="279" y="246"/>
                  </a:lnTo>
                  <a:lnTo>
                    <a:pt x="290" y="230"/>
                  </a:lnTo>
                  <a:lnTo>
                    <a:pt x="302" y="213"/>
                  </a:lnTo>
                  <a:lnTo>
                    <a:pt x="320" y="201"/>
                  </a:lnTo>
                  <a:lnTo>
                    <a:pt x="337" y="188"/>
                  </a:lnTo>
                  <a:lnTo>
                    <a:pt x="360" y="180"/>
                  </a:lnTo>
                  <a:lnTo>
                    <a:pt x="366" y="201"/>
                  </a:lnTo>
                  <a:lnTo>
                    <a:pt x="374" y="228"/>
                  </a:lnTo>
                  <a:lnTo>
                    <a:pt x="380" y="256"/>
                  </a:lnTo>
                  <a:lnTo>
                    <a:pt x="389" y="283"/>
                  </a:lnTo>
                  <a:lnTo>
                    <a:pt x="399" y="306"/>
                  </a:lnTo>
                  <a:lnTo>
                    <a:pt x="416" y="329"/>
                  </a:lnTo>
                  <a:lnTo>
                    <a:pt x="438" y="347"/>
                  </a:lnTo>
                  <a:lnTo>
                    <a:pt x="467" y="360"/>
                  </a:lnTo>
                  <a:lnTo>
                    <a:pt x="444" y="312"/>
                  </a:lnTo>
                  <a:lnTo>
                    <a:pt x="424" y="261"/>
                  </a:lnTo>
                  <a:lnTo>
                    <a:pt x="409" y="211"/>
                  </a:lnTo>
                  <a:lnTo>
                    <a:pt x="405" y="161"/>
                  </a:lnTo>
                  <a:lnTo>
                    <a:pt x="407" y="110"/>
                  </a:lnTo>
                  <a:lnTo>
                    <a:pt x="426" y="67"/>
                  </a:lnTo>
                  <a:lnTo>
                    <a:pt x="461" y="29"/>
                  </a:lnTo>
                  <a:lnTo>
                    <a:pt x="515" y="0"/>
                  </a:lnTo>
                  <a:lnTo>
                    <a:pt x="537" y="21"/>
                  </a:lnTo>
                  <a:lnTo>
                    <a:pt x="552" y="50"/>
                  </a:lnTo>
                  <a:lnTo>
                    <a:pt x="562" y="81"/>
                  </a:lnTo>
                  <a:lnTo>
                    <a:pt x="572" y="114"/>
                  </a:lnTo>
                  <a:lnTo>
                    <a:pt x="577" y="147"/>
                  </a:lnTo>
                  <a:lnTo>
                    <a:pt x="585" y="180"/>
                  </a:lnTo>
                  <a:lnTo>
                    <a:pt x="595" y="209"/>
                  </a:lnTo>
                  <a:lnTo>
                    <a:pt x="610" y="24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06" name="Freeform 14">
              <a:extLst>
                <a:ext uri="{FF2B5EF4-FFF2-40B4-BE49-F238E27FC236}">
                  <a16:creationId xmlns:a16="http://schemas.microsoft.com/office/drawing/2014/main" id="{4B70B6F5-7DAF-41CC-BC35-20B6BD112F4E}"/>
                </a:ext>
              </a:extLst>
            </p:cNvPr>
            <p:cNvSpPr>
              <a:spLocks/>
            </p:cNvSpPr>
            <p:nvPr/>
          </p:nvSpPr>
          <p:spPr bwMode="auto">
            <a:xfrm>
              <a:off x="2007" y="1397"/>
              <a:ext cx="150" cy="369"/>
            </a:xfrm>
            <a:custGeom>
              <a:avLst/>
              <a:gdLst>
                <a:gd name="T0" fmla="*/ 120 w 300"/>
                <a:gd name="T1" fmla="*/ 655 h 739"/>
                <a:gd name="T2" fmla="*/ 108 w 300"/>
                <a:gd name="T3" fmla="*/ 667 h 739"/>
                <a:gd name="T4" fmla="*/ 97 w 300"/>
                <a:gd name="T5" fmla="*/ 679 h 739"/>
                <a:gd name="T6" fmla="*/ 81 w 300"/>
                <a:gd name="T7" fmla="*/ 690 h 739"/>
                <a:gd name="T8" fmla="*/ 67 w 300"/>
                <a:gd name="T9" fmla="*/ 702 h 739"/>
                <a:gd name="T10" fmla="*/ 50 w 300"/>
                <a:gd name="T11" fmla="*/ 710 h 739"/>
                <a:gd name="T12" fmla="*/ 34 w 300"/>
                <a:gd name="T13" fmla="*/ 719 h 739"/>
                <a:gd name="T14" fmla="*/ 17 w 300"/>
                <a:gd name="T15" fmla="*/ 729 h 739"/>
                <a:gd name="T16" fmla="*/ 0 w 300"/>
                <a:gd name="T17" fmla="*/ 739 h 739"/>
                <a:gd name="T18" fmla="*/ 17 w 300"/>
                <a:gd name="T19" fmla="*/ 661 h 739"/>
                <a:gd name="T20" fmla="*/ 36 w 300"/>
                <a:gd name="T21" fmla="*/ 588 h 739"/>
                <a:gd name="T22" fmla="*/ 52 w 300"/>
                <a:gd name="T23" fmla="*/ 512 h 739"/>
                <a:gd name="T24" fmla="*/ 69 w 300"/>
                <a:gd name="T25" fmla="*/ 442 h 739"/>
                <a:gd name="T26" fmla="*/ 87 w 300"/>
                <a:gd name="T27" fmla="*/ 369 h 739"/>
                <a:gd name="T28" fmla="*/ 108 w 300"/>
                <a:gd name="T29" fmla="*/ 301 h 739"/>
                <a:gd name="T30" fmla="*/ 133 w 300"/>
                <a:gd name="T31" fmla="*/ 231 h 739"/>
                <a:gd name="T32" fmla="*/ 168 w 300"/>
                <a:gd name="T33" fmla="*/ 165 h 739"/>
                <a:gd name="T34" fmla="*/ 157 w 300"/>
                <a:gd name="T35" fmla="*/ 151 h 739"/>
                <a:gd name="T36" fmla="*/ 174 w 300"/>
                <a:gd name="T37" fmla="*/ 130 h 739"/>
                <a:gd name="T38" fmla="*/ 186 w 300"/>
                <a:gd name="T39" fmla="*/ 103 h 739"/>
                <a:gd name="T40" fmla="*/ 195 w 300"/>
                <a:gd name="T41" fmla="*/ 76 h 739"/>
                <a:gd name="T42" fmla="*/ 205 w 300"/>
                <a:gd name="T43" fmla="*/ 49 h 739"/>
                <a:gd name="T44" fmla="*/ 217 w 300"/>
                <a:gd name="T45" fmla="*/ 23 h 739"/>
                <a:gd name="T46" fmla="*/ 234 w 300"/>
                <a:gd name="T47" fmla="*/ 8 h 739"/>
                <a:gd name="T48" fmla="*/ 261 w 300"/>
                <a:gd name="T49" fmla="*/ 0 h 739"/>
                <a:gd name="T50" fmla="*/ 300 w 300"/>
                <a:gd name="T51" fmla="*/ 8 h 739"/>
                <a:gd name="T52" fmla="*/ 120 w 300"/>
                <a:gd name="T53" fmla="*/ 655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0" h="739">
                  <a:moveTo>
                    <a:pt x="120" y="655"/>
                  </a:moveTo>
                  <a:lnTo>
                    <a:pt x="108" y="667"/>
                  </a:lnTo>
                  <a:lnTo>
                    <a:pt x="97" y="679"/>
                  </a:lnTo>
                  <a:lnTo>
                    <a:pt x="81" y="690"/>
                  </a:lnTo>
                  <a:lnTo>
                    <a:pt x="67" y="702"/>
                  </a:lnTo>
                  <a:lnTo>
                    <a:pt x="50" y="710"/>
                  </a:lnTo>
                  <a:lnTo>
                    <a:pt x="34" y="719"/>
                  </a:lnTo>
                  <a:lnTo>
                    <a:pt x="17" y="729"/>
                  </a:lnTo>
                  <a:lnTo>
                    <a:pt x="0" y="739"/>
                  </a:lnTo>
                  <a:lnTo>
                    <a:pt x="17" y="661"/>
                  </a:lnTo>
                  <a:lnTo>
                    <a:pt x="36" y="588"/>
                  </a:lnTo>
                  <a:lnTo>
                    <a:pt x="52" y="512"/>
                  </a:lnTo>
                  <a:lnTo>
                    <a:pt x="69" y="442"/>
                  </a:lnTo>
                  <a:lnTo>
                    <a:pt x="87" y="369"/>
                  </a:lnTo>
                  <a:lnTo>
                    <a:pt x="108" y="301"/>
                  </a:lnTo>
                  <a:lnTo>
                    <a:pt x="133" y="231"/>
                  </a:lnTo>
                  <a:lnTo>
                    <a:pt x="168" y="165"/>
                  </a:lnTo>
                  <a:lnTo>
                    <a:pt x="157" y="151"/>
                  </a:lnTo>
                  <a:lnTo>
                    <a:pt x="174" y="130"/>
                  </a:lnTo>
                  <a:lnTo>
                    <a:pt x="186" y="103"/>
                  </a:lnTo>
                  <a:lnTo>
                    <a:pt x="195" y="76"/>
                  </a:lnTo>
                  <a:lnTo>
                    <a:pt x="205" y="49"/>
                  </a:lnTo>
                  <a:lnTo>
                    <a:pt x="217" y="23"/>
                  </a:lnTo>
                  <a:lnTo>
                    <a:pt x="234" y="8"/>
                  </a:lnTo>
                  <a:lnTo>
                    <a:pt x="261" y="0"/>
                  </a:lnTo>
                  <a:lnTo>
                    <a:pt x="300" y="8"/>
                  </a:lnTo>
                  <a:lnTo>
                    <a:pt x="120" y="655"/>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07" name="Freeform 15">
              <a:extLst>
                <a:ext uri="{FF2B5EF4-FFF2-40B4-BE49-F238E27FC236}">
                  <a16:creationId xmlns:a16="http://schemas.microsoft.com/office/drawing/2014/main" id="{3EF74CD0-4702-4BC3-B816-00DCDAC13A94}"/>
                </a:ext>
              </a:extLst>
            </p:cNvPr>
            <p:cNvSpPr>
              <a:spLocks/>
            </p:cNvSpPr>
            <p:nvPr/>
          </p:nvSpPr>
          <p:spPr bwMode="auto">
            <a:xfrm>
              <a:off x="1959" y="1425"/>
              <a:ext cx="114" cy="318"/>
            </a:xfrm>
            <a:custGeom>
              <a:avLst/>
              <a:gdLst>
                <a:gd name="T0" fmla="*/ 34 w 226"/>
                <a:gd name="T1" fmla="*/ 636 h 636"/>
                <a:gd name="T2" fmla="*/ 5 w 226"/>
                <a:gd name="T3" fmla="*/ 568 h 636"/>
                <a:gd name="T4" fmla="*/ 0 w 226"/>
                <a:gd name="T5" fmla="*/ 495 h 636"/>
                <a:gd name="T6" fmla="*/ 9 w 226"/>
                <a:gd name="T7" fmla="*/ 415 h 636"/>
                <a:gd name="T8" fmla="*/ 34 w 226"/>
                <a:gd name="T9" fmla="*/ 336 h 636"/>
                <a:gd name="T10" fmla="*/ 62 w 226"/>
                <a:gd name="T11" fmla="*/ 251 h 636"/>
                <a:gd name="T12" fmla="*/ 95 w 226"/>
                <a:gd name="T13" fmla="*/ 165 h 636"/>
                <a:gd name="T14" fmla="*/ 122 w 226"/>
                <a:gd name="T15" fmla="*/ 80 h 636"/>
                <a:gd name="T16" fmla="*/ 143 w 226"/>
                <a:gd name="T17" fmla="*/ 0 h 636"/>
                <a:gd name="T18" fmla="*/ 226 w 226"/>
                <a:gd name="T19" fmla="*/ 0 h 636"/>
                <a:gd name="T20" fmla="*/ 34 w 226"/>
                <a:gd name="T21" fmla="*/ 636 h 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6" h="636">
                  <a:moveTo>
                    <a:pt x="34" y="636"/>
                  </a:moveTo>
                  <a:lnTo>
                    <a:pt x="5" y="568"/>
                  </a:lnTo>
                  <a:lnTo>
                    <a:pt x="0" y="495"/>
                  </a:lnTo>
                  <a:lnTo>
                    <a:pt x="9" y="415"/>
                  </a:lnTo>
                  <a:lnTo>
                    <a:pt x="34" y="336"/>
                  </a:lnTo>
                  <a:lnTo>
                    <a:pt x="62" y="251"/>
                  </a:lnTo>
                  <a:lnTo>
                    <a:pt x="95" y="165"/>
                  </a:lnTo>
                  <a:lnTo>
                    <a:pt x="122" y="80"/>
                  </a:lnTo>
                  <a:lnTo>
                    <a:pt x="143" y="0"/>
                  </a:lnTo>
                  <a:lnTo>
                    <a:pt x="226" y="0"/>
                  </a:lnTo>
                  <a:lnTo>
                    <a:pt x="34" y="636"/>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08" name="Freeform 16">
              <a:extLst>
                <a:ext uri="{FF2B5EF4-FFF2-40B4-BE49-F238E27FC236}">
                  <a16:creationId xmlns:a16="http://schemas.microsoft.com/office/drawing/2014/main" id="{C75D5BF6-A410-4E9D-BA86-EF65EE862D4C}"/>
                </a:ext>
              </a:extLst>
            </p:cNvPr>
            <p:cNvSpPr>
              <a:spLocks/>
            </p:cNvSpPr>
            <p:nvPr/>
          </p:nvSpPr>
          <p:spPr bwMode="auto">
            <a:xfrm>
              <a:off x="1905" y="1437"/>
              <a:ext cx="78" cy="174"/>
            </a:xfrm>
            <a:custGeom>
              <a:avLst/>
              <a:gdLst>
                <a:gd name="T0" fmla="*/ 155 w 155"/>
                <a:gd name="T1" fmla="*/ 0 h 349"/>
                <a:gd name="T2" fmla="*/ 151 w 155"/>
                <a:gd name="T3" fmla="*/ 46 h 349"/>
                <a:gd name="T4" fmla="*/ 143 w 155"/>
                <a:gd name="T5" fmla="*/ 93 h 349"/>
                <a:gd name="T6" fmla="*/ 132 w 155"/>
                <a:gd name="T7" fmla="*/ 137 h 349"/>
                <a:gd name="T8" fmla="*/ 118 w 155"/>
                <a:gd name="T9" fmla="*/ 182 h 349"/>
                <a:gd name="T10" fmla="*/ 101 w 155"/>
                <a:gd name="T11" fmla="*/ 223 h 349"/>
                <a:gd name="T12" fmla="*/ 83 w 155"/>
                <a:gd name="T13" fmla="*/ 265 h 349"/>
                <a:gd name="T14" fmla="*/ 66 w 155"/>
                <a:gd name="T15" fmla="*/ 306 h 349"/>
                <a:gd name="T16" fmla="*/ 48 w 155"/>
                <a:gd name="T17" fmla="*/ 349 h 349"/>
                <a:gd name="T18" fmla="*/ 21 w 155"/>
                <a:gd name="T19" fmla="*/ 308 h 349"/>
                <a:gd name="T20" fmla="*/ 6 w 155"/>
                <a:gd name="T21" fmla="*/ 267 h 349"/>
                <a:gd name="T22" fmla="*/ 0 w 155"/>
                <a:gd name="T23" fmla="*/ 227 h 349"/>
                <a:gd name="T24" fmla="*/ 2 w 155"/>
                <a:gd name="T25" fmla="*/ 186 h 349"/>
                <a:gd name="T26" fmla="*/ 8 w 155"/>
                <a:gd name="T27" fmla="*/ 145 h 349"/>
                <a:gd name="T28" fmla="*/ 19 w 155"/>
                <a:gd name="T29" fmla="*/ 104 h 349"/>
                <a:gd name="T30" fmla="*/ 33 w 155"/>
                <a:gd name="T31" fmla="*/ 64 h 349"/>
                <a:gd name="T32" fmla="*/ 48 w 155"/>
                <a:gd name="T33" fmla="*/ 25 h 349"/>
                <a:gd name="T34" fmla="*/ 60 w 155"/>
                <a:gd name="T35" fmla="*/ 23 h 349"/>
                <a:gd name="T36" fmla="*/ 76 w 155"/>
                <a:gd name="T37" fmla="*/ 23 h 349"/>
                <a:gd name="T38" fmla="*/ 89 w 155"/>
                <a:gd name="T39" fmla="*/ 21 h 349"/>
                <a:gd name="T40" fmla="*/ 105 w 155"/>
                <a:gd name="T41" fmla="*/ 21 h 349"/>
                <a:gd name="T42" fmla="*/ 118 w 155"/>
                <a:gd name="T43" fmla="*/ 17 h 349"/>
                <a:gd name="T44" fmla="*/ 132 w 155"/>
                <a:gd name="T45" fmla="*/ 13 h 349"/>
                <a:gd name="T46" fmla="*/ 143 w 155"/>
                <a:gd name="T47" fmla="*/ 5 h 349"/>
                <a:gd name="T48" fmla="*/ 155 w 155"/>
                <a:gd name="T49"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5" h="349">
                  <a:moveTo>
                    <a:pt x="155" y="0"/>
                  </a:moveTo>
                  <a:lnTo>
                    <a:pt x="151" y="46"/>
                  </a:lnTo>
                  <a:lnTo>
                    <a:pt x="143" y="93"/>
                  </a:lnTo>
                  <a:lnTo>
                    <a:pt x="132" y="137"/>
                  </a:lnTo>
                  <a:lnTo>
                    <a:pt x="118" y="182"/>
                  </a:lnTo>
                  <a:lnTo>
                    <a:pt x="101" y="223"/>
                  </a:lnTo>
                  <a:lnTo>
                    <a:pt x="83" y="265"/>
                  </a:lnTo>
                  <a:lnTo>
                    <a:pt x="66" y="306"/>
                  </a:lnTo>
                  <a:lnTo>
                    <a:pt x="48" y="349"/>
                  </a:lnTo>
                  <a:lnTo>
                    <a:pt x="21" y="308"/>
                  </a:lnTo>
                  <a:lnTo>
                    <a:pt x="6" y="267"/>
                  </a:lnTo>
                  <a:lnTo>
                    <a:pt x="0" y="227"/>
                  </a:lnTo>
                  <a:lnTo>
                    <a:pt x="2" y="186"/>
                  </a:lnTo>
                  <a:lnTo>
                    <a:pt x="8" y="145"/>
                  </a:lnTo>
                  <a:lnTo>
                    <a:pt x="19" y="104"/>
                  </a:lnTo>
                  <a:lnTo>
                    <a:pt x="33" y="64"/>
                  </a:lnTo>
                  <a:lnTo>
                    <a:pt x="48" y="25"/>
                  </a:lnTo>
                  <a:lnTo>
                    <a:pt x="60" y="23"/>
                  </a:lnTo>
                  <a:lnTo>
                    <a:pt x="76" y="23"/>
                  </a:lnTo>
                  <a:lnTo>
                    <a:pt x="89" y="21"/>
                  </a:lnTo>
                  <a:lnTo>
                    <a:pt x="105" y="21"/>
                  </a:lnTo>
                  <a:lnTo>
                    <a:pt x="118" y="17"/>
                  </a:lnTo>
                  <a:lnTo>
                    <a:pt x="132" y="13"/>
                  </a:lnTo>
                  <a:lnTo>
                    <a:pt x="143" y="5"/>
                  </a:lnTo>
                  <a:lnTo>
                    <a:pt x="155" y="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09" name="Freeform 17">
              <a:extLst>
                <a:ext uri="{FF2B5EF4-FFF2-40B4-BE49-F238E27FC236}">
                  <a16:creationId xmlns:a16="http://schemas.microsoft.com/office/drawing/2014/main" id="{08849FCA-F79F-4135-902A-5160E51D471B}"/>
                </a:ext>
              </a:extLst>
            </p:cNvPr>
            <p:cNvSpPr>
              <a:spLocks/>
            </p:cNvSpPr>
            <p:nvPr/>
          </p:nvSpPr>
          <p:spPr bwMode="auto">
            <a:xfrm>
              <a:off x="2210" y="1400"/>
              <a:ext cx="109" cy="307"/>
            </a:xfrm>
            <a:custGeom>
              <a:avLst/>
              <a:gdLst>
                <a:gd name="T0" fmla="*/ 217 w 217"/>
                <a:gd name="T1" fmla="*/ 85 h 615"/>
                <a:gd name="T2" fmla="*/ 74 w 217"/>
                <a:gd name="T3" fmla="*/ 601 h 615"/>
                <a:gd name="T4" fmla="*/ 0 w 217"/>
                <a:gd name="T5" fmla="*/ 615 h 615"/>
                <a:gd name="T6" fmla="*/ 97 w 217"/>
                <a:gd name="T7" fmla="*/ 14 h 615"/>
                <a:gd name="T8" fmla="*/ 112 w 217"/>
                <a:gd name="T9" fmla="*/ 0 h 615"/>
                <a:gd name="T10" fmla="*/ 130 w 217"/>
                <a:gd name="T11" fmla="*/ 0 h 615"/>
                <a:gd name="T12" fmla="*/ 145 w 217"/>
                <a:gd name="T13" fmla="*/ 8 h 615"/>
                <a:gd name="T14" fmla="*/ 161 w 217"/>
                <a:gd name="T15" fmla="*/ 23 h 615"/>
                <a:gd name="T16" fmla="*/ 174 w 217"/>
                <a:gd name="T17" fmla="*/ 39 h 615"/>
                <a:gd name="T18" fmla="*/ 188 w 217"/>
                <a:gd name="T19" fmla="*/ 56 h 615"/>
                <a:gd name="T20" fmla="*/ 202 w 217"/>
                <a:gd name="T21" fmla="*/ 72 h 615"/>
                <a:gd name="T22" fmla="*/ 217 w 217"/>
                <a:gd name="T23" fmla="*/ 85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7" h="615">
                  <a:moveTo>
                    <a:pt x="217" y="85"/>
                  </a:moveTo>
                  <a:lnTo>
                    <a:pt x="74" y="601"/>
                  </a:lnTo>
                  <a:lnTo>
                    <a:pt x="0" y="615"/>
                  </a:lnTo>
                  <a:lnTo>
                    <a:pt x="97" y="14"/>
                  </a:lnTo>
                  <a:lnTo>
                    <a:pt x="112" y="0"/>
                  </a:lnTo>
                  <a:lnTo>
                    <a:pt x="130" y="0"/>
                  </a:lnTo>
                  <a:lnTo>
                    <a:pt x="145" y="8"/>
                  </a:lnTo>
                  <a:lnTo>
                    <a:pt x="161" y="23"/>
                  </a:lnTo>
                  <a:lnTo>
                    <a:pt x="174" y="39"/>
                  </a:lnTo>
                  <a:lnTo>
                    <a:pt x="188" y="56"/>
                  </a:lnTo>
                  <a:lnTo>
                    <a:pt x="202" y="72"/>
                  </a:lnTo>
                  <a:lnTo>
                    <a:pt x="217" y="8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10" name="Freeform 18">
              <a:extLst>
                <a:ext uri="{FF2B5EF4-FFF2-40B4-BE49-F238E27FC236}">
                  <a16:creationId xmlns:a16="http://schemas.microsoft.com/office/drawing/2014/main" id="{CA193E2A-D618-4AF7-A1DB-9F8626ED188B}"/>
                </a:ext>
              </a:extLst>
            </p:cNvPr>
            <p:cNvSpPr>
              <a:spLocks/>
            </p:cNvSpPr>
            <p:nvPr/>
          </p:nvSpPr>
          <p:spPr bwMode="auto">
            <a:xfrm>
              <a:off x="1827" y="1467"/>
              <a:ext cx="61" cy="54"/>
            </a:xfrm>
            <a:custGeom>
              <a:avLst/>
              <a:gdLst>
                <a:gd name="T0" fmla="*/ 106 w 120"/>
                <a:gd name="T1" fmla="*/ 108 h 108"/>
                <a:gd name="T2" fmla="*/ 83 w 120"/>
                <a:gd name="T3" fmla="*/ 104 h 108"/>
                <a:gd name="T4" fmla="*/ 64 w 120"/>
                <a:gd name="T5" fmla="*/ 97 h 108"/>
                <a:gd name="T6" fmla="*/ 46 w 120"/>
                <a:gd name="T7" fmla="*/ 85 h 108"/>
                <a:gd name="T8" fmla="*/ 35 w 120"/>
                <a:gd name="T9" fmla="*/ 73 h 108"/>
                <a:gd name="T10" fmla="*/ 21 w 120"/>
                <a:gd name="T11" fmla="*/ 56 h 108"/>
                <a:gd name="T12" fmla="*/ 11 w 120"/>
                <a:gd name="T13" fmla="*/ 40 h 108"/>
                <a:gd name="T14" fmla="*/ 4 w 120"/>
                <a:gd name="T15" fmla="*/ 25 h 108"/>
                <a:gd name="T16" fmla="*/ 0 w 120"/>
                <a:gd name="T17" fmla="*/ 11 h 108"/>
                <a:gd name="T18" fmla="*/ 120 w 120"/>
                <a:gd name="T19" fmla="*/ 0 h 108"/>
                <a:gd name="T20" fmla="*/ 106 w 120"/>
                <a:gd name="T21"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0" h="108">
                  <a:moveTo>
                    <a:pt x="106" y="108"/>
                  </a:moveTo>
                  <a:lnTo>
                    <a:pt x="83" y="104"/>
                  </a:lnTo>
                  <a:lnTo>
                    <a:pt x="64" y="97"/>
                  </a:lnTo>
                  <a:lnTo>
                    <a:pt x="46" y="85"/>
                  </a:lnTo>
                  <a:lnTo>
                    <a:pt x="35" y="73"/>
                  </a:lnTo>
                  <a:lnTo>
                    <a:pt x="21" y="56"/>
                  </a:lnTo>
                  <a:lnTo>
                    <a:pt x="11" y="40"/>
                  </a:lnTo>
                  <a:lnTo>
                    <a:pt x="4" y="25"/>
                  </a:lnTo>
                  <a:lnTo>
                    <a:pt x="0" y="11"/>
                  </a:lnTo>
                  <a:lnTo>
                    <a:pt x="120" y="0"/>
                  </a:lnTo>
                  <a:lnTo>
                    <a:pt x="106" y="108"/>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11" name="Freeform 19">
              <a:extLst>
                <a:ext uri="{FF2B5EF4-FFF2-40B4-BE49-F238E27FC236}">
                  <a16:creationId xmlns:a16="http://schemas.microsoft.com/office/drawing/2014/main" id="{81BDF02E-981B-48AF-BD73-D7CB4BB94313}"/>
                </a:ext>
              </a:extLst>
            </p:cNvPr>
            <p:cNvSpPr>
              <a:spLocks/>
            </p:cNvSpPr>
            <p:nvPr/>
          </p:nvSpPr>
          <p:spPr bwMode="auto">
            <a:xfrm>
              <a:off x="982" y="1587"/>
              <a:ext cx="259" cy="294"/>
            </a:xfrm>
            <a:custGeom>
              <a:avLst/>
              <a:gdLst>
                <a:gd name="T0" fmla="*/ 430 w 517"/>
                <a:gd name="T1" fmla="*/ 516 h 588"/>
                <a:gd name="T2" fmla="*/ 384 w 517"/>
                <a:gd name="T3" fmla="*/ 588 h 588"/>
                <a:gd name="T4" fmla="*/ 339 w 517"/>
                <a:gd name="T5" fmla="*/ 557 h 588"/>
                <a:gd name="T6" fmla="*/ 292 w 517"/>
                <a:gd name="T7" fmla="*/ 524 h 588"/>
                <a:gd name="T8" fmla="*/ 240 w 517"/>
                <a:gd name="T9" fmla="*/ 485 h 588"/>
                <a:gd name="T10" fmla="*/ 190 w 517"/>
                <a:gd name="T11" fmla="*/ 448 h 588"/>
                <a:gd name="T12" fmla="*/ 137 w 517"/>
                <a:gd name="T13" fmla="*/ 407 h 588"/>
                <a:gd name="T14" fmla="*/ 89 w 517"/>
                <a:gd name="T15" fmla="*/ 369 h 588"/>
                <a:gd name="T16" fmla="*/ 40 w 517"/>
                <a:gd name="T17" fmla="*/ 332 h 588"/>
                <a:gd name="T18" fmla="*/ 0 w 517"/>
                <a:gd name="T19" fmla="*/ 299 h 588"/>
                <a:gd name="T20" fmla="*/ 0 w 517"/>
                <a:gd name="T21" fmla="*/ 281 h 588"/>
                <a:gd name="T22" fmla="*/ 4 w 517"/>
                <a:gd name="T23" fmla="*/ 264 h 588"/>
                <a:gd name="T24" fmla="*/ 9 w 517"/>
                <a:gd name="T25" fmla="*/ 248 h 588"/>
                <a:gd name="T26" fmla="*/ 17 w 517"/>
                <a:gd name="T27" fmla="*/ 235 h 588"/>
                <a:gd name="T28" fmla="*/ 25 w 517"/>
                <a:gd name="T29" fmla="*/ 219 h 588"/>
                <a:gd name="T30" fmla="*/ 33 w 517"/>
                <a:gd name="T31" fmla="*/ 206 h 588"/>
                <a:gd name="T32" fmla="*/ 40 w 517"/>
                <a:gd name="T33" fmla="*/ 192 h 588"/>
                <a:gd name="T34" fmla="*/ 48 w 517"/>
                <a:gd name="T35" fmla="*/ 180 h 588"/>
                <a:gd name="T36" fmla="*/ 91 w 517"/>
                <a:gd name="T37" fmla="*/ 213 h 588"/>
                <a:gd name="T38" fmla="*/ 137 w 517"/>
                <a:gd name="T39" fmla="*/ 252 h 588"/>
                <a:gd name="T40" fmla="*/ 184 w 517"/>
                <a:gd name="T41" fmla="*/ 293 h 588"/>
                <a:gd name="T42" fmla="*/ 234 w 517"/>
                <a:gd name="T43" fmla="*/ 336 h 588"/>
                <a:gd name="T44" fmla="*/ 283 w 517"/>
                <a:gd name="T45" fmla="*/ 372 h 588"/>
                <a:gd name="T46" fmla="*/ 335 w 517"/>
                <a:gd name="T47" fmla="*/ 407 h 588"/>
                <a:gd name="T48" fmla="*/ 387 w 517"/>
                <a:gd name="T49" fmla="*/ 434 h 588"/>
                <a:gd name="T50" fmla="*/ 444 w 517"/>
                <a:gd name="T51" fmla="*/ 456 h 588"/>
                <a:gd name="T52" fmla="*/ 457 w 517"/>
                <a:gd name="T53" fmla="*/ 425 h 588"/>
                <a:gd name="T54" fmla="*/ 459 w 517"/>
                <a:gd name="T55" fmla="*/ 407 h 588"/>
                <a:gd name="T56" fmla="*/ 450 w 517"/>
                <a:gd name="T57" fmla="*/ 398 h 588"/>
                <a:gd name="T58" fmla="*/ 436 w 517"/>
                <a:gd name="T59" fmla="*/ 394 h 588"/>
                <a:gd name="T60" fmla="*/ 413 w 517"/>
                <a:gd name="T61" fmla="*/ 392 h 588"/>
                <a:gd name="T62" fmla="*/ 389 w 517"/>
                <a:gd name="T63" fmla="*/ 390 h 588"/>
                <a:gd name="T64" fmla="*/ 366 w 517"/>
                <a:gd name="T65" fmla="*/ 384 h 588"/>
                <a:gd name="T66" fmla="*/ 347 w 517"/>
                <a:gd name="T67" fmla="*/ 372 h 588"/>
                <a:gd name="T68" fmla="*/ 60 w 517"/>
                <a:gd name="T69" fmla="*/ 120 h 588"/>
                <a:gd name="T70" fmla="*/ 120 w 517"/>
                <a:gd name="T71" fmla="*/ 0 h 588"/>
                <a:gd name="T72" fmla="*/ 174 w 517"/>
                <a:gd name="T73" fmla="*/ 62 h 588"/>
                <a:gd name="T74" fmla="*/ 252 w 517"/>
                <a:gd name="T75" fmla="*/ 118 h 588"/>
                <a:gd name="T76" fmla="*/ 339 w 517"/>
                <a:gd name="T77" fmla="*/ 171 h 588"/>
                <a:gd name="T78" fmla="*/ 422 w 517"/>
                <a:gd name="T79" fmla="*/ 225 h 588"/>
                <a:gd name="T80" fmla="*/ 484 w 517"/>
                <a:gd name="T81" fmla="*/ 281 h 588"/>
                <a:gd name="T82" fmla="*/ 517 w 517"/>
                <a:gd name="T83" fmla="*/ 347 h 588"/>
                <a:gd name="T84" fmla="*/ 502 w 517"/>
                <a:gd name="T85" fmla="*/ 425 h 588"/>
                <a:gd name="T86" fmla="*/ 430 w 517"/>
                <a:gd name="T87" fmla="*/ 51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7" h="588">
                  <a:moveTo>
                    <a:pt x="430" y="516"/>
                  </a:moveTo>
                  <a:lnTo>
                    <a:pt x="384" y="588"/>
                  </a:lnTo>
                  <a:lnTo>
                    <a:pt x="339" y="557"/>
                  </a:lnTo>
                  <a:lnTo>
                    <a:pt x="292" y="524"/>
                  </a:lnTo>
                  <a:lnTo>
                    <a:pt x="240" y="485"/>
                  </a:lnTo>
                  <a:lnTo>
                    <a:pt x="190" y="448"/>
                  </a:lnTo>
                  <a:lnTo>
                    <a:pt x="137" y="407"/>
                  </a:lnTo>
                  <a:lnTo>
                    <a:pt x="89" y="369"/>
                  </a:lnTo>
                  <a:lnTo>
                    <a:pt x="40" y="332"/>
                  </a:lnTo>
                  <a:lnTo>
                    <a:pt x="0" y="299"/>
                  </a:lnTo>
                  <a:lnTo>
                    <a:pt x="0" y="281"/>
                  </a:lnTo>
                  <a:lnTo>
                    <a:pt x="4" y="264"/>
                  </a:lnTo>
                  <a:lnTo>
                    <a:pt x="9" y="248"/>
                  </a:lnTo>
                  <a:lnTo>
                    <a:pt x="17" y="235"/>
                  </a:lnTo>
                  <a:lnTo>
                    <a:pt x="25" y="219"/>
                  </a:lnTo>
                  <a:lnTo>
                    <a:pt x="33" y="206"/>
                  </a:lnTo>
                  <a:lnTo>
                    <a:pt x="40" y="192"/>
                  </a:lnTo>
                  <a:lnTo>
                    <a:pt x="48" y="180"/>
                  </a:lnTo>
                  <a:lnTo>
                    <a:pt x="91" y="213"/>
                  </a:lnTo>
                  <a:lnTo>
                    <a:pt x="137" y="252"/>
                  </a:lnTo>
                  <a:lnTo>
                    <a:pt x="184" y="293"/>
                  </a:lnTo>
                  <a:lnTo>
                    <a:pt x="234" y="336"/>
                  </a:lnTo>
                  <a:lnTo>
                    <a:pt x="283" y="372"/>
                  </a:lnTo>
                  <a:lnTo>
                    <a:pt x="335" y="407"/>
                  </a:lnTo>
                  <a:lnTo>
                    <a:pt x="387" y="434"/>
                  </a:lnTo>
                  <a:lnTo>
                    <a:pt x="444" y="456"/>
                  </a:lnTo>
                  <a:lnTo>
                    <a:pt x="457" y="425"/>
                  </a:lnTo>
                  <a:lnTo>
                    <a:pt x="459" y="407"/>
                  </a:lnTo>
                  <a:lnTo>
                    <a:pt x="450" y="398"/>
                  </a:lnTo>
                  <a:lnTo>
                    <a:pt x="436" y="394"/>
                  </a:lnTo>
                  <a:lnTo>
                    <a:pt x="413" y="392"/>
                  </a:lnTo>
                  <a:lnTo>
                    <a:pt x="389" y="390"/>
                  </a:lnTo>
                  <a:lnTo>
                    <a:pt x="366" y="384"/>
                  </a:lnTo>
                  <a:lnTo>
                    <a:pt x="347" y="372"/>
                  </a:lnTo>
                  <a:lnTo>
                    <a:pt x="60" y="120"/>
                  </a:lnTo>
                  <a:lnTo>
                    <a:pt x="120" y="0"/>
                  </a:lnTo>
                  <a:lnTo>
                    <a:pt x="174" y="62"/>
                  </a:lnTo>
                  <a:lnTo>
                    <a:pt x="252" y="118"/>
                  </a:lnTo>
                  <a:lnTo>
                    <a:pt x="339" y="171"/>
                  </a:lnTo>
                  <a:lnTo>
                    <a:pt x="422" y="225"/>
                  </a:lnTo>
                  <a:lnTo>
                    <a:pt x="484" y="281"/>
                  </a:lnTo>
                  <a:lnTo>
                    <a:pt x="517" y="347"/>
                  </a:lnTo>
                  <a:lnTo>
                    <a:pt x="502" y="425"/>
                  </a:lnTo>
                  <a:lnTo>
                    <a:pt x="430" y="516"/>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12" name="Freeform 20">
              <a:extLst>
                <a:ext uri="{FF2B5EF4-FFF2-40B4-BE49-F238E27FC236}">
                  <a16:creationId xmlns:a16="http://schemas.microsoft.com/office/drawing/2014/main" id="{0F604B80-89E2-4984-8E56-012FAB4A0953}"/>
                </a:ext>
              </a:extLst>
            </p:cNvPr>
            <p:cNvSpPr>
              <a:spLocks/>
            </p:cNvSpPr>
            <p:nvPr/>
          </p:nvSpPr>
          <p:spPr bwMode="auto">
            <a:xfrm>
              <a:off x="1089" y="1587"/>
              <a:ext cx="204" cy="156"/>
            </a:xfrm>
            <a:custGeom>
              <a:avLst/>
              <a:gdLst>
                <a:gd name="T0" fmla="*/ 407 w 407"/>
                <a:gd name="T1" fmla="*/ 204 h 312"/>
                <a:gd name="T2" fmla="*/ 347 w 407"/>
                <a:gd name="T3" fmla="*/ 312 h 312"/>
                <a:gd name="T4" fmla="*/ 0 w 407"/>
                <a:gd name="T5" fmla="*/ 0 h 312"/>
                <a:gd name="T6" fmla="*/ 56 w 407"/>
                <a:gd name="T7" fmla="*/ 4 h 312"/>
                <a:gd name="T8" fmla="*/ 112 w 407"/>
                <a:gd name="T9" fmla="*/ 18 h 312"/>
                <a:gd name="T10" fmla="*/ 167 w 407"/>
                <a:gd name="T11" fmla="*/ 39 h 312"/>
                <a:gd name="T12" fmla="*/ 221 w 407"/>
                <a:gd name="T13" fmla="*/ 66 h 312"/>
                <a:gd name="T14" fmla="*/ 271 w 407"/>
                <a:gd name="T15" fmla="*/ 95 h 312"/>
                <a:gd name="T16" fmla="*/ 320 w 407"/>
                <a:gd name="T17" fmla="*/ 130 h 312"/>
                <a:gd name="T18" fmla="*/ 364 w 407"/>
                <a:gd name="T19" fmla="*/ 165 h 312"/>
                <a:gd name="T20" fmla="*/ 407 w 407"/>
                <a:gd name="T21" fmla="*/ 204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7" h="312">
                  <a:moveTo>
                    <a:pt x="407" y="204"/>
                  </a:moveTo>
                  <a:lnTo>
                    <a:pt x="347" y="312"/>
                  </a:lnTo>
                  <a:lnTo>
                    <a:pt x="0" y="0"/>
                  </a:lnTo>
                  <a:lnTo>
                    <a:pt x="56" y="4"/>
                  </a:lnTo>
                  <a:lnTo>
                    <a:pt x="112" y="18"/>
                  </a:lnTo>
                  <a:lnTo>
                    <a:pt x="167" y="39"/>
                  </a:lnTo>
                  <a:lnTo>
                    <a:pt x="221" y="66"/>
                  </a:lnTo>
                  <a:lnTo>
                    <a:pt x="271" y="95"/>
                  </a:lnTo>
                  <a:lnTo>
                    <a:pt x="320" y="130"/>
                  </a:lnTo>
                  <a:lnTo>
                    <a:pt x="364" y="165"/>
                  </a:lnTo>
                  <a:lnTo>
                    <a:pt x="407" y="20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13" name="Freeform 21">
              <a:extLst>
                <a:ext uri="{FF2B5EF4-FFF2-40B4-BE49-F238E27FC236}">
                  <a16:creationId xmlns:a16="http://schemas.microsoft.com/office/drawing/2014/main" id="{6A4A5D57-E799-4036-AAD4-8738D354838D}"/>
                </a:ext>
              </a:extLst>
            </p:cNvPr>
            <p:cNvSpPr>
              <a:spLocks/>
            </p:cNvSpPr>
            <p:nvPr/>
          </p:nvSpPr>
          <p:spPr bwMode="auto">
            <a:xfrm>
              <a:off x="1683" y="1515"/>
              <a:ext cx="126" cy="96"/>
            </a:xfrm>
            <a:custGeom>
              <a:avLst/>
              <a:gdLst>
                <a:gd name="T0" fmla="*/ 252 w 252"/>
                <a:gd name="T1" fmla="*/ 46 h 192"/>
                <a:gd name="T2" fmla="*/ 223 w 252"/>
                <a:gd name="T3" fmla="*/ 66 h 192"/>
                <a:gd name="T4" fmla="*/ 194 w 252"/>
                <a:gd name="T5" fmla="*/ 87 h 192"/>
                <a:gd name="T6" fmla="*/ 161 w 252"/>
                <a:gd name="T7" fmla="*/ 106 h 192"/>
                <a:gd name="T8" fmla="*/ 130 w 252"/>
                <a:gd name="T9" fmla="*/ 128 h 192"/>
                <a:gd name="T10" fmla="*/ 97 w 252"/>
                <a:gd name="T11" fmla="*/ 143 h 192"/>
                <a:gd name="T12" fmla="*/ 64 w 252"/>
                <a:gd name="T13" fmla="*/ 161 h 192"/>
                <a:gd name="T14" fmla="*/ 31 w 252"/>
                <a:gd name="T15" fmla="*/ 176 h 192"/>
                <a:gd name="T16" fmla="*/ 0 w 252"/>
                <a:gd name="T17" fmla="*/ 192 h 192"/>
                <a:gd name="T18" fmla="*/ 192 w 252"/>
                <a:gd name="T19" fmla="*/ 0 h 192"/>
                <a:gd name="T20" fmla="*/ 252 w 252"/>
                <a:gd name="T21" fmla="*/ 46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2" h="192">
                  <a:moveTo>
                    <a:pt x="252" y="46"/>
                  </a:moveTo>
                  <a:lnTo>
                    <a:pt x="223" y="66"/>
                  </a:lnTo>
                  <a:lnTo>
                    <a:pt x="194" y="87"/>
                  </a:lnTo>
                  <a:lnTo>
                    <a:pt x="161" y="106"/>
                  </a:lnTo>
                  <a:lnTo>
                    <a:pt x="130" y="128"/>
                  </a:lnTo>
                  <a:lnTo>
                    <a:pt x="97" y="143"/>
                  </a:lnTo>
                  <a:lnTo>
                    <a:pt x="64" y="161"/>
                  </a:lnTo>
                  <a:lnTo>
                    <a:pt x="31" y="176"/>
                  </a:lnTo>
                  <a:lnTo>
                    <a:pt x="0" y="192"/>
                  </a:lnTo>
                  <a:lnTo>
                    <a:pt x="192" y="0"/>
                  </a:lnTo>
                  <a:lnTo>
                    <a:pt x="252" y="46"/>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14" name="Freeform 22">
              <a:extLst>
                <a:ext uri="{FF2B5EF4-FFF2-40B4-BE49-F238E27FC236}">
                  <a16:creationId xmlns:a16="http://schemas.microsoft.com/office/drawing/2014/main" id="{9C66C7C1-908B-49FE-87B6-5D2B3D604BD9}"/>
                </a:ext>
              </a:extLst>
            </p:cNvPr>
            <p:cNvSpPr>
              <a:spLocks/>
            </p:cNvSpPr>
            <p:nvPr/>
          </p:nvSpPr>
          <p:spPr bwMode="auto">
            <a:xfrm>
              <a:off x="2283" y="1479"/>
              <a:ext cx="83" cy="228"/>
            </a:xfrm>
            <a:custGeom>
              <a:avLst/>
              <a:gdLst>
                <a:gd name="T0" fmla="*/ 84 w 165"/>
                <a:gd name="T1" fmla="*/ 456 h 456"/>
                <a:gd name="T2" fmla="*/ 0 w 165"/>
                <a:gd name="T3" fmla="*/ 456 h 456"/>
                <a:gd name="T4" fmla="*/ 10 w 165"/>
                <a:gd name="T5" fmla="*/ 397 h 456"/>
                <a:gd name="T6" fmla="*/ 20 w 165"/>
                <a:gd name="T7" fmla="*/ 339 h 456"/>
                <a:gd name="T8" fmla="*/ 29 w 165"/>
                <a:gd name="T9" fmla="*/ 279 h 456"/>
                <a:gd name="T10" fmla="*/ 41 w 165"/>
                <a:gd name="T11" fmla="*/ 221 h 456"/>
                <a:gd name="T12" fmla="*/ 51 w 165"/>
                <a:gd name="T13" fmla="*/ 163 h 456"/>
                <a:gd name="T14" fmla="*/ 68 w 165"/>
                <a:gd name="T15" fmla="*/ 105 h 456"/>
                <a:gd name="T16" fmla="*/ 89 w 165"/>
                <a:gd name="T17" fmla="*/ 50 h 456"/>
                <a:gd name="T18" fmla="*/ 119 w 165"/>
                <a:gd name="T19" fmla="*/ 0 h 456"/>
                <a:gd name="T20" fmla="*/ 153 w 165"/>
                <a:gd name="T21" fmla="*/ 48 h 456"/>
                <a:gd name="T22" fmla="*/ 165 w 165"/>
                <a:gd name="T23" fmla="*/ 103 h 456"/>
                <a:gd name="T24" fmla="*/ 157 w 165"/>
                <a:gd name="T25" fmla="*/ 155 h 456"/>
                <a:gd name="T26" fmla="*/ 142 w 165"/>
                <a:gd name="T27" fmla="*/ 213 h 456"/>
                <a:gd name="T28" fmla="*/ 117 w 165"/>
                <a:gd name="T29" fmla="*/ 269 h 456"/>
                <a:gd name="T30" fmla="*/ 97 w 165"/>
                <a:gd name="T31" fmla="*/ 330 h 456"/>
                <a:gd name="T32" fmla="*/ 82 w 165"/>
                <a:gd name="T33" fmla="*/ 392 h 456"/>
                <a:gd name="T34" fmla="*/ 84 w 165"/>
                <a:gd name="T35" fmla="*/ 456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5" h="456">
                  <a:moveTo>
                    <a:pt x="84" y="456"/>
                  </a:moveTo>
                  <a:lnTo>
                    <a:pt x="0" y="456"/>
                  </a:lnTo>
                  <a:lnTo>
                    <a:pt x="10" y="397"/>
                  </a:lnTo>
                  <a:lnTo>
                    <a:pt x="20" y="339"/>
                  </a:lnTo>
                  <a:lnTo>
                    <a:pt x="29" y="279"/>
                  </a:lnTo>
                  <a:lnTo>
                    <a:pt x="41" y="221"/>
                  </a:lnTo>
                  <a:lnTo>
                    <a:pt x="51" y="163"/>
                  </a:lnTo>
                  <a:lnTo>
                    <a:pt x="68" y="105"/>
                  </a:lnTo>
                  <a:lnTo>
                    <a:pt x="89" y="50"/>
                  </a:lnTo>
                  <a:lnTo>
                    <a:pt x="119" y="0"/>
                  </a:lnTo>
                  <a:lnTo>
                    <a:pt x="153" y="48"/>
                  </a:lnTo>
                  <a:lnTo>
                    <a:pt x="165" y="103"/>
                  </a:lnTo>
                  <a:lnTo>
                    <a:pt x="157" y="155"/>
                  </a:lnTo>
                  <a:lnTo>
                    <a:pt x="142" y="213"/>
                  </a:lnTo>
                  <a:lnTo>
                    <a:pt x="117" y="269"/>
                  </a:lnTo>
                  <a:lnTo>
                    <a:pt x="97" y="330"/>
                  </a:lnTo>
                  <a:lnTo>
                    <a:pt x="82" y="392"/>
                  </a:lnTo>
                  <a:lnTo>
                    <a:pt x="84" y="456"/>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15" name="Freeform 23">
              <a:extLst>
                <a:ext uri="{FF2B5EF4-FFF2-40B4-BE49-F238E27FC236}">
                  <a16:creationId xmlns:a16="http://schemas.microsoft.com/office/drawing/2014/main" id="{6509BAE1-A637-4231-AEB3-C0DE3A50ECEB}"/>
                </a:ext>
              </a:extLst>
            </p:cNvPr>
            <p:cNvSpPr>
              <a:spLocks/>
            </p:cNvSpPr>
            <p:nvPr/>
          </p:nvSpPr>
          <p:spPr bwMode="auto">
            <a:xfrm>
              <a:off x="1221" y="1563"/>
              <a:ext cx="636" cy="348"/>
            </a:xfrm>
            <a:custGeom>
              <a:avLst/>
              <a:gdLst>
                <a:gd name="T0" fmla="*/ 1223 w 1272"/>
                <a:gd name="T1" fmla="*/ 120 h 696"/>
                <a:gd name="T2" fmla="*/ 1070 w 1272"/>
                <a:gd name="T3" fmla="*/ 180 h 696"/>
                <a:gd name="T4" fmla="*/ 919 w 1272"/>
                <a:gd name="T5" fmla="*/ 250 h 696"/>
                <a:gd name="T6" fmla="*/ 768 w 1272"/>
                <a:gd name="T7" fmla="*/ 322 h 696"/>
                <a:gd name="T8" fmla="*/ 616 w 1272"/>
                <a:gd name="T9" fmla="*/ 397 h 696"/>
                <a:gd name="T10" fmla="*/ 463 w 1272"/>
                <a:gd name="T11" fmla="*/ 473 h 696"/>
                <a:gd name="T12" fmla="*/ 310 w 1272"/>
                <a:gd name="T13" fmla="*/ 550 h 696"/>
                <a:gd name="T14" fmla="*/ 155 w 1272"/>
                <a:gd name="T15" fmla="*/ 624 h 696"/>
                <a:gd name="T16" fmla="*/ 0 w 1272"/>
                <a:gd name="T17" fmla="*/ 696 h 696"/>
                <a:gd name="T18" fmla="*/ 29 w 1272"/>
                <a:gd name="T19" fmla="*/ 636 h 696"/>
                <a:gd name="T20" fmla="*/ 68 w 1272"/>
                <a:gd name="T21" fmla="*/ 587 h 696"/>
                <a:gd name="T22" fmla="*/ 112 w 1272"/>
                <a:gd name="T23" fmla="*/ 544 h 696"/>
                <a:gd name="T24" fmla="*/ 163 w 1272"/>
                <a:gd name="T25" fmla="*/ 508 h 696"/>
                <a:gd name="T26" fmla="*/ 213 w 1272"/>
                <a:gd name="T27" fmla="*/ 473 h 696"/>
                <a:gd name="T28" fmla="*/ 267 w 1272"/>
                <a:gd name="T29" fmla="*/ 442 h 696"/>
                <a:gd name="T30" fmla="*/ 320 w 1272"/>
                <a:gd name="T31" fmla="*/ 413 h 696"/>
                <a:gd name="T32" fmla="*/ 372 w 1272"/>
                <a:gd name="T33" fmla="*/ 384 h 696"/>
                <a:gd name="T34" fmla="*/ 1223 w 1272"/>
                <a:gd name="T35" fmla="*/ 0 h 696"/>
                <a:gd name="T36" fmla="*/ 1272 w 1272"/>
                <a:gd name="T37" fmla="*/ 60 h 696"/>
                <a:gd name="T38" fmla="*/ 1223 w 1272"/>
                <a:gd name="T39" fmla="*/ 12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72" h="696">
                  <a:moveTo>
                    <a:pt x="1223" y="120"/>
                  </a:moveTo>
                  <a:lnTo>
                    <a:pt x="1070" y="180"/>
                  </a:lnTo>
                  <a:lnTo>
                    <a:pt x="919" y="250"/>
                  </a:lnTo>
                  <a:lnTo>
                    <a:pt x="768" y="322"/>
                  </a:lnTo>
                  <a:lnTo>
                    <a:pt x="616" y="397"/>
                  </a:lnTo>
                  <a:lnTo>
                    <a:pt x="463" y="473"/>
                  </a:lnTo>
                  <a:lnTo>
                    <a:pt x="310" y="550"/>
                  </a:lnTo>
                  <a:lnTo>
                    <a:pt x="155" y="624"/>
                  </a:lnTo>
                  <a:lnTo>
                    <a:pt x="0" y="696"/>
                  </a:lnTo>
                  <a:lnTo>
                    <a:pt x="29" y="636"/>
                  </a:lnTo>
                  <a:lnTo>
                    <a:pt x="68" y="587"/>
                  </a:lnTo>
                  <a:lnTo>
                    <a:pt x="112" y="544"/>
                  </a:lnTo>
                  <a:lnTo>
                    <a:pt x="163" y="508"/>
                  </a:lnTo>
                  <a:lnTo>
                    <a:pt x="213" y="473"/>
                  </a:lnTo>
                  <a:lnTo>
                    <a:pt x="267" y="442"/>
                  </a:lnTo>
                  <a:lnTo>
                    <a:pt x="320" y="413"/>
                  </a:lnTo>
                  <a:lnTo>
                    <a:pt x="372" y="384"/>
                  </a:lnTo>
                  <a:lnTo>
                    <a:pt x="1223" y="0"/>
                  </a:lnTo>
                  <a:lnTo>
                    <a:pt x="1272" y="60"/>
                  </a:lnTo>
                  <a:lnTo>
                    <a:pt x="1223" y="120"/>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16" name="Freeform 24">
              <a:extLst>
                <a:ext uri="{FF2B5EF4-FFF2-40B4-BE49-F238E27FC236}">
                  <a16:creationId xmlns:a16="http://schemas.microsoft.com/office/drawing/2014/main" id="{12C7F343-70F0-4932-8EB3-EE9D87B5565F}"/>
                </a:ext>
              </a:extLst>
            </p:cNvPr>
            <p:cNvSpPr>
              <a:spLocks/>
            </p:cNvSpPr>
            <p:nvPr/>
          </p:nvSpPr>
          <p:spPr bwMode="auto">
            <a:xfrm>
              <a:off x="1293" y="1629"/>
              <a:ext cx="337" cy="167"/>
            </a:xfrm>
            <a:custGeom>
              <a:avLst/>
              <a:gdLst>
                <a:gd name="T0" fmla="*/ 0 w 673"/>
                <a:gd name="T1" fmla="*/ 335 h 335"/>
                <a:gd name="T2" fmla="*/ 16 w 673"/>
                <a:gd name="T3" fmla="*/ 294 h 335"/>
                <a:gd name="T4" fmla="*/ 43 w 673"/>
                <a:gd name="T5" fmla="*/ 257 h 335"/>
                <a:gd name="T6" fmla="*/ 74 w 673"/>
                <a:gd name="T7" fmla="*/ 221 h 335"/>
                <a:gd name="T8" fmla="*/ 109 w 673"/>
                <a:gd name="T9" fmla="*/ 190 h 335"/>
                <a:gd name="T10" fmla="*/ 142 w 673"/>
                <a:gd name="T11" fmla="*/ 155 h 335"/>
                <a:gd name="T12" fmla="*/ 177 w 673"/>
                <a:gd name="T13" fmla="*/ 126 h 335"/>
                <a:gd name="T14" fmla="*/ 206 w 673"/>
                <a:gd name="T15" fmla="*/ 96 h 335"/>
                <a:gd name="T16" fmla="*/ 229 w 673"/>
                <a:gd name="T17" fmla="*/ 71 h 335"/>
                <a:gd name="T18" fmla="*/ 285 w 673"/>
                <a:gd name="T19" fmla="*/ 71 h 335"/>
                <a:gd name="T20" fmla="*/ 341 w 673"/>
                <a:gd name="T21" fmla="*/ 67 h 335"/>
                <a:gd name="T22" fmla="*/ 398 w 673"/>
                <a:gd name="T23" fmla="*/ 58 h 335"/>
                <a:gd name="T24" fmla="*/ 454 w 673"/>
                <a:gd name="T25" fmla="*/ 48 h 335"/>
                <a:gd name="T26" fmla="*/ 508 w 673"/>
                <a:gd name="T27" fmla="*/ 34 h 335"/>
                <a:gd name="T28" fmla="*/ 563 w 673"/>
                <a:gd name="T29" fmla="*/ 21 h 335"/>
                <a:gd name="T30" fmla="*/ 617 w 673"/>
                <a:gd name="T31" fmla="*/ 9 h 335"/>
                <a:gd name="T32" fmla="*/ 673 w 673"/>
                <a:gd name="T33" fmla="*/ 0 h 335"/>
                <a:gd name="T34" fmla="*/ 0 w 673"/>
                <a:gd name="T35" fmla="*/ 335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73" h="335">
                  <a:moveTo>
                    <a:pt x="0" y="335"/>
                  </a:moveTo>
                  <a:lnTo>
                    <a:pt x="16" y="294"/>
                  </a:lnTo>
                  <a:lnTo>
                    <a:pt x="43" y="257"/>
                  </a:lnTo>
                  <a:lnTo>
                    <a:pt x="74" y="221"/>
                  </a:lnTo>
                  <a:lnTo>
                    <a:pt x="109" y="190"/>
                  </a:lnTo>
                  <a:lnTo>
                    <a:pt x="142" y="155"/>
                  </a:lnTo>
                  <a:lnTo>
                    <a:pt x="177" y="126"/>
                  </a:lnTo>
                  <a:lnTo>
                    <a:pt x="206" y="96"/>
                  </a:lnTo>
                  <a:lnTo>
                    <a:pt x="229" y="71"/>
                  </a:lnTo>
                  <a:lnTo>
                    <a:pt x="285" y="71"/>
                  </a:lnTo>
                  <a:lnTo>
                    <a:pt x="341" y="67"/>
                  </a:lnTo>
                  <a:lnTo>
                    <a:pt x="398" y="58"/>
                  </a:lnTo>
                  <a:lnTo>
                    <a:pt x="454" y="48"/>
                  </a:lnTo>
                  <a:lnTo>
                    <a:pt x="508" y="34"/>
                  </a:lnTo>
                  <a:lnTo>
                    <a:pt x="563" y="21"/>
                  </a:lnTo>
                  <a:lnTo>
                    <a:pt x="617" y="9"/>
                  </a:lnTo>
                  <a:lnTo>
                    <a:pt x="673" y="0"/>
                  </a:lnTo>
                  <a:lnTo>
                    <a:pt x="0" y="335"/>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17" name="Freeform 25">
              <a:extLst>
                <a:ext uri="{FF2B5EF4-FFF2-40B4-BE49-F238E27FC236}">
                  <a16:creationId xmlns:a16="http://schemas.microsoft.com/office/drawing/2014/main" id="{E65610CE-F778-4F26-8D10-6138D26CA513}"/>
                </a:ext>
              </a:extLst>
            </p:cNvPr>
            <p:cNvSpPr>
              <a:spLocks/>
            </p:cNvSpPr>
            <p:nvPr/>
          </p:nvSpPr>
          <p:spPr bwMode="auto">
            <a:xfrm>
              <a:off x="1214" y="1629"/>
              <a:ext cx="727" cy="659"/>
            </a:xfrm>
            <a:custGeom>
              <a:avLst/>
              <a:gdLst>
                <a:gd name="T0" fmla="*/ 1255 w 1455"/>
                <a:gd name="T1" fmla="*/ 166 h 1318"/>
                <a:gd name="T2" fmla="*/ 960 w 1455"/>
                <a:gd name="T3" fmla="*/ 319 h 1318"/>
                <a:gd name="T4" fmla="*/ 661 w 1455"/>
                <a:gd name="T5" fmla="*/ 461 h 1318"/>
                <a:gd name="T6" fmla="*/ 704 w 1455"/>
                <a:gd name="T7" fmla="*/ 482 h 1318"/>
                <a:gd name="T8" fmla="*/ 983 w 1455"/>
                <a:gd name="T9" fmla="*/ 345 h 1318"/>
                <a:gd name="T10" fmla="*/ 1272 w 1455"/>
                <a:gd name="T11" fmla="*/ 213 h 1318"/>
                <a:gd name="T12" fmla="*/ 1373 w 1455"/>
                <a:gd name="T13" fmla="*/ 226 h 1318"/>
                <a:gd name="T14" fmla="*/ 1367 w 1455"/>
                <a:gd name="T15" fmla="*/ 285 h 1318"/>
                <a:gd name="T16" fmla="*/ 1323 w 1455"/>
                <a:gd name="T17" fmla="*/ 347 h 1318"/>
                <a:gd name="T18" fmla="*/ 1383 w 1455"/>
                <a:gd name="T19" fmla="*/ 341 h 1318"/>
                <a:gd name="T20" fmla="*/ 1431 w 1455"/>
                <a:gd name="T21" fmla="*/ 343 h 1318"/>
                <a:gd name="T22" fmla="*/ 1426 w 1455"/>
                <a:gd name="T23" fmla="*/ 436 h 1318"/>
                <a:gd name="T24" fmla="*/ 1288 w 1455"/>
                <a:gd name="T25" fmla="*/ 548 h 1318"/>
                <a:gd name="T26" fmla="*/ 1121 w 1455"/>
                <a:gd name="T27" fmla="*/ 635 h 1318"/>
                <a:gd name="T28" fmla="*/ 1129 w 1455"/>
                <a:gd name="T29" fmla="*/ 676 h 1318"/>
                <a:gd name="T30" fmla="*/ 1208 w 1455"/>
                <a:gd name="T31" fmla="*/ 639 h 1318"/>
                <a:gd name="T32" fmla="*/ 1311 w 1455"/>
                <a:gd name="T33" fmla="*/ 612 h 1318"/>
                <a:gd name="T34" fmla="*/ 1276 w 1455"/>
                <a:gd name="T35" fmla="*/ 699 h 1318"/>
                <a:gd name="T36" fmla="*/ 1220 w 1455"/>
                <a:gd name="T37" fmla="*/ 765 h 1318"/>
                <a:gd name="T38" fmla="*/ 1228 w 1455"/>
                <a:gd name="T39" fmla="*/ 827 h 1318"/>
                <a:gd name="T40" fmla="*/ 462 w 1455"/>
                <a:gd name="T41" fmla="*/ 1293 h 1318"/>
                <a:gd name="T42" fmla="*/ 413 w 1455"/>
                <a:gd name="T43" fmla="*/ 1273 h 1318"/>
                <a:gd name="T44" fmla="*/ 353 w 1455"/>
                <a:gd name="T45" fmla="*/ 1269 h 1318"/>
                <a:gd name="T46" fmla="*/ 452 w 1455"/>
                <a:gd name="T47" fmla="*/ 1192 h 1318"/>
                <a:gd name="T48" fmla="*/ 627 w 1455"/>
                <a:gd name="T49" fmla="*/ 1091 h 1318"/>
                <a:gd name="T50" fmla="*/ 784 w 1455"/>
                <a:gd name="T51" fmla="*/ 994 h 1318"/>
                <a:gd name="T52" fmla="*/ 596 w 1455"/>
                <a:gd name="T53" fmla="*/ 1058 h 1318"/>
                <a:gd name="T54" fmla="*/ 421 w 1455"/>
                <a:gd name="T55" fmla="*/ 1151 h 1318"/>
                <a:gd name="T56" fmla="*/ 244 w 1455"/>
                <a:gd name="T57" fmla="*/ 1114 h 1318"/>
                <a:gd name="T58" fmla="*/ 516 w 1455"/>
                <a:gd name="T59" fmla="*/ 953 h 1318"/>
                <a:gd name="T60" fmla="*/ 801 w 1455"/>
                <a:gd name="T61" fmla="*/ 829 h 1318"/>
                <a:gd name="T62" fmla="*/ 892 w 1455"/>
                <a:gd name="T63" fmla="*/ 752 h 1318"/>
                <a:gd name="T64" fmla="*/ 594 w 1455"/>
                <a:gd name="T65" fmla="*/ 864 h 1318"/>
                <a:gd name="T66" fmla="*/ 305 w 1455"/>
                <a:gd name="T67" fmla="*/ 1006 h 1318"/>
                <a:gd name="T68" fmla="*/ 136 w 1455"/>
                <a:gd name="T69" fmla="*/ 973 h 1318"/>
                <a:gd name="T70" fmla="*/ 188 w 1455"/>
                <a:gd name="T71" fmla="*/ 944 h 1318"/>
                <a:gd name="T72" fmla="*/ 239 w 1455"/>
                <a:gd name="T73" fmla="*/ 903 h 1318"/>
                <a:gd name="T74" fmla="*/ 206 w 1455"/>
                <a:gd name="T75" fmla="*/ 882 h 1318"/>
                <a:gd name="T76" fmla="*/ 148 w 1455"/>
                <a:gd name="T77" fmla="*/ 905 h 1318"/>
                <a:gd name="T78" fmla="*/ 87 w 1455"/>
                <a:gd name="T79" fmla="*/ 934 h 1318"/>
                <a:gd name="T80" fmla="*/ 177 w 1455"/>
                <a:gd name="T81" fmla="*/ 752 h 1318"/>
                <a:gd name="T82" fmla="*/ 332 w 1455"/>
                <a:gd name="T83" fmla="*/ 661 h 1318"/>
                <a:gd name="T84" fmla="*/ 471 w 1455"/>
                <a:gd name="T85" fmla="*/ 564 h 1318"/>
                <a:gd name="T86" fmla="*/ 27 w 1455"/>
                <a:gd name="T87" fmla="*/ 717 h 1318"/>
                <a:gd name="T88" fmla="*/ 0 w 1455"/>
                <a:gd name="T89" fmla="*/ 643 h 1318"/>
                <a:gd name="T90" fmla="*/ 64 w 1455"/>
                <a:gd name="T91" fmla="*/ 599 h 1318"/>
                <a:gd name="T92" fmla="*/ 537 w 1455"/>
                <a:gd name="T93" fmla="*/ 354 h 1318"/>
                <a:gd name="T94" fmla="*/ 1012 w 1455"/>
                <a:gd name="T95" fmla="*/ 124 h 1318"/>
                <a:gd name="T96" fmla="*/ 1348 w 1455"/>
                <a:gd name="T97" fmla="*/ 71 h 1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55" h="1318">
                  <a:moveTo>
                    <a:pt x="1348" y="71"/>
                  </a:moveTo>
                  <a:lnTo>
                    <a:pt x="1348" y="108"/>
                  </a:lnTo>
                  <a:lnTo>
                    <a:pt x="1255" y="166"/>
                  </a:lnTo>
                  <a:lnTo>
                    <a:pt x="1158" y="221"/>
                  </a:lnTo>
                  <a:lnTo>
                    <a:pt x="1059" y="271"/>
                  </a:lnTo>
                  <a:lnTo>
                    <a:pt x="960" y="319"/>
                  </a:lnTo>
                  <a:lnTo>
                    <a:pt x="859" y="366"/>
                  </a:lnTo>
                  <a:lnTo>
                    <a:pt x="760" y="414"/>
                  </a:lnTo>
                  <a:lnTo>
                    <a:pt x="661" y="461"/>
                  </a:lnTo>
                  <a:lnTo>
                    <a:pt x="568" y="515"/>
                  </a:lnTo>
                  <a:lnTo>
                    <a:pt x="615" y="527"/>
                  </a:lnTo>
                  <a:lnTo>
                    <a:pt x="704" y="482"/>
                  </a:lnTo>
                  <a:lnTo>
                    <a:pt x="795" y="438"/>
                  </a:lnTo>
                  <a:lnTo>
                    <a:pt x="888" y="391"/>
                  </a:lnTo>
                  <a:lnTo>
                    <a:pt x="983" y="345"/>
                  </a:lnTo>
                  <a:lnTo>
                    <a:pt x="1076" y="296"/>
                  </a:lnTo>
                  <a:lnTo>
                    <a:pt x="1173" y="254"/>
                  </a:lnTo>
                  <a:lnTo>
                    <a:pt x="1272" y="213"/>
                  </a:lnTo>
                  <a:lnTo>
                    <a:pt x="1371" y="180"/>
                  </a:lnTo>
                  <a:lnTo>
                    <a:pt x="1371" y="203"/>
                  </a:lnTo>
                  <a:lnTo>
                    <a:pt x="1373" y="226"/>
                  </a:lnTo>
                  <a:lnTo>
                    <a:pt x="1373" y="246"/>
                  </a:lnTo>
                  <a:lnTo>
                    <a:pt x="1373" y="267"/>
                  </a:lnTo>
                  <a:lnTo>
                    <a:pt x="1367" y="285"/>
                  </a:lnTo>
                  <a:lnTo>
                    <a:pt x="1360" y="304"/>
                  </a:lnTo>
                  <a:lnTo>
                    <a:pt x="1344" y="323"/>
                  </a:lnTo>
                  <a:lnTo>
                    <a:pt x="1323" y="347"/>
                  </a:lnTo>
                  <a:lnTo>
                    <a:pt x="1342" y="347"/>
                  </a:lnTo>
                  <a:lnTo>
                    <a:pt x="1364" y="345"/>
                  </a:lnTo>
                  <a:lnTo>
                    <a:pt x="1383" y="341"/>
                  </a:lnTo>
                  <a:lnTo>
                    <a:pt x="1402" y="339"/>
                  </a:lnTo>
                  <a:lnTo>
                    <a:pt x="1416" y="337"/>
                  </a:lnTo>
                  <a:lnTo>
                    <a:pt x="1431" y="343"/>
                  </a:lnTo>
                  <a:lnTo>
                    <a:pt x="1443" y="356"/>
                  </a:lnTo>
                  <a:lnTo>
                    <a:pt x="1455" y="383"/>
                  </a:lnTo>
                  <a:lnTo>
                    <a:pt x="1426" y="436"/>
                  </a:lnTo>
                  <a:lnTo>
                    <a:pt x="1387" y="478"/>
                  </a:lnTo>
                  <a:lnTo>
                    <a:pt x="1340" y="515"/>
                  </a:lnTo>
                  <a:lnTo>
                    <a:pt x="1288" y="548"/>
                  </a:lnTo>
                  <a:lnTo>
                    <a:pt x="1232" y="577"/>
                  </a:lnTo>
                  <a:lnTo>
                    <a:pt x="1175" y="606"/>
                  </a:lnTo>
                  <a:lnTo>
                    <a:pt x="1121" y="635"/>
                  </a:lnTo>
                  <a:lnTo>
                    <a:pt x="1071" y="670"/>
                  </a:lnTo>
                  <a:lnTo>
                    <a:pt x="1100" y="676"/>
                  </a:lnTo>
                  <a:lnTo>
                    <a:pt x="1129" y="676"/>
                  </a:lnTo>
                  <a:lnTo>
                    <a:pt x="1154" y="666"/>
                  </a:lnTo>
                  <a:lnTo>
                    <a:pt x="1181" y="655"/>
                  </a:lnTo>
                  <a:lnTo>
                    <a:pt x="1208" y="639"/>
                  </a:lnTo>
                  <a:lnTo>
                    <a:pt x="1239" y="626"/>
                  </a:lnTo>
                  <a:lnTo>
                    <a:pt x="1272" y="616"/>
                  </a:lnTo>
                  <a:lnTo>
                    <a:pt x="1311" y="612"/>
                  </a:lnTo>
                  <a:lnTo>
                    <a:pt x="1300" y="643"/>
                  </a:lnTo>
                  <a:lnTo>
                    <a:pt x="1290" y="674"/>
                  </a:lnTo>
                  <a:lnTo>
                    <a:pt x="1276" y="699"/>
                  </a:lnTo>
                  <a:lnTo>
                    <a:pt x="1261" y="725"/>
                  </a:lnTo>
                  <a:lnTo>
                    <a:pt x="1241" y="744"/>
                  </a:lnTo>
                  <a:lnTo>
                    <a:pt x="1220" y="765"/>
                  </a:lnTo>
                  <a:lnTo>
                    <a:pt x="1195" y="783"/>
                  </a:lnTo>
                  <a:lnTo>
                    <a:pt x="1168" y="802"/>
                  </a:lnTo>
                  <a:lnTo>
                    <a:pt x="1228" y="827"/>
                  </a:lnTo>
                  <a:lnTo>
                    <a:pt x="1156" y="971"/>
                  </a:lnTo>
                  <a:lnTo>
                    <a:pt x="471" y="1318"/>
                  </a:lnTo>
                  <a:lnTo>
                    <a:pt x="462" y="1293"/>
                  </a:lnTo>
                  <a:lnTo>
                    <a:pt x="450" y="1279"/>
                  </a:lnTo>
                  <a:lnTo>
                    <a:pt x="431" y="1273"/>
                  </a:lnTo>
                  <a:lnTo>
                    <a:pt x="413" y="1273"/>
                  </a:lnTo>
                  <a:lnTo>
                    <a:pt x="392" y="1273"/>
                  </a:lnTo>
                  <a:lnTo>
                    <a:pt x="372" y="1273"/>
                  </a:lnTo>
                  <a:lnTo>
                    <a:pt x="353" y="1269"/>
                  </a:lnTo>
                  <a:lnTo>
                    <a:pt x="340" y="1258"/>
                  </a:lnTo>
                  <a:lnTo>
                    <a:pt x="394" y="1225"/>
                  </a:lnTo>
                  <a:lnTo>
                    <a:pt x="452" y="1192"/>
                  </a:lnTo>
                  <a:lnTo>
                    <a:pt x="510" y="1159"/>
                  </a:lnTo>
                  <a:lnTo>
                    <a:pt x="570" y="1126"/>
                  </a:lnTo>
                  <a:lnTo>
                    <a:pt x="627" y="1091"/>
                  </a:lnTo>
                  <a:lnTo>
                    <a:pt x="683" y="1058"/>
                  </a:lnTo>
                  <a:lnTo>
                    <a:pt x="735" y="1025"/>
                  </a:lnTo>
                  <a:lnTo>
                    <a:pt x="784" y="994"/>
                  </a:lnTo>
                  <a:lnTo>
                    <a:pt x="720" y="1010"/>
                  </a:lnTo>
                  <a:lnTo>
                    <a:pt x="658" y="1033"/>
                  </a:lnTo>
                  <a:lnTo>
                    <a:pt x="596" y="1058"/>
                  </a:lnTo>
                  <a:lnTo>
                    <a:pt x="537" y="1089"/>
                  </a:lnTo>
                  <a:lnTo>
                    <a:pt x="479" y="1118"/>
                  </a:lnTo>
                  <a:lnTo>
                    <a:pt x="421" y="1151"/>
                  </a:lnTo>
                  <a:lnTo>
                    <a:pt x="363" y="1180"/>
                  </a:lnTo>
                  <a:lnTo>
                    <a:pt x="305" y="1211"/>
                  </a:lnTo>
                  <a:lnTo>
                    <a:pt x="244" y="1114"/>
                  </a:lnTo>
                  <a:lnTo>
                    <a:pt x="332" y="1050"/>
                  </a:lnTo>
                  <a:lnTo>
                    <a:pt x="425" y="998"/>
                  </a:lnTo>
                  <a:lnTo>
                    <a:pt x="516" y="953"/>
                  </a:lnTo>
                  <a:lnTo>
                    <a:pt x="611" y="913"/>
                  </a:lnTo>
                  <a:lnTo>
                    <a:pt x="704" y="870"/>
                  </a:lnTo>
                  <a:lnTo>
                    <a:pt x="801" y="829"/>
                  </a:lnTo>
                  <a:lnTo>
                    <a:pt x="900" y="783"/>
                  </a:lnTo>
                  <a:lnTo>
                    <a:pt x="999" y="730"/>
                  </a:lnTo>
                  <a:lnTo>
                    <a:pt x="892" y="752"/>
                  </a:lnTo>
                  <a:lnTo>
                    <a:pt x="789" y="783"/>
                  </a:lnTo>
                  <a:lnTo>
                    <a:pt x="691" y="820"/>
                  </a:lnTo>
                  <a:lnTo>
                    <a:pt x="594" y="864"/>
                  </a:lnTo>
                  <a:lnTo>
                    <a:pt x="497" y="909"/>
                  </a:lnTo>
                  <a:lnTo>
                    <a:pt x="402" y="959"/>
                  </a:lnTo>
                  <a:lnTo>
                    <a:pt x="305" y="1006"/>
                  </a:lnTo>
                  <a:lnTo>
                    <a:pt x="208" y="1054"/>
                  </a:lnTo>
                  <a:lnTo>
                    <a:pt x="124" y="982"/>
                  </a:lnTo>
                  <a:lnTo>
                    <a:pt x="136" y="973"/>
                  </a:lnTo>
                  <a:lnTo>
                    <a:pt x="153" y="963"/>
                  </a:lnTo>
                  <a:lnTo>
                    <a:pt x="171" y="953"/>
                  </a:lnTo>
                  <a:lnTo>
                    <a:pt x="188" y="944"/>
                  </a:lnTo>
                  <a:lnTo>
                    <a:pt x="206" y="930"/>
                  </a:lnTo>
                  <a:lnTo>
                    <a:pt x="223" y="919"/>
                  </a:lnTo>
                  <a:lnTo>
                    <a:pt x="239" y="903"/>
                  </a:lnTo>
                  <a:lnTo>
                    <a:pt x="256" y="887"/>
                  </a:lnTo>
                  <a:lnTo>
                    <a:pt x="229" y="880"/>
                  </a:lnTo>
                  <a:lnTo>
                    <a:pt x="206" y="882"/>
                  </a:lnTo>
                  <a:lnTo>
                    <a:pt x="184" y="886"/>
                  </a:lnTo>
                  <a:lnTo>
                    <a:pt x="167" y="895"/>
                  </a:lnTo>
                  <a:lnTo>
                    <a:pt x="148" y="905"/>
                  </a:lnTo>
                  <a:lnTo>
                    <a:pt x="128" y="917"/>
                  </a:lnTo>
                  <a:lnTo>
                    <a:pt x="107" y="926"/>
                  </a:lnTo>
                  <a:lnTo>
                    <a:pt x="87" y="934"/>
                  </a:lnTo>
                  <a:lnTo>
                    <a:pt x="76" y="816"/>
                  </a:lnTo>
                  <a:lnTo>
                    <a:pt x="124" y="783"/>
                  </a:lnTo>
                  <a:lnTo>
                    <a:pt x="177" y="752"/>
                  </a:lnTo>
                  <a:lnTo>
                    <a:pt x="229" y="721"/>
                  </a:lnTo>
                  <a:lnTo>
                    <a:pt x="281" y="692"/>
                  </a:lnTo>
                  <a:lnTo>
                    <a:pt x="332" y="661"/>
                  </a:lnTo>
                  <a:lnTo>
                    <a:pt x="382" y="630"/>
                  </a:lnTo>
                  <a:lnTo>
                    <a:pt x="427" y="597"/>
                  </a:lnTo>
                  <a:lnTo>
                    <a:pt x="471" y="564"/>
                  </a:lnTo>
                  <a:lnTo>
                    <a:pt x="64" y="756"/>
                  </a:lnTo>
                  <a:lnTo>
                    <a:pt x="43" y="738"/>
                  </a:lnTo>
                  <a:lnTo>
                    <a:pt x="27" y="717"/>
                  </a:lnTo>
                  <a:lnTo>
                    <a:pt x="12" y="692"/>
                  </a:lnTo>
                  <a:lnTo>
                    <a:pt x="4" y="668"/>
                  </a:lnTo>
                  <a:lnTo>
                    <a:pt x="0" y="643"/>
                  </a:lnTo>
                  <a:lnTo>
                    <a:pt x="10" y="622"/>
                  </a:lnTo>
                  <a:lnTo>
                    <a:pt x="29" y="606"/>
                  </a:lnTo>
                  <a:lnTo>
                    <a:pt x="64" y="599"/>
                  </a:lnTo>
                  <a:lnTo>
                    <a:pt x="221" y="517"/>
                  </a:lnTo>
                  <a:lnTo>
                    <a:pt x="378" y="438"/>
                  </a:lnTo>
                  <a:lnTo>
                    <a:pt x="537" y="354"/>
                  </a:lnTo>
                  <a:lnTo>
                    <a:pt x="696" y="275"/>
                  </a:lnTo>
                  <a:lnTo>
                    <a:pt x="853" y="195"/>
                  </a:lnTo>
                  <a:lnTo>
                    <a:pt x="1012" y="124"/>
                  </a:lnTo>
                  <a:lnTo>
                    <a:pt x="1168" y="56"/>
                  </a:lnTo>
                  <a:lnTo>
                    <a:pt x="1323" y="0"/>
                  </a:lnTo>
                  <a:lnTo>
                    <a:pt x="1348" y="71"/>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18" name="Freeform 26">
              <a:extLst>
                <a:ext uri="{FF2B5EF4-FFF2-40B4-BE49-F238E27FC236}">
                  <a16:creationId xmlns:a16="http://schemas.microsoft.com/office/drawing/2014/main" id="{9C1B6762-7FC5-47DD-8902-A85C1013AF00}"/>
                </a:ext>
              </a:extLst>
            </p:cNvPr>
            <p:cNvSpPr>
              <a:spLocks/>
            </p:cNvSpPr>
            <p:nvPr/>
          </p:nvSpPr>
          <p:spPr bwMode="auto">
            <a:xfrm>
              <a:off x="2355" y="1581"/>
              <a:ext cx="25" cy="150"/>
            </a:xfrm>
            <a:custGeom>
              <a:avLst/>
              <a:gdLst>
                <a:gd name="T0" fmla="*/ 35 w 50"/>
                <a:gd name="T1" fmla="*/ 298 h 298"/>
                <a:gd name="T2" fmla="*/ 0 w 50"/>
                <a:gd name="T3" fmla="*/ 298 h 298"/>
                <a:gd name="T4" fmla="*/ 48 w 50"/>
                <a:gd name="T5" fmla="*/ 0 h 298"/>
                <a:gd name="T6" fmla="*/ 48 w 50"/>
                <a:gd name="T7" fmla="*/ 31 h 298"/>
                <a:gd name="T8" fmla="*/ 50 w 50"/>
                <a:gd name="T9" fmla="*/ 65 h 298"/>
                <a:gd name="T10" fmla="*/ 46 w 50"/>
                <a:gd name="T11" fmla="*/ 102 h 298"/>
                <a:gd name="T12" fmla="*/ 44 w 50"/>
                <a:gd name="T13" fmla="*/ 143 h 298"/>
                <a:gd name="T14" fmla="*/ 41 w 50"/>
                <a:gd name="T15" fmla="*/ 182 h 298"/>
                <a:gd name="T16" fmla="*/ 37 w 50"/>
                <a:gd name="T17" fmla="*/ 221 h 298"/>
                <a:gd name="T18" fmla="*/ 35 w 50"/>
                <a:gd name="T19" fmla="*/ 259 h 298"/>
                <a:gd name="T20" fmla="*/ 35 w 50"/>
                <a:gd name="T21" fmla="*/ 298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 h="298">
                  <a:moveTo>
                    <a:pt x="35" y="298"/>
                  </a:moveTo>
                  <a:lnTo>
                    <a:pt x="0" y="298"/>
                  </a:lnTo>
                  <a:lnTo>
                    <a:pt x="48" y="0"/>
                  </a:lnTo>
                  <a:lnTo>
                    <a:pt x="48" y="31"/>
                  </a:lnTo>
                  <a:lnTo>
                    <a:pt x="50" y="65"/>
                  </a:lnTo>
                  <a:lnTo>
                    <a:pt x="46" y="102"/>
                  </a:lnTo>
                  <a:lnTo>
                    <a:pt x="44" y="143"/>
                  </a:lnTo>
                  <a:lnTo>
                    <a:pt x="41" y="182"/>
                  </a:lnTo>
                  <a:lnTo>
                    <a:pt x="37" y="221"/>
                  </a:lnTo>
                  <a:lnTo>
                    <a:pt x="35" y="259"/>
                  </a:lnTo>
                  <a:lnTo>
                    <a:pt x="35" y="298"/>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19" name="Freeform 27">
              <a:extLst>
                <a:ext uri="{FF2B5EF4-FFF2-40B4-BE49-F238E27FC236}">
                  <a16:creationId xmlns:a16="http://schemas.microsoft.com/office/drawing/2014/main" id="{262698F6-7F01-45D8-8EC7-7B03A9111CB8}"/>
                </a:ext>
              </a:extLst>
            </p:cNvPr>
            <p:cNvSpPr>
              <a:spLocks/>
            </p:cNvSpPr>
            <p:nvPr/>
          </p:nvSpPr>
          <p:spPr bwMode="auto">
            <a:xfrm>
              <a:off x="922" y="1755"/>
              <a:ext cx="252" cy="246"/>
            </a:xfrm>
            <a:custGeom>
              <a:avLst/>
              <a:gdLst>
                <a:gd name="T0" fmla="*/ 491 w 505"/>
                <a:gd name="T1" fmla="*/ 300 h 492"/>
                <a:gd name="T2" fmla="*/ 479 w 505"/>
                <a:gd name="T3" fmla="*/ 321 h 492"/>
                <a:gd name="T4" fmla="*/ 474 w 505"/>
                <a:gd name="T5" fmla="*/ 345 h 492"/>
                <a:gd name="T6" fmla="*/ 472 w 505"/>
                <a:gd name="T7" fmla="*/ 370 h 492"/>
                <a:gd name="T8" fmla="*/ 474 w 505"/>
                <a:gd name="T9" fmla="*/ 395 h 492"/>
                <a:gd name="T10" fmla="*/ 477 w 505"/>
                <a:gd name="T11" fmla="*/ 418 h 492"/>
                <a:gd name="T12" fmla="*/ 485 w 505"/>
                <a:gd name="T13" fmla="*/ 444 h 492"/>
                <a:gd name="T14" fmla="*/ 493 w 505"/>
                <a:gd name="T15" fmla="*/ 467 h 492"/>
                <a:gd name="T16" fmla="*/ 505 w 505"/>
                <a:gd name="T17" fmla="*/ 492 h 492"/>
                <a:gd name="T18" fmla="*/ 441 w 505"/>
                <a:gd name="T19" fmla="*/ 451 h 492"/>
                <a:gd name="T20" fmla="*/ 379 w 505"/>
                <a:gd name="T21" fmla="*/ 411 h 492"/>
                <a:gd name="T22" fmla="*/ 313 w 505"/>
                <a:gd name="T23" fmla="*/ 364 h 492"/>
                <a:gd name="T24" fmla="*/ 247 w 505"/>
                <a:gd name="T25" fmla="*/ 319 h 492"/>
                <a:gd name="T26" fmla="*/ 179 w 505"/>
                <a:gd name="T27" fmla="*/ 271 h 492"/>
                <a:gd name="T28" fmla="*/ 117 w 505"/>
                <a:gd name="T29" fmla="*/ 224 h 492"/>
                <a:gd name="T30" fmla="*/ 55 w 505"/>
                <a:gd name="T31" fmla="*/ 176 h 492"/>
                <a:gd name="T32" fmla="*/ 0 w 505"/>
                <a:gd name="T33" fmla="*/ 131 h 492"/>
                <a:gd name="T34" fmla="*/ 72 w 505"/>
                <a:gd name="T35" fmla="*/ 0 h 492"/>
                <a:gd name="T36" fmla="*/ 126 w 505"/>
                <a:gd name="T37" fmla="*/ 36 h 492"/>
                <a:gd name="T38" fmla="*/ 181 w 505"/>
                <a:gd name="T39" fmla="*/ 79 h 492"/>
                <a:gd name="T40" fmla="*/ 233 w 505"/>
                <a:gd name="T41" fmla="*/ 122 h 492"/>
                <a:gd name="T42" fmla="*/ 285 w 505"/>
                <a:gd name="T43" fmla="*/ 166 h 492"/>
                <a:gd name="T44" fmla="*/ 334 w 505"/>
                <a:gd name="T45" fmla="*/ 207 h 492"/>
                <a:gd name="T46" fmla="*/ 386 w 505"/>
                <a:gd name="T47" fmla="*/ 244 h 492"/>
                <a:gd name="T48" fmla="*/ 437 w 505"/>
                <a:gd name="T49" fmla="*/ 275 h 492"/>
                <a:gd name="T50" fmla="*/ 491 w 505"/>
                <a:gd name="T51" fmla="*/ 30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5" h="492">
                  <a:moveTo>
                    <a:pt x="491" y="300"/>
                  </a:moveTo>
                  <a:lnTo>
                    <a:pt x="479" y="321"/>
                  </a:lnTo>
                  <a:lnTo>
                    <a:pt x="474" y="345"/>
                  </a:lnTo>
                  <a:lnTo>
                    <a:pt x="472" y="370"/>
                  </a:lnTo>
                  <a:lnTo>
                    <a:pt x="474" y="395"/>
                  </a:lnTo>
                  <a:lnTo>
                    <a:pt x="477" y="418"/>
                  </a:lnTo>
                  <a:lnTo>
                    <a:pt x="485" y="444"/>
                  </a:lnTo>
                  <a:lnTo>
                    <a:pt x="493" y="467"/>
                  </a:lnTo>
                  <a:lnTo>
                    <a:pt x="505" y="492"/>
                  </a:lnTo>
                  <a:lnTo>
                    <a:pt x="441" y="451"/>
                  </a:lnTo>
                  <a:lnTo>
                    <a:pt x="379" y="411"/>
                  </a:lnTo>
                  <a:lnTo>
                    <a:pt x="313" y="364"/>
                  </a:lnTo>
                  <a:lnTo>
                    <a:pt x="247" y="319"/>
                  </a:lnTo>
                  <a:lnTo>
                    <a:pt x="179" y="271"/>
                  </a:lnTo>
                  <a:lnTo>
                    <a:pt x="117" y="224"/>
                  </a:lnTo>
                  <a:lnTo>
                    <a:pt x="55" y="176"/>
                  </a:lnTo>
                  <a:lnTo>
                    <a:pt x="0" y="131"/>
                  </a:lnTo>
                  <a:lnTo>
                    <a:pt x="72" y="0"/>
                  </a:lnTo>
                  <a:lnTo>
                    <a:pt x="126" y="36"/>
                  </a:lnTo>
                  <a:lnTo>
                    <a:pt x="181" y="79"/>
                  </a:lnTo>
                  <a:lnTo>
                    <a:pt x="233" y="122"/>
                  </a:lnTo>
                  <a:lnTo>
                    <a:pt x="285" y="166"/>
                  </a:lnTo>
                  <a:lnTo>
                    <a:pt x="334" y="207"/>
                  </a:lnTo>
                  <a:lnTo>
                    <a:pt x="386" y="244"/>
                  </a:lnTo>
                  <a:lnTo>
                    <a:pt x="437" y="275"/>
                  </a:lnTo>
                  <a:lnTo>
                    <a:pt x="491" y="30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20" name="Freeform 28">
              <a:extLst>
                <a:ext uri="{FF2B5EF4-FFF2-40B4-BE49-F238E27FC236}">
                  <a16:creationId xmlns:a16="http://schemas.microsoft.com/office/drawing/2014/main" id="{DBFEFC46-8AF5-40DC-8353-08B4A5C45CFF}"/>
                </a:ext>
              </a:extLst>
            </p:cNvPr>
            <p:cNvSpPr>
              <a:spLocks/>
            </p:cNvSpPr>
            <p:nvPr/>
          </p:nvSpPr>
          <p:spPr bwMode="auto">
            <a:xfrm>
              <a:off x="448" y="1862"/>
              <a:ext cx="234" cy="360"/>
            </a:xfrm>
            <a:custGeom>
              <a:avLst/>
              <a:gdLst>
                <a:gd name="T0" fmla="*/ 469 w 469"/>
                <a:gd name="T1" fmla="*/ 612 h 719"/>
                <a:gd name="T2" fmla="*/ 469 w 469"/>
                <a:gd name="T3" fmla="*/ 628 h 719"/>
                <a:gd name="T4" fmla="*/ 469 w 469"/>
                <a:gd name="T5" fmla="*/ 643 h 719"/>
                <a:gd name="T6" fmla="*/ 464 w 469"/>
                <a:gd name="T7" fmla="*/ 655 h 719"/>
                <a:gd name="T8" fmla="*/ 460 w 469"/>
                <a:gd name="T9" fmla="*/ 669 h 719"/>
                <a:gd name="T10" fmla="*/ 450 w 469"/>
                <a:gd name="T11" fmla="*/ 680 h 719"/>
                <a:gd name="T12" fmla="*/ 444 w 469"/>
                <a:gd name="T13" fmla="*/ 694 h 719"/>
                <a:gd name="T14" fmla="*/ 436 w 469"/>
                <a:gd name="T15" fmla="*/ 705 h 719"/>
                <a:gd name="T16" fmla="*/ 433 w 469"/>
                <a:gd name="T17" fmla="*/ 719 h 719"/>
                <a:gd name="T18" fmla="*/ 413 w 469"/>
                <a:gd name="T19" fmla="*/ 717 h 719"/>
                <a:gd name="T20" fmla="*/ 401 w 469"/>
                <a:gd name="T21" fmla="*/ 711 h 719"/>
                <a:gd name="T22" fmla="*/ 394 w 469"/>
                <a:gd name="T23" fmla="*/ 698 h 719"/>
                <a:gd name="T24" fmla="*/ 394 w 469"/>
                <a:gd name="T25" fmla="*/ 682 h 719"/>
                <a:gd name="T26" fmla="*/ 390 w 469"/>
                <a:gd name="T27" fmla="*/ 663 h 719"/>
                <a:gd name="T28" fmla="*/ 388 w 469"/>
                <a:gd name="T29" fmla="*/ 643 h 719"/>
                <a:gd name="T30" fmla="*/ 380 w 469"/>
                <a:gd name="T31" fmla="*/ 626 h 719"/>
                <a:gd name="T32" fmla="*/ 372 w 469"/>
                <a:gd name="T33" fmla="*/ 612 h 719"/>
                <a:gd name="T34" fmla="*/ 180 w 469"/>
                <a:gd name="T35" fmla="*/ 240 h 719"/>
                <a:gd name="T36" fmla="*/ 192 w 469"/>
                <a:gd name="T37" fmla="*/ 296 h 719"/>
                <a:gd name="T38" fmla="*/ 209 w 469"/>
                <a:gd name="T39" fmla="*/ 353 h 719"/>
                <a:gd name="T40" fmla="*/ 231 w 469"/>
                <a:gd name="T41" fmla="*/ 409 h 719"/>
                <a:gd name="T42" fmla="*/ 256 w 469"/>
                <a:gd name="T43" fmla="*/ 467 h 719"/>
                <a:gd name="T44" fmla="*/ 279 w 469"/>
                <a:gd name="T45" fmla="*/ 523 h 719"/>
                <a:gd name="T46" fmla="*/ 305 w 469"/>
                <a:gd name="T47" fmla="*/ 579 h 719"/>
                <a:gd name="T48" fmla="*/ 326 w 469"/>
                <a:gd name="T49" fmla="*/ 638 h 719"/>
                <a:gd name="T50" fmla="*/ 349 w 469"/>
                <a:gd name="T51" fmla="*/ 696 h 719"/>
                <a:gd name="T52" fmla="*/ 0 w 469"/>
                <a:gd name="T53" fmla="*/ 335 h 719"/>
                <a:gd name="T54" fmla="*/ 145 w 469"/>
                <a:gd name="T55" fmla="*/ 168 h 719"/>
                <a:gd name="T56" fmla="*/ 140 w 469"/>
                <a:gd name="T57" fmla="*/ 186 h 719"/>
                <a:gd name="T58" fmla="*/ 147 w 469"/>
                <a:gd name="T59" fmla="*/ 203 h 719"/>
                <a:gd name="T60" fmla="*/ 157 w 469"/>
                <a:gd name="T61" fmla="*/ 221 h 719"/>
                <a:gd name="T62" fmla="*/ 169 w 469"/>
                <a:gd name="T63" fmla="*/ 240 h 719"/>
                <a:gd name="T64" fmla="*/ 165 w 469"/>
                <a:gd name="T65" fmla="*/ 209 h 719"/>
                <a:gd name="T66" fmla="*/ 163 w 469"/>
                <a:gd name="T67" fmla="*/ 180 h 719"/>
                <a:gd name="T68" fmla="*/ 159 w 469"/>
                <a:gd name="T69" fmla="*/ 149 h 719"/>
                <a:gd name="T70" fmla="*/ 159 w 469"/>
                <a:gd name="T71" fmla="*/ 120 h 719"/>
                <a:gd name="T72" fmla="*/ 159 w 469"/>
                <a:gd name="T73" fmla="*/ 87 h 719"/>
                <a:gd name="T74" fmla="*/ 167 w 469"/>
                <a:gd name="T75" fmla="*/ 56 h 719"/>
                <a:gd name="T76" fmla="*/ 180 w 469"/>
                <a:gd name="T77" fmla="*/ 27 h 719"/>
                <a:gd name="T78" fmla="*/ 206 w 469"/>
                <a:gd name="T79" fmla="*/ 0 h 719"/>
                <a:gd name="T80" fmla="*/ 469 w 469"/>
                <a:gd name="T81" fmla="*/ 612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9" h="719">
                  <a:moveTo>
                    <a:pt x="469" y="612"/>
                  </a:moveTo>
                  <a:lnTo>
                    <a:pt x="469" y="628"/>
                  </a:lnTo>
                  <a:lnTo>
                    <a:pt x="469" y="643"/>
                  </a:lnTo>
                  <a:lnTo>
                    <a:pt x="464" y="655"/>
                  </a:lnTo>
                  <a:lnTo>
                    <a:pt x="460" y="669"/>
                  </a:lnTo>
                  <a:lnTo>
                    <a:pt x="450" y="680"/>
                  </a:lnTo>
                  <a:lnTo>
                    <a:pt x="444" y="694"/>
                  </a:lnTo>
                  <a:lnTo>
                    <a:pt x="436" y="705"/>
                  </a:lnTo>
                  <a:lnTo>
                    <a:pt x="433" y="719"/>
                  </a:lnTo>
                  <a:lnTo>
                    <a:pt x="413" y="717"/>
                  </a:lnTo>
                  <a:lnTo>
                    <a:pt x="401" y="711"/>
                  </a:lnTo>
                  <a:lnTo>
                    <a:pt x="394" y="698"/>
                  </a:lnTo>
                  <a:lnTo>
                    <a:pt x="394" y="682"/>
                  </a:lnTo>
                  <a:lnTo>
                    <a:pt x="390" y="663"/>
                  </a:lnTo>
                  <a:lnTo>
                    <a:pt x="388" y="643"/>
                  </a:lnTo>
                  <a:lnTo>
                    <a:pt x="380" y="626"/>
                  </a:lnTo>
                  <a:lnTo>
                    <a:pt x="372" y="612"/>
                  </a:lnTo>
                  <a:lnTo>
                    <a:pt x="180" y="240"/>
                  </a:lnTo>
                  <a:lnTo>
                    <a:pt x="192" y="296"/>
                  </a:lnTo>
                  <a:lnTo>
                    <a:pt x="209" y="353"/>
                  </a:lnTo>
                  <a:lnTo>
                    <a:pt x="231" y="409"/>
                  </a:lnTo>
                  <a:lnTo>
                    <a:pt x="256" y="467"/>
                  </a:lnTo>
                  <a:lnTo>
                    <a:pt x="279" y="523"/>
                  </a:lnTo>
                  <a:lnTo>
                    <a:pt x="305" y="579"/>
                  </a:lnTo>
                  <a:lnTo>
                    <a:pt x="326" y="638"/>
                  </a:lnTo>
                  <a:lnTo>
                    <a:pt x="349" y="696"/>
                  </a:lnTo>
                  <a:lnTo>
                    <a:pt x="0" y="335"/>
                  </a:lnTo>
                  <a:lnTo>
                    <a:pt x="145" y="168"/>
                  </a:lnTo>
                  <a:lnTo>
                    <a:pt x="140" y="186"/>
                  </a:lnTo>
                  <a:lnTo>
                    <a:pt x="147" y="203"/>
                  </a:lnTo>
                  <a:lnTo>
                    <a:pt x="157" y="221"/>
                  </a:lnTo>
                  <a:lnTo>
                    <a:pt x="169" y="240"/>
                  </a:lnTo>
                  <a:lnTo>
                    <a:pt x="165" y="209"/>
                  </a:lnTo>
                  <a:lnTo>
                    <a:pt x="163" y="180"/>
                  </a:lnTo>
                  <a:lnTo>
                    <a:pt x="159" y="149"/>
                  </a:lnTo>
                  <a:lnTo>
                    <a:pt x="159" y="120"/>
                  </a:lnTo>
                  <a:lnTo>
                    <a:pt x="159" y="87"/>
                  </a:lnTo>
                  <a:lnTo>
                    <a:pt x="167" y="56"/>
                  </a:lnTo>
                  <a:lnTo>
                    <a:pt x="180" y="27"/>
                  </a:lnTo>
                  <a:lnTo>
                    <a:pt x="206" y="0"/>
                  </a:lnTo>
                  <a:lnTo>
                    <a:pt x="469" y="61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21" name="Freeform 29">
              <a:extLst>
                <a:ext uri="{FF2B5EF4-FFF2-40B4-BE49-F238E27FC236}">
                  <a16:creationId xmlns:a16="http://schemas.microsoft.com/office/drawing/2014/main" id="{F3AD388D-6314-450A-A34C-BB954285CE14}"/>
                </a:ext>
              </a:extLst>
            </p:cNvPr>
            <p:cNvSpPr>
              <a:spLocks/>
            </p:cNvSpPr>
            <p:nvPr/>
          </p:nvSpPr>
          <p:spPr bwMode="auto">
            <a:xfrm>
              <a:off x="862" y="1832"/>
              <a:ext cx="335" cy="273"/>
            </a:xfrm>
            <a:custGeom>
              <a:avLst/>
              <a:gdLst>
                <a:gd name="T0" fmla="*/ 660 w 671"/>
                <a:gd name="T1" fmla="*/ 432 h 544"/>
                <a:gd name="T2" fmla="*/ 665 w 671"/>
                <a:gd name="T3" fmla="*/ 444 h 544"/>
                <a:gd name="T4" fmla="*/ 669 w 671"/>
                <a:gd name="T5" fmla="*/ 463 h 544"/>
                <a:gd name="T6" fmla="*/ 669 w 671"/>
                <a:gd name="T7" fmla="*/ 473 h 544"/>
                <a:gd name="T8" fmla="*/ 669 w 671"/>
                <a:gd name="T9" fmla="*/ 482 h 544"/>
                <a:gd name="T10" fmla="*/ 669 w 671"/>
                <a:gd name="T11" fmla="*/ 492 h 544"/>
                <a:gd name="T12" fmla="*/ 671 w 671"/>
                <a:gd name="T13" fmla="*/ 504 h 544"/>
                <a:gd name="T14" fmla="*/ 656 w 671"/>
                <a:gd name="T15" fmla="*/ 513 h 544"/>
                <a:gd name="T16" fmla="*/ 640 w 671"/>
                <a:gd name="T17" fmla="*/ 523 h 544"/>
                <a:gd name="T18" fmla="*/ 623 w 671"/>
                <a:gd name="T19" fmla="*/ 533 h 544"/>
                <a:gd name="T20" fmla="*/ 607 w 671"/>
                <a:gd name="T21" fmla="*/ 543 h 544"/>
                <a:gd name="T22" fmla="*/ 590 w 671"/>
                <a:gd name="T23" fmla="*/ 544 h 544"/>
                <a:gd name="T24" fmla="*/ 574 w 671"/>
                <a:gd name="T25" fmla="*/ 541 h 544"/>
                <a:gd name="T26" fmla="*/ 563 w 671"/>
                <a:gd name="T27" fmla="*/ 527 h 544"/>
                <a:gd name="T28" fmla="*/ 553 w 671"/>
                <a:gd name="T29" fmla="*/ 504 h 544"/>
                <a:gd name="T30" fmla="*/ 516 w 671"/>
                <a:gd name="T31" fmla="*/ 480 h 544"/>
                <a:gd name="T32" fmla="*/ 504 w 671"/>
                <a:gd name="T33" fmla="*/ 492 h 544"/>
                <a:gd name="T34" fmla="*/ 489 w 671"/>
                <a:gd name="T35" fmla="*/ 484 h 544"/>
                <a:gd name="T36" fmla="*/ 477 w 671"/>
                <a:gd name="T37" fmla="*/ 479 h 544"/>
                <a:gd name="T38" fmla="*/ 466 w 671"/>
                <a:gd name="T39" fmla="*/ 469 h 544"/>
                <a:gd name="T40" fmla="*/ 456 w 671"/>
                <a:gd name="T41" fmla="*/ 461 h 544"/>
                <a:gd name="T42" fmla="*/ 442 w 671"/>
                <a:gd name="T43" fmla="*/ 451 h 544"/>
                <a:gd name="T44" fmla="*/ 431 w 671"/>
                <a:gd name="T45" fmla="*/ 444 h 544"/>
                <a:gd name="T46" fmla="*/ 419 w 671"/>
                <a:gd name="T47" fmla="*/ 436 h 544"/>
                <a:gd name="T48" fmla="*/ 407 w 671"/>
                <a:gd name="T49" fmla="*/ 432 h 544"/>
                <a:gd name="T50" fmla="*/ 407 w 671"/>
                <a:gd name="T51" fmla="*/ 444 h 544"/>
                <a:gd name="T52" fmla="*/ 365 w 671"/>
                <a:gd name="T53" fmla="*/ 401 h 544"/>
                <a:gd name="T54" fmla="*/ 318 w 671"/>
                <a:gd name="T55" fmla="*/ 364 h 544"/>
                <a:gd name="T56" fmla="*/ 266 w 671"/>
                <a:gd name="T57" fmla="*/ 327 h 544"/>
                <a:gd name="T58" fmla="*/ 212 w 671"/>
                <a:gd name="T59" fmla="*/ 296 h 544"/>
                <a:gd name="T60" fmla="*/ 155 w 671"/>
                <a:gd name="T61" fmla="*/ 259 h 544"/>
                <a:gd name="T62" fmla="*/ 99 w 671"/>
                <a:gd name="T63" fmla="*/ 223 h 544"/>
                <a:gd name="T64" fmla="*/ 47 w 671"/>
                <a:gd name="T65" fmla="*/ 180 h 544"/>
                <a:gd name="T66" fmla="*/ 0 w 671"/>
                <a:gd name="T67" fmla="*/ 132 h 544"/>
                <a:gd name="T68" fmla="*/ 60 w 671"/>
                <a:gd name="T69" fmla="*/ 0 h 544"/>
                <a:gd name="T70" fmla="*/ 660 w 671"/>
                <a:gd name="T71" fmla="*/ 432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71" h="544">
                  <a:moveTo>
                    <a:pt x="660" y="432"/>
                  </a:moveTo>
                  <a:lnTo>
                    <a:pt x="665" y="444"/>
                  </a:lnTo>
                  <a:lnTo>
                    <a:pt x="669" y="463"/>
                  </a:lnTo>
                  <a:lnTo>
                    <a:pt x="669" y="473"/>
                  </a:lnTo>
                  <a:lnTo>
                    <a:pt x="669" y="482"/>
                  </a:lnTo>
                  <a:lnTo>
                    <a:pt x="669" y="492"/>
                  </a:lnTo>
                  <a:lnTo>
                    <a:pt x="671" y="504"/>
                  </a:lnTo>
                  <a:lnTo>
                    <a:pt x="656" y="513"/>
                  </a:lnTo>
                  <a:lnTo>
                    <a:pt x="640" y="523"/>
                  </a:lnTo>
                  <a:lnTo>
                    <a:pt x="623" y="533"/>
                  </a:lnTo>
                  <a:lnTo>
                    <a:pt x="607" y="543"/>
                  </a:lnTo>
                  <a:lnTo>
                    <a:pt x="590" y="544"/>
                  </a:lnTo>
                  <a:lnTo>
                    <a:pt x="574" y="541"/>
                  </a:lnTo>
                  <a:lnTo>
                    <a:pt x="563" y="527"/>
                  </a:lnTo>
                  <a:lnTo>
                    <a:pt x="553" y="504"/>
                  </a:lnTo>
                  <a:lnTo>
                    <a:pt x="516" y="480"/>
                  </a:lnTo>
                  <a:lnTo>
                    <a:pt x="504" y="492"/>
                  </a:lnTo>
                  <a:lnTo>
                    <a:pt x="489" y="484"/>
                  </a:lnTo>
                  <a:lnTo>
                    <a:pt x="477" y="479"/>
                  </a:lnTo>
                  <a:lnTo>
                    <a:pt x="466" y="469"/>
                  </a:lnTo>
                  <a:lnTo>
                    <a:pt x="456" y="461"/>
                  </a:lnTo>
                  <a:lnTo>
                    <a:pt x="442" y="451"/>
                  </a:lnTo>
                  <a:lnTo>
                    <a:pt x="431" y="444"/>
                  </a:lnTo>
                  <a:lnTo>
                    <a:pt x="419" y="436"/>
                  </a:lnTo>
                  <a:lnTo>
                    <a:pt x="407" y="432"/>
                  </a:lnTo>
                  <a:lnTo>
                    <a:pt x="407" y="444"/>
                  </a:lnTo>
                  <a:lnTo>
                    <a:pt x="365" y="401"/>
                  </a:lnTo>
                  <a:lnTo>
                    <a:pt x="318" y="364"/>
                  </a:lnTo>
                  <a:lnTo>
                    <a:pt x="266" y="327"/>
                  </a:lnTo>
                  <a:lnTo>
                    <a:pt x="212" y="296"/>
                  </a:lnTo>
                  <a:lnTo>
                    <a:pt x="155" y="259"/>
                  </a:lnTo>
                  <a:lnTo>
                    <a:pt x="99" y="223"/>
                  </a:lnTo>
                  <a:lnTo>
                    <a:pt x="47" y="180"/>
                  </a:lnTo>
                  <a:lnTo>
                    <a:pt x="0" y="132"/>
                  </a:lnTo>
                  <a:lnTo>
                    <a:pt x="60" y="0"/>
                  </a:lnTo>
                  <a:lnTo>
                    <a:pt x="660" y="432"/>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22" name="Freeform 30">
              <a:extLst>
                <a:ext uri="{FF2B5EF4-FFF2-40B4-BE49-F238E27FC236}">
                  <a16:creationId xmlns:a16="http://schemas.microsoft.com/office/drawing/2014/main" id="{3CF8223C-F916-4B1D-9D98-3A8A21C617DD}"/>
                </a:ext>
              </a:extLst>
            </p:cNvPr>
            <p:cNvSpPr>
              <a:spLocks/>
            </p:cNvSpPr>
            <p:nvPr/>
          </p:nvSpPr>
          <p:spPr bwMode="auto">
            <a:xfrm>
              <a:off x="2432" y="1643"/>
              <a:ext cx="211" cy="142"/>
            </a:xfrm>
            <a:custGeom>
              <a:avLst/>
              <a:gdLst>
                <a:gd name="T0" fmla="*/ 421 w 421"/>
                <a:gd name="T1" fmla="*/ 139 h 283"/>
                <a:gd name="T2" fmla="*/ 180 w 421"/>
                <a:gd name="T3" fmla="*/ 283 h 283"/>
                <a:gd name="T4" fmla="*/ 0 w 421"/>
                <a:gd name="T5" fmla="*/ 223 h 283"/>
                <a:gd name="T6" fmla="*/ 0 w 421"/>
                <a:gd name="T7" fmla="*/ 7 h 283"/>
                <a:gd name="T8" fmla="*/ 58 w 421"/>
                <a:gd name="T9" fmla="*/ 3 h 283"/>
                <a:gd name="T10" fmla="*/ 118 w 421"/>
                <a:gd name="T11" fmla="*/ 2 h 283"/>
                <a:gd name="T12" fmla="*/ 176 w 421"/>
                <a:gd name="T13" fmla="*/ 0 h 283"/>
                <a:gd name="T14" fmla="*/ 237 w 421"/>
                <a:gd name="T15" fmla="*/ 5 h 283"/>
                <a:gd name="T16" fmla="*/ 289 w 421"/>
                <a:gd name="T17" fmla="*/ 17 h 283"/>
                <a:gd name="T18" fmla="*/ 339 w 421"/>
                <a:gd name="T19" fmla="*/ 40 h 283"/>
                <a:gd name="T20" fmla="*/ 384 w 421"/>
                <a:gd name="T21" fmla="*/ 79 h 283"/>
                <a:gd name="T22" fmla="*/ 421 w 421"/>
                <a:gd name="T23" fmla="*/ 139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1" h="283">
                  <a:moveTo>
                    <a:pt x="421" y="139"/>
                  </a:moveTo>
                  <a:lnTo>
                    <a:pt x="180" y="283"/>
                  </a:lnTo>
                  <a:lnTo>
                    <a:pt x="0" y="223"/>
                  </a:lnTo>
                  <a:lnTo>
                    <a:pt x="0" y="7"/>
                  </a:lnTo>
                  <a:lnTo>
                    <a:pt x="58" y="3"/>
                  </a:lnTo>
                  <a:lnTo>
                    <a:pt x="118" y="2"/>
                  </a:lnTo>
                  <a:lnTo>
                    <a:pt x="176" y="0"/>
                  </a:lnTo>
                  <a:lnTo>
                    <a:pt x="237" y="5"/>
                  </a:lnTo>
                  <a:lnTo>
                    <a:pt x="289" y="17"/>
                  </a:lnTo>
                  <a:lnTo>
                    <a:pt x="339" y="40"/>
                  </a:lnTo>
                  <a:lnTo>
                    <a:pt x="384" y="79"/>
                  </a:lnTo>
                  <a:lnTo>
                    <a:pt x="421" y="139"/>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23" name="Freeform 31">
              <a:extLst>
                <a:ext uri="{FF2B5EF4-FFF2-40B4-BE49-F238E27FC236}">
                  <a16:creationId xmlns:a16="http://schemas.microsoft.com/office/drawing/2014/main" id="{1DB0A2FC-1CB2-42E3-8C80-9A26624A8297}"/>
                </a:ext>
              </a:extLst>
            </p:cNvPr>
            <p:cNvSpPr>
              <a:spLocks/>
            </p:cNvSpPr>
            <p:nvPr/>
          </p:nvSpPr>
          <p:spPr bwMode="auto">
            <a:xfrm>
              <a:off x="658" y="1887"/>
              <a:ext cx="30" cy="71"/>
            </a:xfrm>
            <a:custGeom>
              <a:avLst/>
              <a:gdLst>
                <a:gd name="T0" fmla="*/ 60 w 60"/>
                <a:gd name="T1" fmla="*/ 144 h 144"/>
                <a:gd name="T2" fmla="*/ 0 w 60"/>
                <a:gd name="T3" fmla="*/ 0 h 144"/>
                <a:gd name="T4" fmla="*/ 23 w 60"/>
                <a:gd name="T5" fmla="*/ 72 h 144"/>
                <a:gd name="T6" fmla="*/ 60 w 60"/>
                <a:gd name="T7" fmla="*/ 144 h 144"/>
              </a:gdLst>
              <a:ahLst/>
              <a:cxnLst>
                <a:cxn ang="0">
                  <a:pos x="T0" y="T1"/>
                </a:cxn>
                <a:cxn ang="0">
                  <a:pos x="T2" y="T3"/>
                </a:cxn>
                <a:cxn ang="0">
                  <a:pos x="T4" y="T5"/>
                </a:cxn>
                <a:cxn ang="0">
                  <a:pos x="T6" y="T7"/>
                </a:cxn>
              </a:cxnLst>
              <a:rect l="0" t="0" r="r" b="b"/>
              <a:pathLst>
                <a:path w="60" h="144">
                  <a:moveTo>
                    <a:pt x="60" y="144"/>
                  </a:moveTo>
                  <a:lnTo>
                    <a:pt x="0" y="0"/>
                  </a:lnTo>
                  <a:lnTo>
                    <a:pt x="23" y="72"/>
                  </a:lnTo>
                  <a:lnTo>
                    <a:pt x="60" y="1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24" name="Freeform 32">
              <a:extLst>
                <a:ext uri="{FF2B5EF4-FFF2-40B4-BE49-F238E27FC236}">
                  <a16:creationId xmlns:a16="http://schemas.microsoft.com/office/drawing/2014/main" id="{D6DA3AB5-DF09-4BF2-B630-73DA57F5F85D}"/>
                </a:ext>
              </a:extLst>
            </p:cNvPr>
            <p:cNvSpPr>
              <a:spLocks/>
            </p:cNvSpPr>
            <p:nvPr/>
          </p:nvSpPr>
          <p:spPr bwMode="auto">
            <a:xfrm>
              <a:off x="820" y="1917"/>
              <a:ext cx="294" cy="227"/>
            </a:xfrm>
            <a:custGeom>
              <a:avLst/>
              <a:gdLst>
                <a:gd name="T0" fmla="*/ 587 w 587"/>
                <a:gd name="T1" fmla="*/ 419 h 456"/>
                <a:gd name="T2" fmla="*/ 587 w 587"/>
                <a:gd name="T3" fmla="*/ 429 h 456"/>
                <a:gd name="T4" fmla="*/ 582 w 587"/>
                <a:gd name="T5" fmla="*/ 437 h 456"/>
                <a:gd name="T6" fmla="*/ 570 w 587"/>
                <a:gd name="T7" fmla="*/ 439 h 456"/>
                <a:gd name="T8" fmla="*/ 556 w 587"/>
                <a:gd name="T9" fmla="*/ 442 h 456"/>
                <a:gd name="T10" fmla="*/ 539 w 587"/>
                <a:gd name="T11" fmla="*/ 442 h 456"/>
                <a:gd name="T12" fmla="*/ 521 w 587"/>
                <a:gd name="T13" fmla="*/ 444 h 456"/>
                <a:gd name="T14" fmla="*/ 504 w 587"/>
                <a:gd name="T15" fmla="*/ 448 h 456"/>
                <a:gd name="T16" fmla="*/ 490 w 587"/>
                <a:gd name="T17" fmla="*/ 456 h 456"/>
                <a:gd name="T18" fmla="*/ 428 w 587"/>
                <a:gd name="T19" fmla="*/ 431 h 456"/>
                <a:gd name="T20" fmla="*/ 368 w 587"/>
                <a:gd name="T21" fmla="*/ 404 h 456"/>
                <a:gd name="T22" fmla="*/ 304 w 587"/>
                <a:gd name="T23" fmla="*/ 373 h 456"/>
                <a:gd name="T24" fmla="*/ 240 w 587"/>
                <a:gd name="T25" fmla="*/ 338 h 456"/>
                <a:gd name="T26" fmla="*/ 176 w 587"/>
                <a:gd name="T27" fmla="*/ 293 h 456"/>
                <a:gd name="T28" fmla="*/ 114 w 587"/>
                <a:gd name="T29" fmla="*/ 245 h 456"/>
                <a:gd name="T30" fmla="*/ 54 w 587"/>
                <a:gd name="T31" fmla="*/ 185 h 456"/>
                <a:gd name="T32" fmla="*/ 0 w 587"/>
                <a:gd name="T33" fmla="*/ 121 h 456"/>
                <a:gd name="T34" fmla="*/ 35 w 587"/>
                <a:gd name="T35" fmla="*/ 0 h 456"/>
                <a:gd name="T36" fmla="*/ 99 w 587"/>
                <a:gd name="T37" fmla="*/ 51 h 456"/>
                <a:gd name="T38" fmla="*/ 168 w 587"/>
                <a:gd name="T39" fmla="*/ 101 h 456"/>
                <a:gd name="T40" fmla="*/ 240 w 587"/>
                <a:gd name="T41" fmla="*/ 150 h 456"/>
                <a:gd name="T42" fmla="*/ 314 w 587"/>
                <a:gd name="T43" fmla="*/ 200 h 456"/>
                <a:gd name="T44" fmla="*/ 386 w 587"/>
                <a:gd name="T45" fmla="*/ 249 h 456"/>
                <a:gd name="T46" fmla="*/ 457 w 587"/>
                <a:gd name="T47" fmla="*/ 303 h 456"/>
                <a:gd name="T48" fmla="*/ 523 w 587"/>
                <a:gd name="T49" fmla="*/ 357 h 456"/>
                <a:gd name="T50" fmla="*/ 587 w 587"/>
                <a:gd name="T51" fmla="*/ 419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87" h="456">
                  <a:moveTo>
                    <a:pt x="587" y="419"/>
                  </a:moveTo>
                  <a:lnTo>
                    <a:pt x="587" y="429"/>
                  </a:lnTo>
                  <a:lnTo>
                    <a:pt x="582" y="437"/>
                  </a:lnTo>
                  <a:lnTo>
                    <a:pt x="570" y="439"/>
                  </a:lnTo>
                  <a:lnTo>
                    <a:pt x="556" y="442"/>
                  </a:lnTo>
                  <a:lnTo>
                    <a:pt x="539" y="442"/>
                  </a:lnTo>
                  <a:lnTo>
                    <a:pt x="521" y="444"/>
                  </a:lnTo>
                  <a:lnTo>
                    <a:pt x="504" y="448"/>
                  </a:lnTo>
                  <a:lnTo>
                    <a:pt x="490" y="456"/>
                  </a:lnTo>
                  <a:lnTo>
                    <a:pt x="428" y="431"/>
                  </a:lnTo>
                  <a:lnTo>
                    <a:pt x="368" y="404"/>
                  </a:lnTo>
                  <a:lnTo>
                    <a:pt x="304" y="373"/>
                  </a:lnTo>
                  <a:lnTo>
                    <a:pt x="240" y="338"/>
                  </a:lnTo>
                  <a:lnTo>
                    <a:pt x="176" y="293"/>
                  </a:lnTo>
                  <a:lnTo>
                    <a:pt x="114" y="245"/>
                  </a:lnTo>
                  <a:lnTo>
                    <a:pt x="54" y="185"/>
                  </a:lnTo>
                  <a:lnTo>
                    <a:pt x="0" y="121"/>
                  </a:lnTo>
                  <a:lnTo>
                    <a:pt x="35" y="0"/>
                  </a:lnTo>
                  <a:lnTo>
                    <a:pt x="99" y="51"/>
                  </a:lnTo>
                  <a:lnTo>
                    <a:pt x="168" y="101"/>
                  </a:lnTo>
                  <a:lnTo>
                    <a:pt x="240" y="150"/>
                  </a:lnTo>
                  <a:lnTo>
                    <a:pt x="314" y="200"/>
                  </a:lnTo>
                  <a:lnTo>
                    <a:pt x="386" y="249"/>
                  </a:lnTo>
                  <a:lnTo>
                    <a:pt x="457" y="303"/>
                  </a:lnTo>
                  <a:lnTo>
                    <a:pt x="523" y="357"/>
                  </a:lnTo>
                  <a:lnTo>
                    <a:pt x="587" y="41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25" name="Freeform 33">
              <a:extLst>
                <a:ext uri="{FF2B5EF4-FFF2-40B4-BE49-F238E27FC236}">
                  <a16:creationId xmlns:a16="http://schemas.microsoft.com/office/drawing/2014/main" id="{D6441467-9F04-4837-9081-CBB87400ABD1}"/>
                </a:ext>
              </a:extLst>
            </p:cNvPr>
            <p:cNvSpPr>
              <a:spLocks/>
            </p:cNvSpPr>
            <p:nvPr/>
          </p:nvSpPr>
          <p:spPr bwMode="auto">
            <a:xfrm>
              <a:off x="2007" y="1753"/>
              <a:ext cx="438" cy="194"/>
            </a:xfrm>
            <a:custGeom>
              <a:avLst/>
              <a:gdLst>
                <a:gd name="T0" fmla="*/ 876 w 876"/>
                <a:gd name="T1" fmla="*/ 124 h 387"/>
                <a:gd name="T2" fmla="*/ 832 w 876"/>
                <a:gd name="T3" fmla="*/ 159 h 387"/>
                <a:gd name="T4" fmla="*/ 781 w 876"/>
                <a:gd name="T5" fmla="*/ 194 h 387"/>
                <a:gd name="T6" fmla="*/ 727 w 876"/>
                <a:gd name="T7" fmla="*/ 228 h 387"/>
                <a:gd name="T8" fmla="*/ 671 w 876"/>
                <a:gd name="T9" fmla="*/ 263 h 387"/>
                <a:gd name="T10" fmla="*/ 610 w 876"/>
                <a:gd name="T11" fmla="*/ 294 h 387"/>
                <a:gd name="T12" fmla="*/ 550 w 876"/>
                <a:gd name="T13" fmla="*/ 327 h 387"/>
                <a:gd name="T14" fmla="*/ 490 w 876"/>
                <a:gd name="T15" fmla="*/ 356 h 387"/>
                <a:gd name="T16" fmla="*/ 432 w 876"/>
                <a:gd name="T17" fmla="*/ 387 h 387"/>
                <a:gd name="T18" fmla="*/ 413 w 876"/>
                <a:gd name="T19" fmla="*/ 380 h 387"/>
                <a:gd name="T20" fmla="*/ 395 w 876"/>
                <a:gd name="T21" fmla="*/ 376 h 387"/>
                <a:gd name="T22" fmla="*/ 380 w 876"/>
                <a:gd name="T23" fmla="*/ 376 h 387"/>
                <a:gd name="T24" fmla="*/ 366 w 876"/>
                <a:gd name="T25" fmla="*/ 376 h 387"/>
                <a:gd name="T26" fmla="*/ 349 w 876"/>
                <a:gd name="T27" fmla="*/ 376 h 387"/>
                <a:gd name="T28" fmla="*/ 333 w 876"/>
                <a:gd name="T29" fmla="*/ 378 h 387"/>
                <a:gd name="T30" fmla="*/ 316 w 876"/>
                <a:gd name="T31" fmla="*/ 376 h 387"/>
                <a:gd name="T32" fmla="*/ 300 w 876"/>
                <a:gd name="T33" fmla="*/ 376 h 387"/>
                <a:gd name="T34" fmla="*/ 265 w 876"/>
                <a:gd name="T35" fmla="*/ 333 h 387"/>
                <a:gd name="T36" fmla="*/ 226 w 876"/>
                <a:gd name="T37" fmla="*/ 308 h 387"/>
                <a:gd name="T38" fmla="*/ 184 w 876"/>
                <a:gd name="T39" fmla="*/ 292 h 387"/>
                <a:gd name="T40" fmla="*/ 143 w 876"/>
                <a:gd name="T41" fmla="*/ 283 h 387"/>
                <a:gd name="T42" fmla="*/ 102 w 876"/>
                <a:gd name="T43" fmla="*/ 271 h 387"/>
                <a:gd name="T44" fmla="*/ 64 w 876"/>
                <a:gd name="T45" fmla="*/ 259 h 387"/>
                <a:gd name="T46" fmla="*/ 29 w 876"/>
                <a:gd name="T47" fmla="*/ 238 h 387"/>
                <a:gd name="T48" fmla="*/ 0 w 876"/>
                <a:gd name="T49" fmla="*/ 207 h 387"/>
                <a:gd name="T50" fmla="*/ 17 w 876"/>
                <a:gd name="T51" fmla="*/ 147 h 387"/>
                <a:gd name="T52" fmla="*/ 54 w 876"/>
                <a:gd name="T53" fmla="*/ 106 h 387"/>
                <a:gd name="T54" fmla="*/ 100 w 876"/>
                <a:gd name="T55" fmla="*/ 77 h 387"/>
                <a:gd name="T56" fmla="*/ 157 w 876"/>
                <a:gd name="T57" fmla="*/ 60 h 387"/>
                <a:gd name="T58" fmla="*/ 213 w 876"/>
                <a:gd name="T59" fmla="*/ 44 h 387"/>
                <a:gd name="T60" fmla="*/ 269 w 876"/>
                <a:gd name="T61" fmla="*/ 35 h 387"/>
                <a:gd name="T62" fmla="*/ 320 w 876"/>
                <a:gd name="T63" fmla="*/ 21 h 387"/>
                <a:gd name="T64" fmla="*/ 360 w 876"/>
                <a:gd name="T65" fmla="*/ 4 h 387"/>
                <a:gd name="T66" fmla="*/ 428 w 876"/>
                <a:gd name="T67" fmla="*/ 0 h 387"/>
                <a:gd name="T68" fmla="*/ 494 w 876"/>
                <a:gd name="T69" fmla="*/ 9 h 387"/>
                <a:gd name="T70" fmla="*/ 558 w 876"/>
                <a:gd name="T71" fmla="*/ 27 h 387"/>
                <a:gd name="T72" fmla="*/ 622 w 876"/>
                <a:gd name="T73" fmla="*/ 50 h 387"/>
                <a:gd name="T74" fmla="*/ 682 w 876"/>
                <a:gd name="T75" fmla="*/ 71 h 387"/>
                <a:gd name="T76" fmla="*/ 744 w 876"/>
                <a:gd name="T77" fmla="*/ 95 h 387"/>
                <a:gd name="T78" fmla="*/ 808 w 876"/>
                <a:gd name="T79" fmla="*/ 112 h 387"/>
                <a:gd name="T80" fmla="*/ 876 w 876"/>
                <a:gd name="T81" fmla="*/ 124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76" h="387">
                  <a:moveTo>
                    <a:pt x="876" y="124"/>
                  </a:moveTo>
                  <a:lnTo>
                    <a:pt x="832" y="159"/>
                  </a:lnTo>
                  <a:lnTo>
                    <a:pt x="781" y="194"/>
                  </a:lnTo>
                  <a:lnTo>
                    <a:pt x="727" y="228"/>
                  </a:lnTo>
                  <a:lnTo>
                    <a:pt x="671" y="263"/>
                  </a:lnTo>
                  <a:lnTo>
                    <a:pt x="610" y="294"/>
                  </a:lnTo>
                  <a:lnTo>
                    <a:pt x="550" y="327"/>
                  </a:lnTo>
                  <a:lnTo>
                    <a:pt x="490" y="356"/>
                  </a:lnTo>
                  <a:lnTo>
                    <a:pt x="432" y="387"/>
                  </a:lnTo>
                  <a:lnTo>
                    <a:pt x="413" y="380"/>
                  </a:lnTo>
                  <a:lnTo>
                    <a:pt x="395" y="376"/>
                  </a:lnTo>
                  <a:lnTo>
                    <a:pt x="380" y="376"/>
                  </a:lnTo>
                  <a:lnTo>
                    <a:pt x="366" y="376"/>
                  </a:lnTo>
                  <a:lnTo>
                    <a:pt x="349" y="376"/>
                  </a:lnTo>
                  <a:lnTo>
                    <a:pt x="333" y="378"/>
                  </a:lnTo>
                  <a:lnTo>
                    <a:pt x="316" y="376"/>
                  </a:lnTo>
                  <a:lnTo>
                    <a:pt x="300" y="376"/>
                  </a:lnTo>
                  <a:lnTo>
                    <a:pt x="265" y="333"/>
                  </a:lnTo>
                  <a:lnTo>
                    <a:pt x="226" y="308"/>
                  </a:lnTo>
                  <a:lnTo>
                    <a:pt x="184" y="292"/>
                  </a:lnTo>
                  <a:lnTo>
                    <a:pt x="143" y="283"/>
                  </a:lnTo>
                  <a:lnTo>
                    <a:pt x="102" y="271"/>
                  </a:lnTo>
                  <a:lnTo>
                    <a:pt x="64" y="259"/>
                  </a:lnTo>
                  <a:lnTo>
                    <a:pt x="29" y="238"/>
                  </a:lnTo>
                  <a:lnTo>
                    <a:pt x="0" y="207"/>
                  </a:lnTo>
                  <a:lnTo>
                    <a:pt x="17" y="147"/>
                  </a:lnTo>
                  <a:lnTo>
                    <a:pt x="54" y="106"/>
                  </a:lnTo>
                  <a:lnTo>
                    <a:pt x="100" y="77"/>
                  </a:lnTo>
                  <a:lnTo>
                    <a:pt x="157" y="60"/>
                  </a:lnTo>
                  <a:lnTo>
                    <a:pt x="213" y="44"/>
                  </a:lnTo>
                  <a:lnTo>
                    <a:pt x="269" y="35"/>
                  </a:lnTo>
                  <a:lnTo>
                    <a:pt x="320" y="21"/>
                  </a:lnTo>
                  <a:lnTo>
                    <a:pt x="360" y="4"/>
                  </a:lnTo>
                  <a:lnTo>
                    <a:pt x="428" y="0"/>
                  </a:lnTo>
                  <a:lnTo>
                    <a:pt x="494" y="9"/>
                  </a:lnTo>
                  <a:lnTo>
                    <a:pt x="558" y="27"/>
                  </a:lnTo>
                  <a:lnTo>
                    <a:pt x="622" y="50"/>
                  </a:lnTo>
                  <a:lnTo>
                    <a:pt x="682" y="71"/>
                  </a:lnTo>
                  <a:lnTo>
                    <a:pt x="744" y="95"/>
                  </a:lnTo>
                  <a:lnTo>
                    <a:pt x="808" y="112"/>
                  </a:lnTo>
                  <a:lnTo>
                    <a:pt x="876" y="124"/>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26" name="Freeform 34">
              <a:extLst>
                <a:ext uri="{FF2B5EF4-FFF2-40B4-BE49-F238E27FC236}">
                  <a16:creationId xmlns:a16="http://schemas.microsoft.com/office/drawing/2014/main" id="{A3FEE26C-9506-4B96-ACDC-277A34750A3D}"/>
                </a:ext>
              </a:extLst>
            </p:cNvPr>
            <p:cNvSpPr>
              <a:spLocks/>
            </p:cNvSpPr>
            <p:nvPr/>
          </p:nvSpPr>
          <p:spPr bwMode="auto">
            <a:xfrm>
              <a:off x="1825" y="1802"/>
              <a:ext cx="44" cy="25"/>
            </a:xfrm>
            <a:custGeom>
              <a:avLst/>
              <a:gdLst>
                <a:gd name="T0" fmla="*/ 4 w 87"/>
                <a:gd name="T1" fmla="*/ 48 h 48"/>
                <a:gd name="T2" fmla="*/ 0 w 87"/>
                <a:gd name="T3" fmla="*/ 38 h 48"/>
                <a:gd name="T4" fmla="*/ 4 w 87"/>
                <a:gd name="T5" fmla="*/ 31 h 48"/>
                <a:gd name="T6" fmla="*/ 12 w 87"/>
                <a:gd name="T7" fmla="*/ 25 h 48"/>
                <a:gd name="T8" fmla="*/ 25 w 87"/>
                <a:gd name="T9" fmla="*/ 19 h 48"/>
                <a:gd name="T10" fmla="*/ 37 w 87"/>
                <a:gd name="T11" fmla="*/ 13 h 48"/>
                <a:gd name="T12" fmla="*/ 50 w 87"/>
                <a:gd name="T13" fmla="*/ 7 h 48"/>
                <a:gd name="T14" fmla="*/ 62 w 87"/>
                <a:gd name="T15" fmla="*/ 3 h 48"/>
                <a:gd name="T16" fmla="*/ 76 w 87"/>
                <a:gd name="T17" fmla="*/ 0 h 48"/>
                <a:gd name="T18" fmla="*/ 87 w 87"/>
                <a:gd name="T19" fmla="*/ 0 h 48"/>
                <a:gd name="T20" fmla="*/ 4 w 87"/>
                <a:gd name="T21"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7" h="48">
                  <a:moveTo>
                    <a:pt x="4" y="48"/>
                  </a:moveTo>
                  <a:lnTo>
                    <a:pt x="0" y="38"/>
                  </a:lnTo>
                  <a:lnTo>
                    <a:pt x="4" y="31"/>
                  </a:lnTo>
                  <a:lnTo>
                    <a:pt x="12" y="25"/>
                  </a:lnTo>
                  <a:lnTo>
                    <a:pt x="25" y="19"/>
                  </a:lnTo>
                  <a:lnTo>
                    <a:pt x="37" y="13"/>
                  </a:lnTo>
                  <a:lnTo>
                    <a:pt x="50" y="7"/>
                  </a:lnTo>
                  <a:lnTo>
                    <a:pt x="62" y="3"/>
                  </a:lnTo>
                  <a:lnTo>
                    <a:pt x="76" y="0"/>
                  </a:lnTo>
                  <a:lnTo>
                    <a:pt x="87" y="0"/>
                  </a:lnTo>
                  <a:lnTo>
                    <a:pt x="4" y="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27" name="Freeform 35">
              <a:extLst>
                <a:ext uri="{FF2B5EF4-FFF2-40B4-BE49-F238E27FC236}">
                  <a16:creationId xmlns:a16="http://schemas.microsoft.com/office/drawing/2014/main" id="{1B3A50D7-5C2B-4F34-9912-5CAE7BF55764}"/>
                </a:ext>
              </a:extLst>
            </p:cNvPr>
            <p:cNvSpPr>
              <a:spLocks/>
            </p:cNvSpPr>
            <p:nvPr/>
          </p:nvSpPr>
          <p:spPr bwMode="auto">
            <a:xfrm>
              <a:off x="2577" y="1725"/>
              <a:ext cx="479" cy="338"/>
            </a:xfrm>
            <a:custGeom>
              <a:avLst/>
              <a:gdLst>
                <a:gd name="T0" fmla="*/ 671 w 958"/>
                <a:gd name="T1" fmla="*/ 169 h 677"/>
                <a:gd name="T2" fmla="*/ 700 w 958"/>
                <a:gd name="T3" fmla="*/ 208 h 677"/>
                <a:gd name="T4" fmla="*/ 735 w 958"/>
                <a:gd name="T5" fmla="*/ 249 h 677"/>
                <a:gd name="T6" fmla="*/ 768 w 958"/>
                <a:gd name="T7" fmla="*/ 289 h 677"/>
                <a:gd name="T8" fmla="*/ 805 w 958"/>
                <a:gd name="T9" fmla="*/ 332 h 677"/>
                <a:gd name="T10" fmla="*/ 840 w 958"/>
                <a:gd name="T11" fmla="*/ 371 h 677"/>
                <a:gd name="T12" fmla="*/ 878 w 958"/>
                <a:gd name="T13" fmla="*/ 410 h 677"/>
                <a:gd name="T14" fmla="*/ 917 w 958"/>
                <a:gd name="T15" fmla="*/ 444 h 677"/>
                <a:gd name="T16" fmla="*/ 958 w 958"/>
                <a:gd name="T17" fmla="*/ 479 h 677"/>
                <a:gd name="T18" fmla="*/ 935 w 958"/>
                <a:gd name="T19" fmla="*/ 510 h 677"/>
                <a:gd name="T20" fmla="*/ 904 w 958"/>
                <a:gd name="T21" fmla="*/ 538 h 677"/>
                <a:gd name="T22" fmla="*/ 865 w 958"/>
                <a:gd name="T23" fmla="*/ 557 h 677"/>
                <a:gd name="T24" fmla="*/ 826 w 958"/>
                <a:gd name="T25" fmla="*/ 574 h 677"/>
                <a:gd name="T26" fmla="*/ 781 w 958"/>
                <a:gd name="T27" fmla="*/ 586 h 677"/>
                <a:gd name="T28" fmla="*/ 739 w 958"/>
                <a:gd name="T29" fmla="*/ 600 h 677"/>
                <a:gd name="T30" fmla="*/ 696 w 958"/>
                <a:gd name="T31" fmla="*/ 611 h 677"/>
                <a:gd name="T32" fmla="*/ 659 w 958"/>
                <a:gd name="T33" fmla="*/ 625 h 677"/>
                <a:gd name="T34" fmla="*/ 599 w 958"/>
                <a:gd name="T35" fmla="*/ 634 h 677"/>
                <a:gd name="T36" fmla="*/ 545 w 958"/>
                <a:gd name="T37" fmla="*/ 650 h 677"/>
                <a:gd name="T38" fmla="*/ 491 w 958"/>
                <a:gd name="T39" fmla="*/ 664 h 677"/>
                <a:gd name="T40" fmla="*/ 440 w 958"/>
                <a:gd name="T41" fmla="*/ 675 h 677"/>
                <a:gd name="T42" fmla="*/ 388 w 958"/>
                <a:gd name="T43" fmla="*/ 677 h 677"/>
                <a:gd name="T44" fmla="*/ 341 w 958"/>
                <a:gd name="T45" fmla="*/ 671 h 677"/>
                <a:gd name="T46" fmla="*/ 295 w 958"/>
                <a:gd name="T47" fmla="*/ 650 h 677"/>
                <a:gd name="T48" fmla="*/ 250 w 958"/>
                <a:gd name="T49" fmla="*/ 611 h 677"/>
                <a:gd name="T50" fmla="*/ 204 w 958"/>
                <a:gd name="T51" fmla="*/ 625 h 677"/>
                <a:gd name="T52" fmla="*/ 190 w 958"/>
                <a:gd name="T53" fmla="*/ 563 h 677"/>
                <a:gd name="T54" fmla="*/ 178 w 958"/>
                <a:gd name="T55" fmla="*/ 501 h 677"/>
                <a:gd name="T56" fmla="*/ 165 w 958"/>
                <a:gd name="T57" fmla="*/ 437 h 677"/>
                <a:gd name="T58" fmla="*/ 149 w 958"/>
                <a:gd name="T59" fmla="*/ 377 h 677"/>
                <a:gd name="T60" fmla="*/ 126 w 958"/>
                <a:gd name="T61" fmla="*/ 318 h 677"/>
                <a:gd name="T62" fmla="*/ 95 w 958"/>
                <a:gd name="T63" fmla="*/ 266 h 677"/>
                <a:gd name="T64" fmla="*/ 52 w 958"/>
                <a:gd name="T65" fmla="*/ 223 h 677"/>
                <a:gd name="T66" fmla="*/ 0 w 958"/>
                <a:gd name="T67" fmla="*/ 192 h 677"/>
                <a:gd name="T68" fmla="*/ 33 w 958"/>
                <a:gd name="T69" fmla="*/ 158 h 677"/>
                <a:gd name="T70" fmla="*/ 76 w 958"/>
                <a:gd name="T71" fmla="*/ 125 h 677"/>
                <a:gd name="T72" fmla="*/ 122 w 958"/>
                <a:gd name="T73" fmla="*/ 92 h 677"/>
                <a:gd name="T74" fmla="*/ 174 w 958"/>
                <a:gd name="T75" fmla="*/ 64 h 677"/>
                <a:gd name="T76" fmla="*/ 227 w 958"/>
                <a:gd name="T77" fmla="*/ 37 h 677"/>
                <a:gd name="T78" fmla="*/ 283 w 958"/>
                <a:gd name="T79" fmla="*/ 18 h 677"/>
                <a:gd name="T80" fmla="*/ 339 w 958"/>
                <a:gd name="T81" fmla="*/ 4 h 677"/>
                <a:gd name="T82" fmla="*/ 396 w 958"/>
                <a:gd name="T83" fmla="*/ 0 h 677"/>
                <a:gd name="T84" fmla="*/ 423 w 958"/>
                <a:gd name="T85" fmla="*/ 28 h 677"/>
                <a:gd name="T86" fmla="*/ 454 w 958"/>
                <a:gd name="T87" fmla="*/ 51 h 677"/>
                <a:gd name="T88" fmla="*/ 487 w 958"/>
                <a:gd name="T89" fmla="*/ 68 h 677"/>
                <a:gd name="T90" fmla="*/ 524 w 958"/>
                <a:gd name="T91" fmla="*/ 88 h 677"/>
                <a:gd name="T92" fmla="*/ 558 w 958"/>
                <a:gd name="T93" fmla="*/ 103 h 677"/>
                <a:gd name="T94" fmla="*/ 595 w 958"/>
                <a:gd name="T95" fmla="*/ 123 h 677"/>
                <a:gd name="T96" fmla="*/ 632 w 958"/>
                <a:gd name="T97" fmla="*/ 142 h 677"/>
                <a:gd name="T98" fmla="*/ 671 w 958"/>
                <a:gd name="T99" fmla="*/ 169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58" h="677">
                  <a:moveTo>
                    <a:pt x="671" y="169"/>
                  </a:moveTo>
                  <a:lnTo>
                    <a:pt x="700" y="208"/>
                  </a:lnTo>
                  <a:lnTo>
                    <a:pt x="735" y="249"/>
                  </a:lnTo>
                  <a:lnTo>
                    <a:pt x="768" y="289"/>
                  </a:lnTo>
                  <a:lnTo>
                    <a:pt x="805" y="332"/>
                  </a:lnTo>
                  <a:lnTo>
                    <a:pt x="840" y="371"/>
                  </a:lnTo>
                  <a:lnTo>
                    <a:pt x="878" y="410"/>
                  </a:lnTo>
                  <a:lnTo>
                    <a:pt x="917" y="444"/>
                  </a:lnTo>
                  <a:lnTo>
                    <a:pt x="958" y="479"/>
                  </a:lnTo>
                  <a:lnTo>
                    <a:pt x="935" y="510"/>
                  </a:lnTo>
                  <a:lnTo>
                    <a:pt x="904" y="538"/>
                  </a:lnTo>
                  <a:lnTo>
                    <a:pt x="865" y="557"/>
                  </a:lnTo>
                  <a:lnTo>
                    <a:pt x="826" y="574"/>
                  </a:lnTo>
                  <a:lnTo>
                    <a:pt x="781" y="586"/>
                  </a:lnTo>
                  <a:lnTo>
                    <a:pt x="739" y="600"/>
                  </a:lnTo>
                  <a:lnTo>
                    <a:pt x="696" y="611"/>
                  </a:lnTo>
                  <a:lnTo>
                    <a:pt x="659" y="625"/>
                  </a:lnTo>
                  <a:lnTo>
                    <a:pt x="599" y="634"/>
                  </a:lnTo>
                  <a:lnTo>
                    <a:pt x="545" y="650"/>
                  </a:lnTo>
                  <a:lnTo>
                    <a:pt x="491" y="664"/>
                  </a:lnTo>
                  <a:lnTo>
                    <a:pt x="440" y="675"/>
                  </a:lnTo>
                  <a:lnTo>
                    <a:pt x="388" y="677"/>
                  </a:lnTo>
                  <a:lnTo>
                    <a:pt x="341" y="671"/>
                  </a:lnTo>
                  <a:lnTo>
                    <a:pt x="295" y="650"/>
                  </a:lnTo>
                  <a:lnTo>
                    <a:pt x="250" y="611"/>
                  </a:lnTo>
                  <a:lnTo>
                    <a:pt x="204" y="625"/>
                  </a:lnTo>
                  <a:lnTo>
                    <a:pt x="190" y="563"/>
                  </a:lnTo>
                  <a:lnTo>
                    <a:pt x="178" y="501"/>
                  </a:lnTo>
                  <a:lnTo>
                    <a:pt x="165" y="437"/>
                  </a:lnTo>
                  <a:lnTo>
                    <a:pt x="149" y="377"/>
                  </a:lnTo>
                  <a:lnTo>
                    <a:pt x="126" y="318"/>
                  </a:lnTo>
                  <a:lnTo>
                    <a:pt x="95" y="266"/>
                  </a:lnTo>
                  <a:lnTo>
                    <a:pt x="52" y="223"/>
                  </a:lnTo>
                  <a:lnTo>
                    <a:pt x="0" y="192"/>
                  </a:lnTo>
                  <a:lnTo>
                    <a:pt x="33" y="158"/>
                  </a:lnTo>
                  <a:lnTo>
                    <a:pt x="76" y="125"/>
                  </a:lnTo>
                  <a:lnTo>
                    <a:pt x="122" y="92"/>
                  </a:lnTo>
                  <a:lnTo>
                    <a:pt x="174" y="64"/>
                  </a:lnTo>
                  <a:lnTo>
                    <a:pt x="227" y="37"/>
                  </a:lnTo>
                  <a:lnTo>
                    <a:pt x="283" y="18"/>
                  </a:lnTo>
                  <a:lnTo>
                    <a:pt x="339" y="4"/>
                  </a:lnTo>
                  <a:lnTo>
                    <a:pt x="396" y="0"/>
                  </a:lnTo>
                  <a:lnTo>
                    <a:pt x="423" y="28"/>
                  </a:lnTo>
                  <a:lnTo>
                    <a:pt x="454" y="51"/>
                  </a:lnTo>
                  <a:lnTo>
                    <a:pt x="487" y="68"/>
                  </a:lnTo>
                  <a:lnTo>
                    <a:pt x="524" y="88"/>
                  </a:lnTo>
                  <a:lnTo>
                    <a:pt x="558" y="103"/>
                  </a:lnTo>
                  <a:lnTo>
                    <a:pt x="595" y="123"/>
                  </a:lnTo>
                  <a:lnTo>
                    <a:pt x="632" y="142"/>
                  </a:lnTo>
                  <a:lnTo>
                    <a:pt x="671" y="169"/>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28" name="Freeform 36">
              <a:extLst>
                <a:ext uri="{FF2B5EF4-FFF2-40B4-BE49-F238E27FC236}">
                  <a16:creationId xmlns:a16="http://schemas.microsoft.com/office/drawing/2014/main" id="{DB5AEFBC-4ABA-4ABE-98F9-C77A6D74B3A1}"/>
                </a:ext>
              </a:extLst>
            </p:cNvPr>
            <p:cNvSpPr>
              <a:spLocks/>
            </p:cNvSpPr>
            <p:nvPr/>
          </p:nvSpPr>
          <p:spPr bwMode="auto">
            <a:xfrm>
              <a:off x="774" y="2007"/>
              <a:ext cx="232" cy="176"/>
            </a:xfrm>
            <a:custGeom>
              <a:avLst/>
              <a:gdLst>
                <a:gd name="T0" fmla="*/ 463 w 463"/>
                <a:gd name="T1" fmla="*/ 298 h 353"/>
                <a:gd name="T2" fmla="*/ 432 w 463"/>
                <a:gd name="T3" fmla="*/ 335 h 353"/>
                <a:gd name="T4" fmla="*/ 405 w 463"/>
                <a:gd name="T5" fmla="*/ 351 h 353"/>
                <a:gd name="T6" fmla="*/ 378 w 463"/>
                <a:gd name="T7" fmla="*/ 353 h 353"/>
                <a:gd name="T8" fmla="*/ 353 w 463"/>
                <a:gd name="T9" fmla="*/ 347 h 353"/>
                <a:gd name="T10" fmla="*/ 325 w 463"/>
                <a:gd name="T11" fmla="*/ 333 h 353"/>
                <a:gd name="T12" fmla="*/ 298 w 463"/>
                <a:gd name="T13" fmla="*/ 325 h 353"/>
                <a:gd name="T14" fmla="*/ 267 w 463"/>
                <a:gd name="T15" fmla="*/ 323 h 353"/>
                <a:gd name="T16" fmla="*/ 234 w 463"/>
                <a:gd name="T17" fmla="*/ 335 h 353"/>
                <a:gd name="T18" fmla="*/ 194 w 463"/>
                <a:gd name="T19" fmla="*/ 300 h 353"/>
                <a:gd name="T20" fmla="*/ 145 w 463"/>
                <a:gd name="T21" fmla="*/ 267 h 353"/>
                <a:gd name="T22" fmla="*/ 95 w 463"/>
                <a:gd name="T23" fmla="*/ 230 h 353"/>
                <a:gd name="T24" fmla="*/ 50 w 463"/>
                <a:gd name="T25" fmla="*/ 194 h 353"/>
                <a:gd name="T26" fmla="*/ 13 w 463"/>
                <a:gd name="T27" fmla="*/ 151 h 353"/>
                <a:gd name="T28" fmla="*/ 0 w 463"/>
                <a:gd name="T29" fmla="*/ 104 h 353"/>
                <a:gd name="T30" fmla="*/ 9 w 463"/>
                <a:gd name="T31" fmla="*/ 54 h 353"/>
                <a:gd name="T32" fmla="*/ 54 w 463"/>
                <a:gd name="T33" fmla="*/ 0 h 353"/>
                <a:gd name="T34" fmla="*/ 463 w 463"/>
                <a:gd name="T35" fmla="*/ 298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3" h="353">
                  <a:moveTo>
                    <a:pt x="463" y="298"/>
                  </a:moveTo>
                  <a:lnTo>
                    <a:pt x="432" y="335"/>
                  </a:lnTo>
                  <a:lnTo>
                    <a:pt x="405" y="351"/>
                  </a:lnTo>
                  <a:lnTo>
                    <a:pt x="378" y="353"/>
                  </a:lnTo>
                  <a:lnTo>
                    <a:pt x="353" y="347"/>
                  </a:lnTo>
                  <a:lnTo>
                    <a:pt x="325" y="333"/>
                  </a:lnTo>
                  <a:lnTo>
                    <a:pt x="298" y="325"/>
                  </a:lnTo>
                  <a:lnTo>
                    <a:pt x="267" y="323"/>
                  </a:lnTo>
                  <a:lnTo>
                    <a:pt x="234" y="335"/>
                  </a:lnTo>
                  <a:lnTo>
                    <a:pt x="194" y="300"/>
                  </a:lnTo>
                  <a:lnTo>
                    <a:pt x="145" y="267"/>
                  </a:lnTo>
                  <a:lnTo>
                    <a:pt x="95" y="230"/>
                  </a:lnTo>
                  <a:lnTo>
                    <a:pt x="50" y="194"/>
                  </a:lnTo>
                  <a:lnTo>
                    <a:pt x="13" y="151"/>
                  </a:lnTo>
                  <a:lnTo>
                    <a:pt x="0" y="104"/>
                  </a:lnTo>
                  <a:lnTo>
                    <a:pt x="9" y="54"/>
                  </a:lnTo>
                  <a:lnTo>
                    <a:pt x="54" y="0"/>
                  </a:lnTo>
                  <a:lnTo>
                    <a:pt x="463" y="298"/>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29" name="Freeform 37">
              <a:extLst>
                <a:ext uri="{FF2B5EF4-FFF2-40B4-BE49-F238E27FC236}">
                  <a16:creationId xmlns:a16="http://schemas.microsoft.com/office/drawing/2014/main" id="{4A50B2F9-7262-421E-8775-CA7ED626A37C}"/>
                </a:ext>
              </a:extLst>
            </p:cNvPr>
            <p:cNvSpPr>
              <a:spLocks/>
            </p:cNvSpPr>
            <p:nvPr/>
          </p:nvSpPr>
          <p:spPr bwMode="auto">
            <a:xfrm>
              <a:off x="1917" y="1887"/>
              <a:ext cx="180" cy="84"/>
            </a:xfrm>
            <a:custGeom>
              <a:avLst/>
              <a:gdLst>
                <a:gd name="T0" fmla="*/ 361 w 361"/>
                <a:gd name="T1" fmla="*/ 132 h 169"/>
                <a:gd name="T2" fmla="*/ 0 w 361"/>
                <a:gd name="T3" fmla="*/ 169 h 169"/>
                <a:gd name="T4" fmla="*/ 4 w 361"/>
                <a:gd name="T5" fmla="*/ 142 h 169"/>
                <a:gd name="T6" fmla="*/ 10 w 361"/>
                <a:gd name="T7" fmla="*/ 119 h 169"/>
                <a:gd name="T8" fmla="*/ 16 w 361"/>
                <a:gd name="T9" fmla="*/ 95 h 169"/>
                <a:gd name="T10" fmla="*/ 25 w 361"/>
                <a:gd name="T11" fmla="*/ 76 h 169"/>
                <a:gd name="T12" fmla="*/ 33 w 361"/>
                <a:gd name="T13" fmla="*/ 55 h 169"/>
                <a:gd name="T14" fmla="*/ 47 w 361"/>
                <a:gd name="T15" fmla="*/ 35 h 169"/>
                <a:gd name="T16" fmla="*/ 62 w 361"/>
                <a:gd name="T17" fmla="*/ 18 h 169"/>
                <a:gd name="T18" fmla="*/ 86 w 361"/>
                <a:gd name="T19" fmla="*/ 0 h 169"/>
                <a:gd name="T20" fmla="*/ 117 w 361"/>
                <a:gd name="T21" fmla="*/ 29 h 169"/>
                <a:gd name="T22" fmla="*/ 151 w 361"/>
                <a:gd name="T23" fmla="*/ 51 h 169"/>
                <a:gd name="T24" fmla="*/ 186 w 361"/>
                <a:gd name="T25" fmla="*/ 62 h 169"/>
                <a:gd name="T26" fmla="*/ 223 w 361"/>
                <a:gd name="T27" fmla="*/ 74 h 169"/>
                <a:gd name="T28" fmla="*/ 258 w 361"/>
                <a:gd name="T29" fmla="*/ 82 h 169"/>
                <a:gd name="T30" fmla="*/ 293 w 361"/>
                <a:gd name="T31" fmla="*/ 93 h 169"/>
                <a:gd name="T32" fmla="*/ 326 w 361"/>
                <a:gd name="T33" fmla="*/ 107 h 169"/>
                <a:gd name="T34" fmla="*/ 361 w 361"/>
                <a:gd name="T35" fmla="*/ 13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1" h="169">
                  <a:moveTo>
                    <a:pt x="361" y="132"/>
                  </a:moveTo>
                  <a:lnTo>
                    <a:pt x="0" y="169"/>
                  </a:lnTo>
                  <a:lnTo>
                    <a:pt x="4" y="142"/>
                  </a:lnTo>
                  <a:lnTo>
                    <a:pt x="10" y="119"/>
                  </a:lnTo>
                  <a:lnTo>
                    <a:pt x="16" y="95"/>
                  </a:lnTo>
                  <a:lnTo>
                    <a:pt x="25" y="76"/>
                  </a:lnTo>
                  <a:lnTo>
                    <a:pt x="33" y="55"/>
                  </a:lnTo>
                  <a:lnTo>
                    <a:pt x="47" y="35"/>
                  </a:lnTo>
                  <a:lnTo>
                    <a:pt x="62" y="18"/>
                  </a:lnTo>
                  <a:lnTo>
                    <a:pt x="86" y="0"/>
                  </a:lnTo>
                  <a:lnTo>
                    <a:pt x="117" y="29"/>
                  </a:lnTo>
                  <a:lnTo>
                    <a:pt x="151" y="51"/>
                  </a:lnTo>
                  <a:lnTo>
                    <a:pt x="186" y="62"/>
                  </a:lnTo>
                  <a:lnTo>
                    <a:pt x="223" y="74"/>
                  </a:lnTo>
                  <a:lnTo>
                    <a:pt x="258" y="82"/>
                  </a:lnTo>
                  <a:lnTo>
                    <a:pt x="293" y="93"/>
                  </a:lnTo>
                  <a:lnTo>
                    <a:pt x="326" y="107"/>
                  </a:lnTo>
                  <a:lnTo>
                    <a:pt x="361" y="13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30" name="Freeform 38">
              <a:extLst>
                <a:ext uri="{FF2B5EF4-FFF2-40B4-BE49-F238E27FC236}">
                  <a16:creationId xmlns:a16="http://schemas.microsoft.com/office/drawing/2014/main" id="{23E8A269-7673-4D6E-9A56-2DEE0F8C36B2}"/>
                </a:ext>
              </a:extLst>
            </p:cNvPr>
            <p:cNvSpPr>
              <a:spLocks/>
            </p:cNvSpPr>
            <p:nvPr/>
          </p:nvSpPr>
          <p:spPr bwMode="auto">
            <a:xfrm>
              <a:off x="1342" y="1971"/>
              <a:ext cx="185" cy="96"/>
            </a:xfrm>
            <a:custGeom>
              <a:avLst/>
              <a:gdLst>
                <a:gd name="T0" fmla="*/ 0 w 371"/>
                <a:gd name="T1" fmla="*/ 192 h 192"/>
                <a:gd name="T2" fmla="*/ 359 w 371"/>
                <a:gd name="T3" fmla="*/ 12 h 192"/>
                <a:gd name="T4" fmla="*/ 371 w 371"/>
                <a:gd name="T5" fmla="*/ 0 h 192"/>
                <a:gd name="T6" fmla="*/ 0 w 371"/>
                <a:gd name="T7" fmla="*/ 192 h 192"/>
              </a:gdLst>
              <a:ahLst/>
              <a:cxnLst>
                <a:cxn ang="0">
                  <a:pos x="T0" y="T1"/>
                </a:cxn>
                <a:cxn ang="0">
                  <a:pos x="T2" y="T3"/>
                </a:cxn>
                <a:cxn ang="0">
                  <a:pos x="T4" y="T5"/>
                </a:cxn>
                <a:cxn ang="0">
                  <a:pos x="T6" y="T7"/>
                </a:cxn>
              </a:cxnLst>
              <a:rect l="0" t="0" r="r" b="b"/>
              <a:pathLst>
                <a:path w="371" h="192">
                  <a:moveTo>
                    <a:pt x="0" y="192"/>
                  </a:moveTo>
                  <a:lnTo>
                    <a:pt x="359" y="12"/>
                  </a:lnTo>
                  <a:lnTo>
                    <a:pt x="371" y="0"/>
                  </a:lnTo>
                  <a:lnTo>
                    <a:pt x="0" y="1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31" name="Freeform 39">
              <a:extLst>
                <a:ext uri="{FF2B5EF4-FFF2-40B4-BE49-F238E27FC236}">
                  <a16:creationId xmlns:a16="http://schemas.microsoft.com/office/drawing/2014/main" id="{0F563312-653B-495B-8931-A698E3FFEE00}"/>
                </a:ext>
              </a:extLst>
            </p:cNvPr>
            <p:cNvSpPr>
              <a:spLocks/>
            </p:cNvSpPr>
            <p:nvPr/>
          </p:nvSpPr>
          <p:spPr bwMode="auto">
            <a:xfrm>
              <a:off x="2165" y="1857"/>
              <a:ext cx="561" cy="659"/>
            </a:xfrm>
            <a:custGeom>
              <a:avLst/>
              <a:gdLst>
                <a:gd name="T0" fmla="*/ 708 w 1123"/>
                <a:gd name="T1" fmla="*/ 66 h 1318"/>
                <a:gd name="T2" fmla="*/ 754 w 1123"/>
                <a:gd name="T3" fmla="*/ 37 h 1318"/>
                <a:gd name="T4" fmla="*/ 814 w 1123"/>
                <a:gd name="T5" fmla="*/ 49 h 1318"/>
                <a:gd name="T6" fmla="*/ 836 w 1123"/>
                <a:gd name="T7" fmla="*/ 97 h 1318"/>
                <a:gd name="T8" fmla="*/ 485 w 1123"/>
                <a:gd name="T9" fmla="*/ 572 h 1318"/>
                <a:gd name="T10" fmla="*/ 568 w 1123"/>
                <a:gd name="T11" fmla="*/ 465 h 1318"/>
                <a:gd name="T12" fmla="*/ 688 w 1123"/>
                <a:gd name="T13" fmla="*/ 359 h 1318"/>
                <a:gd name="T14" fmla="*/ 801 w 1123"/>
                <a:gd name="T15" fmla="*/ 208 h 1318"/>
                <a:gd name="T16" fmla="*/ 898 w 1123"/>
                <a:gd name="T17" fmla="*/ 242 h 1318"/>
                <a:gd name="T18" fmla="*/ 849 w 1123"/>
                <a:gd name="T19" fmla="*/ 394 h 1318"/>
                <a:gd name="T20" fmla="*/ 830 w 1123"/>
                <a:gd name="T21" fmla="*/ 454 h 1318"/>
                <a:gd name="T22" fmla="*/ 874 w 1123"/>
                <a:gd name="T23" fmla="*/ 401 h 1318"/>
                <a:gd name="T24" fmla="*/ 944 w 1123"/>
                <a:gd name="T25" fmla="*/ 495 h 1318"/>
                <a:gd name="T26" fmla="*/ 799 w 1123"/>
                <a:gd name="T27" fmla="*/ 690 h 1318"/>
                <a:gd name="T28" fmla="*/ 770 w 1123"/>
                <a:gd name="T29" fmla="*/ 778 h 1318"/>
                <a:gd name="T30" fmla="*/ 843 w 1123"/>
                <a:gd name="T31" fmla="*/ 692 h 1318"/>
                <a:gd name="T32" fmla="*/ 905 w 1123"/>
                <a:gd name="T33" fmla="*/ 617 h 1318"/>
                <a:gd name="T34" fmla="*/ 969 w 1123"/>
                <a:gd name="T35" fmla="*/ 572 h 1318"/>
                <a:gd name="T36" fmla="*/ 1010 w 1123"/>
                <a:gd name="T37" fmla="*/ 619 h 1318"/>
                <a:gd name="T38" fmla="*/ 900 w 1123"/>
                <a:gd name="T39" fmla="*/ 756 h 1318"/>
                <a:gd name="T40" fmla="*/ 915 w 1123"/>
                <a:gd name="T41" fmla="*/ 805 h 1318"/>
                <a:gd name="T42" fmla="*/ 1014 w 1123"/>
                <a:gd name="T43" fmla="*/ 698 h 1318"/>
                <a:gd name="T44" fmla="*/ 1090 w 1123"/>
                <a:gd name="T45" fmla="*/ 683 h 1318"/>
                <a:gd name="T46" fmla="*/ 1113 w 1123"/>
                <a:gd name="T47" fmla="*/ 727 h 1318"/>
                <a:gd name="T48" fmla="*/ 655 w 1123"/>
                <a:gd name="T49" fmla="*/ 1152 h 1318"/>
                <a:gd name="T50" fmla="*/ 735 w 1123"/>
                <a:gd name="T51" fmla="*/ 1006 h 1318"/>
                <a:gd name="T52" fmla="*/ 824 w 1123"/>
                <a:gd name="T53" fmla="*/ 863 h 1318"/>
                <a:gd name="T54" fmla="*/ 583 w 1123"/>
                <a:gd name="T55" fmla="*/ 1117 h 1318"/>
                <a:gd name="T56" fmla="*/ 308 w 1123"/>
                <a:gd name="T57" fmla="*/ 1318 h 1318"/>
                <a:gd name="T58" fmla="*/ 510 w 1123"/>
                <a:gd name="T59" fmla="*/ 1059 h 1318"/>
                <a:gd name="T60" fmla="*/ 739 w 1123"/>
                <a:gd name="T61" fmla="*/ 816 h 1318"/>
                <a:gd name="T62" fmla="*/ 234 w 1123"/>
                <a:gd name="T63" fmla="*/ 1225 h 1318"/>
                <a:gd name="T64" fmla="*/ 221 w 1123"/>
                <a:gd name="T65" fmla="*/ 1152 h 1318"/>
                <a:gd name="T66" fmla="*/ 341 w 1123"/>
                <a:gd name="T67" fmla="*/ 1022 h 1318"/>
                <a:gd name="T68" fmla="*/ 517 w 1123"/>
                <a:gd name="T69" fmla="*/ 816 h 1318"/>
                <a:gd name="T70" fmla="*/ 481 w 1123"/>
                <a:gd name="T71" fmla="*/ 778 h 1318"/>
                <a:gd name="T72" fmla="*/ 291 w 1123"/>
                <a:gd name="T73" fmla="*/ 1012 h 1318"/>
                <a:gd name="T74" fmla="*/ 415 w 1123"/>
                <a:gd name="T75" fmla="*/ 659 h 1318"/>
                <a:gd name="T76" fmla="*/ 60 w 1123"/>
                <a:gd name="T77" fmla="*/ 857 h 1318"/>
                <a:gd name="T78" fmla="*/ 232 w 1123"/>
                <a:gd name="T79" fmla="*/ 605 h 1318"/>
                <a:gd name="T80" fmla="*/ 0 w 1123"/>
                <a:gd name="T81" fmla="*/ 739 h 1318"/>
                <a:gd name="T82" fmla="*/ 122 w 1123"/>
                <a:gd name="T83" fmla="*/ 508 h 1318"/>
                <a:gd name="T84" fmla="*/ 7 w 1123"/>
                <a:gd name="T85" fmla="*/ 564 h 1318"/>
                <a:gd name="T86" fmla="*/ 194 w 1123"/>
                <a:gd name="T87" fmla="*/ 235 h 1318"/>
                <a:gd name="T88" fmla="*/ 322 w 1123"/>
                <a:gd name="T89" fmla="*/ 173 h 1318"/>
                <a:gd name="T90" fmla="*/ 345 w 1123"/>
                <a:gd name="T91" fmla="*/ 182 h 1318"/>
                <a:gd name="T92" fmla="*/ 389 w 1123"/>
                <a:gd name="T93" fmla="*/ 161 h 1318"/>
                <a:gd name="T94" fmla="*/ 529 w 1123"/>
                <a:gd name="T95" fmla="*/ 68 h 1318"/>
                <a:gd name="T96" fmla="*/ 452 w 1123"/>
                <a:gd name="T97" fmla="*/ 264 h 1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23" h="1318">
                  <a:moveTo>
                    <a:pt x="463" y="264"/>
                  </a:moveTo>
                  <a:lnTo>
                    <a:pt x="678" y="49"/>
                  </a:lnTo>
                  <a:lnTo>
                    <a:pt x="704" y="84"/>
                  </a:lnTo>
                  <a:lnTo>
                    <a:pt x="708" y="66"/>
                  </a:lnTo>
                  <a:lnTo>
                    <a:pt x="717" y="56"/>
                  </a:lnTo>
                  <a:lnTo>
                    <a:pt x="727" y="47"/>
                  </a:lnTo>
                  <a:lnTo>
                    <a:pt x="742" y="43"/>
                  </a:lnTo>
                  <a:lnTo>
                    <a:pt x="754" y="37"/>
                  </a:lnTo>
                  <a:lnTo>
                    <a:pt x="770" y="37"/>
                  </a:lnTo>
                  <a:lnTo>
                    <a:pt x="783" y="37"/>
                  </a:lnTo>
                  <a:lnTo>
                    <a:pt x="799" y="37"/>
                  </a:lnTo>
                  <a:lnTo>
                    <a:pt x="814" y="49"/>
                  </a:lnTo>
                  <a:lnTo>
                    <a:pt x="830" y="66"/>
                  </a:lnTo>
                  <a:lnTo>
                    <a:pt x="834" y="76"/>
                  </a:lnTo>
                  <a:lnTo>
                    <a:pt x="837" y="87"/>
                  </a:lnTo>
                  <a:lnTo>
                    <a:pt x="836" y="97"/>
                  </a:lnTo>
                  <a:lnTo>
                    <a:pt x="836" y="109"/>
                  </a:lnTo>
                  <a:lnTo>
                    <a:pt x="415" y="599"/>
                  </a:lnTo>
                  <a:lnTo>
                    <a:pt x="453" y="588"/>
                  </a:lnTo>
                  <a:lnTo>
                    <a:pt x="485" y="572"/>
                  </a:lnTo>
                  <a:lnTo>
                    <a:pt x="508" y="549"/>
                  </a:lnTo>
                  <a:lnTo>
                    <a:pt x="529" y="522"/>
                  </a:lnTo>
                  <a:lnTo>
                    <a:pt x="549" y="493"/>
                  </a:lnTo>
                  <a:lnTo>
                    <a:pt x="568" y="465"/>
                  </a:lnTo>
                  <a:lnTo>
                    <a:pt x="591" y="440"/>
                  </a:lnTo>
                  <a:lnTo>
                    <a:pt x="620" y="421"/>
                  </a:lnTo>
                  <a:lnTo>
                    <a:pt x="655" y="392"/>
                  </a:lnTo>
                  <a:lnTo>
                    <a:pt x="688" y="359"/>
                  </a:lnTo>
                  <a:lnTo>
                    <a:pt x="715" y="320"/>
                  </a:lnTo>
                  <a:lnTo>
                    <a:pt x="744" y="283"/>
                  </a:lnTo>
                  <a:lnTo>
                    <a:pt x="770" y="242"/>
                  </a:lnTo>
                  <a:lnTo>
                    <a:pt x="801" y="208"/>
                  </a:lnTo>
                  <a:lnTo>
                    <a:pt x="832" y="179"/>
                  </a:lnTo>
                  <a:lnTo>
                    <a:pt x="870" y="157"/>
                  </a:lnTo>
                  <a:lnTo>
                    <a:pt x="890" y="200"/>
                  </a:lnTo>
                  <a:lnTo>
                    <a:pt x="898" y="242"/>
                  </a:lnTo>
                  <a:lnTo>
                    <a:pt x="896" y="283"/>
                  </a:lnTo>
                  <a:lnTo>
                    <a:pt x="888" y="324"/>
                  </a:lnTo>
                  <a:lnTo>
                    <a:pt x="870" y="359"/>
                  </a:lnTo>
                  <a:lnTo>
                    <a:pt x="849" y="394"/>
                  </a:lnTo>
                  <a:lnTo>
                    <a:pt x="824" y="425"/>
                  </a:lnTo>
                  <a:lnTo>
                    <a:pt x="799" y="456"/>
                  </a:lnTo>
                  <a:lnTo>
                    <a:pt x="814" y="458"/>
                  </a:lnTo>
                  <a:lnTo>
                    <a:pt x="830" y="454"/>
                  </a:lnTo>
                  <a:lnTo>
                    <a:pt x="841" y="442"/>
                  </a:lnTo>
                  <a:lnTo>
                    <a:pt x="855" y="429"/>
                  </a:lnTo>
                  <a:lnTo>
                    <a:pt x="865" y="413"/>
                  </a:lnTo>
                  <a:lnTo>
                    <a:pt x="874" y="401"/>
                  </a:lnTo>
                  <a:lnTo>
                    <a:pt x="884" y="394"/>
                  </a:lnTo>
                  <a:lnTo>
                    <a:pt x="896" y="396"/>
                  </a:lnTo>
                  <a:lnTo>
                    <a:pt x="934" y="444"/>
                  </a:lnTo>
                  <a:lnTo>
                    <a:pt x="944" y="495"/>
                  </a:lnTo>
                  <a:lnTo>
                    <a:pt x="927" y="545"/>
                  </a:lnTo>
                  <a:lnTo>
                    <a:pt x="894" y="595"/>
                  </a:lnTo>
                  <a:lnTo>
                    <a:pt x="847" y="642"/>
                  </a:lnTo>
                  <a:lnTo>
                    <a:pt x="799" y="690"/>
                  </a:lnTo>
                  <a:lnTo>
                    <a:pt x="750" y="735"/>
                  </a:lnTo>
                  <a:lnTo>
                    <a:pt x="715" y="780"/>
                  </a:lnTo>
                  <a:lnTo>
                    <a:pt x="744" y="783"/>
                  </a:lnTo>
                  <a:lnTo>
                    <a:pt x="770" y="778"/>
                  </a:lnTo>
                  <a:lnTo>
                    <a:pt x="789" y="762"/>
                  </a:lnTo>
                  <a:lnTo>
                    <a:pt x="808" y="743"/>
                  </a:lnTo>
                  <a:lnTo>
                    <a:pt x="824" y="716"/>
                  </a:lnTo>
                  <a:lnTo>
                    <a:pt x="843" y="692"/>
                  </a:lnTo>
                  <a:lnTo>
                    <a:pt x="867" y="671"/>
                  </a:lnTo>
                  <a:lnTo>
                    <a:pt x="896" y="659"/>
                  </a:lnTo>
                  <a:lnTo>
                    <a:pt x="898" y="634"/>
                  </a:lnTo>
                  <a:lnTo>
                    <a:pt x="905" y="617"/>
                  </a:lnTo>
                  <a:lnTo>
                    <a:pt x="917" y="601"/>
                  </a:lnTo>
                  <a:lnTo>
                    <a:pt x="934" y="591"/>
                  </a:lnTo>
                  <a:lnTo>
                    <a:pt x="952" y="580"/>
                  </a:lnTo>
                  <a:lnTo>
                    <a:pt x="969" y="572"/>
                  </a:lnTo>
                  <a:lnTo>
                    <a:pt x="985" y="562"/>
                  </a:lnTo>
                  <a:lnTo>
                    <a:pt x="1002" y="553"/>
                  </a:lnTo>
                  <a:lnTo>
                    <a:pt x="1016" y="586"/>
                  </a:lnTo>
                  <a:lnTo>
                    <a:pt x="1010" y="619"/>
                  </a:lnTo>
                  <a:lnTo>
                    <a:pt x="989" y="652"/>
                  </a:lnTo>
                  <a:lnTo>
                    <a:pt x="962" y="686"/>
                  </a:lnTo>
                  <a:lnTo>
                    <a:pt x="929" y="719"/>
                  </a:lnTo>
                  <a:lnTo>
                    <a:pt x="900" y="756"/>
                  </a:lnTo>
                  <a:lnTo>
                    <a:pt x="878" y="795"/>
                  </a:lnTo>
                  <a:lnTo>
                    <a:pt x="870" y="840"/>
                  </a:lnTo>
                  <a:lnTo>
                    <a:pt x="892" y="824"/>
                  </a:lnTo>
                  <a:lnTo>
                    <a:pt x="915" y="805"/>
                  </a:lnTo>
                  <a:lnTo>
                    <a:pt x="938" y="778"/>
                  </a:lnTo>
                  <a:lnTo>
                    <a:pt x="964" y="750"/>
                  </a:lnTo>
                  <a:lnTo>
                    <a:pt x="987" y="721"/>
                  </a:lnTo>
                  <a:lnTo>
                    <a:pt x="1014" y="698"/>
                  </a:lnTo>
                  <a:lnTo>
                    <a:pt x="1043" y="679"/>
                  </a:lnTo>
                  <a:lnTo>
                    <a:pt x="1074" y="671"/>
                  </a:lnTo>
                  <a:lnTo>
                    <a:pt x="1082" y="675"/>
                  </a:lnTo>
                  <a:lnTo>
                    <a:pt x="1090" y="683"/>
                  </a:lnTo>
                  <a:lnTo>
                    <a:pt x="1095" y="692"/>
                  </a:lnTo>
                  <a:lnTo>
                    <a:pt x="1103" y="704"/>
                  </a:lnTo>
                  <a:lnTo>
                    <a:pt x="1107" y="716"/>
                  </a:lnTo>
                  <a:lnTo>
                    <a:pt x="1113" y="727"/>
                  </a:lnTo>
                  <a:lnTo>
                    <a:pt x="1117" y="741"/>
                  </a:lnTo>
                  <a:lnTo>
                    <a:pt x="1123" y="756"/>
                  </a:lnTo>
                  <a:lnTo>
                    <a:pt x="787" y="1140"/>
                  </a:lnTo>
                  <a:lnTo>
                    <a:pt x="655" y="1152"/>
                  </a:lnTo>
                  <a:lnTo>
                    <a:pt x="657" y="1111"/>
                  </a:lnTo>
                  <a:lnTo>
                    <a:pt x="675" y="1074"/>
                  </a:lnTo>
                  <a:lnTo>
                    <a:pt x="702" y="1039"/>
                  </a:lnTo>
                  <a:lnTo>
                    <a:pt x="735" y="1006"/>
                  </a:lnTo>
                  <a:lnTo>
                    <a:pt x="766" y="971"/>
                  </a:lnTo>
                  <a:lnTo>
                    <a:pt x="795" y="937"/>
                  </a:lnTo>
                  <a:lnTo>
                    <a:pt x="814" y="900"/>
                  </a:lnTo>
                  <a:lnTo>
                    <a:pt x="824" y="863"/>
                  </a:lnTo>
                  <a:lnTo>
                    <a:pt x="760" y="931"/>
                  </a:lnTo>
                  <a:lnTo>
                    <a:pt x="700" y="997"/>
                  </a:lnTo>
                  <a:lnTo>
                    <a:pt x="642" y="1057"/>
                  </a:lnTo>
                  <a:lnTo>
                    <a:pt x="583" y="1117"/>
                  </a:lnTo>
                  <a:lnTo>
                    <a:pt x="519" y="1169"/>
                  </a:lnTo>
                  <a:lnTo>
                    <a:pt x="453" y="1223"/>
                  </a:lnTo>
                  <a:lnTo>
                    <a:pt x="384" y="1270"/>
                  </a:lnTo>
                  <a:lnTo>
                    <a:pt x="308" y="1318"/>
                  </a:lnTo>
                  <a:lnTo>
                    <a:pt x="357" y="1239"/>
                  </a:lnTo>
                  <a:lnTo>
                    <a:pt x="407" y="1171"/>
                  </a:lnTo>
                  <a:lnTo>
                    <a:pt x="457" y="1111"/>
                  </a:lnTo>
                  <a:lnTo>
                    <a:pt x="510" y="1059"/>
                  </a:lnTo>
                  <a:lnTo>
                    <a:pt x="562" y="1002"/>
                  </a:lnTo>
                  <a:lnTo>
                    <a:pt x="618" y="948"/>
                  </a:lnTo>
                  <a:lnTo>
                    <a:pt x="677" y="886"/>
                  </a:lnTo>
                  <a:lnTo>
                    <a:pt x="739" y="816"/>
                  </a:lnTo>
                  <a:lnTo>
                    <a:pt x="715" y="780"/>
                  </a:lnTo>
                  <a:lnTo>
                    <a:pt x="271" y="1247"/>
                  </a:lnTo>
                  <a:lnTo>
                    <a:pt x="250" y="1237"/>
                  </a:lnTo>
                  <a:lnTo>
                    <a:pt x="234" y="1225"/>
                  </a:lnTo>
                  <a:lnTo>
                    <a:pt x="223" y="1208"/>
                  </a:lnTo>
                  <a:lnTo>
                    <a:pt x="219" y="1191"/>
                  </a:lnTo>
                  <a:lnTo>
                    <a:pt x="217" y="1169"/>
                  </a:lnTo>
                  <a:lnTo>
                    <a:pt x="221" y="1152"/>
                  </a:lnTo>
                  <a:lnTo>
                    <a:pt x="230" y="1136"/>
                  </a:lnTo>
                  <a:lnTo>
                    <a:pt x="248" y="1127"/>
                  </a:lnTo>
                  <a:lnTo>
                    <a:pt x="294" y="1072"/>
                  </a:lnTo>
                  <a:lnTo>
                    <a:pt x="341" y="1022"/>
                  </a:lnTo>
                  <a:lnTo>
                    <a:pt x="386" y="970"/>
                  </a:lnTo>
                  <a:lnTo>
                    <a:pt x="430" y="921"/>
                  </a:lnTo>
                  <a:lnTo>
                    <a:pt x="473" y="869"/>
                  </a:lnTo>
                  <a:lnTo>
                    <a:pt x="517" y="816"/>
                  </a:lnTo>
                  <a:lnTo>
                    <a:pt x="560" y="762"/>
                  </a:lnTo>
                  <a:lnTo>
                    <a:pt x="607" y="708"/>
                  </a:lnTo>
                  <a:lnTo>
                    <a:pt x="539" y="735"/>
                  </a:lnTo>
                  <a:lnTo>
                    <a:pt x="481" y="778"/>
                  </a:lnTo>
                  <a:lnTo>
                    <a:pt x="428" y="830"/>
                  </a:lnTo>
                  <a:lnTo>
                    <a:pt x="382" y="890"/>
                  </a:lnTo>
                  <a:lnTo>
                    <a:pt x="335" y="950"/>
                  </a:lnTo>
                  <a:lnTo>
                    <a:pt x="291" y="1012"/>
                  </a:lnTo>
                  <a:lnTo>
                    <a:pt x="242" y="1072"/>
                  </a:lnTo>
                  <a:lnTo>
                    <a:pt x="188" y="1127"/>
                  </a:lnTo>
                  <a:lnTo>
                    <a:pt x="116" y="1066"/>
                  </a:lnTo>
                  <a:lnTo>
                    <a:pt x="415" y="659"/>
                  </a:lnTo>
                  <a:lnTo>
                    <a:pt x="391" y="636"/>
                  </a:lnTo>
                  <a:lnTo>
                    <a:pt x="79" y="983"/>
                  </a:lnTo>
                  <a:lnTo>
                    <a:pt x="52" y="919"/>
                  </a:lnTo>
                  <a:lnTo>
                    <a:pt x="60" y="857"/>
                  </a:lnTo>
                  <a:lnTo>
                    <a:pt x="89" y="793"/>
                  </a:lnTo>
                  <a:lnTo>
                    <a:pt x="135" y="731"/>
                  </a:lnTo>
                  <a:lnTo>
                    <a:pt x="186" y="667"/>
                  </a:lnTo>
                  <a:lnTo>
                    <a:pt x="232" y="605"/>
                  </a:lnTo>
                  <a:lnTo>
                    <a:pt x="267" y="541"/>
                  </a:lnTo>
                  <a:lnTo>
                    <a:pt x="283" y="479"/>
                  </a:lnTo>
                  <a:lnTo>
                    <a:pt x="7" y="803"/>
                  </a:lnTo>
                  <a:lnTo>
                    <a:pt x="0" y="739"/>
                  </a:lnTo>
                  <a:lnTo>
                    <a:pt x="13" y="681"/>
                  </a:lnTo>
                  <a:lnTo>
                    <a:pt x="42" y="622"/>
                  </a:lnTo>
                  <a:lnTo>
                    <a:pt x="81" y="566"/>
                  </a:lnTo>
                  <a:lnTo>
                    <a:pt x="122" y="508"/>
                  </a:lnTo>
                  <a:lnTo>
                    <a:pt x="161" y="454"/>
                  </a:lnTo>
                  <a:lnTo>
                    <a:pt x="192" y="400"/>
                  </a:lnTo>
                  <a:lnTo>
                    <a:pt x="211" y="347"/>
                  </a:lnTo>
                  <a:lnTo>
                    <a:pt x="7" y="564"/>
                  </a:lnTo>
                  <a:lnTo>
                    <a:pt x="91" y="264"/>
                  </a:lnTo>
                  <a:lnTo>
                    <a:pt x="126" y="256"/>
                  </a:lnTo>
                  <a:lnTo>
                    <a:pt x="161" y="248"/>
                  </a:lnTo>
                  <a:lnTo>
                    <a:pt x="194" y="235"/>
                  </a:lnTo>
                  <a:lnTo>
                    <a:pt x="227" y="223"/>
                  </a:lnTo>
                  <a:lnTo>
                    <a:pt x="258" y="206"/>
                  </a:lnTo>
                  <a:lnTo>
                    <a:pt x="291" y="190"/>
                  </a:lnTo>
                  <a:lnTo>
                    <a:pt x="322" y="173"/>
                  </a:lnTo>
                  <a:lnTo>
                    <a:pt x="355" y="157"/>
                  </a:lnTo>
                  <a:lnTo>
                    <a:pt x="358" y="161"/>
                  </a:lnTo>
                  <a:lnTo>
                    <a:pt x="351" y="175"/>
                  </a:lnTo>
                  <a:lnTo>
                    <a:pt x="345" y="182"/>
                  </a:lnTo>
                  <a:lnTo>
                    <a:pt x="343" y="190"/>
                  </a:lnTo>
                  <a:lnTo>
                    <a:pt x="345" y="196"/>
                  </a:lnTo>
                  <a:lnTo>
                    <a:pt x="355" y="204"/>
                  </a:lnTo>
                  <a:lnTo>
                    <a:pt x="389" y="161"/>
                  </a:lnTo>
                  <a:lnTo>
                    <a:pt x="424" y="132"/>
                  </a:lnTo>
                  <a:lnTo>
                    <a:pt x="459" y="107"/>
                  </a:lnTo>
                  <a:lnTo>
                    <a:pt x="494" y="87"/>
                  </a:lnTo>
                  <a:lnTo>
                    <a:pt x="529" y="68"/>
                  </a:lnTo>
                  <a:lnTo>
                    <a:pt x="566" y="49"/>
                  </a:lnTo>
                  <a:lnTo>
                    <a:pt x="603" y="25"/>
                  </a:lnTo>
                  <a:lnTo>
                    <a:pt x="644" y="0"/>
                  </a:lnTo>
                  <a:lnTo>
                    <a:pt x="452" y="264"/>
                  </a:lnTo>
                  <a:lnTo>
                    <a:pt x="463" y="26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32" name="Freeform 40">
              <a:extLst>
                <a:ext uri="{FF2B5EF4-FFF2-40B4-BE49-F238E27FC236}">
                  <a16:creationId xmlns:a16="http://schemas.microsoft.com/office/drawing/2014/main" id="{16026811-8F99-4168-983A-B657F10CC3C9}"/>
                </a:ext>
              </a:extLst>
            </p:cNvPr>
            <p:cNvSpPr>
              <a:spLocks/>
            </p:cNvSpPr>
            <p:nvPr/>
          </p:nvSpPr>
          <p:spPr bwMode="auto">
            <a:xfrm>
              <a:off x="1713" y="1971"/>
              <a:ext cx="36" cy="23"/>
            </a:xfrm>
            <a:custGeom>
              <a:avLst/>
              <a:gdLst>
                <a:gd name="T0" fmla="*/ 72 w 72"/>
                <a:gd name="T1" fmla="*/ 0 h 46"/>
                <a:gd name="T2" fmla="*/ 0 w 72"/>
                <a:gd name="T3" fmla="*/ 46 h 46"/>
                <a:gd name="T4" fmla="*/ 72 w 72"/>
                <a:gd name="T5" fmla="*/ 0 h 46"/>
              </a:gdLst>
              <a:ahLst/>
              <a:cxnLst>
                <a:cxn ang="0">
                  <a:pos x="T0" y="T1"/>
                </a:cxn>
                <a:cxn ang="0">
                  <a:pos x="T2" y="T3"/>
                </a:cxn>
                <a:cxn ang="0">
                  <a:pos x="T4" y="T5"/>
                </a:cxn>
              </a:cxnLst>
              <a:rect l="0" t="0" r="r" b="b"/>
              <a:pathLst>
                <a:path w="72" h="46">
                  <a:moveTo>
                    <a:pt x="72" y="0"/>
                  </a:moveTo>
                  <a:lnTo>
                    <a:pt x="0" y="46"/>
                  </a:lnTo>
                  <a:lnTo>
                    <a:pt x="7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33" name="Freeform 41">
              <a:extLst>
                <a:ext uri="{FF2B5EF4-FFF2-40B4-BE49-F238E27FC236}">
                  <a16:creationId xmlns:a16="http://schemas.microsoft.com/office/drawing/2014/main" id="{553ABB69-8A60-4811-BBA7-C21300BCCBBF}"/>
                </a:ext>
              </a:extLst>
            </p:cNvPr>
            <p:cNvSpPr>
              <a:spLocks/>
            </p:cNvSpPr>
            <p:nvPr/>
          </p:nvSpPr>
          <p:spPr bwMode="auto">
            <a:xfrm>
              <a:off x="718" y="2114"/>
              <a:ext cx="210" cy="178"/>
            </a:xfrm>
            <a:custGeom>
              <a:avLst/>
              <a:gdLst>
                <a:gd name="T0" fmla="*/ 419 w 419"/>
                <a:gd name="T1" fmla="*/ 229 h 355"/>
                <a:gd name="T2" fmla="*/ 413 w 419"/>
                <a:gd name="T3" fmla="*/ 244 h 355"/>
                <a:gd name="T4" fmla="*/ 404 w 419"/>
                <a:gd name="T5" fmla="*/ 262 h 355"/>
                <a:gd name="T6" fmla="*/ 386 w 419"/>
                <a:gd name="T7" fmla="*/ 275 h 355"/>
                <a:gd name="T8" fmla="*/ 371 w 419"/>
                <a:gd name="T9" fmla="*/ 287 h 355"/>
                <a:gd name="T10" fmla="*/ 336 w 419"/>
                <a:gd name="T11" fmla="*/ 275 h 355"/>
                <a:gd name="T12" fmla="*/ 330 w 419"/>
                <a:gd name="T13" fmla="*/ 279 h 355"/>
                <a:gd name="T14" fmla="*/ 330 w 419"/>
                <a:gd name="T15" fmla="*/ 289 h 355"/>
                <a:gd name="T16" fmla="*/ 332 w 419"/>
                <a:gd name="T17" fmla="*/ 300 h 355"/>
                <a:gd name="T18" fmla="*/ 336 w 419"/>
                <a:gd name="T19" fmla="*/ 312 h 355"/>
                <a:gd name="T20" fmla="*/ 308 w 419"/>
                <a:gd name="T21" fmla="*/ 304 h 355"/>
                <a:gd name="T22" fmla="*/ 283 w 419"/>
                <a:gd name="T23" fmla="*/ 296 h 355"/>
                <a:gd name="T24" fmla="*/ 260 w 419"/>
                <a:gd name="T25" fmla="*/ 283 h 355"/>
                <a:gd name="T26" fmla="*/ 239 w 419"/>
                <a:gd name="T27" fmla="*/ 271 h 355"/>
                <a:gd name="T28" fmla="*/ 215 w 419"/>
                <a:gd name="T29" fmla="*/ 256 h 355"/>
                <a:gd name="T30" fmla="*/ 192 w 419"/>
                <a:gd name="T31" fmla="*/ 242 h 355"/>
                <a:gd name="T32" fmla="*/ 167 w 419"/>
                <a:gd name="T33" fmla="*/ 227 h 355"/>
                <a:gd name="T34" fmla="*/ 144 w 419"/>
                <a:gd name="T35" fmla="*/ 215 h 355"/>
                <a:gd name="T36" fmla="*/ 144 w 419"/>
                <a:gd name="T37" fmla="*/ 229 h 355"/>
                <a:gd name="T38" fmla="*/ 287 w 419"/>
                <a:gd name="T39" fmla="*/ 347 h 355"/>
                <a:gd name="T40" fmla="*/ 254 w 419"/>
                <a:gd name="T41" fmla="*/ 355 h 355"/>
                <a:gd name="T42" fmla="*/ 221 w 419"/>
                <a:gd name="T43" fmla="*/ 349 h 355"/>
                <a:gd name="T44" fmla="*/ 186 w 419"/>
                <a:gd name="T45" fmla="*/ 333 h 355"/>
                <a:gd name="T46" fmla="*/ 153 w 419"/>
                <a:gd name="T47" fmla="*/ 314 h 355"/>
                <a:gd name="T48" fmla="*/ 116 w 419"/>
                <a:gd name="T49" fmla="*/ 291 h 355"/>
                <a:gd name="T50" fmla="*/ 82 w 419"/>
                <a:gd name="T51" fmla="*/ 273 h 355"/>
                <a:gd name="T52" fmla="*/ 47 w 419"/>
                <a:gd name="T53" fmla="*/ 262 h 355"/>
                <a:gd name="T54" fmla="*/ 12 w 419"/>
                <a:gd name="T55" fmla="*/ 264 h 355"/>
                <a:gd name="T56" fmla="*/ 4 w 419"/>
                <a:gd name="T57" fmla="*/ 252 h 355"/>
                <a:gd name="T58" fmla="*/ 2 w 419"/>
                <a:gd name="T59" fmla="*/ 240 h 355"/>
                <a:gd name="T60" fmla="*/ 0 w 419"/>
                <a:gd name="T61" fmla="*/ 227 h 355"/>
                <a:gd name="T62" fmla="*/ 6 w 419"/>
                <a:gd name="T63" fmla="*/ 215 h 355"/>
                <a:gd name="T64" fmla="*/ 10 w 419"/>
                <a:gd name="T65" fmla="*/ 201 h 355"/>
                <a:gd name="T66" fmla="*/ 18 w 419"/>
                <a:gd name="T67" fmla="*/ 188 h 355"/>
                <a:gd name="T68" fmla="*/ 25 w 419"/>
                <a:gd name="T69" fmla="*/ 176 h 355"/>
                <a:gd name="T70" fmla="*/ 35 w 419"/>
                <a:gd name="T71" fmla="*/ 169 h 355"/>
                <a:gd name="T72" fmla="*/ 51 w 419"/>
                <a:gd name="T73" fmla="*/ 172 h 355"/>
                <a:gd name="T74" fmla="*/ 64 w 419"/>
                <a:gd name="T75" fmla="*/ 184 h 355"/>
                <a:gd name="T76" fmla="*/ 76 w 419"/>
                <a:gd name="T77" fmla="*/ 196 h 355"/>
                <a:gd name="T78" fmla="*/ 89 w 419"/>
                <a:gd name="T79" fmla="*/ 209 h 355"/>
                <a:gd name="T80" fmla="*/ 99 w 419"/>
                <a:gd name="T81" fmla="*/ 219 h 355"/>
                <a:gd name="T82" fmla="*/ 111 w 419"/>
                <a:gd name="T83" fmla="*/ 223 h 355"/>
                <a:gd name="T84" fmla="*/ 124 w 419"/>
                <a:gd name="T85" fmla="*/ 221 h 355"/>
                <a:gd name="T86" fmla="*/ 144 w 419"/>
                <a:gd name="T87" fmla="*/ 215 h 355"/>
                <a:gd name="T88" fmla="*/ 122 w 419"/>
                <a:gd name="T89" fmla="*/ 194 h 355"/>
                <a:gd name="T90" fmla="*/ 101 w 419"/>
                <a:gd name="T91" fmla="*/ 172 h 355"/>
                <a:gd name="T92" fmla="*/ 80 w 419"/>
                <a:gd name="T93" fmla="*/ 147 h 355"/>
                <a:gd name="T94" fmla="*/ 64 w 419"/>
                <a:gd name="T95" fmla="*/ 120 h 355"/>
                <a:gd name="T96" fmla="*/ 52 w 419"/>
                <a:gd name="T97" fmla="*/ 89 h 355"/>
                <a:gd name="T98" fmla="*/ 51 w 419"/>
                <a:gd name="T99" fmla="*/ 60 h 355"/>
                <a:gd name="T100" fmla="*/ 58 w 419"/>
                <a:gd name="T101" fmla="*/ 29 h 355"/>
                <a:gd name="T102" fmla="*/ 84 w 419"/>
                <a:gd name="T103" fmla="*/ 0 h 355"/>
                <a:gd name="T104" fmla="*/ 419 w 419"/>
                <a:gd name="T105" fmla="*/ 229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19" h="355">
                  <a:moveTo>
                    <a:pt x="419" y="229"/>
                  </a:moveTo>
                  <a:lnTo>
                    <a:pt x="413" y="244"/>
                  </a:lnTo>
                  <a:lnTo>
                    <a:pt x="404" y="262"/>
                  </a:lnTo>
                  <a:lnTo>
                    <a:pt x="386" y="275"/>
                  </a:lnTo>
                  <a:lnTo>
                    <a:pt x="371" y="287"/>
                  </a:lnTo>
                  <a:lnTo>
                    <a:pt x="336" y="275"/>
                  </a:lnTo>
                  <a:lnTo>
                    <a:pt x="330" y="279"/>
                  </a:lnTo>
                  <a:lnTo>
                    <a:pt x="330" y="289"/>
                  </a:lnTo>
                  <a:lnTo>
                    <a:pt x="332" y="300"/>
                  </a:lnTo>
                  <a:lnTo>
                    <a:pt x="336" y="312"/>
                  </a:lnTo>
                  <a:lnTo>
                    <a:pt x="308" y="304"/>
                  </a:lnTo>
                  <a:lnTo>
                    <a:pt x="283" y="296"/>
                  </a:lnTo>
                  <a:lnTo>
                    <a:pt x="260" y="283"/>
                  </a:lnTo>
                  <a:lnTo>
                    <a:pt x="239" y="271"/>
                  </a:lnTo>
                  <a:lnTo>
                    <a:pt x="215" y="256"/>
                  </a:lnTo>
                  <a:lnTo>
                    <a:pt x="192" y="242"/>
                  </a:lnTo>
                  <a:lnTo>
                    <a:pt x="167" y="227"/>
                  </a:lnTo>
                  <a:lnTo>
                    <a:pt x="144" y="215"/>
                  </a:lnTo>
                  <a:lnTo>
                    <a:pt x="144" y="229"/>
                  </a:lnTo>
                  <a:lnTo>
                    <a:pt x="287" y="347"/>
                  </a:lnTo>
                  <a:lnTo>
                    <a:pt x="254" y="355"/>
                  </a:lnTo>
                  <a:lnTo>
                    <a:pt x="221" y="349"/>
                  </a:lnTo>
                  <a:lnTo>
                    <a:pt x="186" y="333"/>
                  </a:lnTo>
                  <a:lnTo>
                    <a:pt x="153" y="314"/>
                  </a:lnTo>
                  <a:lnTo>
                    <a:pt x="116" y="291"/>
                  </a:lnTo>
                  <a:lnTo>
                    <a:pt x="82" y="273"/>
                  </a:lnTo>
                  <a:lnTo>
                    <a:pt x="47" y="262"/>
                  </a:lnTo>
                  <a:lnTo>
                    <a:pt x="12" y="264"/>
                  </a:lnTo>
                  <a:lnTo>
                    <a:pt x="4" y="252"/>
                  </a:lnTo>
                  <a:lnTo>
                    <a:pt x="2" y="240"/>
                  </a:lnTo>
                  <a:lnTo>
                    <a:pt x="0" y="227"/>
                  </a:lnTo>
                  <a:lnTo>
                    <a:pt x="6" y="215"/>
                  </a:lnTo>
                  <a:lnTo>
                    <a:pt x="10" y="201"/>
                  </a:lnTo>
                  <a:lnTo>
                    <a:pt x="18" y="188"/>
                  </a:lnTo>
                  <a:lnTo>
                    <a:pt x="25" y="176"/>
                  </a:lnTo>
                  <a:lnTo>
                    <a:pt x="35" y="169"/>
                  </a:lnTo>
                  <a:lnTo>
                    <a:pt x="51" y="172"/>
                  </a:lnTo>
                  <a:lnTo>
                    <a:pt x="64" y="184"/>
                  </a:lnTo>
                  <a:lnTo>
                    <a:pt x="76" y="196"/>
                  </a:lnTo>
                  <a:lnTo>
                    <a:pt x="89" y="209"/>
                  </a:lnTo>
                  <a:lnTo>
                    <a:pt x="99" y="219"/>
                  </a:lnTo>
                  <a:lnTo>
                    <a:pt x="111" y="223"/>
                  </a:lnTo>
                  <a:lnTo>
                    <a:pt x="124" y="221"/>
                  </a:lnTo>
                  <a:lnTo>
                    <a:pt x="144" y="215"/>
                  </a:lnTo>
                  <a:lnTo>
                    <a:pt x="122" y="194"/>
                  </a:lnTo>
                  <a:lnTo>
                    <a:pt x="101" y="172"/>
                  </a:lnTo>
                  <a:lnTo>
                    <a:pt x="80" y="147"/>
                  </a:lnTo>
                  <a:lnTo>
                    <a:pt x="64" y="120"/>
                  </a:lnTo>
                  <a:lnTo>
                    <a:pt x="52" y="89"/>
                  </a:lnTo>
                  <a:lnTo>
                    <a:pt x="51" y="60"/>
                  </a:lnTo>
                  <a:lnTo>
                    <a:pt x="58" y="29"/>
                  </a:lnTo>
                  <a:lnTo>
                    <a:pt x="84" y="0"/>
                  </a:lnTo>
                  <a:lnTo>
                    <a:pt x="419" y="22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34" name="Freeform 42">
              <a:extLst>
                <a:ext uri="{FF2B5EF4-FFF2-40B4-BE49-F238E27FC236}">
                  <a16:creationId xmlns:a16="http://schemas.microsoft.com/office/drawing/2014/main" id="{BF5501E8-2A65-4409-A1F0-188C33DC0B74}"/>
                </a:ext>
              </a:extLst>
            </p:cNvPr>
            <p:cNvSpPr>
              <a:spLocks/>
            </p:cNvSpPr>
            <p:nvPr/>
          </p:nvSpPr>
          <p:spPr bwMode="auto">
            <a:xfrm>
              <a:off x="1888" y="1967"/>
              <a:ext cx="269" cy="82"/>
            </a:xfrm>
            <a:custGeom>
              <a:avLst/>
              <a:gdLst>
                <a:gd name="T0" fmla="*/ 539 w 539"/>
                <a:gd name="T1" fmla="*/ 54 h 163"/>
                <a:gd name="T2" fmla="*/ 533 w 539"/>
                <a:gd name="T3" fmla="*/ 64 h 163"/>
                <a:gd name="T4" fmla="*/ 533 w 539"/>
                <a:gd name="T5" fmla="*/ 78 h 163"/>
                <a:gd name="T6" fmla="*/ 535 w 539"/>
                <a:gd name="T7" fmla="*/ 87 h 163"/>
                <a:gd name="T8" fmla="*/ 539 w 539"/>
                <a:gd name="T9" fmla="*/ 91 h 163"/>
                <a:gd name="T10" fmla="*/ 12 w 539"/>
                <a:gd name="T11" fmla="*/ 163 h 163"/>
                <a:gd name="T12" fmla="*/ 2 w 539"/>
                <a:gd name="T13" fmla="*/ 151 h 163"/>
                <a:gd name="T14" fmla="*/ 0 w 539"/>
                <a:gd name="T15" fmla="*/ 140 h 163"/>
                <a:gd name="T16" fmla="*/ 0 w 539"/>
                <a:gd name="T17" fmla="*/ 126 h 163"/>
                <a:gd name="T18" fmla="*/ 6 w 539"/>
                <a:gd name="T19" fmla="*/ 113 h 163"/>
                <a:gd name="T20" fmla="*/ 12 w 539"/>
                <a:gd name="T21" fmla="*/ 97 h 163"/>
                <a:gd name="T22" fmla="*/ 21 w 539"/>
                <a:gd name="T23" fmla="*/ 82 h 163"/>
                <a:gd name="T24" fmla="*/ 33 w 539"/>
                <a:gd name="T25" fmla="*/ 66 h 163"/>
                <a:gd name="T26" fmla="*/ 47 w 539"/>
                <a:gd name="T27" fmla="*/ 54 h 163"/>
                <a:gd name="T28" fmla="*/ 112 w 539"/>
                <a:gd name="T29" fmla="*/ 49 h 163"/>
                <a:gd name="T30" fmla="*/ 178 w 539"/>
                <a:gd name="T31" fmla="*/ 37 h 163"/>
                <a:gd name="T32" fmla="*/ 242 w 539"/>
                <a:gd name="T33" fmla="*/ 21 h 163"/>
                <a:gd name="T34" fmla="*/ 306 w 539"/>
                <a:gd name="T35" fmla="*/ 10 h 163"/>
                <a:gd name="T36" fmla="*/ 365 w 539"/>
                <a:gd name="T37" fmla="*/ 0 h 163"/>
                <a:gd name="T38" fmla="*/ 425 w 539"/>
                <a:gd name="T39" fmla="*/ 2 h 163"/>
                <a:gd name="T40" fmla="*/ 483 w 539"/>
                <a:gd name="T41" fmla="*/ 18 h 163"/>
                <a:gd name="T42" fmla="*/ 539 w 539"/>
                <a:gd name="T43" fmla="*/ 54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9" h="163">
                  <a:moveTo>
                    <a:pt x="539" y="54"/>
                  </a:moveTo>
                  <a:lnTo>
                    <a:pt x="533" y="64"/>
                  </a:lnTo>
                  <a:lnTo>
                    <a:pt x="533" y="78"/>
                  </a:lnTo>
                  <a:lnTo>
                    <a:pt x="535" y="87"/>
                  </a:lnTo>
                  <a:lnTo>
                    <a:pt x="539" y="91"/>
                  </a:lnTo>
                  <a:lnTo>
                    <a:pt x="12" y="163"/>
                  </a:lnTo>
                  <a:lnTo>
                    <a:pt x="2" y="151"/>
                  </a:lnTo>
                  <a:lnTo>
                    <a:pt x="0" y="140"/>
                  </a:lnTo>
                  <a:lnTo>
                    <a:pt x="0" y="126"/>
                  </a:lnTo>
                  <a:lnTo>
                    <a:pt x="6" y="113"/>
                  </a:lnTo>
                  <a:lnTo>
                    <a:pt x="12" y="97"/>
                  </a:lnTo>
                  <a:lnTo>
                    <a:pt x="21" y="82"/>
                  </a:lnTo>
                  <a:lnTo>
                    <a:pt x="33" y="66"/>
                  </a:lnTo>
                  <a:lnTo>
                    <a:pt x="47" y="54"/>
                  </a:lnTo>
                  <a:lnTo>
                    <a:pt x="112" y="49"/>
                  </a:lnTo>
                  <a:lnTo>
                    <a:pt x="178" y="37"/>
                  </a:lnTo>
                  <a:lnTo>
                    <a:pt x="242" y="21"/>
                  </a:lnTo>
                  <a:lnTo>
                    <a:pt x="306" y="10"/>
                  </a:lnTo>
                  <a:lnTo>
                    <a:pt x="365" y="0"/>
                  </a:lnTo>
                  <a:lnTo>
                    <a:pt x="425" y="2"/>
                  </a:lnTo>
                  <a:lnTo>
                    <a:pt x="483" y="18"/>
                  </a:lnTo>
                  <a:lnTo>
                    <a:pt x="539" y="5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35" name="Freeform 43">
              <a:extLst>
                <a:ext uri="{FF2B5EF4-FFF2-40B4-BE49-F238E27FC236}">
                  <a16:creationId xmlns:a16="http://schemas.microsoft.com/office/drawing/2014/main" id="{A774EC86-7817-4A2F-9591-AB02D98778AA}"/>
                </a:ext>
              </a:extLst>
            </p:cNvPr>
            <p:cNvSpPr>
              <a:spLocks/>
            </p:cNvSpPr>
            <p:nvPr/>
          </p:nvSpPr>
          <p:spPr bwMode="auto">
            <a:xfrm>
              <a:off x="2295" y="1958"/>
              <a:ext cx="41" cy="55"/>
            </a:xfrm>
            <a:custGeom>
              <a:avLst/>
              <a:gdLst>
                <a:gd name="T0" fmla="*/ 83 w 83"/>
                <a:gd name="T1" fmla="*/ 0 h 108"/>
                <a:gd name="T2" fmla="*/ 0 w 83"/>
                <a:gd name="T3" fmla="*/ 108 h 108"/>
                <a:gd name="T4" fmla="*/ 83 w 83"/>
                <a:gd name="T5" fmla="*/ 0 h 108"/>
              </a:gdLst>
              <a:ahLst/>
              <a:cxnLst>
                <a:cxn ang="0">
                  <a:pos x="T0" y="T1"/>
                </a:cxn>
                <a:cxn ang="0">
                  <a:pos x="T2" y="T3"/>
                </a:cxn>
                <a:cxn ang="0">
                  <a:pos x="T4" y="T5"/>
                </a:cxn>
              </a:cxnLst>
              <a:rect l="0" t="0" r="r" b="b"/>
              <a:pathLst>
                <a:path w="83" h="108">
                  <a:moveTo>
                    <a:pt x="83" y="0"/>
                  </a:moveTo>
                  <a:lnTo>
                    <a:pt x="0" y="108"/>
                  </a:lnTo>
                  <a:lnTo>
                    <a:pt x="8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36" name="Freeform 44">
              <a:extLst>
                <a:ext uri="{FF2B5EF4-FFF2-40B4-BE49-F238E27FC236}">
                  <a16:creationId xmlns:a16="http://schemas.microsoft.com/office/drawing/2014/main" id="{D92F527D-402A-4AAA-A6B4-9DEDA35AA9A7}"/>
                </a:ext>
              </a:extLst>
            </p:cNvPr>
            <p:cNvSpPr>
              <a:spLocks/>
            </p:cNvSpPr>
            <p:nvPr/>
          </p:nvSpPr>
          <p:spPr bwMode="auto">
            <a:xfrm>
              <a:off x="1635" y="2043"/>
              <a:ext cx="162" cy="77"/>
            </a:xfrm>
            <a:custGeom>
              <a:avLst/>
              <a:gdLst>
                <a:gd name="T0" fmla="*/ 324 w 324"/>
                <a:gd name="T1" fmla="*/ 0 h 155"/>
                <a:gd name="T2" fmla="*/ 283 w 324"/>
                <a:gd name="T3" fmla="*/ 10 h 155"/>
                <a:gd name="T4" fmla="*/ 242 w 324"/>
                <a:gd name="T5" fmla="*/ 28 h 155"/>
                <a:gd name="T6" fmla="*/ 203 w 324"/>
                <a:gd name="T7" fmla="*/ 49 h 155"/>
                <a:gd name="T8" fmla="*/ 165 w 324"/>
                <a:gd name="T9" fmla="*/ 72 h 155"/>
                <a:gd name="T10" fmla="*/ 124 w 324"/>
                <a:gd name="T11" fmla="*/ 95 h 155"/>
                <a:gd name="T12" fmla="*/ 85 w 324"/>
                <a:gd name="T13" fmla="*/ 119 h 155"/>
                <a:gd name="T14" fmla="*/ 42 w 324"/>
                <a:gd name="T15" fmla="*/ 138 h 155"/>
                <a:gd name="T16" fmla="*/ 0 w 324"/>
                <a:gd name="T17" fmla="*/ 155 h 155"/>
                <a:gd name="T18" fmla="*/ 33 w 324"/>
                <a:gd name="T19" fmla="*/ 138 h 155"/>
                <a:gd name="T20" fmla="*/ 66 w 324"/>
                <a:gd name="T21" fmla="*/ 117 h 155"/>
                <a:gd name="T22" fmla="*/ 97 w 324"/>
                <a:gd name="T23" fmla="*/ 92 h 155"/>
                <a:gd name="T24" fmla="*/ 134 w 324"/>
                <a:gd name="T25" fmla="*/ 68 h 155"/>
                <a:gd name="T26" fmla="*/ 170 w 324"/>
                <a:gd name="T27" fmla="*/ 43 h 155"/>
                <a:gd name="T28" fmla="*/ 213 w 324"/>
                <a:gd name="T29" fmla="*/ 24 h 155"/>
                <a:gd name="T30" fmla="*/ 264 w 324"/>
                <a:gd name="T31" fmla="*/ 8 h 155"/>
                <a:gd name="T32" fmla="*/ 324 w 324"/>
                <a:gd name="T33"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4" h="155">
                  <a:moveTo>
                    <a:pt x="324" y="0"/>
                  </a:moveTo>
                  <a:lnTo>
                    <a:pt x="283" y="10"/>
                  </a:lnTo>
                  <a:lnTo>
                    <a:pt x="242" y="28"/>
                  </a:lnTo>
                  <a:lnTo>
                    <a:pt x="203" y="49"/>
                  </a:lnTo>
                  <a:lnTo>
                    <a:pt x="165" y="72"/>
                  </a:lnTo>
                  <a:lnTo>
                    <a:pt x="124" y="95"/>
                  </a:lnTo>
                  <a:lnTo>
                    <a:pt x="85" y="119"/>
                  </a:lnTo>
                  <a:lnTo>
                    <a:pt x="42" y="138"/>
                  </a:lnTo>
                  <a:lnTo>
                    <a:pt x="0" y="155"/>
                  </a:lnTo>
                  <a:lnTo>
                    <a:pt x="33" y="138"/>
                  </a:lnTo>
                  <a:lnTo>
                    <a:pt x="66" y="117"/>
                  </a:lnTo>
                  <a:lnTo>
                    <a:pt x="97" y="92"/>
                  </a:lnTo>
                  <a:lnTo>
                    <a:pt x="134" y="68"/>
                  </a:lnTo>
                  <a:lnTo>
                    <a:pt x="170" y="43"/>
                  </a:lnTo>
                  <a:lnTo>
                    <a:pt x="213" y="24"/>
                  </a:lnTo>
                  <a:lnTo>
                    <a:pt x="264" y="8"/>
                  </a:lnTo>
                  <a:lnTo>
                    <a:pt x="324" y="0"/>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37" name="Freeform 45">
              <a:extLst>
                <a:ext uri="{FF2B5EF4-FFF2-40B4-BE49-F238E27FC236}">
                  <a16:creationId xmlns:a16="http://schemas.microsoft.com/office/drawing/2014/main" id="{40800E55-C492-4A81-AD4B-604F27DEA878}"/>
                </a:ext>
              </a:extLst>
            </p:cNvPr>
            <p:cNvSpPr>
              <a:spLocks/>
            </p:cNvSpPr>
            <p:nvPr/>
          </p:nvSpPr>
          <p:spPr bwMode="auto">
            <a:xfrm>
              <a:off x="903" y="2148"/>
              <a:ext cx="433" cy="376"/>
            </a:xfrm>
            <a:custGeom>
              <a:avLst/>
              <a:gdLst>
                <a:gd name="T0" fmla="*/ 863 w 864"/>
                <a:gd name="T1" fmla="*/ 339 h 752"/>
                <a:gd name="T2" fmla="*/ 857 w 864"/>
                <a:gd name="T3" fmla="*/ 407 h 752"/>
                <a:gd name="T4" fmla="*/ 826 w 864"/>
                <a:gd name="T5" fmla="*/ 465 h 752"/>
                <a:gd name="T6" fmla="*/ 785 w 864"/>
                <a:gd name="T7" fmla="*/ 523 h 752"/>
                <a:gd name="T8" fmla="*/ 748 w 864"/>
                <a:gd name="T9" fmla="*/ 560 h 752"/>
                <a:gd name="T10" fmla="*/ 721 w 864"/>
                <a:gd name="T11" fmla="*/ 599 h 752"/>
                <a:gd name="T12" fmla="*/ 694 w 864"/>
                <a:gd name="T13" fmla="*/ 657 h 752"/>
                <a:gd name="T14" fmla="*/ 659 w 864"/>
                <a:gd name="T15" fmla="*/ 713 h 752"/>
                <a:gd name="T16" fmla="*/ 647 w 864"/>
                <a:gd name="T17" fmla="*/ 715 h 752"/>
                <a:gd name="T18" fmla="*/ 651 w 864"/>
                <a:gd name="T19" fmla="*/ 680 h 752"/>
                <a:gd name="T20" fmla="*/ 638 w 864"/>
                <a:gd name="T21" fmla="*/ 643 h 752"/>
                <a:gd name="T22" fmla="*/ 624 w 864"/>
                <a:gd name="T23" fmla="*/ 608 h 752"/>
                <a:gd name="T24" fmla="*/ 587 w 864"/>
                <a:gd name="T25" fmla="*/ 568 h 752"/>
                <a:gd name="T26" fmla="*/ 564 w 864"/>
                <a:gd name="T27" fmla="*/ 748 h 752"/>
                <a:gd name="T28" fmla="*/ 502 w 864"/>
                <a:gd name="T29" fmla="*/ 744 h 752"/>
                <a:gd name="T30" fmla="*/ 457 w 864"/>
                <a:gd name="T31" fmla="*/ 703 h 752"/>
                <a:gd name="T32" fmla="*/ 434 w 864"/>
                <a:gd name="T33" fmla="*/ 645 h 752"/>
                <a:gd name="T34" fmla="*/ 395 w 864"/>
                <a:gd name="T35" fmla="*/ 651 h 752"/>
                <a:gd name="T36" fmla="*/ 372 w 864"/>
                <a:gd name="T37" fmla="*/ 622 h 752"/>
                <a:gd name="T38" fmla="*/ 349 w 864"/>
                <a:gd name="T39" fmla="*/ 603 h 752"/>
                <a:gd name="T40" fmla="*/ 308 w 864"/>
                <a:gd name="T41" fmla="*/ 663 h 752"/>
                <a:gd name="T42" fmla="*/ 223 w 864"/>
                <a:gd name="T43" fmla="*/ 605 h 752"/>
                <a:gd name="T44" fmla="*/ 131 w 864"/>
                <a:gd name="T45" fmla="*/ 519 h 752"/>
                <a:gd name="T46" fmla="*/ 40 w 864"/>
                <a:gd name="T47" fmla="*/ 428 h 752"/>
                <a:gd name="T48" fmla="*/ 108 w 864"/>
                <a:gd name="T49" fmla="*/ 256 h 752"/>
                <a:gd name="T50" fmla="*/ 147 w 864"/>
                <a:gd name="T51" fmla="*/ 351 h 752"/>
                <a:gd name="T52" fmla="*/ 203 w 864"/>
                <a:gd name="T53" fmla="*/ 444 h 752"/>
                <a:gd name="T54" fmla="*/ 269 w 864"/>
                <a:gd name="T55" fmla="*/ 531 h 752"/>
                <a:gd name="T56" fmla="*/ 337 w 864"/>
                <a:gd name="T57" fmla="*/ 614 h 752"/>
                <a:gd name="T58" fmla="*/ 308 w 864"/>
                <a:gd name="T59" fmla="*/ 500 h 752"/>
                <a:gd name="T60" fmla="*/ 248 w 864"/>
                <a:gd name="T61" fmla="*/ 403 h 752"/>
                <a:gd name="T62" fmla="*/ 188 w 864"/>
                <a:gd name="T63" fmla="*/ 302 h 752"/>
                <a:gd name="T64" fmla="*/ 168 w 864"/>
                <a:gd name="T65" fmla="*/ 184 h 752"/>
                <a:gd name="T66" fmla="*/ 193 w 864"/>
                <a:gd name="T67" fmla="*/ 151 h 752"/>
                <a:gd name="T68" fmla="*/ 223 w 864"/>
                <a:gd name="T69" fmla="*/ 130 h 752"/>
                <a:gd name="T70" fmla="*/ 252 w 864"/>
                <a:gd name="T71" fmla="*/ 116 h 752"/>
                <a:gd name="T72" fmla="*/ 289 w 864"/>
                <a:gd name="T73" fmla="*/ 112 h 752"/>
                <a:gd name="T74" fmla="*/ 312 w 864"/>
                <a:gd name="T75" fmla="*/ 166 h 752"/>
                <a:gd name="T76" fmla="*/ 337 w 864"/>
                <a:gd name="T77" fmla="*/ 223 h 752"/>
                <a:gd name="T78" fmla="*/ 362 w 864"/>
                <a:gd name="T79" fmla="*/ 277 h 752"/>
                <a:gd name="T80" fmla="*/ 395 w 864"/>
                <a:gd name="T81" fmla="*/ 327 h 752"/>
                <a:gd name="T82" fmla="*/ 399 w 864"/>
                <a:gd name="T83" fmla="*/ 269 h 752"/>
                <a:gd name="T84" fmla="*/ 385 w 864"/>
                <a:gd name="T85" fmla="*/ 211 h 752"/>
                <a:gd name="T86" fmla="*/ 364 w 864"/>
                <a:gd name="T87" fmla="*/ 149 h 752"/>
                <a:gd name="T88" fmla="*/ 349 w 864"/>
                <a:gd name="T89" fmla="*/ 87 h 752"/>
                <a:gd name="T90" fmla="*/ 387 w 864"/>
                <a:gd name="T91" fmla="*/ 85 h 752"/>
                <a:gd name="T92" fmla="*/ 426 w 864"/>
                <a:gd name="T93" fmla="*/ 73 h 752"/>
                <a:gd name="T94" fmla="*/ 465 w 864"/>
                <a:gd name="T95" fmla="*/ 58 h 752"/>
                <a:gd name="T96" fmla="*/ 515 w 864"/>
                <a:gd name="T97" fmla="*/ 52 h 752"/>
                <a:gd name="T98" fmla="*/ 531 w 864"/>
                <a:gd name="T99" fmla="*/ 91 h 752"/>
                <a:gd name="T100" fmla="*/ 546 w 864"/>
                <a:gd name="T101" fmla="*/ 133 h 752"/>
                <a:gd name="T102" fmla="*/ 564 w 864"/>
                <a:gd name="T103" fmla="*/ 165 h 752"/>
                <a:gd name="T104" fmla="*/ 587 w 864"/>
                <a:gd name="T105" fmla="*/ 172 h 752"/>
                <a:gd name="T106" fmla="*/ 626 w 864"/>
                <a:gd name="T107" fmla="*/ 0 h 752"/>
                <a:gd name="T108" fmla="*/ 711 w 864"/>
                <a:gd name="T109" fmla="*/ 52 h 752"/>
                <a:gd name="T110" fmla="*/ 766 w 864"/>
                <a:gd name="T111" fmla="*/ 149 h 752"/>
                <a:gd name="T112" fmla="*/ 818 w 864"/>
                <a:gd name="T113" fmla="*/ 258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64" h="752">
                  <a:moveTo>
                    <a:pt x="851" y="304"/>
                  </a:moveTo>
                  <a:lnTo>
                    <a:pt x="863" y="339"/>
                  </a:lnTo>
                  <a:lnTo>
                    <a:pt x="864" y="376"/>
                  </a:lnTo>
                  <a:lnTo>
                    <a:pt x="857" y="407"/>
                  </a:lnTo>
                  <a:lnTo>
                    <a:pt x="845" y="438"/>
                  </a:lnTo>
                  <a:lnTo>
                    <a:pt x="826" y="465"/>
                  </a:lnTo>
                  <a:lnTo>
                    <a:pt x="806" y="494"/>
                  </a:lnTo>
                  <a:lnTo>
                    <a:pt x="785" y="523"/>
                  </a:lnTo>
                  <a:lnTo>
                    <a:pt x="768" y="556"/>
                  </a:lnTo>
                  <a:lnTo>
                    <a:pt x="748" y="560"/>
                  </a:lnTo>
                  <a:lnTo>
                    <a:pt x="735" y="577"/>
                  </a:lnTo>
                  <a:lnTo>
                    <a:pt x="721" y="599"/>
                  </a:lnTo>
                  <a:lnTo>
                    <a:pt x="709" y="628"/>
                  </a:lnTo>
                  <a:lnTo>
                    <a:pt x="694" y="657"/>
                  </a:lnTo>
                  <a:lnTo>
                    <a:pt x="678" y="686"/>
                  </a:lnTo>
                  <a:lnTo>
                    <a:pt x="659" y="713"/>
                  </a:lnTo>
                  <a:lnTo>
                    <a:pt x="636" y="734"/>
                  </a:lnTo>
                  <a:lnTo>
                    <a:pt x="647" y="715"/>
                  </a:lnTo>
                  <a:lnTo>
                    <a:pt x="653" y="698"/>
                  </a:lnTo>
                  <a:lnTo>
                    <a:pt x="651" y="680"/>
                  </a:lnTo>
                  <a:lnTo>
                    <a:pt x="647" y="663"/>
                  </a:lnTo>
                  <a:lnTo>
                    <a:pt x="638" y="643"/>
                  </a:lnTo>
                  <a:lnTo>
                    <a:pt x="632" y="626"/>
                  </a:lnTo>
                  <a:lnTo>
                    <a:pt x="624" y="608"/>
                  </a:lnTo>
                  <a:lnTo>
                    <a:pt x="624" y="591"/>
                  </a:lnTo>
                  <a:lnTo>
                    <a:pt x="587" y="568"/>
                  </a:lnTo>
                  <a:lnTo>
                    <a:pt x="601" y="734"/>
                  </a:lnTo>
                  <a:lnTo>
                    <a:pt x="564" y="748"/>
                  </a:lnTo>
                  <a:lnTo>
                    <a:pt x="533" y="752"/>
                  </a:lnTo>
                  <a:lnTo>
                    <a:pt x="502" y="744"/>
                  </a:lnTo>
                  <a:lnTo>
                    <a:pt x="479" y="729"/>
                  </a:lnTo>
                  <a:lnTo>
                    <a:pt x="457" y="703"/>
                  </a:lnTo>
                  <a:lnTo>
                    <a:pt x="444" y="676"/>
                  </a:lnTo>
                  <a:lnTo>
                    <a:pt x="434" y="645"/>
                  </a:lnTo>
                  <a:lnTo>
                    <a:pt x="432" y="614"/>
                  </a:lnTo>
                  <a:lnTo>
                    <a:pt x="395" y="651"/>
                  </a:lnTo>
                  <a:lnTo>
                    <a:pt x="384" y="634"/>
                  </a:lnTo>
                  <a:lnTo>
                    <a:pt x="372" y="622"/>
                  </a:lnTo>
                  <a:lnTo>
                    <a:pt x="358" y="610"/>
                  </a:lnTo>
                  <a:lnTo>
                    <a:pt x="349" y="603"/>
                  </a:lnTo>
                  <a:lnTo>
                    <a:pt x="349" y="674"/>
                  </a:lnTo>
                  <a:lnTo>
                    <a:pt x="308" y="663"/>
                  </a:lnTo>
                  <a:lnTo>
                    <a:pt x="267" y="639"/>
                  </a:lnTo>
                  <a:lnTo>
                    <a:pt x="223" y="605"/>
                  </a:lnTo>
                  <a:lnTo>
                    <a:pt x="178" y="566"/>
                  </a:lnTo>
                  <a:lnTo>
                    <a:pt x="131" y="519"/>
                  </a:lnTo>
                  <a:lnTo>
                    <a:pt x="85" y="475"/>
                  </a:lnTo>
                  <a:lnTo>
                    <a:pt x="40" y="428"/>
                  </a:lnTo>
                  <a:lnTo>
                    <a:pt x="0" y="387"/>
                  </a:lnTo>
                  <a:lnTo>
                    <a:pt x="108" y="256"/>
                  </a:lnTo>
                  <a:lnTo>
                    <a:pt x="124" y="302"/>
                  </a:lnTo>
                  <a:lnTo>
                    <a:pt x="147" y="351"/>
                  </a:lnTo>
                  <a:lnTo>
                    <a:pt x="172" y="397"/>
                  </a:lnTo>
                  <a:lnTo>
                    <a:pt x="203" y="444"/>
                  </a:lnTo>
                  <a:lnTo>
                    <a:pt x="234" y="486"/>
                  </a:lnTo>
                  <a:lnTo>
                    <a:pt x="269" y="531"/>
                  </a:lnTo>
                  <a:lnTo>
                    <a:pt x="302" y="572"/>
                  </a:lnTo>
                  <a:lnTo>
                    <a:pt x="337" y="614"/>
                  </a:lnTo>
                  <a:lnTo>
                    <a:pt x="327" y="554"/>
                  </a:lnTo>
                  <a:lnTo>
                    <a:pt x="308" y="500"/>
                  </a:lnTo>
                  <a:lnTo>
                    <a:pt x="279" y="449"/>
                  </a:lnTo>
                  <a:lnTo>
                    <a:pt x="248" y="403"/>
                  </a:lnTo>
                  <a:lnTo>
                    <a:pt x="215" y="353"/>
                  </a:lnTo>
                  <a:lnTo>
                    <a:pt x="188" y="302"/>
                  </a:lnTo>
                  <a:lnTo>
                    <a:pt x="170" y="246"/>
                  </a:lnTo>
                  <a:lnTo>
                    <a:pt x="168" y="184"/>
                  </a:lnTo>
                  <a:lnTo>
                    <a:pt x="180" y="165"/>
                  </a:lnTo>
                  <a:lnTo>
                    <a:pt x="193" y="151"/>
                  </a:lnTo>
                  <a:lnTo>
                    <a:pt x="207" y="137"/>
                  </a:lnTo>
                  <a:lnTo>
                    <a:pt x="223" y="130"/>
                  </a:lnTo>
                  <a:lnTo>
                    <a:pt x="236" y="120"/>
                  </a:lnTo>
                  <a:lnTo>
                    <a:pt x="252" y="116"/>
                  </a:lnTo>
                  <a:lnTo>
                    <a:pt x="269" y="112"/>
                  </a:lnTo>
                  <a:lnTo>
                    <a:pt x="289" y="112"/>
                  </a:lnTo>
                  <a:lnTo>
                    <a:pt x="300" y="137"/>
                  </a:lnTo>
                  <a:lnTo>
                    <a:pt x="312" y="166"/>
                  </a:lnTo>
                  <a:lnTo>
                    <a:pt x="323" y="194"/>
                  </a:lnTo>
                  <a:lnTo>
                    <a:pt x="337" y="223"/>
                  </a:lnTo>
                  <a:lnTo>
                    <a:pt x="349" y="250"/>
                  </a:lnTo>
                  <a:lnTo>
                    <a:pt x="362" y="277"/>
                  </a:lnTo>
                  <a:lnTo>
                    <a:pt x="378" y="302"/>
                  </a:lnTo>
                  <a:lnTo>
                    <a:pt x="395" y="327"/>
                  </a:lnTo>
                  <a:lnTo>
                    <a:pt x="399" y="298"/>
                  </a:lnTo>
                  <a:lnTo>
                    <a:pt x="399" y="269"/>
                  </a:lnTo>
                  <a:lnTo>
                    <a:pt x="393" y="240"/>
                  </a:lnTo>
                  <a:lnTo>
                    <a:pt x="385" y="211"/>
                  </a:lnTo>
                  <a:lnTo>
                    <a:pt x="374" y="180"/>
                  </a:lnTo>
                  <a:lnTo>
                    <a:pt x="364" y="149"/>
                  </a:lnTo>
                  <a:lnTo>
                    <a:pt x="353" y="118"/>
                  </a:lnTo>
                  <a:lnTo>
                    <a:pt x="349" y="87"/>
                  </a:lnTo>
                  <a:lnTo>
                    <a:pt x="368" y="87"/>
                  </a:lnTo>
                  <a:lnTo>
                    <a:pt x="387" y="85"/>
                  </a:lnTo>
                  <a:lnTo>
                    <a:pt x="407" y="79"/>
                  </a:lnTo>
                  <a:lnTo>
                    <a:pt x="426" y="73"/>
                  </a:lnTo>
                  <a:lnTo>
                    <a:pt x="444" y="64"/>
                  </a:lnTo>
                  <a:lnTo>
                    <a:pt x="465" y="58"/>
                  </a:lnTo>
                  <a:lnTo>
                    <a:pt x="488" y="52"/>
                  </a:lnTo>
                  <a:lnTo>
                    <a:pt x="515" y="52"/>
                  </a:lnTo>
                  <a:lnTo>
                    <a:pt x="523" y="70"/>
                  </a:lnTo>
                  <a:lnTo>
                    <a:pt x="531" y="91"/>
                  </a:lnTo>
                  <a:lnTo>
                    <a:pt x="539" y="112"/>
                  </a:lnTo>
                  <a:lnTo>
                    <a:pt x="546" y="133"/>
                  </a:lnTo>
                  <a:lnTo>
                    <a:pt x="554" y="149"/>
                  </a:lnTo>
                  <a:lnTo>
                    <a:pt x="564" y="165"/>
                  </a:lnTo>
                  <a:lnTo>
                    <a:pt x="574" y="170"/>
                  </a:lnTo>
                  <a:lnTo>
                    <a:pt x="587" y="172"/>
                  </a:lnTo>
                  <a:lnTo>
                    <a:pt x="564" y="4"/>
                  </a:lnTo>
                  <a:lnTo>
                    <a:pt x="626" y="0"/>
                  </a:lnTo>
                  <a:lnTo>
                    <a:pt x="674" y="19"/>
                  </a:lnTo>
                  <a:lnTo>
                    <a:pt x="711" y="52"/>
                  </a:lnTo>
                  <a:lnTo>
                    <a:pt x="742" y="99"/>
                  </a:lnTo>
                  <a:lnTo>
                    <a:pt x="766" y="149"/>
                  </a:lnTo>
                  <a:lnTo>
                    <a:pt x="791" y="205"/>
                  </a:lnTo>
                  <a:lnTo>
                    <a:pt x="818" y="258"/>
                  </a:lnTo>
                  <a:lnTo>
                    <a:pt x="851" y="30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38" name="Freeform 46">
              <a:extLst>
                <a:ext uri="{FF2B5EF4-FFF2-40B4-BE49-F238E27FC236}">
                  <a16:creationId xmlns:a16="http://schemas.microsoft.com/office/drawing/2014/main" id="{F3C026C0-3A49-4639-9BD1-22A5821BC398}"/>
                </a:ext>
              </a:extLst>
            </p:cNvPr>
            <p:cNvSpPr>
              <a:spLocks/>
            </p:cNvSpPr>
            <p:nvPr/>
          </p:nvSpPr>
          <p:spPr bwMode="auto">
            <a:xfrm>
              <a:off x="1839" y="2043"/>
              <a:ext cx="305" cy="83"/>
            </a:xfrm>
            <a:custGeom>
              <a:avLst/>
              <a:gdLst>
                <a:gd name="T0" fmla="*/ 588 w 611"/>
                <a:gd name="T1" fmla="*/ 107 h 167"/>
                <a:gd name="T2" fmla="*/ 0 w 611"/>
                <a:gd name="T3" fmla="*/ 167 h 167"/>
                <a:gd name="T4" fmla="*/ 10 w 611"/>
                <a:gd name="T5" fmla="*/ 103 h 167"/>
                <a:gd name="T6" fmla="*/ 39 w 611"/>
                <a:gd name="T7" fmla="*/ 70 h 167"/>
                <a:gd name="T8" fmla="*/ 80 w 611"/>
                <a:gd name="T9" fmla="*/ 55 h 167"/>
                <a:gd name="T10" fmla="*/ 132 w 611"/>
                <a:gd name="T11" fmla="*/ 53 h 167"/>
                <a:gd name="T12" fmla="*/ 186 w 611"/>
                <a:gd name="T13" fmla="*/ 53 h 167"/>
                <a:gd name="T14" fmla="*/ 242 w 611"/>
                <a:gd name="T15" fmla="*/ 53 h 167"/>
                <a:gd name="T16" fmla="*/ 291 w 611"/>
                <a:gd name="T17" fmla="*/ 41 h 167"/>
                <a:gd name="T18" fmla="*/ 336 w 611"/>
                <a:gd name="T19" fmla="*/ 12 h 167"/>
                <a:gd name="T20" fmla="*/ 611 w 611"/>
                <a:gd name="T21" fmla="*/ 0 h 167"/>
                <a:gd name="T22" fmla="*/ 588 w 611"/>
                <a:gd name="T23" fmla="*/ 107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11" h="167">
                  <a:moveTo>
                    <a:pt x="588" y="107"/>
                  </a:moveTo>
                  <a:lnTo>
                    <a:pt x="0" y="167"/>
                  </a:lnTo>
                  <a:lnTo>
                    <a:pt x="10" y="103"/>
                  </a:lnTo>
                  <a:lnTo>
                    <a:pt x="39" y="70"/>
                  </a:lnTo>
                  <a:lnTo>
                    <a:pt x="80" y="55"/>
                  </a:lnTo>
                  <a:lnTo>
                    <a:pt x="132" y="53"/>
                  </a:lnTo>
                  <a:lnTo>
                    <a:pt x="186" y="53"/>
                  </a:lnTo>
                  <a:lnTo>
                    <a:pt x="242" y="53"/>
                  </a:lnTo>
                  <a:lnTo>
                    <a:pt x="291" y="41"/>
                  </a:lnTo>
                  <a:lnTo>
                    <a:pt x="336" y="12"/>
                  </a:lnTo>
                  <a:lnTo>
                    <a:pt x="611" y="0"/>
                  </a:lnTo>
                  <a:lnTo>
                    <a:pt x="588" y="10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39" name="Freeform 47">
              <a:extLst>
                <a:ext uri="{FF2B5EF4-FFF2-40B4-BE49-F238E27FC236}">
                  <a16:creationId xmlns:a16="http://schemas.microsoft.com/office/drawing/2014/main" id="{DD2B4FF9-58AF-481E-8A56-F13DF3C6A8A7}"/>
                </a:ext>
              </a:extLst>
            </p:cNvPr>
            <p:cNvSpPr>
              <a:spLocks/>
            </p:cNvSpPr>
            <p:nvPr/>
          </p:nvSpPr>
          <p:spPr bwMode="auto">
            <a:xfrm>
              <a:off x="1521" y="2150"/>
              <a:ext cx="264" cy="134"/>
            </a:xfrm>
            <a:custGeom>
              <a:avLst/>
              <a:gdLst>
                <a:gd name="T0" fmla="*/ 456 w 527"/>
                <a:gd name="T1" fmla="*/ 192 h 267"/>
                <a:gd name="T2" fmla="*/ 301 w 527"/>
                <a:gd name="T3" fmla="*/ 252 h 267"/>
                <a:gd name="T4" fmla="*/ 310 w 527"/>
                <a:gd name="T5" fmla="*/ 224 h 267"/>
                <a:gd name="T6" fmla="*/ 328 w 527"/>
                <a:gd name="T7" fmla="*/ 207 h 267"/>
                <a:gd name="T8" fmla="*/ 349 w 527"/>
                <a:gd name="T9" fmla="*/ 197 h 267"/>
                <a:gd name="T10" fmla="*/ 372 w 527"/>
                <a:gd name="T11" fmla="*/ 192 h 267"/>
                <a:gd name="T12" fmla="*/ 396 w 527"/>
                <a:gd name="T13" fmla="*/ 184 h 267"/>
                <a:gd name="T14" fmla="*/ 419 w 527"/>
                <a:gd name="T15" fmla="*/ 176 h 267"/>
                <a:gd name="T16" fmla="*/ 438 w 527"/>
                <a:gd name="T17" fmla="*/ 162 h 267"/>
                <a:gd name="T18" fmla="*/ 456 w 527"/>
                <a:gd name="T19" fmla="*/ 143 h 267"/>
                <a:gd name="T20" fmla="*/ 394 w 527"/>
                <a:gd name="T21" fmla="*/ 143 h 267"/>
                <a:gd name="T22" fmla="*/ 337 w 527"/>
                <a:gd name="T23" fmla="*/ 161 h 267"/>
                <a:gd name="T24" fmla="*/ 281 w 527"/>
                <a:gd name="T25" fmla="*/ 186 h 267"/>
                <a:gd name="T26" fmla="*/ 227 w 527"/>
                <a:gd name="T27" fmla="*/ 219 h 267"/>
                <a:gd name="T28" fmla="*/ 171 w 527"/>
                <a:gd name="T29" fmla="*/ 246 h 267"/>
                <a:gd name="T30" fmla="*/ 116 w 527"/>
                <a:gd name="T31" fmla="*/ 265 h 267"/>
                <a:gd name="T32" fmla="*/ 58 w 527"/>
                <a:gd name="T33" fmla="*/ 267 h 267"/>
                <a:gd name="T34" fmla="*/ 0 w 527"/>
                <a:gd name="T35" fmla="*/ 252 h 267"/>
                <a:gd name="T36" fmla="*/ 70 w 527"/>
                <a:gd name="T37" fmla="*/ 219 h 267"/>
                <a:gd name="T38" fmla="*/ 136 w 527"/>
                <a:gd name="T39" fmla="*/ 182 h 267"/>
                <a:gd name="T40" fmla="*/ 194 w 527"/>
                <a:gd name="T41" fmla="*/ 141 h 267"/>
                <a:gd name="T42" fmla="*/ 254 w 527"/>
                <a:gd name="T43" fmla="*/ 102 h 267"/>
                <a:gd name="T44" fmla="*/ 312 w 527"/>
                <a:gd name="T45" fmla="*/ 64 h 267"/>
                <a:gd name="T46" fmla="*/ 376 w 527"/>
                <a:gd name="T47" fmla="*/ 33 h 267"/>
                <a:gd name="T48" fmla="*/ 446 w 527"/>
                <a:gd name="T49" fmla="*/ 9 h 267"/>
                <a:gd name="T50" fmla="*/ 527 w 527"/>
                <a:gd name="T51" fmla="*/ 0 h 267"/>
                <a:gd name="T52" fmla="*/ 456 w 527"/>
                <a:gd name="T53" fmla="*/ 19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27" h="267">
                  <a:moveTo>
                    <a:pt x="456" y="192"/>
                  </a:moveTo>
                  <a:lnTo>
                    <a:pt x="301" y="252"/>
                  </a:lnTo>
                  <a:lnTo>
                    <a:pt x="310" y="224"/>
                  </a:lnTo>
                  <a:lnTo>
                    <a:pt x="328" y="207"/>
                  </a:lnTo>
                  <a:lnTo>
                    <a:pt x="349" y="197"/>
                  </a:lnTo>
                  <a:lnTo>
                    <a:pt x="372" y="192"/>
                  </a:lnTo>
                  <a:lnTo>
                    <a:pt x="396" y="184"/>
                  </a:lnTo>
                  <a:lnTo>
                    <a:pt x="419" y="176"/>
                  </a:lnTo>
                  <a:lnTo>
                    <a:pt x="438" y="162"/>
                  </a:lnTo>
                  <a:lnTo>
                    <a:pt x="456" y="143"/>
                  </a:lnTo>
                  <a:lnTo>
                    <a:pt x="394" y="143"/>
                  </a:lnTo>
                  <a:lnTo>
                    <a:pt x="337" y="161"/>
                  </a:lnTo>
                  <a:lnTo>
                    <a:pt x="281" y="186"/>
                  </a:lnTo>
                  <a:lnTo>
                    <a:pt x="227" y="219"/>
                  </a:lnTo>
                  <a:lnTo>
                    <a:pt x="171" y="246"/>
                  </a:lnTo>
                  <a:lnTo>
                    <a:pt x="116" y="265"/>
                  </a:lnTo>
                  <a:lnTo>
                    <a:pt x="58" y="267"/>
                  </a:lnTo>
                  <a:lnTo>
                    <a:pt x="0" y="252"/>
                  </a:lnTo>
                  <a:lnTo>
                    <a:pt x="70" y="219"/>
                  </a:lnTo>
                  <a:lnTo>
                    <a:pt x="136" y="182"/>
                  </a:lnTo>
                  <a:lnTo>
                    <a:pt x="194" y="141"/>
                  </a:lnTo>
                  <a:lnTo>
                    <a:pt x="254" y="102"/>
                  </a:lnTo>
                  <a:lnTo>
                    <a:pt x="312" y="64"/>
                  </a:lnTo>
                  <a:lnTo>
                    <a:pt x="376" y="33"/>
                  </a:lnTo>
                  <a:lnTo>
                    <a:pt x="446" y="9"/>
                  </a:lnTo>
                  <a:lnTo>
                    <a:pt x="527" y="0"/>
                  </a:lnTo>
                  <a:lnTo>
                    <a:pt x="456" y="192"/>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40" name="Freeform 48">
              <a:extLst>
                <a:ext uri="{FF2B5EF4-FFF2-40B4-BE49-F238E27FC236}">
                  <a16:creationId xmlns:a16="http://schemas.microsoft.com/office/drawing/2014/main" id="{33E25B76-1C44-40FE-B3C5-A8E3BDA42ED1}"/>
                </a:ext>
              </a:extLst>
            </p:cNvPr>
            <p:cNvSpPr>
              <a:spLocks/>
            </p:cNvSpPr>
            <p:nvPr/>
          </p:nvSpPr>
          <p:spPr bwMode="auto">
            <a:xfrm>
              <a:off x="1797" y="2123"/>
              <a:ext cx="324" cy="183"/>
            </a:xfrm>
            <a:custGeom>
              <a:avLst/>
              <a:gdLst>
                <a:gd name="T0" fmla="*/ 634 w 647"/>
                <a:gd name="T1" fmla="*/ 20 h 367"/>
                <a:gd name="T2" fmla="*/ 634 w 647"/>
                <a:gd name="T3" fmla="*/ 80 h 367"/>
                <a:gd name="T4" fmla="*/ 618 w 647"/>
                <a:gd name="T5" fmla="*/ 119 h 367"/>
                <a:gd name="T6" fmla="*/ 585 w 647"/>
                <a:gd name="T7" fmla="*/ 138 h 367"/>
                <a:gd name="T8" fmla="*/ 545 w 647"/>
                <a:gd name="T9" fmla="*/ 146 h 367"/>
                <a:gd name="T10" fmla="*/ 494 w 647"/>
                <a:gd name="T11" fmla="*/ 146 h 367"/>
                <a:gd name="T12" fmla="*/ 446 w 647"/>
                <a:gd name="T13" fmla="*/ 148 h 367"/>
                <a:gd name="T14" fmla="*/ 397 w 647"/>
                <a:gd name="T15" fmla="*/ 153 h 367"/>
                <a:gd name="T16" fmla="*/ 358 w 647"/>
                <a:gd name="T17" fmla="*/ 175 h 367"/>
                <a:gd name="T18" fmla="*/ 384 w 647"/>
                <a:gd name="T19" fmla="*/ 190 h 367"/>
                <a:gd name="T20" fmla="*/ 413 w 647"/>
                <a:gd name="T21" fmla="*/ 196 h 367"/>
                <a:gd name="T22" fmla="*/ 442 w 647"/>
                <a:gd name="T23" fmla="*/ 196 h 367"/>
                <a:gd name="T24" fmla="*/ 477 w 647"/>
                <a:gd name="T25" fmla="*/ 190 h 367"/>
                <a:gd name="T26" fmla="*/ 508 w 647"/>
                <a:gd name="T27" fmla="*/ 181 h 367"/>
                <a:gd name="T28" fmla="*/ 545 w 647"/>
                <a:gd name="T29" fmla="*/ 173 h 367"/>
                <a:gd name="T30" fmla="*/ 581 w 647"/>
                <a:gd name="T31" fmla="*/ 165 h 367"/>
                <a:gd name="T32" fmla="*/ 622 w 647"/>
                <a:gd name="T33" fmla="*/ 163 h 367"/>
                <a:gd name="T34" fmla="*/ 647 w 647"/>
                <a:gd name="T35" fmla="*/ 307 h 367"/>
                <a:gd name="T36" fmla="*/ 0 w 647"/>
                <a:gd name="T37" fmla="*/ 367 h 367"/>
                <a:gd name="T38" fmla="*/ 5 w 647"/>
                <a:gd name="T39" fmla="*/ 303 h 367"/>
                <a:gd name="T40" fmla="*/ 36 w 647"/>
                <a:gd name="T41" fmla="*/ 268 h 367"/>
                <a:gd name="T42" fmla="*/ 81 w 647"/>
                <a:gd name="T43" fmla="*/ 248 h 367"/>
                <a:gd name="T44" fmla="*/ 137 w 647"/>
                <a:gd name="T45" fmla="*/ 243 h 367"/>
                <a:gd name="T46" fmla="*/ 197 w 647"/>
                <a:gd name="T47" fmla="*/ 237 h 367"/>
                <a:gd name="T48" fmla="*/ 260 w 647"/>
                <a:gd name="T49" fmla="*/ 231 h 367"/>
                <a:gd name="T50" fmla="*/ 314 w 647"/>
                <a:gd name="T51" fmla="*/ 212 h 367"/>
                <a:gd name="T52" fmla="*/ 358 w 647"/>
                <a:gd name="T53" fmla="*/ 175 h 367"/>
                <a:gd name="T54" fmla="*/ 35 w 647"/>
                <a:gd name="T55" fmla="*/ 198 h 367"/>
                <a:gd name="T56" fmla="*/ 33 w 647"/>
                <a:gd name="T57" fmla="*/ 155 h 367"/>
                <a:gd name="T58" fmla="*/ 42 w 647"/>
                <a:gd name="T59" fmla="*/ 124 h 367"/>
                <a:gd name="T60" fmla="*/ 62 w 647"/>
                <a:gd name="T61" fmla="*/ 97 h 367"/>
                <a:gd name="T62" fmla="*/ 91 w 647"/>
                <a:gd name="T63" fmla="*/ 80 h 367"/>
                <a:gd name="T64" fmla="*/ 124 w 647"/>
                <a:gd name="T65" fmla="*/ 64 h 367"/>
                <a:gd name="T66" fmla="*/ 161 w 647"/>
                <a:gd name="T67" fmla="*/ 55 h 367"/>
                <a:gd name="T68" fmla="*/ 199 w 647"/>
                <a:gd name="T69" fmla="*/ 47 h 367"/>
                <a:gd name="T70" fmla="*/ 238 w 647"/>
                <a:gd name="T71" fmla="*/ 43 h 367"/>
                <a:gd name="T72" fmla="*/ 281 w 647"/>
                <a:gd name="T73" fmla="*/ 35 h 367"/>
                <a:gd name="T74" fmla="*/ 329 w 647"/>
                <a:gd name="T75" fmla="*/ 26 h 367"/>
                <a:gd name="T76" fmla="*/ 382 w 647"/>
                <a:gd name="T77" fmla="*/ 16 h 367"/>
                <a:gd name="T78" fmla="*/ 436 w 647"/>
                <a:gd name="T79" fmla="*/ 8 h 367"/>
                <a:gd name="T80" fmla="*/ 488 w 647"/>
                <a:gd name="T81" fmla="*/ 0 h 367"/>
                <a:gd name="T82" fmla="*/ 541 w 647"/>
                <a:gd name="T83" fmla="*/ 0 h 367"/>
                <a:gd name="T84" fmla="*/ 589 w 647"/>
                <a:gd name="T85" fmla="*/ 4 h 367"/>
                <a:gd name="T86" fmla="*/ 634 w 647"/>
                <a:gd name="T87" fmla="*/ 20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7" h="367">
                  <a:moveTo>
                    <a:pt x="634" y="20"/>
                  </a:moveTo>
                  <a:lnTo>
                    <a:pt x="634" y="80"/>
                  </a:lnTo>
                  <a:lnTo>
                    <a:pt x="618" y="119"/>
                  </a:lnTo>
                  <a:lnTo>
                    <a:pt x="585" y="138"/>
                  </a:lnTo>
                  <a:lnTo>
                    <a:pt x="545" y="146"/>
                  </a:lnTo>
                  <a:lnTo>
                    <a:pt x="494" y="146"/>
                  </a:lnTo>
                  <a:lnTo>
                    <a:pt x="446" y="148"/>
                  </a:lnTo>
                  <a:lnTo>
                    <a:pt x="397" y="153"/>
                  </a:lnTo>
                  <a:lnTo>
                    <a:pt x="358" y="175"/>
                  </a:lnTo>
                  <a:lnTo>
                    <a:pt x="384" y="190"/>
                  </a:lnTo>
                  <a:lnTo>
                    <a:pt x="413" y="196"/>
                  </a:lnTo>
                  <a:lnTo>
                    <a:pt x="442" y="196"/>
                  </a:lnTo>
                  <a:lnTo>
                    <a:pt x="477" y="190"/>
                  </a:lnTo>
                  <a:lnTo>
                    <a:pt x="508" y="181"/>
                  </a:lnTo>
                  <a:lnTo>
                    <a:pt x="545" y="173"/>
                  </a:lnTo>
                  <a:lnTo>
                    <a:pt x="581" y="165"/>
                  </a:lnTo>
                  <a:lnTo>
                    <a:pt x="622" y="163"/>
                  </a:lnTo>
                  <a:lnTo>
                    <a:pt x="647" y="307"/>
                  </a:lnTo>
                  <a:lnTo>
                    <a:pt x="0" y="367"/>
                  </a:lnTo>
                  <a:lnTo>
                    <a:pt x="5" y="303"/>
                  </a:lnTo>
                  <a:lnTo>
                    <a:pt x="36" y="268"/>
                  </a:lnTo>
                  <a:lnTo>
                    <a:pt x="81" y="248"/>
                  </a:lnTo>
                  <a:lnTo>
                    <a:pt x="137" y="243"/>
                  </a:lnTo>
                  <a:lnTo>
                    <a:pt x="197" y="237"/>
                  </a:lnTo>
                  <a:lnTo>
                    <a:pt x="260" y="231"/>
                  </a:lnTo>
                  <a:lnTo>
                    <a:pt x="314" y="212"/>
                  </a:lnTo>
                  <a:lnTo>
                    <a:pt x="358" y="175"/>
                  </a:lnTo>
                  <a:lnTo>
                    <a:pt x="35" y="198"/>
                  </a:lnTo>
                  <a:lnTo>
                    <a:pt x="33" y="155"/>
                  </a:lnTo>
                  <a:lnTo>
                    <a:pt x="42" y="124"/>
                  </a:lnTo>
                  <a:lnTo>
                    <a:pt x="62" y="97"/>
                  </a:lnTo>
                  <a:lnTo>
                    <a:pt x="91" y="80"/>
                  </a:lnTo>
                  <a:lnTo>
                    <a:pt x="124" y="64"/>
                  </a:lnTo>
                  <a:lnTo>
                    <a:pt x="161" y="55"/>
                  </a:lnTo>
                  <a:lnTo>
                    <a:pt x="199" y="47"/>
                  </a:lnTo>
                  <a:lnTo>
                    <a:pt x="238" y="43"/>
                  </a:lnTo>
                  <a:lnTo>
                    <a:pt x="281" y="35"/>
                  </a:lnTo>
                  <a:lnTo>
                    <a:pt x="329" y="26"/>
                  </a:lnTo>
                  <a:lnTo>
                    <a:pt x="382" y="16"/>
                  </a:lnTo>
                  <a:lnTo>
                    <a:pt x="436" y="8"/>
                  </a:lnTo>
                  <a:lnTo>
                    <a:pt x="488" y="0"/>
                  </a:lnTo>
                  <a:lnTo>
                    <a:pt x="541" y="0"/>
                  </a:lnTo>
                  <a:lnTo>
                    <a:pt x="589" y="4"/>
                  </a:lnTo>
                  <a:lnTo>
                    <a:pt x="634" y="2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41" name="Freeform 49">
              <a:extLst>
                <a:ext uri="{FF2B5EF4-FFF2-40B4-BE49-F238E27FC236}">
                  <a16:creationId xmlns:a16="http://schemas.microsoft.com/office/drawing/2014/main" id="{60DB6449-1688-4D59-BA93-AE1BFACC8B90}"/>
                </a:ext>
              </a:extLst>
            </p:cNvPr>
            <p:cNvSpPr>
              <a:spLocks/>
            </p:cNvSpPr>
            <p:nvPr/>
          </p:nvSpPr>
          <p:spPr bwMode="auto">
            <a:xfrm>
              <a:off x="1191" y="2235"/>
              <a:ext cx="36" cy="66"/>
            </a:xfrm>
            <a:custGeom>
              <a:avLst/>
              <a:gdLst>
                <a:gd name="T0" fmla="*/ 71 w 71"/>
                <a:gd name="T1" fmla="*/ 132 h 132"/>
                <a:gd name="T2" fmla="*/ 48 w 71"/>
                <a:gd name="T3" fmla="*/ 132 h 132"/>
                <a:gd name="T4" fmla="*/ 0 w 71"/>
                <a:gd name="T5" fmla="*/ 0 h 132"/>
                <a:gd name="T6" fmla="*/ 9 w 71"/>
                <a:gd name="T7" fmla="*/ 12 h 132"/>
                <a:gd name="T8" fmla="*/ 21 w 71"/>
                <a:gd name="T9" fmla="*/ 27 h 132"/>
                <a:gd name="T10" fmla="*/ 31 w 71"/>
                <a:gd name="T11" fmla="*/ 43 h 132"/>
                <a:gd name="T12" fmla="*/ 40 w 71"/>
                <a:gd name="T13" fmla="*/ 60 h 132"/>
                <a:gd name="T14" fmla="*/ 46 w 71"/>
                <a:gd name="T15" fmla="*/ 78 h 132"/>
                <a:gd name="T16" fmla="*/ 54 w 71"/>
                <a:gd name="T17" fmla="*/ 95 h 132"/>
                <a:gd name="T18" fmla="*/ 62 w 71"/>
                <a:gd name="T19" fmla="*/ 113 h 132"/>
                <a:gd name="T20" fmla="*/ 71 w 71"/>
                <a:gd name="T21"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1" h="132">
                  <a:moveTo>
                    <a:pt x="71" y="132"/>
                  </a:moveTo>
                  <a:lnTo>
                    <a:pt x="48" y="132"/>
                  </a:lnTo>
                  <a:lnTo>
                    <a:pt x="0" y="0"/>
                  </a:lnTo>
                  <a:lnTo>
                    <a:pt x="9" y="12"/>
                  </a:lnTo>
                  <a:lnTo>
                    <a:pt x="21" y="27"/>
                  </a:lnTo>
                  <a:lnTo>
                    <a:pt x="31" y="43"/>
                  </a:lnTo>
                  <a:lnTo>
                    <a:pt x="40" y="60"/>
                  </a:lnTo>
                  <a:lnTo>
                    <a:pt x="46" y="78"/>
                  </a:lnTo>
                  <a:lnTo>
                    <a:pt x="54" y="95"/>
                  </a:lnTo>
                  <a:lnTo>
                    <a:pt x="62" y="113"/>
                  </a:lnTo>
                  <a:lnTo>
                    <a:pt x="71" y="1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42" name="Freeform 50">
              <a:extLst>
                <a:ext uri="{FF2B5EF4-FFF2-40B4-BE49-F238E27FC236}">
                  <a16:creationId xmlns:a16="http://schemas.microsoft.com/office/drawing/2014/main" id="{713A6383-69C5-4486-A480-D6C36BE781D9}"/>
                </a:ext>
              </a:extLst>
            </p:cNvPr>
            <p:cNvSpPr>
              <a:spLocks/>
            </p:cNvSpPr>
            <p:nvPr/>
          </p:nvSpPr>
          <p:spPr bwMode="auto">
            <a:xfrm>
              <a:off x="3041" y="2018"/>
              <a:ext cx="88" cy="294"/>
            </a:xfrm>
            <a:custGeom>
              <a:avLst/>
              <a:gdLst>
                <a:gd name="T0" fmla="*/ 174 w 174"/>
                <a:gd name="T1" fmla="*/ 48 h 587"/>
                <a:gd name="T2" fmla="*/ 163 w 174"/>
                <a:gd name="T3" fmla="*/ 114 h 587"/>
                <a:gd name="T4" fmla="*/ 153 w 174"/>
                <a:gd name="T5" fmla="*/ 182 h 587"/>
                <a:gd name="T6" fmla="*/ 143 w 174"/>
                <a:gd name="T7" fmla="*/ 248 h 587"/>
                <a:gd name="T8" fmla="*/ 134 w 174"/>
                <a:gd name="T9" fmla="*/ 318 h 587"/>
                <a:gd name="T10" fmla="*/ 120 w 174"/>
                <a:gd name="T11" fmla="*/ 384 h 587"/>
                <a:gd name="T12" fmla="*/ 108 w 174"/>
                <a:gd name="T13" fmla="*/ 452 h 587"/>
                <a:gd name="T14" fmla="*/ 93 w 174"/>
                <a:gd name="T15" fmla="*/ 518 h 587"/>
                <a:gd name="T16" fmla="*/ 77 w 174"/>
                <a:gd name="T17" fmla="*/ 587 h 587"/>
                <a:gd name="T18" fmla="*/ 39 w 174"/>
                <a:gd name="T19" fmla="*/ 580 h 587"/>
                <a:gd name="T20" fmla="*/ 15 w 174"/>
                <a:gd name="T21" fmla="*/ 560 h 587"/>
                <a:gd name="T22" fmla="*/ 2 w 174"/>
                <a:gd name="T23" fmla="*/ 531 h 587"/>
                <a:gd name="T24" fmla="*/ 0 w 174"/>
                <a:gd name="T25" fmla="*/ 498 h 587"/>
                <a:gd name="T26" fmla="*/ 4 w 174"/>
                <a:gd name="T27" fmla="*/ 457 h 587"/>
                <a:gd name="T28" fmla="*/ 13 w 174"/>
                <a:gd name="T29" fmla="*/ 419 h 587"/>
                <a:gd name="T30" fmla="*/ 25 w 174"/>
                <a:gd name="T31" fmla="*/ 380 h 587"/>
                <a:gd name="T32" fmla="*/ 41 w 174"/>
                <a:gd name="T33" fmla="*/ 347 h 587"/>
                <a:gd name="T34" fmla="*/ 46 w 174"/>
                <a:gd name="T35" fmla="*/ 300 h 587"/>
                <a:gd name="T36" fmla="*/ 50 w 174"/>
                <a:gd name="T37" fmla="*/ 256 h 587"/>
                <a:gd name="T38" fmla="*/ 52 w 174"/>
                <a:gd name="T39" fmla="*/ 211 h 587"/>
                <a:gd name="T40" fmla="*/ 58 w 174"/>
                <a:gd name="T41" fmla="*/ 169 h 587"/>
                <a:gd name="T42" fmla="*/ 62 w 174"/>
                <a:gd name="T43" fmla="*/ 124 h 587"/>
                <a:gd name="T44" fmla="*/ 74 w 174"/>
                <a:gd name="T45" fmla="*/ 81 h 587"/>
                <a:gd name="T46" fmla="*/ 89 w 174"/>
                <a:gd name="T47" fmla="*/ 41 h 587"/>
                <a:gd name="T48" fmla="*/ 114 w 174"/>
                <a:gd name="T49" fmla="*/ 0 h 587"/>
                <a:gd name="T50" fmla="*/ 132 w 174"/>
                <a:gd name="T51" fmla="*/ 4 h 587"/>
                <a:gd name="T52" fmla="*/ 153 w 174"/>
                <a:gd name="T53" fmla="*/ 13 h 587"/>
                <a:gd name="T54" fmla="*/ 167 w 174"/>
                <a:gd name="T55" fmla="*/ 29 h 587"/>
                <a:gd name="T56" fmla="*/ 174 w 174"/>
                <a:gd name="T57" fmla="*/ 48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4" h="587">
                  <a:moveTo>
                    <a:pt x="174" y="48"/>
                  </a:moveTo>
                  <a:lnTo>
                    <a:pt x="163" y="114"/>
                  </a:lnTo>
                  <a:lnTo>
                    <a:pt x="153" y="182"/>
                  </a:lnTo>
                  <a:lnTo>
                    <a:pt x="143" y="248"/>
                  </a:lnTo>
                  <a:lnTo>
                    <a:pt x="134" y="318"/>
                  </a:lnTo>
                  <a:lnTo>
                    <a:pt x="120" y="384"/>
                  </a:lnTo>
                  <a:lnTo>
                    <a:pt x="108" y="452"/>
                  </a:lnTo>
                  <a:lnTo>
                    <a:pt x="93" y="518"/>
                  </a:lnTo>
                  <a:lnTo>
                    <a:pt x="77" y="587"/>
                  </a:lnTo>
                  <a:lnTo>
                    <a:pt x="39" y="580"/>
                  </a:lnTo>
                  <a:lnTo>
                    <a:pt x="15" y="560"/>
                  </a:lnTo>
                  <a:lnTo>
                    <a:pt x="2" y="531"/>
                  </a:lnTo>
                  <a:lnTo>
                    <a:pt x="0" y="498"/>
                  </a:lnTo>
                  <a:lnTo>
                    <a:pt x="4" y="457"/>
                  </a:lnTo>
                  <a:lnTo>
                    <a:pt x="13" y="419"/>
                  </a:lnTo>
                  <a:lnTo>
                    <a:pt x="25" y="380"/>
                  </a:lnTo>
                  <a:lnTo>
                    <a:pt x="41" y="347"/>
                  </a:lnTo>
                  <a:lnTo>
                    <a:pt x="46" y="300"/>
                  </a:lnTo>
                  <a:lnTo>
                    <a:pt x="50" y="256"/>
                  </a:lnTo>
                  <a:lnTo>
                    <a:pt x="52" y="211"/>
                  </a:lnTo>
                  <a:lnTo>
                    <a:pt x="58" y="169"/>
                  </a:lnTo>
                  <a:lnTo>
                    <a:pt x="62" y="124"/>
                  </a:lnTo>
                  <a:lnTo>
                    <a:pt x="74" y="81"/>
                  </a:lnTo>
                  <a:lnTo>
                    <a:pt x="89" y="41"/>
                  </a:lnTo>
                  <a:lnTo>
                    <a:pt x="114" y="0"/>
                  </a:lnTo>
                  <a:lnTo>
                    <a:pt x="132" y="4"/>
                  </a:lnTo>
                  <a:lnTo>
                    <a:pt x="153" y="13"/>
                  </a:lnTo>
                  <a:lnTo>
                    <a:pt x="167" y="29"/>
                  </a:lnTo>
                  <a:lnTo>
                    <a:pt x="174" y="48"/>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43" name="Freeform 51">
              <a:extLst>
                <a:ext uri="{FF2B5EF4-FFF2-40B4-BE49-F238E27FC236}">
                  <a16:creationId xmlns:a16="http://schemas.microsoft.com/office/drawing/2014/main" id="{34D8CED1-F972-474A-8AD7-4D4FAF36050D}"/>
                </a:ext>
              </a:extLst>
            </p:cNvPr>
            <p:cNvSpPr>
              <a:spLocks/>
            </p:cNvSpPr>
            <p:nvPr/>
          </p:nvSpPr>
          <p:spPr bwMode="auto">
            <a:xfrm>
              <a:off x="2475" y="2096"/>
              <a:ext cx="84" cy="96"/>
            </a:xfrm>
            <a:custGeom>
              <a:avLst/>
              <a:gdLst>
                <a:gd name="T0" fmla="*/ 167 w 167"/>
                <a:gd name="T1" fmla="*/ 0 h 192"/>
                <a:gd name="T2" fmla="*/ 0 w 167"/>
                <a:gd name="T3" fmla="*/ 192 h 192"/>
                <a:gd name="T4" fmla="*/ 167 w 167"/>
                <a:gd name="T5" fmla="*/ 0 h 192"/>
              </a:gdLst>
              <a:ahLst/>
              <a:cxnLst>
                <a:cxn ang="0">
                  <a:pos x="T0" y="T1"/>
                </a:cxn>
                <a:cxn ang="0">
                  <a:pos x="T2" y="T3"/>
                </a:cxn>
                <a:cxn ang="0">
                  <a:pos x="T4" y="T5"/>
                </a:cxn>
              </a:cxnLst>
              <a:rect l="0" t="0" r="r" b="b"/>
              <a:pathLst>
                <a:path w="167" h="192">
                  <a:moveTo>
                    <a:pt x="167" y="0"/>
                  </a:moveTo>
                  <a:lnTo>
                    <a:pt x="0" y="192"/>
                  </a:lnTo>
                  <a:lnTo>
                    <a:pt x="16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44" name="Freeform 52">
              <a:extLst>
                <a:ext uri="{FF2B5EF4-FFF2-40B4-BE49-F238E27FC236}">
                  <a16:creationId xmlns:a16="http://schemas.microsoft.com/office/drawing/2014/main" id="{175F445F-BA4C-4191-B590-661D45ACEDE9}"/>
                </a:ext>
              </a:extLst>
            </p:cNvPr>
            <p:cNvSpPr>
              <a:spLocks/>
            </p:cNvSpPr>
            <p:nvPr/>
          </p:nvSpPr>
          <p:spPr bwMode="auto">
            <a:xfrm>
              <a:off x="2967" y="2054"/>
              <a:ext cx="77" cy="186"/>
            </a:xfrm>
            <a:custGeom>
              <a:avLst/>
              <a:gdLst>
                <a:gd name="T0" fmla="*/ 106 w 155"/>
                <a:gd name="T1" fmla="*/ 372 h 372"/>
                <a:gd name="T2" fmla="*/ 0 w 155"/>
                <a:gd name="T3" fmla="*/ 36 h 372"/>
                <a:gd name="T4" fmla="*/ 19 w 155"/>
                <a:gd name="T5" fmla="*/ 25 h 372"/>
                <a:gd name="T6" fmla="*/ 40 w 155"/>
                <a:gd name="T7" fmla="*/ 19 h 372"/>
                <a:gd name="T8" fmla="*/ 60 w 155"/>
                <a:gd name="T9" fmla="*/ 11 h 372"/>
                <a:gd name="T10" fmla="*/ 79 w 155"/>
                <a:gd name="T11" fmla="*/ 7 h 372"/>
                <a:gd name="T12" fmla="*/ 96 w 155"/>
                <a:gd name="T13" fmla="*/ 2 h 372"/>
                <a:gd name="T14" fmla="*/ 116 w 155"/>
                <a:gd name="T15" fmla="*/ 0 h 372"/>
                <a:gd name="T16" fmla="*/ 135 w 155"/>
                <a:gd name="T17" fmla="*/ 0 h 372"/>
                <a:gd name="T18" fmla="*/ 155 w 155"/>
                <a:gd name="T19" fmla="*/ 0 h 372"/>
                <a:gd name="T20" fmla="*/ 106 w 155"/>
                <a:gd name="T21" fmla="*/ 372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372">
                  <a:moveTo>
                    <a:pt x="106" y="372"/>
                  </a:moveTo>
                  <a:lnTo>
                    <a:pt x="0" y="36"/>
                  </a:lnTo>
                  <a:lnTo>
                    <a:pt x="19" y="25"/>
                  </a:lnTo>
                  <a:lnTo>
                    <a:pt x="40" y="19"/>
                  </a:lnTo>
                  <a:lnTo>
                    <a:pt x="60" y="11"/>
                  </a:lnTo>
                  <a:lnTo>
                    <a:pt x="79" y="7"/>
                  </a:lnTo>
                  <a:lnTo>
                    <a:pt x="96" y="2"/>
                  </a:lnTo>
                  <a:lnTo>
                    <a:pt x="116" y="0"/>
                  </a:lnTo>
                  <a:lnTo>
                    <a:pt x="135" y="0"/>
                  </a:lnTo>
                  <a:lnTo>
                    <a:pt x="155" y="0"/>
                  </a:lnTo>
                  <a:lnTo>
                    <a:pt x="106" y="37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45" name="Freeform 53">
              <a:extLst>
                <a:ext uri="{FF2B5EF4-FFF2-40B4-BE49-F238E27FC236}">
                  <a16:creationId xmlns:a16="http://schemas.microsoft.com/office/drawing/2014/main" id="{D01840D0-92DF-4717-9AB0-6F2DE905A71D}"/>
                </a:ext>
              </a:extLst>
            </p:cNvPr>
            <p:cNvSpPr>
              <a:spLocks/>
            </p:cNvSpPr>
            <p:nvPr/>
          </p:nvSpPr>
          <p:spPr bwMode="auto">
            <a:xfrm>
              <a:off x="2822" y="2090"/>
              <a:ext cx="108" cy="258"/>
            </a:xfrm>
            <a:custGeom>
              <a:avLst/>
              <a:gdLst>
                <a:gd name="T0" fmla="*/ 215 w 215"/>
                <a:gd name="T1" fmla="*/ 516 h 516"/>
                <a:gd name="T2" fmla="*/ 186 w 215"/>
                <a:gd name="T3" fmla="*/ 514 h 516"/>
                <a:gd name="T4" fmla="*/ 166 w 215"/>
                <a:gd name="T5" fmla="*/ 504 h 516"/>
                <a:gd name="T6" fmla="*/ 151 w 215"/>
                <a:gd name="T7" fmla="*/ 487 h 516"/>
                <a:gd name="T8" fmla="*/ 143 w 215"/>
                <a:gd name="T9" fmla="*/ 466 h 516"/>
                <a:gd name="T10" fmla="*/ 133 w 215"/>
                <a:gd name="T11" fmla="*/ 440 h 516"/>
                <a:gd name="T12" fmla="*/ 128 w 215"/>
                <a:gd name="T13" fmla="*/ 415 h 516"/>
                <a:gd name="T14" fmla="*/ 118 w 215"/>
                <a:gd name="T15" fmla="*/ 392 h 516"/>
                <a:gd name="T16" fmla="*/ 108 w 215"/>
                <a:gd name="T17" fmla="*/ 373 h 516"/>
                <a:gd name="T18" fmla="*/ 0 w 215"/>
                <a:gd name="T19" fmla="*/ 49 h 516"/>
                <a:gd name="T20" fmla="*/ 71 w 215"/>
                <a:gd name="T21" fmla="*/ 0 h 516"/>
                <a:gd name="T22" fmla="*/ 89 w 215"/>
                <a:gd name="T23" fmla="*/ 62 h 516"/>
                <a:gd name="T24" fmla="*/ 110 w 215"/>
                <a:gd name="T25" fmla="*/ 126 h 516"/>
                <a:gd name="T26" fmla="*/ 133 w 215"/>
                <a:gd name="T27" fmla="*/ 192 h 516"/>
                <a:gd name="T28" fmla="*/ 157 w 215"/>
                <a:gd name="T29" fmla="*/ 258 h 516"/>
                <a:gd name="T30" fmla="*/ 174 w 215"/>
                <a:gd name="T31" fmla="*/ 322 h 516"/>
                <a:gd name="T32" fmla="*/ 193 w 215"/>
                <a:gd name="T33" fmla="*/ 388 h 516"/>
                <a:gd name="T34" fmla="*/ 205 w 215"/>
                <a:gd name="T35" fmla="*/ 452 h 516"/>
                <a:gd name="T36" fmla="*/ 215 w 215"/>
                <a:gd name="T37" fmla="*/ 516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5" h="516">
                  <a:moveTo>
                    <a:pt x="215" y="516"/>
                  </a:moveTo>
                  <a:lnTo>
                    <a:pt x="186" y="514"/>
                  </a:lnTo>
                  <a:lnTo>
                    <a:pt x="166" y="504"/>
                  </a:lnTo>
                  <a:lnTo>
                    <a:pt x="151" y="487"/>
                  </a:lnTo>
                  <a:lnTo>
                    <a:pt x="143" y="466"/>
                  </a:lnTo>
                  <a:lnTo>
                    <a:pt x="133" y="440"/>
                  </a:lnTo>
                  <a:lnTo>
                    <a:pt x="128" y="415"/>
                  </a:lnTo>
                  <a:lnTo>
                    <a:pt x="118" y="392"/>
                  </a:lnTo>
                  <a:lnTo>
                    <a:pt x="108" y="373"/>
                  </a:lnTo>
                  <a:lnTo>
                    <a:pt x="0" y="49"/>
                  </a:lnTo>
                  <a:lnTo>
                    <a:pt x="71" y="0"/>
                  </a:lnTo>
                  <a:lnTo>
                    <a:pt x="89" y="62"/>
                  </a:lnTo>
                  <a:lnTo>
                    <a:pt x="110" y="126"/>
                  </a:lnTo>
                  <a:lnTo>
                    <a:pt x="133" y="192"/>
                  </a:lnTo>
                  <a:lnTo>
                    <a:pt x="157" y="258"/>
                  </a:lnTo>
                  <a:lnTo>
                    <a:pt x="174" y="322"/>
                  </a:lnTo>
                  <a:lnTo>
                    <a:pt x="193" y="388"/>
                  </a:lnTo>
                  <a:lnTo>
                    <a:pt x="205" y="452"/>
                  </a:lnTo>
                  <a:lnTo>
                    <a:pt x="215" y="516"/>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46" name="Freeform 54">
              <a:extLst>
                <a:ext uri="{FF2B5EF4-FFF2-40B4-BE49-F238E27FC236}">
                  <a16:creationId xmlns:a16="http://schemas.microsoft.com/office/drawing/2014/main" id="{A46AC271-7353-4FEC-9406-FBD5CA7D0C55}"/>
                </a:ext>
              </a:extLst>
            </p:cNvPr>
            <p:cNvSpPr>
              <a:spLocks/>
            </p:cNvSpPr>
            <p:nvPr/>
          </p:nvSpPr>
          <p:spPr bwMode="auto">
            <a:xfrm>
              <a:off x="2726" y="2114"/>
              <a:ext cx="138" cy="264"/>
            </a:xfrm>
            <a:custGeom>
              <a:avLst/>
              <a:gdLst>
                <a:gd name="T0" fmla="*/ 275 w 275"/>
                <a:gd name="T1" fmla="*/ 467 h 527"/>
                <a:gd name="T2" fmla="*/ 250 w 275"/>
                <a:gd name="T3" fmla="*/ 479 h 527"/>
                <a:gd name="T4" fmla="*/ 223 w 275"/>
                <a:gd name="T5" fmla="*/ 494 h 527"/>
                <a:gd name="T6" fmla="*/ 192 w 275"/>
                <a:gd name="T7" fmla="*/ 506 h 527"/>
                <a:gd name="T8" fmla="*/ 161 w 275"/>
                <a:gd name="T9" fmla="*/ 517 h 527"/>
                <a:gd name="T10" fmla="*/ 126 w 275"/>
                <a:gd name="T11" fmla="*/ 523 h 527"/>
                <a:gd name="T12" fmla="*/ 95 w 275"/>
                <a:gd name="T13" fmla="*/ 527 h 527"/>
                <a:gd name="T14" fmla="*/ 64 w 275"/>
                <a:gd name="T15" fmla="*/ 523 h 527"/>
                <a:gd name="T16" fmla="*/ 36 w 275"/>
                <a:gd name="T17" fmla="*/ 516 h 527"/>
                <a:gd name="T18" fmla="*/ 58 w 275"/>
                <a:gd name="T19" fmla="*/ 473 h 527"/>
                <a:gd name="T20" fmla="*/ 79 w 275"/>
                <a:gd name="T21" fmla="*/ 428 h 527"/>
                <a:gd name="T22" fmla="*/ 95 w 275"/>
                <a:gd name="T23" fmla="*/ 382 h 527"/>
                <a:gd name="T24" fmla="*/ 110 w 275"/>
                <a:gd name="T25" fmla="*/ 335 h 527"/>
                <a:gd name="T26" fmla="*/ 118 w 275"/>
                <a:gd name="T27" fmla="*/ 285 h 527"/>
                <a:gd name="T28" fmla="*/ 120 w 275"/>
                <a:gd name="T29" fmla="*/ 236 h 527"/>
                <a:gd name="T30" fmla="*/ 112 w 275"/>
                <a:gd name="T31" fmla="*/ 184 h 527"/>
                <a:gd name="T32" fmla="*/ 97 w 275"/>
                <a:gd name="T33" fmla="*/ 132 h 527"/>
                <a:gd name="T34" fmla="*/ 0 w 275"/>
                <a:gd name="T35" fmla="*/ 0 h 527"/>
                <a:gd name="T36" fmla="*/ 108 w 275"/>
                <a:gd name="T37" fmla="*/ 11 h 527"/>
                <a:gd name="T38" fmla="*/ 275 w 275"/>
                <a:gd name="T39" fmla="*/ 46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75" h="527">
                  <a:moveTo>
                    <a:pt x="275" y="467"/>
                  </a:moveTo>
                  <a:lnTo>
                    <a:pt x="250" y="479"/>
                  </a:lnTo>
                  <a:lnTo>
                    <a:pt x="223" y="494"/>
                  </a:lnTo>
                  <a:lnTo>
                    <a:pt x="192" y="506"/>
                  </a:lnTo>
                  <a:lnTo>
                    <a:pt x="161" y="517"/>
                  </a:lnTo>
                  <a:lnTo>
                    <a:pt x="126" y="523"/>
                  </a:lnTo>
                  <a:lnTo>
                    <a:pt x="95" y="527"/>
                  </a:lnTo>
                  <a:lnTo>
                    <a:pt x="64" y="523"/>
                  </a:lnTo>
                  <a:lnTo>
                    <a:pt x="36" y="516"/>
                  </a:lnTo>
                  <a:lnTo>
                    <a:pt x="58" y="473"/>
                  </a:lnTo>
                  <a:lnTo>
                    <a:pt x="79" y="428"/>
                  </a:lnTo>
                  <a:lnTo>
                    <a:pt x="95" y="382"/>
                  </a:lnTo>
                  <a:lnTo>
                    <a:pt x="110" y="335"/>
                  </a:lnTo>
                  <a:lnTo>
                    <a:pt x="118" y="285"/>
                  </a:lnTo>
                  <a:lnTo>
                    <a:pt x="120" y="236"/>
                  </a:lnTo>
                  <a:lnTo>
                    <a:pt x="112" y="184"/>
                  </a:lnTo>
                  <a:lnTo>
                    <a:pt x="97" y="132"/>
                  </a:lnTo>
                  <a:lnTo>
                    <a:pt x="0" y="0"/>
                  </a:lnTo>
                  <a:lnTo>
                    <a:pt x="108" y="11"/>
                  </a:lnTo>
                  <a:lnTo>
                    <a:pt x="275" y="46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47" name="Freeform 55">
              <a:extLst>
                <a:ext uri="{FF2B5EF4-FFF2-40B4-BE49-F238E27FC236}">
                  <a16:creationId xmlns:a16="http://schemas.microsoft.com/office/drawing/2014/main" id="{F6ECBFC5-781B-40C8-9B97-10FE2C18538C}"/>
                </a:ext>
              </a:extLst>
            </p:cNvPr>
            <p:cNvSpPr>
              <a:spLocks/>
            </p:cNvSpPr>
            <p:nvPr/>
          </p:nvSpPr>
          <p:spPr bwMode="auto">
            <a:xfrm>
              <a:off x="2901" y="2096"/>
              <a:ext cx="138" cy="282"/>
            </a:xfrm>
            <a:custGeom>
              <a:avLst/>
              <a:gdLst>
                <a:gd name="T0" fmla="*/ 275 w 275"/>
                <a:gd name="T1" fmla="*/ 529 h 564"/>
                <a:gd name="T2" fmla="*/ 227 w 275"/>
                <a:gd name="T3" fmla="*/ 564 h 564"/>
                <a:gd name="T4" fmla="*/ 155 w 275"/>
                <a:gd name="T5" fmla="*/ 504 h 564"/>
                <a:gd name="T6" fmla="*/ 0 w 275"/>
                <a:gd name="T7" fmla="*/ 0 h 564"/>
                <a:gd name="T8" fmla="*/ 33 w 275"/>
                <a:gd name="T9" fmla="*/ 60 h 564"/>
                <a:gd name="T10" fmla="*/ 60 w 275"/>
                <a:gd name="T11" fmla="*/ 128 h 564"/>
                <a:gd name="T12" fmla="*/ 83 w 275"/>
                <a:gd name="T13" fmla="*/ 196 h 564"/>
                <a:gd name="T14" fmla="*/ 108 w 275"/>
                <a:gd name="T15" fmla="*/ 268 h 564"/>
                <a:gd name="T16" fmla="*/ 133 w 275"/>
                <a:gd name="T17" fmla="*/ 335 h 564"/>
                <a:gd name="T18" fmla="*/ 168 w 275"/>
                <a:gd name="T19" fmla="*/ 405 h 564"/>
                <a:gd name="T20" fmla="*/ 213 w 275"/>
                <a:gd name="T21" fmla="*/ 469 h 564"/>
                <a:gd name="T22" fmla="*/ 275 w 275"/>
                <a:gd name="T23" fmla="*/ 529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5" h="564">
                  <a:moveTo>
                    <a:pt x="275" y="529"/>
                  </a:moveTo>
                  <a:lnTo>
                    <a:pt x="227" y="564"/>
                  </a:lnTo>
                  <a:lnTo>
                    <a:pt x="155" y="504"/>
                  </a:lnTo>
                  <a:lnTo>
                    <a:pt x="0" y="0"/>
                  </a:lnTo>
                  <a:lnTo>
                    <a:pt x="33" y="60"/>
                  </a:lnTo>
                  <a:lnTo>
                    <a:pt x="60" y="128"/>
                  </a:lnTo>
                  <a:lnTo>
                    <a:pt x="83" y="196"/>
                  </a:lnTo>
                  <a:lnTo>
                    <a:pt x="108" y="268"/>
                  </a:lnTo>
                  <a:lnTo>
                    <a:pt x="133" y="335"/>
                  </a:lnTo>
                  <a:lnTo>
                    <a:pt x="168" y="405"/>
                  </a:lnTo>
                  <a:lnTo>
                    <a:pt x="213" y="469"/>
                  </a:lnTo>
                  <a:lnTo>
                    <a:pt x="275" y="52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48" name="Freeform 56">
              <a:extLst>
                <a:ext uri="{FF2B5EF4-FFF2-40B4-BE49-F238E27FC236}">
                  <a16:creationId xmlns:a16="http://schemas.microsoft.com/office/drawing/2014/main" id="{8973D45D-A702-4A2A-9E8F-0AD33F8B9667}"/>
                </a:ext>
              </a:extLst>
            </p:cNvPr>
            <p:cNvSpPr>
              <a:spLocks/>
            </p:cNvSpPr>
            <p:nvPr/>
          </p:nvSpPr>
          <p:spPr bwMode="auto">
            <a:xfrm>
              <a:off x="3109" y="2067"/>
              <a:ext cx="95" cy="303"/>
            </a:xfrm>
            <a:custGeom>
              <a:avLst/>
              <a:gdLst>
                <a:gd name="T0" fmla="*/ 133 w 190"/>
                <a:gd name="T1" fmla="*/ 442 h 607"/>
                <a:gd name="T2" fmla="*/ 118 w 190"/>
                <a:gd name="T3" fmla="*/ 463 h 607"/>
                <a:gd name="T4" fmla="*/ 112 w 190"/>
                <a:gd name="T5" fmla="*/ 492 h 607"/>
                <a:gd name="T6" fmla="*/ 108 w 190"/>
                <a:gd name="T7" fmla="*/ 523 h 607"/>
                <a:gd name="T8" fmla="*/ 106 w 190"/>
                <a:gd name="T9" fmla="*/ 554 h 607"/>
                <a:gd name="T10" fmla="*/ 100 w 190"/>
                <a:gd name="T11" fmla="*/ 580 h 607"/>
                <a:gd name="T12" fmla="*/ 89 w 190"/>
                <a:gd name="T13" fmla="*/ 599 h 607"/>
                <a:gd name="T14" fmla="*/ 69 w 190"/>
                <a:gd name="T15" fmla="*/ 607 h 607"/>
                <a:gd name="T16" fmla="*/ 38 w 190"/>
                <a:gd name="T17" fmla="*/ 599 h 607"/>
                <a:gd name="T18" fmla="*/ 44 w 190"/>
                <a:gd name="T19" fmla="*/ 580 h 607"/>
                <a:gd name="T20" fmla="*/ 44 w 190"/>
                <a:gd name="T21" fmla="*/ 568 h 607"/>
                <a:gd name="T22" fmla="*/ 36 w 190"/>
                <a:gd name="T23" fmla="*/ 556 h 607"/>
                <a:gd name="T24" fmla="*/ 29 w 190"/>
                <a:gd name="T25" fmla="*/ 549 h 607"/>
                <a:gd name="T26" fmla="*/ 15 w 190"/>
                <a:gd name="T27" fmla="*/ 537 h 607"/>
                <a:gd name="T28" fmla="*/ 5 w 190"/>
                <a:gd name="T29" fmla="*/ 525 h 607"/>
                <a:gd name="T30" fmla="*/ 0 w 190"/>
                <a:gd name="T31" fmla="*/ 508 h 607"/>
                <a:gd name="T32" fmla="*/ 2 w 190"/>
                <a:gd name="T33" fmla="*/ 490 h 607"/>
                <a:gd name="T34" fmla="*/ 110 w 190"/>
                <a:gd name="T35" fmla="*/ 0 h 607"/>
                <a:gd name="T36" fmla="*/ 159 w 190"/>
                <a:gd name="T37" fmla="*/ 35 h 607"/>
                <a:gd name="T38" fmla="*/ 184 w 190"/>
                <a:gd name="T39" fmla="*/ 81 h 607"/>
                <a:gd name="T40" fmla="*/ 190 w 190"/>
                <a:gd name="T41" fmla="*/ 134 h 607"/>
                <a:gd name="T42" fmla="*/ 184 w 190"/>
                <a:gd name="T43" fmla="*/ 194 h 607"/>
                <a:gd name="T44" fmla="*/ 168 w 190"/>
                <a:gd name="T45" fmla="*/ 254 h 607"/>
                <a:gd name="T46" fmla="*/ 153 w 190"/>
                <a:gd name="T47" fmla="*/ 318 h 607"/>
                <a:gd name="T48" fmla="*/ 137 w 190"/>
                <a:gd name="T49" fmla="*/ 380 h 607"/>
                <a:gd name="T50" fmla="*/ 133 w 190"/>
                <a:gd name="T51" fmla="*/ 442 h 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0" h="607">
                  <a:moveTo>
                    <a:pt x="133" y="442"/>
                  </a:moveTo>
                  <a:lnTo>
                    <a:pt x="118" y="463"/>
                  </a:lnTo>
                  <a:lnTo>
                    <a:pt x="112" y="492"/>
                  </a:lnTo>
                  <a:lnTo>
                    <a:pt x="108" y="523"/>
                  </a:lnTo>
                  <a:lnTo>
                    <a:pt x="106" y="554"/>
                  </a:lnTo>
                  <a:lnTo>
                    <a:pt x="100" y="580"/>
                  </a:lnTo>
                  <a:lnTo>
                    <a:pt x="89" y="599"/>
                  </a:lnTo>
                  <a:lnTo>
                    <a:pt x="69" y="607"/>
                  </a:lnTo>
                  <a:lnTo>
                    <a:pt x="38" y="599"/>
                  </a:lnTo>
                  <a:lnTo>
                    <a:pt x="44" y="580"/>
                  </a:lnTo>
                  <a:lnTo>
                    <a:pt x="44" y="568"/>
                  </a:lnTo>
                  <a:lnTo>
                    <a:pt x="36" y="556"/>
                  </a:lnTo>
                  <a:lnTo>
                    <a:pt x="29" y="549"/>
                  </a:lnTo>
                  <a:lnTo>
                    <a:pt x="15" y="537"/>
                  </a:lnTo>
                  <a:lnTo>
                    <a:pt x="5" y="525"/>
                  </a:lnTo>
                  <a:lnTo>
                    <a:pt x="0" y="508"/>
                  </a:lnTo>
                  <a:lnTo>
                    <a:pt x="2" y="490"/>
                  </a:lnTo>
                  <a:lnTo>
                    <a:pt x="110" y="0"/>
                  </a:lnTo>
                  <a:lnTo>
                    <a:pt x="159" y="35"/>
                  </a:lnTo>
                  <a:lnTo>
                    <a:pt x="184" y="81"/>
                  </a:lnTo>
                  <a:lnTo>
                    <a:pt x="190" y="134"/>
                  </a:lnTo>
                  <a:lnTo>
                    <a:pt x="184" y="194"/>
                  </a:lnTo>
                  <a:lnTo>
                    <a:pt x="168" y="254"/>
                  </a:lnTo>
                  <a:lnTo>
                    <a:pt x="153" y="318"/>
                  </a:lnTo>
                  <a:lnTo>
                    <a:pt x="137" y="380"/>
                  </a:lnTo>
                  <a:lnTo>
                    <a:pt x="133" y="442"/>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49" name="Freeform 57">
              <a:extLst>
                <a:ext uri="{FF2B5EF4-FFF2-40B4-BE49-F238E27FC236}">
                  <a16:creationId xmlns:a16="http://schemas.microsoft.com/office/drawing/2014/main" id="{62396124-326A-4D2F-80E5-85F88D25BE1C}"/>
                </a:ext>
              </a:extLst>
            </p:cNvPr>
            <p:cNvSpPr>
              <a:spLocks/>
            </p:cNvSpPr>
            <p:nvPr/>
          </p:nvSpPr>
          <p:spPr bwMode="auto">
            <a:xfrm>
              <a:off x="1221" y="2312"/>
              <a:ext cx="13" cy="30"/>
            </a:xfrm>
            <a:custGeom>
              <a:avLst/>
              <a:gdLst>
                <a:gd name="T0" fmla="*/ 25 w 25"/>
                <a:gd name="T1" fmla="*/ 60 h 60"/>
                <a:gd name="T2" fmla="*/ 0 w 25"/>
                <a:gd name="T3" fmla="*/ 0 h 60"/>
                <a:gd name="T4" fmla="*/ 11 w 25"/>
                <a:gd name="T5" fmla="*/ 37 h 60"/>
                <a:gd name="T6" fmla="*/ 25 w 25"/>
                <a:gd name="T7" fmla="*/ 60 h 60"/>
              </a:gdLst>
              <a:ahLst/>
              <a:cxnLst>
                <a:cxn ang="0">
                  <a:pos x="T0" y="T1"/>
                </a:cxn>
                <a:cxn ang="0">
                  <a:pos x="T2" y="T3"/>
                </a:cxn>
                <a:cxn ang="0">
                  <a:pos x="T4" y="T5"/>
                </a:cxn>
                <a:cxn ang="0">
                  <a:pos x="T6" y="T7"/>
                </a:cxn>
              </a:cxnLst>
              <a:rect l="0" t="0" r="r" b="b"/>
              <a:pathLst>
                <a:path w="25" h="60">
                  <a:moveTo>
                    <a:pt x="25" y="60"/>
                  </a:moveTo>
                  <a:lnTo>
                    <a:pt x="0" y="0"/>
                  </a:lnTo>
                  <a:lnTo>
                    <a:pt x="11" y="37"/>
                  </a:lnTo>
                  <a:lnTo>
                    <a:pt x="25"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50" name="Freeform 58">
              <a:extLst>
                <a:ext uri="{FF2B5EF4-FFF2-40B4-BE49-F238E27FC236}">
                  <a16:creationId xmlns:a16="http://schemas.microsoft.com/office/drawing/2014/main" id="{3343F2F6-6CFE-49BD-AC91-357D5B37D13E}"/>
                </a:ext>
              </a:extLst>
            </p:cNvPr>
            <p:cNvSpPr>
              <a:spLocks/>
            </p:cNvSpPr>
            <p:nvPr/>
          </p:nvSpPr>
          <p:spPr bwMode="auto">
            <a:xfrm>
              <a:off x="1408" y="2345"/>
              <a:ext cx="192" cy="261"/>
            </a:xfrm>
            <a:custGeom>
              <a:avLst/>
              <a:gdLst>
                <a:gd name="T0" fmla="*/ 384 w 384"/>
                <a:gd name="T1" fmla="*/ 522 h 522"/>
                <a:gd name="T2" fmla="*/ 299 w 384"/>
                <a:gd name="T3" fmla="*/ 510 h 522"/>
                <a:gd name="T4" fmla="*/ 235 w 384"/>
                <a:gd name="T5" fmla="*/ 473 h 522"/>
                <a:gd name="T6" fmla="*/ 184 w 384"/>
                <a:gd name="T7" fmla="*/ 417 h 522"/>
                <a:gd name="T8" fmla="*/ 145 w 384"/>
                <a:gd name="T9" fmla="*/ 349 h 522"/>
                <a:gd name="T10" fmla="*/ 111 w 384"/>
                <a:gd name="T11" fmla="*/ 270 h 522"/>
                <a:gd name="T12" fmla="*/ 80 w 384"/>
                <a:gd name="T13" fmla="*/ 192 h 522"/>
                <a:gd name="T14" fmla="*/ 43 w 384"/>
                <a:gd name="T15" fmla="*/ 119 h 522"/>
                <a:gd name="T16" fmla="*/ 0 w 384"/>
                <a:gd name="T17" fmla="*/ 55 h 522"/>
                <a:gd name="T18" fmla="*/ 4 w 384"/>
                <a:gd name="T19" fmla="*/ 22 h 522"/>
                <a:gd name="T20" fmla="*/ 16 w 384"/>
                <a:gd name="T21" fmla="*/ 6 h 522"/>
                <a:gd name="T22" fmla="*/ 35 w 384"/>
                <a:gd name="T23" fmla="*/ 0 h 522"/>
                <a:gd name="T24" fmla="*/ 60 w 384"/>
                <a:gd name="T25" fmla="*/ 4 h 522"/>
                <a:gd name="T26" fmla="*/ 85 w 384"/>
                <a:gd name="T27" fmla="*/ 10 h 522"/>
                <a:gd name="T28" fmla="*/ 114 w 384"/>
                <a:gd name="T29" fmla="*/ 18 h 522"/>
                <a:gd name="T30" fmla="*/ 140 w 384"/>
                <a:gd name="T31" fmla="*/ 20 h 522"/>
                <a:gd name="T32" fmla="*/ 167 w 384"/>
                <a:gd name="T33" fmla="*/ 18 h 522"/>
                <a:gd name="T34" fmla="*/ 200 w 384"/>
                <a:gd name="T35" fmla="*/ 72 h 522"/>
                <a:gd name="T36" fmla="*/ 235 w 384"/>
                <a:gd name="T37" fmla="*/ 130 h 522"/>
                <a:gd name="T38" fmla="*/ 266 w 384"/>
                <a:gd name="T39" fmla="*/ 192 h 522"/>
                <a:gd name="T40" fmla="*/ 297 w 384"/>
                <a:gd name="T41" fmla="*/ 256 h 522"/>
                <a:gd name="T42" fmla="*/ 322 w 384"/>
                <a:gd name="T43" fmla="*/ 320 h 522"/>
                <a:gd name="T44" fmla="*/ 347 w 384"/>
                <a:gd name="T45" fmla="*/ 386 h 522"/>
                <a:gd name="T46" fmla="*/ 367 w 384"/>
                <a:gd name="T47" fmla="*/ 452 h 522"/>
                <a:gd name="T48" fmla="*/ 384 w 384"/>
                <a:gd name="T49" fmla="*/ 522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84" h="522">
                  <a:moveTo>
                    <a:pt x="384" y="522"/>
                  </a:moveTo>
                  <a:lnTo>
                    <a:pt x="299" y="510"/>
                  </a:lnTo>
                  <a:lnTo>
                    <a:pt x="235" y="473"/>
                  </a:lnTo>
                  <a:lnTo>
                    <a:pt x="184" y="417"/>
                  </a:lnTo>
                  <a:lnTo>
                    <a:pt x="145" y="349"/>
                  </a:lnTo>
                  <a:lnTo>
                    <a:pt x="111" y="270"/>
                  </a:lnTo>
                  <a:lnTo>
                    <a:pt x="80" y="192"/>
                  </a:lnTo>
                  <a:lnTo>
                    <a:pt x="43" y="119"/>
                  </a:lnTo>
                  <a:lnTo>
                    <a:pt x="0" y="55"/>
                  </a:lnTo>
                  <a:lnTo>
                    <a:pt x="4" y="22"/>
                  </a:lnTo>
                  <a:lnTo>
                    <a:pt x="16" y="6"/>
                  </a:lnTo>
                  <a:lnTo>
                    <a:pt x="35" y="0"/>
                  </a:lnTo>
                  <a:lnTo>
                    <a:pt x="60" y="4"/>
                  </a:lnTo>
                  <a:lnTo>
                    <a:pt x="85" y="10"/>
                  </a:lnTo>
                  <a:lnTo>
                    <a:pt x="114" y="18"/>
                  </a:lnTo>
                  <a:lnTo>
                    <a:pt x="140" y="20"/>
                  </a:lnTo>
                  <a:lnTo>
                    <a:pt x="167" y="18"/>
                  </a:lnTo>
                  <a:lnTo>
                    <a:pt x="200" y="72"/>
                  </a:lnTo>
                  <a:lnTo>
                    <a:pt x="235" y="130"/>
                  </a:lnTo>
                  <a:lnTo>
                    <a:pt x="266" y="192"/>
                  </a:lnTo>
                  <a:lnTo>
                    <a:pt x="297" y="256"/>
                  </a:lnTo>
                  <a:lnTo>
                    <a:pt x="322" y="320"/>
                  </a:lnTo>
                  <a:lnTo>
                    <a:pt x="347" y="386"/>
                  </a:lnTo>
                  <a:lnTo>
                    <a:pt x="367" y="452"/>
                  </a:lnTo>
                  <a:lnTo>
                    <a:pt x="384" y="52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51" name="Freeform 59">
              <a:extLst>
                <a:ext uri="{FF2B5EF4-FFF2-40B4-BE49-F238E27FC236}">
                  <a16:creationId xmlns:a16="http://schemas.microsoft.com/office/drawing/2014/main" id="{CBD4D38D-24FD-462B-A8E5-518D7F58754C}"/>
                </a:ext>
              </a:extLst>
            </p:cNvPr>
            <p:cNvSpPr>
              <a:spLocks/>
            </p:cNvSpPr>
            <p:nvPr/>
          </p:nvSpPr>
          <p:spPr bwMode="auto">
            <a:xfrm>
              <a:off x="1518" y="2331"/>
              <a:ext cx="142" cy="257"/>
            </a:xfrm>
            <a:custGeom>
              <a:avLst/>
              <a:gdLst>
                <a:gd name="T0" fmla="*/ 283 w 283"/>
                <a:gd name="T1" fmla="*/ 479 h 516"/>
                <a:gd name="T2" fmla="*/ 223 w 283"/>
                <a:gd name="T3" fmla="*/ 516 h 516"/>
                <a:gd name="T4" fmla="*/ 196 w 283"/>
                <a:gd name="T5" fmla="*/ 458 h 516"/>
                <a:gd name="T6" fmla="*/ 173 w 283"/>
                <a:gd name="T7" fmla="*/ 396 h 516"/>
                <a:gd name="T8" fmla="*/ 149 w 283"/>
                <a:gd name="T9" fmla="*/ 332 h 516"/>
                <a:gd name="T10" fmla="*/ 128 w 283"/>
                <a:gd name="T11" fmla="*/ 270 h 516"/>
                <a:gd name="T12" fmla="*/ 101 w 283"/>
                <a:gd name="T13" fmla="*/ 210 h 516"/>
                <a:gd name="T14" fmla="*/ 74 w 283"/>
                <a:gd name="T15" fmla="*/ 155 h 516"/>
                <a:gd name="T16" fmla="*/ 43 w 283"/>
                <a:gd name="T17" fmla="*/ 107 h 516"/>
                <a:gd name="T18" fmla="*/ 6 w 283"/>
                <a:gd name="T19" fmla="*/ 72 h 516"/>
                <a:gd name="T20" fmla="*/ 0 w 283"/>
                <a:gd name="T21" fmla="*/ 49 h 516"/>
                <a:gd name="T22" fmla="*/ 4 w 283"/>
                <a:gd name="T23" fmla="*/ 33 h 516"/>
                <a:gd name="T24" fmla="*/ 12 w 283"/>
                <a:gd name="T25" fmla="*/ 20 h 516"/>
                <a:gd name="T26" fmla="*/ 27 w 283"/>
                <a:gd name="T27" fmla="*/ 12 h 516"/>
                <a:gd name="T28" fmla="*/ 43 w 283"/>
                <a:gd name="T29" fmla="*/ 4 h 516"/>
                <a:gd name="T30" fmla="*/ 62 w 283"/>
                <a:gd name="T31" fmla="*/ 2 h 516"/>
                <a:gd name="T32" fmla="*/ 82 w 283"/>
                <a:gd name="T33" fmla="*/ 0 h 516"/>
                <a:gd name="T34" fmla="*/ 103 w 283"/>
                <a:gd name="T35" fmla="*/ 0 h 516"/>
                <a:gd name="T36" fmla="*/ 283 w 283"/>
                <a:gd name="T37" fmla="*/ 479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3" h="516">
                  <a:moveTo>
                    <a:pt x="283" y="479"/>
                  </a:moveTo>
                  <a:lnTo>
                    <a:pt x="223" y="516"/>
                  </a:lnTo>
                  <a:lnTo>
                    <a:pt x="196" y="458"/>
                  </a:lnTo>
                  <a:lnTo>
                    <a:pt x="173" y="396"/>
                  </a:lnTo>
                  <a:lnTo>
                    <a:pt x="149" y="332"/>
                  </a:lnTo>
                  <a:lnTo>
                    <a:pt x="128" y="270"/>
                  </a:lnTo>
                  <a:lnTo>
                    <a:pt x="101" y="210"/>
                  </a:lnTo>
                  <a:lnTo>
                    <a:pt x="74" y="155"/>
                  </a:lnTo>
                  <a:lnTo>
                    <a:pt x="43" y="107"/>
                  </a:lnTo>
                  <a:lnTo>
                    <a:pt x="6" y="72"/>
                  </a:lnTo>
                  <a:lnTo>
                    <a:pt x="0" y="49"/>
                  </a:lnTo>
                  <a:lnTo>
                    <a:pt x="4" y="33"/>
                  </a:lnTo>
                  <a:lnTo>
                    <a:pt x="12" y="20"/>
                  </a:lnTo>
                  <a:lnTo>
                    <a:pt x="27" y="12"/>
                  </a:lnTo>
                  <a:lnTo>
                    <a:pt x="43" y="4"/>
                  </a:lnTo>
                  <a:lnTo>
                    <a:pt x="62" y="2"/>
                  </a:lnTo>
                  <a:lnTo>
                    <a:pt x="82" y="0"/>
                  </a:lnTo>
                  <a:lnTo>
                    <a:pt x="103" y="0"/>
                  </a:lnTo>
                  <a:lnTo>
                    <a:pt x="283" y="47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52" name="Freeform 60">
              <a:extLst>
                <a:ext uri="{FF2B5EF4-FFF2-40B4-BE49-F238E27FC236}">
                  <a16:creationId xmlns:a16="http://schemas.microsoft.com/office/drawing/2014/main" id="{A1D82A46-9A40-41D1-B2DA-F5C69A3D56A8}"/>
                </a:ext>
              </a:extLst>
            </p:cNvPr>
            <p:cNvSpPr>
              <a:spLocks/>
            </p:cNvSpPr>
            <p:nvPr/>
          </p:nvSpPr>
          <p:spPr bwMode="auto">
            <a:xfrm>
              <a:off x="1594" y="2327"/>
              <a:ext cx="143" cy="219"/>
            </a:xfrm>
            <a:custGeom>
              <a:avLst/>
              <a:gdLst>
                <a:gd name="T0" fmla="*/ 287 w 287"/>
                <a:gd name="T1" fmla="*/ 392 h 439"/>
                <a:gd name="T2" fmla="*/ 179 w 287"/>
                <a:gd name="T3" fmla="*/ 439 h 439"/>
                <a:gd name="T4" fmla="*/ 146 w 287"/>
                <a:gd name="T5" fmla="*/ 384 h 439"/>
                <a:gd name="T6" fmla="*/ 121 w 287"/>
                <a:gd name="T7" fmla="*/ 330 h 439"/>
                <a:gd name="T8" fmla="*/ 101 w 287"/>
                <a:gd name="T9" fmla="*/ 276 h 439"/>
                <a:gd name="T10" fmla="*/ 84 w 287"/>
                <a:gd name="T11" fmla="*/ 223 h 439"/>
                <a:gd name="T12" fmla="*/ 66 w 287"/>
                <a:gd name="T13" fmla="*/ 169 h 439"/>
                <a:gd name="T14" fmla="*/ 49 w 287"/>
                <a:gd name="T15" fmla="*/ 115 h 439"/>
                <a:gd name="T16" fmla="*/ 26 w 287"/>
                <a:gd name="T17" fmla="*/ 61 h 439"/>
                <a:gd name="T18" fmla="*/ 0 w 287"/>
                <a:gd name="T19" fmla="*/ 8 h 439"/>
                <a:gd name="T20" fmla="*/ 76 w 287"/>
                <a:gd name="T21" fmla="*/ 0 h 439"/>
                <a:gd name="T22" fmla="*/ 132 w 287"/>
                <a:gd name="T23" fmla="*/ 22 h 439"/>
                <a:gd name="T24" fmla="*/ 171 w 287"/>
                <a:gd name="T25" fmla="*/ 64 h 439"/>
                <a:gd name="T26" fmla="*/ 202 w 287"/>
                <a:gd name="T27" fmla="*/ 126 h 439"/>
                <a:gd name="T28" fmla="*/ 221 w 287"/>
                <a:gd name="T29" fmla="*/ 194 h 439"/>
                <a:gd name="T30" fmla="*/ 239 w 287"/>
                <a:gd name="T31" fmla="*/ 266 h 439"/>
                <a:gd name="T32" fmla="*/ 260 w 287"/>
                <a:gd name="T33" fmla="*/ 332 h 439"/>
                <a:gd name="T34" fmla="*/ 287 w 287"/>
                <a:gd name="T35" fmla="*/ 392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7" h="439">
                  <a:moveTo>
                    <a:pt x="287" y="392"/>
                  </a:moveTo>
                  <a:lnTo>
                    <a:pt x="179" y="439"/>
                  </a:lnTo>
                  <a:lnTo>
                    <a:pt x="146" y="384"/>
                  </a:lnTo>
                  <a:lnTo>
                    <a:pt x="121" y="330"/>
                  </a:lnTo>
                  <a:lnTo>
                    <a:pt x="101" y="276"/>
                  </a:lnTo>
                  <a:lnTo>
                    <a:pt x="84" y="223"/>
                  </a:lnTo>
                  <a:lnTo>
                    <a:pt x="66" y="169"/>
                  </a:lnTo>
                  <a:lnTo>
                    <a:pt x="49" y="115"/>
                  </a:lnTo>
                  <a:lnTo>
                    <a:pt x="26" y="61"/>
                  </a:lnTo>
                  <a:lnTo>
                    <a:pt x="0" y="8"/>
                  </a:lnTo>
                  <a:lnTo>
                    <a:pt x="76" y="0"/>
                  </a:lnTo>
                  <a:lnTo>
                    <a:pt x="132" y="22"/>
                  </a:lnTo>
                  <a:lnTo>
                    <a:pt x="171" y="64"/>
                  </a:lnTo>
                  <a:lnTo>
                    <a:pt x="202" y="126"/>
                  </a:lnTo>
                  <a:lnTo>
                    <a:pt x="221" y="194"/>
                  </a:lnTo>
                  <a:lnTo>
                    <a:pt x="239" y="266"/>
                  </a:lnTo>
                  <a:lnTo>
                    <a:pt x="260" y="332"/>
                  </a:lnTo>
                  <a:lnTo>
                    <a:pt x="287" y="39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53" name="Freeform 61">
              <a:extLst>
                <a:ext uri="{FF2B5EF4-FFF2-40B4-BE49-F238E27FC236}">
                  <a16:creationId xmlns:a16="http://schemas.microsoft.com/office/drawing/2014/main" id="{9DB9083D-1824-48F1-9FF0-0E3B3B1874C2}"/>
                </a:ext>
              </a:extLst>
            </p:cNvPr>
            <p:cNvSpPr>
              <a:spLocks/>
            </p:cNvSpPr>
            <p:nvPr/>
          </p:nvSpPr>
          <p:spPr bwMode="auto">
            <a:xfrm>
              <a:off x="1696" y="2318"/>
              <a:ext cx="67" cy="168"/>
            </a:xfrm>
            <a:custGeom>
              <a:avLst/>
              <a:gdLst>
                <a:gd name="T0" fmla="*/ 83 w 136"/>
                <a:gd name="T1" fmla="*/ 0 h 335"/>
                <a:gd name="T2" fmla="*/ 107 w 136"/>
                <a:gd name="T3" fmla="*/ 37 h 335"/>
                <a:gd name="T4" fmla="*/ 124 w 136"/>
                <a:gd name="T5" fmla="*/ 78 h 335"/>
                <a:gd name="T6" fmla="*/ 132 w 136"/>
                <a:gd name="T7" fmla="*/ 118 h 335"/>
                <a:gd name="T8" fmla="*/ 136 w 136"/>
                <a:gd name="T9" fmla="*/ 163 h 335"/>
                <a:gd name="T10" fmla="*/ 132 w 136"/>
                <a:gd name="T11" fmla="*/ 205 h 335"/>
                <a:gd name="T12" fmla="*/ 128 w 136"/>
                <a:gd name="T13" fmla="*/ 250 h 335"/>
                <a:gd name="T14" fmla="*/ 122 w 136"/>
                <a:gd name="T15" fmla="*/ 293 h 335"/>
                <a:gd name="T16" fmla="*/ 118 w 136"/>
                <a:gd name="T17" fmla="*/ 335 h 335"/>
                <a:gd name="T18" fmla="*/ 0 w 136"/>
                <a:gd name="T19" fmla="*/ 37 h 335"/>
                <a:gd name="T20" fmla="*/ 12 w 136"/>
                <a:gd name="T21" fmla="*/ 29 h 335"/>
                <a:gd name="T22" fmla="*/ 31 w 136"/>
                <a:gd name="T23" fmla="*/ 17 h 335"/>
                <a:gd name="T24" fmla="*/ 43 w 136"/>
                <a:gd name="T25" fmla="*/ 10 h 335"/>
                <a:gd name="T26" fmla="*/ 54 w 136"/>
                <a:gd name="T27" fmla="*/ 4 h 335"/>
                <a:gd name="T28" fmla="*/ 68 w 136"/>
                <a:gd name="T29" fmla="*/ 0 h 335"/>
                <a:gd name="T30" fmla="*/ 83 w 136"/>
                <a:gd name="T31"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6" h="335">
                  <a:moveTo>
                    <a:pt x="83" y="0"/>
                  </a:moveTo>
                  <a:lnTo>
                    <a:pt x="107" y="37"/>
                  </a:lnTo>
                  <a:lnTo>
                    <a:pt x="124" y="78"/>
                  </a:lnTo>
                  <a:lnTo>
                    <a:pt x="132" y="118"/>
                  </a:lnTo>
                  <a:lnTo>
                    <a:pt x="136" y="163"/>
                  </a:lnTo>
                  <a:lnTo>
                    <a:pt x="132" y="205"/>
                  </a:lnTo>
                  <a:lnTo>
                    <a:pt x="128" y="250"/>
                  </a:lnTo>
                  <a:lnTo>
                    <a:pt x="122" y="293"/>
                  </a:lnTo>
                  <a:lnTo>
                    <a:pt x="118" y="335"/>
                  </a:lnTo>
                  <a:lnTo>
                    <a:pt x="0" y="37"/>
                  </a:lnTo>
                  <a:lnTo>
                    <a:pt x="12" y="29"/>
                  </a:lnTo>
                  <a:lnTo>
                    <a:pt x="31" y="17"/>
                  </a:lnTo>
                  <a:lnTo>
                    <a:pt x="43" y="10"/>
                  </a:lnTo>
                  <a:lnTo>
                    <a:pt x="54" y="4"/>
                  </a:lnTo>
                  <a:lnTo>
                    <a:pt x="68" y="0"/>
                  </a:lnTo>
                  <a:lnTo>
                    <a:pt x="83" y="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54" name="Freeform 62">
              <a:extLst>
                <a:ext uri="{FF2B5EF4-FFF2-40B4-BE49-F238E27FC236}">
                  <a16:creationId xmlns:a16="http://schemas.microsoft.com/office/drawing/2014/main" id="{ABB0F028-8E02-4F1D-945A-3EE00DF84422}"/>
                </a:ext>
              </a:extLst>
            </p:cNvPr>
            <p:cNvSpPr>
              <a:spLocks/>
            </p:cNvSpPr>
            <p:nvPr/>
          </p:nvSpPr>
          <p:spPr bwMode="auto">
            <a:xfrm>
              <a:off x="3199" y="2139"/>
              <a:ext cx="91" cy="192"/>
            </a:xfrm>
            <a:custGeom>
              <a:avLst/>
              <a:gdLst>
                <a:gd name="T0" fmla="*/ 180 w 180"/>
                <a:gd name="T1" fmla="*/ 181 h 384"/>
                <a:gd name="T2" fmla="*/ 2 w 180"/>
                <a:gd name="T3" fmla="*/ 384 h 384"/>
                <a:gd name="T4" fmla="*/ 0 w 180"/>
                <a:gd name="T5" fmla="*/ 334 h 384"/>
                <a:gd name="T6" fmla="*/ 6 w 180"/>
                <a:gd name="T7" fmla="*/ 285 h 384"/>
                <a:gd name="T8" fmla="*/ 14 w 180"/>
                <a:gd name="T9" fmla="*/ 239 h 384"/>
                <a:gd name="T10" fmla="*/ 27 w 180"/>
                <a:gd name="T11" fmla="*/ 192 h 384"/>
                <a:gd name="T12" fmla="*/ 39 w 180"/>
                <a:gd name="T13" fmla="*/ 144 h 384"/>
                <a:gd name="T14" fmla="*/ 50 w 180"/>
                <a:gd name="T15" fmla="*/ 95 h 384"/>
                <a:gd name="T16" fmla="*/ 58 w 180"/>
                <a:gd name="T17" fmla="*/ 47 h 384"/>
                <a:gd name="T18" fmla="*/ 62 w 180"/>
                <a:gd name="T19" fmla="*/ 0 h 384"/>
                <a:gd name="T20" fmla="*/ 83 w 180"/>
                <a:gd name="T21" fmla="*/ 14 h 384"/>
                <a:gd name="T22" fmla="*/ 107 w 180"/>
                <a:gd name="T23" fmla="*/ 31 h 384"/>
                <a:gd name="T24" fmla="*/ 126 w 180"/>
                <a:gd name="T25" fmla="*/ 51 h 384"/>
                <a:gd name="T26" fmla="*/ 147 w 180"/>
                <a:gd name="T27" fmla="*/ 76 h 384"/>
                <a:gd name="T28" fmla="*/ 163 w 180"/>
                <a:gd name="T29" fmla="*/ 99 h 384"/>
                <a:gd name="T30" fmla="*/ 175 w 180"/>
                <a:gd name="T31" fmla="*/ 124 h 384"/>
                <a:gd name="T32" fmla="*/ 180 w 180"/>
                <a:gd name="T33" fmla="*/ 152 h 384"/>
                <a:gd name="T34" fmla="*/ 180 w 180"/>
                <a:gd name="T35" fmla="*/ 181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0" h="384">
                  <a:moveTo>
                    <a:pt x="180" y="181"/>
                  </a:moveTo>
                  <a:lnTo>
                    <a:pt x="2" y="384"/>
                  </a:lnTo>
                  <a:lnTo>
                    <a:pt x="0" y="334"/>
                  </a:lnTo>
                  <a:lnTo>
                    <a:pt x="6" y="285"/>
                  </a:lnTo>
                  <a:lnTo>
                    <a:pt x="14" y="239"/>
                  </a:lnTo>
                  <a:lnTo>
                    <a:pt x="27" y="192"/>
                  </a:lnTo>
                  <a:lnTo>
                    <a:pt x="39" y="144"/>
                  </a:lnTo>
                  <a:lnTo>
                    <a:pt x="50" y="95"/>
                  </a:lnTo>
                  <a:lnTo>
                    <a:pt x="58" y="47"/>
                  </a:lnTo>
                  <a:lnTo>
                    <a:pt x="62" y="0"/>
                  </a:lnTo>
                  <a:lnTo>
                    <a:pt x="83" y="14"/>
                  </a:lnTo>
                  <a:lnTo>
                    <a:pt x="107" y="31"/>
                  </a:lnTo>
                  <a:lnTo>
                    <a:pt x="126" y="51"/>
                  </a:lnTo>
                  <a:lnTo>
                    <a:pt x="147" y="76"/>
                  </a:lnTo>
                  <a:lnTo>
                    <a:pt x="163" y="99"/>
                  </a:lnTo>
                  <a:lnTo>
                    <a:pt x="175" y="124"/>
                  </a:lnTo>
                  <a:lnTo>
                    <a:pt x="180" y="152"/>
                  </a:lnTo>
                  <a:lnTo>
                    <a:pt x="180" y="181"/>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55" name="Freeform 63">
              <a:extLst>
                <a:ext uri="{FF2B5EF4-FFF2-40B4-BE49-F238E27FC236}">
                  <a16:creationId xmlns:a16="http://schemas.microsoft.com/office/drawing/2014/main" id="{D606031A-D7AF-4252-ADE3-8414340604A3}"/>
                </a:ext>
              </a:extLst>
            </p:cNvPr>
            <p:cNvSpPr>
              <a:spLocks/>
            </p:cNvSpPr>
            <p:nvPr/>
          </p:nvSpPr>
          <p:spPr bwMode="auto">
            <a:xfrm>
              <a:off x="1803" y="2288"/>
              <a:ext cx="344" cy="109"/>
            </a:xfrm>
            <a:custGeom>
              <a:avLst/>
              <a:gdLst>
                <a:gd name="T0" fmla="*/ 683 w 689"/>
                <a:gd name="T1" fmla="*/ 108 h 217"/>
                <a:gd name="T2" fmla="*/ 687 w 689"/>
                <a:gd name="T3" fmla="*/ 120 h 217"/>
                <a:gd name="T4" fmla="*/ 689 w 689"/>
                <a:gd name="T5" fmla="*/ 134 h 217"/>
                <a:gd name="T6" fmla="*/ 683 w 689"/>
                <a:gd name="T7" fmla="*/ 143 h 217"/>
                <a:gd name="T8" fmla="*/ 677 w 689"/>
                <a:gd name="T9" fmla="*/ 155 h 217"/>
                <a:gd name="T10" fmla="*/ 665 w 689"/>
                <a:gd name="T11" fmla="*/ 163 h 217"/>
                <a:gd name="T12" fmla="*/ 656 w 689"/>
                <a:gd name="T13" fmla="*/ 169 h 217"/>
                <a:gd name="T14" fmla="*/ 644 w 689"/>
                <a:gd name="T15" fmla="*/ 169 h 217"/>
                <a:gd name="T16" fmla="*/ 636 w 689"/>
                <a:gd name="T17" fmla="*/ 169 h 217"/>
                <a:gd name="T18" fmla="*/ 565 w 689"/>
                <a:gd name="T19" fmla="*/ 167 h 217"/>
                <a:gd name="T20" fmla="*/ 491 w 689"/>
                <a:gd name="T21" fmla="*/ 170 h 217"/>
                <a:gd name="T22" fmla="*/ 411 w 689"/>
                <a:gd name="T23" fmla="*/ 176 h 217"/>
                <a:gd name="T24" fmla="*/ 334 w 689"/>
                <a:gd name="T25" fmla="*/ 188 h 217"/>
                <a:gd name="T26" fmla="*/ 252 w 689"/>
                <a:gd name="T27" fmla="*/ 198 h 217"/>
                <a:gd name="T28" fmla="*/ 173 w 689"/>
                <a:gd name="T29" fmla="*/ 207 h 217"/>
                <a:gd name="T30" fmla="*/ 95 w 689"/>
                <a:gd name="T31" fmla="*/ 213 h 217"/>
                <a:gd name="T32" fmla="*/ 24 w 689"/>
                <a:gd name="T33" fmla="*/ 217 h 217"/>
                <a:gd name="T34" fmla="*/ 0 w 689"/>
                <a:gd name="T35" fmla="*/ 97 h 217"/>
                <a:gd name="T36" fmla="*/ 76 w 689"/>
                <a:gd name="T37" fmla="*/ 77 h 217"/>
                <a:gd name="T38" fmla="*/ 152 w 689"/>
                <a:gd name="T39" fmla="*/ 64 h 217"/>
                <a:gd name="T40" fmla="*/ 229 w 689"/>
                <a:gd name="T41" fmla="*/ 52 h 217"/>
                <a:gd name="T42" fmla="*/ 309 w 689"/>
                <a:gd name="T43" fmla="*/ 43 h 217"/>
                <a:gd name="T44" fmla="*/ 386 w 689"/>
                <a:gd name="T45" fmla="*/ 31 h 217"/>
                <a:gd name="T46" fmla="*/ 468 w 689"/>
                <a:gd name="T47" fmla="*/ 21 h 217"/>
                <a:gd name="T48" fmla="*/ 549 w 689"/>
                <a:gd name="T49" fmla="*/ 10 h 217"/>
                <a:gd name="T50" fmla="*/ 636 w 689"/>
                <a:gd name="T51" fmla="*/ 0 h 217"/>
                <a:gd name="T52" fmla="*/ 683 w 689"/>
                <a:gd name="T53" fmla="*/ 108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89" h="217">
                  <a:moveTo>
                    <a:pt x="683" y="108"/>
                  </a:moveTo>
                  <a:lnTo>
                    <a:pt x="687" y="120"/>
                  </a:lnTo>
                  <a:lnTo>
                    <a:pt x="689" y="134"/>
                  </a:lnTo>
                  <a:lnTo>
                    <a:pt x="683" y="143"/>
                  </a:lnTo>
                  <a:lnTo>
                    <a:pt x="677" y="155"/>
                  </a:lnTo>
                  <a:lnTo>
                    <a:pt x="665" y="163"/>
                  </a:lnTo>
                  <a:lnTo>
                    <a:pt x="656" y="169"/>
                  </a:lnTo>
                  <a:lnTo>
                    <a:pt x="644" y="169"/>
                  </a:lnTo>
                  <a:lnTo>
                    <a:pt x="636" y="169"/>
                  </a:lnTo>
                  <a:lnTo>
                    <a:pt x="565" y="167"/>
                  </a:lnTo>
                  <a:lnTo>
                    <a:pt x="491" y="170"/>
                  </a:lnTo>
                  <a:lnTo>
                    <a:pt x="411" y="176"/>
                  </a:lnTo>
                  <a:lnTo>
                    <a:pt x="334" y="188"/>
                  </a:lnTo>
                  <a:lnTo>
                    <a:pt x="252" y="198"/>
                  </a:lnTo>
                  <a:lnTo>
                    <a:pt x="173" y="207"/>
                  </a:lnTo>
                  <a:lnTo>
                    <a:pt x="95" y="213"/>
                  </a:lnTo>
                  <a:lnTo>
                    <a:pt x="24" y="217"/>
                  </a:lnTo>
                  <a:lnTo>
                    <a:pt x="0" y="97"/>
                  </a:lnTo>
                  <a:lnTo>
                    <a:pt x="76" y="77"/>
                  </a:lnTo>
                  <a:lnTo>
                    <a:pt x="152" y="64"/>
                  </a:lnTo>
                  <a:lnTo>
                    <a:pt x="229" y="52"/>
                  </a:lnTo>
                  <a:lnTo>
                    <a:pt x="309" y="43"/>
                  </a:lnTo>
                  <a:lnTo>
                    <a:pt x="386" y="31"/>
                  </a:lnTo>
                  <a:lnTo>
                    <a:pt x="468" y="21"/>
                  </a:lnTo>
                  <a:lnTo>
                    <a:pt x="549" y="10"/>
                  </a:lnTo>
                  <a:lnTo>
                    <a:pt x="636" y="0"/>
                  </a:lnTo>
                  <a:lnTo>
                    <a:pt x="683" y="108"/>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56" name="Freeform 64">
              <a:extLst>
                <a:ext uri="{FF2B5EF4-FFF2-40B4-BE49-F238E27FC236}">
                  <a16:creationId xmlns:a16="http://schemas.microsoft.com/office/drawing/2014/main" id="{7314A094-B05A-41B4-A553-6B9B73A3C74D}"/>
                </a:ext>
              </a:extLst>
            </p:cNvPr>
            <p:cNvSpPr>
              <a:spLocks/>
            </p:cNvSpPr>
            <p:nvPr/>
          </p:nvSpPr>
          <p:spPr bwMode="auto">
            <a:xfrm>
              <a:off x="1352" y="2390"/>
              <a:ext cx="127" cy="198"/>
            </a:xfrm>
            <a:custGeom>
              <a:avLst/>
              <a:gdLst>
                <a:gd name="T0" fmla="*/ 255 w 255"/>
                <a:gd name="T1" fmla="*/ 384 h 398"/>
                <a:gd name="T2" fmla="*/ 214 w 255"/>
                <a:gd name="T3" fmla="*/ 396 h 398"/>
                <a:gd name="T4" fmla="*/ 179 w 255"/>
                <a:gd name="T5" fmla="*/ 398 h 398"/>
                <a:gd name="T6" fmla="*/ 146 w 255"/>
                <a:gd name="T7" fmla="*/ 384 h 398"/>
                <a:gd name="T8" fmla="*/ 119 w 255"/>
                <a:gd name="T9" fmla="*/ 365 h 398"/>
                <a:gd name="T10" fmla="*/ 92 w 255"/>
                <a:gd name="T11" fmla="*/ 334 h 398"/>
                <a:gd name="T12" fmla="*/ 70 w 255"/>
                <a:gd name="T13" fmla="*/ 301 h 398"/>
                <a:gd name="T14" fmla="*/ 53 w 255"/>
                <a:gd name="T15" fmla="*/ 264 h 398"/>
                <a:gd name="T16" fmla="*/ 39 w 255"/>
                <a:gd name="T17" fmla="*/ 229 h 398"/>
                <a:gd name="T18" fmla="*/ 24 w 255"/>
                <a:gd name="T19" fmla="*/ 198 h 398"/>
                <a:gd name="T20" fmla="*/ 12 w 255"/>
                <a:gd name="T21" fmla="*/ 169 h 398"/>
                <a:gd name="T22" fmla="*/ 2 w 255"/>
                <a:gd name="T23" fmla="*/ 138 h 398"/>
                <a:gd name="T24" fmla="*/ 0 w 255"/>
                <a:gd name="T25" fmla="*/ 109 h 398"/>
                <a:gd name="T26" fmla="*/ 0 w 255"/>
                <a:gd name="T27" fmla="*/ 78 h 398"/>
                <a:gd name="T28" fmla="*/ 12 w 255"/>
                <a:gd name="T29" fmla="*/ 49 h 398"/>
                <a:gd name="T30" fmla="*/ 31 w 255"/>
                <a:gd name="T31" fmla="*/ 22 h 398"/>
                <a:gd name="T32" fmla="*/ 63 w 255"/>
                <a:gd name="T33" fmla="*/ 0 h 398"/>
                <a:gd name="T34" fmla="*/ 255 w 255"/>
                <a:gd name="T35" fmla="*/ 384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5" h="398">
                  <a:moveTo>
                    <a:pt x="255" y="384"/>
                  </a:moveTo>
                  <a:lnTo>
                    <a:pt x="214" y="396"/>
                  </a:lnTo>
                  <a:lnTo>
                    <a:pt x="179" y="398"/>
                  </a:lnTo>
                  <a:lnTo>
                    <a:pt x="146" y="384"/>
                  </a:lnTo>
                  <a:lnTo>
                    <a:pt x="119" y="365"/>
                  </a:lnTo>
                  <a:lnTo>
                    <a:pt x="92" y="334"/>
                  </a:lnTo>
                  <a:lnTo>
                    <a:pt x="70" y="301"/>
                  </a:lnTo>
                  <a:lnTo>
                    <a:pt x="53" y="264"/>
                  </a:lnTo>
                  <a:lnTo>
                    <a:pt x="39" y="229"/>
                  </a:lnTo>
                  <a:lnTo>
                    <a:pt x="24" y="198"/>
                  </a:lnTo>
                  <a:lnTo>
                    <a:pt x="12" y="169"/>
                  </a:lnTo>
                  <a:lnTo>
                    <a:pt x="2" y="138"/>
                  </a:lnTo>
                  <a:lnTo>
                    <a:pt x="0" y="109"/>
                  </a:lnTo>
                  <a:lnTo>
                    <a:pt x="0" y="78"/>
                  </a:lnTo>
                  <a:lnTo>
                    <a:pt x="12" y="49"/>
                  </a:lnTo>
                  <a:lnTo>
                    <a:pt x="31" y="22"/>
                  </a:lnTo>
                  <a:lnTo>
                    <a:pt x="63" y="0"/>
                  </a:lnTo>
                  <a:lnTo>
                    <a:pt x="255" y="38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57" name="Freeform 65">
              <a:extLst>
                <a:ext uri="{FF2B5EF4-FFF2-40B4-BE49-F238E27FC236}">
                  <a16:creationId xmlns:a16="http://schemas.microsoft.com/office/drawing/2014/main" id="{187DDB55-AD2C-47DB-854D-D6B26F5FC849}"/>
                </a:ext>
              </a:extLst>
            </p:cNvPr>
            <p:cNvSpPr>
              <a:spLocks/>
            </p:cNvSpPr>
            <p:nvPr/>
          </p:nvSpPr>
          <p:spPr bwMode="auto">
            <a:xfrm>
              <a:off x="2619" y="2276"/>
              <a:ext cx="107" cy="132"/>
            </a:xfrm>
            <a:custGeom>
              <a:avLst/>
              <a:gdLst>
                <a:gd name="T0" fmla="*/ 0 w 216"/>
                <a:gd name="T1" fmla="*/ 263 h 263"/>
                <a:gd name="T2" fmla="*/ 216 w 216"/>
                <a:gd name="T3" fmla="*/ 0 h 263"/>
                <a:gd name="T4" fmla="*/ 208 w 216"/>
                <a:gd name="T5" fmla="*/ 42 h 263"/>
                <a:gd name="T6" fmla="*/ 192 w 216"/>
                <a:gd name="T7" fmla="*/ 83 h 263"/>
                <a:gd name="T8" fmla="*/ 167 w 216"/>
                <a:gd name="T9" fmla="*/ 120 h 263"/>
                <a:gd name="T10" fmla="*/ 138 w 216"/>
                <a:gd name="T11" fmla="*/ 157 h 263"/>
                <a:gd name="T12" fmla="*/ 103 w 216"/>
                <a:gd name="T13" fmla="*/ 188 h 263"/>
                <a:gd name="T14" fmla="*/ 68 w 216"/>
                <a:gd name="T15" fmla="*/ 217 h 263"/>
                <a:gd name="T16" fmla="*/ 31 w 216"/>
                <a:gd name="T17" fmla="*/ 240 h 263"/>
                <a:gd name="T18" fmla="*/ 0 w 216"/>
                <a:gd name="T19" fmla="*/ 263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6" h="263">
                  <a:moveTo>
                    <a:pt x="0" y="263"/>
                  </a:moveTo>
                  <a:lnTo>
                    <a:pt x="216" y="0"/>
                  </a:lnTo>
                  <a:lnTo>
                    <a:pt x="208" y="42"/>
                  </a:lnTo>
                  <a:lnTo>
                    <a:pt x="192" y="83"/>
                  </a:lnTo>
                  <a:lnTo>
                    <a:pt x="167" y="120"/>
                  </a:lnTo>
                  <a:lnTo>
                    <a:pt x="138" y="157"/>
                  </a:lnTo>
                  <a:lnTo>
                    <a:pt x="103" y="188"/>
                  </a:lnTo>
                  <a:lnTo>
                    <a:pt x="68" y="217"/>
                  </a:lnTo>
                  <a:lnTo>
                    <a:pt x="31" y="240"/>
                  </a:lnTo>
                  <a:lnTo>
                    <a:pt x="0" y="263"/>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58" name="Freeform 66">
              <a:extLst>
                <a:ext uri="{FF2B5EF4-FFF2-40B4-BE49-F238E27FC236}">
                  <a16:creationId xmlns:a16="http://schemas.microsoft.com/office/drawing/2014/main" id="{62D09273-7FD2-4060-A8FC-1BD67F3ADCD2}"/>
                </a:ext>
              </a:extLst>
            </p:cNvPr>
            <p:cNvSpPr>
              <a:spLocks/>
            </p:cNvSpPr>
            <p:nvPr/>
          </p:nvSpPr>
          <p:spPr bwMode="auto">
            <a:xfrm>
              <a:off x="1270" y="2480"/>
              <a:ext cx="96" cy="108"/>
            </a:xfrm>
            <a:custGeom>
              <a:avLst/>
              <a:gdLst>
                <a:gd name="T0" fmla="*/ 192 w 192"/>
                <a:gd name="T1" fmla="*/ 217 h 217"/>
                <a:gd name="T2" fmla="*/ 163 w 192"/>
                <a:gd name="T3" fmla="*/ 215 h 217"/>
                <a:gd name="T4" fmla="*/ 135 w 192"/>
                <a:gd name="T5" fmla="*/ 215 h 217"/>
                <a:gd name="T6" fmla="*/ 108 w 192"/>
                <a:gd name="T7" fmla="*/ 213 h 217"/>
                <a:gd name="T8" fmla="*/ 85 w 192"/>
                <a:gd name="T9" fmla="*/ 209 h 217"/>
                <a:gd name="T10" fmla="*/ 60 w 192"/>
                <a:gd name="T11" fmla="*/ 201 h 217"/>
                <a:gd name="T12" fmla="*/ 38 w 192"/>
                <a:gd name="T13" fmla="*/ 190 h 217"/>
                <a:gd name="T14" fmla="*/ 17 w 192"/>
                <a:gd name="T15" fmla="*/ 174 h 217"/>
                <a:gd name="T16" fmla="*/ 0 w 192"/>
                <a:gd name="T17" fmla="*/ 157 h 217"/>
                <a:gd name="T18" fmla="*/ 95 w 192"/>
                <a:gd name="T19" fmla="*/ 0 h 217"/>
                <a:gd name="T20" fmla="*/ 118 w 192"/>
                <a:gd name="T21" fmla="*/ 17 h 217"/>
                <a:gd name="T22" fmla="*/ 139 w 192"/>
                <a:gd name="T23" fmla="*/ 39 h 217"/>
                <a:gd name="T24" fmla="*/ 155 w 192"/>
                <a:gd name="T25" fmla="*/ 62 h 217"/>
                <a:gd name="T26" fmla="*/ 168 w 192"/>
                <a:gd name="T27" fmla="*/ 89 h 217"/>
                <a:gd name="T28" fmla="*/ 178 w 192"/>
                <a:gd name="T29" fmla="*/ 116 h 217"/>
                <a:gd name="T30" fmla="*/ 186 w 192"/>
                <a:gd name="T31" fmla="*/ 147 h 217"/>
                <a:gd name="T32" fmla="*/ 190 w 192"/>
                <a:gd name="T33" fmla="*/ 180 h 217"/>
                <a:gd name="T34" fmla="*/ 192 w 192"/>
                <a:gd name="T35" fmla="*/ 217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2" h="217">
                  <a:moveTo>
                    <a:pt x="192" y="217"/>
                  </a:moveTo>
                  <a:lnTo>
                    <a:pt x="163" y="215"/>
                  </a:lnTo>
                  <a:lnTo>
                    <a:pt x="135" y="215"/>
                  </a:lnTo>
                  <a:lnTo>
                    <a:pt x="108" y="213"/>
                  </a:lnTo>
                  <a:lnTo>
                    <a:pt x="85" y="209"/>
                  </a:lnTo>
                  <a:lnTo>
                    <a:pt x="60" y="201"/>
                  </a:lnTo>
                  <a:lnTo>
                    <a:pt x="38" y="190"/>
                  </a:lnTo>
                  <a:lnTo>
                    <a:pt x="17" y="174"/>
                  </a:lnTo>
                  <a:lnTo>
                    <a:pt x="0" y="157"/>
                  </a:lnTo>
                  <a:lnTo>
                    <a:pt x="95" y="0"/>
                  </a:lnTo>
                  <a:lnTo>
                    <a:pt x="118" y="17"/>
                  </a:lnTo>
                  <a:lnTo>
                    <a:pt x="139" y="39"/>
                  </a:lnTo>
                  <a:lnTo>
                    <a:pt x="155" y="62"/>
                  </a:lnTo>
                  <a:lnTo>
                    <a:pt x="168" y="89"/>
                  </a:lnTo>
                  <a:lnTo>
                    <a:pt x="178" y="116"/>
                  </a:lnTo>
                  <a:lnTo>
                    <a:pt x="186" y="147"/>
                  </a:lnTo>
                  <a:lnTo>
                    <a:pt x="190" y="180"/>
                  </a:lnTo>
                  <a:lnTo>
                    <a:pt x="192" y="21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59" name="Freeform 67">
              <a:extLst>
                <a:ext uri="{FF2B5EF4-FFF2-40B4-BE49-F238E27FC236}">
                  <a16:creationId xmlns:a16="http://schemas.microsoft.com/office/drawing/2014/main" id="{942EF5B8-6260-4A46-82AF-E05831E0423D}"/>
                </a:ext>
              </a:extLst>
            </p:cNvPr>
            <p:cNvSpPr>
              <a:spLocks/>
            </p:cNvSpPr>
            <p:nvPr/>
          </p:nvSpPr>
          <p:spPr bwMode="auto">
            <a:xfrm>
              <a:off x="1804" y="2384"/>
              <a:ext cx="395" cy="108"/>
            </a:xfrm>
            <a:custGeom>
              <a:avLst/>
              <a:gdLst>
                <a:gd name="T0" fmla="*/ 790 w 790"/>
                <a:gd name="T1" fmla="*/ 120 h 217"/>
                <a:gd name="T2" fmla="*/ 22 w 790"/>
                <a:gd name="T3" fmla="*/ 217 h 217"/>
                <a:gd name="T4" fmla="*/ 0 w 790"/>
                <a:gd name="T5" fmla="*/ 145 h 217"/>
                <a:gd name="T6" fmla="*/ 12 w 790"/>
                <a:gd name="T7" fmla="*/ 101 h 217"/>
                <a:gd name="T8" fmla="*/ 47 w 790"/>
                <a:gd name="T9" fmla="*/ 77 h 217"/>
                <a:gd name="T10" fmla="*/ 97 w 790"/>
                <a:gd name="T11" fmla="*/ 68 h 217"/>
                <a:gd name="T12" fmla="*/ 155 w 790"/>
                <a:gd name="T13" fmla="*/ 64 h 217"/>
                <a:gd name="T14" fmla="*/ 215 w 790"/>
                <a:gd name="T15" fmla="*/ 62 h 217"/>
                <a:gd name="T16" fmla="*/ 268 w 790"/>
                <a:gd name="T17" fmla="*/ 54 h 217"/>
                <a:gd name="T18" fmla="*/ 311 w 790"/>
                <a:gd name="T19" fmla="*/ 37 h 217"/>
                <a:gd name="T20" fmla="*/ 365 w 790"/>
                <a:gd name="T21" fmla="*/ 33 h 217"/>
                <a:gd name="T22" fmla="*/ 431 w 790"/>
                <a:gd name="T23" fmla="*/ 23 h 217"/>
                <a:gd name="T24" fmla="*/ 503 w 790"/>
                <a:gd name="T25" fmla="*/ 10 h 217"/>
                <a:gd name="T26" fmla="*/ 576 w 790"/>
                <a:gd name="T27" fmla="*/ 2 h 217"/>
                <a:gd name="T28" fmla="*/ 644 w 790"/>
                <a:gd name="T29" fmla="*/ 0 h 217"/>
                <a:gd name="T30" fmla="*/ 706 w 790"/>
                <a:gd name="T31" fmla="*/ 17 h 217"/>
                <a:gd name="T32" fmla="*/ 755 w 790"/>
                <a:gd name="T33" fmla="*/ 54 h 217"/>
                <a:gd name="T34" fmla="*/ 790 w 790"/>
                <a:gd name="T35" fmla="*/ 12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90" h="217">
                  <a:moveTo>
                    <a:pt x="790" y="120"/>
                  </a:moveTo>
                  <a:lnTo>
                    <a:pt x="22" y="217"/>
                  </a:lnTo>
                  <a:lnTo>
                    <a:pt x="0" y="145"/>
                  </a:lnTo>
                  <a:lnTo>
                    <a:pt x="12" y="101"/>
                  </a:lnTo>
                  <a:lnTo>
                    <a:pt x="47" y="77"/>
                  </a:lnTo>
                  <a:lnTo>
                    <a:pt x="97" y="68"/>
                  </a:lnTo>
                  <a:lnTo>
                    <a:pt x="155" y="64"/>
                  </a:lnTo>
                  <a:lnTo>
                    <a:pt x="215" y="62"/>
                  </a:lnTo>
                  <a:lnTo>
                    <a:pt x="268" y="54"/>
                  </a:lnTo>
                  <a:lnTo>
                    <a:pt x="311" y="37"/>
                  </a:lnTo>
                  <a:lnTo>
                    <a:pt x="365" y="33"/>
                  </a:lnTo>
                  <a:lnTo>
                    <a:pt x="431" y="23"/>
                  </a:lnTo>
                  <a:lnTo>
                    <a:pt x="503" y="10"/>
                  </a:lnTo>
                  <a:lnTo>
                    <a:pt x="576" y="2"/>
                  </a:lnTo>
                  <a:lnTo>
                    <a:pt x="644" y="0"/>
                  </a:lnTo>
                  <a:lnTo>
                    <a:pt x="706" y="17"/>
                  </a:lnTo>
                  <a:lnTo>
                    <a:pt x="755" y="54"/>
                  </a:lnTo>
                  <a:lnTo>
                    <a:pt x="790" y="12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60" name="Freeform 68">
              <a:extLst>
                <a:ext uri="{FF2B5EF4-FFF2-40B4-BE49-F238E27FC236}">
                  <a16:creationId xmlns:a16="http://schemas.microsoft.com/office/drawing/2014/main" id="{51C887FA-661C-4647-8C2E-BFC8EC013AB0}"/>
                </a:ext>
              </a:extLst>
            </p:cNvPr>
            <p:cNvSpPr>
              <a:spLocks/>
            </p:cNvSpPr>
            <p:nvPr/>
          </p:nvSpPr>
          <p:spPr bwMode="auto">
            <a:xfrm>
              <a:off x="1809" y="2469"/>
              <a:ext cx="444" cy="92"/>
            </a:xfrm>
            <a:custGeom>
              <a:avLst/>
              <a:gdLst>
                <a:gd name="T0" fmla="*/ 888 w 888"/>
                <a:gd name="T1" fmla="*/ 107 h 185"/>
                <a:gd name="T2" fmla="*/ 770 w 888"/>
                <a:gd name="T3" fmla="*/ 113 h 185"/>
                <a:gd name="T4" fmla="*/ 653 w 888"/>
                <a:gd name="T5" fmla="*/ 130 h 185"/>
                <a:gd name="T6" fmla="*/ 537 w 888"/>
                <a:gd name="T7" fmla="*/ 152 h 185"/>
                <a:gd name="T8" fmla="*/ 425 w 888"/>
                <a:gd name="T9" fmla="*/ 173 h 185"/>
                <a:gd name="T10" fmla="*/ 312 w 888"/>
                <a:gd name="T11" fmla="*/ 185 h 185"/>
                <a:gd name="T12" fmla="*/ 205 w 888"/>
                <a:gd name="T13" fmla="*/ 181 h 185"/>
                <a:gd name="T14" fmla="*/ 99 w 888"/>
                <a:gd name="T15" fmla="*/ 157 h 185"/>
                <a:gd name="T16" fmla="*/ 0 w 888"/>
                <a:gd name="T17" fmla="*/ 107 h 185"/>
                <a:gd name="T18" fmla="*/ 105 w 888"/>
                <a:gd name="T19" fmla="*/ 86 h 185"/>
                <a:gd name="T20" fmla="*/ 221 w 888"/>
                <a:gd name="T21" fmla="*/ 59 h 185"/>
                <a:gd name="T22" fmla="*/ 343 w 888"/>
                <a:gd name="T23" fmla="*/ 31 h 185"/>
                <a:gd name="T24" fmla="*/ 469 w 888"/>
                <a:gd name="T25" fmla="*/ 10 h 185"/>
                <a:gd name="T26" fmla="*/ 589 w 888"/>
                <a:gd name="T27" fmla="*/ 0 h 185"/>
                <a:gd name="T28" fmla="*/ 704 w 888"/>
                <a:gd name="T29" fmla="*/ 8 h 185"/>
                <a:gd name="T30" fmla="*/ 805 w 888"/>
                <a:gd name="T31" fmla="*/ 41 h 185"/>
                <a:gd name="T32" fmla="*/ 888 w 888"/>
                <a:gd name="T33" fmla="*/ 107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8" h="185">
                  <a:moveTo>
                    <a:pt x="888" y="107"/>
                  </a:moveTo>
                  <a:lnTo>
                    <a:pt x="770" y="113"/>
                  </a:lnTo>
                  <a:lnTo>
                    <a:pt x="653" y="130"/>
                  </a:lnTo>
                  <a:lnTo>
                    <a:pt x="537" y="152"/>
                  </a:lnTo>
                  <a:lnTo>
                    <a:pt x="425" y="173"/>
                  </a:lnTo>
                  <a:lnTo>
                    <a:pt x="312" y="185"/>
                  </a:lnTo>
                  <a:lnTo>
                    <a:pt x="205" y="181"/>
                  </a:lnTo>
                  <a:lnTo>
                    <a:pt x="99" y="157"/>
                  </a:lnTo>
                  <a:lnTo>
                    <a:pt x="0" y="107"/>
                  </a:lnTo>
                  <a:lnTo>
                    <a:pt x="105" y="86"/>
                  </a:lnTo>
                  <a:lnTo>
                    <a:pt x="221" y="59"/>
                  </a:lnTo>
                  <a:lnTo>
                    <a:pt x="343" y="31"/>
                  </a:lnTo>
                  <a:lnTo>
                    <a:pt x="469" y="10"/>
                  </a:lnTo>
                  <a:lnTo>
                    <a:pt x="589" y="0"/>
                  </a:lnTo>
                  <a:lnTo>
                    <a:pt x="704" y="8"/>
                  </a:lnTo>
                  <a:lnTo>
                    <a:pt x="805" y="41"/>
                  </a:lnTo>
                  <a:lnTo>
                    <a:pt x="888" y="10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61" name="Freeform 69">
              <a:extLst>
                <a:ext uri="{FF2B5EF4-FFF2-40B4-BE49-F238E27FC236}">
                  <a16:creationId xmlns:a16="http://schemas.microsoft.com/office/drawing/2014/main" id="{EF5F4232-C360-43A9-B650-E879EABC57BC}"/>
                </a:ext>
              </a:extLst>
            </p:cNvPr>
            <p:cNvSpPr>
              <a:spLocks/>
            </p:cNvSpPr>
            <p:nvPr/>
          </p:nvSpPr>
          <p:spPr bwMode="auto">
            <a:xfrm>
              <a:off x="2007" y="2559"/>
              <a:ext cx="252" cy="46"/>
            </a:xfrm>
            <a:custGeom>
              <a:avLst/>
              <a:gdLst>
                <a:gd name="T0" fmla="*/ 492 w 504"/>
                <a:gd name="T1" fmla="*/ 21 h 91"/>
                <a:gd name="T2" fmla="*/ 504 w 504"/>
                <a:gd name="T3" fmla="*/ 9 h 91"/>
                <a:gd name="T4" fmla="*/ 444 w 504"/>
                <a:gd name="T5" fmla="*/ 27 h 91"/>
                <a:gd name="T6" fmla="*/ 382 w 504"/>
                <a:gd name="T7" fmla="*/ 48 h 91"/>
                <a:gd name="T8" fmla="*/ 318 w 504"/>
                <a:gd name="T9" fmla="*/ 66 h 91"/>
                <a:gd name="T10" fmla="*/ 256 w 504"/>
                <a:gd name="T11" fmla="*/ 83 h 91"/>
                <a:gd name="T12" fmla="*/ 190 w 504"/>
                <a:gd name="T13" fmla="*/ 91 h 91"/>
                <a:gd name="T14" fmla="*/ 126 w 504"/>
                <a:gd name="T15" fmla="*/ 91 h 91"/>
                <a:gd name="T16" fmla="*/ 62 w 504"/>
                <a:gd name="T17" fmla="*/ 79 h 91"/>
                <a:gd name="T18" fmla="*/ 0 w 504"/>
                <a:gd name="T19" fmla="*/ 58 h 91"/>
                <a:gd name="T20" fmla="*/ 52 w 504"/>
                <a:gd name="T21" fmla="*/ 42 h 91"/>
                <a:gd name="T22" fmla="*/ 110 w 504"/>
                <a:gd name="T23" fmla="*/ 29 h 91"/>
                <a:gd name="T24" fmla="*/ 174 w 504"/>
                <a:gd name="T25" fmla="*/ 15 h 91"/>
                <a:gd name="T26" fmla="*/ 240 w 504"/>
                <a:gd name="T27" fmla="*/ 7 h 91"/>
                <a:gd name="T28" fmla="*/ 306 w 504"/>
                <a:gd name="T29" fmla="*/ 0 h 91"/>
                <a:gd name="T30" fmla="*/ 372 w 504"/>
                <a:gd name="T31" fmla="*/ 0 h 91"/>
                <a:gd name="T32" fmla="*/ 434 w 504"/>
                <a:gd name="T33" fmla="*/ 6 h 91"/>
                <a:gd name="T34" fmla="*/ 492 w 504"/>
                <a:gd name="T35" fmla="*/ 2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04" h="91">
                  <a:moveTo>
                    <a:pt x="492" y="21"/>
                  </a:moveTo>
                  <a:lnTo>
                    <a:pt x="504" y="9"/>
                  </a:lnTo>
                  <a:lnTo>
                    <a:pt x="444" y="27"/>
                  </a:lnTo>
                  <a:lnTo>
                    <a:pt x="382" y="48"/>
                  </a:lnTo>
                  <a:lnTo>
                    <a:pt x="318" y="66"/>
                  </a:lnTo>
                  <a:lnTo>
                    <a:pt x="256" y="83"/>
                  </a:lnTo>
                  <a:lnTo>
                    <a:pt x="190" y="91"/>
                  </a:lnTo>
                  <a:lnTo>
                    <a:pt x="126" y="91"/>
                  </a:lnTo>
                  <a:lnTo>
                    <a:pt x="62" y="79"/>
                  </a:lnTo>
                  <a:lnTo>
                    <a:pt x="0" y="58"/>
                  </a:lnTo>
                  <a:lnTo>
                    <a:pt x="52" y="42"/>
                  </a:lnTo>
                  <a:lnTo>
                    <a:pt x="110" y="29"/>
                  </a:lnTo>
                  <a:lnTo>
                    <a:pt x="174" y="15"/>
                  </a:lnTo>
                  <a:lnTo>
                    <a:pt x="240" y="7"/>
                  </a:lnTo>
                  <a:lnTo>
                    <a:pt x="306" y="0"/>
                  </a:lnTo>
                  <a:lnTo>
                    <a:pt x="372" y="0"/>
                  </a:lnTo>
                  <a:lnTo>
                    <a:pt x="434" y="6"/>
                  </a:lnTo>
                  <a:lnTo>
                    <a:pt x="492" y="21"/>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62" name="Freeform 70">
              <a:extLst>
                <a:ext uri="{FF2B5EF4-FFF2-40B4-BE49-F238E27FC236}">
                  <a16:creationId xmlns:a16="http://schemas.microsoft.com/office/drawing/2014/main" id="{5EF35822-0BD2-4D21-A4A5-3F3A60864C29}"/>
                </a:ext>
              </a:extLst>
            </p:cNvPr>
            <p:cNvSpPr>
              <a:spLocks/>
            </p:cNvSpPr>
            <p:nvPr/>
          </p:nvSpPr>
          <p:spPr bwMode="auto">
            <a:xfrm>
              <a:off x="2600" y="2253"/>
              <a:ext cx="600" cy="492"/>
            </a:xfrm>
            <a:custGeom>
              <a:avLst/>
              <a:gdLst>
                <a:gd name="T0" fmla="*/ 734 w 1201"/>
                <a:gd name="T1" fmla="*/ 23 h 985"/>
                <a:gd name="T2" fmla="*/ 766 w 1201"/>
                <a:gd name="T3" fmla="*/ 50 h 985"/>
                <a:gd name="T4" fmla="*/ 801 w 1201"/>
                <a:gd name="T5" fmla="*/ 80 h 985"/>
                <a:gd name="T6" fmla="*/ 836 w 1201"/>
                <a:gd name="T7" fmla="*/ 109 h 985"/>
                <a:gd name="T8" fmla="*/ 873 w 1201"/>
                <a:gd name="T9" fmla="*/ 140 h 985"/>
                <a:gd name="T10" fmla="*/ 908 w 1201"/>
                <a:gd name="T11" fmla="*/ 167 h 985"/>
                <a:gd name="T12" fmla="*/ 947 w 1201"/>
                <a:gd name="T13" fmla="*/ 194 h 985"/>
                <a:gd name="T14" fmla="*/ 988 w 1201"/>
                <a:gd name="T15" fmla="*/ 215 h 985"/>
                <a:gd name="T16" fmla="*/ 1032 w 1201"/>
                <a:gd name="T17" fmla="*/ 239 h 985"/>
                <a:gd name="T18" fmla="*/ 1048 w 1201"/>
                <a:gd name="T19" fmla="*/ 277 h 985"/>
                <a:gd name="T20" fmla="*/ 1069 w 1201"/>
                <a:gd name="T21" fmla="*/ 316 h 985"/>
                <a:gd name="T22" fmla="*/ 1090 w 1201"/>
                <a:gd name="T23" fmla="*/ 355 h 985"/>
                <a:gd name="T24" fmla="*/ 1114 w 1201"/>
                <a:gd name="T25" fmla="*/ 396 h 985"/>
                <a:gd name="T26" fmla="*/ 1133 w 1201"/>
                <a:gd name="T27" fmla="*/ 434 h 985"/>
                <a:gd name="T28" fmla="*/ 1147 w 1201"/>
                <a:gd name="T29" fmla="*/ 475 h 985"/>
                <a:gd name="T30" fmla="*/ 1154 w 1201"/>
                <a:gd name="T31" fmla="*/ 516 h 985"/>
                <a:gd name="T32" fmla="*/ 1152 w 1201"/>
                <a:gd name="T33" fmla="*/ 562 h 985"/>
                <a:gd name="T34" fmla="*/ 1201 w 1201"/>
                <a:gd name="T35" fmla="*/ 743 h 985"/>
                <a:gd name="T36" fmla="*/ 1110 w 1201"/>
                <a:gd name="T37" fmla="*/ 818 h 985"/>
                <a:gd name="T38" fmla="*/ 1017 w 1201"/>
                <a:gd name="T39" fmla="*/ 878 h 985"/>
                <a:gd name="T40" fmla="*/ 914 w 1201"/>
                <a:gd name="T41" fmla="*/ 925 h 985"/>
                <a:gd name="T42" fmla="*/ 809 w 1201"/>
                <a:gd name="T43" fmla="*/ 958 h 985"/>
                <a:gd name="T44" fmla="*/ 699 w 1201"/>
                <a:gd name="T45" fmla="*/ 977 h 985"/>
                <a:gd name="T46" fmla="*/ 584 w 1201"/>
                <a:gd name="T47" fmla="*/ 985 h 985"/>
                <a:gd name="T48" fmla="*/ 468 w 1201"/>
                <a:gd name="T49" fmla="*/ 981 h 985"/>
                <a:gd name="T50" fmla="*/ 350 w 1201"/>
                <a:gd name="T51" fmla="*/ 969 h 985"/>
                <a:gd name="T52" fmla="*/ 313 w 1201"/>
                <a:gd name="T53" fmla="*/ 935 h 985"/>
                <a:gd name="T54" fmla="*/ 284 w 1201"/>
                <a:gd name="T55" fmla="*/ 898 h 985"/>
                <a:gd name="T56" fmla="*/ 253 w 1201"/>
                <a:gd name="T57" fmla="*/ 861 h 985"/>
                <a:gd name="T58" fmla="*/ 223 w 1201"/>
                <a:gd name="T59" fmla="*/ 828 h 985"/>
                <a:gd name="T60" fmla="*/ 190 w 1201"/>
                <a:gd name="T61" fmla="*/ 795 h 985"/>
                <a:gd name="T62" fmla="*/ 156 w 1201"/>
                <a:gd name="T63" fmla="*/ 770 h 985"/>
                <a:gd name="T64" fmla="*/ 117 w 1201"/>
                <a:gd name="T65" fmla="*/ 750 h 985"/>
                <a:gd name="T66" fmla="*/ 72 w 1201"/>
                <a:gd name="T67" fmla="*/ 743 h 985"/>
                <a:gd name="T68" fmla="*/ 57 w 1201"/>
                <a:gd name="T69" fmla="*/ 694 h 985"/>
                <a:gd name="T70" fmla="*/ 49 w 1201"/>
                <a:gd name="T71" fmla="*/ 644 h 985"/>
                <a:gd name="T72" fmla="*/ 43 w 1201"/>
                <a:gd name="T73" fmla="*/ 591 h 985"/>
                <a:gd name="T74" fmla="*/ 41 w 1201"/>
                <a:gd name="T75" fmla="*/ 541 h 985"/>
                <a:gd name="T76" fmla="*/ 35 w 1201"/>
                <a:gd name="T77" fmla="*/ 489 h 985"/>
                <a:gd name="T78" fmla="*/ 30 w 1201"/>
                <a:gd name="T79" fmla="*/ 440 h 985"/>
                <a:gd name="T80" fmla="*/ 18 w 1201"/>
                <a:gd name="T81" fmla="*/ 396 h 985"/>
                <a:gd name="T82" fmla="*/ 0 w 1201"/>
                <a:gd name="T83" fmla="*/ 359 h 985"/>
                <a:gd name="T84" fmla="*/ 26 w 1201"/>
                <a:gd name="T85" fmla="*/ 273 h 985"/>
                <a:gd name="T86" fmla="*/ 82 w 1201"/>
                <a:gd name="T87" fmla="*/ 177 h 985"/>
                <a:gd name="T88" fmla="*/ 156 w 1201"/>
                <a:gd name="T89" fmla="*/ 105 h 985"/>
                <a:gd name="T90" fmla="*/ 239 w 1201"/>
                <a:gd name="T91" fmla="*/ 52 h 985"/>
                <a:gd name="T92" fmla="*/ 334 w 1201"/>
                <a:gd name="T93" fmla="*/ 21 h 985"/>
                <a:gd name="T94" fmla="*/ 431 w 1201"/>
                <a:gd name="T95" fmla="*/ 2 h 985"/>
                <a:gd name="T96" fmla="*/ 534 w 1201"/>
                <a:gd name="T97" fmla="*/ 0 h 985"/>
                <a:gd name="T98" fmla="*/ 635 w 1201"/>
                <a:gd name="T99" fmla="*/ 6 h 985"/>
                <a:gd name="T100" fmla="*/ 734 w 1201"/>
                <a:gd name="T101" fmla="*/ 23 h 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01" h="985">
                  <a:moveTo>
                    <a:pt x="734" y="23"/>
                  </a:moveTo>
                  <a:lnTo>
                    <a:pt x="766" y="50"/>
                  </a:lnTo>
                  <a:lnTo>
                    <a:pt x="801" y="80"/>
                  </a:lnTo>
                  <a:lnTo>
                    <a:pt x="836" y="109"/>
                  </a:lnTo>
                  <a:lnTo>
                    <a:pt x="873" y="140"/>
                  </a:lnTo>
                  <a:lnTo>
                    <a:pt x="908" y="167"/>
                  </a:lnTo>
                  <a:lnTo>
                    <a:pt x="947" y="194"/>
                  </a:lnTo>
                  <a:lnTo>
                    <a:pt x="988" y="215"/>
                  </a:lnTo>
                  <a:lnTo>
                    <a:pt x="1032" y="239"/>
                  </a:lnTo>
                  <a:lnTo>
                    <a:pt x="1048" y="277"/>
                  </a:lnTo>
                  <a:lnTo>
                    <a:pt x="1069" y="316"/>
                  </a:lnTo>
                  <a:lnTo>
                    <a:pt x="1090" y="355"/>
                  </a:lnTo>
                  <a:lnTo>
                    <a:pt x="1114" y="396"/>
                  </a:lnTo>
                  <a:lnTo>
                    <a:pt x="1133" y="434"/>
                  </a:lnTo>
                  <a:lnTo>
                    <a:pt x="1147" y="475"/>
                  </a:lnTo>
                  <a:lnTo>
                    <a:pt x="1154" y="516"/>
                  </a:lnTo>
                  <a:lnTo>
                    <a:pt x="1152" y="562"/>
                  </a:lnTo>
                  <a:lnTo>
                    <a:pt x="1201" y="743"/>
                  </a:lnTo>
                  <a:lnTo>
                    <a:pt x="1110" y="818"/>
                  </a:lnTo>
                  <a:lnTo>
                    <a:pt x="1017" y="878"/>
                  </a:lnTo>
                  <a:lnTo>
                    <a:pt x="914" y="925"/>
                  </a:lnTo>
                  <a:lnTo>
                    <a:pt x="809" y="958"/>
                  </a:lnTo>
                  <a:lnTo>
                    <a:pt x="699" y="977"/>
                  </a:lnTo>
                  <a:lnTo>
                    <a:pt x="584" y="985"/>
                  </a:lnTo>
                  <a:lnTo>
                    <a:pt x="468" y="981"/>
                  </a:lnTo>
                  <a:lnTo>
                    <a:pt x="350" y="969"/>
                  </a:lnTo>
                  <a:lnTo>
                    <a:pt x="313" y="935"/>
                  </a:lnTo>
                  <a:lnTo>
                    <a:pt x="284" y="898"/>
                  </a:lnTo>
                  <a:lnTo>
                    <a:pt x="253" y="861"/>
                  </a:lnTo>
                  <a:lnTo>
                    <a:pt x="223" y="828"/>
                  </a:lnTo>
                  <a:lnTo>
                    <a:pt x="190" y="795"/>
                  </a:lnTo>
                  <a:lnTo>
                    <a:pt x="156" y="770"/>
                  </a:lnTo>
                  <a:lnTo>
                    <a:pt x="117" y="750"/>
                  </a:lnTo>
                  <a:lnTo>
                    <a:pt x="72" y="743"/>
                  </a:lnTo>
                  <a:lnTo>
                    <a:pt x="57" y="694"/>
                  </a:lnTo>
                  <a:lnTo>
                    <a:pt x="49" y="644"/>
                  </a:lnTo>
                  <a:lnTo>
                    <a:pt x="43" y="591"/>
                  </a:lnTo>
                  <a:lnTo>
                    <a:pt x="41" y="541"/>
                  </a:lnTo>
                  <a:lnTo>
                    <a:pt x="35" y="489"/>
                  </a:lnTo>
                  <a:lnTo>
                    <a:pt x="30" y="440"/>
                  </a:lnTo>
                  <a:lnTo>
                    <a:pt x="18" y="396"/>
                  </a:lnTo>
                  <a:lnTo>
                    <a:pt x="0" y="359"/>
                  </a:lnTo>
                  <a:lnTo>
                    <a:pt x="26" y="273"/>
                  </a:lnTo>
                  <a:lnTo>
                    <a:pt x="82" y="177"/>
                  </a:lnTo>
                  <a:lnTo>
                    <a:pt x="156" y="105"/>
                  </a:lnTo>
                  <a:lnTo>
                    <a:pt x="239" y="52"/>
                  </a:lnTo>
                  <a:lnTo>
                    <a:pt x="334" y="21"/>
                  </a:lnTo>
                  <a:lnTo>
                    <a:pt x="431" y="2"/>
                  </a:lnTo>
                  <a:lnTo>
                    <a:pt x="534" y="0"/>
                  </a:lnTo>
                  <a:lnTo>
                    <a:pt x="635" y="6"/>
                  </a:lnTo>
                  <a:lnTo>
                    <a:pt x="734"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63" name="Freeform 71">
              <a:extLst>
                <a:ext uri="{FF2B5EF4-FFF2-40B4-BE49-F238E27FC236}">
                  <a16:creationId xmlns:a16="http://schemas.microsoft.com/office/drawing/2014/main" id="{31E8FB59-8AF7-4B57-AD5B-F47EE1127AF4}"/>
                </a:ext>
              </a:extLst>
            </p:cNvPr>
            <p:cNvSpPr>
              <a:spLocks/>
            </p:cNvSpPr>
            <p:nvPr/>
          </p:nvSpPr>
          <p:spPr bwMode="auto">
            <a:xfrm>
              <a:off x="2715" y="2312"/>
              <a:ext cx="186" cy="78"/>
            </a:xfrm>
            <a:custGeom>
              <a:avLst/>
              <a:gdLst>
                <a:gd name="T0" fmla="*/ 373 w 373"/>
                <a:gd name="T1" fmla="*/ 84 h 155"/>
                <a:gd name="T2" fmla="*/ 324 w 373"/>
                <a:gd name="T3" fmla="*/ 155 h 155"/>
                <a:gd name="T4" fmla="*/ 0 w 373"/>
                <a:gd name="T5" fmla="*/ 84 h 155"/>
                <a:gd name="T6" fmla="*/ 2 w 373"/>
                <a:gd name="T7" fmla="*/ 72 h 155"/>
                <a:gd name="T8" fmla="*/ 10 w 373"/>
                <a:gd name="T9" fmla="*/ 60 h 155"/>
                <a:gd name="T10" fmla="*/ 22 w 373"/>
                <a:gd name="T11" fmla="*/ 49 h 155"/>
                <a:gd name="T12" fmla="*/ 39 w 373"/>
                <a:gd name="T13" fmla="*/ 37 h 155"/>
                <a:gd name="T14" fmla="*/ 57 w 373"/>
                <a:gd name="T15" fmla="*/ 24 h 155"/>
                <a:gd name="T16" fmla="*/ 74 w 373"/>
                <a:gd name="T17" fmla="*/ 14 h 155"/>
                <a:gd name="T18" fmla="*/ 91 w 373"/>
                <a:gd name="T19" fmla="*/ 4 h 155"/>
                <a:gd name="T20" fmla="*/ 109 w 373"/>
                <a:gd name="T21" fmla="*/ 0 h 155"/>
                <a:gd name="T22" fmla="*/ 142 w 373"/>
                <a:gd name="T23" fmla="*/ 0 h 155"/>
                <a:gd name="T24" fmla="*/ 177 w 373"/>
                <a:gd name="T25" fmla="*/ 8 h 155"/>
                <a:gd name="T26" fmla="*/ 210 w 373"/>
                <a:gd name="T27" fmla="*/ 18 h 155"/>
                <a:gd name="T28" fmla="*/ 243 w 373"/>
                <a:gd name="T29" fmla="*/ 33 h 155"/>
                <a:gd name="T30" fmla="*/ 274 w 373"/>
                <a:gd name="T31" fmla="*/ 45 h 155"/>
                <a:gd name="T32" fmla="*/ 307 w 373"/>
                <a:gd name="T33" fmla="*/ 60 h 155"/>
                <a:gd name="T34" fmla="*/ 340 w 373"/>
                <a:gd name="T35" fmla="*/ 72 h 155"/>
                <a:gd name="T36" fmla="*/ 373 w 373"/>
                <a:gd name="T37" fmla="*/ 8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3" h="155">
                  <a:moveTo>
                    <a:pt x="373" y="84"/>
                  </a:moveTo>
                  <a:lnTo>
                    <a:pt x="324" y="155"/>
                  </a:lnTo>
                  <a:lnTo>
                    <a:pt x="0" y="84"/>
                  </a:lnTo>
                  <a:lnTo>
                    <a:pt x="2" y="72"/>
                  </a:lnTo>
                  <a:lnTo>
                    <a:pt x="10" y="60"/>
                  </a:lnTo>
                  <a:lnTo>
                    <a:pt x="22" y="49"/>
                  </a:lnTo>
                  <a:lnTo>
                    <a:pt x="39" y="37"/>
                  </a:lnTo>
                  <a:lnTo>
                    <a:pt x="57" y="24"/>
                  </a:lnTo>
                  <a:lnTo>
                    <a:pt x="74" y="14"/>
                  </a:lnTo>
                  <a:lnTo>
                    <a:pt x="91" y="4"/>
                  </a:lnTo>
                  <a:lnTo>
                    <a:pt x="109" y="0"/>
                  </a:lnTo>
                  <a:lnTo>
                    <a:pt x="142" y="0"/>
                  </a:lnTo>
                  <a:lnTo>
                    <a:pt x="177" y="8"/>
                  </a:lnTo>
                  <a:lnTo>
                    <a:pt x="210" y="18"/>
                  </a:lnTo>
                  <a:lnTo>
                    <a:pt x="243" y="33"/>
                  </a:lnTo>
                  <a:lnTo>
                    <a:pt x="274" y="45"/>
                  </a:lnTo>
                  <a:lnTo>
                    <a:pt x="307" y="60"/>
                  </a:lnTo>
                  <a:lnTo>
                    <a:pt x="340" y="72"/>
                  </a:lnTo>
                  <a:lnTo>
                    <a:pt x="373" y="8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64" name="Freeform 72">
              <a:extLst>
                <a:ext uri="{FF2B5EF4-FFF2-40B4-BE49-F238E27FC236}">
                  <a16:creationId xmlns:a16="http://schemas.microsoft.com/office/drawing/2014/main" id="{CA5DF382-4050-411A-B689-7AB777EC8EC4}"/>
                </a:ext>
              </a:extLst>
            </p:cNvPr>
            <p:cNvSpPr>
              <a:spLocks/>
            </p:cNvSpPr>
            <p:nvPr/>
          </p:nvSpPr>
          <p:spPr bwMode="auto">
            <a:xfrm>
              <a:off x="2882" y="2342"/>
              <a:ext cx="234" cy="210"/>
            </a:xfrm>
            <a:custGeom>
              <a:avLst/>
              <a:gdLst>
                <a:gd name="T0" fmla="*/ 467 w 467"/>
                <a:gd name="T1" fmla="*/ 313 h 419"/>
                <a:gd name="T2" fmla="*/ 459 w 467"/>
                <a:gd name="T3" fmla="*/ 336 h 419"/>
                <a:gd name="T4" fmla="*/ 448 w 467"/>
                <a:gd name="T5" fmla="*/ 355 h 419"/>
                <a:gd name="T6" fmla="*/ 430 w 467"/>
                <a:gd name="T7" fmla="*/ 369 h 419"/>
                <a:gd name="T8" fmla="*/ 415 w 467"/>
                <a:gd name="T9" fmla="*/ 382 h 419"/>
                <a:gd name="T10" fmla="*/ 393 w 467"/>
                <a:gd name="T11" fmla="*/ 392 h 419"/>
                <a:gd name="T12" fmla="*/ 374 w 467"/>
                <a:gd name="T13" fmla="*/ 402 h 419"/>
                <a:gd name="T14" fmla="*/ 353 w 467"/>
                <a:gd name="T15" fmla="*/ 410 h 419"/>
                <a:gd name="T16" fmla="*/ 335 w 467"/>
                <a:gd name="T17" fmla="*/ 419 h 419"/>
                <a:gd name="T18" fmla="*/ 289 w 467"/>
                <a:gd name="T19" fmla="*/ 415 h 419"/>
                <a:gd name="T20" fmla="*/ 246 w 467"/>
                <a:gd name="T21" fmla="*/ 408 h 419"/>
                <a:gd name="T22" fmla="*/ 203 w 467"/>
                <a:gd name="T23" fmla="*/ 396 h 419"/>
                <a:gd name="T24" fmla="*/ 163 w 467"/>
                <a:gd name="T25" fmla="*/ 382 h 419"/>
                <a:gd name="T26" fmla="*/ 120 w 467"/>
                <a:gd name="T27" fmla="*/ 363 h 419"/>
                <a:gd name="T28" fmla="*/ 79 w 467"/>
                <a:gd name="T29" fmla="*/ 344 h 419"/>
                <a:gd name="T30" fmla="*/ 39 w 467"/>
                <a:gd name="T31" fmla="*/ 322 h 419"/>
                <a:gd name="T32" fmla="*/ 0 w 467"/>
                <a:gd name="T33" fmla="*/ 301 h 419"/>
                <a:gd name="T34" fmla="*/ 180 w 467"/>
                <a:gd name="T35" fmla="*/ 0 h 419"/>
                <a:gd name="T36" fmla="*/ 217 w 467"/>
                <a:gd name="T37" fmla="*/ 28 h 419"/>
                <a:gd name="T38" fmla="*/ 262 w 467"/>
                <a:gd name="T39" fmla="*/ 57 h 419"/>
                <a:gd name="T40" fmla="*/ 308 w 467"/>
                <a:gd name="T41" fmla="*/ 86 h 419"/>
                <a:gd name="T42" fmla="*/ 355 w 467"/>
                <a:gd name="T43" fmla="*/ 119 h 419"/>
                <a:gd name="T44" fmla="*/ 395 w 467"/>
                <a:gd name="T45" fmla="*/ 156 h 419"/>
                <a:gd name="T46" fmla="*/ 430 w 467"/>
                <a:gd name="T47" fmla="*/ 198 h 419"/>
                <a:gd name="T48" fmla="*/ 454 w 467"/>
                <a:gd name="T49" fmla="*/ 249 h 419"/>
                <a:gd name="T50" fmla="*/ 467 w 467"/>
                <a:gd name="T51" fmla="*/ 313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7" h="419">
                  <a:moveTo>
                    <a:pt x="467" y="313"/>
                  </a:moveTo>
                  <a:lnTo>
                    <a:pt x="459" y="336"/>
                  </a:lnTo>
                  <a:lnTo>
                    <a:pt x="448" y="355"/>
                  </a:lnTo>
                  <a:lnTo>
                    <a:pt x="430" y="369"/>
                  </a:lnTo>
                  <a:lnTo>
                    <a:pt x="415" y="382"/>
                  </a:lnTo>
                  <a:lnTo>
                    <a:pt x="393" y="392"/>
                  </a:lnTo>
                  <a:lnTo>
                    <a:pt x="374" y="402"/>
                  </a:lnTo>
                  <a:lnTo>
                    <a:pt x="353" y="410"/>
                  </a:lnTo>
                  <a:lnTo>
                    <a:pt x="335" y="419"/>
                  </a:lnTo>
                  <a:lnTo>
                    <a:pt x="289" y="415"/>
                  </a:lnTo>
                  <a:lnTo>
                    <a:pt x="246" y="408"/>
                  </a:lnTo>
                  <a:lnTo>
                    <a:pt x="203" y="396"/>
                  </a:lnTo>
                  <a:lnTo>
                    <a:pt x="163" y="382"/>
                  </a:lnTo>
                  <a:lnTo>
                    <a:pt x="120" y="363"/>
                  </a:lnTo>
                  <a:lnTo>
                    <a:pt x="79" y="344"/>
                  </a:lnTo>
                  <a:lnTo>
                    <a:pt x="39" y="322"/>
                  </a:lnTo>
                  <a:lnTo>
                    <a:pt x="0" y="301"/>
                  </a:lnTo>
                  <a:lnTo>
                    <a:pt x="180" y="0"/>
                  </a:lnTo>
                  <a:lnTo>
                    <a:pt x="217" y="28"/>
                  </a:lnTo>
                  <a:lnTo>
                    <a:pt x="262" y="57"/>
                  </a:lnTo>
                  <a:lnTo>
                    <a:pt x="308" y="86"/>
                  </a:lnTo>
                  <a:lnTo>
                    <a:pt x="355" y="119"/>
                  </a:lnTo>
                  <a:lnTo>
                    <a:pt x="395" y="156"/>
                  </a:lnTo>
                  <a:lnTo>
                    <a:pt x="430" y="198"/>
                  </a:lnTo>
                  <a:lnTo>
                    <a:pt x="454" y="249"/>
                  </a:lnTo>
                  <a:lnTo>
                    <a:pt x="467" y="313"/>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65" name="Freeform 73">
              <a:extLst>
                <a:ext uri="{FF2B5EF4-FFF2-40B4-BE49-F238E27FC236}">
                  <a16:creationId xmlns:a16="http://schemas.microsoft.com/office/drawing/2014/main" id="{61F302AF-1F48-434F-81CE-9BC5A8645069}"/>
                </a:ext>
              </a:extLst>
            </p:cNvPr>
            <p:cNvSpPr>
              <a:spLocks/>
            </p:cNvSpPr>
            <p:nvPr/>
          </p:nvSpPr>
          <p:spPr bwMode="auto">
            <a:xfrm>
              <a:off x="2660" y="2378"/>
              <a:ext cx="198" cy="69"/>
            </a:xfrm>
            <a:custGeom>
              <a:avLst/>
              <a:gdLst>
                <a:gd name="T0" fmla="*/ 395 w 395"/>
                <a:gd name="T1" fmla="*/ 97 h 138"/>
                <a:gd name="T2" fmla="*/ 345 w 395"/>
                <a:gd name="T3" fmla="*/ 124 h 138"/>
                <a:gd name="T4" fmla="*/ 296 w 395"/>
                <a:gd name="T5" fmla="*/ 138 h 138"/>
                <a:gd name="T6" fmla="*/ 248 w 395"/>
                <a:gd name="T7" fmla="*/ 136 h 138"/>
                <a:gd name="T8" fmla="*/ 201 w 395"/>
                <a:gd name="T9" fmla="*/ 128 h 138"/>
                <a:gd name="T10" fmla="*/ 151 w 395"/>
                <a:gd name="T11" fmla="*/ 111 h 138"/>
                <a:gd name="T12" fmla="*/ 102 w 395"/>
                <a:gd name="T13" fmla="*/ 95 h 138"/>
                <a:gd name="T14" fmla="*/ 50 w 395"/>
                <a:gd name="T15" fmla="*/ 80 h 138"/>
                <a:gd name="T16" fmla="*/ 0 w 395"/>
                <a:gd name="T17" fmla="*/ 72 h 138"/>
                <a:gd name="T18" fmla="*/ 48 w 395"/>
                <a:gd name="T19" fmla="*/ 0 h 138"/>
                <a:gd name="T20" fmla="*/ 395 w 395"/>
                <a:gd name="T21" fmla="*/ 9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5" h="138">
                  <a:moveTo>
                    <a:pt x="395" y="97"/>
                  </a:moveTo>
                  <a:lnTo>
                    <a:pt x="345" y="124"/>
                  </a:lnTo>
                  <a:lnTo>
                    <a:pt x="296" y="138"/>
                  </a:lnTo>
                  <a:lnTo>
                    <a:pt x="248" y="136"/>
                  </a:lnTo>
                  <a:lnTo>
                    <a:pt x="201" y="128"/>
                  </a:lnTo>
                  <a:lnTo>
                    <a:pt x="151" y="111"/>
                  </a:lnTo>
                  <a:lnTo>
                    <a:pt x="102" y="95"/>
                  </a:lnTo>
                  <a:lnTo>
                    <a:pt x="50" y="80"/>
                  </a:lnTo>
                  <a:lnTo>
                    <a:pt x="0" y="72"/>
                  </a:lnTo>
                  <a:lnTo>
                    <a:pt x="48" y="0"/>
                  </a:lnTo>
                  <a:lnTo>
                    <a:pt x="395" y="9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66" name="Freeform 74">
              <a:extLst>
                <a:ext uri="{FF2B5EF4-FFF2-40B4-BE49-F238E27FC236}">
                  <a16:creationId xmlns:a16="http://schemas.microsoft.com/office/drawing/2014/main" id="{81FAB740-8136-41C2-BE95-E681E130AA66}"/>
                </a:ext>
              </a:extLst>
            </p:cNvPr>
            <p:cNvSpPr>
              <a:spLocks/>
            </p:cNvSpPr>
            <p:nvPr/>
          </p:nvSpPr>
          <p:spPr bwMode="auto">
            <a:xfrm>
              <a:off x="2664" y="2456"/>
              <a:ext cx="141" cy="53"/>
            </a:xfrm>
            <a:custGeom>
              <a:avLst/>
              <a:gdLst>
                <a:gd name="T0" fmla="*/ 282 w 282"/>
                <a:gd name="T1" fmla="*/ 60 h 107"/>
                <a:gd name="T2" fmla="*/ 258 w 282"/>
                <a:gd name="T3" fmla="*/ 80 h 107"/>
                <a:gd name="T4" fmla="*/ 220 w 282"/>
                <a:gd name="T5" fmla="*/ 95 h 107"/>
                <a:gd name="T6" fmla="*/ 167 w 282"/>
                <a:gd name="T7" fmla="*/ 103 h 107"/>
                <a:gd name="T8" fmla="*/ 115 w 282"/>
                <a:gd name="T9" fmla="*/ 107 h 107"/>
                <a:gd name="T10" fmla="*/ 62 w 282"/>
                <a:gd name="T11" fmla="*/ 97 h 107"/>
                <a:gd name="T12" fmla="*/ 24 w 282"/>
                <a:gd name="T13" fmla="*/ 78 h 107"/>
                <a:gd name="T14" fmla="*/ 0 w 282"/>
                <a:gd name="T15" fmla="*/ 45 h 107"/>
                <a:gd name="T16" fmla="*/ 4 w 282"/>
                <a:gd name="T17" fmla="*/ 0 h 107"/>
                <a:gd name="T18" fmla="*/ 282 w 282"/>
                <a:gd name="T19" fmla="*/ 6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2" h="107">
                  <a:moveTo>
                    <a:pt x="282" y="60"/>
                  </a:moveTo>
                  <a:lnTo>
                    <a:pt x="258" y="80"/>
                  </a:lnTo>
                  <a:lnTo>
                    <a:pt x="220" y="95"/>
                  </a:lnTo>
                  <a:lnTo>
                    <a:pt x="167" y="103"/>
                  </a:lnTo>
                  <a:lnTo>
                    <a:pt x="115" y="107"/>
                  </a:lnTo>
                  <a:lnTo>
                    <a:pt x="62" y="97"/>
                  </a:lnTo>
                  <a:lnTo>
                    <a:pt x="24" y="78"/>
                  </a:lnTo>
                  <a:lnTo>
                    <a:pt x="0" y="45"/>
                  </a:lnTo>
                  <a:lnTo>
                    <a:pt x="4" y="0"/>
                  </a:lnTo>
                  <a:lnTo>
                    <a:pt x="282"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67" name="Freeform 75">
              <a:extLst>
                <a:ext uri="{FF2B5EF4-FFF2-40B4-BE49-F238E27FC236}">
                  <a16:creationId xmlns:a16="http://schemas.microsoft.com/office/drawing/2014/main" id="{C0838137-4C08-47F6-BF57-0A052777D251}"/>
                </a:ext>
              </a:extLst>
            </p:cNvPr>
            <p:cNvSpPr>
              <a:spLocks/>
            </p:cNvSpPr>
            <p:nvPr/>
          </p:nvSpPr>
          <p:spPr bwMode="auto">
            <a:xfrm>
              <a:off x="2669" y="2540"/>
              <a:ext cx="82" cy="49"/>
            </a:xfrm>
            <a:custGeom>
              <a:avLst/>
              <a:gdLst>
                <a:gd name="T0" fmla="*/ 163 w 163"/>
                <a:gd name="T1" fmla="*/ 12 h 99"/>
                <a:gd name="T2" fmla="*/ 151 w 163"/>
                <a:gd name="T3" fmla="*/ 46 h 99"/>
                <a:gd name="T4" fmla="*/ 128 w 163"/>
                <a:gd name="T5" fmla="*/ 76 h 99"/>
                <a:gd name="T6" fmla="*/ 93 w 163"/>
                <a:gd name="T7" fmla="*/ 91 h 99"/>
                <a:gd name="T8" fmla="*/ 58 w 163"/>
                <a:gd name="T9" fmla="*/ 99 h 99"/>
                <a:gd name="T10" fmla="*/ 25 w 163"/>
                <a:gd name="T11" fmla="*/ 93 h 99"/>
                <a:gd name="T12" fmla="*/ 4 w 163"/>
                <a:gd name="T13" fmla="*/ 76 h 99"/>
                <a:gd name="T14" fmla="*/ 0 w 163"/>
                <a:gd name="T15" fmla="*/ 45 h 99"/>
                <a:gd name="T16" fmla="*/ 20 w 163"/>
                <a:gd name="T17" fmla="*/ 0 h 99"/>
                <a:gd name="T18" fmla="*/ 163 w 163"/>
                <a:gd name="T19" fmla="*/ 12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 h="99">
                  <a:moveTo>
                    <a:pt x="163" y="12"/>
                  </a:moveTo>
                  <a:lnTo>
                    <a:pt x="151" y="46"/>
                  </a:lnTo>
                  <a:lnTo>
                    <a:pt x="128" y="76"/>
                  </a:lnTo>
                  <a:lnTo>
                    <a:pt x="93" y="91"/>
                  </a:lnTo>
                  <a:lnTo>
                    <a:pt x="58" y="99"/>
                  </a:lnTo>
                  <a:lnTo>
                    <a:pt x="25" y="93"/>
                  </a:lnTo>
                  <a:lnTo>
                    <a:pt x="4" y="76"/>
                  </a:lnTo>
                  <a:lnTo>
                    <a:pt x="0" y="45"/>
                  </a:lnTo>
                  <a:lnTo>
                    <a:pt x="20" y="0"/>
                  </a:lnTo>
                  <a:lnTo>
                    <a:pt x="163" y="12"/>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68" name="Freeform 76">
              <a:extLst>
                <a:ext uri="{FF2B5EF4-FFF2-40B4-BE49-F238E27FC236}">
                  <a16:creationId xmlns:a16="http://schemas.microsoft.com/office/drawing/2014/main" id="{B7603DD5-63B2-43A3-AEC9-09382C596F59}"/>
                </a:ext>
              </a:extLst>
            </p:cNvPr>
            <p:cNvSpPr>
              <a:spLocks/>
            </p:cNvSpPr>
            <p:nvPr/>
          </p:nvSpPr>
          <p:spPr bwMode="auto">
            <a:xfrm>
              <a:off x="2751" y="2547"/>
              <a:ext cx="113" cy="113"/>
            </a:xfrm>
            <a:custGeom>
              <a:avLst/>
              <a:gdLst>
                <a:gd name="T0" fmla="*/ 227 w 227"/>
                <a:gd name="T1" fmla="*/ 9 h 226"/>
                <a:gd name="T2" fmla="*/ 208 w 227"/>
                <a:gd name="T3" fmla="*/ 36 h 226"/>
                <a:gd name="T4" fmla="*/ 190 w 227"/>
                <a:gd name="T5" fmla="*/ 65 h 226"/>
                <a:gd name="T6" fmla="*/ 171 w 227"/>
                <a:gd name="T7" fmla="*/ 95 h 226"/>
                <a:gd name="T8" fmla="*/ 151 w 227"/>
                <a:gd name="T9" fmla="*/ 126 h 226"/>
                <a:gd name="T10" fmla="*/ 130 w 227"/>
                <a:gd name="T11" fmla="*/ 153 h 226"/>
                <a:gd name="T12" fmla="*/ 109 w 227"/>
                <a:gd name="T13" fmla="*/ 182 h 226"/>
                <a:gd name="T14" fmla="*/ 83 w 227"/>
                <a:gd name="T15" fmla="*/ 203 h 226"/>
                <a:gd name="T16" fmla="*/ 60 w 227"/>
                <a:gd name="T17" fmla="*/ 226 h 226"/>
                <a:gd name="T18" fmla="*/ 0 w 227"/>
                <a:gd name="T19" fmla="*/ 178 h 226"/>
                <a:gd name="T20" fmla="*/ 25 w 227"/>
                <a:gd name="T21" fmla="*/ 151 h 226"/>
                <a:gd name="T22" fmla="*/ 50 w 227"/>
                <a:gd name="T23" fmla="*/ 118 h 226"/>
                <a:gd name="T24" fmla="*/ 76 w 227"/>
                <a:gd name="T25" fmla="*/ 83 h 226"/>
                <a:gd name="T26" fmla="*/ 105 w 227"/>
                <a:gd name="T27" fmla="*/ 52 h 226"/>
                <a:gd name="T28" fmla="*/ 130 w 227"/>
                <a:gd name="T29" fmla="*/ 25 h 226"/>
                <a:gd name="T30" fmla="*/ 159 w 227"/>
                <a:gd name="T31" fmla="*/ 7 h 226"/>
                <a:gd name="T32" fmla="*/ 190 w 227"/>
                <a:gd name="T33" fmla="*/ 0 h 226"/>
                <a:gd name="T34" fmla="*/ 227 w 227"/>
                <a:gd name="T35" fmla="*/ 9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7" h="226">
                  <a:moveTo>
                    <a:pt x="227" y="9"/>
                  </a:moveTo>
                  <a:lnTo>
                    <a:pt x="208" y="36"/>
                  </a:lnTo>
                  <a:lnTo>
                    <a:pt x="190" y="65"/>
                  </a:lnTo>
                  <a:lnTo>
                    <a:pt x="171" y="95"/>
                  </a:lnTo>
                  <a:lnTo>
                    <a:pt x="151" y="126"/>
                  </a:lnTo>
                  <a:lnTo>
                    <a:pt x="130" y="153"/>
                  </a:lnTo>
                  <a:lnTo>
                    <a:pt x="109" y="182"/>
                  </a:lnTo>
                  <a:lnTo>
                    <a:pt x="83" y="203"/>
                  </a:lnTo>
                  <a:lnTo>
                    <a:pt x="60" y="226"/>
                  </a:lnTo>
                  <a:lnTo>
                    <a:pt x="0" y="178"/>
                  </a:lnTo>
                  <a:lnTo>
                    <a:pt x="25" y="151"/>
                  </a:lnTo>
                  <a:lnTo>
                    <a:pt x="50" y="118"/>
                  </a:lnTo>
                  <a:lnTo>
                    <a:pt x="76" y="83"/>
                  </a:lnTo>
                  <a:lnTo>
                    <a:pt x="105" y="52"/>
                  </a:lnTo>
                  <a:lnTo>
                    <a:pt x="130" y="25"/>
                  </a:lnTo>
                  <a:lnTo>
                    <a:pt x="159" y="7"/>
                  </a:lnTo>
                  <a:lnTo>
                    <a:pt x="190" y="0"/>
                  </a:lnTo>
                  <a:lnTo>
                    <a:pt x="227" y="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69" name="Freeform 77">
              <a:extLst>
                <a:ext uri="{FF2B5EF4-FFF2-40B4-BE49-F238E27FC236}">
                  <a16:creationId xmlns:a16="http://schemas.microsoft.com/office/drawing/2014/main" id="{E20195EF-A3BF-4DF2-9B28-484FBE8077CC}"/>
                </a:ext>
              </a:extLst>
            </p:cNvPr>
            <p:cNvSpPr>
              <a:spLocks/>
            </p:cNvSpPr>
            <p:nvPr/>
          </p:nvSpPr>
          <p:spPr bwMode="auto">
            <a:xfrm>
              <a:off x="2805" y="2576"/>
              <a:ext cx="113" cy="117"/>
            </a:xfrm>
            <a:custGeom>
              <a:avLst/>
              <a:gdLst>
                <a:gd name="T0" fmla="*/ 227 w 227"/>
                <a:gd name="T1" fmla="*/ 0 h 234"/>
                <a:gd name="T2" fmla="*/ 199 w 227"/>
                <a:gd name="T3" fmla="*/ 33 h 234"/>
                <a:gd name="T4" fmla="*/ 180 w 227"/>
                <a:gd name="T5" fmla="*/ 75 h 234"/>
                <a:gd name="T6" fmla="*/ 159 w 227"/>
                <a:gd name="T7" fmla="*/ 118 h 234"/>
                <a:gd name="T8" fmla="*/ 139 w 227"/>
                <a:gd name="T9" fmla="*/ 163 h 234"/>
                <a:gd name="T10" fmla="*/ 114 w 227"/>
                <a:gd name="T11" fmla="*/ 197 h 234"/>
                <a:gd name="T12" fmla="*/ 85 w 227"/>
                <a:gd name="T13" fmla="*/ 223 h 234"/>
                <a:gd name="T14" fmla="*/ 46 w 227"/>
                <a:gd name="T15" fmla="*/ 234 h 234"/>
                <a:gd name="T16" fmla="*/ 0 w 227"/>
                <a:gd name="T17" fmla="*/ 228 h 234"/>
                <a:gd name="T18" fmla="*/ 31 w 227"/>
                <a:gd name="T19" fmla="*/ 196 h 234"/>
                <a:gd name="T20" fmla="*/ 56 w 227"/>
                <a:gd name="T21" fmla="*/ 163 h 234"/>
                <a:gd name="T22" fmla="*/ 79 w 227"/>
                <a:gd name="T23" fmla="*/ 126 h 234"/>
                <a:gd name="T24" fmla="*/ 102 w 227"/>
                <a:gd name="T25" fmla="*/ 91 h 234"/>
                <a:gd name="T26" fmla="*/ 126 w 227"/>
                <a:gd name="T27" fmla="*/ 56 h 234"/>
                <a:gd name="T28" fmla="*/ 153 w 227"/>
                <a:gd name="T29" fmla="*/ 29 h 234"/>
                <a:gd name="T30" fmla="*/ 184 w 227"/>
                <a:gd name="T31" fmla="*/ 7 h 234"/>
                <a:gd name="T32" fmla="*/ 227 w 227"/>
                <a:gd name="T33"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7" h="234">
                  <a:moveTo>
                    <a:pt x="227" y="0"/>
                  </a:moveTo>
                  <a:lnTo>
                    <a:pt x="199" y="33"/>
                  </a:lnTo>
                  <a:lnTo>
                    <a:pt x="180" y="75"/>
                  </a:lnTo>
                  <a:lnTo>
                    <a:pt x="159" y="118"/>
                  </a:lnTo>
                  <a:lnTo>
                    <a:pt x="139" y="163"/>
                  </a:lnTo>
                  <a:lnTo>
                    <a:pt x="114" y="197"/>
                  </a:lnTo>
                  <a:lnTo>
                    <a:pt x="85" y="223"/>
                  </a:lnTo>
                  <a:lnTo>
                    <a:pt x="46" y="234"/>
                  </a:lnTo>
                  <a:lnTo>
                    <a:pt x="0" y="228"/>
                  </a:lnTo>
                  <a:lnTo>
                    <a:pt x="31" y="196"/>
                  </a:lnTo>
                  <a:lnTo>
                    <a:pt x="56" y="163"/>
                  </a:lnTo>
                  <a:lnTo>
                    <a:pt x="79" y="126"/>
                  </a:lnTo>
                  <a:lnTo>
                    <a:pt x="102" y="91"/>
                  </a:lnTo>
                  <a:lnTo>
                    <a:pt x="126" y="56"/>
                  </a:lnTo>
                  <a:lnTo>
                    <a:pt x="153" y="29"/>
                  </a:lnTo>
                  <a:lnTo>
                    <a:pt x="184" y="7"/>
                  </a:lnTo>
                  <a:lnTo>
                    <a:pt x="227" y="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70" name="Freeform 78">
              <a:extLst>
                <a:ext uri="{FF2B5EF4-FFF2-40B4-BE49-F238E27FC236}">
                  <a16:creationId xmlns:a16="http://schemas.microsoft.com/office/drawing/2014/main" id="{97581807-6E5E-473B-A350-37D6724318A8}"/>
                </a:ext>
              </a:extLst>
            </p:cNvPr>
            <p:cNvSpPr>
              <a:spLocks/>
            </p:cNvSpPr>
            <p:nvPr/>
          </p:nvSpPr>
          <p:spPr bwMode="auto">
            <a:xfrm>
              <a:off x="2888" y="2600"/>
              <a:ext cx="85" cy="90"/>
            </a:xfrm>
            <a:custGeom>
              <a:avLst/>
              <a:gdLst>
                <a:gd name="T0" fmla="*/ 0 w 169"/>
                <a:gd name="T1" fmla="*/ 180 h 180"/>
                <a:gd name="T2" fmla="*/ 18 w 169"/>
                <a:gd name="T3" fmla="*/ 153 h 180"/>
                <a:gd name="T4" fmla="*/ 35 w 169"/>
                <a:gd name="T5" fmla="*/ 126 h 180"/>
                <a:gd name="T6" fmla="*/ 55 w 169"/>
                <a:gd name="T7" fmla="*/ 99 h 180"/>
                <a:gd name="T8" fmla="*/ 76 w 169"/>
                <a:gd name="T9" fmla="*/ 72 h 180"/>
                <a:gd name="T10" fmla="*/ 95 w 169"/>
                <a:gd name="T11" fmla="*/ 45 h 180"/>
                <a:gd name="T12" fmla="*/ 119 w 169"/>
                <a:gd name="T13" fmla="*/ 23 h 180"/>
                <a:gd name="T14" fmla="*/ 142 w 169"/>
                <a:gd name="T15" fmla="*/ 8 h 180"/>
                <a:gd name="T16" fmla="*/ 169 w 169"/>
                <a:gd name="T17" fmla="*/ 0 h 180"/>
                <a:gd name="T18" fmla="*/ 144 w 169"/>
                <a:gd name="T19" fmla="*/ 16 h 180"/>
                <a:gd name="T20" fmla="*/ 128 w 169"/>
                <a:gd name="T21" fmla="*/ 43 h 180"/>
                <a:gd name="T22" fmla="*/ 115 w 169"/>
                <a:gd name="T23" fmla="*/ 74 h 180"/>
                <a:gd name="T24" fmla="*/ 101 w 169"/>
                <a:gd name="T25" fmla="*/ 107 h 180"/>
                <a:gd name="T26" fmla="*/ 86 w 169"/>
                <a:gd name="T27" fmla="*/ 136 h 180"/>
                <a:gd name="T28" fmla="*/ 66 w 169"/>
                <a:gd name="T29" fmla="*/ 161 h 180"/>
                <a:gd name="T30" fmla="*/ 37 w 169"/>
                <a:gd name="T31" fmla="*/ 177 h 180"/>
                <a:gd name="T32" fmla="*/ 0 w 169"/>
                <a:gd name="T33"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9" h="180">
                  <a:moveTo>
                    <a:pt x="0" y="180"/>
                  </a:moveTo>
                  <a:lnTo>
                    <a:pt x="18" y="153"/>
                  </a:lnTo>
                  <a:lnTo>
                    <a:pt x="35" y="126"/>
                  </a:lnTo>
                  <a:lnTo>
                    <a:pt x="55" y="99"/>
                  </a:lnTo>
                  <a:lnTo>
                    <a:pt x="76" y="72"/>
                  </a:lnTo>
                  <a:lnTo>
                    <a:pt x="95" y="45"/>
                  </a:lnTo>
                  <a:lnTo>
                    <a:pt x="119" y="23"/>
                  </a:lnTo>
                  <a:lnTo>
                    <a:pt x="142" y="8"/>
                  </a:lnTo>
                  <a:lnTo>
                    <a:pt x="169" y="0"/>
                  </a:lnTo>
                  <a:lnTo>
                    <a:pt x="144" y="16"/>
                  </a:lnTo>
                  <a:lnTo>
                    <a:pt x="128" y="43"/>
                  </a:lnTo>
                  <a:lnTo>
                    <a:pt x="115" y="74"/>
                  </a:lnTo>
                  <a:lnTo>
                    <a:pt x="101" y="107"/>
                  </a:lnTo>
                  <a:lnTo>
                    <a:pt x="86" y="136"/>
                  </a:lnTo>
                  <a:lnTo>
                    <a:pt x="66" y="161"/>
                  </a:lnTo>
                  <a:lnTo>
                    <a:pt x="37" y="177"/>
                  </a:lnTo>
                  <a:lnTo>
                    <a:pt x="0" y="18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71" name="Freeform 79">
              <a:extLst>
                <a:ext uri="{FF2B5EF4-FFF2-40B4-BE49-F238E27FC236}">
                  <a16:creationId xmlns:a16="http://schemas.microsoft.com/office/drawing/2014/main" id="{5A0F54CD-7385-4ADE-86C8-25EE9BF2A81C}"/>
                </a:ext>
              </a:extLst>
            </p:cNvPr>
            <p:cNvSpPr>
              <a:spLocks/>
            </p:cNvSpPr>
            <p:nvPr/>
          </p:nvSpPr>
          <p:spPr bwMode="auto">
            <a:xfrm>
              <a:off x="3019" y="2614"/>
              <a:ext cx="61" cy="64"/>
            </a:xfrm>
            <a:custGeom>
              <a:avLst/>
              <a:gdLst>
                <a:gd name="T0" fmla="*/ 122 w 122"/>
                <a:gd name="T1" fmla="*/ 57 h 128"/>
                <a:gd name="T2" fmla="*/ 122 w 122"/>
                <a:gd name="T3" fmla="*/ 74 h 128"/>
                <a:gd name="T4" fmla="*/ 117 w 122"/>
                <a:gd name="T5" fmla="*/ 88 h 128"/>
                <a:gd name="T6" fmla="*/ 105 w 122"/>
                <a:gd name="T7" fmla="*/ 93 h 128"/>
                <a:gd name="T8" fmla="*/ 93 w 122"/>
                <a:gd name="T9" fmla="*/ 101 h 128"/>
                <a:gd name="T10" fmla="*/ 78 w 122"/>
                <a:gd name="T11" fmla="*/ 103 h 128"/>
                <a:gd name="T12" fmla="*/ 62 w 122"/>
                <a:gd name="T13" fmla="*/ 109 h 128"/>
                <a:gd name="T14" fmla="*/ 49 w 122"/>
                <a:gd name="T15" fmla="*/ 115 h 128"/>
                <a:gd name="T16" fmla="*/ 39 w 122"/>
                <a:gd name="T17" fmla="*/ 128 h 128"/>
                <a:gd name="T18" fmla="*/ 2 w 122"/>
                <a:gd name="T19" fmla="*/ 128 h 128"/>
                <a:gd name="T20" fmla="*/ 0 w 122"/>
                <a:gd name="T21" fmla="*/ 97 h 128"/>
                <a:gd name="T22" fmla="*/ 10 w 122"/>
                <a:gd name="T23" fmla="*/ 66 h 128"/>
                <a:gd name="T24" fmla="*/ 24 w 122"/>
                <a:gd name="T25" fmla="*/ 37 h 128"/>
                <a:gd name="T26" fmla="*/ 43 w 122"/>
                <a:gd name="T27" fmla="*/ 16 h 128"/>
                <a:gd name="T28" fmla="*/ 62 w 122"/>
                <a:gd name="T29" fmla="*/ 0 h 128"/>
                <a:gd name="T30" fmla="*/ 86 w 122"/>
                <a:gd name="T31" fmla="*/ 0 h 128"/>
                <a:gd name="T32" fmla="*/ 105 w 122"/>
                <a:gd name="T33" fmla="*/ 18 h 128"/>
                <a:gd name="T34" fmla="*/ 122 w 122"/>
                <a:gd name="T35" fmla="*/ 5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28">
                  <a:moveTo>
                    <a:pt x="122" y="57"/>
                  </a:moveTo>
                  <a:lnTo>
                    <a:pt x="122" y="74"/>
                  </a:lnTo>
                  <a:lnTo>
                    <a:pt x="117" y="88"/>
                  </a:lnTo>
                  <a:lnTo>
                    <a:pt x="105" y="93"/>
                  </a:lnTo>
                  <a:lnTo>
                    <a:pt x="93" y="101"/>
                  </a:lnTo>
                  <a:lnTo>
                    <a:pt x="78" y="103"/>
                  </a:lnTo>
                  <a:lnTo>
                    <a:pt x="62" y="109"/>
                  </a:lnTo>
                  <a:lnTo>
                    <a:pt x="49" y="115"/>
                  </a:lnTo>
                  <a:lnTo>
                    <a:pt x="39" y="128"/>
                  </a:lnTo>
                  <a:lnTo>
                    <a:pt x="2" y="128"/>
                  </a:lnTo>
                  <a:lnTo>
                    <a:pt x="0" y="97"/>
                  </a:lnTo>
                  <a:lnTo>
                    <a:pt x="10" y="66"/>
                  </a:lnTo>
                  <a:lnTo>
                    <a:pt x="24" y="37"/>
                  </a:lnTo>
                  <a:lnTo>
                    <a:pt x="43" y="16"/>
                  </a:lnTo>
                  <a:lnTo>
                    <a:pt x="62" y="0"/>
                  </a:lnTo>
                  <a:lnTo>
                    <a:pt x="86" y="0"/>
                  </a:lnTo>
                  <a:lnTo>
                    <a:pt x="105" y="18"/>
                  </a:lnTo>
                  <a:lnTo>
                    <a:pt x="122" y="5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72" name="Freeform 80">
              <a:extLst>
                <a:ext uri="{FF2B5EF4-FFF2-40B4-BE49-F238E27FC236}">
                  <a16:creationId xmlns:a16="http://schemas.microsoft.com/office/drawing/2014/main" id="{C06903F8-7B7E-4F17-B65B-9FCEAC55E22B}"/>
                </a:ext>
              </a:extLst>
            </p:cNvPr>
            <p:cNvSpPr>
              <a:spLocks/>
            </p:cNvSpPr>
            <p:nvPr/>
          </p:nvSpPr>
          <p:spPr bwMode="auto">
            <a:xfrm>
              <a:off x="3099" y="2576"/>
              <a:ext cx="45" cy="60"/>
            </a:xfrm>
            <a:custGeom>
              <a:avLst/>
              <a:gdLst>
                <a:gd name="T0" fmla="*/ 84 w 91"/>
                <a:gd name="T1" fmla="*/ 97 h 120"/>
                <a:gd name="T2" fmla="*/ 68 w 91"/>
                <a:gd name="T3" fmla="*/ 91 h 120"/>
                <a:gd name="T4" fmla="*/ 58 w 91"/>
                <a:gd name="T5" fmla="*/ 99 h 120"/>
                <a:gd name="T6" fmla="*/ 49 w 91"/>
                <a:gd name="T7" fmla="*/ 108 h 120"/>
                <a:gd name="T8" fmla="*/ 35 w 91"/>
                <a:gd name="T9" fmla="*/ 120 h 120"/>
                <a:gd name="T10" fmla="*/ 25 w 91"/>
                <a:gd name="T11" fmla="*/ 108 h 120"/>
                <a:gd name="T12" fmla="*/ 18 w 91"/>
                <a:gd name="T13" fmla="*/ 99 h 120"/>
                <a:gd name="T14" fmla="*/ 12 w 91"/>
                <a:gd name="T15" fmla="*/ 87 h 120"/>
                <a:gd name="T16" fmla="*/ 8 w 91"/>
                <a:gd name="T17" fmla="*/ 75 h 120"/>
                <a:gd name="T18" fmla="*/ 2 w 91"/>
                <a:gd name="T19" fmla="*/ 62 h 120"/>
                <a:gd name="T20" fmla="*/ 0 w 91"/>
                <a:gd name="T21" fmla="*/ 50 h 120"/>
                <a:gd name="T22" fmla="*/ 0 w 91"/>
                <a:gd name="T23" fmla="*/ 37 h 120"/>
                <a:gd name="T24" fmla="*/ 0 w 91"/>
                <a:gd name="T25" fmla="*/ 25 h 120"/>
                <a:gd name="T26" fmla="*/ 84 w 91"/>
                <a:gd name="T27" fmla="*/ 0 h 120"/>
                <a:gd name="T28" fmla="*/ 86 w 91"/>
                <a:gd name="T29" fmla="*/ 11 h 120"/>
                <a:gd name="T30" fmla="*/ 89 w 91"/>
                <a:gd name="T31" fmla="*/ 23 h 120"/>
                <a:gd name="T32" fmla="*/ 89 w 91"/>
                <a:gd name="T33" fmla="*/ 35 h 120"/>
                <a:gd name="T34" fmla="*/ 91 w 91"/>
                <a:gd name="T35" fmla="*/ 48 h 120"/>
                <a:gd name="T36" fmla="*/ 89 w 91"/>
                <a:gd name="T37" fmla="*/ 58 h 120"/>
                <a:gd name="T38" fmla="*/ 89 w 91"/>
                <a:gd name="T39" fmla="*/ 69 h 120"/>
                <a:gd name="T40" fmla="*/ 86 w 91"/>
                <a:gd name="T41" fmla="*/ 81 h 120"/>
                <a:gd name="T42" fmla="*/ 84 w 91"/>
                <a:gd name="T43" fmla="*/ 97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20">
                  <a:moveTo>
                    <a:pt x="84" y="97"/>
                  </a:moveTo>
                  <a:lnTo>
                    <a:pt x="68" y="91"/>
                  </a:lnTo>
                  <a:lnTo>
                    <a:pt x="58" y="99"/>
                  </a:lnTo>
                  <a:lnTo>
                    <a:pt x="49" y="108"/>
                  </a:lnTo>
                  <a:lnTo>
                    <a:pt x="35" y="120"/>
                  </a:lnTo>
                  <a:lnTo>
                    <a:pt x="25" y="108"/>
                  </a:lnTo>
                  <a:lnTo>
                    <a:pt x="18" y="99"/>
                  </a:lnTo>
                  <a:lnTo>
                    <a:pt x="12" y="87"/>
                  </a:lnTo>
                  <a:lnTo>
                    <a:pt x="8" y="75"/>
                  </a:lnTo>
                  <a:lnTo>
                    <a:pt x="2" y="62"/>
                  </a:lnTo>
                  <a:lnTo>
                    <a:pt x="0" y="50"/>
                  </a:lnTo>
                  <a:lnTo>
                    <a:pt x="0" y="37"/>
                  </a:lnTo>
                  <a:lnTo>
                    <a:pt x="0" y="25"/>
                  </a:lnTo>
                  <a:lnTo>
                    <a:pt x="84" y="0"/>
                  </a:lnTo>
                  <a:lnTo>
                    <a:pt x="86" y="11"/>
                  </a:lnTo>
                  <a:lnTo>
                    <a:pt x="89" y="23"/>
                  </a:lnTo>
                  <a:lnTo>
                    <a:pt x="89" y="35"/>
                  </a:lnTo>
                  <a:lnTo>
                    <a:pt x="91" y="48"/>
                  </a:lnTo>
                  <a:lnTo>
                    <a:pt x="89" y="58"/>
                  </a:lnTo>
                  <a:lnTo>
                    <a:pt x="89" y="69"/>
                  </a:lnTo>
                  <a:lnTo>
                    <a:pt x="86" y="81"/>
                  </a:lnTo>
                  <a:lnTo>
                    <a:pt x="84" y="9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73" name="Freeform 81">
              <a:extLst>
                <a:ext uri="{FF2B5EF4-FFF2-40B4-BE49-F238E27FC236}">
                  <a16:creationId xmlns:a16="http://schemas.microsoft.com/office/drawing/2014/main" id="{1C120969-5166-4FEB-B125-8CA45BFD2C01}"/>
                </a:ext>
              </a:extLst>
            </p:cNvPr>
            <p:cNvSpPr>
              <a:spLocks/>
            </p:cNvSpPr>
            <p:nvPr/>
          </p:nvSpPr>
          <p:spPr bwMode="auto">
            <a:xfrm>
              <a:off x="2085" y="2336"/>
              <a:ext cx="677" cy="560"/>
            </a:xfrm>
            <a:custGeom>
              <a:avLst/>
              <a:gdLst>
                <a:gd name="T0" fmla="*/ 238 w 1353"/>
                <a:gd name="T1" fmla="*/ 120 h 1118"/>
                <a:gd name="T2" fmla="*/ 201 w 1353"/>
                <a:gd name="T3" fmla="*/ 178 h 1118"/>
                <a:gd name="T4" fmla="*/ 170 w 1353"/>
                <a:gd name="T5" fmla="*/ 236 h 1118"/>
                <a:gd name="T6" fmla="*/ 141 w 1353"/>
                <a:gd name="T7" fmla="*/ 296 h 1118"/>
                <a:gd name="T8" fmla="*/ 114 w 1353"/>
                <a:gd name="T9" fmla="*/ 360 h 1118"/>
                <a:gd name="T10" fmla="*/ 85 w 1353"/>
                <a:gd name="T11" fmla="*/ 421 h 1118"/>
                <a:gd name="T12" fmla="*/ 58 w 1353"/>
                <a:gd name="T13" fmla="*/ 485 h 1118"/>
                <a:gd name="T14" fmla="*/ 29 w 1353"/>
                <a:gd name="T15" fmla="*/ 547 h 1118"/>
                <a:gd name="T16" fmla="*/ 0 w 1353"/>
                <a:gd name="T17" fmla="*/ 611 h 1118"/>
                <a:gd name="T18" fmla="*/ 13 w 1353"/>
                <a:gd name="T19" fmla="*/ 676 h 1118"/>
                <a:gd name="T20" fmla="*/ 38 w 1353"/>
                <a:gd name="T21" fmla="*/ 737 h 1118"/>
                <a:gd name="T22" fmla="*/ 69 w 1353"/>
                <a:gd name="T23" fmla="*/ 793 h 1118"/>
                <a:gd name="T24" fmla="*/ 106 w 1353"/>
                <a:gd name="T25" fmla="*/ 847 h 1118"/>
                <a:gd name="T26" fmla="*/ 143 w 1353"/>
                <a:gd name="T27" fmla="*/ 897 h 1118"/>
                <a:gd name="T28" fmla="*/ 182 w 1353"/>
                <a:gd name="T29" fmla="*/ 950 h 1118"/>
                <a:gd name="T30" fmla="*/ 217 w 1353"/>
                <a:gd name="T31" fmla="*/ 1004 h 1118"/>
                <a:gd name="T32" fmla="*/ 250 w 1353"/>
                <a:gd name="T33" fmla="*/ 1066 h 1118"/>
                <a:gd name="T34" fmla="*/ 351 w 1353"/>
                <a:gd name="T35" fmla="*/ 1086 h 1118"/>
                <a:gd name="T36" fmla="*/ 457 w 1353"/>
                <a:gd name="T37" fmla="*/ 1103 h 1118"/>
                <a:gd name="T38" fmla="*/ 566 w 1353"/>
                <a:gd name="T39" fmla="*/ 1115 h 1118"/>
                <a:gd name="T40" fmla="*/ 675 w 1353"/>
                <a:gd name="T41" fmla="*/ 1118 h 1118"/>
                <a:gd name="T42" fmla="*/ 777 w 1353"/>
                <a:gd name="T43" fmla="*/ 1107 h 1118"/>
                <a:gd name="T44" fmla="*/ 878 w 1353"/>
                <a:gd name="T45" fmla="*/ 1084 h 1118"/>
                <a:gd name="T46" fmla="*/ 969 w 1353"/>
                <a:gd name="T47" fmla="*/ 1041 h 1118"/>
                <a:gd name="T48" fmla="*/ 1055 w 1353"/>
                <a:gd name="T49" fmla="*/ 983 h 1118"/>
                <a:gd name="T50" fmla="*/ 1088 w 1353"/>
                <a:gd name="T51" fmla="*/ 946 h 1118"/>
                <a:gd name="T52" fmla="*/ 1123 w 1353"/>
                <a:gd name="T53" fmla="*/ 909 h 1118"/>
                <a:gd name="T54" fmla="*/ 1157 w 1353"/>
                <a:gd name="T55" fmla="*/ 874 h 1118"/>
                <a:gd name="T56" fmla="*/ 1194 w 1353"/>
                <a:gd name="T57" fmla="*/ 841 h 1118"/>
                <a:gd name="T58" fmla="*/ 1229 w 1353"/>
                <a:gd name="T59" fmla="*/ 808 h 1118"/>
                <a:gd name="T60" fmla="*/ 1268 w 1353"/>
                <a:gd name="T61" fmla="*/ 779 h 1118"/>
                <a:gd name="T62" fmla="*/ 1309 w 1353"/>
                <a:gd name="T63" fmla="*/ 752 h 1118"/>
                <a:gd name="T64" fmla="*/ 1353 w 1353"/>
                <a:gd name="T65" fmla="*/ 731 h 1118"/>
                <a:gd name="T66" fmla="*/ 1138 w 1353"/>
                <a:gd name="T67" fmla="*/ 312 h 1118"/>
                <a:gd name="T68" fmla="*/ 1078 w 1353"/>
                <a:gd name="T69" fmla="*/ 281 h 1118"/>
                <a:gd name="T70" fmla="*/ 1020 w 1353"/>
                <a:gd name="T71" fmla="*/ 248 h 1118"/>
                <a:gd name="T72" fmla="*/ 962 w 1353"/>
                <a:gd name="T73" fmla="*/ 211 h 1118"/>
                <a:gd name="T74" fmla="*/ 907 w 1353"/>
                <a:gd name="T75" fmla="*/ 172 h 1118"/>
                <a:gd name="T76" fmla="*/ 849 w 1353"/>
                <a:gd name="T77" fmla="*/ 130 h 1118"/>
                <a:gd name="T78" fmla="*/ 797 w 1353"/>
                <a:gd name="T79" fmla="*/ 87 h 1118"/>
                <a:gd name="T80" fmla="*/ 742 w 1353"/>
                <a:gd name="T81" fmla="*/ 42 h 1118"/>
                <a:gd name="T82" fmla="*/ 694 w 1353"/>
                <a:gd name="T83" fmla="*/ 0 h 1118"/>
                <a:gd name="T84" fmla="*/ 630 w 1353"/>
                <a:gd name="T85" fmla="*/ 2 h 1118"/>
                <a:gd name="T86" fmla="*/ 570 w 1353"/>
                <a:gd name="T87" fmla="*/ 10 h 1118"/>
                <a:gd name="T88" fmla="*/ 510 w 1353"/>
                <a:gd name="T89" fmla="*/ 19 h 1118"/>
                <a:gd name="T90" fmla="*/ 452 w 1353"/>
                <a:gd name="T91" fmla="*/ 37 h 1118"/>
                <a:gd name="T92" fmla="*/ 393 w 1353"/>
                <a:gd name="T93" fmla="*/ 54 h 1118"/>
                <a:gd name="T94" fmla="*/ 341 w 1353"/>
                <a:gd name="T95" fmla="*/ 75 h 1118"/>
                <a:gd name="T96" fmla="*/ 287 w 1353"/>
                <a:gd name="T97" fmla="*/ 97 h 1118"/>
                <a:gd name="T98" fmla="*/ 238 w 1353"/>
                <a:gd name="T99" fmla="*/ 120 h 1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53" h="1118">
                  <a:moveTo>
                    <a:pt x="238" y="120"/>
                  </a:moveTo>
                  <a:lnTo>
                    <a:pt x="201" y="178"/>
                  </a:lnTo>
                  <a:lnTo>
                    <a:pt x="170" y="236"/>
                  </a:lnTo>
                  <a:lnTo>
                    <a:pt x="141" y="296"/>
                  </a:lnTo>
                  <a:lnTo>
                    <a:pt x="114" y="360"/>
                  </a:lnTo>
                  <a:lnTo>
                    <a:pt x="85" y="421"/>
                  </a:lnTo>
                  <a:lnTo>
                    <a:pt x="58" y="485"/>
                  </a:lnTo>
                  <a:lnTo>
                    <a:pt x="29" y="547"/>
                  </a:lnTo>
                  <a:lnTo>
                    <a:pt x="0" y="611"/>
                  </a:lnTo>
                  <a:lnTo>
                    <a:pt x="13" y="676"/>
                  </a:lnTo>
                  <a:lnTo>
                    <a:pt x="38" y="737"/>
                  </a:lnTo>
                  <a:lnTo>
                    <a:pt x="69" y="793"/>
                  </a:lnTo>
                  <a:lnTo>
                    <a:pt x="106" y="847"/>
                  </a:lnTo>
                  <a:lnTo>
                    <a:pt x="143" y="897"/>
                  </a:lnTo>
                  <a:lnTo>
                    <a:pt x="182" y="950"/>
                  </a:lnTo>
                  <a:lnTo>
                    <a:pt x="217" y="1004"/>
                  </a:lnTo>
                  <a:lnTo>
                    <a:pt x="250" y="1066"/>
                  </a:lnTo>
                  <a:lnTo>
                    <a:pt x="351" y="1086"/>
                  </a:lnTo>
                  <a:lnTo>
                    <a:pt x="457" y="1103"/>
                  </a:lnTo>
                  <a:lnTo>
                    <a:pt x="566" y="1115"/>
                  </a:lnTo>
                  <a:lnTo>
                    <a:pt x="675" y="1118"/>
                  </a:lnTo>
                  <a:lnTo>
                    <a:pt x="777" y="1107"/>
                  </a:lnTo>
                  <a:lnTo>
                    <a:pt x="878" y="1084"/>
                  </a:lnTo>
                  <a:lnTo>
                    <a:pt x="969" y="1041"/>
                  </a:lnTo>
                  <a:lnTo>
                    <a:pt x="1055" y="983"/>
                  </a:lnTo>
                  <a:lnTo>
                    <a:pt x="1088" y="946"/>
                  </a:lnTo>
                  <a:lnTo>
                    <a:pt x="1123" y="909"/>
                  </a:lnTo>
                  <a:lnTo>
                    <a:pt x="1157" y="874"/>
                  </a:lnTo>
                  <a:lnTo>
                    <a:pt x="1194" y="841"/>
                  </a:lnTo>
                  <a:lnTo>
                    <a:pt x="1229" y="808"/>
                  </a:lnTo>
                  <a:lnTo>
                    <a:pt x="1268" y="779"/>
                  </a:lnTo>
                  <a:lnTo>
                    <a:pt x="1309" y="752"/>
                  </a:lnTo>
                  <a:lnTo>
                    <a:pt x="1353" y="731"/>
                  </a:lnTo>
                  <a:lnTo>
                    <a:pt x="1138" y="312"/>
                  </a:lnTo>
                  <a:lnTo>
                    <a:pt x="1078" y="281"/>
                  </a:lnTo>
                  <a:lnTo>
                    <a:pt x="1020" y="248"/>
                  </a:lnTo>
                  <a:lnTo>
                    <a:pt x="962" y="211"/>
                  </a:lnTo>
                  <a:lnTo>
                    <a:pt x="907" y="172"/>
                  </a:lnTo>
                  <a:lnTo>
                    <a:pt x="849" y="130"/>
                  </a:lnTo>
                  <a:lnTo>
                    <a:pt x="797" y="87"/>
                  </a:lnTo>
                  <a:lnTo>
                    <a:pt x="742" y="42"/>
                  </a:lnTo>
                  <a:lnTo>
                    <a:pt x="694" y="0"/>
                  </a:lnTo>
                  <a:lnTo>
                    <a:pt x="630" y="2"/>
                  </a:lnTo>
                  <a:lnTo>
                    <a:pt x="570" y="10"/>
                  </a:lnTo>
                  <a:lnTo>
                    <a:pt x="510" y="19"/>
                  </a:lnTo>
                  <a:lnTo>
                    <a:pt x="452" y="37"/>
                  </a:lnTo>
                  <a:lnTo>
                    <a:pt x="393" y="54"/>
                  </a:lnTo>
                  <a:lnTo>
                    <a:pt x="341" y="75"/>
                  </a:lnTo>
                  <a:lnTo>
                    <a:pt x="287" y="97"/>
                  </a:lnTo>
                  <a:lnTo>
                    <a:pt x="238"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74" name="Freeform 82">
              <a:extLst>
                <a:ext uri="{FF2B5EF4-FFF2-40B4-BE49-F238E27FC236}">
                  <a16:creationId xmlns:a16="http://schemas.microsoft.com/office/drawing/2014/main" id="{3ADF155D-5B67-4E09-807D-46C26B144A2C}"/>
                </a:ext>
              </a:extLst>
            </p:cNvPr>
            <p:cNvSpPr>
              <a:spLocks/>
            </p:cNvSpPr>
            <p:nvPr/>
          </p:nvSpPr>
          <p:spPr bwMode="auto">
            <a:xfrm>
              <a:off x="2200" y="2384"/>
              <a:ext cx="324" cy="307"/>
            </a:xfrm>
            <a:custGeom>
              <a:avLst/>
              <a:gdLst>
                <a:gd name="T0" fmla="*/ 82 w 648"/>
                <a:gd name="T1" fmla="*/ 97 h 614"/>
                <a:gd name="T2" fmla="*/ 59 w 648"/>
                <a:gd name="T3" fmla="*/ 128 h 614"/>
                <a:gd name="T4" fmla="*/ 37 w 648"/>
                <a:gd name="T5" fmla="*/ 165 h 614"/>
                <a:gd name="T6" fmla="*/ 20 w 648"/>
                <a:gd name="T7" fmla="*/ 205 h 614"/>
                <a:gd name="T8" fmla="*/ 8 w 648"/>
                <a:gd name="T9" fmla="*/ 246 h 614"/>
                <a:gd name="T10" fmla="*/ 0 w 648"/>
                <a:gd name="T11" fmla="*/ 285 h 614"/>
                <a:gd name="T12" fmla="*/ 2 w 648"/>
                <a:gd name="T13" fmla="*/ 324 h 614"/>
                <a:gd name="T14" fmla="*/ 12 w 648"/>
                <a:gd name="T15" fmla="*/ 360 h 614"/>
                <a:gd name="T16" fmla="*/ 35 w 648"/>
                <a:gd name="T17" fmla="*/ 395 h 614"/>
                <a:gd name="T18" fmla="*/ 82 w 648"/>
                <a:gd name="T19" fmla="*/ 417 h 614"/>
                <a:gd name="T20" fmla="*/ 123 w 648"/>
                <a:gd name="T21" fmla="*/ 455 h 614"/>
                <a:gd name="T22" fmla="*/ 158 w 648"/>
                <a:gd name="T23" fmla="*/ 502 h 614"/>
                <a:gd name="T24" fmla="*/ 192 w 648"/>
                <a:gd name="T25" fmla="*/ 548 h 614"/>
                <a:gd name="T26" fmla="*/ 225 w 648"/>
                <a:gd name="T27" fmla="*/ 587 h 614"/>
                <a:gd name="T28" fmla="*/ 266 w 648"/>
                <a:gd name="T29" fmla="*/ 612 h 614"/>
                <a:gd name="T30" fmla="*/ 313 w 648"/>
                <a:gd name="T31" fmla="*/ 614 h 614"/>
                <a:gd name="T32" fmla="*/ 371 w 648"/>
                <a:gd name="T33" fmla="*/ 587 h 614"/>
                <a:gd name="T34" fmla="*/ 408 w 648"/>
                <a:gd name="T35" fmla="*/ 562 h 614"/>
                <a:gd name="T36" fmla="*/ 458 w 648"/>
                <a:gd name="T37" fmla="*/ 543 h 614"/>
                <a:gd name="T38" fmla="*/ 511 w 648"/>
                <a:gd name="T39" fmla="*/ 523 h 614"/>
                <a:gd name="T40" fmla="*/ 565 w 648"/>
                <a:gd name="T41" fmla="*/ 506 h 614"/>
                <a:gd name="T42" fmla="*/ 608 w 648"/>
                <a:gd name="T43" fmla="*/ 479 h 614"/>
                <a:gd name="T44" fmla="*/ 639 w 648"/>
                <a:gd name="T45" fmla="*/ 444 h 614"/>
                <a:gd name="T46" fmla="*/ 648 w 648"/>
                <a:gd name="T47" fmla="*/ 395 h 614"/>
                <a:gd name="T48" fmla="*/ 635 w 648"/>
                <a:gd name="T49" fmla="*/ 335 h 614"/>
                <a:gd name="T50" fmla="*/ 613 w 648"/>
                <a:gd name="T51" fmla="*/ 287 h 614"/>
                <a:gd name="T52" fmla="*/ 600 w 648"/>
                <a:gd name="T53" fmla="*/ 238 h 614"/>
                <a:gd name="T54" fmla="*/ 586 w 648"/>
                <a:gd name="T55" fmla="*/ 188 h 614"/>
                <a:gd name="T56" fmla="*/ 573 w 648"/>
                <a:gd name="T57" fmla="*/ 141 h 614"/>
                <a:gd name="T58" fmla="*/ 553 w 648"/>
                <a:gd name="T59" fmla="*/ 95 h 614"/>
                <a:gd name="T60" fmla="*/ 528 w 648"/>
                <a:gd name="T61" fmla="*/ 54 h 614"/>
                <a:gd name="T62" fmla="*/ 491 w 648"/>
                <a:gd name="T63" fmla="*/ 21 h 614"/>
                <a:gd name="T64" fmla="*/ 443 w 648"/>
                <a:gd name="T65" fmla="*/ 0 h 614"/>
                <a:gd name="T66" fmla="*/ 392 w 648"/>
                <a:gd name="T67" fmla="*/ 0 h 614"/>
                <a:gd name="T68" fmla="*/ 344 w 648"/>
                <a:gd name="T69" fmla="*/ 6 h 614"/>
                <a:gd name="T70" fmla="*/ 295 w 648"/>
                <a:gd name="T71" fmla="*/ 11 h 614"/>
                <a:gd name="T72" fmla="*/ 249 w 648"/>
                <a:gd name="T73" fmla="*/ 25 h 614"/>
                <a:gd name="T74" fmla="*/ 202 w 648"/>
                <a:gd name="T75" fmla="*/ 37 h 614"/>
                <a:gd name="T76" fmla="*/ 160 w 648"/>
                <a:gd name="T77" fmla="*/ 54 h 614"/>
                <a:gd name="T78" fmla="*/ 119 w 648"/>
                <a:gd name="T79" fmla="*/ 73 h 614"/>
                <a:gd name="T80" fmla="*/ 82 w 648"/>
                <a:gd name="T81" fmla="*/ 97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8" h="614">
                  <a:moveTo>
                    <a:pt x="82" y="97"/>
                  </a:moveTo>
                  <a:lnTo>
                    <a:pt x="59" y="128"/>
                  </a:lnTo>
                  <a:lnTo>
                    <a:pt x="37" y="165"/>
                  </a:lnTo>
                  <a:lnTo>
                    <a:pt x="20" y="205"/>
                  </a:lnTo>
                  <a:lnTo>
                    <a:pt x="8" y="246"/>
                  </a:lnTo>
                  <a:lnTo>
                    <a:pt x="0" y="285"/>
                  </a:lnTo>
                  <a:lnTo>
                    <a:pt x="2" y="324"/>
                  </a:lnTo>
                  <a:lnTo>
                    <a:pt x="12" y="360"/>
                  </a:lnTo>
                  <a:lnTo>
                    <a:pt x="35" y="395"/>
                  </a:lnTo>
                  <a:lnTo>
                    <a:pt x="82" y="417"/>
                  </a:lnTo>
                  <a:lnTo>
                    <a:pt x="123" y="455"/>
                  </a:lnTo>
                  <a:lnTo>
                    <a:pt x="158" y="502"/>
                  </a:lnTo>
                  <a:lnTo>
                    <a:pt x="192" y="548"/>
                  </a:lnTo>
                  <a:lnTo>
                    <a:pt x="225" y="587"/>
                  </a:lnTo>
                  <a:lnTo>
                    <a:pt x="266" y="612"/>
                  </a:lnTo>
                  <a:lnTo>
                    <a:pt x="313" y="614"/>
                  </a:lnTo>
                  <a:lnTo>
                    <a:pt x="371" y="587"/>
                  </a:lnTo>
                  <a:lnTo>
                    <a:pt x="408" y="562"/>
                  </a:lnTo>
                  <a:lnTo>
                    <a:pt x="458" y="543"/>
                  </a:lnTo>
                  <a:lnTo>
                    <a:pt x="511" y="523"/>
                  </a:lnTo>
                  <a:lnTo>
                    <a:pt x="565" y="506"/>
                  </a:lnTo>
                  <a:lnTo>
                    <a:pt x="608" y="479"/>
                  </a:lnTo>
                  <a:lnTo>
                    <a:pt x="639" y="444"/>
                  </a:lnTo>
                  <a:lnTo>
                    <a:pt x="648" y="395"/>
                  </a:lnTo>
                  <a:lnTo>
                    <a:pt x="635" y="335"/>
                  </a:lnTo>
                  <a:lnTo>
                    <a:pt x="613" y="287"/>
                  </a:lnTo>
                  <a:lnTo>
                    <a:pt x="600" y="238"/>
                  </a:lnTo>
                  <a:lnTo>
                    <a:pt x="586" y="188"/>
                  </a:lnTo>
                  <a:lnTo>
                    <a:pt x="573" y="141"/>
                  </a:lnTo>
                  <a:lnTo>
                    <a:pt x="553" y="95"/>
                  </a:lnTo>
                  <a:lnTo>
                    <a:pt x="528" y="54"/>
                  </a:lnTo>
                  <a:lnTo>
                    <a:pt x="491" y="21"/>
                  </a:lnTo>
                  <a:lnTo>
                    <a:pt x="443" y="0"/>
                  </a:lnTo>
                  <a:lnTo>
                    <a:pt x="392" y="0"/>
                  </a:lnTo>
                  <a:lnTo>
                    <a:pt x="344" y="6"/>
                  </a:lnTo>
                  <a:lnTo>
                    <a:pt x="295" y="11"/>
                  </a:lnTo>
                  <a:lnTo>
                    <a:pt x="249" y="25"/>
                  </a:lnTo>
                  <a:lnTo>
                    <a:pt x="202" y="37"/>
                  </a:lnTo>
                  <a:lnTo>
                    <a:pt x="160" y="54"/>
                  </a:lnTo>
                  <a:lnTo>
                    <a:pt x="119" y="73"/>
                  </a:lnTo>
                  <a:lnTo>
                    <a:pt x="82" y="97"/>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75" name="Freeform 83">
              <a:extLst>
                <a:ext uri="{FF2B5EF4-FFF2-40B4-BE49-F238E27FC236}">
                  <a16:creationId xmlns:a16="http://schemas.microsoft.com/office/drawing/2014/main" id="{904BD5F1-F638-4474-8E63-91A929DF73B5}"/>
                </a:ext>
              </a:extLst>
            </p:cNvPr>
            <p:cNvSpPr>
              <a:spLocks/>
            </p:cNvSpPr>
            <p:nvPr/>
          </p:nvSpPr>
          <p:spPr bwMode="auto">
            <a:xfrm>
              <a:off x="2600" y="2516"/>
              <a:ext cx="90" cy="162"/>
            </a:xfrm>
            <a:custGeom>
              <a:avLst/>
              <a:gdLst>
                <a:gd name="T0" fmla="*/ 181 w 181"/>
                <a:gd name="T1" fmla="*/ 324 h 324"/>
                <a:gd name="T2" fmla="*/ 14 w 181"/>
                <a:gd name="T3" fmla="*/ 0 h 324"/>
                <a:gd name="T4" fmla="*/ 0 w 181"/>
                <a:gd name="T5" fmla="*/ 0 h 324"/>
                <a:gd name="T6" fmla="*/ 181 w 181"/>
                <a:gd name="T7" fmla="*/ 324 h 324"/>
              </a:gdLst>
              <a:ahLst/>
              <a:cxnLst>
                <a:cxn ang="0">
                  <a:pos x="T0" y="T1"/>
                </a:cxn>
                <a:cxn ang="0">
                  <a:pos x="T2" y="T3"/>
                </a:cxn>
                <a:cxn ang="0">
                  <a:pos x="T4" y="T5"/>
                </a:cxn>
                <a:cxn ang="0">
                  <a:pos x="T6" y="T7"/>
                </a:cxn>
              </a:cxnLst>
              <a:rect l="0" t="0" r="r" b="b"/>
              <a:pathLst>
                <a:path w="181" h="324">
                  <a:moveTo>
                    <a:pt x="181" y="324"/>
                  </a:moveTo>
                  <a:lnTo>
                    <a:pt x="14" y="0"/>
                  </a:lnTo>
                  <a:lnTo>
                    <a:pt x="0" y="0"/>
                  </a:lnTo>
                  <a:lnTo>
                    <a:pt x="181" y="32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76" name="Freeform 84">
              <a:extLst>
                <a:ext uri="{FF2B5EF4-FFF2-40B4-BE49-F238E27FC236}">
                  <a16:creationId xmlns:a16="http://schemas.microsoft.com/office/drawing/2014/main" id="{2A248A34-BDC7-42EA-AF77-480D00FE6AF4}"/>
                </a:ext>
              </a:extLst>
            </p:cNvPr>
            <p:cNvSpPr>
              <a:spLocks/>
            </p:cNvSpPr>
            <p:nvPr/>
          </p:nvSpPr>
          <p:spPr bwMode="auto">
            <a:xfrm>
              <a:off x="2566" y="2546"/>
              <a:ext cx="94" cy="162"/>
            </a:xfrm>
            <a:custGeom>
              <a:avLst/>
              <a:gdLst>
                <a:gd name="T0" fmla="*/ 188 w 188"/>
                <a:gd name="T1" fmla="*/ 323 h 323"/>
                <a:gd name="T2" fmla="*/ 176 w 188"/>
                <a:gd name="T3" fmla="*/ 281 h 323"/>
                <a:gd name="T4" fmla="*/ 164 w 188"/>
                <a:gd name="T5" fmla="*/ 240 h 323"/>
                <a:gd name="T6" fmla="*/ 147 w 188"/>
                <a:gd name="T7" fmla="*/ 197 h 323"/>
                <a:gd name="T8" fmla="*/ 130 w 188"/>
                <a:gd name="T9" fmla="*/ 157 h 323"/>
                <a:gd name="T10" fmla="*/ 106 w 188"/>
                <a:gd name="T11" fmla="*/ 116 h 323"/>
                <a:gd name="T12" fmla="*/ 83 w 188"/>
                <a:gd name="T13" fmla="*/ 75 h 323"/>
                <a:gd name="T14" fmla="*/ 52 w 188"/>
                <a:gd name="T15" fmla="*/ 34 h 323"/>
                <a:gd name="T16" fmla="*/ 21 w 188"/>
                <a:gd name="T17" fmla="*/ 0 h 323"/>
                <a:gd name="T18" fmla="*/ 0 w 188"/>
                <a:gd name="T19" fmla="*/ 48 h 323"/>
                <a:gd name="T20" fmla="*/ 3 w 188"/>
                <a:gd name="T21" fmla="*/ 95 h 323"/>
                <a:gd name="T22" fmla="*/ 23 w 188"/>
                <a:gd name="T23" fmla="*/ 135 h 323"/>
                <a:gd name="T24" fmla="*/ 54 w 188"/>
                <a:gd name="T25" fmla="*/ 174 h 323"/>
                <a:gd name="T26" fmla="*/ 91 w 188"/>
                <a:gd name="T27" fmla="*/ 209 h 323"/>
                <a:gd name="T28" fmla="*/ 128 w 188"/>
                <a:gd name="T29" fmla="*/ 246 h 323"/>
                <a:gd name="T30" fmla="*/ 161 w 188"/>
                <a:gd name="T31" fmla="*/ 283 h 323"/>
                <a:gd name="T32" fmla="*/ 188 w 188"/>
                <a:gd name="T33" fmla="*/ 323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8" h="323">
                  <a:moveTo>
                    <a:pt x="188" y="323"/>
                  </a:moveTo>
                  <a:lnTo>
                    <a:pt x="176" y="281"/>
                  </a:lnTo>
                  <a:lnTo>
                    <a:pt x="164" y="240"/>
                  </a:lnTo>
                  <a:lnTo>
                    <a:pt x="147" y="197"/>
                  </a:lnTo>
                  <a:lnTo>
                    <a:pt x="130" y="157"/>
                  </a:lnTo>
                  <a:lnTo>
                    <a:pt x="106" y="116"/>
                  </a:lnTo>
                  <a:lnTo>
                    <a:pt x="83" y="75"/>
                  </a:lnTo>
                  <a:lnTo>
                    <a:pt x="52" y="34"/>
                  </a:lnTo>
                  <a:lnTo>
                    <a:pt x="21" y="0"/>
                  </a:lnTo>
                  <a:lnTo>
                    <a:pt x="0" y="48"/>
                  </a:lnTo>
                  <a:lnTo>
                    <a:pt x="3" y="95"/>
                  </a:lnTo>
                  <a:lnTo>
                    <a:pt x="23" y="135"/>
                  </a:lnTo>
                  <a:lnTo>
                    <a:pt x="54" y="174"/>
                  </a:lnTo>
                  <a:lnTo>
                    <a:pt x="91" y="209"/>
                  </a:lnTo>
                  <a:lnTo>
                    <a:pt x="128" y="246"/>
                  </a:lnTo>
                  <a:lnTo>
                    <a:pt x="161" y="283"/>
                  </a:lnTo>
                  <a:lnTo>
                    <a:pt x="188" y="323"/>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77" name="Freeform 85">
              <a:extLst>
                <a:ext uri="{FF2B5EF4-FFF2-40B4-BE49-F238E27FC236}">
                  <a16:creationId xmlns:a16="http://schemas.microsoft.com/office/drawing/2014/main" id="{A49C2A8B-C83B-4519-A5B3-FB22C3D2BB1F}"/>
                </a:ext>
              </a:extLst>
            </p:cNvPr>
            <p:cNvSpPr>
              <a:spLocks/>
            </p:cNvSpPr>
            <p:nvPr/>
          </p:nvSpPr>
          <p:spPr bwMode="auto">
            <a:xfrm>
              <a:off x="2137" y="2588"/>
              <a:ext cx="51" cy="90"/>
            </a:xfrm>
            <a:custGeom>
              <a:avLst/>
              <a:gdLst>
                <a:gd name="T0" fmla="*/ 16 w 103"/>
                <a:gd name="T1" fmla="*/ 178 h 178"/>
                <a:gd name="T2" fmla="*/ 33 w 103"/>
                <a:gd name="T3" fmla="*/ 159 h 178"/>
                <a:gd name="T4" fmla="*/ 57 w 103"/>
                <a:gd name="T5" fmla="*/ 138 h 178"/>
                <a:gd name="T6" fmla="*/ 76 w 103"/>
                <a:gd name="T7" fmla="*/ 114 h 178"/>
                <a:gd name="T8" fmla="*/ 94 w 103"/>
                <a:gd name="T9" fmla="*/ 93 h 178"/>
                <a:gd name="T10" fmla="*/ 103 w 103"/>
                <a:gd name="T11" fmla="*/ 68 h 178"/>
                <a:gd name="T12" fmla="*/ 103 w 103"/>
                <a:gd name="T13" fmla="*/ 44 h 178"/>
                <a:gd name="T14" fmla="*/ 90 w 103"/>
                <a:gd name="T15" fmla="*/ 21 h 178"/>
                <a:gd name="T16" fmla="*/ 64 w 103"/>
                <a:gd name="T17" fmla="*/ 0 h 178"/>
                <a:gd name="T18" fmla="*/ 55 w 103"/>
                <a:gd name="T19" fmla="*/ 19 h 178"/>
                <a:gd name="T20" fmla="*/ 43 w 103"/>
                <a:gd name="T21" fmla="*/ 41 h 178"/>
                <a:gd name="T22" fmla="*/ 30 w 103"/>
                <a:gd name="T23" fmla="*/ 60 h 178"/>
                <a:gd name="T24" fmla="*/ 18 w 103"/>
                <a:gd name="T25" fmla="*/ 83 h 178"/>
                <a:gd name="T26" fmla="*/ 6 w 103"/>
                <a:gd name="T27" fmla="*/ 105 h 178"/>
                <a:gd name="T28" fmla="*/ 0 w 103"/>
                <a:gd name="T29" fmla="*/ 128 h 178"/>
                <a:gd name="T30" fmla="*/ 2 w 103"/>
                <a:gd name="T31" fmla="*/ 151 h 178"/>
                <a:gd name="T32" fmla="*/ 16 w 103"/>
                <a:gd name="T33" fmla="*/ 178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 h="178">
                  <a:moveTo>
                    <a:pt x="16" y="178"/>
                  </a:moveTo>
                  <a:lnTo>
                    <a:pt x="33" y="159"/>
                  </a:lnTo>
                  <a:lnTo>
                    <a:pt x="57" y="138"/>
                  </a:lnTo>
                  <a:lnTo>
                    <a:pt x="76" y="114"/>
                  </a:lnTo>
                  <a:lnTo>
                    <a:pt x="94" y="93"/>
                  </a:lnTo>
                  <a:lnTo>
                    <a:pt x="103" y="68"/>
                  </a:lnTo>
                  <a:lnTo>
                    <a:pt x="103" y="44"/>
                  </a:lnTo>
                  <a:lnTo>
                    <a:pt x="90" y="21"/>
                  </a:lnTo>
                  <a:lnTo>
                    <a:pt x="64" y="0"/>
                  </a:lnTo>
                  <a:lnTo>
                    <a:pt x="55" y="19"/>
                  </a:lnTo>
                  <a:lnTo>
                    <a:pt x="43" y="41"/>
                  </a:lnTo>
                  <a:lnTo>
                    <a:pt x="30" y="60"/>
                  </a:lnTo>
                  <a:lnTo>
                    <a:pt x="18" y="83"/>
                  </a:lnTo>
                  <a:lnTo>
                    <a:pt x="6" y="105"/>
                  </a:lnTo>
                  <a:lnTo>
                    <a:pt x="0" y="128"/>
                  </a:lnTo>
                  <a:lnTo>
                    <a:pt x="2" y="151"/>
                  </a:lnTo>
                  <a:lnTo>
                    <a:pt x="16" y="178"/>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78" name="Freeform 86">
              <a:extLst>
                <a:ext uri="{FF2B5EF4-FFF2-40B4-BE49-F238E27FC236}">
                  <a16:creationId xmlns:a16="http://schemas.microsoft.com/office/drawing/2014/main" id="{0C32BB33-18D1-4A92-BA9D-F7FA3A376185}"/>
                </a:ext>
              </a:extLst>
            </p:cNvPr>
            <p:cNvSpPr>
              <a:spLocks/>
            </p:cNvSpPr>
            <p:nvPr/>
          </p:nvSpPr>
          <p:spPr bwMode="auto">
            <a:xfrm>
              <a:off x="2559" y="2636"/>
              <a:ext cx="74" cy="120"/>
            </a:xfrm>
            <a:custGeom>
              <a:avLst/>
              <a:gdLst>
                <a:gd name="T0" fmla="*/ 97 w 149"/>
                <a:gd name="T1" fmla="*/ 240 h 240"/>
                <a:gd name="T2" fmla="*/ 105 w 149"/>
                <a:gd name="T3" fmla="*/ 233 h 240"/>
                <a:gd name="T4" fmla="*/ 116 w 149"/>
                <a:gd name="T5" fmla="*/ 225 h 240"/>
                <a:gd name="T6" fmla="*/ 126 w 149"/>
                <a:gd name="T7" fmla="*/ 215 h 240"/>
                <a:gd name="T8" fmla="*/ 138 w 149"/>
                <a:gd name="T9" fmla="*/ 207 h 240"/>
                <a:gd name="T10" fmla="*/ 149 w 149"/>
                <a:gd name="T11" fmla="*/ 186 h 240"/>
                <a:gd name="T12" fmla="*/ 144 w 149"/>
                <a:gd name="T13" fmla="*/ 169 h 240"/>
                <a:gd name="T14" fmla="*/ 0 w 149"/>
                <a:gd name="T15" fmla="*/ 0 h 240"/>
                <a:gd name="T16" fmla="*/ 0 w 149"/>
                <a:gd name="T17" fmla="*/ 27 h 240"/>
                <a:gd name="T18" fmla="*/ 6 w 149"/>
                <a:gd name="T19" fmla="*/ 56 h 240"/>
                <a:gd name="T20" fmla="*/ 12 w 149"/>
                <a:gd name="T21" fmla="*/ 87 h 240"/>
                <a:gd name="T22" fmla="*/ 25 w 149"/>
                <a:gd name="T23" fmla="*/ 120 h 240"/>
                <a:gd name="T24" fmla="*/ 37 w 149"/>
                <a:gd name="T25" fmla="*/ 149 h 240"/>
                <a:gd name="T26" fmla="*/ 54 w 149"/>
                <a:gd name="T27" fmla="*/ 180 h 240"/>
                <a:gd name="T28" fmla="*/ 74 w 149"/>
                <a:gd name="T29" fmla="*/ 209 h 240"/>
                <a:gd name="T30" fmla="*/ 97 w 149"/>
                <a:gd name="T31" fmla="*/ 24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9" h="240">
                  <a:moveTo>
                    <a:pt x="97" y="240"/>
                  </a:moveTo>
                  <a:lnTo>
                    <a:pt x="105" y="233"/>
                  </a:lnTo>
                  <a:lnTo>
                    <a:pt x="116" y="225"/>
                  </a:lnTo>
                  <a:lnTo>
                    <a:pt x="126" y="215"/>
                  </a:lnTo>
                  <a:lnTo>
                    <a:pt x="138" y="207"/>
                  </a:lnTo>
                  <a:lnTo>
                    <a:pt x="149" y="186"/>
                  </a:lnTo>
                  <a:lnTo>
                    <a:pt x="144" y="169"/>
                  </a:lnTo>
                  <a:lnTo>
                    <a:pt x="0" y="0"/>
                  </a:lnTo>
                  <a:lnTo>
                    <a:pt x="0" y="27"/>
                  </a:lnTo>
                  <a:lnTo>
                    <a:pt x="6" y="56"/>
                  </a:lnTo>
                  <a:lnTo>
                    <a:pt x="12" y="87"/>
                  </a:lnTo>
                  <a:lnTo>
                    <a:pt x="25" y="120"/>
                  </a:lnTo>
                  <a:lnTo>
                    <a:pt x="37" y="149"/>
                  </a:lnTo>
                  <a:lnTo>
                    <a:pt x="54" y="180"/>
                  </a:lnTo>
                  <a:lnTo>
                    <a:pt x="74" y="209"/>
                  </a:lnTo>
                  <a:lnTo>
                    <a:pt x="97" y="24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79" name="Freeform 87">
              <a:extLst>
                <a:ext uri="{FF2B5EF4-FFF2-40B4-BE49-F238E27FC236}">
                  <a16:creationId xmlns:a16="http://schemas.microsoft.com/office/drawing/2014/main" id="{9A0DFCFD-592A-4111-8A34-4CA981B154D0}"/>
                </a:ext>
              </a:extLst>
            </p:cNvPr>
            <p:cNvSpPr>
              <a:spLocks/>
            </p:cNvSpPr>
            <p:nvPr/>
          </p:nvSpPr>
          <p:spPr bwMode="auto">
            <a:xfrm>
              <a:off x="2169" y="2642"/>
              <a:ext cx="72" cy="83"/>
            </a:xfrm>
            <a:custGeom>
              <a:avLst/>
              <a:gdLst>
                <a:gd name="T0" fmla="*/ 0 w 146"/>
                <a:gd name="T1" fmla="*/ 157 h 166"/>
                <a:gd name="T2" fmla="*/ 4 w 146"/>
                <a:gd name="T3" fmla="*/ 162 h 166"/>
                <a:gd name="T4" fmla="*/ 16 w 146"/>
                <a:gd name="T5" fmla="*/ 166 h 166"/>
                <a:gd name="T6" fmla="*/ 28 w 146"/>
                <a:gd name="T7" fmla="*/ 166 h 166"/>
                <a:gd name="T8" fmla="*/ 43 w 146"/>
                <a:gd name="T9" fmla="*/ 166 h 166"/>
                <a:gd name="T10" fmla="*/ 57 w 146"/>
                <a:gd name="T11" fmla="*/ 159 h 166"/>
                <a:gd name="T12" fmla="*/ 72 w 146"/>
                <a:gd name="T13" fmla="*/ 153 h 166"/>
                <a:gd name="T14" fmla="*/ 84 w 146"/>
                <a:gd name="T15" fmla="*/ 141 h 166"/>
                <a:gd name="T16" fmla="*/ 97 w 146"/>
                <a:gd name="T17" fmla="*/ 131 h 166"/>
                <a:gd name="T18" fmla="*/ 121 w 146"/>
                <a:gd name="T19" fmla="*/ 116 h 166"/>
                <a:gd name="T20" fmla="*/ 138 w 146"/>
                <a:gd name="T21" fmla="*/ 102 h 166"/>
                <a:gd name="T22" fmla="*/ 144 w 146"/>
                <a:gd name="T23" fmla="*/ 85 h 166"/>
                <a:gd name="T24" fmla="*/ 146 w 146"/>
                <a:gd name="T25" fmla="*/ 69 h 166"/>
                <a:gd name="T26" fmla="*/ 138 w 146"/>
                <a:gd name="T27" fmla="*/ 52 h 166"/>
                <a:gd name="T28" fmla="*/ 126 w 146"/>
                <a:gd name="T29" fmla="*/ 34 h 166"/>
                <a:gd name="T30" fmla="*/ 113 w 146"/>
                <a:gd name="T31" fmla="*/ 17 h 166"/>
                <a:gd name="T32" fmla="*/ 97 w 146"/>
                <a:gd name="T33" fmla="*/ 0 h 166"/>
                <a:gd name="T34" fmla="*/ 82 w 146"/>
                <a:gd name="T35" fmla="*/ 9 h 166"/>
                <a:gd name="T36" fmla="*/ 68 w 146"/>
                <a:gd name="T37" fmla="*/ 27 h 166"/>
                <a:gd name="T38" fmla="*/ 55 w 146"/>
                <a:gd name="T39" fmla="*/ 46 h 166"/>
                <a:gd name="T40" fmla="*/ 43 w 146"/>
                <a:gd name="T41" fmla="*/ 69 h 166"/>
                <a:gd name="T42" fmla="*/ 31 w 146"/>
                <a:gd name="T43" fmla="*/ 91 h 166"/>
                <a:gd name="T44" fmla="*/ 20 w 146"/>
                <a:gd name="T45" fmla="*/ 114 h 166"/>
                <a:gd name="T46" fmla="*/ 8 w 146"/>
                <a:gd name="T47" fmla="*/ 135 h 166"/>
                <a:gd name="T48" fmla="*/ 0 w 146"/>
                <a:gd name="T49" fmla="*/ 157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6" h="166">
                  <a:moveTo>
                    <a:pt x="0" y="157"/>
                  </a:moveTo>
                  <a:lnTo>
                    <a:pt x="4" y="162"/>
                  </a:lnTo>
                  <a:lnTo>
                    <a:pt x="16" y="166"/>
                  </a:lnTo>
                  <a:lnTo>
                    <a:pt x="28" y="166"/>
                  </a:lnTo>
                  <a:lnTo>
                    <a:pt x="43" y="166"/>
                  </a:lnTo>
                  <a:lnTo>
                    <a:pt x="57" y="159"/>
                  </a:lnTo>
                  <a:lnTo>
                    <a:pt x="72" y="153"/>
                  </a:lnTo>
                  <a:lnTo>
                    <a:pt x="84" y="141"/>
                  </a:lnTo>
                  <a:lnTo>
                    <a:pt x="97" y="131"/>
                  </a:lnTo>
                  <a:lnTo>
                    <a:pt x="121" y="116"/>
                  </a:lnTo>
                  <a:lnTo>
                    <a:pt x="138" y="102"/>
                  </a:lnTo>
                  <a:lnTo>
                    <a:pt x="144" y="85"/>
                  </a:lnTo>
                  <a:lnTo>
                    <a:pt x="146" y="69"/>
                  </a:lnTo>
                  <a:lnTo>
                    <a:pt x="138" y="52"/>
                  </a:lnTo>
                  <a:lnTo>
                    <a:pt x="126" y="34"/>
                  </a:lnTo>
                  <a:lnTo>
                    <a:pt x="113" y="17"/>
                  </a:lnTo>
                  <a:lnTo>
                    <a:pt x="97" y="0"/>
                  </a:lnTo>
                  <a:lnTo>
                    <a:pt x="82" y="9"/>
                  </a:lnTo>
                  <a:lnTo>
                    <a:pt x="68" y="27"/>
                  </a:lnTo>
                  <a:lnTo>
                    <a:pt x="55" y="46"/>
                  </a:lnTo>
                  <a:lnTo>
                    <a:pt x="43" y="69"/>
                  </a:lnTo>
                  <a:lnTo>
                    <a:pt x="31" y="91"/>
                  </a:lnTo>
                  <a:lnTo>
                    <a:pt x="20" y="114"/>
                  </a:lnTo>
                  <a:lnTo>
                    <a:pt x="8" y="135"/>
                  </a:lnTo>
                  <a:lnTo>
                    <a:pt x="0" y="15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80" name="Freeform 88">
              <a:extLst>
                <a:ext uri="{FF2B5EF4-FFF2-40B4-BE49-F238E27FC236}">
                  <a16:creationId xmlns:a16="http://schemas.microsoft.com/office/drawing/2014/main" id="{3B50CD6F-9A68-4D24-A3BB-DEA6AE7E5652}"/>
                </a:ext>
              </a:extLst>
            </p:cNvPr>
            <p:cNvSpPr>
              <a:spLocks/>
            </p:cNvSpPr>
            <p:nvPr/>
          </p:nvSpPr>
          <p:spPr bwMode="auto">
            <a:xfrm>
              <a:off x="2372" y="2702"/>
              <a:ext cx="73" cy="143"/>
            </a:xfrm>
            <a:custGeom>
              <a:avLst/>
              <a:gdLst>
                <a:gd name="T0" fmla="*/ 0 w 145"/>
                <a:gd name="T1" fmla="*/ 287 h 287"/>
                <a:gd name="T2" fmla="*/ 33 w 145"/>
                <a:gd name="T3" fmla="*/ 271 h 287"/>
                <a:gd name="T4" fmla="*/ 58 w 145"/>
                <a:gd name="T5" fmla="*/ 244 h 287"/>
                <a:gd name="T6" fmla="*/ 75 w 145"/>
                <a:gd name="T7" fmla="*/ 209 h 287"/>
                <a:gd name="T8" fmla="*/ 89 w 145"/>
                <a:gd name="T9" fmla="*/ 168 h 287"/>
                <a:gd name="T10" fmla="*/ 99 w 145"/>
                <a:gd name="T11" fmla="*/ 124 h 287"/>
                <a:gd name="T12" fmla="*/ 110 w 145"/>
                <a:gd name="T13" fmla="*/ 79 h 287"/>
                <a:gd name="T14" fmla="*/ 124 w 145"/>
                <a:gd name="T15" fmla="*/ 37 h 287"/>
                <a:gd name="T16" fmla="*/ 145 w 145"/>
                <a:gd name="T17" fmla="*/ 0 h 287"/>
                <a:gd name="T18" fmla="*/ 97 w 145"/>
                <a:gd name="T19" fmla="*/ 9 h 287"/>
                <a:gd name="T20" fmla="*/ 64 w 145"/>
                <a:gd name="T21" fmla="*/ 35 h 287"/>
                <a:gd name="T22" fmla="*/ 40 w 145"/>
                <a:gd name="T23" fmla="*/ 68 h 287"/>
                <a:gd name="T24" fmla="*/ 27 w 145"/>
                <a:gd name="T25" fmla="*/ 110 h 287"/>
                <a:gd name="T26" fmla="*/ 17 w 145"/>
                <a:gd name="T27" fmla="*/ 155 h 287"/>
                <a:gd name="T28" fmla="*/ 11 w 145"/>
                <a:gd name="T29" fmla="*/ 201 h 287"/>
                <a:gd name="T30" fmla="*/ 6 w 145"/>
                <a:gd name="T31" fmla="*/ 246 h 287"/>
                <a:gd name="T32" fmla="*/ 0 w 145"/>
                <a:gd name="T33" fmla="*/ 287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5" h="287">
                  <a:moveTo>
                    <a:pt x="0" y="287"/>
                  </a:moveTo>
                  <a:lnTo>
                    <a:pt x="33" y="271"/>
                  </a:lnTo>
                  <a:lnTo>
                    <a:pt x="58" y="244"/>
                  </a:lnTo>
                  <a:lnTo>
                    <a:pt x="75" y="209"/>
                  </a:lnTo>
                  <a:lnTo>
                    <a:pt x="89" y="168"/>
                  </a:lnTo>
                  <a:lnTo>
                    <a:pt x="99" y="124"/>
                  </a:lnTo>
                  <a:lnTo>
                    <a:pt x="110" y="79"/>
                  </a:lnTo>
                  <a:lnTo>
                    <a:pt x="124" y="37"/>
                  </a:lnTo>
                  <a:lnTo>
                    <a:pt x="145" y="0"/>
                  </a:lnTo>
                  <a:lnTo>
                    <a:pt x="97" y="9"/>
                  </a:lnTo>
                  <a:lnTo>
                    <a:pt x="64" y="35"/>
                  </a:lnTo>
                  <a:lnTo>
                    <a:pt x="40" y="68"/>
                  </a:lnTo>
                  <a:lnTo>
                    <a:pt x="27" y="110"/>
                  </a:lnTo>
                  <a:lnTo>
                    <a:pt x="17" y="155"/>
                  </a:lnTo>
                  <a:lnTo>
                    <a:pt x="11" y="201"/>
                  </a:lnTo>
                  <a:lnTo>
                    <a:pt x="6" y="246"/>
                  </a:lnTo>
                  <a:lnTo>
                    <a:pt x="0" y="28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81" name="Freeform 89">
              <a:extLst>
                <a:ext uri="{FF2B5EF4-FFF2-40B4-BE49-F238E27FC236}">
                  <a16:creationId xmlns:a16="http://schemas.microsoft.com/office/drawing/2014/main" id="{636ADA2C-A8DC-4458-8FFA-8973424421FB}"/>
                </a:ext>
              </a:extLst>
            </p:cNvPr>
            <p:cNvSpPr>
              <a:spLocks/>
            </p:cNvSpPr>
            <p:nvPr/>
          </p:nvSpPr>
          <p:spPr bwMode="auto">
            <a:xfrm>
              <a:off x="2432" y="2685"/>
              <a:ext cx="96" cy="160"/>
            </a:xfrm>
            <a:custGeom>
              <a:avLst/>
              <a:gdLst>
                <a:gd name="T0" fmla="*/ 0 w 192"/>
                <a:gd name="T1" fmla="*/ 320 h 320"/>
                <a:gd name="T2" fmla="*/ 45 w 192"/>
                <a:gd name="T3" fmla="*/ 320 h 320"/>
                <a:gd name="T4" fmla="*/ 78 w 192"/>
                <a:gd name="T5" fmla="*/ 306 h 320"/>
                <a:gd name="T6" fmla="*/ 101 w 192"/>
                <a:gd name="T7" fmla="*/ 279 h 320"/>
                <a:gd name="T8" fmla="*/ 118 w 192"/>
                <a:gd name="T9" fmla="*/ 248 h 320"/>
                <a:gd name="T10" fmla="*/ 132 w 192"/>
                <a:gd name="T11" fmla="*/ 209 h 320"/>
                <a:gd name="T12" fmla="*/ 145 w 192"/>
                <a:gd name="T13" fmla="*/ 170 h 320"/>
                <a:gd name="T14" fmla="*/ 165 w 192"/>
                <a:gd name="T15" fmla="*/ 134 h 320"/>
                <a:gd name="T16" fmla="*/ 192 w 192"/>
                <a:gd name="T17" fmla="*/ 104 h 320"/>
                <a:gd name="T18" fmla="*/ 147 w 192"/>
                <a:gd name="T19" fmla="*/ 23 h 320"/>
                <a:gd name="T20" fmla="*/ 114 w 192"/>
                <a:gd name="T21" fmla="*/ 0 h 320"/>
                <a:gd name="T22" fmla="*/ 87 w 192"/>
                <a:gd name="T23" fmla="*/ 17 h 320"/>
                <a:gd name="T24" fmla="*/ 68 w 192"/>
                <a:gd name="T25" fmla="*/ 68 h 320"/>
                <a:gd name="T26" fmla="*/ 50 w 192"/>
                <a:gd name="T27" fmla="*/ 134 h 320"/>
                <a:gd name="T28" fmla="*/ 35 w 192"/>
                <a:gd name="T29" fmla="*/ 207 h 320"/>
                <a:gd name="T30" fmla="*/ 17 w 192"/>
                <a:gd name="T31" fmla="*/ 273 h 320"/>
                <a:gd name="T32" fmla="*/ 0 w 192"/>
                <a:gd name="T33"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20">
                  <a:moveTo>
                    <a:pt x="0" y="320"/>
                  </a:moveTo>
                  <a:lnTo>
                    <a:pt x="45" y="320"/>
                  </a:lnTo>
                  <a:lnTo>
                    <a:pt x="78" y="306"/>
                  </a:lnTo>
                  <a:lnTo>
                    <a:pt x="101" y="279"/>
                  </a:lnTo>
                  <a:lnTo>
                    <a:pt x="118" y="248"/>
                  </a:lnTo>
                  <a:lnTo>
                    <a:pt x="132" y="209"/>
                  </a:lnTo>
                  <a:lnTo>
                    <a:pt x="145" y="170"/>
                  </a:lnTo>
                  <a:lnTo>
                    <a:pt x="165" y="134"/>
                  </a:lnTo>
                  <a:lnTo>
                    <a:pt x="192" y="104"/>
                  </a:lnTo>
                  <a:lnTo>
                    <a:pt x="147" y="23"/>
                  </a:lnTo>
                  <a:lnTo>
                    <a:pt x="114" y="0"/>
                  </a:lnTo>
                  <a:lnTo>
                    <a:pt x="87" y="17"/>
                  </a:lnTo>
                  <a:lnTo>
                    <a:pt x="68" y="68"/>
                  </a:lnTo>
                  <a:lnTo>
                    <a:pt x="50" y="134"/>
                  </a:lnTo>
                  <a:lnTo>
                    <a:pt x="35" y="207"/>
                  </a:lnTo>
                  <a:lnTo>
                    <a:pt x="17" y="273"/>
                  </a:lnTo>
                  <a:lnTo>
                    <a:pt x="0" y="32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82" name="Freeform 90">
              <a:extLst>
                <a:ext uri="{FF2B5EF4-FFF2-40B4-BE49-F238E27FC236}">
                  <a16:creationId xmlns:a16="http://schemas.microsoft.com/office/drawing/2014/main" id="{553C00D8-3455-4412-B345-FADCF185B18D}"/>
                </a:ext>
              </a:extLst>
            </p:cNvPr>
            <p:cNvSpPr>
              <a:spLocks/>
            </p:cNvSpPr>
            <p:nvPr/>
          </p:nvSpPr>
          <p:spPr bwMode="auto">
            <a:xfrm>
              <a:off x="2205" y="2708"/>
              <a:ext cx="54" cy="96"/>
            </a:xfrm>
            <a:custGeom>
              <a:avLst/>
              <a:gdLst>
                <a:gd name="T0" fmla="*/ 0 w 109"/>
                <a:gd name="T1" fmla="*/ 109 h 192"/>
                <a:gd name="T2" fmla="*/ 10 w 109"/>
                <a:gd name="T3" fmla="*/ 126 h 192"/>
                <a:gd name="T4" fmla="*/ 23 w 109"/>
                <a:gd name="T5" fmla="*/ 146 h 192"/>
                <a:gd name="T6" fmla="*/ 29 w 109"/>
                <a:gd name="T7" fmla="*/ 155 h 192"/>
                <a:gd name="T8" fmla="*/ 37 w 109"/>
                <a:gd name="T9" fmla="*/ 167 h 192"/>
                <a:gd name="T10" fmla="*/ 43 w 109"/>
                <a:gd name="T11" fmla="*/ 179 h 192"/>
                <a:gd name="T12" fmla="*/ 49 w 109"/>
                <a:gd name="T13" fmla="*/ 192 h 192"/>
                <a:gd name="T14" fmla="*/ 60 w 109"/>
                <a:gd name="T15" fmla="*/ 175 h 192"/>
                <a:gd name="T16" fmla="*/ 74 w 109"/>
                <a:gd name="T17" fmla="*/ 155 h 192"/>
                <a:gd name="T18" fmla="*/ 84 w 109"/>
                <a:gd name="T19" fmla="*/ 132 h 192"/>
                <a:gd name="T20" fmla="*/ 95 w 109"/>
                <a:gd name="T21" fmla="*/ 109 h 192"/>
                <a:gd name="T22" fmla="*/ 103 w 109"/>
                <a:gd name="T23" fmla="*/ 82 h 192"/>
                <a:gd name="T24" fmla="*/ 109 w 109"/>
                <a:gd name="T25" fmla="*/ 55 h 192"/>
                <a:gd name="T26" fmla="*/ 109 w 109"/>
                <a:gd name="T27" fmla="*/ 26 h 192"/>
                <a:gd name="T28" fmla="*/ 109 w 109"/>
                <a:gd name="T29" fmla="*/ 0 h 192"/>
                <a:gd name="T30" fmla="*/ 97 w 109"/>
                <a:gd name="T31" fmla="*/ 16 h 192"/>
                <a:gd name="T32" fmla="*/ 84 w 109"/>
                <a:gd name="T33" fmla="*/ 29 h 192"/>
                <a:gd name="T34" fmla="*/ 68 w 109"/>
                <a:gd name="T35" fmla="*/ 41 h 192"/>
                <a:gd name="T36" fmla="*/ 54 w 109"/>
                <a:gd name="T37" fmla="*/ 55 h 192"/>
                <a:gd name="T38" fmla="*/ 37 w 109"/>
                <a:gd name="T39" fmla="*/ 64 h 192"/>
                <a:gd name="T40" fmla="*/ 23 w 109"/>
                <a:gd name="T41" fmla="*/ 76 h 192"/>
                <a:gd name="T42" fmla="*/ 10 w 109"/>
                <a:gd name="T43" fmla="*/ 90 h 192"/>
                <a:gd name="T44" fmla="*/ 0 w 109"/>
                <a:gd name="T45" fmla="*/ 109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9" h="192">
                  <a:moveTo>
                    <a:pt x="0" y="109"/>
                  </a:moveTo>
                  <a:lnTo>
                    <a:pt x="10" y="126"/>
                  </a:lnTo>
                  <a:lnTo>
                    <a:pt x="23" y="146"/>
                  </a:lnTo>
                  <a:lnTo>
                    <a:pt x="29" y="155"/>
                  </a:lnTo>
                  <a:lnTo>
                    <a:pt x="37" y="167"/>
                  </a:lnTo>
                  <a:lnTo>
                    <a:pt x="43" y="179"/>
                  </a:lnTo>
                  <a:lnTo>
                    <a:pt x="49" y="192"/>
                  </a:lnTo>
                  <a:lnTo>
                    <a:pt x="60" y="175"/>
                  </a:lnTo>
                  <a:lnTo>
                    <a:pt x="74" y="155"/>
                  </a:lnTo>
                  <a:lnTo>
                    <a:pt x="84" y="132"/>
                  </a:lnTo>
                  <a:lnTo>
                    <a:pt x="95" y="109"/>
                  </a:lnTo>
                  <a:lnTo>
                    <a:pt x="103" y="82"/>
                  </a:lnTo>
                  <a:lnTo>
                    <a:pt x="109" y="55"/>
                  </a:lnTo>
                  <a:lnTo>
                    <a:pt x="109" y="26"/>
                  </a:lnTo>
                  <a:lnTo>
                    <a:pt x="109" y="0"/>
                  </a:lnTo>
                  <a:lnTo>
                    <a:pt x="97" y="16"/>
                  </a:lnTo>
                  <a:lnTo>
                    <a:pt x="84" y="29"/>
                  </a:lnTo>
                  <a:lnTo>
                    <a:pt x="68" y="41"/>
                  </a:lnTo>
                  <a:lnTo>
                    <a:pt x="54" y="55"/>
                  </a:lnTo>
                  <a:lnTo>
                    <a:pt x="37" y="64"/>
                  </a:lnTo>
                  <a:lnTo>
                    <a:pt x="23" y="76"/>
                  </a:lnTo>
                  <a:lnTo>
                    <a:pt x="10" y="90"/>
                  </a:lnTo>
                  <a:lnTo>
                    <a:pt x="0" y="10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83" name="Freeform 91">
              <a:extLst>
                <a:ext uri="{FF2B5EF4-FFF2-40B4-BE49-F238E27FC236}">
                  <a16:creationId xmlns:a16="http://schemas.microsoft.com/office/drawing/2014/main" id="{F84B60AE-A754-42AA-90C7-62937953123B}"/>
                </a:ext>
              </a:extLst>
            </p:cNvPr>
            <p:cNvSpPr>
              <a:spLocks/>
            </p:cNvSpPr>
            <p:nvPr/>
          </p:nvSpPr>
          <p:spPr bwMode="auto">
            <a:xfrm>
              <a:off x="2283" y="2737"/>
              <a:ext cx="78" cy="106"/>
            </a:xfrm>
            <a:custGeom>
              <a:avLst/>
              <a:gdLst>
                <a:gd name="T0" fmla="*/ 0 w 155"/>
                <a:gd name="T1" fmla="*/ 193 h 213"/>
                <a:gd name="T2" fmla="*/ 20 w 155"/>
                <a:gd name="T3" fmla="*/ 207 h 213"/>
                <a:gd name="T4" fmla="*/ 41 w 155"/>
                <a:gd name="T5" fmla="*/ 213 h 213"/>
                <a:gd name="T6" fmla="*/ 58 w 155"/>
                <a:gd name="T7" fmla="*/ 209 h 213"/>
                <a:gd name="T8" fmla="*/ 78 w 155"/>
                <a:gd name="T9" fmla="*/ 199 h 213"/>
                <a:gd name="T10" fmla="*/ 93 w 155"/>
                <a:gd name="T11" fmla="*/ 182 h 213"/>
                <a:gd name="T12" fmla="*/ 107 w 155"/>
                <a:gd name="T13" fmla="*/ 166 h 213"/>
                <a:gd name="T14" fmla="*/ 119 w 155"/>
                <a:gd name="T15" fmla="*/ 147 h 213"/>
                <a:gd name="T16" fmla="*/ 132 w 155"/>
                <a:gd name="T17" fmla="*/ 133 h 213"/>
                <a:gd name="T18" fmla="*/ 155 w 155"/>
                <a:gd name="T19" fmla="*/ 1 h 213"/>
                <a:gd name="T20" fmla="*/ 113 w 155"/>
                <a:gd name="T21" fmla="*/ 0 h 213"/>
                <a:gd name="T22" fmla="*/ 84 w 155"/>
                <a:gd name="T23" fmla="*/ 11 h 213"/>
                <a:gd name="T24" fmla="*/ 60 w 155"/>
                <a:gd name="T25" fmla="*/ 31 h 213"/>
                <a:gd name="T26" fmla="*/ 45 w 155"/>
                <a:gd name="T27" fmla="*/ 62 h 213"/>
                <a:gd name="T28" fmla="*/ 31 w 155"/>
                <a:gd name="T29" fmla="*/ 93 h 213"/>
                <a:gd name="T30" fmla="*/ 22 w 155"/>
                <a:gd name="T31" fmla="*/ 127 h 213"/>
                <a:gd name="T32" fmla="*/ 10 w 155"/>
                <a:gd name="T33" fmla="*/ 160 h 213"/>
                <a:gd name="T34" fmla="*/ 0 w 155"/>
                <a:gd name="T35" fmla="*/ 19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5" h="213">
                  <a:moveTo>
                    <a:pt x="0" y="193"/>
                  </a:moveTo>
                  <a:lnTo>
                    <a:pt x="20" y="207"/>
                  </a:lnTo>
                  <a:lnTo>
                    <a:pt x="41" y="213"/>
                  </a:lnTo>
                  <a:lnTo>
                    <a:pt x="58" y="209"/>
                  </a:lnTo>
                  <a:lnTo>
                    <a:pt x="78" y="199"/>
                  </a:lnTo>
                  <a:lnTo>
                    <a:pt x="93" y="182"/>
                  </a:lnTo>
                  <a:lnTo>
                    <a:pt x="107" y="166"/>
                  </a:lnTo>
                  <a:lnTo>
                    <a:pt x="119" y="147"/>
                  </a:lnTo>
                  <a:lnTo>
                    <a:pt x="132" y="133"/>
                  </a:lnTo>
                  <a:lnTo>
                    <a:pt x="155" y="1"/>
                  </a:lnTo>
                  <a:lnTo>
                    <a:pt x="113" y="0"/>
                  </a:lnTo>
                  <a:lnTo>
                    <a:pt x="84" y="11"/>
                  </a:lnTo>
                  <a:lnTo>
                    <a:pt x="60" y="31"/>
                  </a:lnTo>
                  <a:lnTo>
                    <a:pt x="45" y="62"/>
                  </a:lnTo>
                  <a:lnTo>
                    <a:pt x="31" y="93"/>
                  </a:lnTo>
                  <a:lnTo>
                    <a:pt x="22" y="127"/>
                  </a:lnTo>
                  <a:lnTo>
                    <a:pt x="10" y="160"/>
                  </a:lnTo>
                  <a:lnTo>
                    <a:pt x="0" y="193"/>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84" name="Freeform 92">
              <a:extLst>
                <a:ext uri="{FF2B5EF4-FFF2-40B4-BE49-F238E27FC236}">
                  <a16:creationId xmlns:a16="http://schemas.microsoft.com/office/drawing/2014/main" id="{9FA79A27-CB59-4E17-93C0-117D91D5CD64}"/>
                </a:ext>
              </a:extLst>
            </p:cNvPr>
            <p:cNvSpPr>
              <a:spLocks/>
            </p:cNvSpPr>
            <p:nvPr/>
          </p:nvSpPr>
          <p:spPr bwMode="auto">
            <a:xfrm>
              <a:off x="2523" y="2774"/>
              <a:ext cx="41" cy="48"/>
            </a:xfrm>
            <a:custGeom>
              <a:avLst/>
              <a:gdLst>
                <a:gd name="T0" fmla="*/ 84 w 84"/>
                <a:gd name="T1" fmla="*/ 60 h 97"/>
                <a:gd name="T2" fmla="*/ 49 w 84"/>
                <a:gd name="T3" fmla="*/ 0 h 97"/>
                <a:gd name="T4" fmla="*/ 0 w 84"/>
                <a:gd name="T5" fmla="*/ 97 h 97"/>
                <a:gd name="T6" fmla="*/ 84 w 84"/>
                <a:gd name="T7" fmla="*/ 60 h 97"/>
              </a:gdLst>
              <a:ahLst/>
              <a:cxnLst>
                <a:cxn ang="0">
                  <a:pos x="T0" y="T1"/>
                </a:cxn>
                <a:cxn ang="0">
                  <a:pos x="T2" y="T3"/>
                </a:cxn>
                <a:cxn ang="0">
                  <a:pos x="T4" y="T5"/>
                </a:cxn>
                <a:cxn ang="0">
                  <a:pos x="T6" y="T7"/>
                </a:cxn>
              </a:cxnLst>
              <a:rect l="0" t="0" r="r" b="b"/>
              <a:pathLst>
                <a:path w="84" h="97">
                  <a:moveTo>
                    <a:pt x="84" y="60"/>
                  </a:moveTo>
                  <a:lnTo>
                    <a:pt x="49" y="0"/>
                  </a:lnTo>
                  <a:lnTo>
                    <a:pt x="0" y="97"/>
                  </a:lnTo>
                  <a:lnTo>
                    <a:pt x="84"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85" name="Freeform 93">
              <a:extLst>
                <a:ext uri="{FF2B5EF4-FFF2-40B4-BE49-F238E27FC236}">
                  <a16:creationId xmlns:a16="http://schemas.microsoft.com/office/drawing/2014/main" id="{EDED18B7-C4E6-4FDF-8AF4-DCE6C821E023}"/>
                </a:ext>
              </a:extLst>
            </p:cNvPr>
            <p:cNvSpPr>
              <a:spLocks/>
            </p:cNvSpPr>
            <p:nvPr/>
          </p:nvSpPr>
          <p:spPr bwMode="auto">
            <a:xfrm>
              <a:off x="1498" y="2446"/>
              <a:ext cx="599" cy="492"/>
            </a:xfrm>
            <a:custGeom>
              <a:avLst/>
              <a:gdLst>
                <a:gd name="T0" fmla="*/ 732 w 1199"/>
                <a:gd name="T1" fmla="*/ 19 h 985"/>
                <a:gd name="T2" fmla="*/ 764 w 1199"/>
                <a:gd name="T3" fmla="*/ 50 h 985"/>
                <a:gd name="T4" fmla="*/ 799 w 1199"/>
                <a:gd name="T5" fmla="*/ 83 h 985"/>
                <a:gd name="T6" fmla="*/ 834 w 1199"/>
                <a:gd name="T7" fmla="*/ 114 h 985"/>
                <a:gd name="T8" fmla="*/ 871 w 1199"/>
                <a:gd name="T9" fmla="*/ 145 h 985"/>
                <a:gd name="T10" fmla="*/ 906 w 1199"/>
                <a:gd name="T11" fmla="*/ 172 h 985"/>
                <a:gd name="T12" fmla="*/ 945 w 1199"/>
                <a:gd name="T13" fmla="*/ 198 h 985"/>
                <a:gd name="T14" fmla="*/ 986 w 1199"/>
                <a:gd name="T15" fmla="*/ 219 h 985"/>
                <a:gd name="T16" fmla="*/ 1030 w 1199"/>
                <a:gd name="T17" fmla="*/ 236 h 985"/>
                <a:gd name="T18" fmla="*/ 1046 w 1199"/>
                <a:gd name="T19" fmla="*/ 273 h 985"/>
                <a:gd name="T20" fmla="*/ 1067 w 1199"/>
                <a:gd name="T21" fmla="*/ 314 h 985"/>
                <a:gd name="T22" fmla="*/ 1090 w 1199"/>
                <a:gd name="T23" fmla="*/ 351 h 985"/>
                <a:gd name="T24" fmla="*/ 1114 w 1199"/>
                <a:gd name="T25" fmla="*/ 392 h 985"/>
                <a:gd name="T26" fmla="*/ 1131 w 1199"/>
                <a:gd name="T27" fmla="*/ 432 h 985"/>
                <a:gd name="T28" fmla="*/ 1147 w 1199"/>
                <a:gd name="T29" fmla="*/ 473 h 985"/>
                <a:gd name="T30" fmla="*/ 1152 w 1199"/>
                <a:gd name="T31" fmla="*/ 514 h 985"/>
                <a:gd name="T32" fmla="*/ 1150 w 1199"/>
                <a:gd name="T33" fmla="*/ 560 h 985"/>
                <a:gd name="T34" fmla="*/ 1199 w 1199"/>
                <a:gd name="T35" fmla="*/ 739 h 985"/>
                <a:gd name="T36" fmla="*/ 1108 w 1199"/>
                <a:gd name="T37" fmla="*/ 818 h 985"/>
                <a:gd name="T38" fmla="*/ 1013 w 1199"/>
                <a:gd name="T39" fmla="*/ 880 h 985"/>
                <a:gd name="T40" fmla="*/ 908 w 1199"/>
                <a:gd name="T41" fmla="*/ 927 h 985"/>
                <a:gd name="T42" fmla="*/ 803 w 1199"/>
                <a:gd name="T43" fmla="*/ 960 h 985"/>
                <a:gd name="T44" fmla="*/ 691 w 1199"/>
                <a:gd name="T45" fmla="*/ 977 h 985"/>
                <a:gd name="T46" fmla="*/ 578 w 1199"/>
                <a:gd name="T47" fmla="*/ 985 h 985"/>
                <a:gd name="T48" fmla="*/ 462 w 1199"/>
                <a:gd name="T49" fmla="*/ 979 h 985"/>
                <a:gd name="T50" fmla="*/ 348 w 1199"/>
                <a:gd name="T51" fmla="*/ 967 h 985"/>
                <a:gd name="T52" fmla="*/ 313 w 1199"/>
                <a:gd name="T53" fmla="*/ 932 h 985"/>
                <a:gd name="T54" fmla="*/ 284 w 1199"/>
                <a:gd name="T55" fmla="*/ 896 h 985"/>
                <a:gd name="T56" fmla="*/ 254 w 1199"/>
                <a:gd name="T57" fmla="*/ 859 h 985"/>
                <a:gd name="T58" fmla="*/ 227 w 1199"/>
                <a:gd name="T59" fmla="*/ 826 h 985"/>
                <a:gd name="T60" fmla="*/ 196 w 1199"/>
                <a:gd name="T61" fmla="*/ 793 h 985"/>
                <a:gd name="T62" fmla="*/ 161 w 1199"/>
                <a:gd name="T63" fmla="*/ 768 h 985"/>
                <a:gd name="T64" fmla="*/ 119 w 1199"/>
                <a:gd name="T65" fmla="*/ 746 h 985"/>
                <a:gd name="T66" fmla="*/ 72 w 1199"/>
                <a:gd name="T67" fmla="*/ 739 h 985"/>
                <a:gd name="T68" fmla="*/ 55 w 1199"/>
                <a:gd name="T69" fmla="*/ 690 h 985"/>
                <a:gd name="T70" fmla="*/ 45 w 1199"/>
                <a:gd name="T71" fmla="*/ 642 h 985"/>
                <a:gd name="T72" fmla="*/ 39 w 1199"/>
                <a:gd name="T73" fmla="*/ 589 h 985"/>
                <a:gd name="T74" fmla="*/ 35 w 1199"/>
                <a:gd name="T75" fmla="*/ 539 h 985"/>
                <a:gd name="T76" fmla="*/ 29 w 1199"/>
                <a:gd name="T77" fmla="*/ 488 h 985"/>
                <a:gd name="T78" fmla="*/ 24 w 1199"/>
                <a:gd name="T79" fmla="*/ 444 h 985"/>
                <a:gd name="T80" fmla="*/ 14 w 1199"/>
                <a:gd name="T81" fmla="*/ 401 h 985"/>
                <a:gd name="T82" fmla="*/ 0 w 1199"/>
                <a:gd name="T83" fmla="*/ 368 h 985"/>
                <a:gd name="T84" fmla="*/ 24 w 1199"/>
                <a:gd name="T85" fmla="*/ 271 h 985"/>
                <a:gd name="T86" fmla="*/ 80 w 1199"/>
                <a:gd name="T87" fmla="*/ 178 h 985"/>
                <a:gd name="T88" fmla="*/ 154 w 1199"/>
                <a:gd name="T89" fmla="*/ 108 h 985"/>
                <a:gd name="T90" fmla="*/ 237 w 1199"/>
                <a:gd name="T91" fmla="*/ 56 h 985"/>
                <a:gd name="T92" fmla="*/ 332 w 1199"/>
                <a:gd name="T93" fmla="*/ 23 h 985"/>
                <a:gd name="T94" fmla="*/ 429 w 1199"/>
                <a:gd name="T95" fmla="*/ 4 h 985"/>
                <a:gd name="T96" fmla="*/ 532 w 1199"/>
                <a:gd name="T97" fmla="*/ 0 h 985"/>
                <a:gd name="T98" fmla="*/ 633 w 1199"/>
                <a:gd name="T99" fmla="*/ 4 h 985"/>
                <a:gd name="T100" fmla="*/ 732 w 1199"/>
                <a:gd name="T101" fmla="*/ 19 h 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99" h="985">
                  <a:moveTo>
                    <a:pt x="732" y="19"/>
                  </a:moveTo>
                  <a:lnTo>
                    <a:pt x="764" y="50"/>
                  </a:lnTo>
                  <a:lnTo>
                    <a:pt x="799" y="83"/>
                  </a:lnTo>
                  <a:lnTo>
                    <a:pt x="834" y="114"/>
                  </a:lnTo>
                  <a:lnTo>
                    <a:pt x="871" y="145"/>
                  </a:lnTo>
                  <a:lnTo>
                    <a:pt x="906" y="172"/>
                  </a:lnTo>
                  <a:lnTo>
                    <a:pt x="945" y="198"/>
                  </a:lnTo>
                  <a:lnTo>
                    <a:pt x="986" y="219"/>
                  </a:lnTo>
                  <a:lnTo>
                    <a:pt x="1030" y="236"/>
                  </a:lnTo>
                  <a:lnTo>
                    <a:pt x="1046" y="273"/>
                  </a:lnTo>
                  <a:lnTo>
                    <a:pt x="1067" y="314"/>
                  </a:lnTo>
                  <a:lnTo>
                    <a:pt x="1090" y="351"/>
                  </a:lnTo>
                  <a:lnTo>
                    <a:pt x="1114" y="392"/>
                  </a:lnTo>
                  <a:lnTo>
                    <a:pt x="1131" y="432"/>
                  </a:lnTo>
                  <a:lnTo>
                    <a:pt x="1147" y="473"/>
                  </a:lnTo>
                  <a:lnTo>
                    <a:pt x="1152" y="514"/>
                  </a:lnTo>
                  <a:lnTo>
                    <a:pt x="1150" y="560"/>
                  </a:lnTo>
                  <a:lnTo>
                    <a:pt x="1199" y="739"/>
                  </a:lnTo>
                  <a:lnTo>
                    <a:pt x="1108" y="818"/>
                  </a:lnTo>
                  <a:lnTo>
                    <a:pt x="1013" y="880"/>
                  </a:lnTo>
                  <a:lnTo>
                    <a:pt x="908" y="927"/>
                  </a:lnTo>
                  <a:lnTo>
                    <a:pt x="803" y="960"/>
                  </a:lnTo>
                  <a:lnTo>
                    <a:pt x="691" y="977"/>
                  </a:lnTo>
                  <a:lnTo>
                    <a:pt x="578" y="985"/>
                  </a:lnTo>
                  <a:lnTo>
                    <a:pt x="462" y="979"/>
                  </a:lnTo>
                  <a:lnTo>
                    <a:pt x="348" y="967"/>
                  </a:lnTo>
                  <a:lnTo>
                    <a:pt x="313" y="932"/>
                  </a:lnTo>
                  <a:lnTo>
                    <a:pt x="284" y="896"/>
                  </a:lnTo>
                  <a:lnTo>
                    <a:pt x="254" y="859"/>
                  </a:lnTo>
                  <a:lnTo>
                    <a:pt x="227" y="826"/>
                  </a:lnTo>
                  <a:lnTo>
                    <a:pt x="196" y="793"/>
                  </a:lnTo>
                  <a:lnTo>
                    <a:pt x="161" y="768"/>
                  </a:lnTo>
                  <a:lnTo>
                    <a:pt x="119" y="746"/>
                  </a:lnTo>
                  <a:lnTo>
                    <a:pt x="72" y="739"/>
                  </a:lnTo>
                  <a:lnTo>
                    <a:pt x="55" y="690"/>
                  </a:lnTo>
                  <a:lnTo>
                    <a:pt x="45" y="642"/>
                  </a:lnTo>
                  <a:lnTo>
                    <a:pt x="39" y="589"/>
                  </a:lnTo>
                  <a:lnTo>
                    <a:pt x="35" y="539"/>
                  </a:lnTo>
                  <a:lnTo>
                    <a:pt x="29" y="488"/>
                  </a:lnTo>
                  <a:lnTo>
                    <a:pt x="24" y="444"/>
                  </a:lnTo>
                  <a:lnTo>
                    <a:pt x="14" y="401"/>
                  </a:lnTo>
                  <a:lnTo>
                    <a:pt x="0" y="368"/>
                  </a:lnTo>
                  <a:lnTo>
                    <a:pt x="24" y="271"/>
                  </a:lnTo>
                  <a:lnTo>
                    <a:pt x="80" y="178"/>
                  </a:lnTo>
                  <a:lnTo>
                    <a:pt x="154" y="108"/>
                  </a:lnTo>
                  <a:lnTo>
                    <a:pt x="237" y="56"/>
                  </a:lnTo>
                  <a:lnTo>
                    <a:pt x="332" y="23"/>
                  </a:lnTo>
                  <a:lnTo>
                    <a:pt x="429" y="4"/>
                  </a:lnTo>
                  <a:lnTo>
                    <a:pt x="532" y="0"/>
                  </a:lnTo>
                  <a:lnTo>
                    <a:pt x="633" y="4"/>
                  </a:lnTo>
                  <a:lnTo>
                    <a:pt x="732"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86" name="Freeform 94">
              <a:extLst>
                <a:ext uri="{FF2B5EF4-FFF2-40B4-BE49-F238E27FC236}">
                  <a16:creationId xmlns:a16="http://schemas.microsoft.com/office/drawing/2014/main" id="{292CCEC0-07AB-4FF2-A1CD-045D49B97554}"/>
                </a:ext>
              </a:extLst>
            </p:cNvPr>
            <p:cNvSpPr>
              <a:spLocks/>
            </p:cNvSpPr>
            <p:nvPr/>
          </p:nvSpPr>
          <p:spPr bwMode="auto">
            <a:xfrm>
              <a:off x="1611" y="2504"/>
              <a:ext cx="186" cy="84"/>
            </a:xfrm>
            <a:custGeom>
              <a:avLst/>
              <a:gdLst>
                <a:gd name="T0" fmla="*/ 373 w 373"/>
                <a:gd name="T1" fmla="*/ 84 h 169"/>
                <a:gd name="T2" fmla="*/ 324 w 373"/>
                <a:gd name="T3" fmla="*/ 169 h 169"/>
                <a:gd name="T4" fmla="*/ 0 w 373"/>
                <a:gd name="T5" fmla="*/ 84 h 169"/>
                <a:gd name="T6" fmla="*/ 2 w 373"/>
                <a:gd name="T7" fmla="*/ 72 h 169"/>
                <a:gd name="T8" fmla="*/ 10 w 373"/>
                <a:gd name="T9" fmla="*/ 62 h 169"/>
                <a:gd name="T10" fmla="*/ 22 w 373"/>
                <a:gd name="T11" fmla="*/ 51 h 169"/>
                <a:gd name="T12" fmla="*/ 39 w 373"/>
                <a:gd name="T13" fmla="*/ 41 h 169"/>
                <a:gd name="T14" fmla="*/ 57 w 373"/>
                <a:gd name="T15" fmla="*/ 29 h 169"/>
                <a:gd name="T16" fmla="*/ 74 w 373"/>
                <a:gd name="T17" fmla="*/ 18 h 169"/>
                <a:gd name="T18" fmla="*/ 91 w 373"/>
                <a:gd name="T19" fmla="*/ 8 h 169"/>
                <a:gd name="T20" fmla="*/ 109 w 373"/>
                <a:gd name="T21" fmla="*/ 0 h 169"/>
                <a:gd name="T22" fmla="*/ 144 w 373"/>
                <a:gd name="T23" fmla="*/ 0 h 169"/>
                <a:gd name="T24" fmla="*/ 181 w 373"/>
                <a:gd name="T25" fmla="*/ 8 h 169"/>
                <a:gd name="T26" fmla="*/ 212 w 373"/>
                <a:gd name="T27" fmla="*/ 18 h 169"/>
                <a:gd name="T28" fmla="*/ 243 w 373"/>
                <a:gd name="T29" fmla="*/ 33 h 169"/>
                <a:gd name="T30" fmla="*/ 272 w 373"/>
                <a:gd name="T31" fmla="*/ 45 h 169"/>
                <a:gd name="T32" fmla="*/ 305 w 373"/>
                <a:gd name="T33" fmla="*/ 60 h 169"/>
                <a:gd name="T34" fmla="*/ 336 w 373"/>
                <a:gd name="T35" fmla="*/ 72 h 169"/>
                <a:gd name="T36" fmla="*/ 373 w 373"/>
                <a:gd name="T37"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3" h="169">
                  <a:moveTo>
                    <a:pt x="373" y="84"/>
                  </a:moveTo>
                  <a:lnTo>
                    <a:pt x="324" y="169"/>
                  </a:lnTo>
                  <a:lnTo>
                    <a:pt x="0" y="84"/>
                  </a:lnTo>
                  <a:lnTo>
                    <a:pt x="2" y="72"/>
                  </a:lnTo>
                  <a:lnTo>
                    <a:pt x="10" y="62"/>
                  </a:lnTo>
                  <a:lnTo>
                    <a:pt x="22" y="51"/>
                  </a:lnTo>
                  <a:lnTo>
                    <a:pt x="39" y="41"/>
                  </a:lnTo>
                  <a:lnTo>
                    <a:pt x="57" y="29"/>
                  </a:lnTo>
                  <a:lnTo>
                    <a:pt x="74" y="18"/>
                  </a:lnTo>
                  <a:lnTo>
                    <a:pt x="91" y="8"/>
                  </a:lnTo>
                  <a:lnTo>
                    <a:pt x="109" y="0"/>
                  </a:lnTo>
                  <a:lnTo>
                    <a:pt x="144" y="0"/>
                  </a:lnTo>
                  <a:lnTo>
                    <a:pt x="181" y="8"/>
                  </a:lnTo>
                  <a:lnTo>
                    <a:pt x="212" y="18"/>
                  </a:lnTo>
                  <a:lnTo>
                    <a:pt x="243" y="33"/>
                  </a:lnTo>
                  <a:lnTo>
                    <a:pt x="272" y="45"/>
                  </a:lnTo>
                  <a:lnTo>
                    <a:pt x="305" y="60"/>
                  </a:lnTo>
                  <a:lnTo>
                    <a:pt x="336" y="72"/>
                  </a:lnTo>
                  <a:lnTo>
                    <a:pt x="373" y="8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87" name="Freeform 95">
              <a:extLst>
                <a:ext uri="{FF2B5EF4-FFF2-40B4-BE49-F238E27FC236}">
                  <a16:creationId xmlns:a16="http://schemas.microsoft.com/office/drawing/2014/main" id="{1FBB2848-D237-4EC6-AED6-241740AEF3EF}"/>
                </a:ext>
              </a:extLst>
            </p:cNvPr>
            <p:cNvSpPr>
              <a:spLocks/>
            </p:cNvSpPr>
            <p:nvPr/>
          </p:nvSpPr>
          <p:spPr bwMode="auto">
            <a:xfrm>
              <a:off x="1779" y="2534"/>
              <a:ext cx="234" cy="215"/>
            </a:xfrm>
            <a:custGeom>
              <a:avLst/>
              <a:gdLst>
                <a:gd name="T0" fmla="*/ 467 w 467"/>
                <a:gd name="T1" fmla="*/ 312 h 431"/>
                <a:gd name="T2" fmla="*/ 461 w 467"/>
                <a:gd name="T3" fmla="*/ 336 h 431"/>
                <a:gd name="T4" fmla="*/ 450 w 467"/>
                <a:gd name="T5" fmla="*/ 355 h 431"/>
                <a:gd name="T6" fmla="*/ 432 w 467"/>
                <a:gd name="T7" fmla="*/ 371 h 431"/>
                <a:gd name="T8" fmla="*/ 415 w 467"/>
                <a:gd name="T9" fmla="*/ 384 h 431"/>
                <a:gd name="T10" fmla="*/ 392 w 467"/>
                <a:gd name="T11" fmla="*/ 396 h 431"/>
                <a:gd name="T12" fmla="*/ 370 w 467"/>
                <a:gd name="T13" fmla="*/ 407 h 431"/>
                <a:gd name="T14" fmla="*/ 349 w 467"/>
                <a:gd name="T15" fmla="*/ 417 h 431"/>
                <a:gd name="T16" fmla="*/ 335 w 467"/>
                <a:gd name="T17" fmla="*/ 431 h 431"/>
                <a:gd name="T18" fmla="*/ 289 w 467"/>
                <a:gd name="T19" fmla="*/ 423 h 431"/>
                <a:gd name="T20" fmla="*/ 246 w 467"/>
                <a:gd name="T21" fmla="*/ 411 h 431"/>
                <a:gd name="T22" fmla="*/ 203 w 467"/>
                <a:gd name="T23" fmla="*/ 398 h 431"/>
                <a:gd name="T24" fmla="*/ 163 w 467"/>
                <a:gd name="T25" fmla="*/ 382 h 431"/>
                <a:gd name="T26" fmla="*/ 122 w 467"/>
                <a:gd name="T27" fmla="*/ 363 h 431"/>
                <a:gd name="T28" fmla="*/ 81 w 467"/>
                <a:gd name="T29" fmla="*/ 342 h 431"/>
                <a:gd name="T30" fmla="*/ 41 w 467"/>
                <a:gd name="T31" fmla="*/ 320 h 431"/>
                <a:gd name="T32" fmla="*/ 0 w 467"/>
                <a:gd name="T33" fmla="*/ 299 h 431"/>
                <a:gd name="T34" fmla="*/ 180 w 467"/>
                <a:gd name="T35" fmla="*/ 0 h 431"/>
                <a:gd name="T36" fmla="*/ 223 w 467"/>
                <a:gd name="T37" fmla="*/ 31 h 431"/>
                <a:gd name="T38" fmla="*/ 269 w 467"/>
                <a:gd name="T39" fmla="*/ 62 h 431"/>
                <a:gd name="T40" fmla="*/ 318 w 467"/>
                <a:gd name="T41" fmla="*/ 91 h 431"/>
                <a:gd name="T42" fmla="*/ 364 w 467"/>
                <a:gd name="T43" fmla="*/ 124 h 431"/>
                <a:gd name="T44" fmla="*/ 403 w 467"/>
                <a:gd name="T45" fmla="*/ 157 h 431"/>
                <a:gd name="T46" fmla="*/ 436 w 467"/>
                <a:gd name="T47" fmla="*/ 200 h 431"/>
                <a:gd name="T48" fmla="*/ 457 w 467"/>
                <a:gd name="T49" fmla="*/ 248 h 431"/>
                <a:gd name="T50" fmla="*/ 467 w 467"/>
                <a:gd name="T51" fmla="*/ 312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7" h="431">
                  <a:moveTo>
                    <a:pt x="467" y="312"/>
                  </a:moveTo>
                  <a:lnTo>
                    <a:pt x="461" y="336"/>
                  </a:lnTo>
                  <a:lnTo>
                    <a:pt x="450" y="355"/>
                  </a:lnTo>
                  <a:lnTo>
                    <a:pt x="432" y="371"/>
                  </a:lnTo>
                  <a:lnTo>
                    <a:pt x="415" y="384"/>
                  </a:lnTo>
                  <a:lnTo>
                    <a:pt x="392" y="396"/>
                  </a:lnTo>
                  <a:lnTo>
                    <a:pt x="370" y="407"/>
                  </a:lnTo>
                  <a:lnTo>
                    <a:pt x="349" y="417"/>
                  </a:lnTo>
                  <a:lnTo>
                    <a:pt x="335" y="431"/>
                  </a:lnTo>
                  <a:lnTo>
                    <a:pt x="289" y="423"/>
                  </a:lnTo>
                  <a:lnTo>
                    <a:pt x="246" y="411"/>
                  </a:lnTo>
                  <a:lnTo>
                    <a:pt x="203" y="398"/>
                  </a:lnTo>
                  <a:lnTo>
                    <a:pt x="163" y="382"/>
                  </a:lnTo>
                  <a:lnTo>
                    <a:pt x="122" y="363"/>
                  </a:lnTo>
                  <a:lnTo>
                    <a:pt x="81" y="342"/>
                  </a:lnTo>
                  <a:lnTo>
                    <a:pt x="41" y="320"/>
                  </a:lnTo>
                  <a:lnTo>
                    <a:pt x="0" y="299"/>
                  </a:lnTo>
                  <a:lnTo>
                    <a:pt x="180" y="0"/>
                  </a:lnTo>
                  <a:lnTo>
                    <a:pt x="223" y="31"/>
                  </a:lnTo>
                  <a:lnTo>
                    <a:pt x="269" y="62"/>
                  </a:lnTo>
                  <a:lnTo>
                    <a:pt x="318" y="91"/>
                  </a:lnTo>
                  <a:lnTo>
                    <a:pt x="364" y="124"/>
                  </a:lnTo>
                  <a:lnTo>
                    <a:pt x="403" y="157"/>
                  </a:lnTo>
                  <a:lnTo>
                    <a:pt x="436" y="200"/>
                  </a:lnTo>
                  <a:lnTo>
                    <a:pt x="457" y="248"/>
                  </a:lnTo>
                  <a:lnTo>
                    <a:pt x="467" y="312"/>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88" name="Freeform 96">
              <a:extLst>
                <a:ext uri="{FF2B5EF4-FFF2-40B4-BE49-F238E27FC236}">
                  <a16:creationId xmlns:a16="http://schemas.microsoft.com/office/drawing/2014/main" id="{EB84978F-BC1A-41B2-8315-548F2D1303FA}"/>
                </a:ext>
              </a:extLst>
            </p:cNvPr>
            <p:cNvSpPr>
              <a:spLocks/>
            </p:cNvSpPr>
            <p:nvPr/>
          </p:nvSpPr>
          <p:spPr bwMode="auto">
            <a:xfrm>
              <a:off x="1551" y="2570"/>
              <a:ext cx="204" cy="73"/>
            </a:xfrm>
            <a:custGeom>
              <a:avLst/>
              <a:gdLst>
                <a:gd name="T0" fmla="*/ 407 w 407"/>
                <a:gd name="T1" fmla="*/ 95 h 145"/>
                <a:gd name="T2" fmla="*/ 357 w 407"/>
                <a:gd name="T3" fmla="*/ 128 h 145"/>
                <a:gd name="T4" fmla="*/ 308 w 407"/>
                <a:gd name="T5" fmla="*/ 145 h 145"/>
                <a:gd name="T6" fmla="*/ 260 w 407"/>
                <a:gd name="T7" fmla="*/ 145 h 145"/>
                <a:gd name="T8" fmla="*/ 211 w 407"/>
                <a:gd name="T9" fmla="*/ 138 h 145"/>
                <a:gd name="T10" fmla="*/ 161 w 407"/>
                <a:gd name="T11" fmla="*/ 122 h 145"/>
                <a:gd name="T12" fmla="*/ 111 w 407"/>
                <a:gd name="T13" fmla="*/ 107 h 145"/>
                <a:gd name="T14" fmla="*/ 56 w 407"/>
                <a:gd name="T15" fmla="*/ 91 h 145"/>
                <a:gd name="T16" fmla="*/ 0 w 407"/>
                <a:gd name="T17" fmla="*/ 83 h 145"/>
                <a:gd name="T18" fmla="*/ 60 w 407"/>
                <a:gd name="T19" fmla="*/ 0 h 145"/>
                <a:gd name="T20" fmla="*/ 407 w 407"/>
                <a:gd name="T21" fmla="*/ 9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7" h="145">
                  <a:moveTo>
                    <a:pt x="407" y="95"/>
                  </a:moveTo>
                  <a:lnTo>
                    <a:pt x="357" y="128"/>
                  </a:lnTo>
                  <a:lnTo>
                    <a:pt x="308" y="145"/>
                  </a:lnTo>
                  <a:lnTo>
                    <a:pt x="260" y="145"/>
                  </a:lnTo>
                  <a:lnTo>
                    <a:pt x="211" y="138"/>
                  </a:lnTo>
                  <a:lnTo>
                    <a:pt x="161" y="122"/>
                  </a:lnTo>
                  <a:lnTo>
                    <a:pt x="111" y="107"/>
                  </a:lnTo>
                  <a:lnTo>
                    <a:pt x="56" y="91"/>
                  </a:lnTo>
                  <a:lnTo>
                    <a:pt x="0" y="83"/>
                  </a:lnTo>
                  <a:lnTo>
                    <a:pt x="60" y="0"/>
                  </a:lnTo>
                  <a:lnTo>
                    <a:pt x="407" y="9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89" name="Freeform 97">
              <a:extLst>
                <a:ext uri="{FF2B5EF4-FFF2-40B4-BE49-F238E27FC236}">
                  <a16:creationId xmlns:a16="http://schemas.microsoft.com/office/drawing/2014/main" id="{498D1329-354A-4FBF-87BD-EE1918122ABB}"/>
                </a:ext>
              </a:extLst>
            </p:cNvPr>
            <p:cNvSpPr>
              <a:spLocks/>
            </p:cNvSpPr>
            <p:nvPr/>
          </p:nvSpPr>
          <p:spPr bwMode="auto">
            <a:xfrm>
              <a:off x="1561" y="2648"/>
              <a:ext cx="146" cy="53"/>
            </a:xfrm>
            <a:custGeom>
              <a:avLst/>
              <a:gdLst>
                <a:gd name="T0" fmla="*/ 293 w 293"/>
                <a:gd name="T1" fmla="*/ 60 h 107"/>
                <a:gd name="T2" fmla="*/ 266 w 293"/>
                <a:gd name="T3" fmla="*/ 80 h 107"/>
                <a:gd name="T4" fmla="*/ 225 w 293"/>
                <a:gd name="T5" fmla="*/ 95 h 107"/>
                <a:gd name="T6" fmla="*/ 171 w 293"/>
                <a:gd name="T7" fmla="*/ 103 h 107"/>
                <a:gd name="T8" fmla="*/ 117 w 293"/>
                <a:gd name="T9" fmla="*/ 107 h 107"/>
                <a:gd name="T10" fmla="*/ 64 w 293"/>
                <a:gd name="T11" fmla="*/ 97 h 107"/>
                <a:gd name="T12" fmla="*/ 24 w 293"/>
                <a:gd name="T13" fmla="*/ 78 h 107"/>
                <a:gd name="T14" fmla="*/ 0 w 293"/>
                <a:gd name="T15" fmla="*/ 45 h 107"/>
                <a:gd name="T16" fmla="*/ 6 w 293"/>
                <a:gd name="T17" fmla="*/ 0 h 107"/>
                <a:gd name="T18" fmla="*/ 293 w 293"/>
                <a:gd name="T19" fmla="*/ 6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3" h="107">
                  <a:moveTo>
                    <a:pt x="293" y="60"/>
                  </a:moveTo>
                  <a:lnTo>
                    <a:pt x="266" y="80"/>
                  </a:lnTo>
                  <a:lnTo>
                    <a:pt x="225" y="95"/>
                  </a:lnTo>
                  <a:lnTo>
                    <a:pt x="171" y="103"/>
                  </a:lnTo>
                  <a:lnTo>
                    <a:pt x="117" y="107"/>
                  </a:lnTo>
                  <a:lnTo>
                    <a:pt x="64" y="97"/>
                  </a:lnTo>
                  <a:lnTo>
                    <a:pt x="24" y="78"/>
                  </a:lnTo>
                  <a:lnTo>
                    <a:pt x="0" y="45"/>
                  </a:lnTo>
                  <a:lnTo>
                    <a:pt x="6" y="0"/>
                  </a:lnTo>
                  <a:lnTo>
                    <a:pt x="293"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90" name="Freeform 98">
              <a:extLst>
                <a:ext uri="{FF2B5EF4-FFF2-40B4-BE49-F238E27FC236}">
                  <a16:creationId xmlns:a16="http://schemas.microsoft.com/office/drawing/2014/main" id="{11FAEB33-668D-4D4C-9C0B-97AC0CF2CB5C}"/>
                </a:ext>
              </a:extLst>
            </p:cNvPr>
            <p:cNvSpPr>
              <a:spLocks/>
            </p:cNvSpPr>
            <p:nvPr/>
          </p:nvSpPr>
          <p:spPr bwMode="auto">
            <a:xfrm>
              <a:off x="1566" y="2732"/>
              <a:ext cx="81" cy="52"/>
            </a:xfrm>
            <a:custGeom>
              <a:avLst/>
              <a:gdLst>
                <a:gd name="T0" fmla="*/ 163 w 163"/>
                <a:gd name="T1" fmla="*/ 11 h 105"/>
                <a:gd name="T2" fmla="*/ 151 w 163"/>
                <a:gd name="T3" fmla="*/ 50 h 105"/>
                <a:gd name="T4" fmla="*/ 128 w 163"/>
                <a:gd name="T5" fmla="*/ 79 h 105"/>
                <a:gd name="T6" fmla="*/ 93 w 163"/>
                <a:gd name="T7" fmla="*/ 97 h 105"/>
                <a:gd name="T8" fmla="*/ 58 w 163"/>
                <a:gd name="T9" fmla="*/ 105 h 105"/>
                <a:gd name="T10" fmla="*/ 25 w 163"/>
                <a:gd name="T11" fmla="*/ 97 h 105"/>
                <a:gd name="T12" fmla="*/ 6 w 163"/>
                <a:gd name="T13" fmla="*/ 77 h 105"/>
                <a:gd name="T14" fmla="*/ 0 w 163"/>
                <a:gd name="T15" fmla="*/ 44 h 105"/>
                <a:gd name="T16" fmla="*/ 20 w 163"/>
                <a:gd name="T17" fmla="*/ 0 h 105"/>
                <a:gd name="T18" fmla="*/ 163 w 163"/>
                <a:gd name="T19" fmla="*/ 1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 h="105">
                  <a:moveTo>
                    <a:pt x="163" y="11"/>
                  </a:moveTo>
                  <a:lnTo>
                    <a:pt x="151" y="50"/>
                  </a:lnTo>
                  <a:lnTo>
                    <a:pt x="128" y="79"/>
                  </a:lnTo>
                  <a:lnTo>
                    <a:pt x="93" y="97"/>
                  </a:lnTo>
                  <a:lnTo>
                    <a:pt x="58" y="105"/>
                  </a:lnTo>
                  <a:lnTo>
                    <a:pt x="25" y="97"/>
                  </a:lnTo>
                  <a:lnTo>
                    <a:pt x="6" y="77"/>
                  </a:lnTo>
                  <a:lnTo>
                    <a:pt x="0" y="44"/>
                  </a:lnTo>
                  <a:lnTo>
                    <a:pt x="20" y="0"/>
                  </a:lnTo>
                  <a:lnTo>
                    <a:pt x="163" y="11"/>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91" name="Freeform 99">
              <a:extLst>
                <a:ext uri="{FF2B5EF4-FFF2-40B4-BE49-F238E27FC236}">
                  <a16:creationId xmlns:a16="http://schemas.microsoft.com/office/drawing/2014/main" id="{89580836-669E-478E-94C8-320B509F64A9}"/>
                </a:ext>
              </a:extLst>
            </p:cNvPr>
            <p:cNvSpPr>
              <a:spLocks/>
            </p:cNvSpPr>
            <p:nvPr/>
          </p:nvSpPr>
          <p:spPr bwMode="auto">
            <a:xfrm>
              <a:off x="1647" y="2739"/>
              <a:ext cx="114" cy="119"/>
            </a:xfrm>
            <a:custGeom>
              <a:avLst/>
              <a:gdLst>
                <a:gd name="T0" fmla="*/ 229 w 229"/>
                <a:gd name="T1" fmla="*/ 10 h 239"/>
                <a:gd name="T2" fmla="*/ 209 w 229"/>
                <a:gd name="T3" fmla="*/ 41 h 239"/>
                <a:gd name="T4" fmla="*/ 190 w 229"/>
                <a:gd name="T5" fmla="*/ 72 h 239"/>
                <a:gd name="T6" fmla="*/ 171 w 229"/>
                <a:gd name="T7" fmla="*/ 101 h 239"/>
                <a:gd name="T8" fmla="*/ 153 w 229"/>
                <a:gd name="T9" fmla="*/ 132 h 239"/>
                <a:gd name="T10" fmla="*/ 130 w 229"/>
                <a:gd name="T11" fmla="*/ 159 h 239"/>
                <a:gd name="T12" fmla="*/ 109 w 229"/>
                <a:gd name="T13" fmla="*/ 188 h 239"/>
                <a:gd name="T14" fmla="*/ 83 w 229"/>
                <a:gd name="T15" fmla="*/ 214 h 239"/>
                <a:gd name="T16" fmla="*/ 60 w 229"/>
                <a:gd name="T17" fmla="*/ 239 h 239"/>
                <a:gd name="T18" fmla="*/ 0 w 229"/>
                <a:gd name="T19" fmla="*/ 179 h 239"/>
                <a:gd name="T20" fmla="*/ 25 w 229"/>
                <a:gd name="T21" fmla="*/ 152 h 239"/>
                <a:gd name="T22" fmla="*/ 50 w 229"/>
                <a:gd name="T23" fmla="*/ 119 h 239"/>
                <a:gd name="T24" fmla="*/ 76 w 229"/>
                <a:gd name="T25" fmla="*/ 84 h 239"/>
                <a:gd name="T26" fmla="*/ 105 w 229"/>
                <a:gd name="T27" fmla="*/ 53 h 239"/>
                <a:gd name="T28" fmla="*/ 130 w 229"/>
                <a:gd name="T29" fmla="*/ 26 h 239"/>
                <a:gd name="T30" fmla="*/ 161 w 229"/>
                <a:gd name="T31" fmla="*/ 8 h 239"/>
                <a:gd name="T32" fmla="*/ 192 w 229"/>
                <a:gd name="T33" fmla="*/ 0 h 239"/>
                <a:gd name="T34" fmla="*/ 229 w 229"/>
                <a:gd name="T35" fmla="*/ 1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9" h="239">
                  <a:moveTo>
                    <a:pt x="229" y="10"/>
                  </a:moveTo>
                  <a:lnTo>
                    <a:pt x="209" y="41"/>
                  </a:lnTo>
                  <a:lnTo>
                    <a:pt x="190" y="72"/>
                  </a:lnTo>
                  <a:lnTo>
                    <a:pt x="171" y="101"/>
                  </a:lnTo>
                  <a:lnTo>
                    <a:pt x="153" y="132"/>
                  </a:lnTo>
                  <a:lnTo>
                    <a:pt x="130" y="159"/>
                  </a:lnTo>
                  <a:lnTo>
                    <a:pt x="109" y="188"/>
                  </a:lnTo>
                  <a:lnTo>
                    <a:pt x="83" y="214"/>
                  </a:lnTo>
                  <a:lnTo>
                    <a:pt x="60" y="239"/>
                  </a:lnTo>
                  <a:lnTo>
                    <a:pt x="0" y="179"/>
                  </a:lnTo>
                  <a:lnTo>
                    <a:pt x="25" y="152"/>
                  </a:lnTo>
                  <a:lnTo>
                    <a:pt x="50" y="119"/>
                  </a:lnTo>
                  <a:lnTo>
                    <a:pt x="76" y="84"/>
                  </a:lnTo>
                  <a:lnTo>
                    <a:pt x="105" y="53"/>
                  </a:lnTo>
                  <a:lnTo>
                    <a:pt x="130" y="26"/>
                  </a:lnTo>
                  <a:lnTo>
                    <a:pt x="161" y="8"/>
                  </a:lnTo>
                  <a:lnTo>
                    <a:pt x="192" y="0"/>
                  </a:lnTo>
                  <a:lnTo>
                    <a:pt x="229" y="1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92" name="Freeform 100">
              <a:extLst>
                <a:ext uri="{FF2B5EF4-FFF2-40B4-BE49-F238E27FC236}">
                  <a16:creationId xmlns:a16="http://schemas.microsoft.com/office/drawing/2014/main" id="{90165B6B-AF86-4E38-85DA-C27AA474DA85}"/>
                </a:ext>
              </a:extLst>
            </p:cNvPr>
            <p:cNvSpPr>
              <a:spLocks/>
            </p:cNvSpPr>
            <p:nvPr/>
          </p:nvSpPr>
          <p:spPr bwMode="auto">
            <a:xfrm>
              <a:off x="1707" y="2774"/>
              <a:ext cx="108" cy="116"/>
            </a:xfrm>
            <a:custGeom>
              <a:avLst/>
              <a:gdLst>
                <a:gd name="T0" fmla="*/ 216 w 216"/>
                <a:gd name="T1" fmla="*/ 0 h 233"/>
                <a:gd name="T2" fmla="*/ 188 w 216"/>
                <a:gd name="T3" fmla="*/ 31 h 233"/>
                <a:gd name="T4" fmla="*/ 169 w 216"/>
                <a:gd name="T5" fmla="*/ 72 h 233"/>
                <a:gd name="T6" fmla="*/ 150 w 216"/>
                <a:gd name="T7" fmla="*/ 115 h 233"/>
                <a:gd name="T8" fmla="*/ 130 w 216"/>
                <a:gd name="T9" fmla="*/ 157 h 233"/>
                <a:gd name="T10" fmla="*/ 105 w 216"/>
                <a:gd name="T11" fmla="*/ 194 h 233"/>
                <a:gd name="T12" fmla="*/ 78 w 216"/>
                <a:gd name="T13" fmla="*/ 221 h 233"/>
                <a:gd name="T14" fmla="*/ 43 w 216"/>
                <a:gd name="T15" fmla="*/ 233 h 233"/>
                <a:gd name="T16" fmla="*/ 0 w 216"/>
                <a:gd name="T17" fmla="*/ 229 h 233"/>
                <a:gd name="T18" fmla="*/ 25 w 216"/>
                <a:gd name="T19" fmla="*/ 194 h 233"/>
                <a:gd name="T20" fmla="*/ 49 w 216"/>
                <a:gd name="T21" fmla="*/ 155 h 233"/>
                <a:gd name="T22" fmla="*/ 68 w 216"/>
                <a:gd name="T23" fmla="*/ 117 h 233"/>
                <a:gd name="T24" fmla="*/ 89 w 216"/>
                <a:gd name="T25" fmla="*/ 82 h 233"/>
                <a:gd name="T26" fmla="*/ 111 w 216"/>
                <a:gd name="T27" fmla="*/ 49 h 233"/>
                <a:gd name="T28" fmla="*/ 138 w 216"/>
                <a:gd name="T29" fmla="*/ 23 h 233"/>
                <a:gd name="T30" fmla="*/ 171 w 216"/>
                <a:gd name="T31" fmla="*/ 6 h 233"/>
                <a:gd name="T32" fmla="*/ 216 w 216"/>
                <a:gd name="T33"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6" h="233">
                  <a:moveTo>
                    <a:pt x="216" y="0"/>
                  </a:moveTo>
                  <a:lnTo>
                    <a:pt x="188" y="31"/>
                  </a:lnTo>
                  <a:lnTo>
                    <a:pt x="169" y="72"/>
                  </a:lnTo>
                  <a:lnTo>
                    <a:pt x="150" y="115"/>
                  </a:lnTo>
                  <a:lnTo>
                    <a:pt x="130" y="157"/>
                  </a:lnTo>
                  <a:lnTo>
                    <a:pt x="105" y="194"/>
                  </a:lnTo>
                  <a:lnTo>
                    <a:pt x="78" y="221"/>
                  </a:lnTo>
                  <a:lnTo>
                    <a:pt x="43" y="233"/>
                  </a:lnTo>
                  <a:lnTo>
                    <a:pt x="0" y="229"/>
                  </a:lnTo>
                  <a:lnTo>
                    <a:pt x="25" y="194"/>
                  </a:lnTo>
                  <a:lnTo>
                    <a:pt x="49" y="155"/>
                  </a:lnTo>
                  <a:lnTo>
                    <a:pt x="68" y="117"/>
                  </a:lnTo>
                  <a:lnTo>
                    <a:pt x="89" y="82"/>
                  </a:lnTo>
                  <a:lnTo>
                    <a:pt x="111" y="49"/>
                  </a:lnTo>
                  <a:lnTo>
                    <a:pt x="138" y="23"/>
                  </a:lnTo>
                  <a:lnTo>
                    <a:pt x="171" y="6"/>
                  </a:lnTo>
                  <a:lnTo>
                    <a:pt x="216" y="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93" name="Freeform 101">
              <a:extLst>
                <a:ext uri="{FF2B5EF4-FFF2-40B4-BE49-F238E27FC236}">
                  <a16:creationId xmlns:a16="http://schemas.microsoft.com/office/drawing/2014/main" id="{DCE5D378-CB83-4955-AF53-77D4FA9927CD}"/>
                </a:ext>
              </a:extLst>
            </p:cNvPr>
            <p:cNvSpPr>
              <a:spLocks/>
            </p:cNvSpPr>
            <p:nvPr/>
          </p:nvSpPr>
          <p:spPr bwMode="auto">
            <a:xfrm>
              <a:off x="1785" y="2798"/>
              <a:ext cx="84" cy="90"/>
            </a:xfrm>
            <a:custGeom>
              <a:avLst/>
              <a:gdLst>
                <a:gd name="T0" fmla="*/ 0 w 169"/>
                <a:gd name="T1" fmla="*/ 180 h 180"/>
                <a:gd name="T2" fmla="*/ 18 w 169"/>
                <a:gd name="T3" fmla="*/ 149 h 180"/>
                <a:gd name="T4" fmla="*/ 35 w 169"/>
                <a:gd name="T5" fmla="*/ 120 h 180"/>
                <a:gd name="T6" fmla="*/ 55 w 169"/>
                <a:gd name="T7" fmla="*/ 89 h 180"/>
                <a:gd name="T8" fmla="*/ 76 w 169"/>
                <a:gd name="T9" fmla="*/ 62 h 180"/>
                <a:gd name="T10" fmla="*/ 95 w 169"/>
                <a:gd name="T11" fmla="*/ 37 h 180"/>
                <a:gd name="T12" fmla="*/ 119 w 169"/>
                <a:gd name="T13" fmla="*/ 17 h 180"/>
                <a:gd name="T14" fmla="*/ 142 w 169"/>
                <a:gd name="T15" fmla="*/ 4 h 180"/>
                <a:gd name="T16" fmla="*/ 169 w 169"/>
                <a:gd name="T17" fmla="*/ 0 h 180"/>
                <a:gd name="T18" fmla="*/ 148 w 169"/>
                <a:gd name="T19" fmla="*/ 13 h 180"/>
                <a:gd name="T20" fmla="*/ 130 w 169"/>
                <a:gd name="T21" fmla="*/ 38 h 180"/>
                <a:gd name="T22" fmla="*/ 115 w 169"/>
                <a:gd name="T23" fmla="*/ 68 h 180"/>
                <a:gd name="T24" fmla="*/ 101 w 169"/>
                <a:gd name="T25" fmla="*/ 102 h 180"/>
                <a:gd name="T26" fmla="*/ 84 w 169"/>
                <a:gd name="T27" fmla="*/ 132 h 180"/>
                <a:gd name="T28" fmla="*/ 62 w 169"/>
                <a:gd name="T29" fmla="*/ 159 h 180"/>
                <a:gd name="T30" fmla="*/ 35 w 169"/>
                <a:gd name="T31" fmla="*/ 174 h 180"/>
                <a:gd name="T32" fmla="*/ 0 w 169"/>
                <a:gd name="T33"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9" h="180">
                  <a:moveTo>
                    <a:pt x="0" y="180"/>
                  </a:moveTo>
                  <a:lnTo>
                    <a:pt x="18" y="149"/>
                  </a:lnTo>
                  <a:lnTo>
                    <a:pt x="35" y="120"/>
                  </a:lnTo>
                  <a:lnTo>
                    <a:pt x="55" y="89"/>
                  </a:lnTo>
                  <a:lnTo>
                    <a:pt x="76" y="62"/>
                  </a:lnTo>
                  <a:lnTo>
                    <a:pt x="95" y="37"/>
                  </a:lnTo>
                  <a:lnTo>
                    <a:pt x="119" y="17"/>
                  </a:lnTo>
                  <a:lnTo>
                    <a:pt x="142" y="4"/>
                  </a:lnTo>
                  <a:lnTo>
                    <a:pt x="169" y="0"/>
                  </a:lnTo>
                  <a:lnTo>
                    <a:pt x="148" y="13"/>
                  </a:lnTo>
                  <a:lnTo>
                    <a:pt x="130" y="38"/>
                  </a:lnTo>
                  <a:lnTo>
                    <a:pt x="115" y="68"/>
                  </a:lnTo>
                  <a:lnTo>
                    <a:pt x="101" y="102"/>
                  </a:lnTo>
                  <a:lnTo>
                    <a:pt x="84" y="132"/>
                  </a:lnTo>
                  <a:lnTo>
                    <a:pt x="62" y="159"/>
                  </a:lnTo>
                  <a:lnTo>
                    <a:pt x="35" y="174"/>
                  </a:lnTo>
                  <a:lnTo>
                    <a:pt x="0" y="18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94" name="Freeform 102">
              <a:extLst>
                <a:ext uri="{FF2B5EF4-FFF2-40B4-BE49-F238E27FC236}">
                  <a16:creationId xmlns:a16="http://schemas.microsoft.com/office/drawing/2014/main" id="{44E71734-97FC-49C7-B949-F77FDAA4F474}"/>
                </a:ext>
              </a:extLst>
            </p:cNvPr>
            <p:cNvSpPr>
              <a:spLocks/>
            </p:cNvSpPr>
            <p:nvPr/>
          </p:nvSpPr>
          <p:spPr bwMode="auto">
            <a:xfrm>
              <a:off x="1916" y="2806"/>
              <a:ext cx="61" cy="64"/>
            </a:xfrm>
            <a:custGeom>
              <a:avLst/>
              <a:gdLst>
                <a:gd name="T0" fmla="*/ 122 w 122"/>
                <a:gd name="T1" fmla="*/ 56 h 128"/>
                <a:gd name="T2" fmla="*/ 122 w 122"/>
                <a:gd name="T3" fmla="*/ 74 h 128"/>
                <a:gd name="T4" fmla="*/ 117 w 122"/>
                <a:gd name="T5" fmla="*/ 87 h 128"/>
                <a:gd name="T6" fmla="*/ 105 w 122"/>
                <a:gd name="T7" fmla="*/ 97 h 128"/>
                <a:gd name="T8" fmla="*/ 93 w 122"/>
                <a:gd name="T9" fmla="*/ 105 h 128"/>
                <a:gd name="T10" fmla="*/ 78 w 122"/>
                <a:gd name="T11" fmla="*/ 109 h 128"/>
                <a:gd name="T12" fmla="*/ 62 w 122"/>
                <a:gd name="T13" fmla="*/ 115 h 128"/>
                <a:gd name="T14" fmla="*/ 49 w 122"/>
                <a:gd name="T15" fmla="*/ 120 h 128"/>
                <a:gd name="T16" fmla="*/ 39 w 122"/>
                <a:gd name="T17" fmla="*/ 128 h 128"/>
                <a:gd name="T18" fmla="*/ 2 w 122"/>
                <a:gd name="T19" fmla="*/ 128 h 128"/>
                <a:gd name="T20" fmla="*/ 0 w 122"/>
                <a:gd name="T21" fmla="*/ 97 h 128"/>
                <a:gd name="T22" fmla="*/ 8 w 122"/>
                <a:gd name="T23" fmla="*/ 66 h 128"/>
                <a:gd name="T24" fmla="*/ 20 w 122"/>
                <a:gd name="T25" fmla="*/ 37 h 128"/>
                <a:gd name="T26" fmla="*/ 39 w 122"/>
                <a:gd name="T27" fmla="*/ 16 h 128"/>
                <a:gd name="T28" fmla="*/ 58 w 122"/>
                <a:gd name="T29" fmla="*/ 0 h 128"/>
                <a:gd name="T30" fmla="*/ 82 w 122"/>
                <a:gd name="T31" fmla="*/ 0 h 128"/>
                <a:gd name="T32" fmla="*/ 101 w 122"/>
                <a:gd name="T33" fmla="*/ 18 h 128"/>
                <a:gd name="T34" fmla="*/ 122 w 122"/>
                <a:gd name="T35" fmla="*/ 5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28">
                  <a:moveTo>
                    <a:pt x="122" y="56"/>
                  </a:moveTo>
                  <a:lnTo>
                    <a:pt x="122" y="74"/>
                  </a:lnTo>
                  <a:lnTo>
                    <a:pt x="117" y="87"/>
                  </a:lnTo>
                  <a:lnTo>
                    <a:pt x="105" y="97"/>
                  </a:lnTo>
                  <a:lnTo>
                    <a:pt x="93" y="105"/>
                  </a:lnTo>
                  <a:lnTo>
                    <a:pt x="78" y="109"/>
                  </a:lnTo>
                  <a:lnTo>
                    <a:pt x="62" y="115"/>
                  </a:lnTo>
                  <a:lnTo>
                    <a:pt x="49" y="120"/>
                  </a:lnTo>
                  <a:lnTo>
                    <a:pt x="39" y="128"/>
                  </a:lnTo>
                  <a:lnTo>
                    <a:pt x="2" y="128"/>
                  </a:lnTo>
                  <a:lnTo>
                    <a:pt x="0" y="97"/>
                  </a:lnTo>
                  <a:lnTo>
                    <a:pt x="8" y="66"/>
                  </a:lnTo>
                  <a:lnTo>
                    <a:pt x="20" y="37"/>
                  </a:lnTo>
                  <a:lnTo>
                    <a:pt x="39" y="16"/>
                  </a:lnTo>
                  <a:lnTo>
                    <a:pt x="58" y="0"/>
                  </a:lnTo>
                  <a:lnTo>
                    <a:pt x="82" y="0"/>
                  </a:lnTo>
                  <a:lnTo>
                    <a:pt x="101" y="18"/>
                  </a:lnTo>
                  <a:lnTo>
                    <a:pt x="122" y="56"/>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95" name="Freeform 103">
              <a:extLst>
                <a:ext uri="{FF2B5EF4-FFF2-40B4-BE49-F238E27FC236}">
                  <a16:creationId xmlns:a16="http://schemas.microsoft.com/office/drawing/2014/main" id="{E8296794-6937-4CD2-B747-5D70D93A87C0}"/>
                </a:ext>
              </a:extLst>
            </p:cNvPr>
            <p:cNvSpPr>
              <a:spLocks/>
            </p:cNvSpPr>
            <p:nvPr/>
          </p:nvSpPr>
          <p:spPr bwMode="auto">
            <a:xfrm>
              <a:off x="2001" y="2768"/>
              <a:ext cx="40" cy="60"/>
            </a:xfrm>
            <a:custGeom>
              <a:avLst/>
              <a:gdLst>
                <a:gd name="T0" fmla="*/ 72 w 79"/>
                <a:gd name="T1" fmla="*/ 95 h 120"/>
                <a:gd name="T2" fmla="*/ 56 w 79"/>
                <a:gd name="T3" fmla="*/ 95 h 120"/>
                <a:gd name="T4" fmla="*/ 46 w 79"/>
                <a:gd name="T5" fmla="*/ 102 h 120"/>
                <a:gd name="T6" fmla="*/ 37 w 79"/>
                <a:gd name="T7" fmla="*/ 110 h 120"/>
                <a:gd name="T8" fmla="*/ 23 w 79"/>
                <a:gd name="T9" fmla="*/ 120 h 120"/>
                <a:gd name="T10" fmla="*/ 10 w 79"/>
                <a:gd name="T11" fmla="*/ 100 h 120"/>
                <a:gd name="T12" fmla="*/ 2 w 79"/>
                <a:gd name="T13" fmla="*/ 81 h 120"/>
                <a:gd name="T14" fmla="*/ 0 w 79"/>
                <a:gd name="T15" fmla="*/ 69 h 120"/>
                <a:gd name="T16" fmla="*/ 0 w 79"/>
                <a:gd name="T17" fmla="*/ 60 h 120"/>
                <a:gd name="T18" fmla="*/ 0 w 79"/>
                <a:gd name="T19" fmla="*/ 48 h 120"/>
                <a:gd name="T20" fmla="*/ 0 w 79"/>
                <a:gd name="T21" fmla="*/ 36 h 120"/>
                <a:gd name="T22" fmla="*/ 72 w 79"/>
                <a:gd name="T23" fmla="*/ 0 h 120"/>
                <a:gd name="T24" fmla="*/ 74 w 79"/>
                <a:gd name="T25" fmla="*/ 11 h 120"/>
                <a:gd name="T26" fmla="*/ 77 w 79"/>
                <a:gd name="T27" fmla="*/ 23 h 120"/>
                <a:gd name="T28" fmla="*/ 77 w 79"/>
                <a:gd name="T29" fmla="*/ 34 h 120"/>
                <a:gd name="T30" fmla="*/ 79 w 79"/>
                <a:gd name="T31" fmla="*/ 46 h 120"/>
                <a:gd name="T32" fmla="*/ 77 w 79"/>
                <a:gd name="T33" fmla="*/ 58 h 120"/>
                <a:gd name="T34" fmla="*/ 77 w 79"/>
                <a:gd name="T35" fmla="*/ 69 h 120"/>
                <a:gd name="T36" fmla="*/ 74 w 79"/>
                <a:gd name="T37" fmla="*/ 81 h 120"/>
                <a:gd name="T38" fmla="*/ 72 w 79"/>
                <a:gd name="T39" fmla="*/ 95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9" h="120">
                  <a:moveTo>
                    <a:pt x="72" y="95"/>
                  </a:moveTo>
                  <a:lnTo>
                    <a:pt x="56" y="95"/>
                  </a:lnTo>
                  <a:lnTo>
                    <a:pt x="46" y="102"/>
                  </a:lnTo>
                  <a:lnTo>
                    <a:pt x="37" y="110"/>
                  </a:lnTo>
                  <a:lnTo>
                    <a:pt x="23" y="120"/>
                  </a:lnTo>
                  <a:lnTo>
                    <a:pt x="10" y="100"/>
                  </a:lnTo>
                  <a:lnTo>
                    <a:pt x="2" y="81"/>
                  </a:lnTo>
                  <a:lnTo>
                    <a:pt x="0" y="69"/>
                  </a:lnTo>
                  <a:lnTo>
                    <a:pt x="0" y="60"/>
                  </a:lnTo>
                  <a:lnTo>
                    <a:pt x="0" y="48"/>
                  </a:lnTo>
                  <a:lnTo>
                    <a:pt x="0" y="36"/>
                  </a:lnTo>
                  <a:lnTo>
                    <a:pt x="72" y="0"/>
                  </a:lnTo>
                  <a:lnTo>
                    <a:pt x="74" y="11"/>
                  </a:lnTo>
                  <a:lnTo>
                    <a:pt x="77" y="23"/>
                  </a:lnTo>
                  <a:lnTo>
                    <a:pt x="77" y="34"/>
                  </a:lnTo>
                  <a:lnTo>
                    <a:pt x="79" y="46"/>
                  </a:lnTo>
                  <a:lnTo>
                    <a:pt x="77" y="58"/>
                  </a:lnTo>
                  <a:lnTo>
                    <a:pt x="77" y="69"/>
                  </a:lnTo>
                  <a:lnTo>
                    <a:pt x="74" y="81"/>
                  </a:lnTo>
                  <a:lnTo>
                    <a:pt x="72" y="95"/>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96" name="Freeform 104">
              <a:extLst>
                <a:ext uri="{FF2B5EF4-FFF2-40B4-BE49-F238E27FC236}">
                  <a16:creationId xmlns:a16="http://schemas.microsoft.com/office/drawing/2014/main" id="{C3A09B57-4A87-4D1C-AB6C-5809FEBEA09E}"/>
                </a:ext>
              </a:extLst>
            </p:cNvPr>
            <p:cNvSpPr>
              <a:spLocks/>
            </p:cNvSpPr>
            <p:nvPr/>
          </p:nvSpPr>
          <p:spPr bwMode="auto">
            <a:xfrm>
              <a:off x="1821" y="2540"/>
              <a:ext cx="677" cy="564"/>
            </a:xfrm>
            <a:custGeom>
              <a:avLst/>
              <a:gdLst>
                <a:gd name="T0" fmla="*/ 1117 w 1356"/>
                <a:gd name="T1" fmla="*/ 120 h 1128"/>
                <a:gd name="T2" fmla="*/ 1150 w 1356"/>
                <a:gd name="T3" fmla="*/ 178 h 1128"/>
                <a:gd name="T4" fmla="*/ 1183 w 1356"/>
                <a:gd name="T5" fmla="*/ 238 h 1128"/>
                <a:gd name="T6" fmla="*/ 1214 w 1356"/>
                <a:gd name="T7" fmla="*/ 300 h 1128"/>
                <a:gd name="T8" fmla="*/ 1245 w 1356"/>
                <a:gd name="T9" fmla="*/ 364 h 1128"/>
                <a:gd name="T10" fmla="*/ 1272 w 1356"/>
                <a:gd name="T11" fmla="*/ 426 h 1128"/>
                <a:gd name="T12" fmla="*/ 1300 w 1356"/>
                <a:gd name="T13" fmla="*/ 489 h 1128"/>
                <a:gd name="T14" fmla="*/ 1327 w 1356"/>
                <a:gd name="T15" fmla="*/ 551 h 1128"/>
                <a:gd name="T16" fmla="*/ 1356 w 1356"/>
                <a:gd name="T17" fmla="*/ 611 h 1128"/>
                <a:gd name="T18" fmla="*/ 1340 w 1356"/>
                <a:gd name="T19" fmla="*/ 675 h 1128"/>
                <a:gd name="T20" fmla="*/ 1313 w 1356"/>
                <a:gd name="T21" fmla="*/ 735 h 1128"/>
                <a:gd name="T22" fmla="*/ 1280 w 1356"/>
                <a:gd name="T23" fmla="*/ 791 h 1128"/>
                <a:gd name="T24" fmla="*/ 1243 w 1356"/>
                <a:gd name="T25" fmla="*/ 849 h 1128"/>
                <a:gd name="T26" fmla="*/ 1203 w 1356"/>
                <a:gd name="T27" fmla="*/ 903 h 1128"/>
                <a:gd name="T28" fmla="*/ 1164 w 1356"/>
                <a:gd name="T29" fmla="*/ 960 h 1128"/>
                <a:gd name="T30" fmla="*/ 1129 w 1356"/>
                <a:gd name="T31" fmla="*/ 1016 h 1128"/>
                <a:gd name="T32" fmla="*/ 1104 w 1356"/>
                <a:gd name="T33" fmla="*/ 1080 h 1128"/>
                <a:gd name="T34" fmla="*/ 1001 w 1356"/>
                <a:gd name="T35" fmla="*/ 1099 h 1128"/>
                <a:gd name="T36" fmla="*/ 894 w 1356"/>
                <a:gd name="T37" fmla="*/ 1117 h 1128"/>
                <a:gd name="T38" fmla="*/ 786 w 1356"/>
                <a:gd name="T39" fmla="*/ 1126 h 1128"/>
                <a:gd name="T40" fmla="*/ 677 w 1356"/>
                <a:gd name="T41" fmla="*/ 1128 h 1128"/>
                <a:gd name="T42" fmla="*/ 568 w 1356"/>
                <a:gd name="T43" fmla="*/ 1115 h 1128"/>
                <a:gd name="T44" fmla="*/ 468 w 1356"/>
                <a:gd name="T45" fmla="*/ 1090 h 1128"/>
                <a:gd name="T46" fmla="*/ 373 w 1356"/>
                <a:gd name="T47" fmla="*/ 1047 h 1128"/>
                <a:gd name="T48" fmla="*/ 289 w 1356"/>
                <a:gd name="T49" fmla="*/ 983 h 1128"/>
                <a:gd name="T50" fmla="*/ 252 w 1356"/>
                <a:gd name="T51" fmla="*/ 946 h 1128"/>
                <a:gd name="T52" fmla="*/ 217 w 1356"/>
                <a:gd name="T53" fmla="*/ 909 h 1128"/>
                <a:gd name="T54" fmla="*/ 182 w 1356"/>
                <a:gd name="T55" fmla="*/ 874 h 1128"/>
                <a:gd name="T56" fmla="*/ 148 w 1356"/>
                <a:gd name="T57" fmla="*/ 843 h 1128"/>
                <a:gd name="T58" fmla="*/ 111 w 1356"/>
                <a:gd name="T59" fmla="*/ 808 h 1128"/>
                <a:gd name="T60" fmla="*/ 76 w 1356"/>
                <a:gd name="T61" fmla="*/ 781 h 1128"/>
                <a:gd name="T62" fmla="*/ 39 w 1356"/>
                <a:gd name="T63" fmla="*/ 752 h 1128"/>
                <a:gd name="T64" fmla="*/ 0 w 1356"/>
                <a:gd name="T65" fmla="*/ 731 h 1128"/>
                <a:gd name="T66" fmla="*/ 217 w 1356"/>
                <a:gd name="T67" fmla="*/ 312 h 1128"/>
                <a:gd name="T68" fmla="*/ 274 w 1356"/>
                <a:gd name="T69" fmla="*/ 277 h 1128"/>
                <a:gd name="T70" fmla="*/ 332 w 1356"/>
                <a:gd name="T71" fmla="*/ 244 h 1128"/>
                <a:gd name="T72" fmla="*/ 390 w 1356"/>
                <a:gd name="T73" fmla="*/ 209 h 1128"/>
                <a:gd name="T74" fmla="*/ 448 w 1356"/>
                <a:gd name="T75" fmla="*/ 173 h 1128"/>
                <a:gd name="T76" fmla="*/ 502 w 1356"/>
                <a:gd name="T77" fmla="*/ 132 h 1128"/>
                <a:gd name="T78" fmla="*/ 557 w 1356"/>
                <a:gd name="T79" fmla="*/ 91 h 1128"/>
                <a:gd name="T80" fmla="*/ 609 w 1356"/>
                <a:gd name="T81" fmla="*/ 46 h 1128"/>
                <a:gd name="T82" fmla="*/ 662 w 1356"/>
                <a:gd name="T83" fmla="*/ 0 h 1128"/>
                <a:gd name="T84" fmla="*/ 722 w 1356"/>
                <a:gd name="T85" fmla="*/ 2 h 1128"/>
                <a:gd name="T86" fmla="*/ 782 w 1356"/>
                <a:gd name="T87" fmla="*/ 10 h 1128"/>
                <a:gd name="T88" fmla="*/ 838 w 1356"/>
                <a:gd name="T89" fmla="*/ 19 h 1128"/>
                <a:gd name="T90" fmla="*/ 896 w 1356"/>
                <a:gd name="T91" fmla="*/ 37 h 1128"/>
                <a:gd name="T92" fmla="*/ 950 w 1356"/>
                <a:gd name="T93" fmla="*/ 54 h 1128"/>
                <a:gd name="T94" fmla="*/ 1007 w 1356"/>
                <a:gd name="T95" fmla="*/ 76 h 1128"/>
                <a:gd name="T96" fmla="*/ 1061 w 1356"/>
                <a:gd name="T97" fmla="*/ 97 h 1128"/>
                <a:gd name="T98" fmla="*/ 1117 w 1356"/>
                <a:gd name="T99" fmla="*/ 120 h 1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56" h="1128">
                  <a:moveTo>
                    <a:pt x="1117" y="120"/>
                  </a:moveTo>
                  <a:lnTo>
                    <a:pt x="1150" y="178"/>
                  </a:lnTo>
                  <a:lnTo>
                    <a:pt x="1183" y="238"/>
                  </a:lnTo>
                  <a:lnTo>
                    <a:pt x="1214" y="300"/>
                  </a:lnTo>
                  <a:lnTo>
                    <a:pt x="1245" y="364"/>
                  </a:lnTo>
                  <a:lnTo>
                    <a:pt x="1272" y="426"/>
                  </a:lnTo>
                  <a:lnTo>
                    <a:pt x="1300" y="489"/>
                  </a:lnTo>
                  <a:lnTo>
                    <a:pt x="1327" y="551"/>
                  </a:lnTo>
                  <a:lnTo>
                    <a:pt x="1356" y="611"/>
                  </a:lnTo>
                  <a:lnTo>
                    <a:pt x="1340" y="675"/>
                  </a:lnTo>
                  <a:lnTo>
                    <a:pt x="1313" y="735"/>
                  </a:lnTo>
                  <a:lnTo>
                    <a:pt x="1280" y="791"/>
                  </a:lnTo>
                  <a:lnTo>
                    <a:pt x="1243" y="849"/>
                  </a:lnTo>
                  <a:lnTo>
                    <a:pt x="1203" y="903"/>
                  </a:lnTo>
                  <a:lnTo>
                    <a:pt x="1164" y="960"/>
                  </a:lnTo>
                  <a:lnTo>
                    <a:pt x="1129" y="1016"/>
                  </a:lnTo>
                  <a:lnTo>
                    <a:pt x="1104" y="1080"/>
                  </a:lnTo>
                  <a:lnTo>
                    <a:pt x="1001" y="1099"/>
                  </a:lnTo>
                  <a:lnTo>
                    <a:pt x="894" y="1117"/>
                  </a:lnTo>
                  <a:lnTo>
                    <a:pt x="786" y="1126"/>
                  </a:lnTo>
                  <a:lnTo>
                    <a:pt x="677" y="1128"/>
                  </a:lnTo>
                  <a:lnTo>
                    <a:pt x="568" y="1115"/>
                  </a:lnTo>
                  <a:lnTo>
                    <a:pt x="468" y="1090"/>
                  </a:lnTo>
                  <a:lnTo>
                    <a:pt x="373" y="1047"/>
                  </a:lnTo>
                  <a:lnTo>
                    <a:pt x="289" y="983"/>
                  </a:lnTo>
                  <a:lnTo>
                    <a:pt x="252" y="946"/>
                  </a:lnTo>
                  <a:lnTo>
                    <a:pt x="217" y="909"/>
                  </a:lnTo>
                  <a:lnTo>
                    <a:pt x="182" y="874"/>
                  </a:lnTo>
                  <a:lnTo>
                    <a:pt x="148" y="843"/>
                  </a:lnTo>
                  <a:lnTo>
                    <a:pt x="111" y="808"/>
                  </a:lnTo>
                  <a:lnTo>
                    <a:pt x="76" y="781"/>
                  </a:lnTo>
                  <a:lnTo>
                    <a:pt x="39" y="752"/>
                  </a:lnTo>
                  <a:lnTo>
                    <a:pt x="0" y="731"/>
                  </a:lnTo>
                  <a:lnTo>
                    <a:pt x="217" y="312"/>
                  </a:lnTo>
                  <a:lnTo>
                    <a:pt x="274" y="277"/>
                  </a:lnTo>
                  <a:lnTo>
                    <a:pt x="332" y="244"/>
                  </a:lnTo>
                  <a:lnTo>
                    <a:pt x="390" y="209"/>
                  </a:lnTo>
                  <a:lnTo>
                    <a:pt x="448" y="173"/>
                  </a:lnTo>
                  <a:lnTo>
                    <a:pt x="502" y="132"/>
                  </a:lnTo>
                  <a:lnTo>
                    <a:pt x="557" y="91"/>
                  </a:lnTo>
                  <a:lnTo>
                    <a:pt x="609" y="46"/>
                  </a:lnTo>
                  <a:lnTo>
                    <a:pt x="662" y="0"/>
                  </a:lnTo>
                  <a:lnTo>
                    <a:pt x="722" y="2"/>
                  </a:lnTo>
                  <a:lnTo>
                    <a:pt x="782" y="10"/>
                  </a:lnTo>
                  <a:lnTo>
                    <a:pt x="838" y="19"/>
                  </a:lnTo>
                  <a:lnTo>
                    <a:pt x="896" y="37"/>
                  </a:lnTo>
                  <a:lnTo>
                    <a:pt x="950" y="54"/>
                  </a:lnTo>
                  <a:lnTo>
                    <a:pt x="1007" y="76"/>
                  </a:lnTo>
                  <a:lnTo>
                    <a:pt x="1061" y="97"/>
                  </a:lnTo>
                  <a:lnTo>
                    <a:pt x="1117"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97" name="Freeform 105">
              <a:extLst>
                <a:ext uri="{FF2B5EF4-FFF2-40B4-BE49-F238E27FC236}">
                  <a16:creationId xmlns:a16="http://schemas.microsoft.com/office/drawing/2014/main" id="{A04A192A-7456-4661-99F9-D40AC8807FBF}"/>
                </a:ext>
              </a:extLst>
            </p:cNvPr>
            <p:cNvSpPr>
              <a:spLocks/>
            </p:cNvSpPr>
            <p:nvPr/>
          </p:nvSpPr>
          <p:spPr bwMode="auto">
            <a:xfrm>
              <a:off x="2059" y="2594"/>
              <a:ext cx="322" cy="301"/>
            </a:xfrm>
            <a:custGeom>
              <a:avLst/>
              <a:gdLst>
                <a:gd name="T0" fmla="*/ 567 w 644"/>
                <a:gd name="T1" fmla="*/ 95 h 601"/>
                <a:gd name="T2" fmla="*/ 588 w 644"/>
                <a:gd name="T3" fmla="*/ 122 h 601"/>
                <a:gd name="T4" fmla="*/ 609 w 644"/>
                <a:gd name="T5" fmla="*/ 155 h 601"/>
                <a:gd name="T6" fmla="*/ 625 w 644"/>
                <a:gd name="T7" fmla="*/ 190 h 601"/>
                <a:gd name="T8" fmla="*/ 640 w 644"/>
                <a:gd name="T9" fmla="*/ 228 h 601"/>
                <a:gd name="T10" fmla="*/ 644 w 644"/>
                <a:gd name="T11" fmla="*/ 267 h 601"/>
                <a:gd name="T12" fmla="*/ 644 w 644"/>
                <a:gd name="T13" fmla="*/ 306 h 601"/>
                <a:gd name="T14" fmla="*/ 634 w 644"/>
                <a:gd name="T15" fmla="*/ 345 h 601"/>
                <a:gd name="T16" fmla="*/ 615 w 644"/>
                <a:gd name="T17" fmla="*/ 383 h 601"/>
                <a:gd name="T18" fmla="*/ 565 w 644"/>
                <a:gd name="T19" fmla="*/ 409 h 601"/>
                <a:gd name="T20" fmla="*/ 524 w 644"/>
                <a:gd name="T21" fmla="*/ 449 h 601"/>
                <a:gd name="T22" fmla="*/ 487 w 644"/>
                <a:gd name="T23" fmla="*/ 494 h 601"/>
                <a:gd name="T24" fmla="*/ 456 w 644"/>
                <a:gd name="T25" fmla="*/ 540 h 601"/>
                <a:gd name="T26" fmla="*/ 419 w 644"/>
                <a:gd name="T27" fmla="*/ 575 h 601"/>
                <a:gd name="T28" fmla="*/ 382 w 644"/>
                <a:gd name="T29" fmla="*/ 601 h 601"/>
                <a:gd name="T30" fmla="*/ 334 w 644"/>
                <a:gd name="T31" fmla="*/ 601 h 601"/>
                <a:gd name="T32" fmla="*/ 280 w 644"/>
                <a:gd name="T33" fmla="*/ 575 h 601"/>
                <a:gd name="T34" fmla="*/ 239 w 644"/>
                <a:gd name="T35" fmla="*/ 550 h 601"/>
                <a:gd name="T36" fmla="*/ 192 w 644"/>
                <a:gd name="T37" fmla="*/ 531 h 601"/>
                <a:gd name="T38" fmla="*/ 138 w 644"/>
                <a:gd name="T39" fmla="*/ 511 h 601"/>
                <a:gd name="T40" fmla="*/ 89 w 644"/>
                <a:gd name="T41" fmla="*/ 492 h 601"/>
                <a:gd name="T42" fmla="*/ 43 w 644"/>
                <a:gd name="T43" fmla="*/ 465 h 601"/>
                <a:gd name="T44" fmla="*/ 14 w 644"/>
                <a:gd name="T45" fmla="*/ 432 h 601"/>
                <a:gd name="T46" fmla="*/ 0 w 644"/>
                <a:gd name="T47" fmla="*/ 383 h 601"/>
                <a:gd name="T48" fmla="*/ 16 w 644"/>
                <a:gd name="T49" fmla="*/ 323 h 601"/>
                <a:gd name="T50" fmla="*/ 33 w 644"/>
                <a:gd name="T51" fmla="*/ 275 h 601"/>
                <a:gd name="T52" fmla="*/ 49 w 644"/>
                <a:gd name="T53" fmla="*/ 228 h 601"/>
                <a:gd name="T54" fmla="*/ 60 w 644"/>
                <a:gd name="T55" fmla="*/ 178 h 601"/>
                <a:gd name="T56" fmla="*/ 76 w 644"/>
                <a:gd name="T57" fmla="*/ 133 h 601"/>
                <a:gd name="T58" fmla="*/ 93 w 644"/>
                <a:gd name="T59" fmla="*/ 89 h 601"/>
                <a:gd name="T60" fmla="*/ 121 w 644"/>
                <a:gd name="T61" fmla="*/ 52 h 601"/>
                <a:gd name="T62" fmla="*/ 155 w 644"/>
                <a:gd name="T63" fmla="*/ 21 h 601"/>
                <a:gd name="T64" fmla="*/ 208 w 644"/>
                <a:gd name="T65" fmla="*/ 0 h 601"/>
                <a:gd name="T66" fmla="*/ 254 w 644"/>
                <a:gd name="T67" fmla="*/ 0 h 601"/>
                <a:gd name="T68" fmla="*/ 303 w 644"/>
                <a:gd name="T69" fmla="*/ 3 h 601"/>
                <a:gd name="T70" fmla="*/ 349 w 644"/>
                <a:gd name="T71" fmla="*/ 9 h 601"/>
                <a:gd name="T72" fmla="*/ 396 w 644"/>
                <a:gd name="T73" fmla="*/ 19 h 601"/>
                <a:gd name="T74" fmla="*/ 439 w 644"/>
                <a:gd name="T75" fmla="*/ 31 h 601"/>
                <a:gd name="T76" fmla="*/ 483 w 644"/>
                <a:gd name="T77" fmla="*/ 48 h 601"/>
                <a:gd name="T78" fmla="*/ 524 w 644"/>
                <a:gd name="T79" fmla="*/ 67 h 601"/>
                <a:gd name="T80" fmla="*/ 567 w 644"/>
                <a:gd name="T81" fmla="*/ 95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4" h="601">
                  <a:moveTo>
                    <a:pt x="567" y="95"/>
                  </a:moveTo>
                  <a:lnTo>
                    <a:pt x="588" y="122"/>
                  </a:lnTo>
                  <a:lnTo>
                    <a:pt x="609" y="155"/>
                  </a:lnTo>
                  <a:lnTo>
                    <a:pt x="625" y="190"/>
                  </a:lnTo>
                  <a:lnTo>
                    <a:pt x="640" y="228"/>
                  </a:lnTo>
                  <a:lnTo>
                    <a:pt x="644" y="267"/>
                  </a:lnTo>
                  <a:lnTo>
                    <a:pt x="644" y="306"/>
                  </a:lnTo>
                  <a:lnTo>
                    <a:pt x="634" y="345"/>
                  </a:lnTo>
                  <a:lnTo>
                    <a:pt x="615" y="383"/>
                  </a:lnTo>
                  <a:lnTo>
                    <a:pt x="565" y="409"/>
                  </a:lnTo>
                  <a:lnTo>
                    <a:pt x="524" y="449"/>
                  </a:lnTo>
                  <a:lnTo>
                    <a:pt x="487" y="494"/>
                  </a:lnTo>
                  <a:lnTo>
                    <a:pt x="456" y="540"/>
                  </a:lnTo>
                  <a:lnTo>
                    <a:pt x="419" y="575"/>
                  </a:lnTo>
                  <a:lnTo>
                    <a:pt x="382" y="601"/>
                  </a:lnTo>
                  <a:lnTo>
                    <a:pt x="334" y="601"/>
                  </a:lnTo>
                  <a:lnTo>
                    <a:pt x="280" y="575"/>
                  </a:lnTo>
                  <a:lnTo>
                    <a:pt x="239" y="550"/>
                  </a:lnTo>
                  <a:lnTo>
                    <a:pt x="192" y="531"/>
                  </a:lnTo>
                  <a:lnTo>
                    <a:pt x="138" y="511"/>
                  </a:lnTo>
                  <a:lnTo>
                    <a:pt x="89" y="492"/>
                  </a:lnTo>
                  <a:lnTo>
                    <a:pt x="43" y="465"/>
                  </a:lnTo>
                  <a:lnTo>
                    <a:pt x="14" y="432"/>
                  </a:lnTo>
                  <a:lnTo>
                    <a:pt x="0" y="383"/>
                  </a:lnTo>
                  <a:lnTo>
                    <a:pt x="16" y="323"/>
                  </a:lnTo>
                  <a:lnTo>
                    <a:pt x="33" y="275"/>
                  </a:lnTo>
                  <a:lnTo>
                    <a:pt x="49" y="228"/>
                  </a:lnTo>
                  <a:lnTo>
                    <a:pt x="60" y="178"/>
                  </a:lnTo>
                  <a:lnTo>
                    <a:pt x="76" y="133"/>
                  </a:lnTo>
                  <a:lnTo>
                    <a:pt x="93" y="89"/>
                  </a:lnTo>
                  <a:lnTo>
                    <a:pt x="121" y="52"/>
                  </a:lnTo>
                  <a:lnTo>
                    <a:pt x="155" y="21"/>
                  </a:lnTo>
                  <a:lnTo>
                    <a:pt x="208" y="0"/>
                  </a:lnTo>
                  <a:lnTo>
                    <a:pt x="254" y="0"/>
                  </a:lnTo>
                  <a:lnTo>
                    <a:pt x="303" y="3"/>
                  </a:lnTo>
                  <a:lnTo>
                    <a:pt x="349" y="9"/>
                  </a:lnTo>
                  <a:lnTo>
                    <a:pt x="396" y="19"/>
                  </a:lnTo>
                  <a:lnTo>
                    <a:pt x="439" y="31"/>
                  </a:lnTo>
                  <a:lnTo>
                    <a:pt x="483" y="48"/>
                  </a:lnTo>
                  <a:lnTo>
                    <a:pt x="524" y="67"/>
                  </a:lnTo>
                  <a:lnTo>
                    <a:pt x="567" y="95"/>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98" name="Freeform 106">
              <a:extLst>
                <a:ext uri="{FF2B5EF4-FFF2-40B4-BE49-F238E27FC236}">
                  <a16:creationId xmlns:a16="http://schemas.microsoft.com/office/drawing/2014/main" id="{D73B5A96-DBD0-4CCE-90F4-2FDC08AD712C}"/>
                </a:ext>
              </a:extLst>
            </p:cNvPr>
            <p:cNvSpPr>
              <a:spLocks/>
            </p:cNvSpPr>
            <p:nvPr/>
          </p:nvSpPr>
          <p:spPr bwMode="auto">
            <a:xfrm>
              <a:off x="1888" y="2720"/>
              <a:ext cx="95" cy="162"/>
            </a:xfrm>
            <a:custGeom>
              <a:avLst/>
              <a:gdLst>
                <a:gd name="T0" fmla="*/ 0 w 190"/>
                <a:gd name="T1" fmla="*/ 323 h 323"/>
                <a:gd name="T2" fmla="*/ 167 w 190"/>
                <a:gd name="T3" fmla="*/ 0 h 323"/>
                <a:gd name="T4" fmla="*/ 190 w 190"/>
                <a:gd name="T5" fmla="*/ 0 h 323"/>
                <a:gd name="T6" fmla="*/ 0 w 190"/>
                <a:gd name="T7" fmla="*/ 323 h 323"/>
              </a:gdLst>
              <a:ahLst/>
              <a:cxnLst>
                <a:cxn ang="0">
                  <a:pos x="T0" y="T1"/>
                </a:cxn>
                <a:cxn ang="0">
                  <a:pos x="T2" y="T3"/>
                </a:cxn>
                <a:cxn ang="0">
                  <a:pos x="T4" y="T5"/>
                </a:cxn>
                <a:cxn ang="0">
                  <a:pos x="T6" y="T7"/>
                </a:cxn>
              </a:cxnLst>
              <a:rect l="0" t="0" r="r" b="b"/>
              <a:pathLst>
                <a:path w="190" h="323">
                  <a:moveTo>
                    <a:pt x="0" y="323"/>
                  </a:moveTo>
                  <a:lnTo>
                    <a:pt x="167" y="0"/>
                  </a:lnTo>
                  <a:lnTo>
                    <a:pt x="190" y="0"/>
                  </a:lnTo>
                  <a:lnTo>
                    <a:pt x="0" y="323"/>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99" name="Freeform 107">
              <a:extLst>
                <a:ext uri="{FF2B5EF4-FFF2-40B4-BE49-F238E27FC236}">
                  <a16:creationId xmlns:a16="http://schemas.microsoft.com/office/drawing/2014/main" id="{012B2A14-7BB3-406B-90FB-768F06D9D585}"/>
                </a:ext>
              </a:extLst>
            </p:cNvPr>
            <p:cNvSpPr>
              <a:spLocks/>
            </p:cNvSpPr>
            <p:nvPr/>
          </p:nvSpPr>
          <p:spPr bwMode="auto">
            <a:xfrm>
              <a:off x="1923" y="2749"/>
              <a:ext cx="92" cy="169"/>
            </a:xfrm>
            <a:custGeom>
              <a:avLst/>
              <a:gdLst>
                <a:gd name="T0" fmla="*/ 0 w 184"/>
                <a:gd name="T1" fmla="*/ 337 h 337"/>
                <a:gd name="T2" fmla="*/ 8 w 184"/>
                <a:gd name="T3" fmla="*/ 291 h 337"/>
                <a:gd name="T4" fmla="*/ 21 w 184"/>
                <a:gd name="T5" fmla="*/ 246 h 337"/>
                <a:gd name="T6" fmla="*/ 37 w 184"/>
                <a:gd name="T7" fmla="*/ 201 h 337"/>
                <a:gd name="T8" fmla="*/ 56 w 184"/>
                <a:gd name="T9" fmla="*/ 159 h 337"/>
                <a:gd name="T10" fmla="*/ 77 w 184"/>
                <a:gd name="T11" fmla="*/ 116 h 337"/>
                <a:gd name="T12" fmla="*/ 103 w 184"/>
                <a:gd name="T13" fmla="*/ 75 h 337"/>
                <a:gd name="T14" fmla="*/ 132 w 184"/>
                <a:gd name="T15" fmla="*/ 35 h 337"/>
                <a:gd name="T16" fmla="*/ 167 w 184"/>
                <a:gd name="T17" fmla="*/ 0 h 337"/>
                <a:gd name="T18" fmla="*/ 184 w 184"/>
                <a:gd name="T19" fmla="*/ 48 h 337"/>
                <a:gd name="T20" fmla="*/ 180 w 184"/>
                <a:gd name="T21" fmla="*/ 95 h 337"/>
                <a:gd name="T22" fmla="*/ 161 w 184"/>
                <a:gd name="T23" fmla="*/ 135 h 337"/>
                <a:gd name="T24" fmla="*/ 132 w 184"/>
                <a:gd name="T25" fmla="*/ 176 h 337"/>
                <a:gd name="T26" fmla="*/ 93 w 184"/>
                <a:gd name="T27" fmla="*/ 213 h 337"/>
                <a:gd name="T28" fmla="*/ 56 w 184"/>
                <a:gd name="T29" fmla="*/ 254 h 337"/>
                <a:gd name="T30" fmla="*/ 23 w 184"/>
                <a:gd name="T31" fmla="*/ 292 h 337"/>
                <a:gd name="T32" fmla="*/ 0 w 184"/>
                <a:gd name="T33" fmla="*/ 337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4" h="337">
                  <a:moveTo>
                    <a:pt x="0" y="337"/>
                  </a:moveTo>
                  <a:lnTo>
                    <a:pt x="8" y="291"/>
                  </a:lnTo>
                  <a:lnTo>
                    <a:pt x="21" y="246"/>
                  </a:lnTo>
                  <a:lnTo>
                    <a:pt x="37" y="201"/>
                  </a:lnTo>
                  <a:lnTo>
                    <a:pt x="56" y="159"/>
                  </a:lnTo>
                  <a:lnTo>
                    <a:pt x="77" y="116"/>
                  </a:lnTo>
                  <a:lnTo>
                    <a:pt x="103" y="75"/>
                  </a:lnTo>
                  <a:lnTo>
                    <a:pt x="132" y="35"/>
                  </a:lnTo>
                  <a:lnTo>
                    <a:pt x="167" y="0"/>
                  </a:lnTo>
                  <a:lnTo>
                    <a:pt x="184" y="48"/>
                  </a:lnTo>
                  <a:lnTo>
                    <a:pt x="180" y="95"/>
                  </a:lnTo>
                  <a:lnTo>
                    <a:pt x="161" y="135"/>
                  </a:lnTo>
                  <a:lnTo>
                    <a:pt x="132" y="176"/>
                  </a:lnTo>
                  <a:lnTo>
                    <a:pt x="93" y="213"/>
                  </a:lnTo>
                  <a:lnTo>
                    <a:pt x="56" y="254"/>
                  </a:lnTo>
                  <a:lnTo>
                    <a:pt x="23" y="292"/>
                  </a:lnTo>
                  <a:lnTo>
                    <a:pt x="0" y="33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00" name="Freeform 108">
              <a:extLst>
                <a:ext uri="{FF2B5EF4-FFF2-40B4-BE49-F238E27FC236}">
                  <a16:creationId xmlns:a16="http://schemas.microsoft.com/office/drawing/2014/main" id="{D4276E72-C2C9-4142-A0BF-DF7191DBB38C}"/>
                </a:ext>
              </a:extLst>
            </p:cNvPr>
            <p:cNvSpPr>
              <a:spLocks/>
            </p:cNvSpPr>
            <p:nvPr/>
          </p:nvSpPr>
          <p:spPr bwMode="auto">
            <a:xfrm>
              <a:off x="2394" y="2792"/>
              <a:ext cx="51" cy="90"/>
            </a:xfrm>
            <a:custGeom>
              <a:avLst/>
              <a:gdLst>
                <a:gd name="T0" fmla="*/ 90 w 103"/>
                <a:gd name="T1" fmla="*/ 180 h 180"/>
                <a:gd name="T2" fmla="*/ 68 w 103"/>
                <a:gd name="T3" fmla="*/ 159 h 180"/>
                <a:gd name="T4" fmla="*/ 47 w 103"/>
                <a:gd name="T5" fmla="*/ 140 h 180"/>
                <a:gd name="T6" fmla="*/ 26 w 103"/>
                <a:gd name="T7" fmla="*/ 116 h 180"/>
                <a:gd name="T8" fmla="*/ 12 w 103"/>
                <a:gd name="T9" fmla="*/ 93 h 180"/>
                <a:gd name="T10" fmla="*/ 0 w 103"/>
                <a:gd name="T11" fmla="*/ 68 h 180"/>
                <a:gd name="T12" fmla="*/ 2 w 103"/>
                <a:gd name="T13" fmla="*/ 45 h 180"/>
                <a:gd name="T14" fmla="*/ 14 w 103"/>
                <a:gd name="T15" fmla="*/ 21 h 180"/>
                <a:gd name="T16" fmla="*/ 43 w 103"/>
                <a:gd name="T17" fmla="*/ 0 h 180"/>
                <a:gd name="T18" fmla="*/ 49 w 103"/>
                <a:gd name="T19" fmla="*/ 19 h 180"/>
                <a:gd name="T20" fmla="*/ 60 w 103"/>
                <a:gd name="T21" fmla="*/ 41 h 180"/>
                <a:gd name="T22" fmla="*/ 74 w 103"/>
                <a:gd name="T23" fmla="*/ 62 h 180"/>
                <a:gd name="T24" fmla="*/ 88 w 103"/>
                <a:gd name="T25" fmla="*/ 83 h 180"/>
                <a:gd name="T26" fmla="*/ 97 w 103"/>
                <a:gd name="T27" fmla="*/ 105 h 180"/>
                <a:gd name="T28" fmla="*/ 103 w 103"/>
                <a:gd name="T29" fmla="*/ 128 h 180"/>
                <a:gd name="T30" fmla="*/ 101 w 103"/>
                <a:gd name="T31" fmla="*/ 151 h 180"/>
                <a:gd name="T32" fmla="*/ 90 w 103"/>
                <a:gd name="T33"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 h="180">
                  <a:moveTo>
                    <a:pt x="90" y="180"/>
                  </a:moveTo>
                  <a:lnTo>
                    <a:pt x="68" y="159"/>
                  </a:lnTo>
                  <a:lnTo>
                    <a:pt x="47" y="140"/>
                  </a:lnTo>
                  <a:lnTo>
                    <a:pt x="26" y="116"/>
                  </a:lnTo>
                  <a:lnTo>
                    <a:pt x="12" y="93"/>
                  </a:lnTo>
                  <a:lnTo>
                    <a:pt x="0" y="68"/>
                  </a:lnTo>
                  <a:lnTo>
                    <a:pt x="2" y="45"/>
                  </a:lnTo>
                  <a:lnTo>
                    <a:pt x="14" y="21"/>
                  </a:lnTo>
                  <a:lnTo>
                    <a:pt x="43" y="0"/>
                  </a:lnTo>
                  <a:lnTo>
                    <a:pt x="49" y="19"/>
                  </a:lnTo>
                  <a:lnTo>
                    <a:pt x="60" y="41"/>
                  </a:lnTo>
                  <a:lnTo>
                    <a:pt x="74" y="62"/>
                  </a:lnTo>
                  <a:lnTo>
                    <a:pt x="88" y="83"/>
                  </a:lnTo>
                  <a:lnTo>
                    <a:pt x="97" y="105"/>
                  </a:lnTo>
                  <a:lnTo>
                    <a:pt x="103" y="128"/>
                  </a:lnTo>
                  <a:lnTo>
                    <a:pt x="101" y="151"/>
                  </a:lnTo>
                  <a:lnTo>
                    <a:pt x="90" y="18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01" name="Freeform 109">
              <a:extLst>
                <a:ext uri="{FF2B5EF4-FFF2-40B4-BE49-F238E27FC236}">
                  <a16:creationId xmlns:a16="http://schemas.microsoft.com/office/drawing/2014/main" id="{F75ABB7A-4936-495F-8915-98BDABFB0F95}"/>
                </a:ext>
              </a:extLst>
            </p:cNvPr>
            <p:cNvSpPr>
              <a:spLocks/>
            </p:cNvSpPr>
            <p:nvPr/>
          </p:nvSpPr>
          <p:spPr bwMode="auto">
            <a:xfrm>
              <a:off x="1949" y="2845"/>
              <a:ext cx="76" cy="109"/>
            </a:xfrm>
            <a:custGeom>
              <a:avLst/>
              <a:gdLst>
                <a:gd name="T0" fmla="*/ 45 w 153"/>
                <a:gd name="T1" fmla="*/ 217 h 217"/>
                <a:gd name="T2" fmla="*/ 35 w 153"/>
                <a:gd name="T3" fmla="*/ 213 h 217"/>
                <a:gd name="T4" fmla="*/ 25 w 153"/>
                <a:gd name="T5" fmla="*/ 209 h 217"/>
                <a:gd name="T6" fmla="*/ 14 w 153"/>
                <a:gd name="T7" fmla="*/ 201 h 217"/>
                <a:gd name="T8" fmla="*/ 8 w 153"/>
                <a:gd name="T9" fmla="*/ 195 h 217"/>
                <a:gd name="T10" fmla="*/ 0 w 153"/>
                <a:gd name="T11" fmla="*/ 174 h 217"/>
                <a:gd name="T12" fmla="*/ 10 w 153"/>
                <a:gd name="T13" fmla="*/ 157 h 217"/>
                <a:gd name="T14" fmla="*/ 153 w 153"/>
                <a:gd name="T15" fmla="*/ 0 h 217"/>
                <a:gd name="T16" fmla="*/ 150 w 153"/>
                <a:gd name="T17" fmla="*/ 27 h 217"/>
                <a:gd name="T18" fmla="*/ 146 w 153"/>
                <a:gd name="T19" fmla="*/ 56 h 217"/>
                <a:gd name="T20" fmla="*/ 136 w 153"/>
                <a:gd name="T21" fmla="*/ 83 h 217"/>
                <a:gd name="T22" fmla="*/ 124 w 153"/>
                <a:gd name="T23" fmla="*/ 112 h 217"/>
                <a:gd name="T24" fmla="*/ 107 w 153"/>
                <a:gd name="T25" fmla="*/ 139 h 217"/>
                <a:gd name="T26" fmla="*/ 89 w 153"/>
                <a:gd name="T27" fmla="*/ 166 h 217"/>
                <a:gd name="T28" fmla="*/ 68 w 153"/>
                <a:gd name="T29" fmla="*/ 192 h 217"/>
                <a:gd name="T30" fmla="*/ 45 w 153"/>
                <a:gd name="T31" fmla="*/ 217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3" h="217">
                  <a:moveTo>
                    <a:pt x="45" y="217"/>
                  </a:moveTo>
                  <a:lnTo>
                    <a:pt x="35" y="213"/>
                  </a:lnTo>
                  <a:lnTo>
                    <a:pt x="25" y="209"/>
                  </a:lnTo>
                  <a:lnTo>
                    <a:pt x="14" y="201"/>
                  </a:lnTo>
                  <a:lnTo>
                    <a:pt x="8" y="195"/>
                  </a:lnTo>
                  <a:lnTo>
                    <a:pt x="0" y="174"/>
                  </a:lnTo>
                  <a:lnTo>
                    <a:pt x="10" y="157"/>
                  </a:lnTo>
                  <a:lnTo>
                    <a:pt x="153" y="0"/>
                  </a:lnTo>
                  <a:lnTo>
                    <a:pt x="150" y="27"/>
                  </a:lnTo>
                  <a:lnTo>
                    <a:pt x="146" y="56"/>
                  </a:lnTo>
                  <a:lnTo>
                    <a:pt x="136" y="83"/>
                  </a:lnTo>
                  <a:lnTo>
                    <a:pt x="124" y="112"/>
                  </a:lnTo>
                  <a:lnTo>
                    <a:pt x="107" y="139"/>
                  </a:lnTo>
                  <a:lnTo>
                    <a:pt x="89" y="166"/>
                  </a:lnTo>
                  <a:lnTo>
                    <a:pt x="68" y="192"/>
                  </a:lnTo>
                  <a:lnTo>
                    <a:pt x="45" y="21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02" name="Freeform 110">
              <a:extLst>
                <a:ext uri="{FF2B5EF4-FFF2-40B4-BE49-F238E27FC236}">
                  <a16:creationId xmlns:a16="http://schemas.microsoft.com/office/drawing/2014/main" id="{F7CA2C72-C9D8-4B13-81DB-E148288C8ED4}"/>
                </a:ext>
              </a:extLst>
            </p:cNvPr>
            <p:cNvSpPr>
              <a:spLocks/>
            </p:cNvSpPr>
            <p:nvPr/>
          </p:nvSpPr>
          <p:spPr bwMode="auto">
            <a:xfrm>
              <a:off x="2343" y="2845"/>
              <a:ext cx="72" cy="85"/>
            </a:xfrm>
            <a:custGeom>
              <a:avLst/>
              <a:gdLst>
                <a:gd name="T0" fmla="*/ 143 w 143"/>
                <a:gd name="T1" fmla="*/ 157 h 168"/>
                <a:gd name="T2" fmla="*/ 131 w 143"/>
                <a:gd name="T3" fmla="*/ 163 h 168"/>
                <a:gd name="T4" fmla="*/ 120 w 143"/>
                <a:gd name="T5" fmla="*/ 166 h 168"/>
                <a:gd name="T6" fmla="*/ 106 w 143"/>
                <a:gd name="T7" fmla="*/ 166 h 168"/>
                <a:gd name="T8" fmla="*/ 95 w 143"/>
                <a:gd name="T9" fmla="*/ 168 h 168"/>
                <a:gd name="T10" fmla="*/ 79 w 143"/>
                <a:gd name="T11" fmla="*/ 163 h 168"/>
                <a:gd name="T12" fmla="*/ 67 w 143"/>
                <a:gd name="T13" fmla="*/ 159 h 168"/>
                <a:gd name="T14" fmla="*/ 54 w 143"/>
                <a:gd name="T15" fmla="*/ 151 h 168"/>
                <a:gd name="T16" fmla="*/ 46 w 143"/>
                <a:gd name="T17" fmla="*/ 145 h 168"/>
                <a:gd name="T18" fmla="*/ 21 w 143"/>
                <a:gd name="T19" fmla="*/ 126 h 168"/>
                <a:gd name="T20" fmla="*/ 7 w 143"/>
                <a:gd name="T21" fmla="*/ 108 h 168"/>
                <a:gd name="T22" fmla="*/ 0 w 143"/>
                <a:gd name="T23" fmla="*/ 89 h 168"/>
                <a:gd name="T24" fmla="*/ 0 w 143"/>
                <a:gd name="T25" fmla="*/ 71 h 168"/>
                <a:gd name="T26" fmla="*/ 3 w 143"/>
                <a:gd name="T27" fmla="*/ 52 h 168"/>
                <a:gd name="T28" fmla="*/ 13 w 143"/>
                <a:gd name="T29" fmla="*/ 35 h 168"/>
                <a:gd name="T30" fmla="*/ 27 w 143"/>
                <a:gd name="T31" fmla="*/ 17 h 168"/>
                <a:gd name="T32" fmla="*/ 46 w 143"/>
                <a:gd name="T33" fmla="*/ 0 h 168"/>
                <a:gd name="T34" fmla="*/ 58 w 143"/>
                <a:gd name="T35" fmla="*/ 9 h 168"/>
                <a:gd name="T36" fmla="*/ 69 w 143"/>
                <a:gd name="T37" fmla="*/ 27 h 168"/>
                <a:gd name="T38" fmla="*/ 81 w 143"/>
                <a:gd name="T39" fmla="*/ 46 h 168"/>
                <a:gd name="T40" fmla="*/ 95 w 143"/>
                <a:gd name="T41" fmla="*/ 69 h 168"/>
                <a:gd name="T42" fmla="*/ 104 w 143"/>
                <a:gd name="T43" fmla="*/ 91 h 168"/>
                <a:gd name="T44" fmla="*/ 116 w 143"/>
                <a:gd name="T45" fmla="*/ 114 h 168"/>
                <a:gd name="T46" fmla="*/ 128 w 143"/>
                <a:gd name="T47" fmla="*/ 135 h 168"/>
                <a:gd name="T48" fmla="*/ 143 w 143"/>
                <a:gd name="T49" fmla="*/ 157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3" h="168">
                  <a:moveTo>
                    <a:pt x="143" y="157"/>
                  </a:moveTo>
                  <a:lnTo>
                    <a:pt x="131" y="163"/>
                  </a:lnTo>
                  <a:lnTo>
                    <a:pt x="120" y="166"/>
                  </a:lnTo>
                  <a:lnTo>
                    <a:pt x="106" y="166"/>
                  </a:lnTo>
                  <a:lnTo>
                    <a:pt x="95" y="168"/>
                  </a:lnTo>
                  <a:lnTo>
                    <a:pt x="79" y="163"/>
                  </a:lnTo>
                  <a:lnTo>
                    <a:pt x="67" y="159"/>
                  </a:lnTo>
                  <a:lnTo>
                    <a:pt x="54" y="151"/>
                  </a:lnTo>
                  <a:lnTo>
                    <a:pt x="46" y="145"/>
                  </a:lnTo>
                  <a:lnTo>
                    <a:pt x="21" y="126"/>
                  </a:lnTo>
                  <a:lnTo>
                    <a:pt x="7" y="108"/>
                  </a:lnTo>
                  <a:lnTo>
                    <a:pt x="0" y="89"/>
                  </a:lnTo>
                  <a:lnTo>
                    <a:pt x="0" y="71"/>
                  </a:lnTo>
                  <a:lnTo>
                    <a:pt x="3" y="52"/>
                  </a:lnTo>
                  <a:lnTo>
                    <a:pt x="13" y="35"/>
                  </a:lnTo>
                  <a:lnTo>
                    <a:pt x="27" y="17"/>
                  </a:lnTo>
                  <a:lnTo>
                    <a:pt x="46" y="0"/>
                  </a:lnTo>
                  <a:lnTo>
                    <a:pt x="58" y="9"/>
                  </a:lnTo>
                  <a:lnTo>
                    <a:pt x="69" y="27"/>
                  </a:lnTo>
                  <a:lnTo>
                    <a:pt x="81" y="46"/>
                  </a:lnTo>
                  <a:lnTo>
                    <a:pt x="95" y="69"/>
                  </a:lnTo>
                  <a:lnTo>
                    <a:pt x="104" y="91"/>
                  </a:lnTo>
                  <a:lnTo>
                    <a:pt x="116" y="114"/>
                  </a:lnTo>
                  <a:lnTo>
                    <a:pt x="128" y="135"/>
                  </a:lnTo>
                  <a:lnTo>
                    <a:pt x="143" y="15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03" name="Freeform 111">
              <a:extLst>
                <a:ext uri="{FF2B5EF4-FFF2-40B4-BE49-F238E27FC236}">
                  <a16:creationId xmlns:a16="http://schemas.microsoft.com/office/drawing/2014/main" id="{AD74B7B9-24BF-427C-8ED9-32018DAC7184}"/>
                </a:ext>
              </a:extLst>
            </p:cNvPr>
            <p:cNvSpPr>
              <a:spLocks/>
            </p:cNvSpPr>
            <p:nvPr/>
          </p:nvSpPr>
          <p:spPr bwMode="auto">
            <a:xfrm>
              <a:off x="2133" y="2905"/>
              <a:ext cx="84" cy="151"/>
            </a:xfrm>
            <a:custGeom>
              <a:avLst/>
              <a:gdLst>
                <a:gd name="T0" fmla="*/ 168 w 168"/>
                <a:gd name="T1" fmla="*/ 300 h 300"/>
                <a:gd name="T2" fmla="*/ 128 w 168"/>
                <a:gd name="T3" fmla="*/ 279 h 300"/>
                <a:gd name="T4" fmla="*/ 101 w 168"/>
                <a:gd name="T5" fmla="*/ 250 h 300"/>
                <a:gd name="T6" fmla="*/ 79 w 168"/>
                <a:gd name="T7" fmla="*/ 213 h 300"/>
                <a:gd name="T8" fmla="*/ 66 w 168"/>
                <a:gd name="T9" fmla="*/ 172 h 300"/>
                <a:gd name="T10" fmla="*/ 52 w 168"/>
                <a:gd name="T11" fmla="*/ 126 h 300"/>
                <a:gd name="T12" fmla="*/ 38 w 168"/>
                <a:gd name="T13" fmla="*/ 81 h 300"/>
                <a:gd name="T14" fmla="*/ 21 w 168"/>
                <a:gd name="T15" fmla="*/ 37 h 300"/>
                <a:gd name="T16" fmla="*/ 0 w 168"/>
                <a:gd name="T17" fmla="*/ 0 h 300"/>
                <a:gd name="T18" fmla="*/ 52 w 168"/>
                <a:gd name="T19" fmla="*/ 10 h 300"/>
                <a:gd name="T20" fmla="*/ 91 w 168"/>
                <a:gd name="T21" fmla="*/ 35 h 300"/>
                <a:gd name="T22" fmla="*/ 116 w 168"/>
                <a:gd name="T23" fmla="*/ 68 h 300"/>
                <a:gd name="T24" fmla="*/ 133 w 168"/>
                <a:gd name="T25" fmla="*/ 112 h 300"/>
                <a:gd name="T26" fmla="*/ 141 w 168"/>
                <a:gd name="T27" fmla="*/ 157 h 300"/>
                <a:gd name="T28" fmla="*/ 149 w 168"/>
                <a:gd name="T29" fmla="*/ 207 h 300"/>
                <a:gd name="T30" fmla="*/ 155 w 168"/>
                <a:gd name="T31" fmla="*/ 256 h 300"/>
                <a:gd name="T32" fmla="*/ 168 w 168"/>
                <a:gd name="T33" fmla="*/ 300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8" h="300">
                  <a:moveTo>
                    <a:pt x="168" y="300"/>
                  </a:moveTo>
                  <a:lnTo>
                    <a:pt x="128" y="279"/>
                  </a:lnTo>
                  <a:lnTo>
                    <a:pt x="101" y="250"/>
                  </a:lnTo>
                  <a:lnTo>
                    <a:pt x="79" y="213"/>
                  </a:lnTo>
                  <a:lnTo>
                    <a:pt x="66" y="172"/>
                  </a:lnTo>
                  <a:lnTo>
                    <a:pt x="52" y="126"/>
                  </a:lnTo>
                  <a:lnTo>
                    <a:pt x="38" y="81"/>
                  </a:lnTo>
                  <a:lnTo>
                    <a:pt x="21" y="37"/>
                  </a:lnTo>
                  <a:lnTo>
                    <a:pt x="0" y="0"/>
                  </a:lnTo>
                  <a:lnTo>
                    <a:pt x="52" y="10"/>
                  </a:lnTo>
                  <a:lnTo>
                    <a:pt x="91" y="35"/>
                  </a:lnTo>
                  <a:lnTo>
                    <a:pt x="116" y="68"/>
                  </a:lnTo>
                  <a:lnTo>
                    <a:pt x="133" y="112"/>
                  </a:lnTo>
                  <a:lnTo>
                    <a:pt x="141" y="157"/>
                  </a:lnTo>
                  <a:lnTo>
                    <a:pt x="149" y="207"/>
                  </a:lnTo>
                  <a:lnTo>
                    <a:pt x="155" y="256"/>
                  </a:lnTo>
                  <a:lnTo>
                    <a:pt x="168" y="30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04" name="Freeform 112">
              <a:extLst>
                <a:ext uri="{FF2B5EF4-FFF2-40B4-BE49-F238E27FC236}">
                  <a16:creationId xmlns:a16="http://schemas.microsoft.com/office/drawing/2014/main" id="{C1EF830B-853C-489B-AC63-2DA0BC50E881}"/>
                </a:ext>
              </a:extLst>
            </p:cNvPr>
            <p:cNvSpPr>
              <a:spLocks/>
            </p:cNvSpPr>
            <p:nvPr/>
          </p:nvSpPr>
          <p:spPr bwMode="auto">
            <a:xfrm>
              <a:off x="2055" y="2890"/>
              <a:ext cx="96" cy="166"/>
            </a:xfrm>
            <a:custGeom>
              <a:avLst/>
              <a:gdLst>
                <a:gd name="T0" fmla="*/ 192 w 192"/>
                <a:gd name="T1" fmla="*/ 331 h 331"/>
                <a:gd name="T2" fmla="*/ 139 w 192"/>
                <a:gd name="T3" fmla="*/ 329 h 331"/>
                <a:gd name="T4" fmla="*/ 106 w 192"/>
                <a:gd name="T5" fmla="*/ 314 h 331"/>
                <a:gd name="T6" fmla="*/ 81 w 192"/>
                <a:gd name="T7" fmla="*/ 285 h 331"/>
                <a:gd name="T8" fmla="*/ 67 w 192"/>
                <a:gd name="T9" fmla="*/ 252 h 331"/>
                <a:gd name="T10" fmla="*/ 54 w 192"/>
                <a:gd name="T11" fmla="*/ 211 h 331"/>
                <a:gd name="T12" fmla="*/ 42 w 192"/>
                <a:gd name="T13" fmla="*/ 170 h 331"/>
                <a:gd name="T14" fmla="*/ 23 w 192"/>
                <a:gd name="T15" fmla="*/ 132 h 331"/>
                <a:gd name="T16" fmla="*/ 0 w 192"/>
                <a:gd name="T17" fmla="*/ 103 h 331"/>
                <a:gd name="T18" fmla="*/ 42 w 192"/>
                <a:gd name="T19" fmla="*/ 21 h 331"/>
                <a:gd name="T20" fmla="*/ 75 w 192"/>
                <a:gd name="T21" fmla="*/ 0 h 331"/>
                <a:gd name="T22" fmla="*/ 100 w 192"/>
                <a:gd name="T23" fmla="*/ 19 h 331"/>
                <a:gd name="T24" fmla="*/ 122 w 192"/>
                <a:gd name="T25" fmla="*/ 74 h 331"/>
                <a:gd name="T26" fmla="*/ 137 w 192"/>
                <a:gd name="T27" fmla="*/ 141 h 331"/>
                <a:gd name="T28" fmla="*/ 153 w 192"/>
                <a:gd name="T29" fmla="*/ 217 h 331"/>
                <a:gd name="T30" fmla="*/ 170 w 192"/>
                <a:gd name="T31" fmla="*/ 283 h 331"/>
                <a:gd name="T32" fmla="*/ 192 w 192"/>
                <a:gd name="T33"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31">
                  <a:moveTo>
                    <a:pt x="192" y="331"/>
                  </a:moveTo>
                  <a:lnTo>
                    <a:pt x="139" y="329"/>
                  </a:lnTo>
                  <a:lnTo>
                    <a:pt x="106" y="314"/>
                  </a:lnTo>
                  <a:lnTo>
                    <a:pt x="81" y="285"/>
                  </a:lnTo>
                  <a:lnTo>
                    <a:pt x="67" y="252"/>
                  </a:lnTo>
                  <a:lnTo>
                    <a:pt x="54" y="211"/>
                  </a:lnTo>
                  <a:lnTo>
                    <a:pt x="42" y="170"/>
                  </a:lnTo>
                  <a:lnTo>
                    <a:pt x="23" y="132"/>
                  </a:lnTo>
                  <a:lnTo>
                    <a:pt x="0" y="103"/>
                  </a:lnTo>
                  <a:lnTo>
                    <a:pt x="42" y="21"/>
                  </a:lnTo>
                  <a:lnTo>
                    <a:pt x="75" y="0"/>
                  </a:lnTo>
                  <a:lnTo>
                    <a:pt x="100" y="19"/>
                  </a:lnTo>
                  <a:lnTo>
                    <a:pt x="122" y="74"/>
                  </a:lnTo>
                  <a:lnTo>
                    <a:pt x="137" y="141"/>
                  </a:lnTo>
                  <a:lnTo>
                    <a:pt x="153" y="217"/>
                  </a:lnTo>
                  <a:lnTo>
                    <a:pt x="170" y="283"/>
                  </a:lnTo>
                  <a:lnTo>
                    <a:pt x="192" y="331"/>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05" name="Freeform 113">
              <a:extLst>
                <a:ext uri="{FF2B5EF4-FFF2-40B4-BE49-F238E27FC236}">
                  <a16:creationId xmlns:a16="http://schemas.microsoft.com/office/drawing/2014/main" id="{8655DB26-476F-4F1E-9A64-92C7342F4CB1}"/>
                </a:ext>
              </a:extLst>
            </p:cNvPr>
            <p:cNvSpPr>
              <a:spLocks/>
            </p:cNvSpPr>
            <p:nvPr/>
          </p:nvSpPr>
          <p:spPr bwMode="auto">
            <a:xfrm>
              <a:off x="2323" y="2918"/>
              <a:ext cx="56" cy="96"/>
            </a:xfrm>
            <a:custGeom>
              <a:avLst/>
              <a:gdLst>
                <a:gd name="T0" fmla="*/ 112 w 112"/>
                <a:gd name="T1" fmla="*/ 95 h 192"/>
                <a:gd name="T2" fmla="*/ 105 w 112"/>
                <a:gd name="T3" fmla="*/ 107 h 192"/>
                <a:gd name="T4" fmla="*/ 99 w 112"/>
                <a:gd name="T5" fmla="*/ 118 h 192"/>
                <a:gd name="T6" fmla="*/ 93 w 112"/>
                <a:gd name="T7" fmla="*/ 130 h 192"/>
                <a:gd name="T8" fmla="*/ 87 w 112"/>
                <a:gd name="T9" fmla="*/ 144 h 192"/>
                <a:gd name="T10" fmla="*/ 79 w 112"/>
                <a:gd name="T11" fmla="*/ 153 h 192"/>
                <a:gd name="T12" fmla="*/ 73 w 112"/>
                <a:gd name="T13" fmla="*/ 165 h 192"/>
                <a:gd name="T14" fmla="*/ 68 w 112"/>
                <a:gd name="T15" fmla="*/ 176 h 192"/>
                <a:gd name="T16" fmla="*/ 64 w 112"/>
                <a:gd name="T17" fmla="*/ 192 h 192"/>
                <a:gd name="T18" fmla="*/ 48 w 112"/>
                <a:gd name="T19" fmla="*/ 171 h 192"/>
                <a:gd name="T20" fmla="*/ 37 w 112"/>
                <a:gd name="T21" fmla="*/ 147 h 192"/>
                <a:gd name="T22" fmla="*/ 23 w 112"/>
                <a:gd name="T23" fmla="*/ 122 h 192"/>
                <a:gd name="T24" fmla="*/ 15 w 112"/>
                <a:gd name="T25" fmla="*/ 99 h 192"/>
                <a:gd name="T26" fmla="*/ 6 w 112"/>
                <a:gd name="T27" fmla="*/ 72 h 192"/>
                <a:gd name="T28" fmla="*/ 2 w 112"/>
                <a:gd name="T29" fmla="*/ 47 h 192"/>
                <a:gd name="T30" fmla="*/ 0 w 112"/>
                <a:gd name="T31" fmla="*/ 21 h 192"/>
                <a:gd name="T32" fmla="*/ 4 w 112"/>
                <a:gd name="T33" fmla="*/ 0 h 192"/>
                <a:gd name="T34" fmla="*/ 15 w 112"/>
                <a:gd name="T35" fmla="*/ 10 h 192"/>
                <a:gd name="T36" fmla="*/ 29 w 112"/>
                <a:gd name="T37" fmla="*/ 21 h 192"/>
                <a:gd name="T38" fmla="*/ 42 w 112"/>
                <a:gd name="T39" fmla="*/ 31 h 192"/>
                <a:gd name="T40" fmla="*/ 56 w 112"/>
                <a:gd name="T41" fmla="*/ 41 h 192"/>
                <a:gd name="T42" fmla="*/ 70 w 112"/>
                <a:gd name="T43" fmla="*/ 50 h 192"/>
                <a:gd name="T44" fmla="*/ 83 w 112"/>
                <a:gd name="T45" fmla="*/ 62 h 192"/>
                <a:gd name="T46" fmla="*/ 97 w 112"/>
                <a:gd name="T47" fmla="*/ 76 h 192"/>
                <a:gd name="T48" fmla="*/ 112 w 112"/>
                <a:gd name="T49" fmla="*/ 95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2" h="192">
                  <a:moveTo>
                    <a:pt x="112" y="95"/>
                  </a:moveTo>
                  <a:lnTo>
                    <a:pt x="105" y="107"/>
                  </a:lnTo>
                  <a:lnTo>
                    <a:pt x="99" y="118"/>
                  </a:lnTo>
                  <a:lnTo>
                    <a:pt x="93" y="130"/>
                  </a:lnTo>
                  <a:lnTo>
                    <a:pt x="87" y="144"/>
                  </a:lnTo>
                  <a:lnTo>
                    <a:pt x="79" y="153"/>
                  </a:lnTo>
                  <a:lnTo>
                    <a:pt x="73" y="165"/>
                  </a:lnTo>
                  <a:lnTo>
                    <a:pt x="68" y="176"/>
                  </a:lnTo>
                  <a:lnTo>
                    <a:pt x="64" y="192"/>
                  </a:lnTo>
                  <a:lnTo>
                    <a:pt x="48" y="171"/>
                  </a:lnTo>
                  <a:lnTo>
                    <a:pt x="37" y="147"/>
                  </a:lnTo>
                  <a:lnTo>
                    <a:pt x="23" y="122"/>
                  </a:lnTo>
                  <a:lnTo>
                    <a:pt x="15" y="99"/>
                  </a:lnTo>
                  <a:lnTo>
                    <a:pt x="6" y="72"/>
                  </a:lnTo>
                  <a:lnTo>
                    <a:pt x="2" y="47"/>
                  </a:lnTo>
                  <a:lnTo>
                    <a:pt x="0" y="21"/>
                  </a:lnTo>
                  <a:lnTo>
                    <a:pt x="4" y="0"/>
                  </a:lnTo>
                  <a:lnTo>
                    <a:pt x="15" y="10"/>
                  </a:lnTo>
                  <a:lnTo>
                    <a:pt x="29" y="21"/>
                  </a:lnTo>
                  <a:lnTo>
                    <a:pt x="42" y="31"/>
                  </a:lnTo>
                  <a:lnTo>
                    <a:pt x="56" y="41"/>
                  </a:lnTo>
                  <a:lnTo>
                    <a:pt x="70" y="50"/>
                  </a:lnTo>
                  <a:lnTo>
                    <a:pt x="83" y="62"/>
                  </a:lnTo>
                  <a:lnTo>
                    <a:pt x="97" y="76"/>
                  </a:lnTo>
                  <a:lnTo>
                    <a:pt x="112" y="9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06" name="Freeform 114">
              <a:extLst>
                <a:ext uri="{FF2B5EF4-FFF2-40B4-BE49-F238E27FC236}">
                  <a16:creationId xmlns:a16="http://schemas.microsoft.com/office/drawing/2014/main" id="{C5316466-9566-4AAD-B3BB-609D5726AAA4}"/>
                </a:ext>
              </a:extLst>
            </p:cNvPr>
            <p:cNvSpPr>
              <a:spLocks/>
            </p:cNvSpPr>
            <p:nvPr/>
          </p:nvSpPr>
          <p:spPr bwMode="auto">
            <a:xfrm>
              <a:off x="2229" y="2940"/>
              <a:ext cx="72" cy="111"/>
            </a:xfrm>
            <a:custGeom>
              <a:avLst/>
              <a:gdLst>
                <a:gd name="T0" fmla="*/ 143 w 143"/>
                <a:gd name="T1" fmla="*/ 194 h 221"/>
                <a:gd name="T2" fmla="*/ 120 w 143"/>
                <a:gd name="T3" fmla="*/ 213 h 221"/>
                <a:gd name="T4" fmla="*/ 99 w 143"/>
                <a:gd name="T5" fmla="*/ 221 h 221"/>
                <a:gd name="T6" fmla="*/ 81 w 143"/>
                <a:gd name="T7" fmla="*/ 217 h 221"/>
                <a:gd name="T8" fmla="*/ 66 w 143"/>
                <a:gd name="T9" fmla="*/ 209 h 221"/>
                <a:gd name="T10" fmla="*/ 48 w 143"/>
                <a:gd name="T11" fmla="*/ 194 h 221"/>
                <a:gd name="T12" fmla="*/ 38 w 143"/>
                <a:gd name="T13" fmla="*/ 178 h 221"/>
                <a:gd name="T14" fmla="*/ 27 w 143"/>
                <a:gd name="T15" fmla="*/ 161 h 221"/>
                <a:gd name="T16" fmla="*/ 23 w 143"/>
                <a:gd name="T17" fmla="*/ 147 h 221"/>
                <a:gd name="T18" fmla="*/ 0 w 143"/>
                <a:gd name="T19" fmla="*/ 2 h 221"/>
                <a:gd name="T20" fmla="*/ 35 w 143"/>
                <a:gd name="T21" fmla="*/ 0 h 221"/>
                <a:gd name="T22" fmla="*/ 62 w 143"/>
                <a:gd name="T23" fmla="*/ 11 h 221"/>
                <a:gd name="T24" fmla="*/ 81 w 143"/>
                <a:gd name="T25" fmla="*/ 31 h 221"/>
                <a:gd name="T26" fmla="*/ 99 w 143"/>
                <a:gd name="T27" fmla="*/ 62 h 221"/>
                <a:gd name="T28" fmla="*/ 108 w 143"/>
                <a:gd name="T29" fmla="*/ 93 h 221"/>
                <a:gd name="T30" fmla="*/ 120 w 143"/>
                <a:gd name="T31" fmla="*/ 128 h 221"/>
                <a:gd name="T32" fmla="*/ 130 w 143"/>
                <a:gd name="T33" fmla="*/ 161 h 221"/>
                <a:gd name="T34" fmla="*/ 143 w 143"/>
                <a:gd name="T35" fmla="*/ 194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3" h="221">
                  <a:moveTo>
                    <a:pt x="143" y="194"/>
                  </a:moveTo>
                  <a:lnTo>
                    <a:pt x="120" y="213"/>
                  </a:lnTo>
                  <a:lnTo>
                    <a:pt x="99" y="221"/>
                  </a:lnTo>
                  <a:lnTo>
                    <a:pt x="81" y="217"/>
                  </a:lnTo>
                  <a:lnTo>
                    <a:pt x="66" y="209"/>
                  </a:lnTo>
                  <a:lnTo>
                    <a:pt x="48" y="194"/>
                  </a:lnTo>
                  <a:lnTo>
                    <a:pt x="38" y="178"/>
                  </a:lnTo>
                  <a:lnTo>
                    <a:pt x="27" y="161"/>
                  </a:lnTo>
                  <a:lnTo>
                    <a:pt x="23" y="147"/>
                  </a:lnTo>
                  <a:lnTo>
                    <a:pt x="0" y="2"/>
                  </a:lnTo>
                  <a:lnTo>
                    <a:pt x="35" y="0"/>
                  </a:lnTo>
                  <a:lnTo>
                    <a:pt x="62" y="11"/>
                  </a:lnTo>
                  <a:lnTo>
                    <a:pt x="81" y="31"/>
                  </a:lnTo>
                  <a:lnTo>
                    <a:pt x="99" y="62"/>
                  </a:lnTo>
                  <a:lnTo>
                    <a:pt x="108" y="93"/>
                  </a:lnTo>
                  <a:lnTo>
                    <a:pt x="120" y="128"/>
                  </a:lnTo>
                  <a:lnTo>
                    <a:pt x="130" y="161"/>
                  </a:lnTo>
                  <a:lnTo>
                    <a:pt x="143" y="19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07" name="Freeform 115">
              <a:extLst>
                <a:ext uri="{FF2B5EF4-FFF2-40B4-BE49-F238E27FC236}">
                  <a16:creationId xmlns:a16="http://schemas.microsoft.com/office/drawing/2014/main" id="{F3614E69-9347-4AE4-BC9C-F2B1EC930BB1}"/>
                </a:ext>
              </a:extLst>
            </p:cNvPr>
            <p:cNvSpPr>
              <a:spLocks/>
            </p:cNvSpPr>
            <p:nvPr/>
          </p:nvSpPr>
          <p:spPr bwMode="auto">
            <a:xfrm>
              <a:off x="2019" y="2984"/>
              <a:ext cx="42" cy="42"/>
            </a:xfrm>
            <a:custGeom>
              <a:avLst/>
              <a:gdLst>
                <a:gd name="T0" fmla="*/ 0 w 83"/>
                <a:gd name="T1" fmla="*/ 60 h 83"/>
                <a:gd name="T2" fmla="*/ 35 w 83"/>
                <a:gd name="T3" fmla="*/ 0 h 83"/>
                <a:gd name="T4" fmla="*/ 83 w 83"/>
                <a:gd name="T5" fmla="*/ 83 h 83"/>
                <a:gd name="T6" fmla="*/ 0 w 83"/>
                <a:gd name="T7" fmla="*/ 60 h 83"/>
              </a:gdLst>
              <a:ahLst/>
              <a:cxnLst>
                <a:cxn ang="0">
                  <a:pos x="T0" y="T1"/>
                </a:cxn>
                <a:cxn ang="0">
                  <a:pos x="T2" y="T3"/>
                </a:cxn>
                <a:cxn ang="0">
                  <a:pos x="T4" y="T5"/>
                </a:cxn>
                <a:cxn ang="0">
                  <a:pos x="T6" y="T7"/>
                </a:cxn>
              </a:cxnLst>
              <a:rect l="0" t="0" r="r" b="b"/>
              <a:pathLst>
                <a:path w="83" h="83">
                  <a:moveTo>
                    <a:pt x="0" y="60"/>
                  </a:moveTo>
                  <a:lnTo>
                    <a:pt x="35" y="0"/>
                  </a:lnTo>
                  <a:lnTo>
                    <a:pt x="83" y="83"/>
                  </a:lnTo>
                  <a:lnTo>
                    <a:pt x="0"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08" name="Freeform 116">
              <a:extLst>
                <a:ext uri="{FF2B5EF4-FFF2-40B4-BE49-F238E27FC236}">
                  <a16:creationId xmlns:a16="http://schemas.microsoft.com/office/drawing/2014/main" id="{B35471A3-86BC-47FD-A066-72B974CBDD52}"/>
                </a:ext>
              </a:extLst>
            </p:cNvPr>
            <p:cNvSpPr>
              <a:spLocks/>
            </p:cNvSpPr>
            <p:nvPr/>
          </p:nvSpPr>
          <p:spPr bwMode="auto">
            <a:xfrm>
              <a:off x="1710" y="2803"/>
              <a:ext cx="452" cy="426"/>
            </a:xfrm>
            <a:custGeom>
              <a:avLst/>
              <a:gdLst>
                <a:gd name="T0" fmla="*/ 846 w 904"/>
                <a:gd name="T1" fmla="*/ 266 h 853"/>
                <a:gd name="T2" fmla="*/ 840 w 904"/>
                <a:gd name="T3" fmla="*/ 326 h 853"/>
                <a:gd name="T4" fmla="*/ 850 w 904"/>
                <a:gd name="T5" fmla="*/ 384 h 853"/>
                <a:gd name="T6" fmla="*/ 869 w 904"/>
                <a:gd name="T7" fmla="*/ 440 h 853"/>
                <a:gd name="T8" fmla="*/ 888 w 904"/>
                <a:gd name="T9" fmla="*/ 497 h 853"/>
                <a:gd name="T10" fmla="*/ 902 w 904"/>
                <a:gd name="T11" fmla="*/ 549 h 853"/>
                <a:gd name="T12" fmla="*/ 904 w 904"/>
                <a:gd name="T13" fmla="*/ 603 h 853"/>
                <a:gd name="T14" fmla="*/ 886 w 904"/>
                <a:gd name="T15" fmla="*/ 656 h 853"/>
                <a:gd name="T16" fmla="*/ 846 w 904"/>
                <a:gd name="T17" fmla="*/ 710 h 853"/>
                <a:gd name="T18" fmla="*/ 787 w 904"/>
                <a:gd name="T19" fmla="*/ 758 h 853"/>
                <a:gd name="T20" fmla="*/ 729 w 904"/>
                <a:gd name="T21" fmla="*/ 795 h 853"/>
                <a:gd name="T22" fmla="*/ 671 w 904"/>
                <a:gd name="T23" fmla="*/ 819 h 853"/>
                <a:gd name="T24" fmla="*/ 615 w 904"/>
                <a:gd name="T25" fmla="*/ 834 h 853"/>
                <a:gd name="T26" fmla="*/ 553 w 904"/>
                <a:gd name="T27" fmla="*/ 842 h 853"/>
                <a:gd name="T28" fmla="*/ 493 w 904"/>
                <a:gd name="T29" fmla="*/ 846 h 853"/>
                <a:gd name="T30" fmla="*/ 431 w 904"/>
                <a:gd name="T31" fmla="*/ 850 h 853"/>
                <a:gd name="T32" fmla="*/ 367 w 904"/>
                <a:gd name="T33" fmla="*/ 853 h 853"/>
                <a:gd name="T34" fmla="*/ 43 w 904"/>
                <a:gd name="T35" fmla="*/ 613 h 853"/>
                <a:gd name="T36" fmla="*/ 33 w 904"/>
                <a:gd name="T37" fmla="*/ 551 h 853"/>
                <a:gd name="T38" fmla="*/ 21 w 904"/>
                <a:gd name="T39" fmla="*/ 491 h 853"/>
                <a:gd name="T40" fmla="*/ 8 w 904"/>
                <a:gd name="T41" fmla="*/ 427 h 853"/>
                <a:gd name="T42" fmla="*/ 0 w 904"/>
                <a:gd name="T43" fmla="*/ 367 h 853"/>
                <a:gd name="T44" fmla="*/ 0 w 904"/>
                <a:gd name="T45" fmla="*/ 307 h 853"/>
                <a:gd name="T46" fmla="*/ 14 w 904"/>
                <a:gd name="T47" fmla="*/ 252 h 853"/>
                <a:gd name="T48" fmla="*/ 47 w 904"/>
                <a:gd name="T49" fmla="*/ 202 h 853"/>
                <a:gd name="T50" fmla="*/ 103 w 904"/>
                <a:gd name="T51" fmla="*/ 159 h 853"/>
                <a:gd name="T52" fmla="*/ 159 w 904"/>
                <a:gd name="T53" fmla="*/ 59 h 853"/>
                <a:gd name="T54" fmla="*/ 229 w 904"/>
                <a:gd name="T55" fmla="*/ 10 h 853"/>
                <a:gd name="T56" fmla="*/ 303 w 904"/>
                <a:gd name="T57" fmla="*/ 0 h 853"/>
                <a:gd name="T58" fmla="*/ 384 w 904"/>
                <a:gd name="T59" fmla="*/ 20 h 853"/>
                <a:gd name="T60" fmla="*/ 467 w 904"/>
                <a:gd name="T61" fmla="*/ 51 h 853"/>
                <a:gd name="T62" fmla="*/ 557 w 904"/>
                <a:gd name="T63" fmla="*/ 84 h 853"/>
                <a:gd name="T64" fmla="*/ 646 w 904"/>
                <a:gd name="T65" fmla="*/ 103 h 853"/>
                <a:gd name="T66" fmla="*/ 737 w 904"/>
                <a:gd name="T67" fmla="*/ 99 h 853"/>
                <a:gd name="T68" fmla="*/ 846 w 904"/>
                <a:gd name="T69" fmla="*/ 266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04" h="853">
                  <a:moveTo>
                    <a:pt x="846" y="266"/>
                  </a:moveTo>
                  <a:lnTo>
                    <a:pt x="840" y="326"/>
                  </a:lnTo>
                  <a:lnTo>
                    <a:pt x="850" y="384"/>
                  </a:lnTo>
                  <a:lnTo>
                    <a:pt x="869" y="440"/>
                  </a:lnTo>
                  <a:lnTo>
                    <a:pt x="888" y="497"/>
                  </a:lnTo>
                  <a:lnTo>
                    <a:pt x="902" y="549"/>
                  </a:lnTo>
                  <a:lnTo>
                    <a:pt x="904" y="603"/>
                  </a:lnTo>
                  <a:lnTo>
                    <a:pt x="886" y="656"/>
                  </a:lnTo>
                  <a:lnTo>
                    <a:pt x="846" y="710"/>
                  </a:lnTo>
                  <a:lnTo>
                    <a:pt x="787" y="758"/>
                  </a:lnTo>
                  <a:lnTo>
                    <a:pt x="729" y="795"/>
                  </a:lnTo>
                  <a:lnTo>
                    <a:pt x="671" y="819"/>
                  </a:lnTo>
                  <a:lnTo>
                    <a:pt x="615" y="834"/>
                  </a:lnTo>
                  <a:lnTo>
                    <a:pt x="553" y="842"/>
                  </a:lnTo>
                  <a:lnTo>
                    <a:pt x="493" y="846"/>
                  </a:lnTo>
                  <a:lnTo>
                    <a:pt x="431" y="850"/>
                  </a:lnTo>
                  <a:lnTo>
                    <a:pt x="367" y="853"/>
                  </a:lnTo>
                  <a:lnTo>
                    <a:pt x="43" y="613"/>
                  </a:lnTo>
                  <a:lnTo>
                    <a:pt x="33" y="551"/>
                  </a:lnTo>
                  <a:lnTo>
                    <a:pt x="21" y="491"/>
                  </a:lnTo>
                  <a:lnTo>
                    <a:pt x="8" y="427"/>
                  </a:lnTo>
                  <a:lnTo>
                    <a:pt x="0" y="367"/>
                  </a:lnTo>
                  <a:lnTo>
                    <a:pt x="0" y="307"/>
                  </a:lnTo>
                  <a:lnTo>
                    <a:pt x="14" y="252"/>
                  </a:lnTo>
                  <a:lnTo>
                    <a:pt x="47" y="202"/>
                  </a:lnTo>
                  <a:lnTo>
                    <a:pt x="103" y="159"/>
                  </a:lnTo>
                  <a:lnTo>
                    <a:pt x="159" y="59"/>
                  </a:lnTo>
                  <a:lnTo>
                    <a:pt x="229" y="10"/>
                  </a:lnTo>
                  <a:lnTo>
                    <a:pt x="303" y="0"/>
                  </a:lnTo>
                  <a:lnTo>
                    <a:pt x="384" y="20"/>
                  </a:lnTo>
                  <a:lnTo>
                    <a:pt x="467" y="51"/>
                  </a:lnTo>
                  <a:lnTo>
                    <a:pt x="557" y="84"/>
                  </a:lnTo>
                  <a:lnTo>
                    <a:pt x="646" y="103"/>
                  </a:lnTo>
                  <a:lnTo>
                    <a:pt x="737" y="99"/>
                  </a:lnTo>
                  <a:lnTo>
                    <a:pt x="846" y="2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09" name="Freeform 117">
              <a:extLst>
                <a:ext uri="{FF2B5EF4-FFF2-40B4-BE49-F238E27FC236}">
                  <a16:creationId xmlns:a16="http://schemas.microsoft.com/office/drawing/2014/main" id="{57AE2BD0-5709-439F-B70E-3554393D51F8}"/>
                </a:ext>
              </a:extLst>
            </p:cNvPr>
            <p:cNvSpPr>
              <a:spLocks/>
            </p:cNvSpPr>
            <p:nvPr/>
          </p:nvSpPr>
          <p:spPr bwMode="auto">
            <a:xfrm>
              <a:off x="1875" y="2858"/>
              <a:ext cx="210" cy="192"/>
            </a:xfrm>
            <a:custGeom>
              <a:avLst/>
              <a:gdLst>
                <a:gd name="T0" fmla="*/ 421 w 421"/>
                <a:gd name="T1" fmla="*/ 238 h 384"/>
                <a:gd name="T2" fmla="*/ 417 w 421"/>
                <a:gd name="T3" fmla="*/ 271 h 384"/>
                <a:gd name="T4" fmla="*/ 407 w 421"/>
                <a:gd name="T5" fmla="*/ 296 h 384"/>
                <a:gd name="T6" fmla="*/ 386 w 421"/>
                <a:gd name="T7" fmla="*/ 314 h 384"/>
                <a:gd name="T8" fmla="*/ 361 w 421"/>
                <a:gd name="T9" fmla="*/ 328 h 384"/>
                <a:gd name="T10" fmla="*/ 329 w 421"/>
                <a:gd name="T11" fmla="*/ 337 h 384"/>
                <a:gd name="T12" fmla="*/ 298 w 421"/>
                <a:gd name="T13" fmla="*/ 349 h 384"/>
                <a:gd name="T14" fmla="*/ 267 w 421"/>
                <a:gd name="T15" fmla="*/ 362 h 384"/>
                <a:gd name="T16" fmla="*/ 240 w 421"/>
                <a:gd name="T17" fmla="*/ 384 h 384"/>
                <a:gd name="T18" fmla="*/ 170 w 421"/>
                <a:gd name="T19" fmla="*/ 368 h 384"/>
                <a:gd name="T20" fmla="*/ 124 w 421"/>
                <a:gd name="T21" fmla="*/ 335 h 384"/>
                <a:gd name="T22" fmla="*/ 93 w 421"/>
                <a:gd name="T23" fmla="*/ 289 h 384"/>
                <a:gd name="T24" fmla="*/ 75 w 421"/>
                <a:gd name="T25" fmla="*/ 234 h 384"/>
                <a:gd name="T26" fmla="*/ 60 w 421"/>
                <a:gd name="T27" fmla="*/ 172 h 384"/>
                <a:gd name="T28" fmla="*/ 46 w 421"/>
                <a:gd name="T29" fmla="*/ 112 h 384"/>
                <a:gd name="T30" fmla="*/ 27 w 421"/>
                <a:gd name="T31" fmla="*/ 52 h 384"/>
                <a:gd name="T32" fmla="*/ 0 w 421"/>
                <a:gd name="T33" fmla="*/ 0 h 384"/>
                <a:gd name="T34" fmla="*/ 58 w 421"/>
                <a:gd name="T35" fmla="*/ 21 h 384"/>
                <a:gd name="T36" fmla="*/ 128 w 421"/>
                <a:gd name="T37" fmla="*/ 33 h 384"/>
                <a:gd name="T38" fmla="*/ 200 w 421"/>
                <a:gd name="T39" fmla="*/ 41 h 384"/>
                <a:gd name="T40" fmla="*/ 271 w 421"/>
                <a:gd name="T41" fmla="*/ 50 h 384"/>
                <a:gd name="T42" fmla="*/ 333 w 421"/>
                <a:gd name="T43" fmla="*/ 66 h 384"/>
                <a:gd name="T44" fmla="*/ 384 w 421"/>
                <a:gd name="T45" fmla="*/ 101 h 384"/>
                <a:gd name="T46" fmla="*/ 413 w 421"/>
                <a:gd name="T47" fmla="*/ 155 h 384"/>
                <a:gd name="T48" fmla="*/ 421 w 421"/>
                <a:gd name="T49" fmla="*/ 238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1" h="384">
                  <a:moveTo>
                    <a:pt x="421" y="238"/>
                  </a:moveTo>
                  <a:lnTo>
                    <a:pt x="417" y="271"/>
                  </a:lnTo>
                  <a:lnTo>
                    <a:pt x="407" y="296"/>
                  </a:lnTo>
                  <a:lnTo>
                    <a:pt x="386" y="314"/>
                  </a:lnTo>
                  <a:lnTo>
                    <a:pt x="361" y="328"/>
                  </a:lnTo>
                  <a:lnTo>
                    <a:pt x="329" y="337"/>
                  </a:lnTo>
                  <a:lnTo>
                    <a:pt x="298" y="349"/>
                  </a:lnTo>
                  <a:lnTo>
                    <a:pt x="267" y="362"/>
                  </a:lnTo>
                  <a:lnTo>
                    <a:pt x="240" y="384"/>
                  </a:lnTo>
                  <a:lnTo>
                    <a:pt x="170" y="368"/>
                  </a:lnTo>
                  <a:lnTo>
                    <a:pt x="124" y="335"/>
                  </a:lnTo>
                  <a:lnTo>
                    <a:pt x="93" y="289"/>
                  </a:lnTo>
                  <a:lnTo>
                    <a:pt x="75" y="234"/>
                  </a:lnTo>
                  <a:lnTo>
                    <a:pt x="60" y="172"/>
                  </a:lnTo>
                  <a:lnTo>
                    <a:pt x="46" y="112"/>
                  </a:lnTo>
                  <a:lnTo>
                    <a:pt x="27" y="52"/>
                  </a:lnTo>
                  <a:lnTo>
                    <a:pt x="0" y="0"/>
                  </a:lnTo>
                  <a:lnTo>
                    <a:pt x="58" y="21"/>
                  </a:lnTo>
                  <a:lnTo>
                    <a:pt x="128" y="33"/>
                  </a:lnTo>
                  <a:lnTo>
                    <a:pt x="200" y="41"/>
                  </a:lnTo>
                  <a:lnTo>
                    <a:pt x="271" y="50"/>
                  </a:lnTo>
                  <a:lnTo>
                    <a:pt x="333" y="66"/>
                  </a:lnTo>
                  <a:lnTo>
                    <a:pt x="384" y="101"/>
                  </a:lnTo>
                  <a:lnTo>
                    <a:pt x="413" y="155"/>
                  </a:lnTo>
                  <a:lnTo>
                    <a:pt x="421" y="238"/>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10" name="Freeform 118">
              <a:extLst>
                <a:ext uri="{FF2B5EF4-FFF2-40B4-BE49-F238E27FC236}">
                  <a16:creationId xmlns:a16="http://schemas.microsoft.com/office/drawing/2014/main" id="{3277F75B-1E83-4666-818E-57C45D8F22B4}"/>
                </a:ext>
              </a:extLst>
            </p:cNvPr>
            <p:cNvSpPr>
              <a:spLocks/>
            </p:cNvSpPr>
            <p:nvPr/>
          </p:nvSpPr>
          <p:spPr bwMode="auto">
            <a:xfrm>
              <a:off x="1759" y="2888"/>
              <a:ext cx="98" cy="143"/>
            </a:xfrm>
            <a:custGeom>
              <a:avLst/>
              <a:gdLst>
                <a:gd name="T0" fmla="*/ 198 w 198"/>
                <a:gd name="T1" fmla="*/ 178 h 287"/>
                <a:gd name="T2" fmla="*/ 6 w 198"/>
                <a:gd name="T3" fmla="*/ 287 h 287"/>
                <a:gd name="T4" fmla="*/ 0 w 198"/>
                <a:gd name="T5" fmla="*/ 248 h 287"/>
                <a:gd name="T6" fmla="*/ 12 w 198"/>
                <a:gd name="T7" fmla="*/ 217 h 287"/>
                <a:gd name="T8" fmla="*/ 35 w 198"/>
                <a:gd name="T9" fmla="*/ 190 h 287"/>
                <a:gd name="T10" fmla="*/ 66 w 198"/>
                <a:gd name="T11" fmla="*/ 167 h 287"/>
                <a:gd name="T12" fmla="*/ 95 w 198"/>
                <a:gd name="T13" fmla="*/ 141 h 287"/>
                <a:gd name="T14" fmla="*/ 120 w 198"/>
                <a:gd name="T15" fmla="*/ 118 h 287"/>
                <a:gd name="T16" fmla="*/ 136 w 198"/>
                <a:gd name="T17" fmla="*/ 91 h 287"/>
                <a:gd name="T18" fmla="*/ 138 w 198"/>
                <a:gd name="T19" fmla="*/ 60 h 287"/>
                <a:gd name="T20" fmla="*/ 6 w 198"/>
                <a:gd name="T21" fmla="*/ 120 h 287"/>
                <a:gd name="T22" fmla="*/ 113 w 198"/>
                <a:gd name="T23" fmla="*/ 0 h 287"/>
                <a:gd name="T24" fmla="*/ 128 w 198"/>
                <a:gd name="T25" fmla="*/ 14 h 287"/>
                <a:gd name="T26" fmla="*/ 142 w 198"/>
                <a:gd name="T27" fmla="*/ 33 h 287"/>
                <a:gd name="T28" fmla="*/ 153 w 198"/>
                <a:gd name="T29" fmla="*/ 54 h 287"/>
                <a:gd name="T30" fmla="*/ 167 w 198"/>
                <a:gd name="T31" fmla="*/ 79 h 287"/>
                <a:gd name="T32" fmla="*/ 175 w 198"/>
                <a:gd name="T33" fmla="*/ 103 h 287"/>
                <a:gd name="T34" fmla="*/ 184 w 198"/>
                <a:gd name="T35" fmla="*/ 130 h 287"/>
                <a:gd name="T36" fmla="*/ 190 w 198"/>
                <a:gd name="T37" fmla="*/ 153 h 287"/>
                <a:gd name="T38" fmla="*/ 198 w 198"/>
                <a:gd name="T39" fmla="*/ 178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8" h="287">
                  <a:moveTo>
                    <a:pt x="198" y="178"/>
                  </a:moveTo>
                  <a:lnTo>
                    <a:pt x="6" y="287"/>
                  </a:lnTo>
                  <a:lnTo>
                    <a:pt x="0" y="248"/>
                  </a:lnTo>
                  <a:lnTo>
                    <a:pt x="12" y="217"/>
                  </a:lnTo>
                  <a:lnTo>
                    <a:pt x="35" y="190"/>
                  </a:lnTo>
                  <a:lnTo>
                    <a:pt x="66" y="167"/>
                  </a:lnTo>
                  <a:lnTo>
                    <a:pt x="95" y="141"/>
                  </a:lnTo>
                  <a:lnTo>
                    <a:pt x="120" y="118"/>
                  </a:lnTo>
                  <a:lnTo>
                    <a:pt x="136" y="91"/>
                  </a:lnTo>
                  <a:lnTo>
                    <a:pt x="138" y="60"/>
                  </a:lnTo>
                  <a:lnTo>
                    <a:pt x="6" y="120"/>
                  </a:lnTo>
                  <a:lnTo>
                    <a:pt x="113" y="0"/>
                  </a:lnTo>
                  <a:lnTo>
                    <a:pt x="128" y="14"/>
                  </a:lnTo>
                  <a:lnTo>
                    <a:pt x="142" y="33"/>
                  </a:lnTo>
                  <a:lnTo>
                    <a:pt x="153" y="54"/>
                  </a:lnTo>
                  <a:lnTo>
                    <a:pt x="167" y="79"/>
                  </a:lnTo>
                  <a:lnTo>
                    <a:pt x="175" y="103"/>
                  </a:lnTo>
                  <a:lnTo>
                    <a:pt x="184" y="130"/>
                  </a:lnTo>
                  <a:lnTo>
                    <a:pt x="190" y="153"/>
                  </a:lnTo>
                  <a:lnTo>
                    <a:pt x="198" y="178"/>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11" name="Freeform 119">
              <a:extLst>
                <a:ext uri="{FF2B5EF4-FFF2-40B4-BE49-F238E27FC236}">
                  <a16:creationId xmlns:a16="http://schemas.microsoft.com/office/drawing/2014/main" id="{18763A8F-E553-4015-8D77-1B094C0A9192}"/>
                </a:ext>
              </a:extLst>
            </p:cNvPr>
            <p:cNvSpPr>
              <a:spLocks/>
            </p:cNvSpPr>
            <p:nvPr/>
          </p:nvSpPr>
          <p:spPr bwMode="auto">
            <a:xfrm>
              <a:off x="1767" y="3001"/>
              <a:ext cx="104" cy="62"/>
            </a:xfrm>
            <a:custGeom>
              <a:avLst/>
              <a:gdLst>
                <a:gd name="T0" fmla="*/ 203 w 207"/>
                <a:gd name="T1" fmla="*/ 60 h 124"/>
                <a:gd name="T2" fmla="*/ 178 w 207"/>
                <a:gd name="T3" fmla="*/ 70 h 124"/>
                <a:gd name="T4" fmla="*/ 155 w 207"/>
                <a:gd name="T5" fmla="*/ 81 h 124"/>
                <a:gd name="T6" fmla="*/ 129 w 207"/>
                <a:gd name="T7" fmla="*/ 93 h 124"/>
                <a:gd name="T8" fmla="*/ 104 w 207"/>
                <a:gd name="T9" fmla="*/ 106 h 124"/>
                <a:gd name="T10" fmla="*/ 77 w 207"/>
                <a:gd name="T11" fmla="*/ 116 h 124"/>
                <a:gd name="T12" fmla="*/ 52 w 207"/>
                <a:gd name="T13" fmla="*/ 122 h 124"/>
                <a:gd name="T14" fmla="*/ 25 w 207"/>
                <a:gd name="T15" fmla="*/ 124 h 124"/>
                <a:gd name="T16" fmla="*/ 0 w 207"/>
                <a:gd name="T17" fmla="*/ 120 h 124"/>
                <a:gd name="T18" fmla="*/ 27 w 207"/>
                <a:gd name="T19" fmla="*/ 118 h 124"/>
                <a:gd name="T20" fmla="*/ 54 w 207"/>
                <a:gd name="T21" fmla="*/ 108 h 124"/>
                <a:gd name="T22" fmla="*/ 77 w 207"/>
                <a:gd name="T23" fmla="*/ 91 h 124"/>
                <a:gd name="T24" fmla="*/ 100 w 207"/>
                <a:gd name="T25" fmla="*/ 73 h 124"/>
                <a:gd name="T26" fmla="*/ 122 w 207"/>
                <a:gd name="T27" fmla="*/ 50 h 124"/>
                <a:gd name="T28" fmla="*/ 147 w 207"/>
                <a:gd name="T29" fmla="*/ 29 h 124"/>
                <a:gd name="T30" fmla="*/ 172 w 207"/>
                <a:gd name="T31" fmla="*/ 11 h 124"/>
                <a:gd name="T32" fmla="*/ 203 w 207"/>
                <a:gd name="T33" fmla="*/ 0 h 124"/>
                <a:gd name="T34" fmla="*/ 207 w 207"/>
                <a:gd name="T35" fmla="*/ 4 h 124"/>
                <a:gd name="T36" fmla="*/ 207 w 207"/>
                <a:gd name="T37" fmla="*/ 21 h 124"/>
                <a:gd name="T38" fmla="*/ 205 w 207"/>
                <a:gd name="T39" fmla="*/ 29 h 124"/>
                <a:gd name="T40" fmla="*/ 203 w 207"/>
                <a:gd name="T41" fmla="*/ 41 h 124"/>
                <a:gd name="T42" fmla="*/ 203 w 207"/>
                <a:gd name="T43" fmla="*/ 50 h 124"/>
                <a:gd name="T44" fmla="*/ 203 w 207"/>
                <a:gd name="T45" fmla="*/ 6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7" h="124">
                  <a:moveTo>
                    <a:pt x="203" y="60"/>
                  </a:moveTo>
                  <a:lnTo>
                    <a:pt x="178" y="70"/>
                  </a:lnTo>
                  <a:lnTo>
                    <a:pt x="155" y="81"/>
                  </a:lnTo>
                  <a:lnTo>
                    <a:pt x="129" y="93"/>
                  </a:lnTo>
                  <a:lnTo>
                    <a:pt x="104" y="106"/>
                  </a:lnTo>
                  <a:lnTo>
                    <a:pt x="77" y="116"/>
                  </a:lnTo>
                  <a:lnTo>
                    <a:pt x="52" y="122"/>
                  </a:lnTo>
                  <a:lnTo>
                    <a:pt x="25" y="124"/>
                  </a:lnTo>
                  <a:lnTo>
                    <a:pt x="0" y="120"/>
                  </a:lnTo>
                  <a:lnTo>
                    <a:pt x="27" y="118"/>
                  </a:lnTo>
                  <a:lnTo>
                    <a:pt x="54" y="108"/>
                  </a:lnTo>
                  <a:lnTo>
                    <a:pt x="77" y="91"/>
                  </a:lnTo>
                  <a:lnTo>
                    <a:pt x="100" y="73"/>
                  </a:lnTo>
                  <a:lnTo>
                    <a:pt x="122" y="50"/>
                  </a:lnTo>
                  <a:lnTo>
                    <a:pt x="147" y="29"/>
                  </a:lnTo>
                  <a:lnTo>
                    <a:pt x="172" y="11"/>
                  </a:lnTo>
                  <a:lnTo>
                    <a:pt x="203" y="0"/>
                  </a:lnTo>
                  <a:lnTo>
                    <a:pt x="207" y="4"/>
                  </a:lnTo>
                  <a:lnTo>
                    <a:pt x="207" y="21"/>
                  </a:lnTo>
                  <a:lnTo>
                    <a:pt x="205" y="29"/>
                  </a:lnTo>
                  <a:lnTo>
                    <a:pt x="203" y="41"/>
                  </a:lnTo>
                  <a:lnTo>
                    <a:pt x="203" y="50"/>
                  </a:lnTo>
                  <a:lnTo>
                    <a:pt x="203"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12" name="Freeform 120">
              <a:extLst>
                <a:ext uri="{FF2B5EF4-FFF2-40B4-BE49-F238E27FC236}">
                  <a16:creationId xmlns:a16="http://schemas.microsoft.com/office/drawing/2014/main" id="{64425B5B-42B8-4A4B-A537-68540EA6A3B9}"/>
                </a:ext>
              </a:extLst>
            </p:cNvPr>
            <p:cNvSpPr>
              <a:spLocks/>
            </p:cNvSpPr>
            <p:nvPr/>
          </p:nvSpPr>
          <p:spPr bwMode="auto">
            <a:xfrm>
              <a:off x="2091" y="3062"/>
              <a:ext cx="18" cy="47"/>
            </a:xfrm>
            <a:custGeom>
              <a:avLst/>
              <a:gdLst>
                <a:gd name="T0" fmla="*/ 35 w 35"/>
                <a:gd name="T1" fmla="*/ 95 h 95"/>
                <a:gd name="T2" fmla="*/ 25 w 35"/>
                <a:gd name="T3" fmla="*/ 87 h 95"/>
                <a:gd name="T4" fmla="*/ 18 w 35"/>
                <a:gd name="T5" fmla="*/ 79 h 95"/>
                <a:gd name="T6" fmla="*/ 10 w 35"/>
                <a:gd name="T7" fmla="*/ 68 h 95"/>
                <a:gd name="T8" fmla="*/ 6 w 35"/>
                <a:gd name="T9" fmla="*/ 56 h 95"/>
                <a:gd name="T10" fmla="*/ 0 w 35"/>
                <a:gd name="T11" fmla="*/ 41 h 95"/>
                <a:gd name="T12" fmla="*/ 2 w 35"/>
                <a:gd name="T13" fmla="*/ 27 h 95"/>
                <a:gd name="T14" fmla="*/ 4 w 35"/>
                <a:gd name="T15" fmla="*/ 12 h 95"/>
                <a:gd name="T16" fmla="*/ 12 w 35"/>
                <a:gd name="T17" fmla="*/ 0 h 95"/>
                <a:gd name="T18" fmla="*/ 35 w 35"/>
                <a:gd name="T19" fmla="*/ 0 h 95"/>
                <a:gd name="T20" fmla="*/ 35 w 35"/>
                <a:gd name="T21"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 h="95">
                  <a:moveTo>
                    <a:pt x="35" y="95"/>
                  </a:moveTo>
                  <a:lnTo>
                    <a:pt x="25" y="87"/>
                  </a:lnTo>
                  <a:lnTo>
                    <a:pt x="18" y="79"/>
                  </a:lnTo>
                  <a:lnTo>
                    <a:pt x="10" y="68"/>
                  </a:lnTo>
                  <a:lnTo>
                    <a:pt x="6" y="56"/>
                  </a:lnTo>
                  <a:lnTo>
                    <a:pt x="0" y="41"/>
                  </a:lnTo>
                  <a:lnTo>
                    <a:pt x="2" y="27"/>
                  </a:lnTo>
                  <a:lnTo>
                    <a:pt x="4" y="12"/>
                  </a:lnTo>
                  <a:lnTo>
                    <a:pt x="12" y="0"/>
                  </a:lnTo>
                  <a:lnTo>
                    <a:pt x="35" y="0"/>
                  </a:lnTo>
                  <a:lnTo>
                    <a:pt x="35" y="9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13" name="Freeform 121">
              <a:extLst>
                <a:ext uri="{FF2B5EF4-FFF2-40B4-BE49-F238E27FC236}">
                  <a16:creationId xmlns:a16="http://schemas.microsoft.com/office/drawing/2014/main" id="{727EEEE4-26C2-4942-9BCB-A452B898630A}"/>
                </a:ext>
              </a:extLst>
            </p:cNvPr>
            <p:cNvSpPr>
              <a:spLocks/>
            </p:cNvSpPr>
            <p:nvPr/>
          </p:nvSpPr>
          <p:spPr bwMode="auto">
            <a:xfrm>
              <a:off x="1857" y="3073"/>
              <a:ext cx="54" cy="103"/>
            </a:xfrm>
            <a:custGeom>
              <a:avLst/>
              <a:gdLst>
                <a:gd name="T0" fmla="*/ 107 w 107"/>
                <a:gd name="T1" fmla="*/ 206 h 206"/>
                <a:gd name="T2" fmla="*/ 91 w 107"/>
                <a:gd name="T3" fmla="*/ 194 h 206"/>
                <a:gd name="T4" fmla="*/ 79 w 107"/>
                <a:gd name="T5" fmla="*/ 183 h 206"/>
                <a:gd name="T6" fmla="*/ 64 w 107"/>
                <a:gd name="T7" fmla="*/ 169 h 206"/>
                <a:gd name="T8" fmla="*/ 52 w 107"/>
                <a:gd name="T9" fmla="*/ 155 h 206"/>
                <a:gd name="T10" fmla="*/ 39 w 107"/>
                <a:gd name="T11" fmla="*/ 142 h 206"/>
                <a:gd name="T12" fmla="*/ 25 w 107"/>
                <a:gd name="T13" fmla="*/ 128 h 206"/>
                <a:gd name="T14" fmla="*/ 12 w 107"/>
                <a:gd name="T15" fmla="*/ 117 h 206"/>
                <a:gd name="T16" fmla="*/ 0 w 107"/>
                <a:gd name="T17" fmla="*/ 109 h 206"/>
                <a:gd name="T18" fmla="*/ 107 w 107"/>
                <a:gd name="T19" fmla="*/ 0 h 206"/>
                <a:gd name="T20" fmla="*/ 107 w 107"/>
                <a:gd name="T21" fmla="*/ 20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7" h="206">
                  <a:moveTo>
                    <a:pt x="107" y="206"/>
                  </a:moveTo>
                  <a:lnTo>
                    <a:pt x="91" y="194"/>
                  </a:lnTo>
                  <a:lnTo>
                    <a:pt x="79" y="183"/>
                  </a:lnTo>
                  <a:lnTo>
                    <a:pt x="64" y="169"/>
                  </a:lnTo>
                  <a:lnTo>
                    <a:pt x="52" y="155"/>
                  </a:lnTo>
                  <a:lnTo>
                    <a:pt x="39" y="142"/>
                  </a:lnTo>
                  <a:lnTo>
                    <a:pt x="25" y="128"/>
                  </a:lnTo>
                  <a:lnTo>
                    <a:pt x="12" y="117"/>
                  </a:lnTo>
                  <a:lnTo>
                    <a:pt x="0" y="109"/>
                  </a:lnTo>
                  <a:lnTo>
                    <a:pt x="107" y="0"/>
                  </a:lnTo>
                  <a:lnTo>
                    <a:pt x="107" y="206"/>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14" name="Freeform 122">
              <a:extLst>
                <a:ext uri="{FF2B5EF4-FFF2-40B4-BE49-F238E27FC236}">
                  <a16:creationId xmlns:a16="http://schemas.microsoft.com/office/drawing/2014/main" id="{67DE582F-03EB-432C-A013-4E649C54EA04}"/>
                </a:ext>
              </a:extLst>
            </p:cNvPr>
            <p:cNvSpPr>
              <a:spLocks/>
            </p:cNvSpPr>
            <p:nvPr/>
          </p:nvSpPr>
          <p:spPr bwMode="auto">
            <a:xfrm>
              <a:off x="1947" y="3083"/>
              <a:ext cx="32" cy="99"/>
            </a:xfrm>
            <a:custGeom>
              <a:avLst/>
              <a:gdLst>
                <a:gd name="T0" fmla="*/ 60 w 64"/>
                <a:gd name="T1" fmla="*/ 112 h 197"/>
                <a:gd name="T2" fmla="*/ 60 w 64"/>
                <a:gd name="T3" fmla="*/ 124 h 197"/>
                <a:gd name="T4" fmla="*/ 62 w 64"/>
                <a:gd name="T5" fmla="*/ 139 h 197"/>
                <a:gd name="T6" fmla="*/ 58 w 64"/>
                <a:gd name="T7" fmla="*/ 153 h 197"/>
                <a:gd name="T8" fmla="*/ 55 w 64"/>
                <a:gd name="T9" fmla="*/ 168 h 197"/>
                <a:gd name="T10" fmla="*/ 45 w 64"/>
                <a:gd name="T11" fmla="*/ 178 h 197"/>
                <a:gd name="T12" fmla="*/ 37 w 64"/>
                <a:gd name="T13" fmla="*/ 188 h 197"/>
                <a:gd name="T14" fmla="*/ 26 w 64"/>
                <a:gd name="T15" fmla="*/ 194 h 197"/>
                <a:gd name="T16" fmla="*/ 14 w 64"/>
                <a:gd name="T17" fmla="*/ 197 h 197"/>
                <a:gd name="T18" fmla="*/ 0 w 64"/>
                <a:gd name="T19" fmla="*/ 5 h 197"/>
                <a:gd name="T20" fmla="*/ 22 w 64"/>
                <a:gd name="T21" fmla="*/ 0 h 197"/>
                <a:gd name="T22" fmla="*/ 39 w 64"/>
                <a:gd name="T23" fmla="*/ 5 h 197"/>
                <a:gd name="T24" fmla="*/ 51 w 64"/>
                <a:gd name="T25" fmla="*/ 17 h 197"/>
                <a:gd name="T26" fmla="*/ 60 w 64"/>
                <a:gd name="T27" fmla="*/ 35 h 197"/>
                <a:gd name="T28" fmla="*/ 62 w 64"/>
                <a:gd name="T29" fmla="*/ 54 h 197"/>
                <a:gd name="T30" fmla="*/ 64 w 64"/>
                <a:gd name="T31" fmla="*/ 75 h 197"/>
                <a:gd name="T32" fmla="*/ 62 w 64"/>
                <a:gd name="T33" fmla="*/ 95 h 197"/>
                <a:gd name="T34" fmla="*/ 60 w 64"/>
                <a:gd name="T35" fmla="*/ 112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4" h="197">
                  <a:moveTo>
                    <a:pt x="60" y="112"/>
                  </a:moveTo>
                  <a:lnTo>
                    <a:pt x="60" y="124"/>
                  </a:lnTo>
                  <a:lnTo>
                    <a:pt x="62" y="139"/>
                  </a:lnTo>
                  <a:lnTo>
                    <a:pt x="58" y="153"/>
                  </a:lnTo>
                  <a:lnTo>
                    <a:pt x="55" y="168"/>
                  </a:lnTo>
                  <a:lnTo>
                    <a:pt x="45" y="178"/>
                  </a:lnTo>
                  <a:lnTo>
                    <a:pt x="37" y="188"/>
                  </a:lnTo>
                  <a:lnTo>
                    <a:pt x="26" y="194"/>
                  </a:lnTo>
                  <a:lnTo>
                    <a:pt x="14" y="197"/>
                  </a:lnTo>
                  <a:lnTo>
                    <a:pt x="0" y="5"/>
                  </a:lnTo>
                  <a:lnTo>
                    <a:pt x="22" y="0"/>
                  </a:lnTo>
                  <a:lnTo>
                    <a:pt x="39" y="5"/>
                  </a:lnTo>
                  <a:lnTo>
                    <a:pt x="51" y="17"/>
                  </a:lnTo>
                  <a:lnTo>
                    <a:pt x="60" y="35"/>
                  </a:lnTo>
                  <a:lnTo>
                    <a:pt x="62" y="54"/>
                  </a:lnTo>
                  <a:lnTo>
                    <a:pt x="64" y="75"/>
                  </a:lnTo>
                  <a:lnTo>
                    <a:pt x="62" y="95"/>
                  </a:lnTo>
                  <a:lnTo>
                    <a:pt x="60" y="11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15" name="Freeform 123">
              <a:extLst>
                <a:ext uri="{FF2B5EF4-FFF2-40B4-BE49-F238E27FC236}">
                  <a16:creationId xmlns:a16="http://schemas.microsoft.com/office/drawing/2014/main" id="{ACDE918A-B576-47C0-8741-FCC4AD8C729D}"/>
                </a:ext>
              </a:extLst>
            </p:cNvPr>
            <p:cNvSpPr>
              <a:spLocks/>
            </p:cNvSpPr>
            <p:nvPr/>
          </p:nvSpPr>
          <p:spPr bwMode="auto">
            <a:xfrm>
              <a:off x="2048" y="3103"/>
              <a:ext cx="24" cy="54"/>
            </a:xfrm>
            <a:custGeom>
              <a:avLst/>
              <a:gdLst>
                <a:gd name="T0" fmla="*/ 14 w 46"/>
                <a:gd name="T1" fmla="*/ 109 h 109"/>
                <a:gd name="T2" fmla="*/ 0 w 46"/>
                <a:gd name="T3" fmla="*/ 109 h 109"/>
                <a:gd name="T4" fmla="*/ 14 w 46"/>
                <a:gd name="T5" fmla="*/ 0 h 109"/>
                <a:gd name="T6" fmla="*/ 17 w 46"/>
                <a:gd name="T7" fmla="*/ 10 h 109"/>
                <a:gd name="T8" fmla="*/ 27 w 46"/>
                <a:gd name="T9" fmla="*/ 26 h 109"/>
                <a:gd name="T10" fmla="*/ 35 w 46"/>
                <a:gd name="T11" fmla="*/ 41 h 109"/>
                <a:gd name="T12" fmla="*/ 45 w 46"/>
                <a:gd name="T13" fmla="*/ 59 h 109"/>
                <a:gd name="T14" fmla="*/ 46 w 46"/>
                <a:gd name="T15" fmla="*/ 74 h 109"/>
                <a:gd name="T16" fmla="*/ 45 w 46"/>
                <a:gd name="T17" fmla="*/ 90 h 109"/>
                <a:gd name="T18" fmla="*/ 33 w 46"/>
                <a:gd name="T19" fmla="*/ 101 h 109"/>
                <a:gd name="T20" fmla="*/ 14 w 46"/>
                <a:gd name="T21"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109">
                  <a:moveTo>
                    <a:pt x="14" y="109"/>
                  </a:moveTo>
                  <a:lnTo>
                    <a:pt x="0" y="109"/>
                  </a:lnTo>
                  <a:lnTo>
                    <a:pt x="14" y="0"/>
                  </a:lnTo>
                  <a:lnTo>
                    <a:pt x="17" y="10"/>
                  </a:lnTo>
                  <a:lnTo>
                    <a:pt x="27" y="26"/>
                  </a:lnTo>
                  <a:lnTo>
                    <a:pt x="35" y="41"/>
                  </a:lnTo>
                  <a:lnTo>
                    <a:pt x="45" y="59"/>
                  </a:lnTo>
                  <a:lnTo>
                    <a:pt x="46" y="74"/>
                  </a:lnTo>
                  <a:lnTo>
                    <a:pt x="45" y="90"/>
                  </a:lnTo>
                  <a:lnTo>
                    <a:pt x="33" y="101"/>
                  </a:lnTo>
                  <a:lnTo>
                    <a:pt x="14" y="10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3916" name="Text Box 124">
            <a:extLst>
              <a:ext uri="{FF2B5EF4-FFF2-40B4-BE49-F238E27FC236}">
                <a16:creationId xmlns:a16="http://schemas.microsoft.com/office/drawing/2014/main" id="{30C84D1F-45F4-46E5-A567-B9698819DA9A}"/>
              </a:ext>
            </a:extLst>
          </p:cNvPr>
          <p:cNvSpPr txBox="1">
            <a:spLocks noChangeArrowheads="1"/>
          </p:cNvSpPr>
          <p:nvPr/>
        </p:nvSpPr>
        <p:spPr bwMode="auto">
          <a:xfrm>
            <a:off x="2498725" y="714375"/>
            <a:ext cx="6264275" cy="1190625"/>
          </a:xfrm>
          <a:prstGeom prst="rect">
            <a:avLst/>
          </a:prstGeom>
          <a:noFill/>
          <a:ln>
            <a:noFill/>
          </a:ln>
          <a:effectLst>
            <a:outerShdw dist="71842" dir="2700000" algn="ctr" rotWithShape="0">
              <a:schemeClr val="bg1">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r">
              <a:lnSpc>
                <a:spcPct val="75000"/>
              </a:lnSpc>
            </a:pPr>
            <a:r>
              <a:rPr lang="en-US" altLang="en-US" sz="9600">
                <a:solidFill>
                  <a:srgbClr val="800000"/>
                </a:solidFill>
                <a:latin typeface="Bodoni MT Black" panose="02070A03080606020203" pitchFamily="18" charset="0"/>
              </a:rPr>
              <a:t>One Hope</a:t>
            </a: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grpId="0" nodeType="afterEffect">
                                  <p:stCondLst>
                                    <p:cond delay="0"/>
                                  </p:stCondLst>
                                  <p:iterate type="lt">
                                    <p:tmPct val="0"/>
                                  </p:iterate>
                                  <p:childTnLst>
                                    <p:set>
                                      <p:cBhvr>
                                        <p:cTn id="6" dur="1" fill="hold">
                                          <p:stCondLst>
                                            <p:cond delay="0"/>
                                          </p:stCondLst>
                                        </p:cTn>
                                        <p:tgtEl>
                                          <p:spTgt spid="33916"/>
                                        </p:tgtEl>
                                        <p:attrNameLst>
                                          <p:attrName>style.visibility</p:attrName>
                                        </p:attrNameLst>
                                      </p:cBhvr>
                                      <p:to>
                                        <p:strVal val="visible"/>
                                      </p:to>
                                    </p:set>
                                    <p:anim from="(-#ppt_w/2)" to="(#ppt_x)" calcmode="lin" valueType="num">
                                      <p:cBhvr>
                                        <p:cTn id="7" dur="1800" fill="hold">
                                          <p:stCondLst>
                                            <p:cond delay="0"/>
                                          </p:stCondLst>
                                        </p:cTn>
                                        <p:tgtEl>
                                          <p:spTgt spid="33916"/>
                                        </p:tgtEl>
                                        <p:attrNameLst>
                                          <p:attrName>ppt_x</p:attrName>
                                        </p:attrNameLst>
                                      </p:cBhvr>
                                    </p:anim>
                                    <p:anim from="0" to="-1.0" calcmode="lin" valueType="num">
                                      <p:cBhvr>
                                        <p:cTn id="8" dur="600" decel="50000" autoRev="1" fill="hold">
                                          <p:stCondLst>
                                            <p:cond delay="1800"/>
                                          </p:stCondLst>
                                        </p:cTn>
                                        <p:tgtEl>
                                          <p:spTgt spid="33916"/>
                                        </p:tgtEl>
                                        <p:attrNameLst>
                                          <p:attrName>xshear</p:attrName>
                                        </p:attrNameLst>
                                      </p:cBhvr>
                                    </p:anim>
                                    <p:animScale>
                                      <p:cBhvr>
                                        <p:cTn id="9" dur="600" decel="100000" autoRev="1" fill="hold">
                                          <p:stCondLst>
                                            <p:cond delay="1800"/>
                                          </p:stCondLst>
                                        </p:cTn>
                                        <p:tgtEl>
                                          <p:spTgt spid="33916"/>
                                        </p:tgtEl>
                                      </p:cBhvr>
                                      <p:from x="100000" y="100000"/>
                                      <p:to x="80000" y="100000"/>
                                    </p:animScale>
                                    <p:anim by="(#ppt_h/3+#ppt_w*0.1)" calcmode="lin" valueType="num">
                                      <p:cBhvr additive="sum">
                                        <p:cTn id="10" dur="600" decel="100000" autoRev="1" fill="hold">
                                          <p:stCondLst>
                                            <p:cond delay="1800"/>
                                          </p:stCondLst>
                                        </p:cTn>
                                        <p:tgtEl>
                                          <p:spTgt spid="3391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1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ph03929i[1]">
            <a:extLst>
              <a:ext uri="{FF2B5EF4-FFF2-40B4-BE49-F238E27FC236}">
                <a16:creationId xmlns:a16="http://schemas.microsoft.com/office/drawing/2014/main" id="{65A7DA02-7DB6-4390-95D4-16EF81BCAA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61463" cy="6858000"/>
          </a:xfrm>
          <a:prstGeom prst="rect">
            <a:avLst/>
          </a:prstGeom>
          <a:noFill/>
          <a:extLst>
            <a:ext uri="{909E8E84-426E-40DD-AFC4-6F175D3DCCD1}">
              <a14:hiddenFill xmlns:a14="http://schemas.microsoft.com/office/drawing/2010/main">
                <a:solidFill>
                  <a:srgbClr val="FFFFFF"/>
                </a:solidFill>
              </a14:hiddenFill>
            </a:ext>
          </a:extLst>
        </p:spPr>
      </p:pic>
      <p:sp>
        <p:nvSpPr>
          <p:cNvPr id="40963" name="Text Box 3">
            <a:extLst>
              <a:ext uri="{FF2B5EF4-FFF2-40B4-BE49-F238E27FC236}">
                <a16:creationId xmlns:a16="http://schemas.microsoft.com/office/drawing/2014/main" id="{C776B453-9E71-41EC-9AB8-3FCE7F12E5DF}"/>
              </a:ext>
            </a:extLst>
          </p:cNvPr>
          <p:cNvSpPr txBox="1">
            <a:spLocks noChangeArrowheads="1"/>
          </p:cNvSpPr>
          <p:nvPr/>
        </p:nvSpPr>
        <p:spPr bwMode="auto">
          <a:xfrm>
            <a:off x="0" y="517525"/>
            <a:ext cx="9144000" cy="11588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7000" b="1">
                <a:solidFill>
                  <a:srgbClr val="800000"/>
                </a:solidFill>
                <a:latin typeface="Tahoma" panose="020B0604030504040204" pitchFamily="34" charset="0"/>
              </a:rPr>
              <a:t>HOPE</a:t>
            </a:r>
          </a:p>
        </p:txBody>
      </p:sp>
      <p:sp>
        <p:nvSpPr>
          <p:cNvPr id="40964" name="Text Box 4">
            <a:extLst>
              <a:ext uri="{FF2B5EF4-FFF2-40B4-BE49-F238E27FC236}">
                <a16:creationId xmlns:a16="http://schemas.microsoft.com/office/drawing/2014/main" id="{768756E4-1672-49F7-B20B-BCDF9BD6609F}"/>
              </a:ext>
            </a:extLst>
          </p:cNvPr>
          <p:cNvSpPr txBox="1">
            <a:spLocks noChangeArrowheads="1"/>
          </p:cNvSpPr>
          <p:nvPr/>
        </p:nvSpPr>
        <p:spPr bwMode="auto">
          <a:xfrm>
            <a:off x="314325" y="1905000"/>
            <a:ext cx="8372475" cy="3019425"/>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800" b="1"/>
              <a:t>to desire with expectation of fulfillment; the assurance that what one longs for will happen; trust or reliance</a:t>
            </a:r>
            <a:r>
              <a:rPr lang="en-US" altLang="en-US" sz="4800"/>
              <a:t> </a:t>
            </a: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0963"/>
                                        </p:tgtEl>
                                        <p:attrNameLst>
                                          <p:attrName>style.visibility</p:attrName>
                                        </p:attrNameLst>
                                      </p:cBhvr>
                                      <p:to>
                                        <p:strVal val="visible"/>
                                      </p:to>
                                    </p:set>
                                    <p:anim calcmode="lin" valueType="num">
                                      <p:cBhvr>
                                        <p:cTn id="7" dur="500" fill="hold"/>
                                        <p:tgtEl>
                                          <p:spTgt spid="4096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0963"/>
                                        </p:tgtEl>
                                        <p:attrNameLst>
                                          <p:attrName>ppt_y</p:attrName>
                                        </p:attrNameLst>
                                      </p:cBhvr>
                                      <p:tavLst>
                                        <p:tav tm="0">
                                          <p:val>
                                            <p:strVal val="#ppt_y"/>
                                          </p:val>
                                        </p:tav>
                                        <p:tav tm="100000">
                                          <p:val>
                                            <p:strVal val="#ppt_y"/>
                                          </p:val>
                                        </p:tav>
                                      </p:tavLst>
                                    </p:anim>
                                    <p:anim calcmode="lin" valueType="num">
                                      <p:cBhvr>
                                        <p:cTn id="9" dur="500" fill="hold"/>
                                        <p:tgtEl>
                                          <p:spTgt spid="4096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096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0963"/>
                                        </p:tgtEl>
                                      </p:cBhvr>
                                    </p:animEffect>
                                  </p:childTnLst>
                                </p:cTn>
                              </p:par>
                            </p:childTnLst>
                          </p:cTn>
                        </p:par>
                        <p:par>
                          <p:cTn id="12" fill="hold" nodeType="afterGroup">
                            <p:stCondLst>
                              <p:cond delay="650"/>
                            </p:stCondLst>
                            <p:childTnLst>
                              <p:par>
                                <p:cTn id="13" presetID="40" presetClass="entr" presetSubtype="0" fill="hold" grpId="0" nodeType="afterEffect">
                                  <p:stCondLst>
                                    <p:cond delay="0"/>
                                  </p:stCondLst>
                                  <p:iterate type="lt">
                                    <p:tmPct val="10000"/>
                                  </p:iterate>
                                  <p:childTnLst>
                                    <p:set>
                                      <p:cBhvr>
                                        <p:cTn id="14" dur="1" fill="hold">
                                          <p:stCondLst>
                                            <p:cond delay="0"/>
                                          </p:stCondLst>
                                        </p:cTn>
                                        <p:tgtEl>
                                          <p:spTgt spid="40964"/>
                                        </p:tgtEl>
                                        <p:attrNameLst>
                                          <p:attrName>style.visibility</p:attrName>
                                        </p:attrNameLst>
                                      </p:cBhvr>
                                      <p:to>
                                        <p:strVal val="visible"/>
                                      </p:to>
                                    </p:set>
                                    <p:animEffect transition="in" filter="fade">
                                      <p:cBhvr>
                                        <p:cTn id="15" dur="500"/>
                                        <p:tgtEl>
                                          <p:spTgt spid="40964"/>
                                        </p:tgtEl>
                                      </p:cBhvr>
                                    </p:animEffect>
                                    <p:anim calcmode="lin" valueType="num">
                                      <p:cBhvr>
                                        <p:cTn id="16" dur="500" fill="hold"/>
                                        <p:tgtEl>
                                          <p:spTgt spid="40964"/>
                                        </p:tgtEl>
                                        <p:attrNameLst>
                                          <p:attrName>ppt_x</p:attrName>
                                        </p:attrNameLst>
                                      </p:cBhvr>
                                      <p:tavLst>
                                        <p:tav tm="0">
                                          <p:val>
                                            <p:strVal val="#ppt_x-.1"/>
                                          </p:val>
                                        </p:tav>
                                        <p:tav tm="100000">
                                          <p:val>
                                            <p:strVal val="#ppt_x"/>
                                          </p:val>
                                        </p:tav>
                                      </p:tavLst>
                                    </p:anim>
                                    <p:anim calcmode="lin" valueType="num">
                                      <p:cBhvr>
                                        <p:cTn id="17" dur="500" fill="hold"/>
                                        <p:tgtEl>
                                          <p:spTgt spid="409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autoUpdateAnimBg="0"/>
      <p:bldP spid="40964"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CC"/>
            </a:gs>
            <a:gs pos="100000">
              <a:srgbClr val="00CC00"/>
            </a:gs>
          </a:gsLst>
          <a:lin ang="2700000" scaled="1"/>
        </a:gradFill>
        <a:effectLst/>
      </p:bgPr>
    </p:bg>
    <p:spTree>
      <p:nvGrpSpPr>
        <p:cNvPr id="1" name=""/>
        <p:cNvGrpSpPr/>
        <p:nvPr/>
      </p:nvGrpSpPr>
      <p:grpSpPr>
        <a:xfrm>
          <a:off x="0" y="0"/>
          <a:ext cx="0" cy="0"/>
          <a:chOff x="0" y="0"/>
          <a:chExt cx="0" cy="0"/>
        </a:xfrm>
      </p:grpSpPr>
      <p:sp>
        <p:nvSpPr>
          <p:cNvPr id="34818" name="Text Box 2">
            <a:extLst>
              <a:ext uri="{FF2B5EF4-FFF2-40B4-BE49-F238E27FC236}">
                <a16:creationId xmlns:a16="http://schemas.microsoft.com/office/drawing/2014/main" id="{A90A0F8A-6EB8-4A8D-B708-38191DA572B4}"/>
              </a:ext>
            </a:extLst>
          </p:cNvPr>
          <p:cNvSpPr txBox="1">
            <a:spLocks noChangeArrowheads="1"/>
          </p:cNvSpPr>
          <p:nvPr/>
        </p:nvSpPr>
        <p:spPr bwMode="auto">
          <a:xfrm>
            <a:off x="0" y="182563"/>
            <a:ext cx="9144000" cy="10064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000" b="1" i="1">
                <a:solidFill>
                  <a:srgbClr val="800000"/>
                </a:solidFill>
                <a:latin typeface="Tahoma" panose="020B0604030504040204" pitchFamily="34" charset="0"/>
              </a:rPr>
              <a:t>Colossians 1:5</a:t>
            </a:r>
          </a:p>
        </p:txBody>
      </p:sp>
      <p:sp>
        <p:nvSpPr>
          <p:cNvPr id="34819" name="Text Box 3">
            <a:extLst>
              <a:ext uri="{FF2B5EF4-FFF2-40B4-BE49-F238E27FC236}">
                <a16:creationId xmlns:a16="http://schemas.microsoft.com/office/drawing/2014/main" id="{86CACD50-93D2-4710-A190-D2A8744EF8C1}"/>
              </a:ext>
            </a:extLst>
          </p:cNvPr>
          <p:cNvSpPr txBox="1">
            <a:spLocks noChangeArrowheads="1"/>
          </p:cNvSpPr>
          <p:nvPr/>
        </p:nvSpPr>
        <p:spPr bwMode="auto">
          <a:xfrm>
            <a:off x="328613" y="1387475"/>
            <a:ext cx="8501062" cy="4203700"/>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5400" b="1"/>
              <a:t>For the hope which is laid up for you in heaven, whereof ye heard before in the word of the truth of the gospel;</a:t>
            </a:r>
            <a:r>
              <a:rPr lang="en-US" altLang="en-US" sz="5400"/>
              <a:t> </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4818"/>
                                        </p:tgtEl>
                                        <p:attrNameLst>
                                          <p:attrName>style.visibility</p:attrName>
                                        </p:attrNameLst>
                                      </p:cBhvr>
                                      <p:to>
                                        <p:strVal val="visible"/>
                                      </p:to>
                                    </p:set>
                                    <p:anim calcmode="lin" valueType="num">
                                      <p:cBhvr>
                                        <p:cTn id="7" dur="500" fill="hold"/>
                                        <p:tgtEl>
                                          <p:spTgt spid="3481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4818"/>
                                        </p:tgtEl>
                                        <p:attrNameLst>
                                          <p:attrName>ppt_y</p:attrName>
                                        </p:attrNameLst>
                                      </p:cBhvr>
                                      <p:tavLst>
                                        <p:tav tm="0">
                                          <p:val>
                                            <p:strVal val="#ppt_y"/>
                                          </p:val>
                                        </p:tav>
                                        <p:tav tm="100000">
                                          <p:val>
                                            <p:strVal val="#ppt_y"/>
                                          </p:val>
                                        </p:tav>
                                      </p:tavLst>
                                    </p:anim>
                                    <p:anim calcmode="lin" valueType="num">
                                      <p:cBhvr>
                                        <p:cTn id="9" dur="500" fill="hold"/>
                                        <p:tgtEl>
                                          <p:spTgt spid="3481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481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4818"/>
                                        </p:tgtEl>
                                      </p:cBhvr>
                                    </p:animEffect>
                                  </p:childTnLst>
                                </p:cTn>
                              </p:par>
                            </p:childTnLst>
                          </p:cTn>
                        </p:par>
                        <p:par>
                          <p:cTn id="12" fill="hold" nodeType="afterGroup">
                            <p:stCondLst>
                              <p:cond delay="1100"/>
                            </p:stCondLst>
                            <p:childTnLst>
                              <p:par>
                                <p:cTn id="13" presetID="52" presetClass="entr" presetSubtype="0" fill="hold" grpId="0" nodeType="afterEffect">
                                  <p:stCondLst>
                                    <p:cond delay="0"/>
                                  </p:stCondLst>
                                  <p:childTnLst>
                                    <p:set>
                                      <p:cBhvr>
                                        <p:cTn id="14" dur="1" fill="hold">
                                          <p:stCondLst>
                                            <p:cond delay="0"/>
                                          </p:stCondLst>
                                        </p:cTn>
                                        <p:tgtEl>
                                          <p:spTgt spid="34819"/>
                                        </p:tgtEl>
                                        <p:attrNameLst>
                                          <p:attrName>style.visibility</p:attrName>
                                        </p:attrNameLst>
                                      </p:cBhvr>
                                      <p:to>
                                        <p:strVal val="visible"/>
                                      </p:to>
                                    </p:set>
                                    <p:animScale>
                                      <p:cBhvr>
                                        <p:cTn id="15" dur="1000" decel="50000" fill="hold">
                                          <p:stCondLst>
                                            <p:cond delay="0"/>
                                          </p:stCondLst>
                                        </p:cTn>
                                        <p:tgtEl>
                                          <p:spTgt spid="348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34819"/>
                                        </p:tgtEl>
                                        <p:attrNameLst>
                                          <p:attrName>ppt_x</p:attrName>
                                          <p:attrName>ppt_y</p:attrName>
                                        </p:attrNameLst>
                                      </p:cBhvr>
                                    </p:animMotion>
                                    <p:animEffect transition="in" filter="fade">
                                      <p:cBhvr>
                                        <p:cTn id="17" dur="1000"/>
                                        <p:tgtEl>
                                          <p:spTgt spid="348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autoUpdateAnimBg="0"/>
      <p:bldP spid="34819"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CC"/>
            </a:gs>
            <a:gs pos="100000">
              <a:srgbClr val="00CC00"/>
            </a:gs>
          </a:gsLst>
          <a:lin ang="2700000" scaled="1"/>
        </a:gradFill>
        <a:effectLst/>
      </p:bgPr>
    </p:bg>
    <p:spTree>
      <p:nvGrpSpPr>
        <p:cNvPr id="1" name=""/>
        <p:cNvGrpSpPr/>
        <p:nvPr/>
      </p:nvGrpSpPr>
      <p:grpSpPr>
        <a:xfrm>
          <a:off x="0" y="0"/>
          <a:ext cx="0" cy="0"/>
          <a:chOff x="0" y="0"/>
          <a:chExt cx="0" cy="0"/>
        </a:xfrm>
      </p:grpSpPr>
      <p:sp>
        <p:nvSpPr>
          <p:cNvPr id="35842" name="Text Box 2">
            <a:extLst>
              <a:ext uri="{FF2B5EF4-FFF2-40B4-BE49-F238E27FC236}">
                <a16:creationId xmlns:a16="http://schemas.microsoft.com/office/drawing/2014/main" id="{0B8FDA0F-9397-437C-AE91-C6EBE0002CF3}"/>
              </a:ext>
            </a:extLst>
          </p:cNvPr>
          <p:cNvSpPr txBox="1">
            <a:spLocks noChangeArrowheads="1"/>
          </p:cNvSpPr>
          <p:nvPr/>
        </p:nvSpPr>
        <p:spPr bwMode="auto">
          <a:xfrm>
            <a:off x="0" y="182563"/>
            <a:ext cx="9144000" cy="10064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000" b="1" i="1">
                <a:solidFill>
                  <a:srgbClr val="800000"/>
                </a:solidFill>
                <a:latin typeface="Tahoma" panose="020B0604030504040204" pitchFamily="34" charset="0"/>
              </a:rPr>
              <a:t>Colossians 1:27</a:t>
            </a:r>
          </a:p>
        </p:txBody>
      </p:sp>
      <p:sp>
        <p:nvSpPr>
          <p:cNvPr id="35843" name="Text Box 3">
            <a:extLst>
              <a:ext uri="{FF2B5EF4-FFF2-40B4-BE49-F238E27FC236}">
                <a16:creationId xmlns:a16="http://schemas.microsoft.com/office/drawing/2014/main" id="{20BB6023-9914-4948-ACE7-0D5E11F23934}"/>
              </a:ext>
            </a:extLst>
          </p:cNvPr>
          <p:cNvSpPr txBox="1">
            <a:spLocks noChangeArrowheads="1"/>
          </p:cNvSpPr>
          <p:nvPr/>
        </p:nvSpPr>
        <p:spPr bwMode="auto">
          <a:xfrm>
            <a:off x="328613" y="1387475"/>
            <a:ext cx="8501062" cy="5026025"/>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5400" b="1"/>
              <a:t>To whom God would make known what is the riches of the glory of this mystery among the Gentiles; which is Christ in you, the hope of glory: </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5842"/>
                                        </p:tgtEl>
                                        <p:attrNameLst>
                                          <p:attrName>style.visibility</p:attrName>
                                        </p:attrNameLst>
                                      </p:cBhvr>
                                      <p:to>
                                        <p:strVal val="visible"/>
                                      </p:to>
                                    </p:set>
                                    <p:anim calcmode="lin" valueType="num">
                                      <p:cBhvr>
                                        <p:cTn id="7" dur="500" fill="hold"/>
                                        <p:tgtEl>
                                          <p:spTgt spid="3584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5842"/>
                                        </p:tgtEl>
                                        <p:attrNameLst>
                                          <p:attrName>ppt_y</p:attrName>
                                        </p:attrNameLst>
                                      </p:cBhvr>
                                      <p:tavLst>
                                        <p:tav tm="0">
                                          <p:val>
                                            <p:strVal val="#ppt_y"/>
                                          </p:val>
                                        </p:tav>
                                        <p:tav tm="100000">
                                          <p:val>
                                            <p:strVal val="#ppt_y"/>
                                          </p:val>
                                        </p:tav>
                                      </p:tavLst>
                                    </p:anim>
                                    <p:anim calcmode="lin" valueType="num">
                                      <p:cBhvr>
                                        <p:cTn id="9" dur="500" fill="hold"/>
                                        <p:tgtEl>
                                          <p:spTgt spid="3584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584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5842"/>
                                        </p:tgtEl>
                                      </p:cBhvr>
                                    </p:animEffect>
                                  </p:childTnLst>
                                </p:cTn>
                              </p:par>
                            </p:childTnLst>
                          </p:cTn>
                        </p:par>
                        <p:par>
                          <p:cTn id="12" fill="hold" nodeType="afterGroup">
                            <p:stCondLst>
                              <p:cond delay="1150"/>
                            </p:stCondLst>
                            <p:childTnLst>
                              <p:par>
                                <p:cTn id="13" presetID="52" presetClass="entr" presetSubtype="0" fill="hold" grpId="0" nodeType="afterEffect">
                                  <p:stCondLst>
                                    <p:cond delay="0"/>
                                  </p:stCondLst>
                                  <p:childTnLst>
                                    <p:set>
                                      <p:cBhvr>
                                        <p:cTn id="14" dur="1" fill="hold">
                                          <p:stCondLst>
                                            <p:cond delay="0"/>
                                          </p:stCondLst>
                                        </p:cTn>
                                        <p:tgtEl>
                                          <p:spTgt spid="35843"/>
                                        </p:tgtEl>
                                        <p:attrNameLst>
                                          <p:attrName>style.visibility</p:attrName>
                                        </p:attrNameLst>
                                      </p:cBhvr>
                                      <p:to>
                                        <p:strVal val="visible"/>
                                      </p:to>
                                    </p:set>
                                    <p:animScale>
                                      <p:cBhvr>
                                        <p:cTn id="15" dur="1000" decel="50000" fill="hold">
                                          <p:stCondLst>
                                            <p:cond delay="0"/>
                                          </p:stCondLst>
                                        </p:cTn>
                                        <p:tgtEl>
                                          <p:spTgt spid="3584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35843"/>
                                        </p:tgtEl>
                                        <p:attrNameLst>
                                          <p:attrName>ppt_x</p:attrName>
                                          <p:attrName>ppt_y</p:attrName>
                                        </p:attrNameLst>
                                      </p:cBhvr>
                                    </p:animMotion>
                                    <p:animEffect transition="in" filter="fade">
                                      <p:cBhvr>
                                        <p:cTn id="17" dur="10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autoUpdateAnimBg="0"/>
      <p:bldP spid="35843"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CC"/>
            </a:gs>
            <a:gs pos="100000">
              <a:srgbClr val="00CC00"/>
            </a:gs>
          </a:gsLst>
          <a:lin ang="2700000" scaled="1"/>
        </a:gradFill>
        <a:effectLst/>
      </p:bgPr>
    </p:bg>
    <p:spTree>
      <p:nvGrpSpPr>
        <p:cNvPr id="1" name=""/>
        <p:cNvGrpSpPr/>
        <p:nvPr/>
      </p:nvGrpSpPr>
      <p:grpSpPr>
        <a:xfrm>
          <a:off x="0" y="0"/>
          <a:ext cx="0" cy="0"/>
          <a:chOff x="0" y="0"/>
          <a:chExt cx="0" cy="0"/>
        </a:xfrm>
      </p:grpSpPr>
      <p:sp>
        <p:nvSpPr>
          <p:cNvPr id="36866" name="Text Box 2">
            <a:extLst>
              <a:ext uri="{FF2B5EF4-FFF2-40B4-BE49-F238E27FC236}">
                <a16:creationId xmlns:a16="http://schemas.microsoft.com/office/drawing/2014/main" id="{E07E11C6-3267-43A9-A5C0-7B6AB9CB13D1}"/>
              </a:ext>
            </a:extLst>
          </p:cNvPr>
          <p:cNvSpPr txBox="1">
            <a:spLocks noChangeArrowheads="1"/>
          </p:cNvSpPr>
          <p:nvPr/>
        </p:nvSpPr>
        <p:spPr bwMode="auto">
          <a:xfrm>
            <a:off x="0" y="182563"/>
            <a:ext cx="9144000" cy="10064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000" b="1" i="1">
                <a:solidFill>
                  <a:srgbClr val="800000"/>
                </a:solidFill>
                <a:latin typeface="Tahoma" panose="020B0604030504040204" pitchFamily="34" charset="0"/>
              </a:rPr>
              <a:t>Titus 3:7</a:t>
            </a:r>
          </a:p>
        </p:txBody>
      </p:sp>
      <p:sp>
        <p:nvSpPr>
          <p:cNvPr id="36867" name="Text Box 3">
            <a:extLst>
              <a:ext uri="{FF2B5EF4-FFF2-40B4-BE49-F238E27FC236}">
                <a16:creationId xmlns:a16="http://schemas.microsoft.com/office/drawing/2014/main" id="{7259FDFA-4325-4B0A-800F-17AB79F3D902}"/>
              </a:ext>
            </a:extLst>
          </p:cNvPr>
          <p:cNvSpPr txBox="1">
            <a:spLocks noChangeArrowheads="1"/>
          </p:cNvSpPr>
          <p:nvPr/>
        </p:nvSpPr>
        <p:spPr bwMode="auto">
          <a:xfrm>
            <a:off x="328613" y="1387475"/>
            <a:ext cx="8501062" cy="4664075"/>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000" b="1"/>
              <a:t>That being justified by his grace, we should be made heirs according to the hope of eternal life. </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6866"/>
                                        </p:tgtEl>
                                        <p:attrNameLst>
                                          <p:attrName>style.visibility</p:attrName>
                                        </p:attrNameLst>
                                      </p:cBhvr>
                                      <p:to>
                                        <p:strVal val="visible"/>
                                      </p:to>
                                    </p:set>
                                    <p:anim calcmode="lin" valueType="num">
                                      <p:cBhvr>
                                        <p:cTn id="7" dur="500" fill="hold"/>
                                        <p:tgtEl>
                                          <p:spTgt spid="3686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6866"/>
                                        </p:tgtEl>
                                        <p:attrNameLst>
                                          <p:attrName>ppt_y</p:attrName>
                                        </p:attrNameLst>
                                      </p:cBhvr>
                                      <p:tavLst>
                                        <p:tav tm="0">
                                          <p:val>
                                            <p:strVal val="#ppt_y"/>
                                          </p:val>
                                        </p:tav>
                                        <p:tav tm="100000">
                                          <p:val>
                                            <p:strVal val="#ppt_y"/>
                                          </p:val>
                                        </p:tav>
                                      </p:tavLst>
                                    </p:anim>
                                    <p:anim calcmode="lin" valueType="num">
                                      <p:cBhvr>
                                        <p:cTn id="9" dur="500" fill="hold"/>
                                        <p:tgtEl>
                                          <p:spTgt spid="3686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686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6866"/>
                                        </p:tgtEl>
                                      </p:cBhvr>
                                    </p:animEffect>
                                  </p:childTnLst>
                                </p:cTn>
                              </p:par>
                            </p:childTnLst>
                          </p:cTn>
                        </p:par>
                        <p:par>
                          <p:cTn id="12" fill="hold" nodeType="afterGroup">
                            <p:stCondLst>
                              <p:cond delay="850"/>
                            </p:stCondLst>
                            <p:childTnLst>
                              <p:par>
                                <p:cTn id="13" presetID="52" presetClass="entr" presetSubtype="0" fill="hold" grpId="0" nodeType="afterEffect">
                                  <p:stCondLst>
                                    <p:cond delay="0"/>
                                  </p:stCondLst>
                                  <p:childTnLst>
                                    <p:set>
                                      <p:cBhvr>
                                        <p:cTn id="14" dur="1" fill="hold">
                                          <p:stCondLst>
                                            <p:cond delay="0"/>
                                          </p:stCondLst>
                                        </p:cTn>
                                        <p:tgtEl>
                                          <p:spTgt spid="36867"/>
                                        </p:tgtEl>
                                        <p:attrNameLst>
                                          <p:attrName>style.visibility</p:attrName>
                                        </p:attrNameLst>
                                      </p:cBhvr>
                                      <p:to>
                                        <p:strVal val="visible"/>
                                      </p:to>
                                    </p:set>
                                    <p:animScale>
                                      <p:cBhvr>
                                        <p:cTn id="15" dur="1000" decel="50000" fill="hold">
                                          <p:stCondLst>
                                            <p:cond delay="0"/>
                                          </p:stCondLst>
                                        </p:cTn>
                                        <p:tgtEl>
                                          <p:spTgt spid="3686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36867"/>
                                        </p:tgtEl>
                                        <p:attrNameLst>
                                          <p:attrName>ppt_x</p:attrName>
                                          <p:attrName>ppt_y</p:attrName>
                                        </p:attrNameLst>
                                      </p:cBhvr>
                                    </p:animMotion>
                                    <p:animEffect transition="in" filter="fade">
                                      <p:cBhvr>
                                        <p:cTn id="17" dur="1000"/>
                                        <p:tgtEl>
                                          <p:spTgt spid="36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utoUpdateAnimBg="0"/>
      <p:bldP spid="36867"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CC"/>
            </a:gs>
            <a:gs pos="100000">
              <a:srgbClr val="00CC00"/>
            </a:gs>
          </a:gsLst>
          <a:lin ang="2700000" scaled="1"/>
        </a:gradFill>
        <a:effectLst/>
      </p:bgPr>
    </p:bg>
    <p:spTree>
      <p:nvGrpSpPr>
        <p:cNvPr id="1" name=""/>
        <p:cNvGrpSpPr/>
        <p:nvPr/>
      </p:nvGrpSpPr>
      <p:grpSpPr>
        <a:xfrm>
          <a:off x="0" y="0"/>
          <a:ext cx="0" cy="0"/>
          <a:chOff x="0" y="0"/>
          <a:chExt cx="0" cy="0"/>
        </a:xfrm>
      </p:grpSpPr>
      <p:sp>
        <p:nvSpPr>
          <p:cNvPr id="38914" name="Text Box 2">
            <a:extLst>
              <a:ext uri="{FF2B5EF4-FFF2-40B4-BE49-F238E27FC236}">
                <a16:creationId xmlns:a16="http://schemas.microsoft.com/office/drawing/2014/main" id="{D17F3516-0698-4DE8-80A1-9B6EB8BE2BA8}"/>
              </a:ext>
            </a:extLst>
          </p:cNvPr>
          <p:cNvSpPr txBox="1">
            <a:spLocks noChangeArrowheads="1"/>
          </p:cNvSpPr>
          <p:nvPr/>
        </p:nvSpPr>
        <p:spPr bwMode="auto">
          <a:xfrm>
            <a:off x="0" y="182563"/>
            <a:ext cx="9144000" cy="10064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000" b="1" i="1">
                <a:solidFill>
                  <a:srgbClr val="800000"/>
                </a:solidFill>
                <a:latin typeface="Tahoma" panose="020B0604030504040204" pitchFamily="34" charset="0"/>
              </a:rPr>
              <a:t>Titus 2:13</a:t>
            </a:r>
          </a:p>
        </p:txBody>
      </p:sp>
      <p:sp>
        <p:nvSpPr>
          <p:cNvPr id="38915" name="Text Box 3">
            <a:extLst>
              <a:ext uri="{FF2B5EF4-FFF2-40B4-BE49-F238E27FC236}">
                <a16:creationId xmlns:a16="http://schemas.microsoft.com/office/drawing/2014/main" id="{B6D3D68C-3A8D-498C-8A42-7C929E0EBD94}"/>
              </a:ext>
            </a:extLst>
          </p:cNvPr>
          <p:cNvSpPr txBox="1">
            <a:spLocks noChangeArrowheads="1"/>
          </p:cNvSpPr>
          <p:nvPr/>
        </p:nvSpPr>
        <p:spPr bwMode="auto">
          <a:xfrm>
            <a:off x="328613" y="1387475"/>
            <a:ext cx="8501062" cy="4664075"/>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000" b="1"/>
              <a:t>Looking for that blessed hope, and the glorious appearing of the great God and our Saviour Jesus Christ; </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8914"/>
                                        </p:tgtEl>
                                        <p:attrNameLst>
                                          <p:attrName>style.visibility</p:attrName>
                                        </p:attrNameLst>
                                      </p:cBhvr>
                                      <p:to>
                                        <p:strVal val="visible"/>
                                      </p:to>
                                    </p:set>
                                    <p:anim calcmode="lin" valueType="num">
                                      <p:cBhvr>
                                        <p:cTn id="7" dur="500" fill="hold"/>
                                        <p:tgtEl>
                                          <p:spTgt spid="3891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8914"/>
                                        </p:tgtEl>
                                        <p:attrNameLst>
                                          <p:attrName>ppt_y</p:attrName>
                                        </p:attrNameLst>
                                      </p:cBhvr>
                                      <p:tavLst>
                                        <p:tav tm="0">
                                          <p:val>
                                            <p:strVal val="#ppt_y"/>
                                          </p:val>
                                        </p:tav>
                                        <p:tav tm="100000">
                                          <p:val>
                                            <p:strVal val="#ppt_y"/>
                                          </p:val>
                                        </p:tav>
                                      </p:tavLst>
                                    </p:anim>
                                    <p:anim calcmode="lin" valueType="num">
                                      <p:cBhvr>
                                        <p:cTn id="9" dur="500" fill="hold"/>
                                        <p:tgtEl>
                                          <p:spTgt spid="3891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891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8914"/>
                                        </p:tgtEl>
                                      </p:cBhvr>
                                    </p:animEffect>
                                  </p:childTnLst>
                                </p:cTn>
                              </p:par>
                            </p:childTnLst>
                          </p:cTn>
                        </p:par>
                        <p:par>
                          <p:cTn id="12" fill="hold" nodeType="afterGroup">
                            <p:stCondLst>
                              <p:cond delay="900"/>
                            </p:stCondLst>
                            <p:childTnLst>
                              <p:par>
                                <p:cTn id="13" presetID="52" presetClass="entr" presetSubtype="0" fill="hold" grpId="0" nodeType="afterEffect">
                                  <p:stCondLst>
                                    <p:cond delay="0"/>
                                  </p:stCondLst>
                                  <p:childTnLst>
                                    <p:set>
                                      <p:cBhvr>
                                        <p:cTn id="14" dur="1" fill="hold">
                                          <p:stCondLst>
                                            <p:cond delay="0"/>
                                          </p:stCondLst>
                                        </p:cTn>
                                        <p:tgtEl>
                                          <p:spTgt spid="38915"/>
                                        </p:tgtEl>
                                        <p:attrNameLst>
                                          <p:attrName>style.visibility</p:attrName>
                                        </p:attrNameLst>
                                      </p:cBhvr>
                                      <p:to>
                                        <p:strVal val="visible"/>
                                      </p:to>
                                    </p:set>
                                    <p:animScale>
                                      <p:cBhvr>
                                        <p:cTn id="15" dur="1000" decel="50000" fill="hold">
                                          <p:stCondLst>
                                            <p:cond delay="0"/>
                                          </p:stCondLst>
                                        </p:cTn>
                                        <p:tgtEl>
                                          <p:spTgt spid="3891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38915"/>
                                        </p:tgtEl>
                                        <p:attrNameLst>
                                          <p:attrName>ppt_x</p:attrName>
                                          <p:attrName>ppt_y</p:attrName>
                                        </p:attrNameLst>
                                      </p:cBhvr>
                                    </p:animMotion>
                                    <p:animEffect transition="in" filter="fade">
                                      <p:cBhvr>
                                        <p:cTn id="17" dur="1000"/>
                                        <p:tgtEl>
                                          <p:spTgt spid="389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utoUpdateAnimBg="0"/>
      <p:bldP spid="38915"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val 2">
            <a:extLst>
              <a:ext uri="{FF2B5EF4-FFF2-40B4-BE49-F238E27FC236}">
                <a16:creationId xmlns:a16="http://schemas.microsoft.com/office/drawing/2014/main" id="{2C1A1568-A007-49A4-BA5D-C590DD557716}"/>
              </a:ext>
            </a:extLst>
          </p:cNvPr>
          <p:cNvSpPr>
            <a:spLocks noChangeArrowheads="1"/>
          </p:cNvSpPr>
          <p:nvPr/>
        </p:nvSpPr>
        <p:spPr bwMode="auto">
          <a:xfrm rot="259663">
            <a:off x="-3124200" y="4343400"/>
            <a:ext cx="13792200" cy="3733800"/>
          </a:xfrm>
          <a:prstGeom prst="ellipse">
            <a:avLst/>
          </a:prstGeom>
          <a:solidFill>
            <a:srgbClr val="00CC00"/>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3315" name="Group 3">
            <a:extLst>
              <a:ext uri="{FF2B5EF4-FFF2-40B4-BE49-F238E27FC236}">
                <a16:creationId xmlns:a16="http://schemas.microsoft.com/office/drawing/2014/main" id="{7736BD8F-1885-446E-9CB2-4C2F0960DF60}"/>
              </a:ext>
            </a:extLst>
          </p:cNvPr>
          <p:cNvGrpSpPr>
            <a:grpSpLocks/>
          </p:cNvGrpSpPr>
          <p:nvPr/>
        </p:nvGrpSpPr>
        <p:grpSpPr bwMode="auto">
          <a:xfrm>
            <a:off x="152400" y="1828800"/>
            <a:ext cx="6705600" cy="4800600"/>
            <a:chOff x="418" y="672"/>
            <a:chExt cx="2957" cy="2557"/>
          </a:xfrm>
        </p:grpSpPr>
        <p:sp>
          <p:nvSpPr>
            <p:cNvPr id="13316" name="AutoShape 4">
              <a:extLst>
                <a:ext uri="{FF2B5EF4-FFF2-40B4-BE49-F238E27FC236}">
                  <a16:creationId xmlns:a16="http://schemas.microsoft.com/office/drawing/2014/main" id="{1F5B9CC7-B3CA-440D-9D96-ADC3CEBC5932}"/>
                </a:ext>
              </a:extLst>
            </p:cNvPr>
            <p:cNvSpPr>
              <a:spLocks noChangeAspect="1" noChangeArrowheads="1" noTextEdit="1"/>
            </p:cNvSpPr>
            <p:nvPr/>
          </p:nvSpPr>
          <p:spPr bwMode="auto">
            <a:xfrm>
              <a:off x="432" y="672"/>
              <a:ext cx="2943" cy="2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317" name="Freeform 5">
              <a:extLst>
                <a:ext uri="{FF2B5EF4-FFF2-40B4-BE49-F238E27FC236}">
                  <a16:creationId xmlns:a16="http://schemas.microsoft.com/office/drawing/2014/main" id="{7A3C8AA4-C746-40BB-91D2-295928658E1D}"/>
                </a:ext>
              </a:extLst>
            </p:cNvPr>
            <p:cNvSpPr>
              <a:spLocks/>
            </p:cNvSpPr>
            <p:nvPr/>
          </p:nvSpPr>
          <p:spPr bwMode="auto">
            <a:xfrm>
              <a:off x="748" y="1947"/>
              <a:ext cx="2050" cy="179"/>
            </a:xfrm>
            <a:custGeom>
              <a:avLst/>
              <a:gdLst>
                <a:gd name="T0" fmla="*/ 4100 w 4100"/>
                <a:gd name="T1" fmla="*/ 0 h 359"/>
                <a:gd name="T2" fmla="*/ 4098 w 4100"/>
                <a:gd name="T3" fmla="*/ 39 h 359"/>
                <a:gd name="T4" fmla="*/ 4096 w 4100"/>
                <a:gd name="T5" fmla="*/ 84 h 359"/>
                <a:gd name="T6" fmla="*/ 4094 w 4100"/>
                <a:gd name="T7" fmla="*/ 132 h 359"/>
                <a:gd name="T8" fmla="*/ 4094 w 4100"/>
                <a:gd name="T9" fmla="*/ 183 h 359"/>
                <a:gd name="T10" fmla="*/ 4090 w 4100"/>
                <a:gd name="T11" fmla="*/ 231 h 359"/>
                <a:gd name="T12" fmla="*/ 4088 w 4100"/>
                <a:gd name="T13" fmla="*/ 280 h 359"/>
                <a:gd name="T14" fmla="*/ 4088 w 4100"/>
                <a:gd name="T15" fmla="*/ 322 h 359"/>
                <a:gd name="T16" fmla="*/ 4088 w 4100"/>
                <a:gd name="T17" fmla="*/ 359 h 359"/>
                <a:gd name="T18" fmla="*/ 3805 w 4100"/>
                <a:gd name="T19" fmla="*/ 351 h 359"/>
                <a:gd name="T20" fmla="*/ 3363 w 4100"/>
                <a:gd name="T21" fmla="*/ 347 h 359"/>
                <a:gd name="T22" fmla="*/ 2805 w 4100"/>
                <a:gd name="T23" fmla="*/ 344 h 359"/>
                <a:gd name="T24" fmla="*/ 2184 w 4100"/>
                <a:gd name="T25" fmla="*/ 342 h 359"/>
                <a:gd name="T26" fmla="*/ 1542 w 4100"/>
                <a:gd name="T27" fmla="*/ 336 h 359"/>
                <a:gd name="T28" fmla="*/ 933 w 4100"/>
                <a:gd name="T29" fmla="*/ 328 h 359"/>
                <a:gd name="T30" fmla="*/ 402 w 4100"/>
                <a:gd name="T31" fmla="*/ 316 h 359"/>
                <a:gd name="T32" fmla="*/ 0 w 4100"/>
                <a:gd name="T33" fmla="*/ 299 h 359"/>
                <a:gd name="T34" fmla="*/ 0 w 4100"/>
                <a:gd name="T35" fmla="*/ 266 h 359"/>
                <a:gd name="T36" fmla="*/ 0 w 4100"/>
                <a:gd name="T37" fmla="*/ 233 h 359"/>
                <a:gd name="T38" fmla="*/ 0 w 4100"/>
                <a:gd name="T39" fmla="*/ 198 h 359"/>
                <a:gd name="T40" fmla="*/ 0 w 4100"/>
                <a:gd name="T41" fmla="*/ 163 h 359"/>
                <a:gd name="T42" fmla="*/ 0 w 4100"/>
                <a:gd name="T43" fmla="*/ 126 h 359"/>
                <a:gd name="T44" fmla="*/ 4 w 4100"/>
                <a:gd name="T45" fmla="*/ 90 h 359"/>
                <a:gd name="T46" fmla="*/ 6 w 4100"/>
                <a:gd name="T47" fmla="*/ 51 h 359"/>
                <a:gd name="T48" fmla="*/ 12 w 4100"/>
                <a:gd name="T49" fmla="*/ 12 h 359"/>
                <a:gd name="T50" fmla="*/ 545 w 4100"/>
                <a:gd name="T51" fmla="*/ 6 h 359"/>
                <a:gd name="T52" fmla="*/ 1073 w 4100"/>
                <a:gd name="T53" fmla="*/ 6 h 359"/>
                <a:gd name="T54" fmla="*/ 1591 w 4100"/>
                <a:gd name="T55" fmla="*/ 6 h 359"/>
                <a:gd name="T56" fmla="*/ 2104 w 4100"/>
                <a:gd name="T57" fmla="*/ 6 h 359"/>
                <a:gd name="T58" fmla="*/ 2611 w 4100"/>
                <a:gd name="T59" fmla="*/ 4 h 359"/>
                <a:gd name="T60" fmla="*/ 3111 w 4100"/>
                <a:gd name="T61" fmla="*/ 4 h 359"/>
                <a:gd name="T62" fmla="*/ 3606 w 4100"/>
                <a:gd name="T63" fmla="*/ 2 h 359"/>
                <a:gd name="T64" fmla="*/ 4100 w 4100"/>
                <a:gd name="T65" fmla="*/ 0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100" h="359">
                  <a:moveTo>
                    <a:pt x="4100" y="0"/>
                  </a:moveTo>
                  <a:lnTo>
                    <a:pt x="4098" y="39"/>
                  </a:lnTo>
                  <a:lnTo>
                    <a:pt x="4096" y="84"/>
                  </a:lnTo>
                  <a:lnTo>
                    <a:pt x="4094" y="132"/>
                  </a:lnTo>
                  <a:lnTo>
                    <a:pt x="4094" y="183"/>
                  </a:lnTo>
                  <a:lnTo>
                    <a:pt x="4090" y="231"/>
                  </a:lnTo>
                  <a:lnTo>
                    <a:pt x="4088" y="280"/>
                  </a:lnTo>
                  <a:lnTo>
                    <a:pt x="4088" y="322"/>
                  </a:lnTo>
                  <a:lnTo>
                    <a:pt x="4088" y="359"/>
                  </a:lnTo>
                  <a:lnTo>
                    <a:pt x="3805" y="351"/>
                  </a:lnTo>
                  <a:lnTo>
                    <a:pt x="3363" y="347"/>
                  </a:lnTo>
                  <a:lnTo>
                    <a:pt x="2805" y="344"/>
                  </a:lnTo>
                  <a:lnTo>
                    <a:pt x="2184" y="342"/>
                  </a:lnTo>
                  <a:lnTo>
                    <a:pt x="1542" y="336"/>
                  </a:lnTo>
                  <a:lnTo>
                    <a:pt x="933" y="328"/>
                  </a:lnTo>
                  <a:lnTo>
                    <a:pt x="402" y="316"/>
                  </a:lnTo>
                  <a:lnTo>
                    <a:pt x="0" y="299"/>
                  </a:lnTo>
                  <a:lnTo>
                    <a:pt x="0" y="266"/>
                  </a:lnTo>
                  <a:lnTo>
                    <a:pt x="0" y="233"/>
                  </a:lnTo>
                  <a:lnTo>
                    <a:pt x="0" y="198"/>
                  </a:lnTo>
                  <a:lnTo>
                    <a:pt x="0" y="163"/>
                  </a:lnTo>
                  <a:lnTo>
                    <a:pt x="0" y="126"/>
                  </a:lnTo>
                  <a:lnTo>
                    <a:pt x="4" y="90"/>
                  </a:lnTo>
                  <a:lnTo>
                    <a:pt x="6" y="51"/>
                  </a:lnTo>
                  <a:lnTo>
                    <a:pt x="12" y="12"/>
                  </a:lnTo>
                  <a:lnTo>
                    <a:pt x="545" y="6"/>
                  </a:lnTo>
                  <a:lnTo>
                    <a:pt x="1073" y="6"/>
                  </a:lnTo>
                  <a:lnTo>
                    <a:pt x="1591" y="6"/>
                  </a:lnTo>
                  <a:lnTo>
                    <a:pt x="2104" y="6"/>
                  </a:lnTo>
                  <a:lnTo>
                    <a:pt x="2611" y="4"/>
                  </a:lnTo>
                  <a:lnTo>
                    <a:pt x="3111" y="4"/>
                  </a:lnTo>
                  <a:lnTo>
                    <a:pt x="3606" y="2"/>
                  </a:lnTo>
                  <a:lnTo>
                    <a:pt x="4100" y="0"/>
                  </a:lnTo>
                  <a:close/>
                </a:path>
              </a:pathLst>
            </a:custGeom>
            <a:solidFill>
              <a:srgbClr val="3F72F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8" name="Freeform 6">
              <a:extLst>
                <a:ext uri="{FF2B5EF4-FFF2-40B4-BE49-F238E27FC236}">
                  <a16:creationId xmlns:a16="http://schemas.microsoft.com/office/drawing/2014/main" id="{306275AF-8905-4FC6-B393-E54F68A77EE3}"/>
                </a:ext>
              </a:extLst>
            </p:cNvPr>
            <p:cNvSpPr>
              <a:spLocks/>
            </p:cNvSpPr>
            <p:nvPr/>
          </p:nvSpPr>
          <p:spPr bwMode="auto">
            <a:xfrm>
              <a:off x="418" y="1054"/>
              <a:ext cx="2926" cy="1602"/>
            </a:xfrm>
            <a:custGeom>
              <a:avLst/>
              <a:gdLst>
                <a:gd name="T0" fmla="*/ 3031 w 5851"/>
                <a:gd name="T1" fmla="*/ 95 h 3205"/>
                <a:gd name="T2" fmla="*/ 3306 w 5851"/>
                <a:gd name="T3" fmla="*/ 248 h 3205"/>
                <a:gd name="T4" fmla="*/ 3584 w 5851"/>
                <a:gd name="T5" fmla="*/ 407 h 3205"/>
                <a:gd name="T6" fmla="*/ 3795 w 5851"/>
                <a:gd name="T7" fmla="*/ 644 h 3205"/>
                <a:gd name="T8" fmla="*/ 3997 w 5851"/>
                <a:gd name="T9" fmla="*/ 888 h 3205"/>
                <a:gd name="T10" fmla="*/ 4111 w 5851"/>
                <a:gd name="T11" fmla="*/ 1095 h 3205"/>
                <a:gd name="T12" fmla="*/ 4334 w 5851"/>
                <a:gd name="T13" fmla="*/ 1109 h 3205"/>
                <a:gd name="T14" fmla="*/ 4521 w 5851"/>
                <a:gd name="T15" fmla="*/ 1206 h 3205"/>
                <a:gd name="T16" fmla="*/ 4689 w 5851"/>
                <a:gd name="T17" fmla="*/ 1248 h 3205"/>
                <a:gd name="T18" fmla="*/ 4852 w 5851"/>
                <a:gd name="T19" fmla="*/ 1316 h 3205"/>
                <a:gd name="T20" fmla="*/ 5023 w 5851"/>
                <a:gd name="T21" fmla="*/ 1390 h 3205"/>
                <a:gd name="T22" fmla="*/ 5331 w 5851"/>
                <a:gd name="T23" fmla="*/ 1739 h 3205"/>
                <a:gd name="T24" fmla="*/ 5684 w 5851"/>
                <a:gd name="T25" fmla="*/ 2047 h 3205"/>
                <a:gd name="T26" fmla="*/ 5810 w 5851"/>
                <a:gd name="T27" fmla="*/ 2373 h 3205"/>
                <a:gd name="T28" fmla="*/ 5661 w 5851"/>
                <a:gd name="T29" fmla="*/ 2588 h 3205"/>
                <a:gd name="T30" fmla="*/ 5459 w 5851"/>
                <a:gd name="T31" fmla="*/ 2720 h 3205"/>
                <a:gd name="T32" fmla="*/ 5314 w 5851"/>
                <a:gd name="T33" fmla="*/ 2681 h 3205"/>
                <a:gd name="T34" fmla="*/ 5211 w 5851"/>
                <a:gd name="T35" fmla="*/ 2737 h 3205"/>
                <a:gd name="T36" fmla="*/ 5097 w 5851"/>
                <a:gd name="T37" fmla="*/ 2720 h 3205"/>
                <a:gd name="T38" fmla="*/ 4937 w 5851"/>
                <a:gd name="T39" fmla="*/ 2689 h 3205"/>
                <a:gd name="T40" fmla="*/ 4777 w 5851"/>
                <a:gd name="T41" fmla="*/ 2722 h 3205"/>
                <a:gd name="T42" fmla="*/ 4606 w 5851"/>
                <a:gd name="T43" fmla="*/ 2726 h 3205"/>
                <a:gd name="T44" fmla="*/ 4439 w 5851"/>
                <a:gd name="T45" fmla="*/ 2784 h 3205"/>
                <a:gd name="T46" fmla="*/ 4266 w 5851"/>
                <a:gd name="T47" fmla="*/ 2834 h 3205"/>
                <a:gd name="T48" fmla="*/ 3960 w 5851"/>
                <a:gd name="T49" fmla="*/ 2923 h 3205"/>
                <a:gd name="T50" fmla="*/ 3646 w 5851"/>
                <a:gd name="T51" fmla="*/ 3135 h 3205"/>
                <a:gd name="T52" fmla="*/ 3274 w 5851"/>
                <a:gd name="T53" fmla="*/ 3187 h 3205"/>
                <a:gd name="T54" fmla="*/ 3014 w 5851"/>
                <a:gd name="T55" fmla="*/ 3098 h 3205"/>
                <a:gd name="T56" fmla="*/ 2750 w 5851"/>
                <a:gd name="T57" fmla="*/ 3042 h 3205"/>
                <a:gd name="T58" fmla="*/ 2515 w 5851"/>
                <a:gd name="T59" fmla="*/ 3139 h 3205"/>
                <a:gd name="T60" fmla="*/ 2312 w 5851"/>
                <a:gd name="T61" fmla="*/ 3197 h 3205"/>
                <a:gd name="T62" fmla="*/ 2079 w 5851"/>
                <a:gd name="T63" fmla="*/ 3170 h 3205"/>
                <a:gd name="T64" fmla="*/ 1897 w 5851"/>
                <a:gd name="T65" fmla="*/ 3152 h 3205"/>
                <a:gd name="T66" fmla="*/ 1714 w 5851"/>
                <a:gd name="T67" fmla="*/ 3112 h 3205"/>
                <a:gd name="T68" fmla="*/ 1557 w 5851"/>
                <a:gd name="T69" fmla="*/ 3020 h 3205"/>
                <a:gd name="T70" fmla="*/ 1342 w 5851"/>
                <a:gd name="T71" fmla="*/ 3005 h 3205"/>
                <a:gd name="T72" fmla="*/ 1171 w 5851"/>
                <a:gd name="T73" fmla="*/ 2881 h 3205"/>
                <a:gd name="T74" fmla="*/ 1020 w 5851"/>
                <a:gd name="T75" fmla="*/ 2763 h 3205"/>
                <a:gd name="T76" fmla="*/ 919 w 5851"/>
                <a:gd name="T77" fmla="*/ 2652 h 3205"/>
                <a:gd name="T78" fmla="*/ 805 w 5851"/>
                <a:gd name="T79" fmla="*/ 2575 h 3205"/>
                <a:gd name="T80" fmla="*/ 665 w 5851"/>
                <a:gd name="T81" fmla="*/ 2493 h 3205"/>
                <a:gd name="T82" fmla="*/ 498 w 5851"/>
                <a:gd name="T83" fmla="*/ 2445 h 3205"/>
                <a:gd name="T84" fmla="*/ 335 w 5851"/>
                <a:gd name="T85" fmla="*/ 2385 h 3205"/>
                <a:gd name="T86" fmla="*/ 190 w 5851"/>
                <a:gd name="T87" fmla="*/ 2218 h 3205"/>
                <a:gd name="T88" fmla="*/ 50 w 5851"/>
                <a:gd name="T89" fmla="*/ 2053 h 3205"/>
                <a:gd name="T90" fmla="*/ 27 w 5851"/>
                <a:gd name="T91" fmla="*/ 1890 h 3205"/>
                <a:gd name="T92" fmla="*/ 107 w 5851"/>
                <a:gd name="T93" fmla="*/ 1772 h 3205"/>
                <a:gd name="T94" fmla="*/ 145 w 5851"/>
                <a:gd name="T95" fmla="*/ 1646 h 3205"/>
                <a:gd name="T96" fmla="*/ 283 w 5851"/>
                <a:gd name="T97" fmla="*/ 1440 h 3205"/>
                <a:gd name="T98" fmla="*/ 601 w 5851"/>
                <a:gd name="T99" fmla="*/ 1062 h 3205"/>
                <a:gd name="T100" fmla="*/ 886 w 5851"/>
                <a:gd name="T101" fmla="*/ 671 h 3205"/>
                <a:gd name="T102" fmla="*/ 1030 w 5851"/>
                <a:gd name="T103" fmla="*/ 444 h 3205"/>
                <a:gd name="T104" fmla="*/ 1156 w 5851"/>
                <a:gd name="T105" fmla="*/ 343 h 3205"/>
                <a:gd name="T106" fmla="*/ 1319 w 5851"/>
                <a:gd name="T107" fmla="*/ 298 h 3205"/>
                <a:gd name="T108" fmla="*/ 1522 w 5851"/>
                <a:gd name="T109" fmla="*/ 180 h 3205"/>
                <a:gd name="T110" fmla="*/ 1763 w 5851"/>
                <a:gd name="T111" fmla="*/ 209 h 3205"/>
                <a:gd name="T112" fmla="*/ 1968 w 5851"/>
                <a:gd name="T113" fmla="*/ 233 h 3205"/>
                <a:gd name="T114" fmla="*/ 2114 w 5851"/>
                <a:gd name="T115" fmla="*/ 83 h 3205"/>
                <a:gd name="T116" fmla="*/ 2292 w 5851"/>
                <a:gd name="T117" fmla="*/ 0 h 3205"/>
                <a:gd name="T118" fmla="*/ 2476 w 5851"/>
                <a:gd name="T119" fmla="*/ 43 h 3205"/>
                <a:gd name="T120" fmla="*/ 2647 w 5851"/>
                <a:gd name="T121" fmla="*/ 37 h 3205"/>
                <a:gd name="T122" fmla="*/ 2841 w 5851"/>
                <a:gd name="T123" fmla="*/ 35 h 3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851" h="3205">
                  <a:moveTo>
                    <a:pt x="2841" y="35"/>
                  </a:moveTo>
                  <a:lnTo>
                    <a:pt x="2936" y="58"/>
                  </a:lnTo>
                  <a:lnTo>
                    <a:pt x="3031" y="95"/>
                  </a:lnTo>
                  <a:lnTo>
                    <a:pt x="3124" y="141"/>
                  </a:lnTo>
                  <a:lnTo>
                    <a:pt x="3217" y="194"/>
                  </a:lnTo>
                  <a:lnTo>
                    <a:pt x="3306" y="248"/>
                  </a:lnTo>
                  <a:lnTo>
                    <a:pt x="3398" y="304"/>
                  </a:lnTo>
                  <a:lnTo>
                    <a:pt x="3489" y="357"/>
                  </a:lnTo>
                  <a:lnTo>
                    <a:pt x="3584" y="407"/>
                  </a:lnTo>
                  <a:lnTo>
                    <a:pt x="3644" y="490"/>
                  </a:lnTo>
                  <a:lnTo>
                    <a:pt x="3718" y="570"/>
                  </a:lnTo>
                  <a:lnTo>
                    <a:pt x="3795" y="644"/>
                  </a:lnTo>
                  <a:lnTo>
                    <a:pt x="3875" y="721"/>
                  </a:lnTo>
                  <a:lnTo>
                    <a:pt x="3943" y="799"/>
                  </a:lnTo>
                  <a:lnTo>
                    <a:pt x="3997" y="888"/>
                  </a:lnTo>
                  <a:lnTo>
                    <a:pt x="4032" y="987"/>
                  </a:lnTo>
                  <a:lnTo>
                    <a:pt x="4040" y="1101"/>
                  </a:lnTo>
                  <a:lnTo>
                    <a:pt x="4111" y="1095"/>
                  </a:lnTo>
                  <a:lnTo>
                    <a:pt x="4187" y="1095"/>
                  </a:lnTo>
                  <a:lnTo>
                    <a:pt x="4261" y="1097"/>
                  </a:lnTo>
                  <a:lnTo>
                    <a:pt x="4334" y="1109"/>
                  </a:lnTo>
                  <a:lnTo>
                    <a:pt x="4402" y="1128"/>
                  </a:lnTo>
                  <a:lnTo>
                    <a:pt x="4464" y="1159"/>
                  </a:lnTo>
                  <a:lnTo>
                    <a:pt x="4521" y="1206"/>
                  </a:lnTo>
                  <a:lnTo>
                    <a:pt x="4567" y="1270"/>
                  </a:lnTo>
                  <a:lnTo>
                    <a:pt x="4629" y="1248"/>
                  </a:lnTo>
                  <a:lnTo>
                    <a:pt x="4689" y="1248"/>
                  </a:lnTo>
                  <a:lnTo>
                    <a:pt x="4744" y="1262"/>
                  </a:lnTo>
                  <a:lnTo>
                    <a:pt x="4800" y="1289"/>
                  </a:lnTo>
                  <a:lnTo>
                    <a:pt x="4852" y="1316"/>
                  </a:lnTo>
                  <a:lnTo>
                    <a:pt x="4905" y="1347"/>
                  </a:lnTo>
                  <a:lnTo>
                    <a:pt x="4961" y="1372"/>
                  </a:lnTo>
                  <a:lnTo>
                    <a:pt x="5023" y="1390"/>
                  </a:lnTo>
                  <a:lnTo>
                    <a:pt x="5110" y="1520"/>
                  </a:lnTo>
                  <a:lnTo>
                    <a:pt x="5215" y="1634"/>
                  </a:lnTo>
                  <a:lnTo>
                    <a:pt x="5331" y="1739"/>
                  </a:lnTo>
                  <a:lnTo>
                    <a:pt x="5455" y="1840"/>
                  </a:lnTo>
                  <a:lnTo>
                    <a:pt x="5572" y="1941"/>
                  </a:lnTo>
                  <a:lnTo>
                    <a:pt x="5684" y="2047"/>
                  </a:lnTo>
                  <a:lnTo>
                    <a:pt x="5777" y="2165"/>
                  </a:lnTo>
                  <a:lnTo>
                    <a:pt x="5851" y="2301"/>
                  </a:lnTo>
                  <a:lnTo>
                    <a:pt x="5810" y="2373"/>
                  </a:lnTo>
                  <a:lnTo>
                    <a:pt x="5768" y="2448"/>
                  </a:lnTo>
                  <a:lnTo>
                    <a:pt x="5715" y="2520"/>
                  </a:lnTo>
                  <a:lnTo>
                    <a:pt x="5661" y="2588"/>
                  </a:lnTo>
                  <a:lnTo>
                    <a:pt x="5599" y="2644"/>
                  </a:lnTo>
                  <a:lnTo>
                    <a:pt x="5533" y="2691"/>
                  </a:lnTo>
                  <a:lnTo>
                    <a:pt x="5459" y="2720"/>
                  </a:lnTo>
                  <a:lnTo>
                    <a:pt x="5384" y="2732"/>
                  </a:lnTo>
                  <a:lnTo>
                    <a:pt x="5347" y="2691"/>
                  </a:lnTo>
                  <a:lnTo>
                    <a:pt x="5314" y="2681"/>
                  </a:lnTo>
                  <a:lnTo>
                    <a:pt x="5279" y="2693"/>
                  </a:lnTo>
                  <a:lnTo>
                    <a:pt x="5248" y="2716"/>
                  </a:lnTo>
                  <a:lnTo>
                    <a:pt x="5211" y="2737"/>
                  </a:lnTo>
                  <a:lnTo>
                    <a:pt x="5176" y="2755"/>
                  </a:lnTo>
                  <a:lnTo>
                    <a:pt x="5137" y="2751"/>
                  </a:lnTo>
                  <a:lnTo>
                    <a:pt x="5097" y="2720"/>
                  </a:lnTo>
                  <a:lnTo>
                    <a:pt x="5044" y="2695"/>
                  </a:lnTo>
                  <a:lnTo>
                    <a:pt x="4992" y="2687"/>
                  </a:lnTo>
                  <a:lnTo>
                    <a:pt x="4937" y="2689"/>
                  </a:lnTo>
                  <a:lnTo>
                    <a:pt x="4885" y="2699"/>
                  </a:lnTo>
                  <a:lnTo>
                    <a:pt x="4831" y="2710"/>
                  </a:lnTo>
                  <a:lnTo>
                    <a:pt x="4777" y="2722"/>
                  </a:lnTo>
                  <a:lnTo>
                    <a:pt x="4724" y="2730"/>
                  </a:lnTo>
                  <a:lnTo>
                    <a:pt x="4676" y="2732"/>
                  </a:lnTo>
                  <a:lnTo>
                    <a:pt x="4606" y="2726"/>
                  </a:lnTo>
                  <a:lnTo>
                    <a:pt x="4548" y="2737"/>
                  </a:lnTo>
                  <a:lnTo>
                    <a:pt x="4491" y="2757"/>
                  </a:lnTo>
                  <a:lnTo>
                    <a:pt x="4439" y="2784"/>
                  </a:lnTo>
                  <a:lnTo>
                    <a:pt x="4385" y="2807"/>
                  </a:lnTo>
                  <a:lnTo>
                    <a:pt x="4329" y="2827"/>
                  </a:lnTo>
                  <a:lnTo>
                    <a:pt x="4266" y="2834"/>
                  </a:lnTo>
                  <a:lnTo>
                    <a:pt x="4197" y="2828"/>
                  </a:lnTo>
                  <a:lnTo>
                    <a:pt x="4073" y="2863"/>
                  </a:lnTo>
                  <a:lnTo>
                    <a:pt x="3960" y="2923"/>
                  </a:lnTo>
                  <a:lnTo>
                    <a:pt x="3853" y="2995"/>
                  </a:lnTo>
                  <a:lnTo>
                    <a:pt x="3753" y="3071"/>
                  </a:lnTo>
                  <a:lnTo>
                    <a:pt x="3646" y="3135"/>
                  </a:lnTo>
                  <a:lnTo>
                    <a:pt x="3535" y="3183"/>
                  </a:lnTo>
                  <a:lnTo>
                    <a:pt x="3411" y="3205"/>
                  </a:lnTo>
                  <a:lnTo>
                    <a:pt x="3274" y="3187"/>
                  </a:lnTo>
                  <a:lnTo>
                    <a:pt x="3186" y="3160"/>
                  </a:lnTo>
                  <a:lnTo>
                    <a:pt x="3101" y="3129"/>
                  </a:lnTo>
                  <a:lnTo>
                    <a:pt x="3014" y="3098"/>
                  </a:lnTo>
                  <a:lnTo>
                    <a:pt x="2928" y="3073"/>
                  </a:lnTo>
                  <a:lnTo>
                    <a:pt x="2839" y="3051"/>
                  </a:lnTo>
                  <a:lnTo>
                    <a:pt x="2750" y="3042"/>
                  </a:lnTo>
                  <a:lnTo>
                    <a:pt x="2657" y="3046"/>
                  </a:lnTo>
                  <a:lnTo>
                    <a:pt x="2566" y="3069"/>
                  </a:lnTo>
                  <a:lnTo>
                    <a:pt x="2515" y="3139"/>
                  </a:lnTo>
                  <a:lnTo>
                    <a:pt x="2455" y="3179"/>
                  </a:lnTo>
                  <a:lnTo>
                    <a:pt x="2385" y="3195"/>
                  </a:lnTo>
                  <a:lnTo>
                    <a:pt x="2312" y="3197"/>
                  </a:lnTo>
                  <a:lnTo>
                    <a:pt x="2232" y="3187"/>
                  </a:lnTo>
                  <a:lnTo>
                    <a:pt x="2153" y="3177"/>
                  </a:lnTo>
                  <a:lnTo>
                    <a:pt x="2079" y="3170"/>
                  </a:lnTo>
                  <a:lnTo>
                    <a:pt x="2013" y="3176"/>
                  </a:lnTo>
                  <a:lnTo>
                    <a:pt x="1955" y="3162"/>
                  </a:lnTo>
                  <a:lnTo>
                    <a:pt x="1897" y="3152"/>
                  </a:lnTo>
                  <a:lnTo>
                    <a:pt x="1834" y="3141"/>
                  </a:lnTo>
                  <a:lnTo>
                    <a:pt x="1776" y="3129"/>
                  </a:lnTo>
                  <a:lnTo>
                    <a:pt x="1714" y="3112"/>
                  </a:lnTo>
                  <a:lnTo>
                    <a:pt x="1658" y="3088"/>
                  </a:lnTo>
                  <a:lnTo>
                    <a:pt x="1604" y="3059"/>
                  </a:lnTo>
                  <a:lnTo>
                    <a:pt x="1557" y="3020"/>
                  </a:lnTo>
                  <a:lnTo>
                    <a:pt x="1478" y="3034"/>
                  </a:lnTo>
                  <a:lnTo>
                    <a:pt x="1408" y="3028"/>
                  </a:lnTo>
                  <a:lnTo>
                    <a:pt x="1342" y="3005"/>
                  </a:lnTo>
                  <a:lnTo>
                    <a:pt x="1284" y="2972"/>
                  </a:lnTo>
                  <a:lnTo>
                    <a:pt x="1226" y="2927"/>
                  </a:lnTo>
                  <a:lnTo>
                    <a:pt x="1171" y="2881"/>
                  </a:lnTo>
                  <a:lnTo>
                    <a:pt x="1119" y="2834"/>
                  </a:lnTo>
                  <a:lnTo>
                    <a:pt x="1067" y="2792"/>
                  </a:lnTo>
                  <a:lnTo>
                    <a:pt x="1020" y="2763"/>
                  </a:lnTo>
                  <a:lnTo>
                    <a:pt x="983" y="2728"/>
                  </a:lnTo>
                  <a:lnTo>
                    <a:pt x="948" y="2689"/>
                  </a:lnTo>
                  <a:lnTo>
                    <a:pt x="919" y="2652"/>
                  </a:lnTo>
                  <a:lnTo>
                    <a:pt x="884" y="2617"/>
                  </a:lnTo>
                  <a:lnTo>
                    <a:pt x="849" y="2590"/>
                  </a:lnTo>
                  <a:lnTo>
                    <a:pt x="805" y="2575"/>
                  </a:lnTo>
                  <a:lnTo>
                    <a:pt x="754" y="2576"/>
                  </a:lnTo>
                  <a:lnTo>
                    <a:pt x="712" y="2526"/>
                  </a:lnTo>
                  <a:lnTo>
                    <a:pt x="665" y="2493"/>
                  </a:lnTo>
                  <a:lnTo>
                    <a:pt x="613" y="2472"/>
                  </a:lnTo>
                  <a:lnTo>
                    <a:pt x="558" y="2458"/>
                  </a:lnTo>
                  <a:lnTo>
                    <a:pt x="498" y="2445"/>
                  </a:lnTo>
                  <a:lnTo>
                    <a:pt x="442" y="2433"/>
                  </a:lnTo>
                  <a:lnTo>
                    <a:pt x="386" y="2412"/>
                  </a:lnTo>
                  <a:lnTo>
                    <a:pt x="335" y="2385"/>
                  </a:lnTo>
                  <a:lnTo>
                    <a:pt x="291" y="2326"/>
                  </a:lnTo>
                  <a:lnTo>
                    <a:pt x="240" y="2272"/>
                  </a:lnTo>
                  <a:lnTo>
                    <a:pt x="190" y="2218"/>
                  </a:lnTo>
                  <a:lnTo>
                    <a:pt x="139" y="2165"/>
                  </a:lnTo>
                  <a:lnTo>
                    <a:pt x="91" y="2109"/>
                  </a:lnTo>
                  <a:lnTo>
                    <a:pt x="50" y="2053"/>
                  </a:lnTo>
                  <a:lnTo>
                    <a:pt x="19" y="1993"/>
                  </a:lnTo>
                  <a:lnTo>
                    <a:pt x="0" y="1929"/>
                  </a:lnTo>
                  <a:lnTo>
                    <a:pt x="27" y="1890"/>
                  </a:lnTo>
                  <a:lnTo>
                    <a:pt x="54" y="1851"/>
                  </a:lnTo>
                  <a:lnTo>
                    <a:pt x="81" y="1811"/>
                  </a:lnTo>
                  <a:lnTo>
                    <a:pt x="107" y="1772"/>
                  </a:lnTo>
                  <a:lnTo>
                    <a:pt x="124" y="1729"/>
                  </a:lnTo>
                  <a:lnTo>
                    <a:pt x="139" y="1687"/>
                  </a:lnTo>
                  <a:lnTo>
                    <a:pt x="145" y="1646"/>
                  </a:lnTo>
                  <a:lnTo>
                    <a:pt x="143" y="1605"/>
                  </a:lnTo>
                  <a:lnTo>
                    <a:pt x="203" y="1594"/>
                  </a:lnTo>
                  <a:lnTo>
                    <a:pt x="283" y="1440"/>
                  </a:lnTo>
                  <a:lnTo>
                    <a:pt x="382" y="1305"/>
                  </a:lnTo>
                  <a:lnTo>
                    <a:pt x="489" y="1181"/>
                  </a:lnTo>
                  <a:lnTo>
                    <a:pt x="601" y="1062"/>
                  </a:lnTo>
                  <a:lnTo>
                    <a:pt x="708" y="940"/>
                  </a:lnTo>
                  <a:lnTo>
                    <a:pt x="805" y="812"/>
                  </a:lnTo>
                  <a:lnTo>
                    <a:pt x="886" y="671"/>
                  </a:lnTo>
                  <a:lnTo>
                    <a:pt x="946" y="514"/>
                  </a:lnTo>
                  <a:lnTo>
                    <a:pt x="987" y="479"/>
                  </a:lnTo>
                  <a:lnTo>
                    <a:pt x="1030" y="444"/>
                  </a:lnTo>
                  <a:lnTo>
                    <a:pt x="1070" y="407"/>
                  </a:lnTo>
                  <a:lnTo>
                    <a:pt x="1113" y="374"/>
                  </a:lnTo>
                  <a:lnTo>
                    <a:pt x="1156" y="343"/>
                  </a:lnTo>
                  <a:lnTo>
                    <a:pt x="1204" y="320"/>
                  </a:lnTo>
                  <a:lnTo>
                    <a:pt x="1259" y="302"/>
                  </a:lnTo>
                  <a:lnTo>
                    <a:pt x="1319" y="298"/>
                  </a:lnTo>
                  <a:lnTo>
                    <a:pt x="1381" y="236"/>
                  </a:lnTo>
                  <a:lnTo>
                    <a:pt x="1449" y="200"/>
                  </a:lnTo>
                  <a:lnTo>
                    <a:pt x="1522" y="180"/>
                  </a:lnTo>
                  <a:lnTo>
                    <a:pt x="1604" y="180"/>
                  </a:lnTo>
                  <a:lnTo>
                    <a:pt x="1683" y="188"/>
                  </a:lnTo>
                  <a:lnTo>
                    <a:pt x="1763" y="209"/>
                  </a:lnTo>
                  <a:lnTo>
                    <a:pt x="1842" y="234"/>
                  </a:lnTo>
                  <a:lnTo>
                    <a:pt x="1918" y="264"/>
                  </a:lnTo>
                  <a:lnTo>
                    <a:pt x="1968" y="233"/>
                  </a:lnTo>
                  <a:lnTo>
                    <a:pt x="2017" y="188"/>
                  </a:lnTo>
                  <a:lnTo>
                    <a:pt x="2063" y="136"/>
                  </a:lnTo>
                  <a:lnTo>
                    <a:pt x="2114" y="83"/>
                  </a:lnTo>
                  <a:lnTo>
                    <a:pt x="2164" y="35"/>
                  </a:lnTo>
                  <a:lnTo>
                    <a:pt x="2224" y="6"/>
                  </a:lnTo>
                  <a:lnTo>
                    <a:pt x="2292" y="0"/>
                  </a:lnTo>
                  <a:lnTo>
                    <a:pt x="2374" y="23"/>
                  </a:lnTo>
                  <a:lnTo>
                    <a:pt x="2422" y="35"/>
                  </a:lnTo>
                  <a:lnTo>
                    <a:pt x="2476" y="43"/>
                  </a:lnTo>
                  <a:lnTo>
                    <a:pt x="2531" y="43"/>
                  </a:lnTo>
                  <a:lnTo>
                    <a:pt x="2589" y="43"/>
                  </a:lnTo>
                  <a:lnTo>
                    <a:pt x="2647" y="37"/>
                  </a:lnTo>
                  <a:lnTo>
                    <a:pt x="2709" y="33"/>
                  </a:lnTo>
                  <a:lnTo>
                    <a:pt x="2773" y="31"/>
                  </a:lnTo>
                  <a:lnTo>
                    <a:pt x="2841"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9" name="Freeform 7">
              <a:extLst>
                <a:ext uri="{FF2B5EF4-FFF2-40B4-BE49-F238E27FC236}">
                  <a16:creationId xmlns:a16="http://schemas.microsoft.com/office/drawing/2014/main" id="{5C21CAF0-0BAC-43DD-8410-094B332CF62F}"/>
                </a:ext>
              </a:extLst>
            </p:cNvPr>
            <p:cNvSpPr>
              <a:spLocks/>
            </p:cNvSpPr>
            <p:nvPr/>
          </p:nvSpPr>
          <p:spPr bwMode="auto">
            <a:xfrm>
              <a:off x="1419" y="1096"/>
              <a:ext cx="775" cy="341"/>
            </a:xfrm>
            <a:custGeom>
              <a:avLst/>
              <a:gdLst>
                <a:gd name="T0" fmla="*/ 803 w 1550"/>
                <a:gd name="T1" fmla="*/ 23 h 683"/>
                <a:gd name="T2" fmla="*/ 898 w 1550"/>
                <a:gd name="T3" fmla="*/ 43 h 683"/>
                <a:gd name="T4" fmla="*/ 991 w 1550"/>
                <a:gd name="T5" fmla="*/ 80 h 683"/>
                <a:gd name="T6" fmla="*/ 1079 w 1550"/>
                <a:gd name="T7" fmla="*/ 126 h 683"/>
                <a:gd name="T8" fmla="*/ 1168 w 1550"/>
                <a:gd name="T9" fmla="*/ 181 h 683"/>
                <a:gd name="T10" fmla="*/ 1253 w 1550"/>
                <a:gd name="T11" fmla="*/ 235 h 683"/>
                <a:gd name="T12" fmla="*/ 1342 w 1550"/>
                <a:gd name="T13" fmla="*/ 291 h 683"/>
                <a:gd name="T14" fmla="*/ 1430 w 1550"/>
                <a:gd name="T15" fmla="*/ 340 h 683"/>
                <a:gd name="T16" fmla="*/ 1525 w 1550"/>
                <a:gd name="T17" fmla="*/ 384 h 683"/>
                <a:gd name="T18" fmla="*/ 1534 w 1550"/>
                <a:gd name="T19" fmla="*/ 396 h 683"/>
                <a:gd name="T20" fmla="*/ 1542 w 1550"/>
                <a:gd name="T21" fmla="*/ 409 h 683"/>
                <a:gd name="T22" fmla="*/ 1548 w 1550"/>
                <a:gd name="T23" fmla="*/ 423 h 683"/>
                <a:gd name="T24" fmla="*/ 1550 w 1550"/>
                <a:gd name="T25" fmla="*/ 436 h 683"/>
                <a:gd name="T26" fmla="*/ 1548 w 1550"/>
                <a:gd name="T27" fmla="*/ 448 h 683"/>
                <a:gd name="T28" fmla="*/ 1542 w 1550"/>
                <a:gd name="T29" fmla="*/ 464 h 683"/>
                <a:gd name="T30" fmla="*/ 1534 w 1550"/>
                <a:gd name="T31" fmla="*/ 475 h 683"/>
                <a:gd name="T32" fmla="*/ 1525 w 1550"/>
                <a:gd name="T33" fmla="*/ 491 h 683"/>
                <a:gd name="T34" fmla="*/ 1457 w 1550"/>
                <a:gd name="T35" fmla="*/ 500 h 683"/>
                <a:gd name="T36" fmla="*/ 1393 w 1550"/>
                <a:gd name="T37" fmla="*/ 516 h 683"/>
                <a:gd name="T38" fmla="*/ 1329 w 1550"/>
                <a:gd name="T39" fmla="*/ 531 h 683"/>
                <a:gd name="T40" fmla="*/ 1267 w 1550"/>
                <a:gd name="T41" fmla="*/ 547 h 683"/>
                <a:gd name="T42" fmla="*/ 1203 w 1550"/>
                <a:gd name="T43" fmla="*/ 561 h 683"/>
                <a:gd name="T44" fmla="*/ 1143 w 1550"/>
                <a:gd name="T45" fmla="*/ 574 h 683"/>
                <a:gd name="T46" fmla="*/ 1081 w 1550"/>
                <a:gd name="T47" fmla="*/ 584 h 683"/>
                <a:gd name="T48" fmla="*/ 1020 w 1550"/>
                <a:gd name="T49" fmla="*/ 588 h 683"/>
                <a:gd name="T50" fmla="*/ 991 w 1550"/>
                <a:gd name="T51" fmla="*/ 623 h 683"/>
                <a:gd name="T52" fmla="*/ 956 w 1550"/>
                <a:gd name="T53" fmla="*/ 642 h 683"/>
                <a:gd name="T54" fmla="*/ 916 w 1550"/>
                <a:gd name="T55" fmla="*/ 650 h 683"/>
                <a:gd name="T56" fmla="*/ 873 w 1550"/>
                <a:gd name="T57" fmla="*/ 652 h 683"/>
                <a:gd name="T58" fmla="*/ 826 w 1550"/>
                <a:gd name="T59" fmla="*/ 650 h 683"/>
                <a:gd name="T60" fmla="*/ 782 w 1550"/>
                <a:gd name="T61" fmla="*/ 652 h 683"/>
                <a:gd name="T62" fmla="*/ 741 w 1550"/>
                <a:gd name="T63" fmla="*/ 661 h 683"/>
                <a:gd name="T64" fmla="*/ 708 w 1550"/>
                <a:gd name="T65" fmla="*/ 683 h 683"/>
                <a:gd name="T66" fmla="*/ 621 w 1550"/>
                <a:gd name="T67" fmla="*/ 605 h 683"/>
                <a:gd name="T68" fmla="*/ 530 w 1550"/>
                <a:gd name="T69" fmla="*/ 553 h 683"/>
                <a:gd name="T70" fmla="*/ 435 w 1550"/>
                <a:gd name="T71" fmla="*/ 514 h 683"/>
                <a:gd name="T72" fmla="*/ 340 w 1550"/>
                <a:gd name="T73" fmla="*/ 483 h 683"/>
                <a:gd name="T74" fmla="*/ 245 w 1550"/>
                <a:gd name="T75" fmla="*/ 446 h 683"/>
                <a:gd name="T76" fmla="*/ 155 w 1550"/>
                <a:gd name="T77" fmla="*/ 400 h 683"/>
                <a:gd name="T78" fmla="*/ 72 w 1550"/>
                <a:gd name="T79" fmla="*/ 332 h 683"/>
                <a:gd name="T80" fmla="*/ 0 w 1550"/>
                <a:gd name="T81" fmla="*/ 239 h 683"/>
                <a:gd name="T82" fmla="*/ 252 w 1550"/>
                <a:gd name="T83" fmla="*/ 0 h 683"/>
                <a:gd name="T84" fmla="*/ 314 w 1550"/>
                <a:gd name="T85" fmla="*/ 16 h 683"/>
                <a:gd name="T86" fmla="*/ 382 w 1550"/>
                <a:gd name="T87" fmla="*/ 29 h 683"/>
                <a:gd name="T88" fmla="*/ 448 w 1550"/>
                <a:gd name="T89" fmla="*/ 39 h 683"/>
                <a:gd name="T90" fmla="*/ 518 w 1550"/>
                <a:gd name="T91" fmla="*/ 47 h 683"/>
                <a:gd name="T92" fmla="*/ 588 w 1550"/>
                <a:gd name="T93" fmla="*/ 47 h 683"/>
                <a:gd name="T94" fmla="*/ 660 w 1550"/>
                <a:gd name="T95" fmla="*/ 45 h 683"/>
                <a:gd name="T96" fmla="*/ 729 w 1550"/>
                <a:gd name="T97" fmla="*/ 37 h 683"/>
                <a:gd name="T98" fmla="*/ 803 w 1550"/>
                <a:gd name="T99" fmla="*/ 23 h 6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50" h="683">
                  <a:moveTo>
                    <a:pt x="803" y="23"/>
                  </a:moveTo>
                  <a:lnTo>
                    <a:pt x="898" y="43"/>
                  </a:lnTo>
                  <a:lnTo>
                    <a:pt x="991" y="80"/>
                  </a:lnTo>
                  <a:lnTo>
                    <a:pt x="1079" y="126"/>
                  </a:lnTo>
                  <a:lnTo>
                    <a:pt x="1168" y="181"/>
                  </a:lnTo>
                  <a:lnTo>
                    <a:pt x="1253" y="235"/>
                  </a:lnTo>
                  <a:lnTo>
                    <a:pt x="1342" y="291"/>
                  </a:lnTo>
                  <a:lnTo>
                    <a:pt x="1430" y="340"/>
                  </a:lnTo>
                  <a:lnTo>
                    <a:pt x="1525" y="384"/>
                  </a:lnTo>
                  <a:lnTo>
                    <a:pt x="1534" y="396"/>
                  </a:lnTo>
                  <a:lnTo>
                    <a:pt x="1542" y="409"/>
                  </a:lnTo>
                  <a:lnTo>
                    <a:pt x="1548" y="423"/>
                  </a:lnTo>
                  <a:lnTo>
                    <a:pt x="1550" y="436"/>
                  </a:lnTo>
                  <a:lnTo>
                    <a:pt x="1548" y="448"/>
                  </a:lnTo>
                  <a:lnTo>
                    <a:pt x="1542" y="464"/>
                  </a:lnTo>
                  <a:lnTo>
                    <a:pt x="1534" y="475"/>
                  </a:lnTo>
                  <a:lnTo>
                    <a:pt x="1525" y="491"/>
                  </a:lnTo>
                  <a:lnTo>
                    <a:pt x="1457" y="500"/>
                  </a:lnTo>
                  <a:lnTo>
                    <a:pt x="1393" y="516"/>
                  </a:lnTo>
                  <a:lnTo>
                    <a:pt x="1329" y="531"/>
                  </a:lnTo>
                  <a:lnTo>
                    <a:pt x="1267" y="547"/>
                  </a:lnTo>
                  <a:lnTo>
                    <a:pt x="1203" y="561"/>
                  </a:lnTo>
                  <a:lnTo>
                    <a:pt x="1143" y="574"/>
                  </a:lnTo>
                  <a:lnTo>
                    <a:pt x="1081" y="584"/>
                  </a:lnTo>
                  <a:lnTo>
                    <a:pt x="1020" y="588"/>
                  </a:lnTo>
                  <a:lnTo>
                    <a:pt x="991" y="623"/>
                  </a:lnTo>
                  <a:lnTo>
                    <a:pt x="956" y="642"/>
                  </a:lnTo>
                  <a:lnTo>
                    <a:pt x="916" y="650"/>
                  </a:lnTo>
                  <a:lnTo>
                    <a:pt x="873" y="652"/>
                  </a:lnTo>
                  <a:lnTo>
                    <a:pt x="826" y="650"/>
                  </a:lnTo>
                  <a:lnTo>
                    <a:pt x="782" y="652"/>
                  </a:lnTo>
                  <a:lnTo>
                    <a:pt x="741" y="661"/>
                  </a:lnTo>
                  <a:lnTo>
                    <a:pt x="708" y="683"/>
                  </a:lnTo>
                  <a:lnTo>
                    <a:pt x="621" y="605"/>
                  </a:lnTo>
                  <a:lnTo>
                    <a:pt x="530" y="553"/>
                  </a:lnTo>
                  <a:lnTo>
                    <a:pt x="435" y="514"/>
                  </a:lnTo>
                  <a:lnTo>
                    <a:pt x="340" y="483"/>
                  </a:lnTo>
                  <a:lnTo>
                    <a:pt x="245" y="446"/>
                  </a:lnTo>
                  <a:lnTo>
                    <a:pt x="155" y="400"/>
                  </a:lnTo>
                  <a:lnTo>
                    <a:pt x="72" y="332"/>
                  </a:lnTo>
                  <a:lnTo>
                    <a:pt x="0" y="239"/>
                  </a:lnTo>
                  <a:lnTo>
                    <a:pt x="252" y="0"/>
                  </a:lnTo>
                  <a:lnTo>
                    <a:pt x="314" y="16"/>
                  </a:lnTo>
                  <a:lnTo>
                    <a:pt x="382" y="29"/>
                  </a:lnTo>
                  <a:lnTo>
                    <a:pt x="448" y="39"/>
                  </a:lnTo>
                  <a:lnTo>
                    <a:pt x="518" y="47"/>
                  </a:lnTo>
                  <a:lnTo>
                    <a:pt x="588" y="47"/>
                  </a:lnTo>
                  <a:lnTo>
                    <a:pt x="660" y="45"/>
                  </a:lnTo>
                  <a:lnTo>
                    <a:pt x="729" y="37"/>
                  </a:lnTo>
                  <a:lnTo>
                    <a:pt x="803" y="23"/>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20" name="Freeform 8">
              <a:extLst>
                <a:ext uri="{FF2B5EF4-FFF2-40B4-BE49-F238E27FC236}">
                  <a16:creationId xmlns:a16="http://schemas.microsoft.com/office/drawing/2014/main" id="{5D386822-0D13-4B66-B345-AC770413CD0B}"/>
                </a:ext>
              </a:extLst>
            </p:cNvPr>
            <p:cNvSpPr>
              <a:spLocks/>
            </p:cNvSpPr>
            <p:nvPr/>
          </p:nvSpPr>
          <p:spPr bwMode="auto">
            <a:xfrm>
              <a:off x="1042" y="1172"/>
              <a:ext cx="701" cy="450"/>
            </a:xfrm>
            <a:custGeom>
              <a:avLst/>
              <a:gdLst>
                <a:gd name="T0" fmla="*/ 1222 w 1402"/>
                <a:gd name="T1" fmla="*/ 446 h 900"/>
                <a:gd name="T2" fmla="*/ 1245 w 1402"/>
                <a:gd name="T3" fmla="*/ 472 h 900"/>
                <a:gd name="T4" fmla="*/ 1276 w 1402"/>
                <a:gd name="T5" fmla="*/ 495 h 900"/>
                <a:gd name="T6" fmla="*/ 1309 w 1402"/>
                <a:gd name="T7" fmla="*/ 514 h 900"/>
                <a:gd name="T8" fmla="*/ 1342 w 1402"/>
                <a:gd name="T9" fmla="*/ 534 h 900"/>
                <a:gd name="T10" fmla="*/ 1369 w 1402"/>
                <a:gd name="T11" fmla="*/ 553 h 900"/>
                <a:gd name="T12" fmla="*/ 1390 w 1402"/>
                <a:gd name="T13" fmla="*/ 578 h 900"/>
                <a:gd name="T14" fmla="*/ 1402 w 1402"/>
                <a:gd name="T15" fmla="*/ 607 h 900"/>
                <a:gd name="T16" fmla="*/ 1402 w 1402"/>
                <a:gd name="T17" fmla="*/ 650 h 900"/>
                <a:gd name="T18" fmla="*/ 1317 w 1402"/>
                <a:gd name="T19" fmla="*/ 739 h 900"/>
                <a:gd name="T20" fmla="*/ 1222 w 1402"/>
                <a:gd name="T21" fmla="*/ 807 h 900"/>
                <a:gd name="T22" fmla="*/ 1117 w 1402"/>
                <a:gd name="T23" fmla="*/ 853 h 900"/>
                <a:gd name="T24" fmla="*/ 1006 w 1402"/>
                <a:gd name="T25" fmla="*/ 884 h 900"/>
                <a:gd name="T26" fmla="*/ 890 w 1402"/>
                <a:gd name="T27" fmla="*/ 898 h 900"/>
                <a:gd name="T28" fmla="*/ 776 w 1402"/>
                <a:gd name="T29" fmla="*/ 900 h 900"/>
                <a:gd name="T30" fmla="*/ 659 w 1402"/>
                <a:gd name="T31" fmla="*/ 892 h 900"/>
                <a:gd name="T32" fmla="*/ 551 w 1402"/>
                <a:gd name="T33" fmla="*/ 879 h 900"/>
                <a:gd name="T34" fmla="*/ 485 w 1402"/>
                <a:gd name="T35" fmla="*/ 842 h 900"/>
                <a:gd name="T36" fmla="*/ 417 w 1402"/>
                <a:gd name="T37" fmla="*/ 817 h 900"/>
                <a:gd name="T38" fmla="*/ 347 w 1402"/>
                <a:gd name="T39" fmla="*/ 795 h 900"/>
                <a:gd name="T40" fmla="*/ 279 w 1402"/>
                <a:gd name="T41" fmla="*/ 778 h 900"/>
                <a:gd name="T42" fmla="*/ 209 w 1402"/>
                <a:gd name="T43" fmla="*/ 758 h 900"/>
                <a:gd name="T44" fmla="*/ 147 w 1402"/>
                <a:gd name="T45" fmla="*/ 735 h 900"/>
                <a:gd name="T46" fmla="*/ 87 w 1402"/>
                <a:gd name="T47" fmla="*/ 704 h 900"/>
                <a:gd name="T48" fmla="*/ 35 w 1402"/>
                <a:gd name="T49" fmla="*/ 662 h 900"/>
                <a:gd name="T50" fmla="*/ 17 w 1402"/>
                <a:gd name="T51" fmla="*/ 588 h 900"/>
                <a:gd name="T52" fmla="*/ 6 w 1402"/>
                <a:gd name="T53" fmla="*/ 514 h 900"/>
                <a:gd name="T54" fmla="*/ 0 w 1402"/>
                <a:gd name="T55" fmla="*/ 439 h 900"/>
                <a:gd name="T56" fmla="*/ 2 w 1402"/>
                <a:gd name="T57" fmla="*/ 369 h 900"/>
                <a:gd name="T58" fmla="*/ 8 w 1402"/>
                <a:gd name="T59" fmla="*/ 297 h 900"/>
                <a:gd name="T60" fmla="*/ 21 w 1402"/>
                <a:gd name="T61" fmla="*/ 233 h 900"/>
                <a:gd name="T62" fmla="*/ 43 w 1402"/>
                <a:gd name="T63" fmla="*/ 175 h 900"/>
                <a:gd name="T64" fmla="*/ 72 w 1402"/>
                <a:gd name="T65" fmla="*/ 123 h 900"/>
                <a:gd name="T66" fmla="*/ 118 w 1402"/>
                <a:gd name="T67" fmla="*/ 74 h 900"/>
                <a:gd name="T68" fmla="*/ 172 w 1402"/>
                <a:gd name="T69" fmla="*/ 41 h 900"/>
                <a:gd name="T70" fmla="*/ 229 w 1402"/>
                <a:gd name="T71" fmla="*/ 18 h 900"/>
                <a:gd name="T72" fmla="*/ 293 w 1402"/>
                <a:gd name="T73" fmla="*/ 6 h 900"/>
                <a:gd name="T74" fmla="*/ 355 w 1402"/>
                <a:gd name="T75" fmla="*/ 0 h 900"/>
                <a:gd name="T76" fmla="*/ 421 w 1402"/>
                <a:gd name="T77" fmla="*/ 4 h 900"/>
                <a:gd name="T78" fmla="*/ 485 w 1402"/>
                <a:gd name="T79" fmla="*/ 14 h 900"/>
                <a:gd name="T80" fmla="*/ 551 w 1402"/>
                <a:gd name="T81" fmla="*/ 28 h 900"/>
                <a:gd name="T82" fmla="*/ 636 w 1402"/>
                <a:gd name="T83" fmla="*/ 84 h 900"/>
                <a:gd name="T84" fmla="*/ 715 w 1402"/>
                <a:gd name="T85" fmla="*/ 150 h 900"/>
                <a:gd name="T86" fmla="*/ 791 w 1402"/>
                <a:gd name="T87" fmla="*/ 216 h 900"/>
                <a:gd name="T88" fmla="*/ 869 w 1402"/>
                <a:gd name="T89" fmla="*/ 282 h 900"/>
                <a:gd name="T90" fmla="*/ 944 w 1402"/>
                <a:gd name="T91" fmla="*/ 340 h 900"/>
                <a:gd name="T92" fmla="*/ 1028 w 1402"/>
                <a:gd name="T93" fmla="*/ 390 h 900"/>
                <a:gd name="T94" fmla="*/ 1119 w 1402"/>
                <a:gd name="T95" fmla="*/ 427 h 900"/>
                <a:gd name="T96" fmla="*/ 1222 w 1402"/>
                <a:gd name="T97" fmla="*/ 446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02" h="900">
                  <a:moveTo>
                    <a:pt x="1222" y="446"/>
                  </a:moveTo>
                  <a:lnTo>
                    <a:pt x="1245" y="472"/>
                  </a:lnTo>
                  <a:lnTo>
                    <a:pt x="1276" y="495"/>
                  </a:lnTo>
                  <a:lnTo>
                    <a:pt x="1309" y="514"/>
                  </a:lnTo>
                  <a:lnTo>
                    <a:pt x="1342" y="534"/>
                  </a:lnTo>
                  <a:lnTo>
                    <a:pt x="1369" y="553"/>
                  </a:lnTo>
                  <a:lnTo>
                    <a:pt x="1390" y="578"/>
                  </a:lnTo>
                  <a:lnTo>
                    <a:pt x="1402" y="607"/>
                  </a:lnTo>
                  <a:lnTo>
                    <a:pt x="1402" y="650"/>
                  </a:lnTo>
                  <a:lnTo>
                    <a:pt x="1317" y="739"/>
                  </a:lnTo>
                  <a:lnTo>
                    <a:pt x="1222" y="807"/>
                  </a:lnTo>
                  <a:lnTo>
                    <a:pt x="1117" y="853"/>
                  </a:lnTo>
                  <a:lnTo>
                    <a:pt x="1006" y="884"/>
                  </a:lnTo>
                  <a:lnTo>
                    <a:pt x="890" y="898"/>
                  </a:lnTo>
                  <a:lnTo>
                    <a:pt x="776" y="900"/>
                  </a:lnTo>
                  <a:lnTo>
                    <a:pt x="659" y="892"/>
                  </a:lnTo>
                  <a:lnTo>
                    <a:pt x="551" y="879"/>
                  </a:lnTo>
                  <a:lnTo>
                    <a:pt x="485" y="842"/>
                  </a:lnTo>
                  <a:lnTo>
                    <a:pt x="417" y="817"/>
                  </a:lnTo>
                  <a:lnTo>
                    <a:pt x="347" y="795"/>
                  </a:lnTo>
                  <a:lnTo>
                    <a:pt x="279" y="778"/>
                  </a:lnTo>
                  <a:lnTo>
                    <a:pt x="209" y="758"/>
                  </a:lnTo>
                  <a:lnTo>
                    <a:pt x="147" y="735"/>
                  </a:lnTo>
                  <a:lnTo>
                    <a:pt x="87" y="704"/>
                  </a:lnTo>
                  <a:lnTo>
                    <a:pt x="35" y="662"/>
                  </a:lnTo>
                  <a:lnTo>
                    <a:pt x="17" y="588"/>
                  </a:lnTo>
                  <a:lnTo>
                    <a:pt x="6" y="514"/>
                  </a:lnTo>
                  <a:lnTo>
                    <a:pt x="0" y="439"/>
                  </a:lnTo>
                  <a:lnTo>
                    <a:pt x="2" y="369"/>
                  </a:lnTo>
                  <a:lnTo>
                    <a:pt x="8" y="297"/>
                  </a:lnTo>
                  <a:lnTo>
                    <a:pt x="21" y="233"/>
                  </a:lnTo>
                  <a:lnTo>
                    <a:pt x="43" y="175"/>
                  </a:lnTo>
                  <a:lnTo>
                    <a:pt x="72" y="123"/>
                  </a:lnTo>
                  <a:lnTo>
                    <a:pt x="118" y="74"/>
                  </a:lnTo>
                  <a:lnTo>
                    <a:pt x="172" y="41"/>
                  </a:lnTo>
                  <a:lnTo>
                    <a:pt x="229" y="18"/>
                  </a:lnTo>
                  <a:lnTo>
                    <a:pt x="293" y="6"/>
                  </a:lnTo>
                  <a:lnTo>
                    <a:pt x="355" y="0"/>
                  </a:lnTo>
                  <a:lnTo>
                    <a:pt x="421" y="4"/>
                  </a:lnTo>
                  <a:lnTo>
                    <a:pt x="485" y="14"/>
                  </a:lnTo>
                  <a:lnTo>
                    <a:pt x="551" y="28"/>
                  </a:lnTo>
                  <a:lnTo>
                    <a:pt x="636" y="84"/>
                  </a:lnTo>
                  <a:lnTo>
                    <a:pt x="715" y="150"/>
                  </a:lnTo>
                  <a:lnTo>
                    <a:pt x="791" y="216"/>
                  </a:lnTo>
                  <a:lnTo>
                    <a:pt x="869" y="282"/>
                  </a:lnTo>
                  <a:lnTo>
                    <a:pt x="944" y="340"/>
                  </a:lnTo>
                  <a:lnTo>
                    <a:pt x="1028" y="390"/>
                  </a:lnTo>
                  <a:lnTo>
                    <a:pt x="1119" y="427"/>
                  </a:lnTo>
                  <a:lnTo>
                    <a:pt x="1222" y="446"/>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21" name="Freeform 9">
              <a:extLst>
                <a:ext uri="{FF2B5EF4-FFF2-40B4-BE49-F238E27FC236}">
                  <a16:creationId xmlns:a16="http://schemas.microsoft.com/office/drawing/2014/main" id="{2591913D-2386-4430-B5D8-0F6F64A93E56}"/>
                </a:ext>
              </a:extLst>
            </p:cNvPr>
            <p:cNvSpPr>
              <a:spLocks/>
            </p:cNvSpPr>
            <p:nvPr/>
          </p:nvSpPr>
          <p:spPr bwMode="auto">
            <a:xfrm>
              <a:off x="969" y="1275"/>
              <a:ext cx="49" cy="264"/>
            </a:xfrm>
            <a:custGeom>
              <a:avLst/>
              <a:gdLst>
                <a:gd name="T0" fmla="*/ 97 w 97"/>
                <a:gd name="T1" fmla="*/ 527 h 527"/>
                <a:gd name="T2" fmla="*/ 80 w 97"/>
                <a:gd name="T3" fmla="*/ 483 h 527"/>
                <a:gd name="T4" fmla="*/ 70 w 97"/>
                <a:gd name="T5" fmla="*/ 432 h 527"/>
                <a:gd name="T6" fmla="*/ 62 w 97"/>
                <a:gd name="T7" fmla="*/ 372 h 527"/>
                <a:gd name="T8" fmla="*/ 57 w 97"/>
                <a:gd name="T9" fmla="*/ 308 h 527"/>
                <a:gd name="T10" fmla="*/ 49 w 97"/>
                <a:gd name="T11" fmla="*/ 238 h 527"/>
                <a:gd name="T12" fmla="*/ 39 w 97"/>
                <a:gd name="T13" fmla="*/ 169 h 527"/>
                <a:gd name="T14" fmla="*/ 22 w 97"/>
                <a:gd name="T15" fmla="*/ 101 h 527"/>
                <a:gd name="T16" fmla="*/ 0 w 97"/>
                <a:gd name="T17" fmla="*/ 37 h 527"/>
                <a:gd name="T18" fmla="*/ 49 w 97"/>
                <a:gd name="T19" fmla="*/ 0 h 527"/>
                <a:gd name="T20" fmla="*/ 49 w 97"/>
                <a:gd name="T21" fmla="*/ 54 h 527"/>
                <a:gd name="T22" fmla="*/ 49 w 97"/>
                <a:gd name="T23" fmla="*/ 116 h 527"/>
                <a:gd name="T24" fmla="*/ 49 w 97"/>
                <a:gd name="T25" fmla="*/ 180 h 527"/>
                <a:gd name="T26" fmla="*/ 55 w 97"/>
                <a:gd name="T27" fmla="*/ 250 h 527"/>
                <a:gd name="T28" fmla="*/ 59 w 97"/>
                <a:gd name="T29" fmla="*/ 318 h 527"/>
                <a:gd name="T30" fmla="*/ 68 w 97"/>
                <a:gd name="T31" fmla="*/ 388 h 527"/>
                <a:gd name="T32" fmla="*/ 80 w 97"/>
                <a:gd name="T33" fmla="*/ 457 h 527"/>
                <a:gd name="T34" fmla="*/ 97 w 97"/>
                <a:gd name="T35"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7" h="527">
                  <a:moveTo>
                    <a:pt x="97" y="527"/>
                  </a:moveTo>
                  <a:lnTo>
                    <a:pt x="80" y="483"/>
                  </a:lnTo>
                  <a:lnTo>
                    <a:pt x="70" y="432"/>
                  </a:lnTo>
                  <a:lnTo>
                    <a:pt x="62" y="372"/>
                  </a:lnTo>
                  <a:lnTo>
                    <a:pt x="57" y="308"/>
                  </a:lnTo>
                  <a:lnTo>
                    <a:pt x="49" y="238"/>
                  </a:lnTo>
                  <a:lnTo>
                    <a:pt x="39" y="169"/>
                  </a:lnTo>
                  <a:lnTo>
                    <a:pt x="22" y="101"/>
                  </a:lnTo>
                  <a:lnTo>
                    <a:pt x="0" y="37"/>
                  </a:lnTo>
                  <a:lnTo>
                    <a:pt x="49" y="0"/>
                  </a:lnTo>
                  <a:lnTo>
                    <a:pt x="49" y="54"/>
                  </a:lnTo>
                  <a:lnTo>
                    <a:pt x="49" y="116"/>
                  </a:lnTo>
                  <a:lnTo>
                    <a:pt x="49" y="180"/>
                  </a:lnTo>
                  <a:lnTo>
                    <a:pt x="55" y="250"/>
                  </a:lnTo>
                  <a:lnTo>
                    <a:pt x="59" y="318"/>
                  </a:lnTo>
                  <a:lnTo>
                    <a:pt x="68" y="388"/>
                  </a:lnTo>
                  <a:lnTo>
                    <a:pt x="80" y="457"/>
                  </a:lnTo>
                  <a:lnTo>
                    <a:pt x="97" y="52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22" name="Freeform 10">
              <a:extLst>
                <a:ext uri="{FF2B5EF4-FFF2-40B4-BE49-F238E27FC236}">
                  <a16:creationId xmlns:a16="http://schemas.microsoft.com/office/drawing/2014/main" id="{7BAA9CE8-CF74-4904-BAE1-E7D79B40C66A}"/>
                </a:ext>
              </a:extLst>
            </p:cNvPr>
            <p:cNvSpPr>
              <a:spLocks/>
            </p:cNvSpPr>
            <p:nvPr/>
          </p:nvSpPr>
          <p:spPr bwMode="auto">
            <a:xfrm>
              <a:off x="897" y="1318"/>
              <a:ext cx="102" cy="263"/>
            </a:xfrm>
            <a:custGeom>
              <a:avLst/>
              <a:gdLst>
                <a:gd name="T0" fmla="*/ 204 w 204"/>
                <a:gd name="T1" fmla="*/ 479 h 528"/>
                <a:gd name="T2" fmla="*/ 157 w 204"/>
                <a:gd name="T3" fmla="*/ 528 h 528"/>
                <a:gd name="T4" fmla="*/ 134 w 204"/>
                <a:gd name="T5" fmla="*/ 483 h 528"/>
                <a:gd name="T6" fmla="*/ 112 w 204"/>
                <a:gd name="T7" fmla="*/ 436 h 528"/>
                <a:gd name="T8" fmla="*/ 91 w 204"/>
                <a:gd name="T9" fmla="*/ 386 h 528"/>
                <a:gd name="T10" fmla="*/ 74 w 204"/>
                <a:gd name="T11" fmla="*/ 336 h 528"/>
                <a:gd name="T12" fmla="*/ 54 w 204"/>
                <a:gd name="T13" fmla="*/ 281 h 528"/>
                <a:gd name="T14" fmla="*/ 35 w 204"/>
                <a:gd name="T15" fmla="*/ 227 h 528"/>
                <a:gd name="T16" fmla="*/ 17 w 204"/>
                <a:gd name="T17" fmla="*/ 171 h 528"/>
                <a:gd name="T18" fmla="*/ 0 w 204"/>
                <a:gd name="T19" fmla="*/ 118 h 528"/>
                <a:gd name="T20" fmla="*/ 97 w 204"/>
                <a:gd name="T21" fmla="*/ 0 h 528"/>
                <a:gd name="T22" fmla="*/ 120 w 204"/>
                <a:gd name="T23" fmla="*/ 23 h 528"/>
                <a:gd name="T24" fmla="*/ 204 w 204"/>
                <a:gd name="T25" fmla="*/ 479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528">
                  <a:moveTo>
                    <a:pt x="204" y="479"/>
                  </a:moveTo>
                  <a:lnTo>
                    <a:pt x="157" y="528"/>
                  </a:lnTo>
                  <a:lnTo>
                    <a:pt x="134" y="483"/>
                  </a:lnTo>
                  <a:lnTo>
                    <a:pt x="112" y="436"/>
                  </a:lnTo>
                  <a:lnTo>
                    <a:pt x="91" y="386"/>
                  </a:lnTo>
                  <a:lnTo>
                    <a:pt x="74" y="336"/>
                  </a:lnTo>
                  <a:lnTo>
                    <a:pt x="54" y="281"/>
                  </a:lnTo>
                  <a:lnTo>
                    <a:pt x="35" y="227"/>
                  </a:lnTo>
                  <a:lnTo>
                    <a:pt x="17" y="171"/>
                  </a:lnTo>
                  <a:lnTo>
                    <a:pt x="0" y="118"/>
                  </a:lnTo>
                  <a:lnTo>
                    <a:pt x="97" y="0"/>
                  </a:lnTo>
                  <a:lnTo>
                    <a:pt x="120" y="23"/>
                  </a:lnTo>
                  <a:lnTo>
                    <a:pt x="204" y="47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23" name="Freeform 11">
              <a:extLst>
                <a:ext uri="{FF2B5EF4-FFF2-40B4-BE49-F238E27FC236}">
                  <a16:creationId xmlns:a16="http://schemas.microsoft.com/office/drawing/2014/main" id="{CE76C45C-3E17-47C9-9D5D-F791AB818B0B}"/>
                </a:ext>
              </a:extLst>
            </p:cNvPr>
            <p:cNvSpPr>
              <a:spLocks/>
            </p:cNvSpPr>
            <p:nvPr/>
          </p:nvSpPr>
          <p:spPr bwMode="auto">
            <a:xfrm>
              <a:off x="847" y="1419"/>
              <a:ext cx="107" cy="282"/>
            </a:xfrm>
            <a:custGeom>
              <a:avLst/>
              <a:gdLst>
                <a:gd name="T0" fmla="*/ 198 w 213"/>
                <a:gd name="T1" fmla="*/ 550 h 562"/>
                <a:gd name="T2" fmla="*/ 138 w 213"/>
                <a:gd name="T3" fmla="*/ 562 h 562"/>
                <a:gd name="T4" fmla="*/ 126 w 213"/>
                <a:gd name="T5" fmla="*/ 484 h 562"/>
                <a:gd name="T6" fmla="*/ 99 w 213"/>
                <a:gd name="T7" fmla="*/ 415 h 562"/>
                <a:gd name="T8" fmla="*/ 66 w 213"/>
                <a:gd name="T9" fmla="*/ 347 h 562"/>
                <a:gd name="T10" fmla="*/ 33 w 213"/>
                <a:gd name="T11" fmla="*/ 281 h 562"/>
                <a:gd name="T12" fmla="*/ 8 w 213"/>
                <a:gd name="T13" fmla="*/ 211 h 562"/>
                <a:gd name="T14" fmla="*/ 0 w 213"/>
                <a:gd name="T15" fmla="*/ 143 h 562"/>
                <a:gd name="T16" fmla="*/ 16 w 213"/>
                <a:gd name="T17" fmla="*/ 72 h 562"/>
                <a:gd name="T18" fmla="*/ 66 w 213"/>
                <a:gd name="T19" fmla="*/ 0 h 562"/>
                <a:gd name="T20" fmla="*/ 97 w 213"/>
                <a:gd name="T21" fmla="*/ 58 h 562"/>
                <a:gd name="T22" fmla="*/ 128 w 213"/>
                <a:gd name="T23" fmla="*/ 124 h 562"/>
                <a:gd name="T24" fmla="*/ 157 w 213"/>
                <a:gd name="T25" fmla="*/ 190 h 562"/>
                <a:gd name="T26" fmla="*/ 184 w 213"/>
                <a:gd name="T27" fmla="*/ 260 h 562"/>
                <a:gd name="T28" fmla="*/ 202 w 213"/>
                <a:gd name="T29" fmla="*/ 329 h 562"/>
                <a:gd name="T30" fmla="*/ 213 w 213"/>
                <a:gd name="T31" fmla="*/ 403 h 562"/>
                <a:gd name="T32" fmla="*/ 211 w 213"/>
                <a:gd name="T33" fmla="*/ 477 h 562"/>
                <a:gd name="T34" fmla="*/ 198 w 213"/>
                <a:gd name="T35" fmla="*/ 550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3" h="562">
                  <a:moveTo>
                    <a:pt x="198" y="550"/>
                  </a:moveTo>
                  <a:lnTo>
                    <a:pt x="138" y="562"/>
                  </a:lnTo>
                  <a:lnTo>
                    <a:pt x="126" y="484"/>
                  </a:lnTo>
                  <a:lnTo>
                    <a:pt x="99" y="415"/>
                  </a:lnTo>
                  <a:lnTo>
                    <a:pt x="66" y="347"/>
                  </a:lnTo>
                  <a:lnTo>
                    <a:pt x="33" y="281"/>
                  </a:lnTo>
                  <a:lnTo>
                    <a:pt x="8" y="211"/>
                  </a:lnTo>
                  <a:lnTo>
                    <a:pt x="0" y="143"/>
                  </a:lnTo>
                  <a:lnTo>
                    <a:pt x="16" y="72"/>
                  </a:lnTo>
                  <a:lnTo>
                    <a:pt x="66" y="0"/>
                  </a:lnTo>
                  <a:lnTo>
                    <a:pt x="97" y="58"/>
                  </a:lnTo>
                  <a:lnTo>
                    <a:pt x="128" y="124"/>
                  </a:lnTo>
                  <a:lnTo>
                    <a:pt x="157" y="190"/>
                  </a:lnTo>
                  <a:lnTo>
                    <a:pt x="184" y="260"/>
                  </a:lnTo>
                  <a:lnTo>
                    <a:pt x="202" y="329"/>
                  </a:lnTo>
                  <a:lnTo>
                    <a:pt x="213" y="403"/>
                  </a:lnTo>
                  <a:lnTo>
                    <a:pt x="211" y="477"/>
                  </a:lnTo>
                  <a:lnTo>
                    <a:pt x="198" y="55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24" name="Freeform 12">
              <a:extLst>
                <a:ext uri="{FF2B5EF4-FFF2-40B4-BE49-F238E27FC236}">
                  <a16:creationId xmlns:a16="http://schemas.microsoft.com/office/drawing/2014/main" id="{D6460CD7-2662-495D-B883-EF173C2AFC29}"/>
                </a:ext>
              </a:extLst>
            </p:cNvPr>
            <p:cNvSpPr>
              <a:spLocks/>
            </p:cNvSpPr>
            <p:nvPr/>
          </p:nvSpPr>
          <p:spPr bwMode="auto">
            <a:xfrm>
              <a:off x="2109" y="1353"/>
              <a:ext cx="126" cy="366"/>
            </a:xfrm>
            <a:custGeom>
              <a:avLst/>
              <a:gdLst>
                <a:gd name="T0" fmla="*/ 120 w 252"/>
                <a:gd name="T1" fmla="*/ 694 h 731"/>
                <a:gd name="T2" fmla="*/ 109 w 252"/>
                <a:gd name="T3" fmla="*/ 704 h 731"/>
                <a:gd name="T4" fmla="*/ 95 w 252"/>
                <a:gd name="T5" fmla="*/ 711 h 731"/>
                <a:gd name="T6" fmla="*/ 80 w 252"/>
                <a:gd name="T7" fmla="*/ 715 h 731"/>
                <a:gd name="T8" fmla="*/ 64 w 252"/>
                <a:gd name="T9" fmla="*/ 721 h 731"/>
                <a:gd name="T10" fmla="*/ 47 w 252"/>
                <a:gd name="T11" fmla="*/ 723 h 731"/>
                <a:gd name="T12" fmla="*/ 29 w 252"/>
                <a:gd name="T13" fmla="*/ 725 h 731"/>
                <a:gd name="T14" fmla="*/ 14 w 252"/>
                <a:gd name="T15" fmla="*/ 725 h 731"/>
                <a:gd name="T16" fmla="*/ 0 w 252"/>
                <a:gd name="T17" fmla="*/ 731 h 731"/>
                <a:gd name="T18" fmla="*/ 18 w 252"/>
                <a:gd name="T19" fmla="*/ 632 h 731"/>
                <a:gd name="T20" fmla="*/ 35 w 252"/>
                <a:gd name="T21" fmla="*/ 533 h 731"/>
                <a:gd name="T22" fmla="*/ 51 w 252"/>
                <a:gd name="T23" fmla="*/ 434 h 731"/>
                <a:gd name="T24" fmla="*/ 72 w 252"/>
                <a:gd name="T25" fmla="*/ 337 h 731"/>
                <a:gd name="T26" fmla="*/ 97 w 252"/>
                <a:gd name="T27" fmla="*/ 240 h 731"/>
                <a:gd name="T28" fmla="*/ 134 w 252"/>
                <a:gd name="T29" fmla="*/ 153 h 731"/>
                <a:gd name="T30" fmla="*/ 184 w 252"/>
                <a:gd name="T31" fmla="*/ 70 h 731"/>
                <a:gd name="T32" fmla="*/ 252 w 252"/>
                <a:gd name="T33" fmla="*/ 0 h 731"/>
                <a:gd name="T34" fmla="*/ 120 w 252"/>
                <a:gd name="T35" fmla="*/ 694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2" h="731">
                  <a:moveTo>
                    <a:pt x="120" y="694"/>
                  </a:moveTo>
                  <a:lnTo>
                    <a:pt x="109" y="704"/>
                  </a:lnTo>
                  <a:lnTo>
                    <a:pt x="95" y="711"/>
                  </a:lnTo>
                  <a:lnTo>
                    <a:pt x="80" y="715"/>
                  </a:lnTo>
                  <a:lnTo>
                    <a:pt x="64" y="721"/>
                  </a:lnTo>
                  <a:lnTo>
                    <a:pt x="47" y="723"/>
                  </a:lnTo>
                  <a:lnTo>
                    <a:pt x="29" y="725"/>
                  </a:lnTo>
                  <a:lnTo>
                    <a:pt x="14" y="725"/>
                  </a:lnTo>
                  <a:lnTo>
                    <a:pt x="0" y="731"/>
                  </a:lnTo>
                  <a:lnTo>
                    <a:pt x="18" y="632"/>
                  </a:lnTo>
                  <a:lnTo>
                    <a:pt x="35" y="533"/>
                  </a:lnTo>
                  <a:lnTo>
                    <a:pt x="51" y="434"/>
                  </a:lnTo>
                  <a:lnTo>
                    <a:pt x="72" y="337"/>
                  </a:lnTo>
                  <a:lnTo>
                    <a:pt x="97" y="240"/>
                  </a:lnTo>
                  <a:lnTo>
                    <a:pt x="134" y="153"/>
                  </a:lnTo>
                  <a:lnTo>
                    <a:pt x="184" y="70"/>
                  </a:lnTo>
                  <a:lnTo>
                    <a:pt x="252" y="0"/>
                  </a:lnTo>
                  <a:lnTo>
                    <a:pt x="120" y="69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25" name="Freeform 13">
              <a:extLst>
                <a:ext uri="{FF2B5EF4-FFF2-40B4-BE49-F238E27FC236}">
                  <a16:creationId xmlns:a16="http://schemas.microsoft.com/office/drawing/2014/main" id="{C8A85E7A-564B-43CD-9523-2675590B438C}"/>
                </a:ext>
              </a:extLst>
            </p:cNvPr>
            <p:cNvSpPr>
              <a:spLocks/>
            </p:cNvSpPr>
            <p:nvPr/>
          </p:nvSpPr>
          <p:spPr bwMode="auto">
            <a:xfrm>
              <a:off x="568" y="1533"/>
              <a:ext cx="341" cy="587"/>
            </a:xfrm>
            <a:custGeom>
              <a:avLst/>
              <a:gdLst>
                <a:gd name="T0" fmla="*/ 632 w 682"/>
                <a:gd name="T1" fmla="*/ 302 h 1174"/>
                <a:gd name="T2" fmla="*/ 680 w 682"/>
                <a:gd name="T3" fmla="*/ 397 h 1174"/>
                <a:gd name="T4" fmla="*/ 624 w 682"/>
                <a:gd name="T5" fmla="*/ 480 h 1174"/>
                <a:gd name="T6" fmla="*/ 556 w 682"/>
                <a:gd name="T7" fmla="*/ 531 h 1174"/>
                <a:gd name="T8" fmla="*/ 525 w 682"/>
                <a:gd name="T9" fmla="*/ 471 h 1174"/>
                <a:gd name="T10" fmla="*/ 484 w 682"/>
                <a:gd name="T11" fmla="*/ 416 h 1174"/>
                <a:gd name="T12" fmla="*/ 482 w 682"/>
                <a:gd name="T13" fmla="*/ 496 h 1174"/>
                <a:gd name="T14" fmla="*/ 510 w 682"/>
                <a:gd name="T15" fmla="*/ 624 h 1174"/>
                <a:gd name="T16" fmla="*/ 432 w 682"/>
                <a:gd name="T17" fmla="*/ 744 h 1174"/>
                <a:gd name="T18" fmla="*/ 384 w 682"/>
                <a:gd name="T19" fmla="*/ 740 h 1174"/>
                <a:gd name="T20" fmla="*/ 384 w 682"/>
                <a:gd name="T21" fmla="*/ 781 h 1174"/>
                <a:gd name="T22" fmla="*/ 401 w 682"/>
                <a:gd name="T23" fmla="*/ 824 h 1174"/>
                <a:gd name="T24" fmla="*/ 393 w 682"/>
                <a:gd name="T25" fmla="*/ 884 h 1174"/>
                <a:gd name="T26" fmla="*/ 360 w 682"/>
                <a:gd name="T27" fmla="*/ 957 h 1174"/>
                <a:gd name="T28" fmla="*/ 323 w 682"/>
                <a:gd name="T29" fmla="*/ 1031 h 1174"/>
                <a:gd name="T30" fmla="*/ 296 w 682"/>
                <a:gd name="T31" fmla="*/ 977 h 1174"/>
                <a:gd name="T32" fmla="*/ 285 w 682"/>
                <a:gd name="T33" fmla="*/ 932 h 1174"/>
                <a:gd name="T34" fmla="*/ 256 w 682"/>
                <a:gd name="T35" fmla="*/ 940 h 1174"/>
                <a:gd name="T36" fmla="*/ 296 w 682"/>
                <a:gd name="T37" fmla="*/ 1037 h 1174"/>
                <a:gd name="T38" fmla="*/ 306 w 682"/>
                <a:gd name="T39" fmla="*/ 1138 h 1174"/>
                <a:gd name="T40" fmla="*/ 0 w 682"/>
                <a:gd name="T41" fmla="*/ 624 h 1174"/>
                <a:gd name="T42" fmla="*/ 17 w 682"/>
                <a:gd name="T43" fmla="*/ 575 h 1174"/>
                <a:gd name="T44" fmla="*/ 50 w 682"/>
                <a:gd name="T45" fmla="*/ 535 h 1174"/>
                <a:gd name="T46" fmla="*/ 168 w 682"/>
                <a:gd name="T47" fmla="*/ 659 h 1174"/>
                <a:gd name="T48" fmla="*/ 166 w 682"/>
                <a:gd name="T49" fmla="*/ 583 h 1174"/>
                <a:gd name="T50" fmla="*/ 139 w 682"/>
                <a:gd name="T51" fmla="*/ 494 h 1174"/>
                <a:gd name="T52" fmla="*/ 192 w 682"/>
                <a:gd name="T53" fmla="*/ 335 h 1174"/>
                <a:gd name="T54" fmla="*/ 267 w 682"/>
                <a:gd name="T55" fmla="*/ 475 h 1174"/>
                <a:gd name="T56" fmla="*/ 320 w 682"/>
                <a:gd name="T57" fmla="*/ 632 h 1174"/>
                <a:gd name="T58" fmla="*/ 360 w 682"/>
                <a:gd name="T59" fmla="*/ 676 h 1174"/>
                <a:gd name="T60" fmla="*/ 323 w 682"/>
                <a:gd name="T61" fmla="*/ 515 h 1174"/>
                <a:gd name="T62" fmla="*/ 271 w 682"/>
                <a:gd name="T63" fmla="*/ 352 h 1174"/>
                <a:gd name="T64" fmla="*/ 269 w 682"/>
                <a:gd name="T65" fmla="*/ 263 h 1174"/>
                <a:gd name="T66" fmla="*/ 302 w 682"/>
                <a:gd name="T67" fmla="*/ 213 h 1174"/>
                <a:gd name="T68" fmla="*/ 360 w 682"/>
                <a:gd name="T69" fmla="*/ 180 h 1174"/>
                <a:gd name="T70" fmla="*/ 380 w 682"/>
                <a:gd name="T71" fmla="*/ 256 h 1174"/>
                <a:gd name="T72" fmla="*/ 416 w 682"/>
                <a:gd name="T73" fmla="*/ 329 h 1174"/>
                <a:gd name="T74" fmla="*/ 444 w 682"/>
                <a:gd name="T75" fmla="*/ 312 h 1174"/>
                <a:gd name="T76" fmla="*/ 405 w 682"/>
                <a:gd name="T77" fmla="*/ 161 h 1174"/>
                <a:gd name="T78" fmla="*/ 461 w 682"/>
                <a:gd name="T79" fmla="*/ 29 h 1174"/>
                <a:gd name="T80" fmla="*/ 552 w 682"/>
                <a:gd name="T81" fmla="*/ 50 h 1174"/>
                <a:gd name="T82" fmla="*/ 577 w 682"/>
                <a:gd name="T83" fmla="*/ 147 h 1174"/>
                <a:gd name="T84" fmla="*/ 610 w 682"/>
                <a:gd name="T85" fmla="*/ 240 h 1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82" h="1174">
                  <a:moveTo>
                    <a:pt x="610" y="240"/>
                  </a:moveTo>
                  <a:lnTo>
                    <a:pt x="616" y="269"/>
                  </a:lnTo>
                  <a:lnTo>
                    <a:pt x="632" y="302"/>
                  </a:lnTo>
                  <a:lnTo>
                    <a:pt x="651" y="335"/>
                  </a:lnTo>
                  <a:lnTo>
                    <a:pt x="671" y="368"/>
                  </a:lnTo>
                  <a:lnTo>
                    <a:pt x="680" y="397"/>
                  </a:lnTo>
                  <a:lnTo>
                    <a:pt x="682" y="428"/>
                  </a:lnTo>
                  <a:lnTo>
                    <a:pt x="663" y="455"/>
                  </a:lnTo>
                  <a:lnTo>
                    <a:pt x="624" y="480"/>
                  </a:lnTo>
                  <a:lnTo>
                    <a:pt x="587" y="467"/>
                  </a:lnTo>
                  <a:lnTo>
                    <a:pt x="576" y="552"/>
                  </a:lnTo>
                  <a:lnTo>
                    <a:pt x="556" y="531"/>
                  </a:lnTo>
                  <a:lnTo>
                    <a:pt x="544" y="511"/>
                  </a:lnTo>
                  <a:lnTo>
                    <a:pt x="533" y="490"/>
                  </a:lnTo>
                  <a:lnTo>
                    <a:pt x="525" y="471"/>
                  </a:lnTo>
                  <a:lnTo>
                    <a:pt x="513" y="449"/>
                  </a:lnTo>
                  <a:lnTo>
                    <a:pt x="502" y="432"/>
                  </a:lnTo>
                  <a:lnTo>
                    <a:pt x="484" y="416"/>
                  </a:lnTo>
                  <a:lnTo>
                    <a:pt x="467" y="407"/>
                  </a:lnTo>
                  <a:lnTo>
                    <a:pt x="471" y="451"/>
                  </a:lnTo>
                  <a:lnTo>
                    <a:pt x="482" y="496"/>
                  </a:lnTo>
                  <a:lnTo>
                    <a:pt x="494" y="539"/>
                  </a:lnTo>
                  <a:lnTo>
                    <a:pt x="508" y="583"/>
                  </a:lnTo>
                  <a:lnTo>
                    <a:pt x="510" y="624"/>
                  </a:lnTo>
                  <a:lnTo>
                    <a:pt x="502" y="667"/>
                  </a:lnTo>
                  <a:lnTo>
                    <a:pt x="477" y="705"/>
                  </a:lnTo>
                  <a:lnTo>
                    <a:pt x="432" y="744"/>
                  </a:lnTo>
                  <a:lnTo>
                    <a:pt x="413" y="731"/>
                  </a:lnTo>
                  <a:lnTo>
                    <a:pt x="395" y="731"/>
                  </a:lnTo>
                  <a:lnTo>
                    <a:pt x="384" y="740"/>
                  </a:lnTo>
                  <a:lnTo>
                    <a:pt x="380" y="752"/>
                  </a:lnTo>
                  <a:lnTo>
                    <a:pt x="378" y="765"/>
                  </a:lnTo>
                  <a:lnTo>
                    <a:pt x="384" y="781"/>
                  </a:lnTo>
                  <a:lnTo>
                    <a:pt x="387" y="794"/>
                  </a:lnTo>
                  <a:lnTo>
                    <a:pt x="395" y="810"/>
                  </a:lnTo>
                  <a:lnTo>
                    <a:pt x="401" y="824"/>
                  </a:lnTo>
                  <a:lnTo>
                    <a:pt x="407" y="839"/>
                  </a:lnTo>
                  <a:lnTo>
                    <a:pt x="399" y="860"/>
                  </a:lnTo>
                  <a:lnTo>
                    <a:pt x="393" y="884"/>
                  </a:lnTo>
                  <a:lnTo>
                    <a:pt x="384" y="909"/>
                  </a:lnTo>
                  <a:lnTo>
                    <a:pt x="374" y="934"/>
                  </a:lnTo>
                  <a:lnTo>
                    <a:pt x="360" y="957"/>
                  </a:lnTo>
                  <a:lnTo>
                    <a:pt x="349" y="983"/>
                  </a:lnTo>
                  <a:lnTo>
                    <a:pt x="335" y="1006"/>
                  </a:lnTo>
                  <a:lnTo>
                    <a:pt x="323" y="1031"/>
                  </a:lnTo>
                  <a:lnTo>
                    <a:pt x="308" y="1012"/>
                  </a:lnTo>
                  <a:lnTo>
                    <a:pt x="300" y="994"/>
                  </a:lnTo>
                  <a:lnTo>
                    <a:pt x="296" y="977"/>
                  </a:lnTo>
                  <a:lnTo>
                    <a:pt x="296" y="961"/>
                  </a:lnTo>
                  <a:lnTo>
                    <a:pt x="290" y="944"/>
                  </a:lnTo>
                  <a:lnTo>
                    <a:pt x="285" y="932"/>
                  </a:lnTo>
                  <a:lnTo>
                    <a:pt x="271" y="919"/>
                  </a:lnTo>
                  <a:lnTo>
                    <a:pt x="252" y="911"/>
                  </a:lnTo>
                  <a:lnTo>
                    <a:pt x="256" y="940"/>
                  </a:lnTo>
                  <a:lnTo>
                    <a:pt x="267" y="973"/>
                  </a:lnTo>
                  <a:lnTo>
                    <a:pt x="281" y="1004"/>
                  </a:lnTo>
                  <a:lnTo>
                    <a:pt x="296" y="1037"/>
                  </a:lnTo>
                  <a:lnTo>
                    <a:pt x="306" y="1070"/>
                  </a:lnTo>
                  <a:lnTo>
                    <a:pt x="312" y="1103"/>
                  </a:lnTo>
                  <a:lnTo>
                    <a:pt x="306" y="1138"/>
                  </a:lnTo>
                  <a:lnTo>
                    <a:pt x="288" y="1174"/>
                  </a:lnTo>
                  <a:lnTo>
                    <a:pt x="228" y="1174"/>
                  </a:lnTo>
                  <a:lnTo>
                    <a:pt x="0" y="624"/>
                  </a:lnTo>
                  <a:lnTo>
                    <a:pt x="0" y="604"/>
                  </a:lnTo>
                  <a:lnTo>
                    <a:pt x="7" y="591"/>
                  </a:lnTo>
                  <a:lnTo>
                    <a:pt x="17" y="575"/>
                  </a:lnTo>
                  <a:lnTo>
                    <a:pt x="29" y="564"/>
                  </a:lnTo>
                  <a:lnTo>
                    <a:pt x="38" y="548"/>
                  </a:lnTo>
                  <a:lnTo>
                    <a:pt x="50" y="535"/>
                  </a:lnTo>
                  <a:lnTo>
                    <a:pt x="56" y="519"/>
                  </a:lnTo>
                  <a:lnTo>
                    <a:pt x="60" y="504"/>
                  </a:lnTo>
                  <a:lnTo>
                    <a:pt x="168" y="659"/>
                  </a:lnTo>
                  <a:lnTo>
                    <a:pt x="172" y="637"/>
                  </a:lnTo>
                  <a:lnTo>
                    <a:pt x="172" y="612"/>
                  </a:lnTo>
                  <a:lnTo>
                    <a:pt x="166" y="583"/>
                  </a:lnTo>
                  <a:lnTo>
                    <a:pt x="160" y="556"/>
                  </a:lnTo>
                  <a:lnTo>
                    <a:pt x="149" y="523"/>
                  </a:lnTo>
                  <a:lnTo>
                    <a:pt x="139" y="494"/>
                  </a:lnTo>
                  <a:lnTo>
                    <a:pt x="128" y="465"/>
                  </a:lnTo>
                  <a:lnTo>
                    <a:pt x="120" y="444"/>
                  </a:lnTo>
                  <a:lnTo>
                    <a:pt x="192" y="335"/>
                  </a:lnTo>
                  <a:lnTo>
                    <a:pt x="223" y="376"/>
                  </a:lnTo>
                  <a:lnTo>
                    <a:pt x="248" y="424"/>
                  </a:lnTo>
                  <a:lnTo>
                    <a:pt x="267" y="475"/>
                  </a:lnTo>
                  <a:lnTo>
                    <a:pt x="287" y="529"/>
                  </a:lnTo>
                  <a:lnTo>
                    <a:pt x="302" y="579"/>
                  </a:lnTo>
                  <a:lnTo>
                    <a:pt x="320" y="632"/>
                  </a:lnTo>
                  <a:lnTo>
                    <a:pt x="343" y="682"/>
                  </a:lnTo>
                  <a:lnTo>
                    <a:pt x="372" y="731"/>
                  </a:lnTo>
                  <a:lnTo>
                    <a:pt x="360" y="676"/>
                  </a:lnTo>
                  <a:lnTo>
                    <a:pt x="349" y="622"/>
                  </a:lnTo>
                  <a:lnTo>
                    <a:pt x="335" y="568"/>
                  </a:lnTo>
                  <a:lnTo>
                    <a:pt x="323" y="515"/>
                  </a:lnTo>
                  <a:lnTo>
                    <a:pt x="306" y="461"/>
                  </a:lnTo>
                  <a:lnTo>
                    <a:pt x="290" y="407"/>
                  </a:lnTo>
                  <a:lnTo>
                    <a:pt x="271" y="352"/>
                  </a:lnTo>
                  <a:lnTo>
                    <a:pt x="252" y="300"/>
                  </a:lnTo>
                  <a:lnTo>
                    <a:pt x="259" y="281"/>
                  </a:lnTo>
                  <a:lnTo>
                    <a:pt x="269" y="263"/>
                  </a:lnTo>
                  <a:lnTo>
                    <a:pt x="279" y="246"/>
                  </a:lnTo>
                  <a:lnTo>
                    <a:pt x="290" y="230"/>
                  </a:lnTo>
                  <a:lnTo>
                    <a:pt x="302" y="213"/>
                  </a:lnTo>
                  <a:lnTo>
                    <a:pt x="320" y="201"/>
                  </a:lnTo>
                  <a:lnTo>
                    <a:pt x="337" y="188"/>
                  </a:lnTo>
                  <a:lnTo>
                    <a:pt x="360" y="180"/>
                  </a:lnTo>
                  <a:lnTo>
                    <a:pt x="366" y="201"/>
                  </a:lnTo>
                  <a:lnTo>
                    <a:pt x="374" y="228"/>
                  </a:lnTo>
                  <a:lnTo>
                    <a:pt x="380" y="256"/>
                  </a:lnTo>
                  <a:lnTo>
                    <a:pt x="389" y="283"/>
                  </a:lnTo>
                  <a:lnTo>
                    <a:pt x="399" y="306"/>
                  </a:lnTo>
                  <a:lnTo>
                    <a:pt x="416" y="329"/>
                  </a:lnTo>
                  <a:lnTo>
                    <a:pt x="438" y="347"/>
                  </a:lnTo>
                  <a:lnTo>
                    <a:pt x="467" y="360"/>
                  </a:lnTo>
                  <a:lnTo>
                    <a:pt x="444" y="312"/>
                  </a:lnTo>
                  <a:lnTo>
                    <a:pt x="424" y="261"/>
                  </a:lnTo>
                  <a:lnTo>
                    <a:pt x="409" y="211"/>
                  </a:lnTo>
                  <a:lnTo>
                    <a:pt x="405" y="161"/>
                  </a:lnTo>
                  <a:lnTo>
                    <a:pt x="407" y="110"/>
                  </a:lnTo>
                  <a:lnTo>
                    <a:pt x="426" y="67"/>
                  </a:lnTo>
                  <a:lnTo>
                    <a:pt x="461" y="29"/>
                  </a:lnTo>
                  <a:lnTo>
                    <a:pt x="515" y="0"/>
                  </a:lnTo>
                  <a:lnTo>
                    <a:pt x="537" y="21"/>
                  </a:lnTo>
                  <a:lnTo>
                    <a:pt x="552" y="50"/>
                  </a:lnTo>
                  <a:lnTo>
                    <a:pt x="562" y="81"/>
                  </a:lnTo>
                  <a:lnTo>
                    <a:pt x="572" y="114"/>
                  </a:lnTo>
                  <a:lnTo>
                    <a:pt x="577" y="147"/>
                  </a:lnTo>
                  <a:lnTo>
                    <a:pt x="585" y="180"/>
                  </a:lnTo>
                  <a:lnTo>
                    <a:pt x="595" y="209"/>
                  </a:lnTo>
                  <a:lnTo>
                    <a:pt x="610" y="24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26" name="Freeform 14">
              <a:extLst>
                <a:ext uri="{FF2B5EF4-FFF2-40B4-BE49-F238E27FC236}">
                  <a16:creationId xmlns:a16="http://schemas.microsoft.com/office/drawing/2014/main" id="{25C9B9EA-4FB7-40EF-A7DB-D3CF21C249D1}"/>
                </a:ext>
              </a:extLst>
            </p:cNvPr>
            <p:cNvSpPr>
              <a:spLocks/>
            </p:cNvSpPr>
            <p:nvPr/>
          </p:nvSpPr>
          <p:spPr bwMode="auto">
            <a:xfrm>
              <a:off x="2007" y="1397"/>
              <a:ext cx="150" cy="369"/>
            </a:xfrm>
            <a:custGeom>
              <a:avLst/>
              <a:gdLst>
                <a:gd name="T0" fmla="*/ 120 w 300"/>
                <a:gd name="T1" fmla="*/ 655 h 739"/>
                <a:gd name="T2" fmla="*/ 108 w 300"/>
                <a:gd name="T3" fmla="*/ 667 h 739"/>
                <a:gd name="T4" fmla="*/ 97 w 300"/>
                <a:gd name="T5" fmla="*/ 679 h 739"/>
                <a:gd name="T6" fmla="*/ 81 w 300"/>
                <a:gd name="T7" fmla="*/ 690 h 739"/>
                <a:gd name="T8" fmla="*/ 67 w 300"/>
                <a:gd name="T9" fmla="*/ 702 h 739"/>
                <a:gd name="T10" fmla="*/ 50 w 300"/>
                <a:gd name="T11" fmla="*/ 710 h 739"/>
                <a:gd name="T12" fmla="*/ 34 w 300"/>
                <a:gd name="T13" fmla="*/ 719 h 739"/>
                <a:gd name="T14" fmla="*/ 17 w 300"/>
                <a:gd name="T15" fmla="*/ 729 h 739"/>
                <a:gd name="T16" fmla="*/ 0 w 300"/>
                <a:gd name="T17" fmla="*/ 739 h 739"/>
                <a:gd name="T18" fmla="*/ 17 w 300"/>
                <a:gd name="T19" fmla="*/ 661 h 739"/>
                <a:gd name="T20" fmla="*/ 36 w 300"/>
                <a:gd name="T21" fmla="*/ 588 h 739"/>
                <a:gd name="T22" fmla="*/ 52 w 300"/>
                <a:gd name="T23" fmla="*/ 512 h 739"/>
                <a:gd name="T24" fmla="*/ 69 w 300"/>
                <a:gd name="T25" fmla="*/ 442 h 739"/>
                <a:gd name="T26" fmla="*/ 87 w 300"/>
                <a:gd name="T27" fmla="*/ 369 h 739"/>
                <a:gd name="T28" fmla="*/ 108 w 300"/>
                <a:gd name="T29" fmla="*/ 301 h 739"/>
                <a:gd name="T30" fmla="*/ 133 w 300"/>
                <a:gd name="T31" fmla="*/ 231 h 739"/>
                <a:gd name="T32" fmla="*/ 168 w 300"/>
                <a:gd name="T33" fmla="*/ 165 h 739"/>
                <a:gd name="T34" fmla="*/ 157 w 300"/>
                <a:gd name="T35" fmla="*/ 151 h 739"/>
                <a:gd name="T36" fmla="*/ 174 w 300"/>
                <a:gd name="T37" fmla="*/ 130 h 739"/>
                <a:gd name="T38" fmla="*/ 186 w 300"/>
                <a:gd name="T39" fmla="*/ 103 h 739"/>
                <a:gd name="T40" fmla="*/ 195 w 300"/>
                <a:gd name="T41" fmla="*/ 76 h 739"/>
                <a:gd name="T42" fmla="*/ 205 w 300"/>
                <a:gd name="T43" fmla="*/ 49 h 739"/>
                <a:gd name="T44" fmla="*/ 217 w 300"/>
                <a:gd name="T45" fmla="*/ 23 h 739"/>
                <a:gd name="T46" fmla="*/ 234 w 300"/>
                <a:gd name="T47" fmla="*/ 8 h 739"/>
                <a:gd name="T48" fmla="*/ 261 w 300"/>
                <a:gd name="T49" fmla="*/ 0 h 739"/>
                <a:gd name="T50" fmla="*/ 300 w 300"/>
                <a:gd name="T51" fmla="*/ 8 h 739"/>
                <a:gd name="T52" fmla="*/ 120 w 300"/>
                <a:gd name="T53" fmla="*/ 655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0" h="739">
                  <a:moveTo>
                    <a:pt x="120" y="655"/>
                  </a:moveTo>
                  <a:lnTo>
                    <a:pt x="108" y="667"/>
                  </a:lnTo>
                  <a:lnTo>
                    <a:pt x="97" y="679"/>
                  </a:lnTo>
                  <a:lnTo>
                    <a:pt x="81" y="690"/>
                  </a:lnTo>
                  <a:lnTo>
                    <a:pt x="67" y="702"/>
                  </a:lnTo>
                  <a:lnTo>
                    <a:pt x="50" y="710"/>
                  </a:lnTo>
                  <a:lnTo>
                    <a:pt x="34" y="719"/>
                  </a:lnTo>
                  <a:lnTo>
                    <a:pt x="17" y="729"/>
                  </a:lnTo>
                  <a:lnTo>
                    <a:pt x="0" y="739"/>
                  </a:lnTo>
                  <a:lnTo>
                    <a:pt x="17" y="661"/>
                  </a:lnTo>
                  <a:lnTo>
                    <a:pt x="36" y="588"/>
                  </a:lnTo>
                  <a:lnTo>
                    <a:pt x="52" y="512"/>
                  </a:lnTo>
                  <a:lnTo>
                    <a:pt x="69" y="442"/>
                  </a:lnTo>
                  <a:lnTo>
                    <a:pt x="87" y="369"/>
                  </a:lnTo>
                  <a:lnTo>
                    <a:pt x="108" y="301"/>
                  </a:lnTo>
                  <a:lnTo>
                    <a:pt x="133" y="231"/>
                  </a:lnTo>
                  <a:lnTo>
                    <a:pt x="168" y="165"/>
                  </a:lnTo>
                  <a:lnTo>
                    <a:pt x="157" y="151"/>
                  </a:lnTo>
                  <a:lnTo>
                    <a:pt x="174" y="130"/>
                  </a:lnTo>
                  <a:lnTo>
                    <a:pt x="186" y="103"/>
                  </a:lnTo>
                  <a:lnTo>
                    <a:pt x="195" y="76"/>
                  </a:lnTo>
                  <a:lnTo>
                    <a:pt x="205" y="49"/>
                  </a:lnTo>
                  <a:lnTo>
                    <a:pt x="217" y="23"/>
                  </a:lnTo>
                  <a:lnTo>
                    <a:pt x="234" y="8"/>
                  </a:lnTo>
                  <a:lnTo>
                    <a:pt x="261" y="0"/>
                  </a:lnTo>
                  <a:lnTo>
                    <a:pt x="300" y="8"/>
                  </a:lnTo>
                  <a:lnTo>
                    <a:pt x="120" y="655"/>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27" name="Freeform 15">
              <a:extLst>
                <a:ext uri="{FF2B5EF4-FFF2-40B4-BE49-F238E27FC236}">
                  <a16:creationId xmlns:a16="http://schemas.microsoft.com/office/drawing/2014/main" id="{309A16CD-230F-48F5-A9C8-60857F401F40}"/>
                </a:ext>
              </a:extLst>
            </p:cNvPr>
            <p:cNvSpPr>
              <a:spLocks/>
            </p:cNvSpPr>
            <p:nvPr/>
          </p:nvSpPr>
          <p:spPr bwMode="auto">
            <a:xfrm>
              <a:off x="1959" y="1425"/>
              <a:ext cx="114" cy="318"/>
            </a:xfrm>
            <a:custGeom>
              <a:avLst/>
              <a:gdLst>
                <a:gd name="T0" fmla="*/ 34 w 226"/>
                <a:gd name="T1" fmla="*/ 636 h 636"/>
                <a:gd name="T2" fmla="*/ 5 w 226"/>
                <a:gd name="T3" fmla="*/ 568 h 636"/>
                <a:gd name="T4" fmla="*/ 0 w 226"/>
                <a:gd name="T5" fmla="*/ 495 h 636"/>
                <a:gd name="T6" fmla="*/ 9 w 226"/>
                <a:gd name="T7" fmla="*/ 415 h 636"/>
                <a:gd name="T8" fmla="*/ 34 w 226"/>
                <a:gd name="T9" fmla="*/ 336 h 636"/>
                <a:gd name="T10" fmla="*/ 62 w 226"/>
                <a:gd name="T11" fmla="*/ 251 h 636"/>
                <a:gd name="T12" fmla="*/ 95 w 226"/>
                <a:gd name="T13" fmla="*/ 165 h 636"/>
                <a:gd name="T14" fmla="*/ 122 w 226"/>
                <a:gd name="T15" fmla="*/ 80 h 636"/>
                <a:gd name="T16" fmla="*/ 143 w 226"/>
                <a:gd name="T17" fmla="*/ 0 h 636"/>
                <a:gd name="T18" fmla="*/ 226 w 226"/>
                <a:gd name="T19" fmla="*/ 0 h 636"/>
                <a:gd name="T20" fmla="*/ 34 w 226"/>
                <a:gd name="T21" fmla="*/ 636 h 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6" h="636">
                  <a:moveTo>
                    <a:pt x="34" y="636"/>
                  </a:moveTo>
                  <a:lnTo>
                    <a:pt x="5" y="568"/>
                  </a:lnTo>
                  <a:lnTo>
                    <a:pt x="0" y="495"/>
                  </a:lnTo>
                  <a:lnTo>
                    <a:pt x="9" y="415"/>
                  </a:lnTo>
                  <a:lnTo>
                    <a:pt x="34" y="336"/>
                  </a:lnTo>
                  <a:lnTo>
                    <a:pt x="62" y="251"/>
                  </a:lnTo>
                  <a:lnTo>
                    <a:pt x="95" y="165"/>
                  </a:lnTo>
                  <a:lnTo>
                    <a:pt x="122" y="80"/>
                  </a:lnTo>
                  <a:lnTo>
                    <a:pt x="143" y="0"/>
                  </a:lnTo>
                  <a:lnTo>
                    <a:pt x="226" y="0"/>
                  </a:lnTo>
                  <a:lnTo>
                    <a:pt x="34" y="636"/>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28" name="Freeform 16">
              <a:extLst>
                <a:ext uri="{FF2B5EF4-FFF2-40B4-BE49-F238E27FC236}">
                  <a16:creationId xmlns:a16="http://schemas.microsoft.com/office/drawing/2014/main" id="{CA3C6956-4A90-4BAE-8DCC-C0B6CD923D35}"/>
                </a:ext>
              </a:extLst>
            </p:cNvPr>
            <p:cNvSpPr>
              <a:spLocks/>
            </p:cNvSpPr>
            <p:nvPr/>
          </p:nvSpPr>
          <p:spPr bwMode="auto">
            <a:xfrm>
              <a:off x="1905" y="1437"/>
              <a:ext cx="78" cy="174"/>
            </a:xfrm>
            <a:custGeom>
              <a:avLst/>
              <a:gdLst>
                <a:gd name="T0" fmla="*/ 155 w 155"/>
                <a:gd name="T1" fmla="*/ 0 h 349"/>
                <a:gd name="T2" fmla="*/ 151 w 155"/>
                <a:gd name="T3" fmla="*/ 46 h 349"/>
                <a:gd name="T4" fmla="*/ 143 w 155"/>
                <a:gd name="T5" fmla="*/ 93 h 349"/>
                <a:gd name="T6" fmla="*/ 132 w 155"/>
                <a:gd name="T7" fmla="*/ 137 h 349"/>
                <a:gd name="T8" fmla="*/ 118 w 155"/>
                <a:gd name="T9" fmla="*/ 182 h 349"/>
                <a:gd name="T10" fmla="*/ 101 w 155"/>
                <a:gd name="T11" fmla="*/ 223 h 349"/>
                <a:gd name="T12" fmla="*/ 83 w 155"/>
                <a:gd name="T13" fmla="*/ 265 h 349"/>
                <a:gd name="T14" fmla="*/ 66 w 155"/>
                <a:gd name="T15" fmla="*/ 306 h 349"/>
                <a:gd name="T16" fmla="*/ 48 w 155"/>
                <a:gd name="T17" fmla="*/ 349 h 349"/>
                <a:gd name="T18" fmla="*/ 21 w 155"/>
                <a:gd name="T19" fmla="*/ 308 h 349"/>
                <a:gd name="T20" fmla="*/ 6 w 155"/>
                <a:gd name="T21" fmla="*/ 267 h 349"/>
                <a:gd name="T22" fmla="*/ 0 w 155"/>
                <a:gd name="T23" fmla="*/ 227 h 349"/>
                <a:gd name="T24" fmla="*/ 2 w 155"/>
                <a:gd name="T25" fmla="*/ 186 h 349"/>
                <a:gd name="T26" fmla="*/ 8 w 155"/>
                <a:gd name="T27" fmla="*/ 145 h 349"/>
                <a:gd name="T28" fmla="*/ 19 w 155"/>
                <a:gd name="T29" fmla="*/ 104 h 349"/>
                <a:gd name="T30" fmla="*/ 33 w 155"/>
                <a:gd name="T31" fmla="*/ 64 h 349"/>
                <a:gd name="T32" fmla="*/ 48 w 155"/>
                <a:gd name="T33" fmla="*/ 25 h 349"/>
                <a:gd name="T34" fmla="*/ 60 w 155"/>
                <a:gd name="T35" fmla="*/ 23 h 349"/>
                <a:gd name="T36" fmla="*/ 76 w 155"/>
                <a:gd name="T37" fmla="*/ 23 h 349"/>
                <a:gd name="T38" fmla="*/ 89 w 155"/>
                <a:gd name="T39" fmla="*/ 21 h 349"/>
                <a:gd name="T40" fmla="*/ 105 w 155"/>
                <a:gd name="T41" fmla="*/ 21 h 349"/>
                <a:gd name="T42" fmla="*/ 118 w 155"/>
                <a:gd name="T43" fmla="*/ 17 h 349"/>
                <a:gd name="T44" fmla="*/ 132 w 155"/>
                <a:gd name="T45" fmla="*/ 13 h 349"/>
                <a:gd name="T46" fmla="*/ 143 w 155"/>
                <a:gd name="T47" fmla="*/ 5 h 349"/>
                <a:gd name="T48" fmla="*/ 155 w 155"/>
                <a:gd name="T49"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5" h="349">
                  <a:moveTo>
                    <a:pt x="155" y="0"/>
                  </a:moveTo>
                  <a:lnTo>
                    <a:pt x="151" y="46"/>
                  </a:lnTo>
                  <a:lnTo>
                    <a:pt x="143" y="93"/>
                  </a:lnTo>
                  <a:lnTo>
                    <a:pt x="132" y="137"/>
                  </a:lnTo>
                  <a:lnTo>
                    <a:pt x="118" y="182"/>
                  </a:lnTo>
                  <a:lnTo>
                    <a:pt x="101" y="223"/>
                  </a:lnTo>
                  <a:lnTo>
                    <a:pt x="83" y="265"/>
                  </a:lnTo>
                  <a:lnTo>
                    <a:pt x="66" y="306"/>
                  </a:lnTo>
                  <a:lnTo>
                    <a:pt x="48" y="349"/>
                  </a:lnTo>
                  <a:lnTo>
                    <a:pt x="21" y="308"/>
                  </a:lnTo>
                  <a:lnTo>
                    <a:pt x="6" y="267"/>
                  </a:lnTo>
                  <a:lnTo>
                    <a:pt x="0" y="227"/>
                  </a:lnTo>
                  <a:lnTo>
                    <a:pt x="2" y="186"/>
                  </a:lnTo>
                  <a:lnTo>
                    <a:pt x="8" y="145"/>
                  </a:lnTo>
                  <a:lnTo>
                    <a:pt x="19" y="104"/>
                  </a:lnTo>
                  <a:lnTo>
                    <a:pt x="33" y="64"/>
                  </a:lnTo>
                  <a:lnTo>
                    <a:pt x="48" y="25"/>
                  </a:lnTo>
                  <a:lnTo>
                    <a:pt x="60" y="23"/>
                  </a:lnTo>
                  <a:lnTo>
                    <a:pt x="76" y="23"/>
                  </a:lnTo>
                  <a:lnTo>
                    <a:pt x="89" y="21"/>
                  </a:lnTo>
                  <a:lnTo>
                    <a:pt x="105" y="21"/>
                  </a:lnTo>
                  <a:lnTo>
                    <a:pt x="118" y="17"/>
                  </a:lnTo>
                  <a:lnTo>
                    <a:pt x="132" y="13"/>
                  </a:lnTo>
                  <a:lnTo>
                    <a:pt x="143" y="5"/>
                  </a:lnTo>
                  <a:lnTo>
                    <a:pt x="155" y="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29" name="Freeform 17">
              <a:extLst>
                <a:ext uri="{FF2B5EF4-FFF2-40B4-BE49-F238E27FC236}">
                  <a16:creationId xmlns:a16="http://schemas.microsoft.com/office/drawing/2014/main" id="{02054313-318D-4B54-98EC-AD57A3B8ADE1}"/>
                </a:ext>
              </a:extLst>
            </p:cNvPr>
            <p:cNvSpPr>
              <a:spLocks/>
            </p:cNvSpPr>
            <p:nvPr/>
          </p:nvSpPr>
          <p:spPr bwMode="auto">
            <a:xfrm>
              <a:off x="2210" y="1400"/>
              <a:ext cx="109" cy="307"/>
            </a:xfrm>
            <a:custGeom>
              <a:avLst/>
              <a:gdLst>
                <a:gd name="T0" fmla="*/ 217 w 217"/>
                <a:gd name="T1" fmla="*/ 85 h 615"/>
                <a:gd name="T2" fmla="*/ 74 w 217"/>
                <a:gd name="T3" fmla="*/ 601 h 615"/>
                <a:gd name="T4" fmla="*/ 0 w 217"/>
                <a:gd name="T5" fmla="*/ 615 h 615"/>
                <a:gd name="T6" fmla="*/ 97 w 217"/>
                <a:gd name="T7" fmla="*/ 14 h 615"/>
                <a:gd name="T8" fmla="*/ 112 w 217"/>
                <a:gd name="T9" fmla="*/ 0 h 615"/>
                <a:gd name="T10" fmla="*/ 130 w 217"/>
                <a:gd name="T11" fmla="*/ 0 h 615"/>
                <a:gd name="T12" fmla="*/ 145 w 217"/>
                <a:gd name="T13" fmla="*/ 8 h 615"/>
                <a:gd name="T14" fmla="*/ 161 w 217"/>
                <a:gd name="T15" fmla="*/ 23 h 615"/>
                <a:gd name="T16" fmla="*/ 174 w 217"/>
                <a:gd name="T17" fmla="*/ 39 h 615"/>
                <a:gd name="T18" fmla="*/ 188 w 217"/>
                <a:gd name="T19" fmla="*/ 56 h 615"/>
                <a:gd name="T20" fmla="*/ 202 w 217"/>
                <a:gd name="T21" fmla="*/ 72 h 615"/>
                <a:gd name="T22" fmla="*/ 217 w 217"/>
                <a:gd name="T23" fmla="*/ 85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7" h="615">
                  <a:moveTo>
                    <a:pt x="217" y="85"/>
                  </a:moveTo>
                  <a:lnTo>
                    <a:pt x="74" y="601"/>
                  </a:lnTo>
                  <a:lnTo>
                    <a:pt x="0" y="615"/>
                  </a:lnTo>
                  <a:lnTo>
                    <a:pt x="97" y="14"/>
                  </a:lnTo>
                  <a:lnTo>
                    <a:pt x="112" y="0"/>
                  </a:lnTo>
                  <a:lnTo>
                    <a:pt x="130" y="0"/>
                  </a:lnTo>
                  <a:lnTo>
                    <a:pt x="145" y="8"/>
                  </a:lnTo>
                  <a:lnTo>
                    <a:pt x="161" y="23"/>
                  </a:lnTo>
                  <a:lnTo>
                    <a:pt x="174" y="39"/>
                  </a:lnTo>
                  <a:lnTo>
                    <a:pt x="188" y="56"/>
                  </a:lnTo>
                  <a:lnTo>
                    <a:pt x="202" y="72"/>
                  </a:lnTo>
                  <a:lnTo>
                    <a:pt x="217" y="8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0" name="Freeform 18">
              <a:extLst>
                <a:ext uri="{FF2B5EF4-FFF2-40B4-BE49-F238E27FC236}">
                  <a16:creationId xmlns:a16="http://schemas.microsoft.com/office/drawing/2014/main" id="{BF5C8290-225E-4037-BF63-207AB3E832DB}"/>
                </a:ext>
              </a:extLst>
            </p:cNvPr>
            <p:cNvSpPr>
              <a:spLocks/>
            </p:cNvSpPr>
            <p:nvPr/>
          </p:nvSpPr>
          <p:spPr bwMode="auto">
            <a:xfrm>
              <a:off x="1827" y="1467"/>
              <a:ext cx="61" cy="54"/>
            </a:xfrm>
            <a:custGeom>
              <a:avLst/>
              <a:gdLst>
                <a:gd name="T0" fmla="*/ 106 w 120"/>
                <a:gd name="T1" fmla="*/ 108 h 108"/>
                <a:gd name="T2" fmla="*/ 83 w 120"/>
                <a:gd name="T3" fmla="*/ 104 h 108"/>
                <a:gd name="T4" fmla="*/ 64 w 120"/>
                <a:gd name="T5" fmla="*/ 97 h 108"/>
                <a:gd name="T6" fmla="*/ 46 w 120"/>
                <a:gd name="T7" fmla="*/ 85 h 108"/>
                <a:gd name="T8" fmla="*/ 35 w 120"/>
                <a:gd name="T9" fmla="*/ 73 h 108"/>
                <a:gd name="T10" fmla="*/ 21 w 120"/>
                <a:gd name="T11" fmla="*/ 56 h 108"/>
                <a:gd name="T12" fmla="*/ 11 w 120"/>
                <a:gd name="T13" fmla="*/ 40 h 108"/>
                <a:gd name="T14" fmla="*/ 4 w 120"/>
                <a:gd name="T15" fmla="*/ 25 h 108"/>
                <a:gd name="T16" fmla="*/ 0 w 120"/>
                <a:gd name="T17" fmla="*/ 11 h 108"/>
                <a:gd name="T18" fmla="*/ 120 w 120"/>
                <a:gd name="T19" fmla="*/ 0 h 108"/>
                <a:gd name="T20" fmla="*/ 106 w 120"/>
                <a:gd name="T21"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0" h="108">
                  <a:moveTo>
                    <a:pt x="106" y="108"/>
                  </a:moveTo>
                  <a:lnTo>
                    <a:pt x="83" y="104"/>
                  </a:lnTo>
                  <a:lnTo>
                    <a:pt x="64" y="97"/>
                  </a:lnTo>
                  <a:lnTo>
                    <a:pt x="46" y="85"/>
                  </a:lnTo>
                  <a:lnTo>
                    <a:pt x="35" y="73"/>
                  </a:lnTo>
                  <a:lnTo>
                    <a:pt x="21" y="56"/>
                  </a:lnTo>
                  <a:lnTo>
                    <a:pt x="11" y="40"/>
                  </a:lnTo>
                  <a:lnTo>
                    <a:pt x="4" y="25"/>
                  </a:lnTo>
                  <a:lnTo>
                    <a:pt x="0" y="11"/>
                  </a:lnTo>
                  <a:lnTo>
                    <a:pt x="120" y="0"/>
                  </a:lnTo>
                  <a:lnTo>
                    <a:pt x="106" y="108"/>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1" name="Freeform 19">
              <a:extLst>
                <a:ext uri="{FF2B5EF4-FFF2-40B4-BE49-F238E27FC236}">
                  <a16:creationId xmlns:a16="http://schemas.microsoft.com/office/drawing/2014/main" id="{E2C4FB97-A1B6-4BCF-A5BF-26EB47125AD6}"/>
                </a:ext>
              </a:extLst>
            </p:cNvPr>
            <p:cNvSpPr>
              <a:spLocks/>
            </p:cNvSpPr>
            <p:nvPr/>
          </p:nvSpPr>
          <p:spPr bwMode="auto">
            <a:xfrm>
              <a:off x="982" y="1587"/>
              <a:ext cx="259" cy="294"/>
            </a:xfrm>
            <a:custGeom>
              <a:avLst/>
              <a:gdLst>
                <a:gd name="T0" fmla="*/ 430 w 517"/>
                <a:gd name="T1" fmla="*/ 516 h 588"/>
                <a:gd name="T2" fmla="*/ 384 w 517"/>
                <a:gd name="T3" fmla="*/ 588 h 588"/>
                <a:gd name="T4" fmla="*/ 339 w 517"/>
                <a:gd name="T5" fmla="*/ 557 h 588"/>
                <a:gd name="T6" fmla="*/ 292 w 517"/>
                <a:gd name="T7" fmla="*/ 524 h 588"/>
                <a:gd name="T8" fmla="*/ 240 w 517"/>
                <a:gd name="T9" fmla="*/ 485 h 588"/>
                <a:gd name="T10" fmla="*/ 190 w 517"/>
                <a:gd name="T11" fmla="*/ 448 h 588"/>
                <a:gd name="T12" fmla="*/ 137 w 517"/>
                <a:gd name="T13" fmla="*/ 407 h 588"/>
                <a:gd name="T14" fmla="*/ 89 w 517"/>
                <a:gd name="T15" fmla="*/ 369 h 588"/>
                <a:gd name="T16" fmla="*/ 40 w 517"/>
                <a:gd name="T17" fmla="*/ 332 h 588"/>
                <a:gd name="T18" fmla="*/ 0 w 517"/>
                <a:gd name="T19" fmla="*/ 299 h 588"/>
                <a:gd name="T20" fmla="*/ 0 w 517"/>
                <a:gd name="T21" fmla="*/ 281 h 588"/>
                <a:gd name="T22" fmla="*/ 4 w 517"/>
                <a:gd name="T23" fmla="*/ 264 h 588"/>
                <a:gd name="T24" fmla="*/ 9 w 517"/>
                <a:gd name="T25" fmla="*/ 248 h 588"/>
                <a:gd name="T26" fmla="*/ 17 w 517"/>
                <a:gd name="T27" fmla="*/ 235 h 588"/>
                <a:gd name="T28" fmla="*/ 25 w 517"/>
                <a:gd name="T29" fmla="*/ 219 h 588"/>
                <a:gd name="T30" fmla="*/ 33 w 517"/>
                <a:gd name="T31" fmla="*/ 206 h 588"/>
                <a:gd name="T32" fmla="*/ 40 w 517"/>
                <a:gd name="T33" fmla="*/ 192 h 588"/>
                <a:gd name="T34" fmla="*/ 48 w 517"/>
                <a:gd name="T35" fmla="*/ 180 h 588"/>
                <a:gd name="T36" fmla="*/ 91 w 517"/>
                <a:gd name="T37" fmla="*/ 213 h 588"/>
                <a:gd name="T38" fmla="*/ 137 w 517"/>
                <a:gd name="T39" fmla="*/ 252 h 588"/>
                <a:gd name="T40" fmla="*/ 184 w 517"/>
                <a:gd name="T41" fmla="*/ 293 h 588"/>
                <a:gd name="T42" fmla="*/ 234 w 517"/>
                <a:gd name="T43" fmla="*/ 336 h 588"/>
                <a:gd name="T44" fmla="*/ 283 w 517"/>
                <a:gd name="T45" fmla="*/ 372 h 588"/>
                <a:gd name="T46" fmla="*/ 335 w 517"/>
                <a:gd name="T47" fmla="*/ 407 h 588"/>
                <a:gd name="T48" fmla="*/ 387 w 517"/>
                <a:gd name="T49" fmla="*/ 434 h 588"/>
                <a:gd name="T50" fmla="*/ 444 w 517"/>
                <a:gd name="T51" fmla="*/ 456 h 588"/>
                <a:gd name="T52" fmla="*/ 457 w 517"/>
                <a:gd name="T53" fmla="*/ 425 h 588"/>
                <a:gd name="T54" fmla="*/ 459 w 517"/>
                <a:gd name="T55" fmla="*/ 407 h 588"/>
                <a:gd name="T56" fmla="*/ 450 w 517"/>
                <a:gd name="T57" fmla="*/ 398 h 588"/>
                <a:gd name="T58" fmla="*/ 436 w 517"/>
                <a:gd name="T59" fmla="*/ 394 h 588"/>
                <a:gd name="T60" fmla="*/ 413 w 517"/>
                <a:gd name="T61" fmla="*/ 392 h 588"/>
                <a:gd name="T62" fmla="*/ 389 w 517"/>
                <a:gd name="T63" fmla="*/ 390 h 588"/>
                <a:gd name="T64" fmla="*/ 366 w 517"/>
                <a:gd name="T65" fmla="*/ 384 h 588"/>
                <a:gd name="T66" fmla="*/ 347 w 517"/>
                <a:gd name="T67" fmla="*/ 372 h 588"/>
                <a:gd name="T68" fmla="*/ 60 w 517"/>
                <a:gd name="T69" fmla="*/ 120 h 588"/>
                <a:gd name="T70" fmla="*/ 120 w 517"/>
                <a:gd name="T71" fmla="*/ 0 h 588"/>
                <a:gd name="T72" fmla="*/ 174 w 517"/>
                <a:gd name="T73" fmla="*/ 62 h 588"/>
                <a:gd name="T74" fmla="*/ 252 w 517"/>
                <a:gd name="T75" fmla="*/ 118 h 588"/>
                <a:gd name="T76" fmla="*/ 339 w 517"/>
                <a:gd name="T77" fmla="*/ 171 h 588"/>
                <a:gd name="T78" fmla="*/ 422 w 517"/>
                <a:gd name="T79" fmla="*/ 225 h 588"/>
                <a:gd name="T80" fmla="*/ 484 w 517"/>
                <a:gd name="T81" fmla="*/ 281 h 588"/>
                <a:gd name="T82" fmla="*/ 517 w 517"/>
                <a:gd name="T83" fmla="*/ 347 h 588"/>
                <a:gd name="T84" fmla="*/ 502 w 517"/>
                <a:gd name="T85" fmla="*/ 425 h 588"/>
                <a:gd name="T86" fmla="*/ 430 w 517"/>
                <a:gd name="T87" fmla="*/ 51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7" h="588">
                  <a:moveTo>
                    <a:pt x="430" y="516"/>
                  </a:moveTo>
                  <a:lnTo>
                    <a:pt x="384" y="588"/>
                  </a:lnTo>
                  <a:lnTo>
                    <a:pt x="339" y="557"/>
                  </a:lnTo>
                  <a:lnTo>
                    <a:pt x="292" y="524"/>
                  </a:lnTo>
                  <a:lnTo>
                    <a:pt x="240" y="485"/>
                  </a:lnTo>
                  <a:lnTo>
                    <a:pt x="190" y="448"/>
                  </a:lnTo>
                  <a:lnTo>
                    <a:pt x="137" y="407"/>
                  </a:lnTo>
                  <a:lnTo>
                    <a:pt x="89" y="369"/>
                  </a:lnTo>
                  <a:lnTo>
                    <a:pt x="40" y="332"/>
                  </a:lnTo>
                  <a:lnTo>
                    <a:pt x="0" y="299"/>
                  </a:lnTo>
                  <a:lnTo>
                    <a:pt x="0" y="281"/>
                  </a:lnTo>
                  <a:lnTo>
                    <a:pt x="4" y="264"/>
                  </a:lnTo>
                  <a:lnTo>
                    <a:pt x="9" y="248"/>
                  </a:lnTo>
                  <a:lnTo>
                    <a:pt x="17" y="235"/>
                  </a:lnTo>
                  <a:lnTo>
                    <a:pt x="25" y="219"/>
                  </a:lnTo>
                  <a:lnTo>
                    <a:pt x="33" y="206"/>
                  </a:lnTo>
                  <a:lnTo>
                    <a:pt x="40" y="192"/>
                  </a:lnTo>
                  <a:lnTo>
                    <a:pt x="48" y="180"/>
                  </a:lnTo>
                  <a:lnTo>
                    <a:pt x="91" y="213"/>
                  </a:lnTo>
                  <a:lnTo>
                    <a:pt x="137" y="252"/>
                  </a:lnTo>
                  <a:lnTo>
                    <a:pt x="184" y="293"/>
                  </a:lnTo>
                  <a:lnTo>
                    <a:pt x="234" y="336"/>
                  </a:lnTo>
                  <a:lnTo>
                    <a:pt x="283" y="372"/>
                  </a:lnTo>
                  <a:lnTo>
                    <a:pt x="335" y="407"/>
                  </a:lnTo>
                  <a:lnTo>
                    <a:pt x="387" y="434"/>
                  </a:lnTo>
                  <a:lnTo>
                    <a:pt x="444" y="456"/>
                  </a:lnTo>
                  <a:lnTo>
                    <a:pt x="457" y="425"/>
                  </a:lnTo>
                  <a:lnTo>
                    <a:pt x="459" y="407"/>
                  </a:lnTo>
                  <a:lnTo>
                    <a:pt x="450" y="398"/>
                  </a:lnTo>
                  <a:lnTo>
                    <a:pt x="436" y="394"/>
                  </a:lnTo>
                  <a:lnTo>
                    <a:pt x="413" y="392"/>
                  </a:lnTo>
                  <a:lnTo>
                    <a:pt x="389" y="390"/>
                  </a:lnTo>
                  <a:lnTo>
                    <a:pt x="366" y="384"/>
                  </a:lnTo>
                  <a:lnTo>
                    <a:pt x="347" y="372"/>
                  </a:lnTo>
                  <a:lnTo>
                    <a:pt x="60" y="120"/>
                  </a:lnTo>
                  <a:lnTo>
                    <a:pt x="120" y="0"/>
                  </a:lnTo>
                  <a:lnTo>
                    <a:pt x="174" y="62"/>
                  </a:lnTo>
                  <a:lnTo>
                    <a:pt x="252" y="118"/>
                  </a:lnTo>
                  <a:lnTo>
                    <a:pt x="339" y="171"/>
                  </a:lnTo>
                  <a:lnTo>
                    <a:pt x="422" y="225"/>
                  </a:lnTo>
                  <a:lnTo>
                    <a:pt x="484" y="281"/>
                  </a:lnTo>
                  <a:lnTo>
                    <a:pt x="517" y="347"/>
                  </a:lnTo>
                  <a:lnTo>
                    <a:pt x="502" y="425"/>
                  </a:lnTo>
                  <a:lnTo>
                    <a:pt x="430" y="516"/>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2" name="Freeform 20">
              <a:extLst>
                <a:ext uri="{FF2B5EF4-FFF2-40B4-BE49-F238E27FC236}">
                  <a16:creationId xmlns:a16="http://schemas.microsoft.com/office/drawing/2014/main" id="{88887F0B-5242-4D85-B528-A189A4F2E2A8}"/>
                </a:ext>
              </a:extLst>
            </p:cNvPr>
            <p:cNvSpPr>
              <a:spLocks/>
            </p:cNvSpPr>
            <p:nvPr/>
          </p:nvSpPr>
          <p:spPr bwMode="auto">
            <a:xfrm>
              <a:off x="1089" y="1587"/>
              <a:ext cx="204" cy="156"/>
            </a:xfrm>
            <a:custGeom>
              <a:avLst/>
              <a:gdLst>
                <a:gd name="T0" fmla="*/ 407 w 407"/>
                <a:gd name="T1" fmla="*/ 204 h 312"/>
                <a:gd name="T2" fmla="*/ 347 w 407"/>
                <a:gd name="T3" fmla="*/ 312 h 312"/>
                <a:gd name="T4" fmla="*/ 0 w 407"/>
                <a:gd name="T5" fmla="*/ 0 h 312"/>
                <a:gd name="T6" fmla="*/ 56 w 407"/>
                <a:gd name="T7" fmla="*/ 4 h 312"/>
                <a:gd name="T8" fmla="*/ 112 w 407"/>
                <a:gd name="T9" fmla="*/ 18 h 312"/>
                <a:gd name="T10" fmla="*/ 167 w 407"/>
                <a:gd name="T11" fmla="*/ 39 h 312"/>
                <a:gd name="T12" fmla="*/ 221 w 407"/>
                <a:gd name="T13" fmla="*/ 66 h 312"/>
                <a:gd name="T14" fmla="*/ 271 w 407"/>
                <a:gd name="T15" fmla="*/ 95 h 312"/>
                <a:gd name="T16" fmla="*/ 320 w 407"/>
                <a:gd name="T17" fmla="*/ 130 h 312"/>
                <a:gd name="T18" fmla="*/ 364 w 407"/>
                <a:gd name="T19" fmla="*/ 165 h 312"/>
                <a:gd name="T20" fmla="*/ 407 w 407"/>
                <a:gd name="T21" fmla="*/ 204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7" h="312">
                  <a:moveTo>
                    <a:pt x="407" y="204"/>
                  </a:moveTo>
                  <a:lnTo>
                    <a:pt x="347" y="312"/>
                  </a:lnTo>
                  <a:lnTo>
                    <a:pt x="0" y="0"/>
                  </a:lnTo>
                  <a:lnTo>
                    <a:pt x="56" y="4"/>
                  </a:lnTo>
                  <a:lnTo>
                    <a:pt x="112" y="18"/>
                  </a:lnTo>
                  <a:lnTo>
                    <a:pt x="167" y="39"/>
                  </a:lnTo>
                  <a:lnTo>
                    <a:pt x="221" y="66"/>
                  </a:lnTo>
                  <a:lnTo>
                    <a:pt x="271" y="95"/>
                  </a:lnTo>
                  <a:lnTo>
                    <a:pt x="320" y="130"/>
                  </a:lnTo>
                  <a:lnTo>
                    <a:pt x="364" y="165"/>
                  </a:lnTo>
                  <a:lnTo>
                    <a:pt x="407" y="20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3" name="Freeform 21">
              <a:extLst>
                <a:ext uri="{FF2B5EF4-FFF2-40B4-BE49-F238E27FC236}">
                  <a16:creationId xmlns:a16="http://schemas.microsoft.com/office/drawing/2014/main" id="{A26B4D4E-C5D5-4331-8C32-A13003E170B3}"/>
                </a:ext>
              </a:extLst>
            </p:cNvPr>
            <p:cNvSpPr>
              <a:spLocks/>
            </p:cNvSpPr>
            <p:nvPr/>
          </p:nvSpPr>
          <p:spPr bwMode="auto">
            <a:xfrm>
              <a:off x="1683" y="1515"/>
              <a:ext cx="126" cy="96"/>
            </a:xfrm>
            <a:custGeom>
              <a:avLst/>
              <a:gdLst>
                <a:gd name="T0" fmla="*/ 252 w 252"/>
                <a:gd name="T1" fmla="*/ 46 h 192"/>
                <a:gd name="T2" fmla="*/ 223 w 252"/>
                <a:gd name="T3" fmla="*/ 66 h 192"/>
                <a:gd name="T4" fmla="*/ 194 w 252"/>
                <a:gd name="T5" fmla="*/ 87 h 192"/>
                <a:gd name="T6" fmla="*/ 161 w 252"/>
                <a:gd name="T7" fmla="*/ 106 h 192"/>
                <a:gd name="T8" fmla="*/ 130 w 252"/>
                <a:gd name="T9" fmla="*/ 128 h 192"/>
                <a:gd name="T10" fmla="*/ 97 w 252"/>
                <a:gd name="T11" fmla="*/ 143 h 192"/>
                <a:gd name="T12" fmla="*/ 64 w 252"/>
                <a:gd name="T13" fmla="*/ 161 h 192"/>
                <a:gd name="T14" fmla="*/ 31 w 252"/>
                <a:gd name="T15" fmla="*/ 176 h 192"/>
                <a:gd name="T16" fmla="*/ 0 w 252"/>
                <a:gd name="T17" fmla="*/ 192 h 192"/>
                <a:gd name="T18" fmla="*/ 192 w 252"/>
                <a:gd name="T19" fmla="*/ 0 h 192"/>
                <a:gd name="T20" fmla="*/ 252 w 252"/>
                <a:gd name="T21" fmla="*/ 46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2" h="192">
                  <a:moveTo>
                    <a:pt x="252" y="46"/>
                  </a:moveTo>
                  <a:lnTo>
                    <a:pt x="223" y="66"/>
                  </a:lnTo>
                  <a:lnTo>
                    <a:pt x="194" y="87"/>
                  </a:lnTo>
                  <a:lnTo>
                    <a:pt x="161" y="106"/>
                  </a:lnTo>
                  <a:lnTo>
                    <a:pt x="130" y="128"/>
                  </a:lnTo>
                  <a:lnTo>
                    <a:pt x="97" y="143"/>
                  </a:lnTo>
                  <a:lnTo>
                    <a:pt x="64" y="161"/>
                  </a:lnTo>
                  <a:lnTo>
                    <a:pt x="31" y="176"/>
                  </a:lnTo>
                  <a:lnTo>
                    <a:pt x="0" y="192"/>
                  </a:lnTo>
                  <a:lnTo>
                    <a:pt x="192" y="0"/>
                  </a:lnTo>
                  <a:lnTo>
                    <a:pt x="252" y="46"/>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4" name="Freeform 22">
              <a:extLst>
                <a:ext uri="{FF2B5EF4-FFF2-40B4-BE49-F238E27FC236}">
                  <a16:creationId xmlns:a16="http://schemas.microsoft.com/office/drawing/2014/main" id="{E628E674-03B7-4329-B3D2-C70792DA3F2A}"/>
                </a:ext>
              </a:extLst>
            </p:cNvPr>
            <p:cNvSpPr>
              <a:spLocks/>
            </p:cNvSpPr>
            <p:nvPr/>
          </p:nvSpPr>
          <p:spPr bwMode="auto">
            <a:xfrm>
              <a:off x="2283" y="1479"/>
              <a:ext cx="83" cy="228"/>
            </a:xfrm>
            <a:custGeom>
              <a:avLst/>
              <a:gdLst>
                <a:gd name="T0" fmla="*/ 84 w 165"/>
                <a:gd name="T1" fmla="*/ 456 h 456"/>
                <a:gd name="T2" fmla="*/ 0 w 165"/>
                <a:gd name="T3" fmla="*/ 456 h 456"/>
                <a:gd name="T4" fmla="*/ 10 w 165"/>
                <a:gd name="T5" fmla="*/ 397 h 456"/>
                <a:gd name="T6" fmla="*/ 20 w 165"/>
                <a:gd name="T7" fmla="*/ 339 h 456"/>
                <a:gd name="T8" fmla="*/ 29 w 165"/>
                <a:gd name="T9" fmla="*/ 279 h 456"/>
                <a:gd name="T10" fmla="*/ 41 w 165"/>
                <a:gd name="T11" fmla="*/ 221 h 456"/>
                <a:gd name="T12" fmla="*/ 51 w 165"/>
                <a:gd name="T13" fmla="*/ 163 h 456"/>
                <a:gd name="T14" fmla="*/ 68 w 165"/>
                <a:gd name="T15" fmla="*/ 105 h 456"/>
                <a:gd name="T16" fmla="*/ 89 w 165"/>
                <a:gd name="T17" fmla="*/ 50 h 456"/>
                <a:gd name="T18" fmla="*/ 119 w 165"/>
                <a:gd name="T19" fmla="*/ 0 h 456"/>
                <a:gd name="T20" fmla="*/ 153 w 165"/>
                <a:gd name="T21" fmla="*/ 48 h 456"/>
                <a:gd name="T22" fmla="*/ 165 w 165"/>
                <a:gd name="T23" fmla="*/ 103 h 456"/>
                <a:gd name="T24" fmla="*/ 157 w 165"/>
                <a:gd name="T25" fmla="*/ 155 h 456"/>
                <a:gd name="T26" fmla="*/ 142 w 165"/>
                <a:gd name="T27" fmla="*/ 213 h 456"/>
                <a:gd name="T28" fmla="*/ 117 w 165"/>
                <a:gd name="T29" fmla="*/ 269 h 456"/>
                <a:gd name="T30" fmla="*/ 97 w 165"/>
                <a:gd name="T31" fmla="*/ 330 h 456"/>
                <a:gd name="T32" fmla="*/ 82 w 165"/>
                <a:gd name="T33" fmla="*/ 392 h 456"/>
                <a:gd name="T34" fmla="*/ 84 w 165"/>
                <a:gd name="T35" fmla="*/ 456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5" h="456">
                  <a:moveTo>
                    <a:pt x="84" y="456"/>
                  </a:moveTo>
                  <a:lnTo>
                    <a:pt x="0" y="456"/>
                  </a:lnTo>
                  <a:lnTo>
                    <a:pt x="10" y="397"/>
                  </a:lnTo>
                  <a:lnTo>
                    <a:pt x="20" y="339"/>
                  </a:lnTo>
                  <a:lnTo>
                    <a:pt x="29" y="279"/>
                  </a:lnTo>
                  <a:lnTo>
                    <a:pt x="41" y="221"/>
                  </a:lnTo>
                  <a:lnTo>
                    <a:pt x="51" y="163"/>
                  </a:lnTo>
                  <a:lnTo>
                    <a:pt x="68" y="105"/>
                  </a:lnTo>
                  <a:lnTo>
                    <a:pt x="89" y="50"/>
                  </a:lnTo>
                  <a:lnTo>
                    <a:pt x="119" y="0"/>
                  </a:lnTo>
                  <a:lnTo>
                    <a:pt x="153" y="48"/>
                  </a:lnTo>
                  <a:lnTo>
                    <a:pt x="165" y="103"/>
                  </a:lnTo>
                  <a:lnTo>
                    <a:pt x="157" y="155"/>
                  </a:lnTo>
                  <a:lnTo>
                    <a:pt x="142" y="213"/>
                  </a:lnTo>
                  <a:lnTo>
                    <a:pt x="117" y="269"/>
                  </a:lnTo>
                  <a:lnTo>
                    <a:pt x="97" y="330"/>
                  </a:lnTo>
                  <a:lnTo>
                    <a:pt x="82" y="392"/>
                  </a:lnTo>
                  <a:lnTo>
                    <a:pt x="84" y="456"/>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5" name="Freeform 23">
              <a:extLst>
                <a:ext uri="{FF2B5EF4-FFF2-40B4-BE49-F238E27FC236}">
                  <a16:creationId xmlns:a16="http://schemas.microsoft.com/office/drawing/2014/main" id="{9148C1DB-575A-4166-B00B-55505A364DC9}"/>
                </a:ext>
              </a:extLst>
            </p:cNvPr>
            <p:cNvSpPr>
              <a:spLocks/>
            </p:cNvSpPr>
            <p:nvPr/>
          </p:nvSpPr>
          <p:spPr bwMode="auto">
            <a:xfrm>
              <a:off x="1221" y="1563"/>
              <a:ext cx="636" cy="348"/>
            </a:xfrm>
            <a:custGeom>
              <a:avLst/>
              <a:gdLst>
                <a:gd name="T0" fmla="*/ 1223 w 1272"/>
                <a:gd name="T1" fmla="*/ 120 h 696"/>
                <a:gd name="T2" fmla="*/ 1070 w 1272"/>
                <a:gd name="T3" fmla="*/ 180 h 696"/>
                <a:gd name="T4" fmla="*/ 919 w 1272"/>
                <a:gd name="T5" fmla="*/ 250 h 696"/>
                <a:gd name="T6" fmla="*/ 768 w 1272"/>
                <a:gd name="T7" fmla="*/ 322 h 696"/>
                <a:gd name="T8" fmla="*/ 616 w 1272"/>
                <a:gd name="T9" fmla="*/ 397 h 696"/>
                <a:gd name="T10" fmla="*/ 463 w 1272"/>
                <a:gd name="T11" fmla="*/ 473 h 696"/>
                <a:gd name="T12" fmla="*/ 310 w 1272"/>
                <a:gd name="T13" fmla="*/ 550 h 696"/>
                <a:gd name="T14" fmla="*/ 155 w 1272"/>
                <a:gd name="T15" fmla="*/ 624 h 696"/>
                <a:gd name="T16" fmla="*/ 0 w 1272"/>
                <a:gd name="T17" fmla="*/ 696 h 696"/>
                <a:gd name="T18" fmla="*/ 29 w 1272"/>
                <a:gd name="T19" fmla="*/ 636 h 696"/>
                <a:gd name="T20" fmla="*/ 68 w 1272"/>
                <a:gd name="T21" fmla="*/ 587 h 696"/>
                <a:gd name="T22" fmla="*/ 112 w 1272"/>
                <a:gd name="T23" fmla="*/ 544 h 696"/>
                <a:gd name="T24" fmla="*/ 163 w 1272"/>
                <a:gd name="T25" fmla="*/ 508 h 696"/>
                <a:gd name="T26" fmla="*/ 213 w 1272"/>
                <a:gd name="T27" fmla="*/ 473 h 696"/>
                <a:gd name="T28" fmla="*/ 267 w 1272"/>
                <a:gd name="T29" fmla="*/ 442 h 696"/>
                <a:gd name="T30" fmla="*/ 320 w 1272"/>
                <a:gd name="T31" fmla="*/ 413 h 696"/>
                <a:gd name="T32" fmla="*/ 372 w 1272"/>
                <a:gd name="T33" fmla="*/ 384 h 696"/>
                <a:gd name="T34" fmla="*/ 1223 w 1272"/>
                <a:gd name="T35" fmla="*/ 0 h 696"/>
                <a:gd name="T36" fmla="*/ 1272 w 1272"/>
                <a:gd name="T37" fmla="*/ 60 h 696"/>
                <a:gd name="T38" fmla="*/ 1223 w 1272"/>
                <a:gd name="T39" fmla="*/ 12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72" h="696">
                  <a:moveTo>
                    <a:pt x="1223" y="120"/>
                  </a:moveTo>
                  <a:lnTo>
                    <a:pt x="1070" y="180"/>
                  </a:lnTo>
                  <a:lnTo>
                    <a:pt x="919" y="250"/>
                  </a:lnTo>
                  <a:lnTo>
                    <a:pt x="768" y="322"/>
                  </a:lnTo>
                  <a:lnTo>
                    <a:pt x="616" y="397"/>
                  </a:lnTo>
                  <a:lnTo>
                    <a:pt x="463" y="473"/>
                  </a:lnTo>
                  <a:lnTo>
                    <a:pt x="310" y="550"/>
                  </a:lnTo>
                  <a:lnTo>
                    <a:pt x="155" y="624"/>
                  </a:lnTo>
                  <a:lnTo>
                    <a:pt x="0" y="696"/>
                  </a:lnTo>
                  <a:lnTo>
                    <a:pt x="29" y="636"/>
                  </a:lnTo>
                  <a:lnTo>
                    <a:pt x="68" y="587"/>
                  </a:lnTo>
                  <a:lnTo>
                    <a:pt x="112" y="544"/>
                  </a:lnTo>
                  <a:lnTo>
                    <a:pt x="163" y="508"/>
                  </a:lnTo>
                  <a:lnTo>
                    <a:pt x="213" y="473"/>
                  </a:lnTo>
                  <a:lnTo>
                    <a:pt x="267" y="442"/>
                  </a:lnTo>
                  <a:lnTo>
                    <a:pt x="320" y="413"/>
                  </a:lnTo>
                  <a:lnTo>
                    <a:pt x="372" y="384"/>
                  </a:lnTo>
                  <a:lnTo>
                    <a:pt x="1223" y="0"/>
                  </a:lnTo>
                  <a:lnTo>
                    <a:pt x="1272" y="60"/>
                  </a:lnTo>
                  <a:lnTo>
                    <a:pt x="1223" y="120"/>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6" name="Freeform 24">
              <a:extLst>
                <a:ext uri="{FF2B5EF4-FFF2-40B4-BE49-F238E27FC236}">
                  <a16:creationId xmlns:a16="http://schemas.microsoft.com/office/drawing/2014/main" id="{417F89F8-377C-4D0D-977D-C98C84C0A405}"/>
                </a:ext>
              </a:extLst>
            </p:cNvPr>
            <p:cNvSpPr>
              <a:spLocks/>
            </p:cNvSpPr>
            <p:nvPr/>
          </p:nvSpPr>
          <p:spPr bwMode="auto">
            <a:xfrm>
              <a:off x="1293" y="1629"/>
              <a:ext cx="337" cy="167"/>
            </a:xfrm>
            <a:custGeom>
              <a:avLst/>
              <a:gdLst>
                <a:gd name="T0" fmla="*/ 0 w 673"/>
                <a:gd name="T1" fmla="*/ 335 h 335"/>
                <a:gd name="T2" fmla="*/ 16 w 673"/>
                <a:gd name="T3" fmla="*/ 294 h 335"/>
                <a:gd name="T4" fmla="*/ 43 w 673"/>
                <a:gd name="T5" fmla="*/ 257 h 335"/>
                <a:gd name="T6" fmla="*/ 74 w 673"/>
                <a:gd name="T7" fmla="*/ 221 h 335"/>
                <a:gd name="T8" fmla="*/ 109 w 673"/>
                <a:gd name="T9" fmla="*/ 190 h 335"/>
                <a:gd name="T10" fmla="*/ 142 w 673"/>
                <a:gd name="T11" fmla="*/ 155 h 335"/>
                <a:gd name="T12" fmla="*/ 177 w 673"/>
                <a:gd name="T13" fmla="*/ 126 h 335"/>
                <a:gd name="T14" fmla="*/ 206 w 673"/>
                <a:gd name="T15" fmla="*/ 96 h 335"/>
                <a:gd name="T16" fmla="*/ 229 w 673"/>
                <a:gd name="T17" fmla="*/ 71 h 335"/>
                <a:gd name="T18" fmla="*/ 285 w 673"/>
                <a:gd name="T19" fmla="*/ 71 h 335"/>
                <a:gd name="T20" fmla="*/ 341 w 673"/>
                <a:gd name="T21" fmla="*/ 67 h 335"/>
                <a:gd name="T22" fmla="*/ 398 w 673"/>
                <a:gd name="T23" fmla="*/ 58 h 335"/>
                <a:gd name="T24" fmla="*/ 454 w 673"/>
                <a:gd name="T25" fmla="*/ 48 h 335"/>
                <a:gd name="T26" fmla="*/ 508 w 673"/>
                <a:gd name="T27" fmla="*/ 34 h 335"/>
                <a:gd name="T28" fmla="*/ 563 w 673"/>
                <a:gd name="T29" fmla="*/ 21 h 335"/>
                <a:gd name="T30" fmla="*/ 617 w 673"/>
                <a:gd name="T31" fmla="*/ 9 h 335"/>
                <a:gd name="T32" fmla="*/ 673 w 673"/>
                <a:gd name="T33" fmla="*/ 0 h 335"/>
                <a:gd name="T34" fmla="*/ 0 w 673"/>
                <a:gd name="T35" fmla="*/ 335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73" h="335">
                  <a:moveTo>
                    <a:pt x="0" y="335"/>
                  </a:moveTo>
                  <a:lnTo>
                    <a:pt x="16" y="294"/>
                  </a:lnTo>
                  <a:lnTo>
                    <a:pt x="43" y="257"/>
                  </a:lnTo>
                  <a:lnTo>
                    <a:pt x="74" y="221"/>
                  </a:lnTo>
                  <a:lnTo>
                    <a:pt x="109" y="190"/>
                  </a:lnTo>
                  <a:lnTo>
                    <a:pt x="142" y="155"/>
                  </a:lnTo>
                  <a:lnTo>
                    <a:pt x="177" y="126"/>
                  </a:lnTo>
                  <a:lnTo>
                    <a:pt x="206" y="96"/>
                  </a:lnTo>
                  <a:lnTo>
                    <a:pt x="229" y="71"/>
                  </a:lnTo>
                  <a:lnTo>
                    <a:pt x="285" y="71"/>
                  </a:lnTo>
                  <a:lnTo>
                    <a:pt x="341" y="67"/>
                  </a:lnTo>
                  <a:lnTo>
                    <a:pt x="398" y="58"/>
                  </a:lnTo>
                  <a:lnTo>
                    <a:pt x="454" y="48"/>
                  </a:lnTo>
                  <a:lnTo>
                    <a:pt x="508" y="34"/>
                  </a:lnTo>
                  <a:lnTo>
                    <a:pt x="563" y="21"/>
                  </a:lnTo>
                  <a:lnTo>
                    <a:pt x="617" y="9"/>
                  </a:lnTo>
                  <a:lnTo>
                    <a:pt x="673" y="0"/>
                  </a:lnTo>
                  <a:lnTo>
                    <a:pt x="0" y="335"/>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7" name="Freeform 25">
              <a:extLst>
                <a:ext uri="{FF2B5EF4-FFF2-40B4-BE49-F238E27FC236}">
                  <a16:creationId xmlns:a16="http://schemas.microsoft.com/office/drawing/2014/main" id="{4067D500-4E5A-4663-BFD7-1939790A1B47}"/>
                </a:ext>
              </a:extLst>
            </p:cNvPr>
            <p:cNvSpPr>
              <a:spLocks/>
            </p:cNvSpPr>
            <p:nvPr/>
          </p:nvSpPr>
          <p:spPr bwMode="auto">
            <a:xfrm>
              <a:off x="1214" y="1629"/>
              <a:ext cx="727" cy="659"/>
            </a:xfrm>
            <a:custGeom>
              <a:avLst/>
              <a:gdLst>
                <a:gd name="T0" fmla="*/ 1255 w 1455"/>
                <a:gd name="T1" fmla="*/ 166 h 1318"/>
                <a:gd name="T2" fmla="*/ 960 w 1455"/>
                <a:gd name="T3" fmla="*/ 319 h 1318"/>
                <a:gd name="T4" fmla="*/ 661 w 1455"/>
                <a:gd name="T5" fmla="*/ 461 h 1318"/>
                <a:gd name="T6" fmla="*/ 704 w 1455"/>
                <a:gd name="T7" fmla="*/ 482 h 1318"/>
                <a:gd name="T8" fmla="*/ 983 w 1455"/>
                <a:gd name="T9" fmla="*/ 345 h 1318"/>
                <a:gd name="T10" fmla="*/ 1272 w 1455"/>
                <a:gd name="T11" fmla="*/ 213 h 1318"/>
                <a:gd name="T12" fmla="*/ 1373 w 1455"/>
                <a:gd name="T13" fmla="*/ 226 h 1318"/>
                <a:gd name="T14" fmla="*/ 1367 w 1455"/>
                <a:gd name="T15" fmla="*/ 285 h 1318"/>
                <a:gd name="T16" fmla="*/ 1323 w 1455"/>
                <a:gd name="T17" fmla="*/ 347 h 1318"/>
                <a:gd name="T18" fmla="*/ 1383 w 1455"/>
                <a:gd name="T19" fmla="*/ 341 h 1318"/>
                <a:gd name="T20" fmla="*/ 1431 w 1455"/>
                <a:gd name="T21" fmla="*/ 343 h 1318"/>
                <a:gd name="T22" fmla="*/ 1426 w 1455"/>
                <a:gd name="T23" fmla="*/ 436 h 1318"/>
                <a:gd name="T24" fmla="*/ 1288 w 1455"/>
                <a:gd name="T25" fmla="*/ 548 h 1318"/>
                <a:gd name="T26" fmla="*/ 1121 w 1455"/>
                <a:gd name="T27" fmla="*/ 635 h 1318"/>
                <a:gd name="T28" fmla="*/ 1129 w 1455"/>
                <a:gd name="T29" fmla="*/ 676 h 1318"/>
                <a:gd name="T30" fmla="*/ 1208 w 1455"/>
                <a:gd name="T31" fmla="*/ 639 h 1318"/>
                <a:gd name="T32" fmla="*/ 1311 w 1455"/>
                <a:gd name="T33" fmla="*/ 612 h 1318"/>
                <a:gd name="T34" fmla="*/ 1276 w 1455"/>
                <a:gd name="T35" fmla="*/ 699 h 1318"/>
                <a:gd name="T36" fmla="*/ 1220 w 1455"/>
                <a:gd name="T37" fmla="*/ 765 h 1318"/>
                <a:gd name="T38" fmla="*/ 1228 w 1455"/>
                <a:gd name="T39" fmla="*/ 827 h 1318"/>
                <a:gd name="T40" fmla="*/ 462 w 1455"/>
                <a:gd name="T41" fmla="*/ 1293 h 1318"/>
                <a:gd name="T42" fmla="*/ 413 w 1455"/>
                <a:gd name="T43" fmla="*/ 1273 h 1318"/>
                <a:gd name="T44" fmla="*/ 353 w 1455"/>
                <a:gd name="T45" fmla="*/ 1269 h 1318"/>
                <a:gd name="T46" fmla="*/ 452 w 1455"/>
                <a:gd name="T47" fmla="*/ 1192 h 1318"/>
                <a:gd name="T48" fmla="*/ 627 w 1455"/>
                <a:gd name="T49" fmla="*/ 1091 h 1318"/>
                <a:gd name="T50" fmla="*/ 784 w 1455"/>
                <a:gd name="T51" fmla="*/ 994 h 1318"/>
                <a:gd name="T52" fmla="*/ 596 w 1455"/>
                <a:gd name="T53" fmla="*/ 1058 h 1318"/>
                <a:gd name="T54" fmla="*/ 421 w 1455"/>
                <a:gd name="T55" fmla="*/ 1151 h 1318"/>
                <a:gd name="T56" fmla="*/ 244 w 1455"/>
                <a:gd name="T57" fmla="*/ 1114 h 1318"/>
                <a:gd name="T58" fmla="*/ 516 w 1455"/>
                <a:gd name="T59" fmla="*/ 953 h 1318"/>
                <a:gd name="T60" fmla="*/ 801 w 1455"/>
                <a:gd name="T61" fmla="*/ 829 h 1318"/>
                <a:gd name="T62" fmla="*/ 892 w 1455"/>
                <a:gd name="T63" fmla="*/ 752 h 1318"/>
                <a:gd name="T64" fmla="*/ 594 w 1455"/>
                <a:gd name="T65" fmla="*/ 864 h 1318"/>
                <a:gd name="T66" fmla="*/ 305 w 1455"/>
                <a:gd name="T67" fmla="*/ 1006 h 1318"/>
                <a:gd name="T68" fmla="*/ 136 w 1455"/>
                <a:gd name="T69" fmla="*/ 973 h 1318"/>
                <a:gd name="T70" fmla="*/ 188 w 1455"/>
                <a:gd name="T71" fmla="*/ 944 h 1318"/>
                <a:gd name="T72" fmla="*/ 239 w 1455"/>
                <a:gd name="T73" fmla="*/ 903 h 1318"/>
                <a:gd name="T74" fmla="*/ 206 w 1455"/>
                <a:gd name="T75" fmla="*/ 882 h 1318"/>
                <a:gd name="T76" fmla="*/ 148 w 1455"/>
                <a:gd name="T77" fmla="*/ 905 h 1318"/>
                <a:gd name="T78" fmla="*/ 87 w 1455"/>
                <a:gd name="T79" fmla="*/ 934 h 1318"/>
                <a:gd name="T80" fmla="*/ 177 w 1455"/>
                <a:gd name="T81" fmla="*/ 752 h 1318"/>
                <a:gd name="T82" fmla="*/ 332 w 1455"/>
                <a:gd name="T83" fmla="*/ 661 h 1318"/>
                <a:gd name="T84" fmla="*/ 471 w 1455"/>
                <a:gd name="T85" fmla="*/ 564 h 1318"/>
                <a:gd name="T86" fmla="*/ 27 w 1455"/>
                <a:gd name="T87" fmla="*/ 717 h 1318"/>
                <a:gd name="T88" fmla="*/ 0 w 1455"/>
                <a:gd name="T89" fmla="*/ 643 h 1318"/>
                <a:gd name="T90" fmla="*/ 64 w 1455"/>
                <a:gd name="T91" fmla="*/ 599 h 1318"/>
                <a:gd name="T92" fmla="*/ 537 w 1455"/>
                <a:gd name="T93" fmla="*/ 354 h 1318"/>
                <a:gd name="T94" fmla="*/ 1012 w 1455"/>
                <a:gd name="T95" fmla="*/ 124 h 1318"/>
                <a:gd name="T96" fmla="*/ 1348 w 1455"/>
                <a:gd name="T97" fmla="*/ 71 h 1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55" h="1318">
                  <a:moveTo>
                    <a:pt x="1348" y="71"/>
                  </a:moveTo>
                  <a:lnTo>
                    <a:pt x="1348" y="108"/>
                  </a:lnTo>
                  <a:lnTo>
                    <a:pt x="1255" y="166"/>
                  </a:lnTo>
                  <a:lnTo>
                    <a:pt x="1158" y="221"/>
                  </a:lnTo>
                  <a:lnTo>
                    <a:pt x="1059" y="271"/>
                  </a:lnTo>
                  <a:lnTo>
                    <a:pt x="960" y="319"/>
                  </a:lnTo>
                  <a:lnTo>
                    <a:pt x="859" y="366"/>
                  </a:lnTo>
                  <a:lnTo>
                    <a:pt x="760" y="414"/>
                  </a:lnTo>
                  <a:lnTo>
                    <a:pt x="661" y="461"/>
                  </a:lnTo>
                  <a:lnTo>
                    <a:pt x="568" y="515"/>
                  </a:lnTo>
                  <a:lnTo>
                    <a:pt x="615" y="527"/>
                  </a:lnTo>
                  <a:lnTo>
                    <a:pt x="704" y="482"/>
                  </a:lnTo>
                  <a:lnTo>
                    <a:pt x="795" y="438"/>
                  </a:lnTo>
                  <a:lnTo>
                    <a:pt x="888" y="391"/>
                  </a:lnTo>
                  <a:lnTo>
                    <a:pt x="983" y="345"/>
                  </a:lnTo>
                  <a:lnTo>
                    <a:pt x="1076" y="296"/>
                  </a:lnTo>
                  <a:lnTo>
                    <a:pt x="1173" y="254"/>
                  </a:lnTo>
                  <a:lnTo>
                    <a:pt x="1272" y="213"/>
                  </a:lnTo>
                  <a:lnTo>
                    <a:pt x="1371" y="180"/>
                  </a:lnTo>
                  <a:lnTo>
                    <a:pt x="1371" y="203"/>
                  </a:lnTo>
                  <a:lnTo>
                    <a:pt x="1373" y="226"/>
                  </a:lnTo>
                  <a:lnTo>
                    <a:pt x="1373" y="246"/>
                  </a:lnTo>
                  <a:lnTo>
                    <a:pt x="1373" y="267"/>
                  </a:lnTo>
                  <a:lnTo>
                    <a:pt x="1367" y="285"/>
                  </a:lnTo>
                  <a:lnTo>
                    <a:pt x="1360" y="304"/>
                  </a:lnTo>
                  <a:lnTo>
                    <a:pt x="1344" y="323"/>
                  </a:lnTo>
                  <a:lnTo>
                    <a:pt x="1323" y="347"/>
                  </a:lnTo>
                  <a:lnTo>
                    <a:pt x="1342" y="347"/>
                  </a:lnTo>
                  <a:lnTo>
                    <a:pt x="1364" y="345"/>
                  </a:lnTo>
                  <a:lnTo>
                    <a:pt x="1383" y="341"/>
                  </a:lnTo>
                  <a:lnTo>
                    <a:pt x="1402" y="339"/>
                  </a:lnTo>
                  <a:lnTo>
                    <a:pt x="1416" y="337"/>
                  </a:lnTo>
                  <a:lnTo>
                    <a:pt x="1431" y="343"/>
                  </a:lnTo>
                  <a:lnTo>
                    <a:pt x="1443" y="356"/>
                  </a:lnTo>
                  <a:lnTo>
                    <a:pt x="1455" y="383"/>
                  </a:lnTo>
                  <a:lnTo>
                    <a:pt x="1426" y="436"/>
                  </a:lnTo>
                  <a:lnTo>
                    <a:pt x="1387" y="478"/>
                  </a:lnTo>
                  <a:lnTo>
                    <a:pt x="1340" y="515"/>
                  </a:lnTo>
                  <a:lnTo>
                    <a:pt x="1288" y="548"/>
                  </a:lnTo>
                  <a:lnTo>
                    <a:pt x="1232" y="577"/>
                  </a:lnTo>
                  <a:lnTo>
                    <a:pt x="1175" y="606"/>
                  </a:lnTo>
                  <a:lnTo>
                    <a:pt x="1121" y="635"/>
                  </a:lnTo>
                  <a:lnTo>
                    <a:pt x="1071" y="670"/>
                  </a:lnTo>
                  <a:lnTo>
                    <a:pt x="1100" y="676"/>
                  </a:lnTo>
                  <a:lnTo>
                    <a:pt x="1129" y="676"/>
                  </a:lnTo>
                  <a:lnTo>
                    <a:pt x="1154" y="666"/>
                  </a:lnTo>
                  <a:lnTo>
                    <a:pt x="1181" y="655"/>
                  </a:lnTo>
                  <a:lnTo>
                    <a:pt x="1208" y="639"/>
                  </a:lnTo>
                  <a:lnTo>
                    <a:pt x="1239" y="626"/>
                  </a:lnTo>
                  <a:lnTo>
                    <a:pt x="1272" y="616"/>
                  </a:lnTo>
                  <a:lnTo>
                    <a:pt x="1311" y="612"/>
                  </a:lnTo>
                  <a:lnTo>
                    <a:pt x="1300" y="643"/>
                  </a:lnTo>
                  <a:lnTo>
                    <a:pt x="1290" y="674"/>
                  </a:lnTo>
                  <a:lnTo>
                    <a:pt x="1276" y="699"/>
                  </a:lnTo>
                  <a:lnTo>
                    <a:pt x="1261" y="725"/>
                  </a:lnTo>
                  <a:lnTo>
                    <a:pt x="1241" y="744"/>
                  </a:lnTo>
                  <a:lnTo>
                    <a:pt x="1220" y="765"/>
                  </a:lnTo>
                  <a:lnTo>
                    <a:pt x="1195" y="783"/>
                  </a:lnTo>
                  <a:lnTo>
                    <a:pt x="1168" y="802"/>
                  </a:lnTo>
                  <a:lnTo>
                    <a:pt x="1228" y="827"/>
                  </a:lnTo>
                  <a:lnTo>
                    <a:pt x="1156" y="971"/>
                  </a:lnTo>
                  <a:lnTo>
                    <a:pt x="471" y="1318"/>
                  </a:lnTo>
                  <a:lnTo>
                    <a:pt x="462" y="1293"/>
                  </a:lnTo>
                  <a:lnTo>
                    <a:pt x="450" y="1279"/>
                  </a:lnTo>
                  <a:lnTo>
                    <a:pt x="431" y="1273"/>
                  </a:lnTo>
                  <a:lnTo>
                    <a:pt x="413" y="1273"/>
                  </a:lnTo>
                  <a:lnTo>
                    <a:pt x="392" y="1273"/>
                  </a:lnTo>
                  <a:lnTo>
                    <a:pt x="372" y="1273"/>
                  </a:lnTo>
                  <a:lnTo>
                    <a:pt x="353" y="1269"/>
                  </a:lnTo>
                  <a:lnTo>
                    <a:pt x="340" y="1258"/>
                  </a:lnTo>
                  <a:lnTo>
                    <a:pt x="394" y="1225"/>
                  </a:lnTo>
                  <a:lnTo>
                    <a:pt x="452" y="1192"/>
                  </a:lnTo>
                  <a:lnTo>
                    <a:pt x="510" y="1159"/>
                  </a:lnTo>
                  <a:lnTo>
                    <a:pt x="570" y="1126"/>
                  </a:lnTo>
                  <a:lnTo>
                    <a:pt x="627" y="1091"/>
                  </a:lnTo>
                  <a:lnTo>
                    <a:pt x="683" y="1058"/>
                  </a:lnTo>
                  <a:lnTo>
                    <a:pt x="735" y="1025"/>
                  </a:lnTo>
                  <a:lnTo>
                    <a:pt x="784" y="994"/>
                  </a:lnTo>
                  <a:lnTo>
                    <a:pt x="720" y="1010"/>
                  </a:lnTo>
                  <a:lnTo>
                    <a:pt x="658" y="1033"/>
                  </a:lnTo>
                  <a:lnTo>
                    <a:pt x="596" y="1058"/>
                  </a:lnTo>
                  <a:lnTo>
                    <a:pt x="537" y="1089"/>
                  </a:lnTo>
                  <a:lnTo>
                    <a:pt x="479" y="1118"/>
                  </a:lnTo>
                  <a:lnTo>
                    <a:pt x="421" y="1151"/>
                  </a:lnTo>
                  <a:lnTo>
                    <a:pt x="363" y="1180"/>
                  </a:lnTo>
                  <a:lnTo>
                    <a:pt x="305" y="1211"/>
                  </a:lnTo>
                  <a:lnTo>
                    <a:pt x="244" y="1114"/>
                  </a:lnTo>
                  <a:lnTo>
                    <a:pt x="332" y="1050"/>
                  </a:lnTo>
                  <a:lnTo>
                    <a:pt x="425" y="998"/>
                  </a:lnTo>
                  <a:lnTo>
                    <a:pt x="516" y="953"/>
                  </a:lnTo>
                  <a:lnTo>
                    <a:pt x="611" y="913"/>
                  </a:lnTo>
                  <a:lnTo>
                    <a:pt x="704" y="870"/>
                  </a:lnTo>
                  <a:lnTo>
                    <a:pt x="801" y="829"/>
                  </a:lnTo>
                  <a:lnTo>
                    <a:pt x="900" y="783"/>
                  </a:lnTo>
                  <a:lnTo>
                    <a:pt x="999" y="730"/>
                  </a:lnTo>
                  <a:lnTo>
                    <a:pt x="892" y="752"/>
                  </a:lnTo>
                  <a:lnTo>
                    <a:pt x="789" y="783"/>
                  </a:lnTo>
                  <a:lnTo>
                    <a:pt x="691" y="820"/>
                  </a:lnTo>
                  <a:lnTo>
                    <a:pt x="594" y="864"/>
                  </a:lnTo>
                  <a:lnTo>
                    <a:pt x="497" y="909"/>
                  </a:lnTo>
                  <a:lnTo>
                    <a:pt x="402" y="959"/>
                  </a:lnTo>
                  <a:lnTo>
                    <a:pt x="305" y="1006"/>
                  </a:lnTo>
                  <a:lnTo>
                    <a:pt x="208" y="1054"/>
                  </a:lnTo>
                  <a:lnTo>
                    <a:pt x="124" y="982"/>
                  </a:lnTo>
                  <a:lnTo>
                    <a:pt x="136" y="973"/>
                  </a:lnTo>
                  <a:lnTo>
                    <a:pt x="153" y="963"/>
                  </a:lnTo>
                  <a:lnTo>
                    <a:pt x="171" y="953"/>
                  </a:lnTo>
                  <a:lnTo>
                    <a:pt x="188" y="944"/>
                  </a:lnTo>
                  <a:lnTo>
                    <a:pt x="206" y="930"/>
                  </a:lnTo>
                  <a:lnTo>
                    <a:pt x="223" y="919"/>
                  </a:lnTo>
                  <a:lnTo>
                    <a:pt x="239" y="903"/>
                  </a:lnTo>
                  <a:lnTo>
                    <a:pt x="256" y="887"/>
                  </a:lnTo>
                  <a:lnTo>
                    <a:pt x="229" y="880"/>
                  </a:lnTo>
                  <a:lnTo>
                    <a:pt x="206" y="882"/>
                  </a:lnTo>
                  <a:lnTo>
                    <a:pt x="184" y="886"/>
                  </a:lnTo>
                  <a:lnTo>
                    <a:pt x="167" y="895"/>
                  </a:lnTo>
                  <a:lnTo>
                    <a:pt x="148" y="905"/>
                  </a:lnTo>
                  <a:lnTo>
                    <a:pt x="128" y="917"/>
                  </a:lnTo>
                  <a:lnTo>
                    <a:pt x="107" y="926"/>
                  </a:lnTo>
                  <a:lnTo>
                    <a:pt x="87" y="934"/>
                  </a:lnTo>
                  <a:lnTo>
                    <a:pt x="76" y="816"/>
                  </a:lnTo>
                  <a:lnTo>
                    <a:pt x="124" y="783"/>
                  </a:lnTo>
                  <a:lnTo>
                    <a:pt x="177" y="752"/>
                  </a:lnTo>
                  <a:lnTo>
                    <a:pt x="229" y="721"/>
                  </a:lnTo>
                  <a:lnTo>
                    <a:pt x="281" y="692"/>
                  </a:lnTo>
                  <a:lnTo>
                    <a:pt x="332" y="661"/>
                  </a:lnTo>
                  <a:lnTo>
                    <a:pt x="382" y="630"/>
                  </a:lnTo>
                  <a:lnTo>
                    <a:pt x="427" y="597"/>
                  </a:lnTo>
                  <a:lnTo>
                    <a:pt x="471" y="564"/>
                  </a:lnTo>
                  <a:lnTo>
                    <a:pt x="64" y="756"/>
                  </a:lnTo>
                  <a:lnTo>
                    <a:pt x="43" y="738"/>
                  </a:lnTo>
                  <a:lnTo>
                    <a:pt x="27" y="717"/>
                  </a:lnTo>
                  <a:lnTo>
                    <a:pt x="12" y="692"/>
                  </a:lnTo>
                  <a:lnTo>
                    <a:pt x="4" y="668"/>
                  </a:lnTo>
                  <a:lnTo>
                    <a:pt x="0" y="643"/>
                  </a:lnTo>
                  <a:lnTo>
                    <a:pt x="10" y="622"/>
                  </a:lnTo>
                  <a:lnTo>
                    <a:pt x="29" y="606"/>
                  </a:lnTo>
                  <a:lnTo>
                    <a:pt x="64" y="599"/>
                  </a:lnTo>
                  <a:lnTo>
                    <a:pt x="221" y="517"/>
                  </a:lnTo>
                  <a:lnTo>
                    <a:pt x="378" y="438"/>
                  </a:lnTo>
                  <a:lnTo>
                    <a:pt x="537" y="354"/>
                  </a:lnTo>
                  <a:lnTo>
                    <a:pt x="696" y="275"/>
                  </a:lnTo>
                  <a:lnTo>
                    <a:pt x="853" y="195"/>
                  </a:lnTo>
                  <a:lnTo>
                    <a:pt x="1012" y="124"/>
                  </a:lnTo>
                  <a:lnTo>
                    <a:pt x="1168" y="56"/>
                  </a:lnTo>
                  <a:lnTo>
                    <a:pt x="1323" y="0"/>
                  </a:lnTo>
                  <a:lnTo>
                    <a:pt x="1348" y="71"/>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8" name="Freeform 26">
              <a:extLst>
                <a:ext uri="{FF2B5EF4-FFF2-40B4-BE49-F238E27FC236}">
                  <a16:creationId xmlns:a16="http://schemas.microsoft.com/office/drawing/2014/main" id="{61A1A4FB-C998-4697-A5C1-560CC96C9ED3}"/>
                </a:ext>
              </a:extLst>
            </p:cNvPr>
            <p:cNvSpPr>
              <a:spLocks/>
            </p:cNvSpPr>
            <p:nvPr/>
          </p:nvSpPr>
          <p:spPr bwMode="auto">
            <a:xfrm>
              <a:off x="2355" y="1581"/>
              <a:ext cx="25" cy="150"/>
            </a:xfrm>
            <a:custGeom>
              <a:avLst/>
              <a:gdLst>
                <a:gd name="T0" fmla="*/ 35 w 50"/>
                <a:gd name="T1" fmla="*/ 298 h 298"/>
                <a:gd name="T2" fmla="*/ 0 w 50"/>
                <a:gd name="T3" fmla="*/ 298 h 298"/>
                <a:gd name="T4" fmla="*/ 48 w 50"/>
                <a:gd name="T5" fmla="*/ 0 h 298"/>
                <a:gd name="T6" fmla="*/ 48 w 50"/>
                <a:gd name="T7" fmla="*/ 31 h 298"/>
                <a:gd name="T8" fmla="*/ 50 w 50"/>
                <a:gd name="T9" fmla="*/ 65 h 298"/>
                <a:gd name="T10" fmla="*/ 46 w 50"/>
                <a:gd name="T11" fmla="*/ 102 h 298"/>
                <a:gd name="T12" fmla="*/ 44 w 50"/>
                <a:gd name="T13" fmla="*/ 143 h 298"/>
                <a:gd name="T14" fmla="*/ 41 w 50"/>
                <a:gd name="T15" fmla="*/ 182 h 298"/>
                <a:gd name="T16" fmla="*/ 37 w 50"/>
                <a:gd name="T17" fmla="*/ 221 h 298"/>
                <a:gd name="T18" fmla="*/ 35 w 50"/>
                <a:gd name="T19" fmla="*/ 259 h 298"/>
                <a:gd name="T20" fmla="*/ 35 w 50"/>
                <a:gd name="T21" fmla="*/ 298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 h="298">
                  <a:moveTo>
                    <a:pt x="35" y="298"/>
                  </a:moveTo>
                  <a:lnTo>
                    <a:pt x="0" y="298"/>
                  </a:lnTo>
                  <a:lnTo>
                    <a:pt x="48" y="0"/>
                  </a:lnTo>
                  <a:lnTo>
                    <a:pt x="48" y="31"/>
                  </a:lnTo>
                  <a:lnTo>
                    <a:pt x="50" y="65"/>
                  </a:lnTo>
                  <a:lnTo>
                    <a:pt x="46" y="102"/>
                  </a:lnTo>
                  <a:lnTo>
                    <a:pt x="44" y="143"/>
                  </a:lnTo>
                  <a:lnTo>
                    <a:pt x="41" y="182"/>
                  </a:lnTo>
                  <a:lnTo>
                    <a:pt x="37" y="221"/>
                  </a:lnTo>
                  <a:lnTo>
                    <a:pt x="35" y="259"/>
                  </a:lnTo>
                  <a:lnTo>
                    <a:pt x="35" y="298"/>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9" name="Freeform 27">
              <a:extLst>
                <a:ext uri="{FF2B5EF4-FFF2-40B4-BE49-F238E27FC236}">
                  <a16:creationId xmlns:a16="http://schemas.microsoft.com/office/drawing/2014/main" id="{BC8AB12D-9459-4CB0-A6EF-7E71E0F1AE7D}"/>
                </a:ext>
              </a:extLst>
            </p:cNvPr>
            <p:cNvSpPr>
              <a:spLocks/>
            </p:cNvSpPr>
            <p:nvPr/>
          </p:nvSpPr>
          <p:spPr bwMode="auto">
            <a:xfrm>
              <a:off x="922" y="1755"/>
              <a:ext cx="252" cy="246"/>
            </a:xfrm>
            <a:custGeom>
              <a:avLst/>
              <a:gdLst>
                <a:gd name="T0" fmla="*/ 491 w 505"/>
                <a:gd name="T1" fmla="*/ 300 h 492"/>
                <a:gd name="T2" fmla="*/ 479 w 505"/>
                <a:gd name="T3" fmla="*/ 321 h 492"/>
                <a:gd name="T4" fmla="*/ 474 w 505"/>
                <a:gd name="T5" fmla="*/ 345 h 492"/>
                <a:gd name="T6" fmla="*/ 472 w 505"/>
                <a:gd name="T7" fmla="*/ 370 h 492"/>
                <a:gd name="T8" fmla="*/ 474 w 505"/>
                <a:gd name="T9" fmla="*/ 395 h 492"/>
                <a:gd name="T10" fmla="*/ 477 w 505"/>
                <a:gd name="T11" fmla="*/ 418 h 492"/>
                <a:gd name="T12" fmla="*/ 485 w 505"/>
                <a:gd name="T13" fmla="*/ 444 h 492"/>
                <a:gd name="T14" fmla="*/ 493 w 505"/>
                <a:gd name="T15" fmla="*/ 467 h 492"/>
                <a:gd name="T16" fmla="*/ 505 w 505"/>
                <a:gd name="T17" fmla="*/ 492 h 492"/>
                <a:gd name="T18" fmla="*/ 441 w 505"/>
                <a:gd name="T19" fmla="*/ 451 h 492"/>
                <a:gd name="T20" fmla="*/ 379 w 505"/>
                <a:gd name="T21" fmla="*/ 411 h 492"/>
                <a:gd name="T22" fmla="*/ 313 w 505"/>
                <a:gd name="T23" fmla="*/ 364 h 492"/>
                <a:gd name="T24" fmla="*/ 247 w 505"/>
                <a:gd name="T25" fmla="*/ 319 h 492"/>
                <a:gd name="T26" fmla="*/ 179 w 505"/>
                <a:gd name="T27" fmla="*/ 271 h 492"/>
                <a:gd name="T28" fmla="*/ 117 w 505"/>
                <a:gd name="T29" fmla="*/ 224 h 492"/>
                <a:gd name="T30" fmla="*/ 55 w 505"/>
                <a:gd name="T31" fmla="*/ 176 h 492"/>
                <a:gd name="T32" fmla="*/ 0 w 505"/>
                <a:gd name="T33" fmla="*/ 131 h 492"/>
                <a:gd name="T34" fmla="*/ 72 w 505"/>
                <a:gd name="T35" fmla="*/ 0 h 492"/>
                <a:gd name="T36" fmla="*/ 126 w 505"/>
                <a:gd name="T37" fmla="*/ 36 h 492"/>
                <a:gd name="T38" fmla="*/ 181 w 505"/>
                <a:gd name="T39" fmla="*/ 79 h 492"/>
                <a:gd name="T40" fmla="*/ 233 w 505"/>
                <a:gd name="T41" fmla="*/ 122 h 492"/>
                <a:gd name="T42" fmla="*/ 285 w 505"/>
                <a:gd name="T43" fmla="*/ 166 h 492"/>
                <a:gd name="T44" fmla="*/ 334 w 505"/>
                <a:gd name="T45" fmla="*/ 207 h 492"/>
                <a:gd name="T46" fmla="*/ 386 w 505"/>
                <a:gd name="T47" fmla="*/ 244 h 492"/>
                <a:gd name="T48" fmla="*/ 437 w 505"/>
                <a:gd name="T49" fmla="*/ 275 h 492"/>
                <a:gd name="T50" fmla="*/ 491 w 505"/>
                <a:gd name="T51" fmla="*/ 30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5" h="492">
                  <a:moveTo>
                    <a:pt x="491" y="300"/>
                  </a:moveTo>
                  <a:lnTo>
                    <a:pt x="479" y="321"/>
                  </a:lnTo>
                  <a:lnTo>
                    <a:pt x="474" y="345"/>
                  </a:lnTo>
                  <a:lnTo>
                    <a:pt x="472" y="370"/>
                  </a:lnTo>
                  <a:lnTo>
                    <a:pt x="474" y="395"/>
                  </a:lnTo>
                  <a:lnTo>
                    <a:pt x="477" y="418"/>
                  </a:lnTo>
                  <a:lnTo>
                    <a:pt x="485" y="444"/>
                  </a:lnTo>
                  <a:lnTo>
                    <a:pt x="493" y="467"/>
                  </a:lnTo>
                  <a:lnTo>
                    <a:pt x="505" y="492"/>
                  </a:lnTo>
                  <a:lnTo>
                    <a:pt x="441" y="451"/>
                  </a:lnTo>
                  <a:lnTo>
                    <a:pt x="379" y="411"/>
                  </a:lnTo>
                  <a:lnTo>
                    <a:pt x="313" y="364"/>
                  </a:lnTo>
                  <a:lnTo>
                    <a:pt x="247" y="319"/>
                  </a:lnTo>
                  <a:lnTo>
                    <a:pt x="179" y="271"/>
                  </a:lnTo>
                  <a:lnTo>
                    <a:pt x="117" y="224"/>
                  </a:lnTo>
                  <a:lnTo>
                    <a:pt x="55" y="176"/>
                  </a:lnTo>
                  <a:lnTo>
                    <a:pt x="0" y="131"/>
                  </a:lnTo>
                  <a:lnTo>
                    <a:pt x="72" y="0"/>
                  </a:lnTo>
                  <a:lnTo>
                    <a:pt x="126" y="36"/>
                  </a:lnTo>
                  <a:lnTo>
                    <a:pt x="181" y="79"/>
                  </a:lnTo>
                  <a:lnTo>
                    <a:pt x="233" y="122"/>
                  </a:lnTo>
                  <a:lnTo>
                    <a:pt x="285" y="166"/>
                  </a:lnTo>
                  <a:lnTo>
                    <a:pt x="334" y="207"/>
                  </a:lnTo>
                  <a:lnTo>
                    <a:pt x="386" y="244"/>
                  </a:lnTo>
                  <a:lnTo>
                    <a:pt x="437" y="275"/>
                  </a:lnTo>
                  <a:lnTo>
                    <a:pt x="491" y="30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0" name="Freeform 28">
              <a:extLst>
                <a:ext uri="{FF2B5EF4-FFF2-40B4-BE49-F238E27FC236}">
                  <a16:creationId xmlns:a16="http://schemas.microsoft.com/office/drawing/2014/main" id="{966D8538-ADE4-4F19-82FC-24355D339DBB}"/>
                </a:ext>
              </a:extLst>
            </p:cNvPr>
            <p:cNvSpPr>
              <a:spLocks/>
            </p:cNvSpPr>
            <p:nvPr/>
          </p:nvSpPr>
          <p:spPr bwMode="auto">
            <a:xfrm>
              <a:off x="448" y="1862"/>
              <a:ext cx="234" cy="360"/>
            </a:xfrm>
            <a:custGeom>
              <a:avLst/>
              <a:gdLst>
                <a:gd name="T0" fmla="*/ 469 w 469"/>
                <a:gd name="T1" fmla="*/ 612 h 719"/>
                <a:gd name="T2" fmla="*/ 469 w 469"/>
                <a:gd name="T3" fmla="*/ 628 h 719"/>
                <a:gd name="T4" fmla="*/ 469 w 469"/>
                <a:gd name="T5" fmla="*/ 643 h 719"/>
                <a:gd name="T6" fmla="*/ 464 w 469"/>
                <a:gd name="T7" fmla="*/ 655 h 719"/>
                <a:gd name="T8" fmla="*/ 460 w 469"/>
                <a:gd name="T9" fmla="*/ 669 h 719"/>
                <a:gd name="T10" fmla="*/ 450 w 469"/>
                <a:gd name="T11" fmla="*/ 680 h 719"/>
                <a:gd name="T12" fmla="*/ 444 w 469"/>
                <a:gd name="T13" fmla="*/ 694 h 719"/>
                <a:gd name="T14" fmla="*/ 436 w 469"/>
                <a:gd name="T15" fmla="*/ 705 h 719"/>
                <a:gd name="T16" fmla="*/ 433 w 469"/>
                <a:gd name="T17" fmla="*/ 719 h 719"/>
                <a:gd name="T18" fmla="*/ 413 w 469"/>
                <a:gd name="T19" fmla="*/ 717 h 719"/>
                <a:gd name="T20" fmla="*/ 401 w 469"/>
                <a:gd name="T21" fmla="*/ 711 h 719"/>
                <a:gd name="T22" fmla="*/ 394 w 469"/>
                <a:gd name="T23" fmla="*/ 698 h 719"/>
                <a:gd name="T24" fmla="*/ 394 w 469"/>
                <a:gd name="T25" fmla="*/ 682 h 719"/>
                <a:gd name="T26" fmla="*/ 390 w 469"/>
                <a:gd name="T27" fmla="*/ 663 h 719"/>
                <a:gd name="T28" fmla="*/ 388 w 469"/>
                <a:gd name="T29" fmla="*/ 643 h 719"/>
                <a:gd name="T30" fmla="*/ 380 w 469"/>
                <a:gd name="T31" fmla="*/ 626 h 719"/>
                <a:gd name="T32" fmla="*/ 372 w 469"/>
                <a:gd name="T33" fmla="*/ 612 h 719"/>
                <a:gd name="T34" fmla="*/ 180 w 469"/>
                <a:gd name="T35" fmla="*/ 240 h 719"/>
                <a:gd name="T36" fmla="*/ 192 w 469"/>
                <a:gd name="T37" fmla="*/ 296 h 719"/>
                <a:gd name="T38" fmla="*/ 209 w 469"/>
                <a:gd name="T39" fmla="*/ 353 h 719"/>
                <a:gd name="T40" fmla="*/ 231 w 469"/>
                <a:gd name="T41" fmla="*/ 409 h 719"/>
                <a:gd name="T42" fmla="*/ 256 w 469"/>
                <a:gd name="T43" fmla="*/ 467 h 719"/>
                <a:gd name="T44" fmla="*/ 279 w 469"/>
                <a:gd name="T45" fmla="*/ 523 h 719"/>
                <a:gd name="T46" fmla="*/ 305 w 469"/>
                <a:gd name="T47" fmla="*/ 579 h 719"/>
                <a:gd name="T48" fmla="*/ 326 w 469"/>
                <a:gd name="T49" fmla="*/ 638 h 719"/>
                <a:gd name="T50" fmla="*/ 349 w 469"/>
                <a:gd name="T51" fmla="*/ 696 h 719"/>
                <a:gd name="T52" fmla="*/ 0 w 469"/>
                <a:gd name="T53" fmla="*/ 335 h 719"/>
                <a:gd name="T54" fmla="*/ 145 w 469"/>
                <a:gd name="T55" fmla="*/ 168 h 719"/>
                <a:gd name="T56" fmla="*/ 140 w 469"/>
                <a:gd name="T57" fmla="*/ 186 h 719"/>
                <a:gd name="T58" fmla="*/ 147 w 469"/>
                <a:gd name="T59" fmla="*/ 203 h 719"/>
                <a:gd name="T60" fmla="*/ 157 w 469"/>
                <a:gd name="T61" fmla="*/ 221 h 719"/>
                <a:gd name="T62" fmla="*/ 169 w 469"/>
                <a:gd name="T63" fmla="*/ 240 h 719"/>
                <a:gd name="T64" fmla="*/ 165 w 469"/>
                <a:gd name="T65" fmla="*/ 209 h 719"/>
                <a:gd name="T66" fmla="*/ 163 w 469"/>
                <a:gd name="T67" fmla="*/ 180 h 719"/>
                <a:gd name="T68" fmla="*/ 159 w 469"/>
                <a:gd name="T69" fmla="*/ 149 h 719"/>
                <a:gd name="T70" fmla="*/ 159 w 469"/>
                <a:gd name="T71" fmla="*/ 120 h 719"/>
                <a:gd name="T72" fmla="*/ 159 w 469"/>
                <a:gd name="T73" fmla="*/ 87 h 719"/>
                <a:gd name="T74" fmla="*/ 167 w 469"/>
                <a:gd name="T75" fmla="*/ 56 h 719"/>
                <a:gd name="T76" fmla="*/ 180 w 469"/>
                <a:gd name="T77" fmla="*/ 27 h 719"/>
                <a:gd name="T78" fmla="*/ 206 w 469"/>
                <a:gd name="T79" fmla="*/ 0 h 719"/>
                <a:gd name="T80" fmla="*/ 469 w 469"/>
                <a:gd name="T81" fmla="*/ 612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9" h="719">
                  <a:moveTo>
                    <a:pt x="469" y="612"/>
                  </a:moveTo>
                  <a:lnTo>
                    <a:pt x="469" y="628"/>
                  </a:lnTo>
                  <a:lnTo>
                    <a:pt x="469" y="643"/>
                  </a:lnTo>
                  <a:lnTo>
                    <a:pt x="464" y="655"/>
                  </a:lnTo>
                  <a:lnTo>
                    <a:pt x="460" y="669"/>
                  </a:lnTo>
                  <a:lnTo>
                    <a:pt x="450" y="680"/>
                  </a:lnTo>
                  <a:lnTo>
                    <a:pt x="444" y="694"/>
                  </a:lnTo>
                  <a:lnTo>
                    <a:pt x="436" y="705"/>
                  </a:lnTo>
                  <a:lnTo>
                    <a:pt x="433" y="719"/>
                  </a:lnTo>
                  <a:lnTo>
                    <a:pt x="413" y="717"/>
                  </a:lnTo>
                  <a:lnTo>
                    <a:pt x="401" y="711"/>
                  </a:lnTo>
                  <a:lnTo>
                    <a:pt x="394" y="698"/>
                  </a:lnTo>
                  <a:lnTo>
                    <a:pt x="394" y="682"/>
                  </a:lnTo>
                  <a:lnTo>
                    <a:pt x="390" y="663"/>
                  </a:lnTo>
                  <a:lnTo>
                    <a:pt x="388" y="643"/>
                  </a:lnTo>
                  <a:lnTo>
                    <a:pt x="380" y="626"/>
                  </a:lnTo>
                  <a:lnTo>
                    <a:pt x="372" y="612"/>
                  </a:lnTo>
                  <a:lnTo>
                    <a:pt x="180" y="240"/>
                  </a:lnTo>
                  <a:lnTo>
                    <a:pt x="192" y="296"/>
                  </a:lnTo>
                  <a:lnTo>
                    <a:pt x="209" y="353"/>
                  </a:lnTo>
                  <a:lnTo>
                    <a:pt x="231" y="409"/>
                  </a:lnTo>
                  <a:lnTo>
                    <a:pt x="256" y="467"/>
                  </a:lnTo>
                  <a:lnTo>
                    <a:pt x="279" y="523"/>
                  </a:lnTo>
                  <a:lnTo>
                    <a:pt x="305" y="579"/>
                  </a:lnTo>
                  <a:lnTo>
                    <a:pt x="326" y="638"/>
                  </a:lnTo>
                  <a:lnTo>
                    <a:pt x="349" y="696"/>
                  </a:lnTo>
                  <a:lnTo>
                    <a:pt x="0" y="335"/>
                  </a:lnTo>
                  <a:lnTo>
                    <a:pt x="145" y="168"/>
                  </a:lnTo>
                  <a:lnTo>
                    <a:pt x="140" y="186"/>
                  </a:lnTo>
                  <a:lnTo>
                    <a:pt x="147" y="203"/>
                  </a:lnTo>
                  <a:lnTo>
                    <a:pt x="157" y="221"/>
                  </a:lnTo>
                  <a:lnTo>
                    <a:pt x="169" y="240"/>
                  </a:lnTo>
                  <a:lnTo>
                    <a:pt x="165" y="209"/>
                  </a:lnTo>
                  <a:lnTo>
                    <a:pt x="163" y="180"/>
                  </a:lnTo>
                  <a:lnTo>
                    <a:pt x="159" y="149"/>
                  </a:lnTo>
                  <a:lnTo>
                    <a:pt x="159" y="120"/>
                  </a:lnTo>
                  <a:lnTo>
                    <a:pt x="159" y="87"/>
                  </a:lnTo>
                  <a:lnTo>
                    <a:pt x="167" y="56"/>
                  </a:lnTo>
                  <a:lnTo>
                    <a:pt x="180" y="27"/>
                  </a:lnTo>
                  <a:lnTo>
                    <a:pt x="206" y="0"/>
                  </a:lnTo>
                  <a:lnTo>
                    <a:pt x="469" y="61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1" name="Freeform 29">
              <a:extLst>
                <a:ext uri="{FF2B5EF4-FFF2-40B4-BE49-F238E27FC236}">
                  <a16:creationId xmlns:a16="http://schemas.microsoft.com/office/drawing/2014/main" id="{78074BD7-E639-4DA0-A66C-F52B3B8A2151}"/>
                </a:ext>
              </a:extLst>
            </p:cNvPr>
            <p:cNvSpPr>
              <a:spLocks/>
            </p:cNvSpPr>
            <p:nvPr/>
          </p:nvSpPr>
          <p:spPr bwMode="auto">
            <a:xfrm>
              <a:off x="862" y="1832"/>
              <a:ext cx="335" cy="273"/>
            </a:xfrm>
            <a:custGeom>
              <a:avLst/>
              <a:gdLst>
                <a:gd name="T0" fmla="*/ 660 w 671"/>
                <a:gd name="T1" fmla="*/ 432 h 544"/>
                <a:gd name="T2" fmla="*/ 665 w 671"/>
                <a:gd name="T3" fmla="*/ 444 h 544"/>
                <a:gd name="T4" fmla="*/ 669 w 671"/>
                <a:gd name="T5" fmla="*/ 463 h 544"/>
                <a:gd name="T6" fmla="*/ 669 w 671"/>
                <a:gd name="T7" fmla="*/ 473 h 544"/>
                <a:gd name="T8" fmla="*/ 669 w 671"/>
                <a:gd name="T9" fmla="*/ 482 h 544"/>
                <a:gd name="T10" fmla="*/ 669 w 671"/>
                <a:gd name="T11" fmla="*/ 492 h 544"/>
                <a:gd name="T12" fmla="*/ 671 w 671"/>
                <a:gd name="T13" fmla="*/ 504 h 544"/>
                <a:gd name="T14" fmla="*/ 656 w 671"/>
                <a:gd name="T15" fmla="*/ 513 h 544"/>
                <a:gd name="T16" fmla="*/ 640 w 671"/>
                <a:gd name="T17" fmla="*/ 523 h 544"/>
                <a:gd name="T18" fmla="*/ 623 w 671"/>
                <a:gd name="T19" fmla="*/ 533 h 544"/>
                <a:gd name="T20" fmla="*/ 607 w 671"/>
                <a:gd name="T21" fmla="*/ 543 h 544"/>
                <a:gd name="T22" fmla="*/ 590 w 671"/>
                <a:gd name="T23" fmla="*/ 544 h 544"/>
                <a:gd name="T24" fmla="*/ 574 w 671"/>
                <a:gd name="T25" fmla="*/ 541 h 544"/>
                <a:gd name="T26" fmla="*/ 563 w 671"/>
                <a:gd name="T27" fmla="*/ 527 h 544"/>
                <a:gd name="T28" fmla="*/ 553 w 671"/>
                <a:gd name="T29" fmla="*/ 504 h 544"/>
                <a:gd name="T30" fmla="*/ 516 w 671"/>
                <a:gd name="T31" fmla="*/ 480 h 544"/>
                <a:gd name="T32" fmla="*/ 504 w 671"/>
                <a:gd name="T33" fmla="*/ 492 h 544"/>
                <a:gd name="T34" fmla="*/ 489 w 671"/>
                <a:gd name="T35" fmla="*/ 484 h 544"/>
                <a:gd name="T36" fmla="*/ 477 w 671"/>
                <a:gd name="T37" fmla="*/ 479 h 544"/>
                <a:gd name="T38" fmla="*/ 466 w 671"/>
                <a:gd name="T39" fmla="*/ 469 h 544"/>
                <a:gd name="T40" fmla="*/ 456 w 671"/>
                <a:gd name="T41" fmla="*/ 461 h 544"/>
                <a:gd name="T42" fmla="*/ 442 w 671"/>
                <a:gd name="T43" fmla="*/ 451 h 544"/>
                <a:gd name="T44" fmla="*/ 431 w 671"/>
                <a:gd name="T45" fmla="*/ 444 h 544"/>
                <a:gd name="T46" fmla="*/ 419 w 671"/>
                <a:gd name="T47" fmla="*/ 436 h 544"/>
                <a:gd name="T48" fmla="*/ 407 w 671"/>
                <a:gd name="T49" fmla="*/ 432 h 544"/>
                <a:gd name="T50" fmla="*/ 407 w 671"/>
                <a:gd name="T51" fmla="*/ 444 h 544"/>
                <a:gd name="T52" fmla="*/ 365 w 671"/>
                <a:gd name="T53" fmla="*/ 401 h 544"/>
                <a:gd name="T54" fmla="*/ 318 w 671"/>
                <a:gd name="T55" fmla="*/ 364 h 544"/>
                <a:gd name="T56" fmla="*/ 266 w 671"/>
                <a:gd name="T57" fmla="*/ 327 h 544"/>
                <a:gd name="T58" fmla="*/ 212 w 671"/>
                <a:gd name="T59" fmla="*/ 296 h 544"/>
                <a:gd name="T60" fmla="*/ 155 w 671"/>
                <a:gd name="T61" fmla="*/ 259 h 544"/>
                <a:gd name="T62" fmla="*/ 99 w 671"/>
                <a:gd name="T63" fmla="*/ 223 h 544"/>
                <a:gd name="T64" fmla="*/ 47 w 671"/>
                <a:gd name="T65" fmla="*/ 180 h 544"/>
                <a:gd name="T66" fmla="*/ 0 w 671"/>
                <a:gd name="T67" fmla="*/ 132 h 544"/>
                <a:gd name="T68" fmla="*/ 60 w 671"/>
                <a:gd name="T69" fmla="*/ 0 h 544"/>
                <a:gd name="T70" fmla="*/ 660 w 671"/>
                <a:gd name="T71" fmla="*/ 432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71" h="544">
                  <a:moveTo>
                    <a:pt x="660" y="432"/>
                  </a:moveTo>
                  <a:lnTo>
                    <a:pt x="665" y="444"/>
                  </a:lnTo>
                  <a:lnTo>
                    <a:pt x="669" y="463"/>
                  </a:lnTo>
                  <a:lnTo>
                    <a:pt x="669" y="473"/>
                  </a:lnTo>
                  <a:lnTo>
                    <a:pt x="669" y="482"/>
                  </a:lnTo>
                  <a:lnTo>
                    <a:pt x="669" y="492"/>
                  </a:lnTo>
                  <a:lnTo>
                    <a:pt x="671" y="504"/>
                  </a:lnTo>
                  <a:lnTo>
                    <a:pt x="656" y="513"/>
                  </a:lnTo>
                  <a:lnTo>
                    <a:pt x="640" y="523"/>
                  </a:lnTo>
                  <a:lnTo>
                    <a:pt x="623" y="533"/>
                  </a:lnTo>
                  <a:lnTo>
                    <a:pt x="607" y="543"/>
                  </a:lnTo>
                  <a:lnTo>
                    <a:pt x="590" y="544"/>
                  </a:lnTo>
                  <a:lnTo>
                    <a:pt x="574" y="541"/>
                  </a:lnTo>
                  <a:lnTo>
                    <a:pt x="563" y="527"/>
                  </a:lnTo>
                  <a:lnTo>
                    <a:pt x="553" y="504"/>
                  </a:lnTo>
                  <a:lnTo>
                    <a:pt x="516" y="480"/>
                  </a:lnTo>
                  <a:lnTo>
                    <a:pt x="504" y="492"/>
                  </a:lnTo>
                  <a:lnTo>
                    <a:pt x="489" y="484"/>
                  </a:lnTo>
                  <a:lnTo>
                    <a:pt x="477" y="479"/>
                  </a:lnTo>
                  <a:lnTo>
                    <a:pt x="466" y="469"/>
                  </a:lnTo>
                  <a:lnTo>
                    <a:pt x="456" y="461"/>
                  </a:lnTo>
                  <a:lnTo>
                    <a:pt x="442" y="451"/>
                  </a:lnTo>
                  <a:lnTo>
                    <a:pt x="431" y="444"/>
                  </a:lnTo>
                  <a:lnTo>
                    <a:pt x="419" y="436"/>
                  </a:lnTo>
                  <a:lnTo>
                    <a:pt x="407" y="432"/>
                  </a:lnTo>
                  <a:lnTo>
                    <a:pt x="407" y="444"/>
                  </a:lnTo>
                  <a:lnTo>
                    <a:pt x="365" y="401"/>
                  </a:lnTo>
                  <a:lnTo>
                    <a:pt x="318" y="364"/>
                  </a:lnTo>
                  <a:lnTo>
                    <a:pt x="266" y="327"/>
                  </a:lnTo>
                  <a:lnTo>
                    <a:pt x="212" y="296"/>
                  </a:lnTo>
                  <a:lnTo>
                    <a:pt x="155" y="259"/>
                  </a:lnTo>
                  <a:lnTo>
                    <a:pt x="99" y="223"/>
                  </a:lnTo>
                  <a:lnTo>
                    <a:pt x="47" y="180"/>
                  </a:lnTo>
                  <a:lnTo>
                    <a:pt x="0" y="132"/>
                  </a:lnTo>
                  <a:lnTo>
                    <a:pt x="60" y="0"/>
                  </a:lnTo>
                  <a:lnTo>
                    <a:pt x="660" y="432"/>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2" name="Freeform 30">
              <a:extLst>
                <a:ext uri="{FF2B5EF4-FFF2-40B4-BE49-F238E27FC236}">
                  <a16:creationId xmlns:a16="http://schemas.microsoft.com/office/drawing/2014/main" id="{40E0D52E-E57B-4C22-BC8A-C66D6AC53AD5}"/>
                </a:ext>
              </a:extLst>
            </p:cNvPr>
            <p:cNvSpPr>
              <a:spLocks/>
            </p:cNvSpPr>
            <p:nvPr/>
          </p:nvSpPr>
          <p:spPr bwMode="auto">
            <a:xfrm>
              <a:off x="2432" y="1643"/>
              <a:ext cx="211" cy="142"/>
            </a:xfrm>
            <a:custGeom>
              <a:avLst/>
              <a:gdLst>
                <a:gd name="T0" fmla="*/ 421 w 421"/>
                <a:gd name="T1" fmla="*/ 139 h 283"/>
                <a:gd name="T2" fmla="*/ 180 w 421"/>
                <a:gd name="T3" fmla="*/ 283 h 283"/>
                <a:gd name="T4" fmla="*/ 0 w 421"/>
                <a:gd name="T5" fmla="*/ 223 h 283"/>
                <a:gd name="T6" fmla="*/ 0 w 421"/>
                <a:gd name="T7" fmla="*/ 7 h 283"/>
                <a:gd name="T8" fmla="*/ 58 w 421"/>
                <a:gd name="T9" fmla="*/ 3 h 283"/>
                <a:gd name="T10" fmla="*/ 118 w 421"/>
                <a:gd name="T11" fmla="*/ 2 h 283"/>
                <a:gd name="T12" fmla="*/ 176 w 421"/>
                <a:gd name="T13" fmla="*/ 0 h 283"/>
                <a:gd name="T14" fmla="*/ 237 w 421"/>
                <a:gd name="T15" fmla="*/ 5 h 283"/>
                <a:gd name="T16" fmla="*/ 289 w 421"/>
                <a:gd name="T17" fmla="*/ 17 h 283"/>
                <a:gd name="T18" fmla="*/ 339 w 421"/>
                <a:gd name="T19" fmla="*/ 40 h 283"/>
                <a:gd name="T20" fmla="*/ 384 w 421"/>
                <a:gd name="T21" fmla="*/ 79 h 283"/>
                <a:gd name="T22" fmla="*/ 421 w 421"/>
                <a:gd name="T23" fmla="*/ 139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1" h="283">
                  <a:moveTo>
                    <a:pt x="421" y="139"/>
                  </a:moveTo>
                  <a:lnTo>
                    <a:pt x="180" y="283"/>
                  </a:lnTo>
                  <a:lnTo>
                    <a:pt x="0" y="223"/>
                  </a:lnTo>
                  <a:lnTo>
                    <a:pt x="0" y="7"/>
                  </a:lnTo>
                  <a:lnTo>
                    <a:pt x="58" y="3"/>
                  </a:lnTo>
                  <a:lnTo>
                    <a:pt x="118" y="2"/>
                  </a:lnTo>
                  <a:lnTo>
                    <a:pt x="176" y="0"/>
                  </a:lnTo>
                  <a:lnTo>
                    <a:pt x="237" y="5"/>
                  </a:lnTo>
                  <a:lnTo>
                    <a:pt x="289" y="17"/>
                  </a:lnTo>
                  <a:lnTo>
                    <a:pt x="339" y="40"/>
                  </a:lnTo>
                  <a:lnTo>
                    <a:pt x="384" y="79"/>
                  </a:lnTo>
                  <a:lnTo>
                    <a:pt x="421" y="139"/>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3" name="Freeform 31">
              <a:extLst>
                <a:ext uri="{FF2B5EF4-FFF2-40B4-BE49-F238E27FC236}">
                  <a16:creationId xmlns:a16="http://schemas.microsoft.com/office/drawing/2014/main" id="{A6652ADB-CB38-4DE2-90C1-6E2BA8EA4B25}"/>
                </a:ext>
              </a:extLst>
            </p:cNvPr>
            <p:cNvSpPr>
              <a:spLocks/>
            </p:cNvSpPr>
            <p:nvPr/>
          </p:nvSpPr>
          <p:spPr bwMode="auto">
            <a:xfrm>
              <a:off x="658" y="1887"/>
              <a:ext cx="30" cy="71"/>
            </a:xfrm>
            <a:custGeom>
              <a:avLst/>
              <a:gdLst>
                <a:gd name="T0" fmla="*/ 60 w 60"/>
                <a:gd name="T1" fmla="*/ 144 h 144"/>
                <a:gd name="T2" fmla="*/ 0 w 60"/>
                <a:gd name="T3" fmla="*/ 0 h 144"/>
                <a:gd name="T4" fmla="*/ 23 w 60"/>
                <a:gd name="T5" fmla="*/ 72 h 144"/>
                <a:gd name="T6" fmla="*/ 60 w 60"/>
                <a:gd name="T7" fmla="*/ 144 h 144"/>
              </a:gdLst>
              <a:ahLst/>
              <a:cxnLst>
                <a:cxn ang="0">
                  <a:pos x="T0" y="T1"/>
                </a:cxn>
                <a:cxn ang="0">
                  <a:pos x="T2" y="T3"/>
                </a:cxn>
                <a:cxn ang="0">
                  <a:pos x="T4" y="T5"/>
                </a:cxn>
                <a:cxn ang="0">
                  <a:pos x="T6" y="T7"/>
                </a:cxn>
              </a:cxnLst>
              <a:rect l="0" t="0" r="r" b="b"/>
              <a:pathLst>
                <a:path w="60" h="144">
                  <a:moveTo>
                    <a:pt x="60" y="144"/>
                  </a:moveTo>
                  <a:lnTo>
                    <a:pt x="0" y="0"/>
                  </a:lnTo>
                  <a:lnTo>
                    <a:pt x="23" y="72"/>
                  </a:lnTo>
                  <a:lnTo>
                    <a:pt x="60" y="1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4" name="Freeform 32">
              <a:extLst>
                <a:ext uri="{FF2B5EF4-FFF2-40B4-BE49-F238E27FC236}">
                  <a16:creationId xmlns:a16="http://schemas.microsoft.com/office/drawing/2014/main" id="{061D067B-5CED-46B7-AD30-B75BF207E6AF}"/>
                </a:ext>
              </a:extLst>
            </p:cNvPr>
            <p:cNvSpPr>
              <a:spLocks/>
            </p:cNvSpPr>
            <p:nvPr/>
          </p:nvSpPr>
          <p:spPr bwMode="auto">
            <a:xfrm>
              <a:off x="820" y="1917"/>
              <a:ext cx="294" cy="227"/>
            </a:xfrm>
            <a:custGeom>
              <a:avLst/>
              <a:gdLst>
                <a:gd name="T0" fmla="*/ 587 w 587"/>
                <a:gd name="T1" fmla="*/ 419 h 456"/>
                <a:gd name="T2" fmla="*/ 587 w 587"/>
                <a:gd name="T3" fmla="*/ 429 h 456"/>
                <a:gd name="T4" fmla="*/ 582 w 587"/>
                <a:gd name="T5" fmla="*/ 437 h 456"/>
                <a:gd name="T6" fmla="*/ 570 w 587"/>
                <a:gd name="T7" fmla="*/ 439 h 456"/>
                <a:gd name="T8" fmla="*/ 556 w 587"/>
                <a:gd name="T9" fmla="*/ 442 h 456"/>
                <a:gd name="T10" fmla="*/ 539 w 587"/>
                <a:gd name="T11" fmla="*/ 442 h 456"/>
                <a:gd name="T12" fmla="*/ 521 w 587"/>
                <a:gd name="T13" fmla="*/ 444 h 456"/>
                <a:gd name="T14" fmla="*/ 504 w 587"/>
                <a:gd name="T15" fmla="*/ 448 h 456"/>
                <a:gd name="T16" fmla="*/ 490 w 587"/>
                <a:gd name="T17" fmla="*/ 456 h 456"/>
                <a:gd name="T18" fmla="*/ 428 w 587"/>
                <a:gd name="T19" fmla="*/ 431 h 456"/>
                <a:gd name="T20" fmla="*/ 368 w 587"/>
                <a:gd name="T21" fmla="*/ 404 h 456"/>
                <a:gd name="T22" fmla="*/ 304 w 587"/>
                <a:gd name="T23" fmla="*/ 373 h 456"/>
                <a:gd name="T24" fmla="*/ 240 w 587"/>
                <a:gd name="T25" fmla="*/ 338 h 456"/>
                <a:gd name="T26" fmla="*/ 176 w 587"/>
                <a:gd name="T27" fmla="*/ 293 h 456"/>
                <a:gd name="T28" fmla="*/ 114 w 587"/>
                <a:gd name="T29" fmla="*/ 245 h 456"/>
                <a:gd name="T30" fmla="*/ 54 w 587"/>
                <a:gd name="T31" fmla="*/ 185 h 456"/>
                <a:gd name="T32" fmla="*/ 0 w 587"/>
                <a:gd name="T33" fmla="*/ 121 h 456"/>
                <a:gd name="T34" fmla="*/ 35 w 587"/>
                <a:gd name="T35" fmla="*/ 0 h 456"/>
                <a:gd name="T36" fmla="*/ 99 w 587"/>
                <a:gd name="T37" fmla="*/ 51 h 456"/>
                <a:gd name="T38" fmla="*/ 168 w 587"/>
                <a:gd name="T39" fmla="*/ 101 h 456"/>
                <a:gd name="T40" fmla="*/ 240 w 587"/>
                <a:gd name="T41" fmla="*/ 150 h 456"/>
                <a:gd name="T42" fmla="*/ 314 w 587"/>
                <a:gd name="T43" fmla="*/ 200 h 456"/>
                <a:gd name="T44" fmla="*/ 386 w 587"/>
                <a:gd name="T45" fmla="*/ 249 h 456"/>
                <a:gd name="T46" fmla="*/ 457 w 587"/>
                <a:gd name="T47" fmla="*/ 303 h 456"/>
                <a:gd name="T48" fmla="*/ 523 w 587"/>
                <a:gd name="T49" fmla="*/ 357 h 456"/>
                <a:gd name="T50" fmla="*/ 587 w 587"/>
                <a:gd name="T51" fmla="*/ 419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87" h="456">
                  <a:moveTo>
                    <a:pt x="587" y="419"/>
                  </a:moveTo>
                  <a:lnTo>
                    <a:pt x="587" y="429"/>
                  </a:lnTo>
                  <a:lnTo>
                    <a:pt x="582" y="437"/>
                  </a:lnTo>
                  <a:lnTo>
                    <a:pt x="570" y="439"/>
                  </a:lnTo>
                  <a:lnTo>
                    <a:pt x="556" y="442"/>
                  </a:lnTo>
                  <a:lnTo>
                    <a:pt x="539" y="442"/>
                  </a:lnTo>
                  <a:lnTo>
                    <a:pt x="521" y="444"/>
                  </a:lnTo>
                  <a:lnTo>
                    <a:pt x="504" y="448"/>
                  </a:lnTo>
                  <a:lnTo>
                    <a:pt x="490" y="456"/>
                  </a:lnTo>
                  <a:lnTo>
                    <a:pt x="428" y="431"/>
                  </a:lnTo>
                  <a:lnTo>
                    <a:pt x="368" y="404"/>
                  </a:lnTo>
                  <a:lnTo>
                    <a:pt x="304" y="373"/>
                  </a:lnTo>
                  <a:lnTo>
                    <a:pt x="240" y="338"/>
                  </a:lnTo>
                  <a:lnTo>
                    <a:pt x="176" y="293"/>
                  </a:lnTo>
                  <a:lnTo>
                    <a:pt x="114" y="245"/>
                  </a:lnTo>
                  <a:lnTo>
                    <a:pt x="54" y="185"/>
                  </a:lnTo>
                  <a:lnTo>
                    <a:pt x="0" y="121"/>
                  </a:lnTo>
                  <a:lnTo>
                    <a:pt x="35" y="0"/>
                  </a:lnTo>
                  <a:lnTo>
                    <a:pt x="99" y="51"/>
                  </a:lnTo>
                  <a:lnTo>
                    <a:pt x="168" y="101"/>
                  </a:lnTo>
                  <a:lnTo>
                    <a:pt x="240" y="150"/>
                  </a:lnTo>
                  <a:lnTo>
                    <a:pt x="314" y="200"/>
                  </a:lnTo>
                  <a:lnTo>
                    <a:pt x="386" y="249"/>
                  </a:lnTo>
                  <a:lnTo>
                    <a:pt x="457" y="303"/>
                  </a:lnTo>
                  <a:lnTo>
                    <a:pt x="523" y="357"/>
                  </a:lnTo>
                  <a:lnTo>
                    <a:pt x="587" y="41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5" name="Freeform 33">
              <a:extLst>
                <a:ext uri="{FF2B5EF4-FFF2-40B4-BE49-F238E27FC236}">
                  <a16:creationId xmlns:a16="http://schemas.microsoft.com/office/drawing/2014/main" id="{D712FE11-7F1A-49FD-A76D-3C727921DA83}"/>
                </a:ext>
              </a:extLst>
            </p:cNvPr>
            <p:cNvSpPr>
              <a:spLocks/>
            </p:cNvSpPr>
            <p:nvPr/>
          </p:nvSpPr>
          <p:spPr bwMode="auto">
            <a:xfrm>
              <a:off x="2007" y="1753"/>
              <a:ext cx="438" cy="194"/>
            </a:xfrm>
            <a:custGeom>
              <a:avLst/>
              <a:gdLst>
                <a:gd name="T0" fmla="*/ 876 w 876"/>
                <a:gd name="T1" fmla="*/ 124 h 387"/>
                <a:gd name="T2" fmla="*/ 832 w 876"/>
                <a:gd name="T3" fmla="*/ 159 h 387"/>
                <a:gd name="T4" fmla="*/ 781 w 876"/>
                <a:gd name="T5" fmla="*/ 194 h 387"/>
                <a:gd name="T6" fmla="*/ 727 w 876"/>
                <a:gd name="T7" fmla="*/ 228 h 387"/>
                <a:gd name="T8" fmla="*/ 671 w 876"/>
                <a:gd name="T9" fmla="*/ 263 h 387"/>
                <a:gd name="T10" fmla="*/ 610 w 876"/>
                <a:gd name="T11" fmla="*/ 294 h 387"/>
                <a:gd name="T12" fmla="*/ 550 w 876"/>
                <a:gd name="T13" fmla="*/ 327 h 387"/>
                <a:gd name="T14" fmla="*/ 490 w 876"/>
                <a:gd name="T15" fmla="*/ 356 h 387"/>
                <a:gd name="T16" fmla="*/ 432 w 876"/>
                <a:gd name="T17" fmla="*/ 387 h 387"/>
                <a:gd name="T18" fmla="*/ 413 w 876"/>
                <a:gd name="T19" fmla="*/ 380 h 387"/>
                <a:gd name="T20" fmla="*/ 395 w 876"/>
                <a:gd name="T21" fmla="*/ 376 h 387"/>
                <a:gd name="T22" fmla="*/ 380 w 876"/>
                <a:gd name="T23" fmla="*/ 376 h 387"/>
                <a:gd name="T24" fmla="*/ 366 w 876"/>
                <a:gd name="T25" fmla="*/ 376 h 387"/>
                <a:gd name="T26" fmla="*/ 349 w 876"/>
                <a:gd name="T27" fmla="*/ 376 h 387"/>
                <a:gd name="T28" fmla="*/ 333 w 876"/>
                <a:gd name="T29" fmla="*/ 378 h 387"/>
                <a:gd name="T30" fmla="*/ 316 w 876"/>
                <a:gd name="T31" fmla="*/ 376 h 387"/>
                <a:gd name="T32" fmla="*/ 300 w 876"/>
                <a:gd name="T33" fmla="*/ 376 h 387"/>
                <a:gd name="T34" fmla="*/ 265 w 876"/>
                <a:gd name="T35" fmla="*/ 333 h 387"/>
                <a:gd name="T36" fmla="*/ 226 w 876"/>
                <a:gd name="T37" fmla="*/ 308 h 387"/>
                <a:gd name="T38" fmla="*/ 184 w 876"/>
                <a:gd name="T39" fmla="*/ 292 h 387"/>
                <a:gd name="T40" fmla="*/ 143 w 876"/>
                <a:gd name="T41" fmla="*/ 283 h 387"/>
                <a:gd name="T42" fmla="*/ 102 w 876"/>
                <a:gd name="T43" fmla="*/ 271 h 387"/>
                <a:gd name="T44" fmla="*/ 64 w 876"/>
                <a:gd name="T45" fmla="*/ 259 h 387"/>
                <a:gd name="T46" fmla="*/ 29 w 876"/>
                <a:gd name="T47" fmla="*/ 238 h 387"/>
                <a:gd name="T48" fmla="*/ 0 w 876"/>
                <a:gd name="T49" fmla="*/ 207 h 387"/>
                <a:gd name="T50" fmla="*/ 17 w 876"/>
                <a:gd name="T51" fmla="*/ 147 h 387"/>
                <a:gd name="T52" fmla="*/ 54 w 876"/>
                <a:gd name="T53" fmla="*/ 106 h 387"/>
                <a:gd name="T54" fmla="*/ 100 w 876"/>
                <a:gd name="T55" fmla="*/ 77 h 387"/>
                <a:gd name="T56" fmla="*/ 157 w 876"/>
                <a:gd name="T57" fmla="*/ 60 h 387"/>
                <a:gd name="T58" fmla="*/ 213 w 876"/>
                <a:gd name="T59" fmla="*/ 44 h 387"/>
                <a:gd name="T60" fmla="*/ 269 w 876"/>
                <a:gd name="T61" fmla="*/ 35 h 387"/>
                <a:gd name="T62" fmla="*/ 320 w 876"/>
                <a:gd name="T63" fmla="*/ 21 h 387"/>
                <a:gd name="T64" fmla="*/ 360 w 876"/>
                <a:gd name="T65" fmla="*/ 4 h 387"/>
                <a:gd name="T66" fmla="*/ 428 w 876"/>
                <a:gd name="T67" fmla="*/ 0 h 387"/>
                <a:gd name="T68" fmla="*/ 494 w 876"/>
                <a:gd name="T69" fmla="*/ 9 h 387"/>
                <a:gd name="T70" fmla="*/ 558 w 876"/>
                <a:gd name="T71" fmla="*/ 27 h 387"/>
                <a:gd name="T72" fmla="*/ 622 w 876"/>
                <a:gd name="T73" fmla="*/ 50 h 387"/>
                <a:gd name="T74" fmla="*/ 682 w 876"/>
                <a:gd name="T75" fmla="*/ 71 h 387"/>
                <a:gd name="T76" fmla="*/ 744 w 876"/>
                <a:gd name="T77" fmla="*/ 95 h 387"/>
                <a:gd name="T78" fmla="*/ 808 w 876"/>
                <a:gd name="T79" fmla="*/ 112 h 387"/>
                <a:gd name="T80" fmla="*/ 876 w 876"/>
                <a:gd name="T81" fmla="*/ 124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76" h="387">
                  <a:moveTo>
                    <a:pt x="876" y="124"/>
                  </a:moveTo>
                  <a:lnTo>
                    <a:pt x="832" y="159"/>
                  </a:lnTo>
                  <a:lnTo>
                    <a:pt x="781" y="194"/>
                  </a:lnTo>
                  <a:lnTo>
                    <a:pt x="727" y="228"/>
                  </a:lnTo>
                  <a:lnTo>
                    <a:pt x="671" y="263"/>
                  </a:lnTo>
                  <a:lnTo>
                    <a:pt x="610" y="294"/>
                  </a:lnTo>
                  <a:lnTo>
                    <a:pt x="550" y="327"/>
                  </a:lnTo>
                  <a:lnTo>
                    <a:pt x="490" y="356"/>
                  </a:lnTo>
                  <a:lnTo>
                    <a:pt x="432" y="387"/>
                  </a:lnTo>
                  <a:lnTo>
                    <a:pt x="413" y="380"/>
                  </a:lnTo>
                  <a:lnTo>
                    <a:pt x="395" y="376"/>
                  </a:lnTo>
                  <a:lnTo>
                    <a:pt x="380" y="376"/>
                  </a:lnTo>
                  <a:lnTo>
                    <a:pt x="366" y="376"/>
                  </a:lnTo>
                  <a:lnTo>
                    <a:pt x="349" y="376"/>
                  </a:lnTo>
                  <a:lnTo>
                    <a:pt x="333" y="378"/>
                  </a:lnTo>
                  <a:lnTo>
                    <a:pt x="316" y="376"/>
                  </a:lnTo>
                  <a:lnTo>
                    <a:pt x="300" y="376"/>
                  </a:lnTo>
                  <a:lnTo>
                    <a:pt x="265" y="333"/>
                  </a:lnTo>
                  <a:lnTo>
                    <a:pt x="226" y="308"/>
                  </a:lnTo>
                  <a:lnTo>
                    <a:pt x="184" y="292"/>
                  </a:lnTo>
                  <a:lnTo>
                    <a:pt x="143" y="283"/>
                  </a:lnTo>
                  <a:lnTo>
                    <a:pt x="102" y="271"/>
                  </a:lnTo>
                  <a:lnTo>
                    <a:pt x="64" y="259"/>
                  </a:lnTo>
                  <a:lnTo>
                    <a:pt x="29" y="238"/>
                  </a:lnTo>
                  <a:lnTo>
                    <a:pt x="0" y="207"/>
                  </a:lnTo>
                  <a:lnTo>
                    <a:pt x="17" y="147"/>
                  </a:lnTo>
                  <a:lnTo>
                    <a:pt x="54" y="106"/>
                  </a:lnTo>
                  <a:lnTo>
                    <a:pt x="100" y="77"/>
                  </a:lnTo>
                  <a:lnTo>
                    <a:pt x="157" y="60"/>
                  </a:lnTo>
                  <a:lnTo>
                    <a:pt x="213" y="44"/>
                  </a:lnTo>
                  <a:lnTo>
                    <a:pt x="269" y="35"/>
                  </a:lnTo>
                  <a:lnTo>
                    <a:pt x="320" y="21"/>
                  </a:lnTo>
                  <a:lnTo>
                    <a:pt x="360" y="4"/>
                  </a:lnTo>
                  <a:lnTo>
                    <a:pt x="428" y="0"/>
                  </a:lnTo>
                  <a:lnTo>
                    <a:pt x="494" y="9"/>
                  </a:lnTo>
                  <a:lnTo>
                    <a:pt x="558" y="27"/>
                  </a:lnTo>
                  <a:lnTo>
                    <a:pt x="622" y="50"/>
                  </a:lnTo>
                  <a:lnTo>
                    <a:pt x="682" y="71"/>
                  </a:lnTo>
                  <a:lnTo>
                    <a:pt x="744" y="95"/>
                  </a:lnTo>
                  <a:lnTo>
                    <a:pt x="808" y="112"/>
                  </a:lnTo>
                  <a:lnTo>
                    <a:pt x="876" y="124"/>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6" name="Freeform 34">
              <a:extLst>
                <a:ext uri="{FF2B5EF4-FFF2-40B4-BE49-F238E27FC236}">
                  <a16:creationId xmlns:a16="http://schemas.microsoft.com/office/drawing/2014/main" id="{E41CBF98-8E5E-4CDB-B241-75330BE99C9E}"/>
                </a:ext>
              </a:extLst>
            </p:cNvPr>
            <p:cNvSpPr>
              <a:spLocks/>
            </p:cNvSpPr>
            <p:nvPr/>
          </p:nvSpPr>
          <p:spPr bwMode="auto">
            <a:xfrm>
              <a:off x="1825" y="1802"/>
              <a:ext cx="44" cy="25"/>
            </a:xfrm>
            <a:custGeom>
              <a:avLst/>
              <a:gdLst>
                <a:gd name="T0" fmla="*/ 4 w 87"/>
                <a:gd name="T1" fmla="*/ 48 h 48"/>
                <a:gd name="T2" fmla="*/ 0 w 87"/>
                <a:gd name="T3" fmla="*/ 38 h 48"/>
                <a:gd name="T4" fmla="*/ 4 w 87"/>
                <a:gd name="T5" fmla="*/ 31 h 48"/>
                <a:gd name="T6" fmla="*/ 12 w 87"/>
                <a:gd name="T7" fmla="*/ 25 h 48"/>
                <a:gd name="T8" fmla="*/ 25 w 87"/>
                <a:gd name="T9" fmla="*/ 19 h 48"/>
                <a:gd name="T10" fmla="*/ 37 w 87"/>
                <a:gd name="T11" fmla="*/ 13 h 48"/>
                <a:gd name="T12" fmla="*/ 50 w 87"/>
                <a:gd name="T13" fmla="*/ 7 h 48"/>
                <a:gd name="T14" fmla="*/ 62 w 87"/>
                <a:gd name="T15" fmla="*/ 3 h 48"/>
                <a:gd name="T16" fmla="*/ 76 w 87"/>
                <a:gd name="T17" fmla="*/ 0 h 48"/>
                <a:gd name="T18" fmla="*/ 87 w 87"/>
                <a:gd name="T19" fmla="*/ 0 h 48"/>
                <a:gd name="T20" fmla="*/ 4 w 87"/>
                <a:gd name="T21"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7" h="48">
                  <a:moveTo>
                    <a:pt x="4" y="48"/>
                  </a:moveTo>
                  <a:lnTo>
                    <a:pt x="0" y="38"/>
                  </a:lnTo>
                  <a:lnTo>
                    <a:pt x="4" y="31"/>
                  </a:lnTo>
                  <a:lnTo>
                    <a:pt x="12" y="25"/>
                  </a:lnTo>
                  <a:lnTo>
                    <a:pt x="25" y="19"/>
                  </a:lnTo>
                  <a:lnTo>
                    <a:pt x="37" y="13"/>
                  </a:lnTo>
                  <a:lnTo>
                    <a:pt x="50" y="7"/>
                  </a:lnTo>
                  <a:lnTo>
                    <a:pt x="62" y="3"/>
                  </a:lnTo>
                  <a:lnTo>
                    <a:pt x="76" y="0"/>
                  </a:lnTo>
                  <a:lnTo>
                    <a:pt x="87" y="0"/>
                  </a:lnTo>
                  <a:lnTo>
                    <a:pt x="4" y="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7" name="Freeform 35">
              <a:extLst>
                <a:ext uri="{FF2B5EF4-FFF2-40B4-BE49-F238E27FC236}">
                  <a16:creationId xmlns:a16="http://schemas.microsoft.com/office/drawing/2014/main" id="{DD17654F-02E8-4DEB-841B-23D24FFFFE40}"/>
                </a:ext>
              </a:extLst>
            </p:cNvPr>
            <p:cNvSpPr>
              <a:spLocks/>
            </p:cNvSpPr>
            <p:nvPr/>
          </p:nvSpPr>
          <p:spPr bwMode="auto">
            <a:xfrm>
              <a:off x="2577" y="1725"/>
              <a:ext cx="479" cy="338"/>
            </a:xfrm>
            <a:custGeom>
              <a:avLst/>
              <a:gdLst>
                <a:gd name="T0" fmla="*/ 671 w 958"/>
                <a:gd name="T1" fmla="*/ 169 h 677"/>
                <a:gd name="T2" fmla="*/ 700 w 958"/>
                <a:gd name="T3" fmla="*/ 208 h 677"/>
                <a:gd name="T4" fmla="*/ 735 w 958"/>
                <a:gd name="T5" fmla="*/ 249 h 677"/>
                <a:gd name="T6" fmla="*/ 768 w 958"/>
                <a:gd name="T7" fmla="*/ 289 h 677"/>
                <a:gd name="T8" fmla="*/ 805 w 958"/>
                <a:gd name="T9" fmla="*/ 332 h 677"/>
                <a:gd name="T10" fmla="*/ 840 w 958"/>
                <a:gd name="T11" fmla="*/ 371 h 677"/>
                <a:gd name="T12" fmla="*/ 878 w 958"/>
                <a:gd name="T13" fmla="*/ 410 h 677"/>
                <a:gd name="T14" fmla="*/ 917 w 958"/>
                <a:gd name="T15" fmla="*/ 444 h 677"/>
                <a:gd name="T16" fmla="*/ 958 w 958"/>
                <a:gd name="T17" fmla="*/ 479 h 677"/>
                <a:gd name="T18" fmla="*/ 935 w 958"/>
                <a:gd name="T19" fmla="*/ 510 h 677"/>
                <a:gd name="T20" fmla="*/ 904 w 958"/>
                <a:gd name="T21" fmla="*/ 538 h 677"/>
                <a:gd name="T22" fmla="*/ 865 w 958"/>
                <a:gd name="T23" fmla="*/ 557 h 677"/>
                <a:gd name="T24" fmla="*/ 826 w 958"/>
                <a:gd name="T25" fmla="*/ 574 h 677"/>
                <a:gd name="T26" fmla="*/ 781 w 958"/>
                <a:gd name="T27" fmla="*/ 586 h 677"/>
                <a:gd name="T28" fmla="*/ 739 w 958"/>
                <a:gd name="T29" fmla="*/ 600 h 677"/>
                <a:gd name="T30" fmla="*/ 696 w 958"/>
                <a:gd name="T31" fmla="*/ 611 h 677"/>
                <a:gd name="T32" fmla="*/ 659 w 958"/>
                <a:gd name="T33" fmla="*/ 625 h 677"/>
                <a:gd name="T34" fmla="*/ 599 w 958"/>
                <a:gd name="T35" fmla="*/ 634 h 677"/>
                <a:gd name="T36" fmla="*/ 545 w 958"/>
                <a:gd name="T37" fmla="*/ 650 h 677"/>
                <a:gd name="T38" fmla="*/ 491 w 958"/>
                <a:gd name="T39" fmla="*/ 664 h 677"/>
                <a:gd name="T40" fmla="*/ 440 w 958"/>
                <a:gd name="T41" fmla="*/ 675 h 677"/>
                <a:gd name="T42" fmla="*/ 388 w 958"/>
                <a:gd name="T43" fmla="*/ 677 h 677"/>
                <a:gd name="T44" fmla="*/ 341 w 958"/>
                <a:gd name="T45" fmla="*/ 671 h 677"/>
                <a:gd name="T46" fmla="*/ 295 w 958"/>
                <a:gd name="T47" fmla="*/ 650 h 677"/>
                <a:gd name="T48" fmla="*/ 250 w 958"/>
                <a:gd name="T49" fmla="*/ 611 h 677"/>
                <a:gd name="T50" fmla="*/ 204 w 958"/>
                <a:gd name="T51" fmla="*/ 625 h 677"/>
                <a:gd name="T52" fmla="*/ 190 w 958"/>
                <a:gd name="T53" fmla="*/ 563 h 677"/>
                <a:gd name="T54" fmla="*/ 178 w 958"/>
                <a:gd name="T55" fmla="*/ 501 h 677"/>
                <a:gd name="T56" fmla="*/ 165 w 958"/>
                <a:gd name="T57" fmla="*/ 437 h 677"/>
                <a:gd name="T58" fmla="*/ 149 w 958"/>
                <a:gd name="T59" fmla="*/ 377 h 677"/>
                <a:gd name="T60" fmla="*/ 126 w 958"/>
                <a:gd name="T61" fmla="*/ 318 h 677"/>
                <a:gd name="T62" fmla="*/ 95 w 958"/>
                <a:gd name="T63" fmla="*/ 266 h 677"/>
                <a:gd name="T64" fmla="*/ 52 w 958"/>
                <a:gd name="T65" fmla="*/ 223 h 677"/>
                <a:gd name="T66" fmla="*/ 0 w 958"/>
                <a:gd name="T67" fmla="*/ 192 h 677"/>
                <a:gd name="T68" fmla="*/ 33 w 958"/>
                <a:gd name="T69" fmla="*/ 158 h 677"/>
                <a:gd name="T70" fmla="*/ 76 w 958"/>
                <a:gd name="T71" fmla="*/ 125 h 677"/>
                <a:gd name="T72" fmla="*/ 122 w 958"/>
                <a:gd name="T73" fmla="*/ 92 h 677"/>
                <a:gd name="T74" fmla="*/ 174 w 958"/>
                <a:gd name="T75" fmla="*/ 64 h 677"/>
                <a:gd name="T76" fmla="*/ 227 w 958"/>
                <a:gd name="T77" fmla="*/ 37 h 677"/>
                <a:gd name="T78" fmla="*/ 283 w 958"/>
                <a:gd name="T79" fmla="*/ 18 h 677"/>
                <a:gd name="T80" fmla="*/ 339 w 958"/>
                <a:gd name="T81" fmla="*/ 4 h 677"/>
                <a:gd name="T82" fmla="*/ 396 w 958"/>
                <a:gd name="T83" fmla="*/ 0 h 677"/>
                <a:gd name="T84" fmla="*/ 423 w 958"/>
                <a:gd name="T85" fmla="*/ 28 h 677"/>
                <a:gd name="T86" fmla="*/ 454 w 958"/>
                <a:gd name="T87" fmla="*/ 51 h 677"/>
                <a:gd name="T88" fmla="*/ 487 w 958"/>
                <a:gd name="T89" fmla="*/ 68 h 677"/>
                <a:gd name="T90" fmla="*/ 524 w 958"/>
                <a:gd name="T91" fmla="*/ 88 h 677"/>
                <a:gd name="T92" fmla="*/ 558 w 958"/>
                <a:gd name="T93" fmla="*/ 103 h 677"/>
                <a:gd name="T94" fmla="*/ 595 w 958"/>
                <a:gd name="T95" fmla="*/ 123 h 677"/>
                <a:gd name="T96" fmla="*/ 632 w 958"/>
                <a:gd name="T97" fmla="*/ 142 h 677"/>
                <a:gd name="T98" fmla="*/ 671 w 958"/>
                <a:gd name="T99" fmla="*/ 169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58" h="677">
                  <a:moveTo>
                    <a:pt x="671" y="169"/>
                  </a:moveTo>
                  <a:lnTo>
                    <a:pt x="700" y="208"/>
                  </a:lnTo>
                  <a:lnTo>
                    <a:pt x="735" y="249"/>
                  </a:lnTo>
                  <a:lnTo>
                    <a:pt x="768" y="289"/>
                  </a:lnTo>
                  <a:lnTo>
                    <a:pt x="805" y="332"/>
                  </a:lnTo>
                  <a:lnTo>
                    <a:pt x="840" y="371"/>
                  </a:lnTo>
                  <a:lnTo>
                    <a:pt x="878" y="410"/>
                  </a:lnTo>
                  <a:lnTo>
                    <a:pt x="917" y="444"/>
                  </a:lnTo>
                  <a:lnTo>
                    <a:pt x="958" y="479"/>
                  </a:lnTo>
                  <a:lnTo>
                    <a:pt x="935" y="510"/>
                  </a:lnTo>
                  <a:lnTo>
                    <a:pt x="904" y="538"/>
                  </a:lnTo>
                  <a:lnTo>
                    <a:pt x="865" y="557"/>
                  </a:lnTo>
                  <a:lnTo>
                    <a:pt x="826" y="574"/>
                  </a:lnTo>
                  <a:lnTo>
                    <a:pt x="781" y="586"/>
                  </a:lnTo>
                  <a:lnTo>
                    <a:pt x="739" y="600"/>
                  </a:lnTo>
                  <a:lnTo>
                    <a:pt x="696" y="611"/>
                  </a:lnTo>
                  <a:lnTo>
                    <a:pt x="659" y="625"/>
                  </a:lnTo>
                  <a:lnTo>
                    <a:pt x="599" y="634"/>
                  </a:lnTo>
                  <a:lnTo>
                    <a:pt x="545" y="650"/>
                  </a:lnTo>
                  <a:lnTo>
                    <a:pt x="491" y="664"/>
                  </a:lnTo>
                  <a:lnTo>
                    <a:pt x="440" y="675"/>
                  </a:lnTo>
                  <a:lnTo>
                    <a:pt x="388" y="677"/>
                  </a:lnTo>
                  <a:lnTo>
                    <a:pt x="341" y="671"/>
                  </a:lnTo>
                  <a:lnTo>
                    <a:pt x="295" y="650"/>
                  </a:lnTo>
                  <a:lnTo>
                    <a:pt x="250" y="611"/>
                  </a:lnTo>
                  <a:lnTo>
                    <a:pt x="204" y="625"/>
                  </a:lnTo>
                  <a:lnTo>
                    <a:pt x="190" y="563"/>
                  </a:lnTo>
                  <a:lnTo>
                    <a:pt x="178" y="501"/>
                  </a:lnTo>
                  <a:lnTo>
                    <a:pt x="165" y="437"/>
                  </a:lnTo>
                  <a:lnTo>
                    <a:pt x="149" y="377"/>
                  </a:lnTo>
                  <a:lnTo>
                    <a:pt x="126" y="318"/>
                  </a:lnTo>
                  <a:lnTo>
                    <a:pt x="95" y="266"/>
                  </a:lnTo>
                  <a:lnTo>
                    <a:pt x="52" y="223"/>
                  </a:lnTo>
                  <a:lnTo>
                    <a:pt x="0" y="192"/>
                  </a:lnTo>
                  <a:lnTo>
                    <a:pt x="33" y="158"/>
                  </a:lnTo>
                  <a:lnTo>
                    <a:pt x="76" y="125"/>
                  </a:lnTo>
                  <a:lnTo>
                    <a:pt x="122" y="92"/>
                  </a:lnTo>
                  <a:lnTo>
                    <a:pt x="174" y="64"/>
                  </a:lnTo>
                  <a:lnTo>
                    <a:pt x="227" y="37"/>
                  </a:lnTo>
                  <a:lnTo>
                    <a:pt x="283" y="18"/>
                  </a:lnTo>
                  <a:lnTo>
                    <a:pt x="339" y="4"/>
                  </a:lnTo>
                  <a:lnTo>
                    <a:pt x="396" y="0"/>
                  </a:lnTo>
                  <a:lnTo>
                    <a:pt x="423" y="28"/>
                  </a:lnTo>
                  <a:lnTo>
                    <a:pt x="454" y="51"/>
                  </a:lnTo>
                  <a:lnTo>
                    <a:pt x="487" y="68"/>
                  </a:lnTo>
                  <a:lnTo>
                    <a:pt x="524" y="88"/>
                  </a:lnTo>
                  <a:lnTo>
                    <a:pt x="558" y="103"/>
                  </a:lnTo>
                  <a:lnTo>
                    <a:pt x="595" y="123"/>
                  </a:lnTo>
                  <a:lnTo>
                    <a:pt x="632" y="142"/>
                  </a:lnTo>
                  <a:lnTo>
                    <a:pt x="671" y="169"/>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8" name="Freeform 36">
              <a:extLst>
                <a:ext uri="{FF2B5EF4-FFF2-40B4-BE49-F238E27FC236}">
                  <a16:creationId xmlns:a16="http://schemas.microsoft.com/office/drawing/2014/main" id="{79AC23FC-23C4-4E2C-B1EB-21587DB0B13C}"/>
                </a:ext>
              </a:extLst>
            </p:cNvPr>
            <p:cNvSpPr>
              <a:spLocks/>
            </p:cNvSpPr>
            <p:nvPr/>
          </p:nvSpPr>
          <p:spPr bwMode="auto">
            <a:xfrm>
              <a:off x="774" y="2007"/>
              <a:ext cx="232" cy="176"/>
            </a:xfrm>
            <a:custGeom>
              <a:avLst/>
              <a:gdLst>
                <a:gd name="T0" fmla="*/ 463 w 463"/>
                <a:gd name="T1" fmla="*/ 298 h 353"/>
                <a:gd name="T2" fmla="*/ 432 w 463"/>
                <a:gd name="T3" fmla="*/ 335 h 353"/>
                <a:gd name="T4" fmla="*/ 405 w 463"/>
                <a:gd name="T5" fmla="*/ 351 h 353"/>
                <a:gd name="T6" fmla="*/ 378 w 463"/>
                <a:gd name="T7" fmla="*/ 353 h 353"/>
                <a:gd name="T8" fmla="*/ 353 w 463"/>
                <a:gd name="T9" fmla="*/ 347 h 353"/>
                <a:gd name="T10" fmla="*/ 325 w 463"/>
                <a:gd name="T11" fmla="*/ 333 h 353"/>
                <a:gd name="T12" fmla="*/ 298 w 463"/>
                <a:gd name="T13" fmla="*/ 325 h 353"/>
                <a:gd name="T14" fmla="*/ 267 w 463"/>
                <a:gd name="T15" fmla="*/ 323 h 353"/>
                <a:gd name="T16" fmla="*/ 234 w 463"/>
                <a:gd name="T17" fmla="*/ 335 h 353"/>
                <a:gd name="T18" fmla="*/ 194 w 463"/>
                <a:gd name="T19" fmla="*/ 300 h 353"/>
                <a:gd name="T20" fmla="*/ 145 w 463"/>
                <a:gd name="T21" fmla="*/ 267 h 353"/>
                <a:gd name="T22" fmla="*/ 95 w 463"/>
                <a:gd name="T23" fmla="*/ 230 h 353"/>
                <a:gd name="T24" fmla="*/ 50 w 463"/>
                <a:gd name="T25" fmla="*/ 194 h 353"/>
                <a:gd name="T26" fmla="*/ 13 w 463"/>
                <a:gd name="T27" fmla="*/ 151 h 353"/>
                <a:gd name="T28" fmla="*/ 0 w 463"/>
                <a:gd name="T29" fmla="*/ 104 h 353"/>
                <a:gd name="T30" fmla="*/ 9 w 463"/>
                <a:gd name="T31" fmla="*/ 54 h 353"/>
                <a:gd name="T32" fmla="*/ 54 w 463"/>
                <a:gd name="T33" fmla="*/ 0 h 353"/>
                <a:gd name="T34" fmla="*/ 463 w 463"/>
                <a:gd name="T35" fmla="*/ 298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3" h="353">
                  <a:moveTo>
                    <a:pt x="463" y="298"/>
                  </a:moveTo>
                  <a:lnTo>
                    <a:pt x="432" y="335"/>
                  </a:lnTo>
                  <a:lnTo>
                    <a:pt x="405" y="351"/>
                  </a:lnTo>
                  <a:lnTo>
                    <a:pt x="378" y="353"/>
                  </a:lnTo>
                  <a:lnTo>
                    <a:pt x="353" y="347"/>
                  </a:lnTo>
                  <a:lnTo>
                    <a:pt x="325" y="333"/>
                  </a:lnTo>
                  <a:lnTo>
                    <a:pt x="298" y="325"/>
                  </a:lnTo>
                  <a:lnTo>
                    <a:pt x="267" y="323"/>
                  </a:lnTo>
                  <a:lnTo>
                    <a:pt x="234" y="335"/>
                  </a:lnTo>
                  <a:lnTo>
                    <a:pt x="194" y="300"/>
                  </a:lnTo>
                  <a:lnTo>
                    <a:pt x="145" y="267"/>
                  </a:lnTo>
                  <a:lnTo>
                    <a:pt x="95" y="230"/>
                  </a:lnTo>
                  <a:lnTo>
                    <a:pt x="50" y="194"/>
                  </a:lnTo>
                  <a:lnTo>
                    <a:pt x="13" y="151"/>
                  </a:lnTo>
                  <a:lnTo>
                    <a:pt x="0" y="104"/>
                  </a:lnTo>
                  <a:lnTo>
                    <a:pt x="9" y="54"/>
                  </a:lnTo>
                  <a:lnTo>
                    <a:pt x="54" y="0"/>
                  </a:lnTo>
                  <a:lnTo>
                    <a:pt x="463" y="298"/>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9" name="Freeform 37">
              <a:extLst>
                <a:ext uri="{FF2B5EF4-FFF2-40B4-BE49-F238E27FC236}">
                  <a16:creationId xmlns:a16="http://schemas.microsoft.com/office/drawing/2014/main" id="{A8DE9F43-4B23-4D69-AAAB-850FF703C5F3}"/>
                </a:ext>
              </a:extLst>
            </p:cNvPr>
            <p:cNvSpPr>
              <a:spLocks/>
            </p:cNvSpPr>
            <p:nvPr/>
          </p:nvSpPr>
          <p:spPr bwMode="auto">
            <a:xfrm>
              <a:off x="1917" y="1887"/>
              <a:ext cx="180" cy="84"/>
            </a:xfrm>
            <a:custGeom>
              <a:avLst/>
              <a:gdLst>
                <a:gd name="T0" fmla="*/ 361 w 361"/>
                <a:gd name="T1" fmla="*/ 132 h 169"/>
                <a:gd name="T2" fmla="*/ 0 w 361"/>
                <a:gd name="T3" fmla="*/ 169 h 169"/>
                <a:gd name="T4" fmla="*/ 4 w 361"/>
                <a:gd name="T5" fmla="*/ 142 h 169"/>
                <a:gd name="T6" fmla="*/ 10 w 361"/>
                <a:gd name="T7" fmla="*/ 119 h 169"/>
                <a:gd name="T8" fmla="*/ 16 w 361"/>
                <a:gd name="T9" fmla="*/ 95 h 169"/>
                <a:gd name="T10" fmla="*/ 25 w 361"/>
                <a:gd name="T11" fmla="*/ 76 h 169"/>
                <a:gd name="T12" fmla="*/ 33 w 361"/>
                <a:gd name="T13" fmla="*/ 55 h 169"/>
                <a:gd name="T14" fmla="*/ 47 w 361"/>
                <a:gd name="T15" fmla="*/ 35 h 169"/>
                <a:gd name="T16" fmla="*/ 62 w 361"/>
                <a:gd name="T17" fmla="*/ 18 h 169"/>
                <a:gd name="T18" fmla="*/ 86 w 361"/>
                <a:gd name="T19" fmla="*/ 0 h 169"/>
                <a:gd name="T20" fmla="*/ 117 w 361"/>
                <a:gd name="T21" fmla="*/ 29 h 169"/>
                <a:gd name="T22" fmla="*/ 151 w 361"/>
                <a:gd name="T23" fmla="*/ 51 h 169"/>
                <a:gd name="T24" fmla="*/ 186 w 361"/>
                <a:gd name="T25" fmla="*/ 62 h 169"/>
                <a:gd name="T26" fmla="*/ 223 w 361"/>
                <a:gd name="T27" fmla="*/ 74 h 169"/>
                <a:gd name="T28" fmla="*/ 258 w 361"/>
                <a:gd name="T29" fmla="*/ 82 h 169"/>
                <a:gd name="T30" fmla="*/ 293 w 361"/>
                <a:gd name="T31" fmla="*/ 93 h 169"/>
                <a:gd name="T32" fmla="*/ 326 w 361"/>
                <a:gd name="T33" fmla="*/ 107 h 169"/>
                <a:gd name="T34" fmla="*/ 361 w 361"/>
                <a:gd name="T35" fmla="*/ 13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1" h="169">
                  <a:moveTo>
                    <a:pt x="361" y="132"/>
                  </a:moveTo>
                  <a:lnTo>
                    <a:pt x="0" y="169"/>
                  </a:lnTo>
                  <a:lnTo>
                    <a:pt x="4" y="142"/>
                  </a:lnTo>
                  <a:lnTo>
                    <a:pt x="10" y="119"/>
                  </a:lnTo>
                  <a:lnTo>
                    <a:pt x="16" y="95"/>
                  </a:lnTo>
                  <a:lnTo>
                    <a:pt x="25" y="76"/>
                  </a:lnTo>
                  <a:lnTo>
                    <a:pt x="33" y="55"/>
                  </a:lnTo>
                  <a:lnTo>
                    <a:pt x="47" y="35"/>
                  </a:lnTo>
                  <a:lnTo>
                    <a:pt x="62" y="18"/>
                  </a:lnTo>
                  <a:lnTo>
                    <a:pt x="86" y="0"/>
                  </a:lnTo>
                  <a:lnTo>
                    <a:pt x="117" y="29"/>
                  </a:lnTo>
                  <a:lnTo>
                    <a:pt x="151" y="51"/>
                  </a:lnTo>
                  <a:lnTo>
                    <a:pt x="186" y="62"/>
                  </a:lnTo>
                  <a:lnTo>
                    <a:pt x="223" y="74"/>
                  </a:lnTo>
                  <a:lnTo>
                    <a:pt x="258" y="82"/>
                  </a:lnTo>
                  <a:lnTo>
                    <a:pt x="293" y="93"/>
                  </a:lnTo>
                  <a:lnTo>
                    <a:pt x="326" y="107"/>
                  </a:lnTo>
                  <a:lnTo>
                    <a:pt x="361" y="13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50" name="Freeform 38">
              <a:extLst>
                <a:ext uri="{FF2B5EF4-FFF2-40B4-BE49-F238E27FC236}">
                  <a16:creationId xmlns:a16="http://schemas.microsoft.com/office/drawing/2014/main" id="{6874416A-F9C7-49D5-950E-943AC01795D5}"/>
                </a:ext>
              </a:extLst>
            </p:cNvPr>
            <p:cNvSpPr>
              <a:spLocks/>
            </p:cNvSpPr>
            <p:nvPr/>
          </p:nvSpPr>
          <p:spPr bwMode="auto">
            <a:xfrm>
              <a:off x="1342" y="1971"/>
              <a:ext cx="185" cy="96"/>
            </a:xfrm>
            <a:custGeom>
              <a:avLst/>
              <a:gdLst>
                <a:gd name="T0" fmla="*/ 0 w 371"/>
                <a:gd name="T1" fmla="*/ 192 h 192"/>
                <a:gd name="T2" fmla="*/ 359 w 371"/>
                <a:gd name="T3" fmla="*/ 12 h 192"/>
                <a:gd name="T4" fmla="*/ 371 w 371"/>
                <a:gd name="T5" fmla="*/ 0 h 192"/>
                <a:gd name="T6" fmla="*/ 0 w 371"/>
                <a:gd name="T7" fmla="*/ 192 h 192"/>
              </a:gdLst>
              <a:ahLst/>
              <a:cxnLst>
                <a:cxn ang="0">
                  <a:pos x="T0" y="T1"/>
                </a:cxn>
                <a:cxn ang="0">
                  <a:pos x="T2" y="T3"/>
                </a:cxn>
                <a:cxn ang="0">
                  <a:pos x="T4" y="T5"/>
                </a:cxn>
                <a:cxn ang="0">
                  <a:pos x="T6" y="T7"/>
                </a:cxn>
              </a:cxnLst>
              <a:rect l="0" t="0" r="r" b="b"/>
              <a:pathLst>
                <a:path w="371" h="192">
                  <a:moveTo>
                    <a:pt x="0" y="192"/>
                  </a:moveTo>
                  <a:lnTo>
                    <a:pt x="359" y="12"/>
                  </a:lnTo>
                  <a:lnTo>
                    <a:pt x="371" y="0"/>
                  </a:lnTo>
                  <a:lnTo>
                    <a:pt x="0" y="1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51" name="Freeform 39">
              <a:extLst>
                <a:ext uri="{FF2B5EF4-FFF2-40B4-BE49-F238E27FC236}">
                  <a16:creationId xmlns:a16="http://schemas.microsoft.com/office/drawing/2014/main" id="{39762F73-B4C6-48A9-B6AD-2889DB191B1D}"/>
                </a:ext>
              </a:extLst>
            </p:cNvPr>
            <p:cNvSpPr>
              <a:spLocks/>
            </p:cNvSpPr>
            <p:nvPr/>
          </p:nvSpPr>
          <p:spPr bwMode="auto">
            <a:xfrm>
              <a:off x="2165" y="1857"/>
              <a:ext cx="561" cy="659"/>
            </a:xfrm>
            <a:custGeom>
              <a:avLst/>
              <a:gdLst>
                <a:gd name="T0" fmla="*/ 708 w 1123"/>
                <a:gd name="T1" fmla="*/ 66 h 1318"/>
                <a:gd name="T2" fmla="*/ 754 w 1123"/>
                <a:gd name="T3" fmla="*/ 37 h 1318"/>
                <a:gd name="T4" fmla="*/ 814 w 1123"/>
                <a:gd name="T5" fmla="*/ 49 h 1318"/>
                <a:gd name="T6" fmla="*/ 836 w 1123"/>
                <a:gd name="T7" fmla="*/ 97 h 1318"/>
                <a:gd name="T8" fmla="*/ 485 w 1123"/>
                <a:gd name="T9" fmla="*/ 572 h 1318"/>
                <a:gd name="T10" fmla="*/ 568 w 1123"/>
                <a:gd name="T11" fmla="*/ 465 h 1318"/>
                <a:gd name="T12" fmla="*/ 688 w 1123"/>
                <a:gd name="T13" fmla="*/ 359 h 1318"/>
                <a:gd name="T14" fmla="*/ 801 w 1123"/>
                <a:gd name="T15" fmla="*/ 208 h 1318"/>
                <a:gd name="T16" fmla="*/ 898 w 1123"/>
                <a:gd name="T17" fmla="*/ 242 h 1318"/>
                <a:gd name="T18" fmla="*/ 849 w 1123"/>
                <a:gd name="T19" fmla="*/ 394 h 1318"/>
                <a:gd name="T20" fmla="*/ 830 w 1123"/>
                <a:gd name="T21" fmla="*/ 454 h 1318"/>
                <a:gd name="T22" fmla="*/ 874 w 1123"/>
                <a:gd name="T23" fmla="*/ 401 h 1318"/>
                <a:gd name="T24" fmla="*/ 944 w 1123"/>
                <a:gd name="T25" fmla="*/ 495 h 1318"/>
                <a:gd name="T26" fmla="*/ 799 w 1123"/>
                <a:gd name="T27" fmla="*/ 690 h 1318"/>
                <a:gd name="T28" fmla="*/ 770 w 1123"/>
                <a:gd name="T29" fmla="*/ 778 h 1318"/>
                <a:gd name="T30" fmla="*/ 843 w 1123"/>
                <a:gd name="T31" fmla="*/ 692 h 1318"/>
                <a:gd name="T32" fmla="*/ 905 w 1123"/>
                <a:gd name="T33" fmla="*/ 617 h 1318"/>
                <a:gd name="T34" fmla="*/ 969 w 1123"/>
                <a:gd name="T35" fmla="*/ 572 h 1318"/>
                <a:gd name="T36" fmla="*/ 1010 w 1123"/>
                <a:gd name="T37" fmla="*/ 619 h 1318"/>
                <a:gd name="T38" fmla="*/ 900 w 1123"/>
                <a:gd name="T39" fmla="*/ 756 h 1318"/>
                <a:gd name="T40" fmla="*/ 915 w 1123"/>
                <a:gd name="T41" fmla="*/ 805 h 1318"/>
                <a:gd name="T42" fmla="*/ 1014 w 1123"/>
                <a:gd name="T43" fmla="*/ 698 h 1318"/>
                <a:gd name="T44" fmla="*/ 1090 w 1123"/>
                <a:gd name="T45" fmla="*/ 683 h 1318"/>
                <a:gd name="T46" fmla="*/ 1113 w 1123"/>
                <a:gd name="T47" fmla="*/ 727 h 1318"/>
                <a:gd name="T48" fmla="*/ 655 w 1123"/>
                <a:gd name="T49" fmla="*/ 1152 h 1318"/>
                <a:gd name="T50" fmla="*/ 735 w 1123"/>
                <a:gd name="T51" fmla="*/ 1006 h 1318"/>
                <a:gd name="T52" fmla="*/ 824 w 1123"/>
                <a:gd name="T53" fmla="*/ 863 h 1318"/>
                <a:gd name="T54" fmla="*/ 583 w 1123"/>
                <a:gd name="T55" fmla="*/ 1117 h 1318"/>
                <a:gd name="T56" fmla="*/ 308 w 1123"/>
                <a:gd name="T57" fmla="*/ 1318 h 1318"/>
                <a:gd name="T58" fmla="*/ 510 w 1123"/>
                <a:gd name="T59" fmla="*/ 1059 h 1318"/>
                <a:gd name="T60" fmla="*/ 739 w 1123"/>
                <a:gd name="T61" fmla="*/ 816 h 1318"/>
                <a:gd name="T62" fmla="*/ 234 w 1123"/>
                <a:gd name="T63" fmla="*/ 1225 h 1318"/>
                <a:gd name="T64" fmla="*/ 221 w 1123"/>
                <a:gd name="T65" fmla="*/ 1152 h 1318"/>
                <a:gd name="T66" fmla="*/ 341 w 1123"/>
                <a:gd name="T67" fmla="*/ 1022 h 1318"/>
                <a:gd name="T68" fmla="*/ 517 w 1123"/>
                <a:gd name="T69" fmla="*/ 816 h 1318"/>
                <a:gd name="T70" fmla="*/ 481 w 1123"/>
                <a:gd name="T71" fmla="*/ 778 h 1318"/>
                <a:gd name="T72" fmla="*/ 291 w 1123"/>
                <a:gd name="T73" fmla="*/ 1012 h 1318"/>
                <a:gd name="T74" fmla="*/ 415 w 1123"/>
                <a:gd name="T75" fmla="*/ 659 h 1318"/>
                <a:gd name="T76" fmla="*/ 60 w 1123"/>
                <a:gd name="T77" fmla="*/ 857 h 1318"/>
                <a:gd name="T78" fmla="*/ 232 w 1123"/>
                <a:gd name="T79" fmla="*/ 605 h 1318"/>
                <a:gd name="T80" fmla="*/ 0 w 1123"/>
                <a:gd name="T81" fmla="*/ 739 h 1318"/>
                <a:gd name="T82" fmla="*/ 122 w 1123"/>
                <a:gd name="T83" fmla="*/ 508 h 1318"/>
                <a:gd name="T84" fmla="*/ 7 w 1123"/>
                <a:gd name="T85" fmla="*/ 564 h 1318"/>
                <a:gd name="T86" fmla="*/ 194 w 1123"/>
                <a:gd name="T87" fmla="*/ 235 h 1318"/>
                <a:gd name="T88" fmla="*/ 322 w 1123"/>
                <a:gd name="T89" fmla="*/ 173 h 1318"/>
                <a:gd name="T90" fmla="*/ 345 w 1123"/>
                <a:gd name="T91" fmla="*/ 182 h 1318"/>
                <a:gd name="T92" fmla="*/ 389 w 1123"/>
                <a:gd name="T93" fmla="*/ 161 h 1318"/>
                <a:gd name="T94" fmla="*/ 529 w 1123"/>
                <a:gd name="T95" fmla="*/ 68 h 1318"/>
                <a:gd name="T96" fmla="*/ 452 w 1123"/>
                <a:gd name="T97" fmla="*/ 264 h 1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23" h="1318">
                  <a:moveTo>
                    <a:pt x="463" y="264"/>
                  </a:moveTo>
                  <a:lnTo>
                    <a:pt x="678" y="49"/>
                  </a:lnTo>
                  <a:lnTo>
                    <a:pt x="704" y="84"/>
                  </a:lnTo>
                  <a:lnTo>
                    <a:pt x="708" y="66"/>
                  </a:lnTo>
                  <a:lnTo>
                    <a:pt x="717" y="56"/>
                  </a:lnTo>
                  <a:lnTo>
                    <a:pt x="727" y="47"/>
                  </a:lnTo>
                  <a:lnTo>
                    <a:pt x="742" y="43"/>
                  </a:lnTo>
                  <a:lnTo>
                    <a:pt x="754" y="37"/>
                  </a:lnTo>
                  <a:lnTo>
                    <a:pt x="770" y="37"/>
                  </a:lnTo>
                  <a:lnTo>
                    <a:pt x="783" y="37"/>
                  </a:lnTo>
                  <a:lnTo>
                    <a:pt x="799" y="37"/>
                  </a:lnTo>
                  <a:lnTo>
                    <a:pt x="814" y="49"/>
                  </a:lnTo>
                  <a:lnTo>
                    <a:pt x="830" y="66"/>
                  </a:lnTo>
                  <a:lnTo>
                    <a:pt x="834" y="76"/>
                  </a:lnTo>
                  <a:lnTo>
                    <a:pt x="837" y="87"/>
                  </a:lnTo>
                  <a:lnTo>
                    <a:pt x="836" y="97"/>
                  </a:lnTo>
                  <a:lnTo>
                    <a:pt x="836" y="109"/>
                  </a:lnTo>
                  <a:lnTo>
                    <a:pt x="415" y="599"/>
                  </a:lnTo>
                  <a:lnTo>
                    <a:pt x="453" y="588"/>
                  </a:lnTo>
                  <a:lnTo>
                    <a:pt x="485" y="572"/>
                  </a:lnTo>
                  <a:lnTo>
                    <a:pt x="508" y="549"/>
                  </a:lnTo>
                  <a:lnTo>
                    <a:pt x="529" y="522"/>
                  </a:lnTo>
                  <a:lnTo>
                    <a:pt x="549" y="493"/>
                  </a:lnTo>
                  <a:lnTo>
                    <a:pt x="568" y="465"/>
                  </a:lnTo>
                  <a:lnTo>
                    <a:pt x="591" y="440"/>
                  </a:lnTo>
                  <a:lnTo>
                    <a:pt x="620" y="421"/>
                  </a:lnTo>
                  <a:lnTo>
                    <a:pt x="655" y="392"/>
                  </a:lnTo>
                  <a:lnTo>
                    <a:pt x="688" y="359"/>
                  </a:lnTo>
                  <a:lnTo>
                    <a:pt x="715" y="320"/>
                  </a:lnTo>
                  <a:lnTo>
                    <a:pt x="744" y="283"/>
                  </a:lnTo>
                  <a:lnTo>
                    <a:pt x="770" y="242"/>
                  </a:lnTo>
                  <a:lnTo>
                    <a:pt x="801" y="208"/>
                  </a:lnTo>
                  <a:lnTo>
                    <a:pt x="832" y="179"/>
                  </a:lnTo>
                  <a:lnTo>
                    <a:pt x="870" y="157"/>
                  </a:lnTo>
                  <a:lnTo>
                    <a:pt x="890" y="200"/>
                  </a:lnTo>
                  <a:lnTo>
                    <a:pt x="898" y="242"/>
                  </a:lnTo>
                  <a:lnTo>
                    <a:pt x="896" y="283"/>
                  </a:lnTo>
                  <a:lnTo>
                    <a:pt x="888" y="324"/>
                  </a:lnTo>
                  <a:lnTo>
                    <a:pt x="870" y="359"/>
                  </a:lnTo>
                  <a:lnTo>
                    <a:pt x="849" y="394"/>
                  </a:lnTo>
                  <a:lnTo>
                    <a:pt x="824" y="425"/>
                  </a:lnTo>
                  <a:lnTo>
                    <a:pt x="799" y="456"/>
                  </a:lnTo>
                  <a:lnTo>
                    <a:pt x="814" y="458"/>
                  </a:lnTo>
                  <a:lnTo>
                    <a:pt x="830" y="454"/>
                  </a:lnTo>
                  <a:lnTo>
                    <a:pt x="841" y="442"/>
                  </a:lnTo>
                  <a:lnTo>
                    <a:pt x="855" y="429"/>
                  </a:lnTo>
                  <a:lnTo>
                    <a:pt x="865" y="413"/>
                  </a:lnTo>
                  <a:lnTo>
                    <a:pt x="874" y="401"/>
                  </a:lnTo>
                  <a:lnTo>
                    <a:pt x="884" y="394"/>
                  </a:lnTo>
                  <a:lnTo>
                    <a:pt x="896" y="396"/>
                  </a:lnTo>
                  <a:lnTo>
                    <a:pt x="934" y="444"/>
                  </a:lnTo>
                  <a:lnTo>
                    <a:pt x="944" y="495"/>
                  </a:lnTo>
                  <a:lnTo>
                    <a:pt x="927" y="545"/>
                  </a:lnTo>
                  <a:lnTo>
                    <a:pt x="894" y="595"/>
                  </a:lnTo>
                  <a:lnTo>
                    <a:pt x="847" y="642"/>
                  </a:lnTo>
                  <a:lnTo>
                    <a:pt x="799" y="690"/>
                  </a:lnTo>
                  <a:lnTo>
                    <a:pt x="750" y="735"/>
                  </a:lnTo>
                  <a:lnTo>
                    <a:pt x="715" y="780"/>
                  </a:lnTo>
                  <a:lnTo>
                    <a:pt x="744" y="783"/>
                  </a:lnTo>
                  <a:lnTo>
                    <a:pt x="770" y="778"/>
                  </a:lnTo>
                  <a:lnTo>
                    <a:pt x="789" y="762"/>
                  </a:lnTo>
                  <a:lnTo>
                    <a:pt x="808" y="743"/>
                  </a:lnTo>
                  <a:lnTo>
                    <a:pt x="824" y="716"/>
                  </a:lnTo>
                  <a:lnTo>
                    <a:pt x="843" y="692"/>
                  </a:lnTo>
                  <a:lnTo>
                    <a:pt x="867" y="671"/>
                  </a:lnTo>
                  <a:lnTo>
                    <a:pt x="896" y="659"/>
                  </a:lnTo>
                  <a:lnTo>
                    <a:pt x="898" y="634"/>
                  </a:lnTo>
                  <a:lnTo>
                    <a:pt x="905" y="617"/>
                  </a:lnTo>
                  <a:lnTo>
                    <a:pt x="917" y="601"/>
                  </a:lnTo>
                  <a:lnTo>
                    <a:pt x="934" y="591"/>
                  </a:lnTo>
                  <a:lnTo>
                    <a:pt x="952" y="580"/>
                  </a:lnTo>
                  <a:lnTo>
                    <a:pt x="969" y="572"/>
                  </a:lnTo>
                  <a:lnTo>
                    <a:pt x="985" y="562"/>
                  </a:lnTo>
                  <a:lnTo>
                    <a:pt x="1002" y="553"/>
                  </a:lnTo>
                  <a:lnTo>
                    <a:pt x="1016" y="586"/>
                  </a:lnTo>
                  <a:lnTo>
                    <a:pt x="1010" y="619"/>
                  </a:lnTo>
                  <a:lnTo>
                    <a:pt x="989" y="652"/>
                  </a:lnTo>
                  <a:lnTo>
                    <a:pt x="962" y="686"/>
                  </a:lnTo>
                  <a:lnTo>
                    <a:pt x="929" y="719"/>
                  </a:lnTo>
                  <a:lnTo>
                    <a:pt x="900" y="756"/>
                  </a:lnTo>
                  <a:lnTo>
                    <a:pt x="878" y="795"/>
                  </a:lnTo>
                  <a:lnTo>
                    <a:pt x="870" y="840"/>
                  </a:lnTo>
                  <a:lnTo>
                    <a:pt x="892" y="824"/>
                  </a:lnTo>
                  <a:lnTo>
                    <a:pt x="915" y="805"/>
                  </a:lnTo>
                  <a:lnTo>
                    <a:pt x="938" y="778"/>
                  </a:lnTo>
                  <a:lnTo>
                    <a:pt x="964" y="750"/>
                  </a:lnTo>
                  <a:lnTo>
                    <a:pt x="987" y="721"/>
                  </a:lnTo>
                  <a:lnTo>
                    <a:pt x="1014" y="698"/>
                  </a:lnTo>
                  <a:lnTo>
                    <a:pt x="1043" y="679"/>
                  </a:lnTo>
                  <a:lnTo>
                    <a:pt x="1074" y="671"/>
                  </a:lnTo>
                  <a:lnTo>
                    <a:pt x="1082" y="675"/>
                  </a:lnTo>
                  <a:lnTo>
                    <a:pt x="1090" y="683"/>
                  </a:lnTo>
                  <a:lnTo>
                    <a:pt x="1095" y="692"/>
                  </a:lnTo>
                  <a:lnTo>
                    <a:pt x="1103" y="704"/>
                  </a:lnTo>
                  <a:lnTo>
                    <a:pt x="1107" y="716"/>
                  </a:lnTo>
                  <a:lnTo>
                    <a:pt x="1113" y="727"/>
                  </a:lnTo>
                  <a:lnTo>
                    <a:pt x="1117" y="741"/>
                  </a:lnTo>
                  <a:lnTo>
                    <a:pt x="1123" y="756"/>
                  </a:lnTo>
                  <a:lnTo>
                    <a:pt x="787" y="1140"/>
                  </a:lnTo>
                  <a:lnTo>
                    <a:pt x="655" y="1152"/>
                  </a:lnTo>
                  <a:lnTo>
                    <a:pt x="657" y="1111"/>
                  </a:lnTo>
                  <a:lnTo>
                    <a:pt x="675" y="1074"/>
                  </a:lnTo>
                  <a:lnTo>
                    <a:pt x="702" y="1039"/>
                  </a:lnTo>
                  <a:lnTo>
                    <a:pt x="735" y="1006"/>
                  </a:lnTo>
                  <a:lnTo>
                    <a:pt x="766" y="971"/>
                  </a:lnTo>
                  <a:lnTo>
                    <a:pt x="795" y="937"/>
                  </a:lnTo>
                  <a:lnTo>
                    <a:pt x="814" y="900"/>
                  </a:lnTo>
                  <a:lnTo>
                    <a:pt x="824" y="863"/>
                  </a:lnTo>
                  <a:lnTo>
                    <a:pt x="760" y="931"/>
                  </a:lnTo>
                  <a:lnTo>
                    <a:pt x="700" y="997"/>
                  </a:lnTo>
                  <a:lnTo>
                    <a:pt x="642" y="1057"/>
                  </a:lnTo>
                  <a:lnTo>
                    <a:pt x="583" y="1117"/>
                  </a:lnTo>
                  <a:lnTo>
                    <a:pt x="519" y="1169"/>
                  </a:lnTo>
                  <a:lnTo>
                    <a:pt x="453" y="1223"/>
                  </a:lnTo>
                  <a:lnTo>
                    <a:pt x="384" y="1270"/>
                  </a:lnTo>
                  <a:lnTo>
                    <a:pt x="308" y="1318"/>
                  </a:lnTo>
                  <a:lnTo>
                    <a:pt x="357" y="1239"/>
                  </a:lnTo>
                  <a:lnTo>
                    <a:pt x="407" y="1171"/>
                  </a:lnTo>
                  <a:lnTo>
                    <a:pt x="457" y="1111"/>
                  </a:lnTo>
                  <a:lnTo>
                    <a:pt x="510" y="1059"/>
                  </a:lnTo>
                  <a:lnTo>
                    <a:pt x="562" y="1002"/>
                  </a:lnTo>
                  <a:lnTo>
                    <a:pt x="618" y="948"/>
                  </a:lnTo>
                  <a:lnTo>
                    <a:pt x="677" y="886"/>
                  </a:lnTo>
                  <a:lnTo>
                    <a:pt x="739" y="816"/>
                  </a:lnTo>
                  <a:lnTo>
                    <a:pt x="715" y="780"/>
                  </a:lnTo>
                  <a:lnTo>
                    <a:pt x="271" y="1247"/>
                  </a:lnTo>
                  <a:lnTo>
                    <a:pt x="250" y="1237"/>
                  </a:lnTo>
                  <a:lnTo>
                    <a:pt x="234" y="1225"/>
                  </a:lnTo>
                  <a:lnTo>
                    <a:pt x="223" y="1208"/>
                  </a:lnTo>
                  <a:lnTo>
                    <a:pt x="219" y="1191"/>
                  </a:lnTo>
                  <a:lnTo>
                    <a:pt x="217" y="1169"/>
                  </a:lnTo>
                  <a:lnTo>
                    <a:pt x="221" y="1152"/>
                  </a:lnTo>
                  <a:lnTo>
                    <a:pt x="230" y="1136"/>
                  </a:lnTo>
                  <a:lnTo>
                    <a:pt x="248" y="1127"/>
                  </a:lnTo>
                  <a:lnTo>
                    <a:pt x="294" y="1072"/>
                  </a:lnTo>
                  <a:lnTo>
                    <a:pt x="341" y="1022"/>
                  </a:lnTo>
                  <a:lnTo>
                    <a:pt x="386" y="970"/>
                  </a:lnTo>
                  <a:lnTo>
                    <a:pt x="430" y="921"/>
                  </a:lnTo>
                  <a:lnTo>
                    <a:pt x="473" y="869"/>
                  </a:lnTo>
                  <a:lnTo>
                    <a:pt x="517" y="816"/>
                  </a:lnTo>
                  <a:lnTo>
                    <a:pt x="560" y="762"/>
                  </a:lnTo>
                  <a:lnTo>
                    <a:pt x="607" y="708"/>
                  </a:lnTo>
                  <a:lnTo>
                    <a:pt x="539" y="735"/>
                  </a:lnTo>
                  <a:lnTo>
                    <a:pt x="481" y="778"/>
                  </a:lnTo>
                  <a:lnTo>
                    <a:pt x="428" y="830"/>
                  </a:lnTo>
                  <a:lnTo>
                    <a:pt x="382" y="890"/>
                  </a:lnTo>
                  <a:lnTo>
                    <a:pt x="335" y="950"/>
                  </a:lnTo>
                  <a:lnTo>
                    <a:pt x="291" y="1012"/>
                  </a:lnTo>
                  <a:lnTo>
                    <a:pt x="242" y="1072"/>
                  </a:lnTo>
                  <a:lnTo>
                    <a:pt x="188" y="1127"/>
                  </a:lnTo>
                  <a:lnTo>
                    <a:pt x="116" y="1066"/>
                  </a:lnTo>
                  <a:lnTo>
                    <a:pt x="415" y="659"/>
                  </a:lnTo>
                  <a:lnTo>
                    <a:pt x="391" y="636"/>
                  </a:lnTo>
                  <a:lnTo>
                    <a:pt x="79" y="983"/>
                  </a:lnTo>
                  <a:lnTo>
                    <a:pt x="52" y="919"/>
                  </a:lnTo>
                  <a:lnTo>
                    <a:pt x="60" y="857"/>
                  </a:lnTo>
                  <a:lnTo>
                    <a:pt x="89" y="793"/>
                  </a:lnTo>
                  <a:lnTo>
                    <a:pt x="135" y="731"/>
                  </a:lnTo>
                  <a:lnTo>
                    <a:pt x="186" y="667"/>
                  </a:lnTo>
                  <a:lnTo>
                    <a:pt x="232" y="605"/>
                  </a:lnTo>
                  <a:lnTo>
                    <a:pt x="267" y="541"/>
                  </a:lnTo>
                  <a:lnTo>
                    <a:pt x="283" y="479"/>
                  </a:lnTo>
                  <a:lnTo>
                    <a:pt x="7" y="803"/>
                  </a:lnTo>
                  <a:lnTo>
                    <a:pt x="0" y="739"/>
                  </a:lnTo>
                  <a:lnTo>
                    <a:pt x="13" y="681"/>
                  </a:lnTo>
                  <a:lnTo>
                    <a:pt x="42" y="622"/>
                  </a:lnTo>
                  <a:lnTo>
                    <a:pt x="81" y="566"/>
                  </a:lnTo>
                  <a:lnTo>
                    <a:pt x="122" y="508"/>
                  </a:lnTo>
                  <a:lnTo>
                    <a:pt x="161" y="454"/>
                  </a:lnTo>
                  <a:lnTo>
                    <a:pt x="192" y="400"/>
                  </a:lnTo>
                  <a:lnTo>
                    <a:pt x="211" y="347"/>
                  </a:lnTo>
                  <a:lnTo>
                    <a:pt x="7" y="564"/>
                  </a:lnTo>
                  <a:lnTo>
                    <a:pt x="91" y="264"/>
                  </a:lnTo>
                  <a:lnTo>
                    <a:pt x="126" y="256"/>
                  </a:lnTo>
                  <a:lnTo>
                    <a:pt x="161" y="248"/>
                  </a:lnTo>
                  <a:lnTo>
                    <a:pt x="194" y="235"/>
                  </a:lnTo>
                  <a:lnTo>
                    <a:pt x="227" y="223"/>
                  </a:lnTo>
                  <a:lnTo>
                    <a:pt x="258" y="206"/>
                  </a:lnTo>
                  <a:lnTo>
                    <a:pt x="291" y="190"/>
                  </a:lnTo>
                  <a:lnTo>
                    <a:pt x="322" y="173"/>
                  </a:lnTo>
                  <a:lnTo>
                    <a:pt x="355" y="157"/>
                  </a:lnTo>
                  <a:lnTo>
                    <a:pt x="358" y="161"/>
                  </a:lnTo>
                  <a:lnTo>
                    <a:pt x="351" y="175"/>
                  </a:lnTo>
                  <a:lnTo>
                    <a:pt x="345" y="182"/>
                  </a:lnTo>
                  <a:lnTo>
                    <a:pt x="343" y="190"/>
                  </a:lnTo>
                  <a:lnTo>
                    <a:pt x="345" y="196"/>
                  </a:lnTo>
                  <a:lnTo>
                    <a:pt x="355" y="204"/>
                  </a:lnTo>
                  <a:lnTo>
                    <a:pt x="389" y="161"/>
                  </a:lnTo>
                  <a:lnTo>
                    <a:pt x="424" y="132"/>
                  </a:lnTo>
                  <a:lnTo>
                    <a:pt x="459" y="107"/>
                  </a:lnTo>
                  <a:lnTo>
                    <a:pt x="494" y="87"/>
                  </a:lnTo>
                  <a:lnTo>
                    <a:pt x="529" y="68"/>
                  </a:lnTo>
                  <a:lnTo>
                    <a:pt x="566" y="49"/>
                  </a:lnTo>
                  <a:lnTo>
                    <a:pt x="603" y="25"/>
                  </a:lnTo>
                  <a:lnTo>
                    <a:pt x="644" y="0"/>
                  </a:lnTo>
                  <a:lnTo>
                    <a:pt x="452" y="264"/>
                  </a:lnTo>
                  <a:lnTo>
                    <a:pt x="463" y="26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52" name="Freeform 40">
              <a:extLst>
                <a:ext uri="{FF2B5EF4-FFF2-40B4-BE49-F238E27FC236}">
                  <a16:creationId xmlns:a16="http://schemas.microsoft.com/office/drawing/2014/main" id="{D25034C2-6603-4467-9944-46ECDDDAC6BA}"/>
                </a:ext>
              </a:extLst>
            </p:cNvPr>
            <p:cNvSpPr>
              <a:spLocks/>
            </p:cNvSpPr>
            <p:nvPr/>
          </p:nvSpPr>
          <p:spPr bwMode="auto">
            <a:xfrm>
              <a:off x="1713" y="1971"/>
              <a:ext cx="36" cy="23"/>
            </a:xfrm>
            <a:custGeom>
              <a:avLst/>
              <a:gdLst>
                <a:gd name="T0" fmla="*/ 72 w 72"/>
                <a:gd name="T1" fmla="*/ 0 h 46"/>
                <a:gd name="T2" fmla="*/ 0 w 72"/>
                <a:gd name="T3" fmla="*/ 46 h 46"/>
                <a:gd name="T4" fmla="*/ 72 w 72"/>
                <a:gd name="T5" fmla="*/ 0 h 46"/>
              </a:gdLst>
              <a:ahLst/>
              <a:cxnLst>
                <a:cxn ang="0">
                  <a:pos x="T0" y="T1"/>
                </a:cxn>
                <a:cxn ang="0">
                  <a:pos x="T2" y="T3"/>
                </a:cxn>
                <a:cxn ang="0">
                  <a:pos x="T4" y="T5"/>
                </a:cxn>
              </a:cxnLst>
              <a:rect l="0" t="0" r="r" b="b"/>
              <a:pathLst>
                <a:path w="72" h="46">
                  <a:moveTo>
                    <a:pt x="72" y="0"/>
                  </a:moveTo>
                  <a:lnTo>
                    <a:pt x="0" y="46"/>
                  </a:lnTo>
                  <a:lnTo>
                    <a:pt x="7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53" name="Freeform 41">
              <a:extLst>
                <a:ext uri="{FF2B5EF4-FFF2-40B4-BE49-F238E27FC236}">
                  <a16:creationId xmlns:a16="http://schemas.microsoft.com/office/drawing/2014/main" id="{DCFE05F8-AFB7-425F-A724-CC13A1D39F3D}"/>
                </a:ext>
              </a:extLst>
            </p:cNvPr>
            <p:cNvSpPr>
              <a:spLocks/>
            </p:cNvSpPr>
            <p:nvPr/>
          </p:nvSpPr>
          <p:spPr bwMode="auto">
            <a:xfrm>
              <a:off x="718" y="2114"/>
              <a:ext cx="210" cy="178"/>
            </a:xfrm>
            <a:custGeom>
              <a:avLst/>
              <a:gdLst>
                <a:gd name="T0" fmla="*/ 419 w 419"/>
                <a:gd name="T1" fmla="*/ 229 h 355"/>
                <a:gd name="T2" fmla="*/ 413 w 419"/>
                <a:gd name="T3" fmla="*/ 244 h 355"/>
                <a:gd name="T4" fmla="*/ 404 w 419"/>
                <a:gd name="T5" fmla="*/ 262 h 355"/>
                <a:gd name="T6" fmla="*/ 386 w 419"/>
                <a:gd name="T7" fmla="*/ 275 h 355"/>
                <a:gd name="T8" fmla="*/ 371 w 419"/>
                <a:gd name="T9" fmla="*/ 287 h 355"/>
                <a:gd name="T10" fmla="*/ 336 w 419"/>
                <a:gd name="T11" fmla="*/ 275 h 355"/>
                <a:gd name="T12" fmla="*/ 330 w 419"/>
                <a:gd name="T13" fmla="*/ 279 h 355"/>
                <a:gd name="T14" fmla="*/ 330 w 419"/>
                <a:gd name="T15" fmla="*/ 289 h 355"/>
                <a:gd name="T16" fmla="*/ 332 w 419"/>
                <a:gd name="T17" fmla="*/ 300 h 355"/>
                <a:gd name="T18" fmla="*/ 336 w 419"/>
                <a:gd name="T19" fmla="*/ 312 h 355"/>
                <a:gd name="T20" fmla="*/ 308 w 419"/>
                <a:gd name="T21" fmla="*/ 304 h 355"/>
                <a:gd name="T22" fmla="*/ 283 w 419"/>
                <a:gd name="T23" fmla="*/ 296 h 355"/>
                <a:gd name="T24" fmla="*/ 260 w 419"/>
                <a:gd name="T25" fmla="*/ 283 h 355"/>
                <a:gd name="T26" fmla="*/ 239 w 419"/>
                <a:gd name="T27" fmla="*/ 271 h 355"/>
                <a:gd name="T28" fmla="*/ 215 w 419"/>
                <a:gd name="T29" fmla="*/ 256 h 355"/>
                <a:gd name="T30" fmla="*/ 192 w 419"/>
                <a:gd name="T31" fmla="*/ 242 h 355"/>
                <a:gd name="T32" fmla="*/ 167 w 419"/>
                <a:gd name="T33" fmla="*/ 227 h 355"/>
                <a:gd name="T34" fmla="*/ 144 w 419"/>
                <a:gd name="T35" fmla="*/ 215 h 355"/>
                <a:gd name="T36" fmla="*/ 144 w 419"/>
                <a:gd name="T37" fmla="*/ 229 h 355"/>
                <a:gd name="T38" fmla="*/ 287 w 419"/>
                <a:gd name="T39" fmla="*/ 347 h 355"/>
                <a:gd name="T40" fmla="*/ 254 w 419"/>
                <a:gd name="T41" fmla="*/ 355 h 355"/>
                <a:gd name="T42" fmla="*/ 221 w 419"/>
                <a:gd name="T43" fmla="*/ 349 h 355"/>
                <a:gd name="T44" fmla="*/ 186 w 419"/>
                <a:gd name="T45" fmla="*/ 333 h 355"/>
                <a:gd name="T46" fmla="*/ 153 w 419"/>
                <a:gd name="T47" fmla="*/ 314 h 355"/>
                <a:gd name="T48" fmla="*/ 116 w 419"/>
                <a:gd name="T49" fmla="*/ 291 h 355"/>
                <a:gd name="T50" fmla="*/ 82 w 419"/>
                <a:gd name="T51" fmla="*/ 273 h 355"/>
                <a:gd name="T52" fmla="*/ 47 w 419"/>
                <a:gd name="T53" fmla="*/ 262 h 355"/>
                <a:gd name="T54" fmla="*/ 12 w 419"/>
                <a:gd name="T55" fmla="*/ 264 h 355"/>
                <a:gd name="T56" fmla="*/ 4 w 419"/>
                <a:gd name="T57" fmla="*/ 252 h 355"/>
                <a:gd name="T58" fmla="*/ 2 w 419"/>
                <a:gd name="T59" fmla="*/ 240 h 355"/>
                <a:gd name="T60" fmla="*/ 0 w 419"/>
                <a:gd name="T61" fmla="*/ 227 h 355"/>
                <a:gd name="T62" fmla="*/ 6 w 419"/>
                <a:gd name="T63" fmla="*/ 215 h 355"/>
                <a:gd name="T64" fmla="*/ 10 w 419"/>
                <a:gd name="T65" fmla="*/ 201 h 355"/>
                <a:gd name="T66" fmla="*/ 18 w 419"/>
                <a:gd name="T67" fmla="*/ 188 h 355"/>
                <a:gd name="T68" fmla="*/ 25 w 419"/>
                <a:gd name="T69" fmla="*/ 176 h 355"/>
                <a:gd name="T70" fmla="*/ 35 w 419"/>
                <a:gd name="T71" fmla="*/ 169 h 355"/>
                <a:gd name="T72" fmla="*/ 51 w 419"/>
                <a:gd name="T73" fmla="*/ 172 h 355"/>
                <a:gd name="T74" fmla="*/ 64 w 419"/>
                <a:gd name="T75" fmla="*/ 184 h 355"/>
                <a:gd name="T76" fmla="*/ 76 w 419"/>
                <a:gd name="T77" fmla="*/ 196 h 355"/>
                <a:gd name="T78" fmla="*/ 89 w 419"/>
                <a:gd name="T79" fmla="*/ 209 h 355"/>
                <a:gd name="T80" fmla="*/ 99 w 419"/>
                <a:gd name="T81" fmla="*/ 219 h 355"/>
                <a:gd name="T82" fmla="*/ 111 w 419"/>
                <a:gd name="T83" fmla="*/ 223 h 355"/>
                <a:gd name="T84" fmla="*/ 124 w 419"/>
                <a:gd name="T85" fmla="*/ 221 h 355"/>
                <a:gd name="T86" fmla="*/ 144 w 419"/>
                <a:gd name="T87" fmla="*/ 215 h 355"/>
                <a:gd name="T88" fmla="*/ 122 w 419"/>
                <a:gd name="T89" fmla="*/ 194 h 355"/>
                <a:gd name="T90" fmla="*/ 101 w 419"/>
                <a:gd name="T91" fmla="*/ 172 h 355"/>
                <a:gd name="T92" fmla="*/ 80 w 419"/>
                <a:gd name="T93" fmla="*/ 147 h 355"/>
                <a:gd name="T94" fmla="*/ 64 w 419"/>
                <a:gd name="T95" fmla="*/ 120 h 355"/>
                <a:gd name="T96" fmla="*/ 52 w 419"/>
                <a:gd name="T97" fmla="*/ 89 h 355"/>
                <a:gd name="T98" fmla="*/ 51 w 419"/>
                <a:gd name="T99" fmla="*/ 60 h 355"/>
                <a:gd name="T100" fmla="*/ 58 w 419"/>
                <a:gd name="T101" fmla="*/ 29 h 355"/>
                <a:gd name="T102" fmla="*/ 84 w 419"/>
                <a:gd name="T103" fmla="*/ 0 h 355"/>
                <a:gd name="T104" fmla="*/ 419 w 419"/>
                <a:gd name="T105" fmla="*/ 229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19" h="355">
                  <a:moveTo>
                    <a:pt x="419" y="229"/>
                  </a:moveTo>
                  <a:lnTo>
                    <a:pt x="413" y="244"/>
                  </a:lnTo>
                  <a:lnTo>
                    <a:pt x="404" y="262"/>
                  </a:lnTo>
                  <a:lnTo>
                    <a:pt x="386" y="275"/>
                  </a:lnTo>
                  <a:lnTo>
                    <a:pt x="371" y="287"/>
                  </a:lnTo>
                  <a:lnTo>
                    <a:pt x="336" y="275"/>
                  </a:lnTo>
                  <a:lnTo>
                    <a:pt x="330" y="279"/>
                  </a:lnTo>
                  <a:lnTo>
                    <a:pt x="330" y="289"/>
                  </a:lnTo>
                  <a:lnTo>
                    <a:pt x="332" y="300"/>
                  </a:lnTo>
                  <a:lnTo>
                    <a:pt x="336" y="312"/>
                  </a:lnTo>
                  <a:lnTo>
                    <a:pt x="308" y="304"/>
                  </a:lnTo>
                  <a:lnTo>
                    <a:pt x="283" y="296"/>
                  </a:lnTo>
                  <a:lnTo>
                    <a:pt x="260" y="283"/>
                  </a:lnTo>
                  <a:lnTo>
                    <a:pt x="239" y="271"/>
                  </a:lnTo>
                  <a:lnTo>
                    <a:pt x="215" y="256"/>
                  </a:lnTo>
                  <a:lnTo>
                    <a:pt x="192" y="242"/>
                  </a:lnTo>
                  <a:lnTo>
                    <a:pt x="167" y="227"/>
                  </a:lnTo>
                  <a:lnTo>
                    <a:pt x="144" y="215"/>
                  </a:lnTo>
                  <a:lnTo>
                    <a:pt x="144" y="229"/>
                  </a:lnTo>
                  <a:lnTo>
                    <a:pt x="287" y="347"/>
                  </a:lnTo>
                  <a:lnTo>
                    <a:pt x="254" y="355"/>
                  </a:lnTo>
                  <a:lnTo>
                    <a:pt x="221" y="349"/>
                  </a:lnTo>
                  <a:lnTo>
                    <a:pt x="186" y="333"/>
                  </a:lnTo>
                  <a:lnTo>
                    <a:pt x="153" y="314"/>
                  </a:lnTo>
                  <a:lnTo>
                    <a:pt x="116" y="291"/>
                  </a:lnTo>
                  <a:lnTo>
                    <a:pt x="82" y="273"/>
                  </a:lnTo>
                  <a:lnTo>
                    <a:pt x="47" y="262"/>
                  </a:lnTo>
                  <a:lnTo>
                    <a:pt x="12" y="264"/>
                  </a:lnTo>
                  <a:lnTo>
                    <a:pt x="4" y="252"/>
                  </a:lnTo>
                  <a:lnTo>
                    <a:pt x="2" y="240"/>
                  </a:lnTo>
                  <a:lnTo>
                    <a:pt x="0" y="227"/>
                  </a:lnTo>
                  <a:lnTo>
                    <a:pt x="6" y="215"/>
                  </a:lnTo>
                  <a:lnTo>
                    <a:pt x="10" y="201"/>
                  </a:lnTo>
                  <a:lnTo>
                    <a:pt x="18" y="188"/>
                  </a:lnTo>
                  <a:lnTo>
                    <a:pt x="25" y="176"/>
                  </a:lnTo>
                  <a:lnTo>
                    <a:pt x="35" y="169"/>
                  </a:lnTo>
                  <a:lnTo>
                    <a:pt x="51" y="172"/>
                  </a:lnTo>
                  <a:lnTo>
                    <a:pt x="64" y="184"/>
                  </a:lnTo>
                  <a:lnTo>
                    <a:pt x="76" y="196"/>
                  </a:lnTo>
                  <a:lnTo>
                    <a:pt x="89" y="209"/>
                  </a:lnTo>
                  <a:lnTo>
                    <a:pt x="99" y="219"/>
                  </a:lnTo>
                  <a:lnTo>
                    <a:pt x="111" y="223"/>
                  </a:lnTo>
                  <a:lnTo>
                    <a:pt x="124" y="221"/>
                  </a:lnTo>
                  <a:lnTo>
                    <a:pt x="144" y="215"/>
                  </a:lnTo>
                  <a:lnTo>
                    <a:pt x="122" y="194"/>
                  </a:lnTo>
                  <a:lnTo>
                    <a:pt x="101" y="172"/>
                  </a:lnTo>
                  <a:lnTo>
                    <a:pt x="80" y="147"/>
                  </a:lnTo>
                  <a:lnTo>
                    <a:pt x="64" y="120"/>
                  </a:lnTo>
                  <a:lnTo>
                    <a:pt x="52" y="89"/>
                  </a:lnTo>
                  <a:lnTo>
                    <a:pt x="51" y="60"/>
                  </a:lnTo>
                  <a:lnTo>
                    <a:pt x="58" y="29"/>
                  </a:lnTo>
                  <a:lnTo>
                    <a:pt x="84" y="0"/>
                  </a:lnTo>
                  <a:lnTo>
                    <a:pt x="419" y="22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54" name="Freeform 42">
              <a:extLst>
                <a:ext uri="{FF2B5EF4-FFF2-40B4-BE49-F238E27FC236}">
                  <a16:creationId xmlns:a16="http://schemas.microsoft.com/office/drawing/2014/main" id="{A3062A63-ABD5-4526-A6E7-D2D9BD8F62AD}"/>
                </a:ext>
              </a:extLst>
            </p:cNvPr>
            <p:cNvSpPr>
              <a:spLocks/>
            </p:cNvSpPr>
            <p:nvPr/>
          </p:nvSpPr>
          <p:spPr bwMode="auto">
            <a:xfrm>
              <a:off x="1888" y="1967"/>
              <a:ext cx="269" cy="82"/>
            </a:xfrm>
            <a:custGeom>
              <a:avLst/>
              <a:gdLst>
                <a:gd name="T0" fmla="*/ 539 w 539"/>
                <a:gd name="T1" fmla="*/ 54 h 163"/>
                <a:gd name="T2" fmla="*/ 533 w 539"/>
                <a:gd name="T3" fmla="*/ 64 h 163"/>
                <a:gd name="T4" fmla="*/ 533 w 539"/>
                <a:gd name="T5" fmla="*/ 78 h 163"/>
                <a:gd name="T6" fmla="*/ 535 w 539"/>
                <a:gd name="T7" fmla="*/ 87 h 163"/>
                <a:gd name="T8" fmla="*/ 539 w 539"/>
                <a:gd name="T9" fmla="*/ 91 h 163"/>
                <a:gd name="T10" fmla="*/ 12 w 539"/>
                <a:gd name="T11" fmla="*/ 163 h 163"/>
                <a:gd name="T12" fmla="*/ 2 w 539"/>
                <a:gd name="T13" fmla="*/ 151 h 163"/>
                <a:gd name="T14" fmla="*/ 0 w 539"/>
                <a:gd name="T15" fmla="*/ 140 h 163"/>
                <a:gd name="T16" fmla="*/ 0 w 539"/>
                <a:gd name="T17" fmla="*/ 126 h 163"/>
                <a:gd name="T18" fmla="*/ 6 w 539"/>
                <a:gd name="T19" fmla="*/ 113 h 163"/>
                <a:gd name="T20" fmla="*/ 12 w 539"/>
                <a:gd name="T21" fmla="*/ 97 h 163"/>
                <a:gd name="T22" fmla="*/ 21 w 539"/>
                <a:gd name="T23" fmla="*/ 82 h 163"/>
                <a:gd name="T24" fmla="*/ 33 w 539"/>
                <a:gd name="T25" fmla="*/ 66 h 163"/>
                <a:gd name="T26" fmla="*/ 47 w 539"/>
                <a:gd name="T27" fmla="*/ 54 h 163"/>
                <a:gd name="T28" fmla="*/ 112 w 539"/>
                <a:gd name="T29" fmla="*/ 49 h 163"/>
                <a:gd name="T30" fmla="*/ 178 w 539"/>
                <a:gd name="T31" fmla="*/ 37 h 163"/>
                <a:gd name="T32" fmla="*/ 242 w 539"/>
                <a:gd name="T33" fmla="*/ 21 h 163"/>
                <a:gd name="T34" fmla="*/ 306 w 539"/>
                <a:gd name="T35" fmla="*/ 10 h 163"/>
                <a:gd name="T36" fmla="*/ 365 w 539"/>
                <a:gd name="T37" fmla="*/ 0 h 163"/>
                <a:gd name="T38" fmla="*/ 425 w 539"/>
                <a:gd name="T39" fmla="*/ 2 h 163"/>
                <a:gd name="T40" fmla="*/ 483 w 539"/>
                <a:gd name="T41" fmla="*/ 18 h 163"/>
                <a:gd name="T42" fmla="*/ 539 w 539"/>
                <a:gd name="T43" fmla="*/ 54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9" h="163">
                  <a:moveTo>
                    <a:pt x="539" y="54"/>
                  </a:moveTo>
                  <a:lnTo>
                    <a:pt x="533" y="64"/>
                  </a:lnTo>
                  <a:lnTo>
                    <a:pt x="533" y="78"/>
                  </a:lnTo>
                  <a:lnTo>
                    <a:pt x="535" y="87"/>
                  </a:lnTo>
                  <a:lnTo>
                    <a:pt x="539" y="91"/>
                  </a:lnTo>
                  <a:lnTo>
                    <a:pt x="12" y="163"/>
                  </a:lnTo>
                  <a:lnTo>
                    <a:pt x="2" y="151"/>
                  </a:lnTo>
                  <a:lnTo>
                    <a:pt x="0" y="140"/>
                  </a:lnTo>
                  <a:lnTo>
                    <a:pt x="0" y="126"/>
                  </a:lnTo>
                  <a:lnTo>
                    <a:pt x="6" y="113"/>
                  </a:lnTo>
                  <a:lnTo>
                    <a:pt x="12" y="97"/>
                  </a:lnTo>
                  <a:lnTo>
                    <a:pt x="21" y="82"/>
                  </a:lnTo>
                  <a:lnTo>
                    <a:pt x="33" y="66"/>
                  </a:lnTo>
                  <a:lnTo>
                    <a:pt x="47" y="54"/>
                  </a:lnTo>
                  <a:lnTo>
                    <a:pt x="112" y="49"/>
                  </a:lnTo>
                  <a:lnTo>
                    <a:pt x="178" y="37"/>
                  </a:lnTo>
                  <a:lnTo>
                    <a:pt x="242" y="21"/>
                  </a:lnTo>
                  <a:lnTo>
                    <a:pt x="306" y="10"/>
                  </a:lnTo>
                  <a:lnTo>
                    <a:pt x="365" y="0"/>
                  </a:lnTo>
                  <a:lnTo>
                    <a:pt x="425" y="2"/>
                  </a:lnTo>
                  <a:lnTo>
                    <a:pt x="483" y="18"/>
                  </a:lnTo>
                  <a:lnTo>
                    <a:pt x="539" y="5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55" name="Freeform 43">
              <a:extLst>
                <a:ext uri="{FF2B5EF4-FFF2-40B4-BE49-F238E27FC236}">
                  <a16:creationId xmlns:a16="http://schemas.microsoft.com/office/drawing/2014/main" id="{79BBF0A1-2CBC-4D69-827F-54483C0457AE}"/>
                </a:ext>
              </a:extLst>
            </p:cNvPr>
            <p:cNvSpPr>
              <a:spLocks/>
            </p:cNvSpPr>
            <p:nvPr/>
          </p:nvSpPr>
          <p:spPr bwMode="auto">
            <a:xfrm>
              <a:off x="2295" y="1958"/>
              <a:ext cx="41" cy="55"/>
            </a:xfrm>
            <a:custGeom>
              <a:avLst/>
              <a:gdLst>
                <a:gd name="T0" fmla="*/ 83 w 83"/>
                <a:gd name="T1" fmla="*/ 0 h 108"/>
                <a:gd name="T2" fmla="*/ 0 w 83"/>
                <a:gd name="T3" fmla="*/ 108 h 108"/>
                <a:gd name="T4" fmla="*/ 83 w 83"/>
                <a:gd name="T5" fmla="*/ 0 h 108"/>
              </a:gdLst>
              <a:ahLst/>
              <a:cxnLst>
                <a:cxn ang="0">
                  <a:pos x="T0" y="T1"/>
                </a:cxn>
                <a:cxn ang="0">
                  <a:pos x="T2" y="T3"/>
                </a:cxn>
                <a:cxn ang="0">
                  <a:pos x="T4" y="T5"/>
                </a:cxn>
              </a:cxnLst>
              <a:rect l="0" t="0" r="r" b="b"/>
              <a:pathLst>
                <a:path w="83" h="108">
                  <a:moveTo>
                    <a:pt x="83" y="0"/>
                  </a:moveTo>
                  <a:lnTo>
                    <a:pt x="0" y="108"/>
                  </a:lnTo>
                  <a:lnTo>
                    <a:pt x="8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56" name="Freeform 44">
              <a:extLst>
                <a:ext uri="{FF2B5EF4-FFF2-40B4-BE49-F238E27FC236}">
                  <a16:creationId xmlns:a16="http://schemas.microsoft.com/office/drawing/2014/main" id="{DFF7935D-35B6-4040-BA17-DD924B369BEC}"/>
                </a:ext>
              </a:extLst>
            </p:cNvPr>
            <p:cNvSpPr>
              <a:spLocks/>
            </p:cNvSpPr>
            <p:nvPr/>
          </p:nvSpPr>
          <p:spPr bwMode="auto">
            <a:xfrm>
              <a:off x="1635" y="2043"/>
              <a:ext cx="162" cy="77"/>
            </a:xfrm>
            <a:custGeom>
              <a:avLst/>
              <a:gdLst>
                <a:gd name="T0" fmla="*/ 324 w 324"/>
                <a:gd name="T1" fmla="*/ 0 h 155"/>
                <a:gd name="T2" fmla="*/ 283 w 324"/>
                <a:gd name="T3" fmla="*/ 10 h 155"/>
                <a:gd name="T4" fmla="*/ 242 w 324"/>
                <a:gd name="T5" fmla="*/ 28 h 155"/>
                <a:gd name="T6" fmla="*/ 203 w 324"/>
                <a:gd name="T7" fmla="*/ 49 h 155"/>
                <a:gd name="T8" fmla="*/ 165 w 324"/>
                <a:gd name="T9" fmla="*/ 72 h 155"/>
                <a:gd name="T10" fmla="*/ 124 w 324"/>
                <a:gd name="T11" fmla="*/ 95 h 155"/>
                <a:gd name="T12" fmla="*/ 85 w 324"/>
                <a:gd name="T13" fmla="*/ 119 h 155"/>
                <a:gd name="T14" fmla="*/ 42 w 324"/>
                <a:gd name="T15" fmla="*/ 138 h 155"/>
                <a:gd name="T16" fmla="*/ 0 w 324"/>
                <a:gd name="T17" fmla="*/ 155 h 155"/>
                <a:gd name="T18" fmla="*/ 33 w 324"/>
                <a:gd name="T19" fmla="*/ 138 h 155"/>
                <a:gd name="T20" fmla="*/ 66 w 324"/>
                <a:gd name="T21" fmla="*/ 117 h 155"/>
                <a:gd name="T22" fmla="*/ 97 w 324"/>
                <a:gd name="T23" fmla="*/ 92 h 155"/>
                <a:gd name="T24" fmla="*/ 134 w 324"/>
                <a:gd name="T25" fmla="*/ 68 h 155"/>
                <a:gd name="T26" fmla="*/ 170 w 324"/>
                <a:gd name="T27" fmla="*/ 43 h 155"/>
                <a:gd name="T28" fmla="*/ 213 w 324"/>
                <a:gd name="T29" fmla="*/ 24 h 155"/>
                <a:gd name="T30" fmla="*/ 264 w 324"/>
                <a:gd name="T31" fmla="*/ 8 h 155"/>
                <a:gd name="T32" fmla="*/ 324 w 324"/>
                <a:gd name="T33"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4" h="155">
                  <a:moveTo>
                    <a:pt x="324" y="0"/>
                  </a:moveTo>
                  <a:lnTo>
                    <a:pt x="283" y="10"/>
                  </a:lnTo>
                  <a:lnTo>
                    <a:pt x="242" y="28"/>
                  </a:lnTo>
                  <a:lnTo>
                    <a:pt x="203" y="49"/>
                  </a:lnTo>
                  <a:lnTo>
                    <a:pt x="165" y="72"/>
                  </a:lnTo>
                  <a:lnTo>
                    <a:pt x="124" y="95"/>
                  </a:lnTo>
                  <a:lnTo>
                    <a:pt x="85" y="119"/>
                  </a:lnTo>
                  <a:lnTo>
                    <a:pt x="42" y="138"/>
                  </a:lnTo>
                  <a:lnTo>
                    <a:pt x="0" y="155"/>
                  </a:lnTo>
                  <a:lnTo>
                    <a:pt x="33" y="138"/>
                  </a:lnTo>
                  <a:lnTo>
                    <a:pt x="66" y="117"/>
                  </a:lnTo>
                  <a:lnTo>
                    <a:pt x="97" y="92"/>
                  </a:lnTo>
                  <a:lnTo>
                    <a:pt x="134" y="68"/>
                  </a:lnTo>
                  <a:lnTo>
                    <a:pt x="170" y="43"/>
                  </a:lnTo>
                  <a:lnTo>
                    <a:pt x="213" y="24"/>
                  </a:lnTo>
                  <a:lnTo>
                    <a:pt x="264" y="8"/>
                  </a:lnTo>
                  <a:lnTo>
                    <a:pt x="324" y="0"/>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57" name="Freeform 45">
              <a:extLst>
                <a:ext uri="{FF2B5EF4-FFF2-40B4-BE49-F238E27FC236}">
                  <a16:creationId xmlns:a16="http://schemas.microsoft.com/office/drawing/2014/main" id="{F3C6A21B-4C39-4D27-BFA7-E9A87A6A409B}"/>
                </a:ext>
              </a:extLst>
            </p:cNvPr>
            <p:cNvSpPr>
              <a:spLocks/>
            </p:cNvSpPr>
            <p:nvPr/>
          </p:nvSpPr>
          <p:spPr bwMode="auto">
            <a:xfrm>
              <a:off x="903" y="2148"/>
              <a:ext cx="433" cy="376"/>
            </a:xfrm>
            <a:custGeom>
              <a:avLst/>
              <a:gdLst>
                <a:gd name="T0" fmla="*/ 863 w 864"/>
                <a:gd name="T1" fmla="*/ 339 h 752"/>
                <a:gd name="T2" fmla="*/ 857 w 864"/>
                <a:gd name="T3" fmla="*/ 407 h 752"/>
                <a:gd name="T4" fmla="*/ 826 w 864"/>
                <a:gd name="T5" fmla="*/ 465 h 752"/>
                <a:gd name="T6" fmla="*/ 785 w 864"/>
                <a:gd name="T7" fmla="*/ 523 h 752"/>
                <a:gd name="T8" fmla="*/ 748 w 864"/>
                <a:gd name="T9" fmla="*/ 560 h 752"/>
                <a:gd name="T10" fmla="*/ 721 w 864"/>
                <a:gd name="T11" fmla="*/ 599 h 752"/>
                <a:gd name="T12" fmla="*/ 694 w 864"/>
                <a:gd name="T13" fmla="*/ 657 h 752"/>
                <a:gd name="T14" fmla="*/ 659 w 864"/>
                <a:gd name="T15" fmla="*/ 713 h 752"/>
                <a:gd name="T16" fmla="*/ 647 w 864"/>
                <a:gd name="T17" fmla="*/ 715 h 752"/>
                <a:gd name="T18" fmla="*/ 651 w 864"/>
                <a:gd name="T19" fmla="*/ 680 h 752"/>
                <a:gd name="T20" fmla="*/ 638 w 864"/>
                <a:gd name="T21" fmla="*/ 643 h 752"/>
                <a:gd name="T22" fmla="*/ 624 w 864"/>
                <a:gd name="T23" fmla="*/ 608 h 752"/>
                <a:gd name="T24" fmla="*/ 587 w 864"/>
                <a:gd name="T25" fmla="*/ 568 h 752"/>
                <a:gd name="T26" fmla="*/ 564 w 864"/>
                <a:gd name="T27" fmla="*/ 748 h 752"/>
                <a:gd name="T28" fmla="*/ 502 w 864"/>
                <a:gd name="T29" fmla="*/ 744 h 752"/>
                <a:gd name="T30" fmla="*/ 457 w 864"/>
                <a:gd name="T31" fmla="*/ 703 h 752"/>
                <a:gd name="T32" fmla="*/ 434 w 864"/>
                <a:gd name="T33" fmla="*/ 645 h 752"/>
                <a:gd name="T34" fmla="*/ 395 w 864"/>
                <a:gd name="T35" fmla="*/ 651 h 752"/>
                <a:gd name="T36" fmla="*/ 372 w 864"/>
                <a:gd name="T37" fmla="*/ 622 h 752"/>
                <a:gd name="T38" fmla="*/ 349 w 864"/>
                <a:gd name="T39" fmla="*/ 603 h 752"/>
                <a:gd name="T40" fmla="*/ 308 w 864"/>
                <a:gd name="T41" fmla="*/ 663 h 752"/>
                <a:gd name="T42" fmla="*/ 223 w 864"/>
                <a:gd name="T43" fmla="*/ 605 h 752"/>
                <a:gd name="T44" fmla="*/ 131 w 864"/>
                <a:gd name="T45" fmla="*/ 519 h 752"/>
                <a:gd name="T46" fmla="*/ 40 w 864"/>
                <a:gd name="T47" fmla="*/ 428 h 752"/>
                <a:gd name="T48" fmla="*/ 108 w 864"/>
                <a:gd name="T49" fmla="*/ 256 h 752"/>
                <a:gd name="T50" fmla="*/ 147 w 864"/>
                <a:gd name="T51" fmla="*/ 351 h 752"/>
                <a:gd name="T52" fmla="*/ 203 w 864"/>
                <a:gd name="T53" fmla="*/ 444 h 752"/>
                <a:gd name="T54" fmla="*/ 269 w 864"/>
                <a:gd name="T55" fmla="*/ 531 h 752"/>
                <a:gd name="T56" fmla="*/ 337 w 864"/>
                <a:gd name="T57" fmla="*/ 614 h 752"/>
                <a:gd name="T58" fmla="*/ 308 w 864"/>
                <a:gd name="T59" fmla="*/ 500 h 752"/>
                <a:gd name="T60" fmla="*/ 248 w 864"/>
                <a:gd name="T61" fmla="*/ 403 h 752"/>
                <a:gd name="T62" fmla="*/ 188 w 864"/>
                <a:gd name="T63" fmla="*/ 302 h 752"/>
                <a:gd name="T64" fmla="*/ 168 w 864"/>
                <a:gd name="T65" fmla="*/ 184 h 752"/>
                <a:gd name="T66" fmla="*/ 193 w 864"/>
                <a:gd name="T67" fmla="*/ 151 h 752"/>
                <a:gd name="T68" fmla="*/ 223 w 864"/>
                <a:gd name="T69" fmla="*/ 130 h 752"/>
                <a:gd name="T70" fmla="*/ 252 w 864"/>
                <a:gd name="T71" fmla="*/ 116 h 752"/>
                <a:gd name="T72" fmla="*/ 289 w 864"/>
                <a:gd name="T73" fmla="*/ 112 h 752"/>
                <a:gd name="T74" fmla="*/ 312 w 864"/>
                <a:gd name="T75" fmla="*/ 166 h 752"/>
                <a:gd name="T76" fmla="*/ 337 w 864"/>
                <a:gd name="T77" fmla="*/ 223 h 752"/>
                <a:gd name="T78" fmla="*/ 362 w 864"/>
                <a:gd name="T79" fmla="*/ 277 h 752"/>
                <a:gd name="T80" fmla="*/ 395 w 864"/>
                <a:gd name="T81" fmla="*/ 327 h 752"/>
                <a:gd name="T82" fmla="*/ 399 w 864"/>
                <a:gd name="T83" fmla="*/ 269 h 752"/>
                <a:gd name="T84" fmla="*/ 385 w 864"/>
                <a:gd name="T85" fmla="*/ 211 h 752"/>
                <a:gd name="T86" fmla="*/ 364 w 864"/>
                <a:gd name="T87" fmla="*/ 149 h 752"/>
                <a:gd name="T88" fmla="*/ 349 w 864"/>
                <a:gd name="T89" fmla="*/ 87 h 752"/>
                <a:gd name="T90" fmla="*/ 387 w 864"/>
                <a:gd name="T91" fmla="*/ 85 h 752"/>
                <a:gd name="T92" fmla="*/ 426 w 864"/>
                <a:gd name="T93" fmla="*/ 73 h 752"/>
                <a:gd name="T94" fmla="*/ 465 w 864"/>
                <a:gd name="T95" fmla="*/ 58 h 752"/>
                <a:gd name="T96" fmla="*/ 515 w 864"/>
                <a:gd name="T97" fmla="*/ 52 h 752"/>
                <a:gd name="T98" fmla="*/ 531 w 864"/>
                <a:gd name="T99" fmla="*/ 91 h 752"/>
                <a:gd name="T100" fmla="*/ 546 w 864"/>
                <a:gd name="T101" fmla="*/ 133 h 752"/>
                <a:gd name="T102" fmla="*/ 564 w 864"/>
                <a:gd name="T103" fmla="*/ 165 h 752"/>
                <a:gd name="T104" fmla="*/ 587 w 864"/>
                <a:gd name="T105" fmla="*/ 172 h 752"/>
                <a:gd name="T106" fmla="*/ 626 w 864"/>
                <a:gd name="T107" fmla="*/ 0 h 752"/>
                <a:gd name="T108" fmla="*/ 711 w 864"/>
                <a:gd name="T109" fmla="*/ 52 h 752"/>
                <a:gd name="T110" fmla="*/ 766 w 864"/>
                <a:gd name="T111" fmla="*/ 149 h 752"/>
                <a:gd name="T112" fmla="*/ 818 w 864"/>
                <a:gd name="T113" fmla="*/ 258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64" h="752">
                  <a:moveTo>
                    <a:pt x="851" y="304"/>
                  </a:moveTo>
                  <a:lnTo>
                    <a:pt x="863" y="339"/>
                  </a:lnTo>
                  <a:lnTo>
                    <a:pt x="864" y="376"/>
                  </a:lnTo>
                  <a:lnTo>
                    <a:pt x="857" y="407"/>
                  </a:lnTo>
                  <a:lnTo>
                    <a:pt x="845" y="438"/>
                  </a:lnTo>
                  <a:lnTo>
                    <a:pt x="826" y="465"/>
                  </a:lnTo>
                  <a:lnTo>
                    <a:pt x="806" y="494"/>
                  </a:lnTo>
                  <a:lnTo>
                    <a:pt x="785" y="523"/>
                  </a:lnTo>
                  <a:lnTo>
                    <a:pt x="768" y="556"/>
                  </a:lnTo>
                  <a:lnTo>
                    <a:pt x="748" y="560"/>
                  </a:lnTo>
                  <a:lnTo>
                    <a:pt x="735" y="577"/>
                  </a:lnTo>
                  <a:lnTo>
                    <a:pt x="721" y="599"/>
                  </a:lnTo>
                  <a:lnTo>
                    <a:pt x="709" y="628"/>
                  </a:lnTo>
                  <a:lnTo>
                    <a:pt x="694" y="657"/>
                  </a:lnTo>
                  <a:lnTo>
                    <a:pt x="678" y="686"/>
                  </a:lnTo>
                  <a:lnTo>
                    <a:pt x="659" y="713"/>
                  </a:lnTo>
                  <a:lnTo>
                    <a:pt x="636" y="734"/>
                  </a:lnTo>
                  <a:lnTo>
                    <a:pt x="647" y="715"/>
                  </a:lnTo>
                  <a:lnTo>
                    <a:pt x="653" y="698"/>
                  </a:lnTo>
                  <a:lnTo>
                    <a:pt x="651" y="680"/>
                  </a:lnTo>
                  <a:lnTo>
                    <a:pt x="647" y="663"/>
                  </a:lnTo>
                  <a:lnTo>
                    <a:pt x="638" y="643"/>
                  </a:lnTo>
                  <a:lnTo>
                    <a:pt x="632" y="626"/>
                  </a:lnTo>
                  <a:lnTo>
                    <a:pt x="624" y="608"/>
                  </a:lnTo>
                  <a:lnTo>
                    <a:pt x="624" y="591"/>
                  </a:lnTo>
                  <a:lnTo>
                    <a:pt x="587" y="568"/>
                  </a:lnTo>
                  <a:lnTo>
                    <a:pt x="601" y="734"/>
                  </a:lnTo>
                  <a:lnTo>
                    <a:pt x="564" y="748"/>
                  </a:lnTo>
                  <a:lnTo>
                    <a:pt x="533" y="752"/>
                  </a:lnTo>
                  <a:lnTo>
                    <a:pt x="502" y="744"/>
                  </a:lnTo>
                  <a:lnTo>
                    <a:pt x="479" y="729"/>
                  </a:lnTo>
                  <a:lnTo>
                    <a:pt x="457" y="703"/>
                  </a:lnTo>
                  <a:lnTo>
                    <a:pt x="444" y="676"/>
                  </a:lnTo>
                  <a:lnTo>
                    <a:pt x="434" y="645"/>
                  </a:lnTo>
                  <a:lnTo>
                    <a:pt x="432" y="614"/>
                  </a:lnTo>
                  <a:lnTo>
                    <a:pt x="395" y="651"/>
                  </a:lnTo>
                  <a:lnTo>
                    <a:pt x="384" y="634"/>
                  </a:lnTo>
                  <a:lnTo>
                    <a:pt x="372" y="622"/>
                  </a:lnTo>
                  <a:lnTo>
                    <a:pt x="358" y="610"/>
                  </a:lnTo>
                  <a:lnTo>
                    <a:pt x="349" y="603"/>
                  </a:lnTo>
                  <a:lnTo>
                    <a:pt x="349" y="674"/>
                  </a:lnTo>
                  <a:lnTo>
                    <a:pt x="308" y="663"/>
                  </a:lnTo>
                  <a:lnTo>
                    <a:pt x="267" y="639"/>
                  </a:lnTo>
                  <a:lnTo>
                    <a:pt x="223" y="605"/>
                  </a:lnTo>
                  <a:lnTo>
                    <a:pt x="178" y="566"/>
                  </a:lnTo>
                  <a:lnTo>
                    <a:pt x="131" y="519"/>
                  </a:lnTo>
                  <a:lnTo>
                    <a:pt x="85" y="475"/>
                  </a:lnTo>
                  <a:lnTo>
                    <a:pt x="40" y="428"/>
                  </a:lnTo>
                  <a:lnTo>
                    <a:pt x="0" y="387"/>
                  </a:lnTo>
                  <a:lnTo>
                    <a:pt x="108" y="256"/>
                  </a:lnTo>
                  <a:lnTo>
                    <a:pt x="124" y="302"/>
                  </a:lnTo>
                  <a:lnTo>
                    <a:pt x="147" y="351"/>
                  </a:lnTo>
                  <a:lnTo>
                    <a:pt x="172" y="397"/>
                  </a:lnTo>
                  <a:lnTo>
                    <a:pt x="203" y="444"/>
                  </a:lnTo>
                  <a:lnTo>
                    <a:pt x="234" y="486"/>
                  </a:lnTo>
                  <a:lnTo>
                    <a:pt x="269" y="531"/>
                  </a:lnTo>
                  <a:lnTo>
                    <a:pt x="302" y="572"/>
                  </a:lnTo>
                  <a:lnTo>
                    <a:pt x="337" y="614"/>
                  </a:lnTo>
                  <a:lnTo>
                    <a:pt x="327" y="554"/>
                  </a:lnTo>
                  <a:lnTo>
                    <a:pt x="308" y="500"/>
                  </a:lnTo>
                  <a:lnTo>
                    <a:pt x="279" y="449"/>
                  </a:lnTo>
                  <a:lnTo>
                    <a:pt x="248" y="403"/>
                  </a:lnTo>
                  <a:lnTo>
                    <a:pt x="215" y="353"/>
                  </a:lnTo>
                  <a:lnTo>
                    <a:pt x="188" y="302"/>
                  </a:lnTo>
                  <a:lnTo>
                    <a:pt x="170" y="246"/>
                  </a:lnTo>
                  <a:lnTo>
                    <a:pt x="168" y="184"/>
                  </a:lnTo>
                  <a:lnTo>
                    <a:pt x="180" y="165"/>
                  </a:lnTo>
                  <a:lnTo>
                    <a:pt x="193" y="151"/>
                  </a:lnTo>
                  <a:lnTo>
                    <a:pt x="207" y="137"/>
                  </a:lnTo>
                  <a:lnTo>
                    <a:pt x="223" y="130"/>
                  </a:lnTo>
                  <a:lnTo>
                    <a:pt x="236" y="120"/>
                  </a:lnTo>
                  <a:lnTo>
                    <a:pt x="252" y="116"/>
                  </a:lnTo>
                  <a:lnTo>
                    <a:pt x="269" y="112"/>
                  </a:lnTo>
                  <a:lnTo>
                    <a:pt x="289" y="112"/>
                  </a:lnTo>
                  <a:lnTo>
                    <a:pt x="300" y="137"/>
                  </a:lnTo>
                  <a:lnTo>
                    <a:pt x="312" y="166"/>
                  </a:lnTo>
                  <a:lnTo>
                    <a:pt x="323" y="194"/>
                  </a:lnTo>
                  <a:lnTo>
                    <a:pt x="337" y="223"/>
                  </a:lnTo>
                  <a:lnTo>
                    <a:pt x="349" y="250"/>
                  </a:lnTo>
                  <a:lnTo>
                    <a:pt x="362" y="277"/>
                  </a:lnTo>
                  <a:lnTo>
                    <a:pt x="378" y="302"/>
                  </a:lnTo>
                  <a:lnTo>
                    <a:pt x="395" y="327"/>
                  </a:lnTo>
                  <a:lnTo>
                    <a:pt x="399" y="298"/>
                  </a:lnTo>
                  <a:lnTo>
                    <a:pt x="399" y="269"/>
                  </a:lnTo>
                  <a:lnTo>
                    <a:pt x="393" y="240"/>
                  </a:lnTo>
                  <a:lnTo>
                    <a:pt x="385" y="211"/>
                  </a:lnTo>
                  <a:lnTo>
                    <a:pt x="374" y="180"/>
                  </a:lnTo>
                  <a:lnTo>
                    <a:pt x="364" y="149"/>
                  </a:lnTo>
                  <a:lnTo>
                    <a:pt x="353" y="118"/>
                  </a:lnTo>
                  <a:lnTo>
                    <a:pt x="349" y="87"/>
                  </a:lnTo>
                  <a:lnTo>
                    <a:pt x="368" y="87"/>
                  </a:lnTo>
                  <a:lnTo>
                    <a:pt x="387" y="85"/>
                  </a:lnTo>
                  <a:lnTo>
                    <a:pt x="407" y="79"/>
                  </a:lnTo>
                  <a:lnTo>
                    <a:pt x="426" y="73"/>
                  </a:lnTo>
                  <a:lnTo>
                    <a:pt x="444" y="64"/>
                  </a:lnTo>
                  <a:lnTo>
                    <a:pt x="465" y="58"/>
                  </a:lnTo>
                  <a:lnTo>
                    <a:pt x="488" y="52"/>
                  </a:lnTo>
                  <a:lnTo>
                    <a:pt x="515" y="52"/>
                  </a:lnTo>
                  <a:lnTo>
                    <a:pt x="523" y="70"/>
                  </a:lnTo>
                  <a:lnTo>
                    <a:pt x="531" y="91"/>
                  </a:lnTo>
                  <a:lnTo>
                    <a:pt x="539" y="112"/>
                  </a:lnTo>
                  <a:lnTo>
                    <a:pt x="546" y="133"/>
                  </a:lnTo>
                  <a:lnTo>
                    <a:pt x="554" y="149"/>
                  </a:lnTo>
                  <a:lnTo>
                    <a:pt x="564" y="165"/>
                  </a:lnTo>
                  <a:lnTo>
                    <a:pt x="574" y="170"/>
                  </a:lnTo>
                  <a:lnTo>
                    <a:pt x="587" y="172"/>
                  </a:lnTo>
                  <a:lnTo>
                    <a:pt x="564" y="4"/>
                  </a:lnTo>
                  <a:lnTo>
                    <a:pt x="626" y="0"/>
                  </a:lnTo>
                  <a:lnTo>
                    <a:pt x="674" y="19"/>
                  </a:lnTo>
                  <a:lnTo>
                    <a:pt x="711" y="52"/>
                  </a:lnTo>
                  <a:lnTo>
                    <a:pt x="742" y="99"/>
                  </a:lnTo>
                  <a:lnTo>
                    <a:pt x="766" y="149"/>
                  </a:lnTo>
                  <a:lnTo>
                    <a:pt x="791" y="205"/>
                  </a:lnTo>
                  <a:lnTo>
                    <a:pt x="818" y="258"/>
                  </a:lnTo>
                  <a:lnTo>
                    <a:pt x="851" y="30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58" name="Freeform 46">
              <a:extLst>
                <a:ext uri="{FF2B5EF4-FFF2-40B4-BE49-F238E27FC236}">
                  <a16:creationId xmlns:a16="http://schemas.microsoft.com/office/drawing/2014/main" id="{D6493FA4-A4AF-40F1-ADD8-50854917C887}"/>
                </a:ext>
              </a:extLst>
            </p:cNvPr>
            <p:cNvSpPr>
              <a:spLocks/>
            </p:cNvSpPr>
            <p:nvPr/>
          </p:nvSpPr>
          <p:spPr bwMode="auto">
            <a:xfrm>
              <a:off x="1839" y="2043"/>
              <a:ext cx="305" cy="83"/>
            </a:xfrm>
            <a:custGeom>
              <a:avLst/>
              <a:gdLst>
                <a:gd name="T0" fmla="*/ 588 w 611"/>
                <a:gd name="T1" fmla="*/ 107 h 167"/>
                <a:gd name="T2" fmla="*/ 0 w 611"/>
                <a:gd name="T3" fmla="*/ 167 h 167"/>
                <a:gd name="T4" fmla="*/ 10 w 611"/>
                <a:gd name="T5" fmla="*/ 103 h 167"/>
                <a:gd name="T6" fmla="*/ 39 w 611"/>
                <a:gd name="T7" fmla="*/ 70 h 167"/>
                <a:gd name="T8" fmla="*/ 80 w 611"/>
                <a:gd name="T9" fmla="*/ 55 h 167"/>
                <a:gd name="T10" fmla="*/ 132 w 611"/>
                <a:gd name="T11" fmla="*/ 53 h 167"/>
                <a:gd name="T12" fmla="*/ 186 w 611"/>
                <a:gd name="T13" fmla="*/ 53 h 167"/>
                <a:gd name="T14" fmla="*/ 242 w 611"/>
                <a:gd name="T15" fmla="*/ 53 h 167"/>
                <a:gd name="T16" fmla="*/ 291 w 611"/>
                <a:gd name="T17" fmla="*/ 41 h 167"/>
                <a:gd name="T18" fmla="*/ 336 w 611"/>
                <a:gd name="T19" fmla="*/ 12 h 167"/>
                <a:gd name="T20" fmla="*/ 611 w 611"/>
                <a:gd name="T21" fmla="*/ 0 h 167"/>
                <a:gd name="T22" fmla="*/ 588 w 611"/>
                <a:gd name="T23" fmla="*/ 107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11" h="167">
                  <a:moveTo>
                    <a:pt x="588" y="107"/>
                  </a:moveTo>
                  <a:lnTo>
                    <a:pt x="0" y="167"/>
                  </a:lnTo>
                  <a:lnTo>
                    <a:pt x="10" y="103"/>
                  </a:lnTo>
                  <a:lnTo>
                    <a:pt x="39" y="70"/>
                  </a:lnTo>
                  <a:lnTo>
                    <a:pt x="80" y="55"/>
                  </a:lnTo>
                  <a:lnTo>
                    <a:pt x="132" y="53"/>
                  </a:lnTo>
                  <a:lnTo>
                    <a:pt x="186" y="53"/>
                  </a:lnTo>
                  <a:lnTo>
                    <a:pt x="242" y="53"/>
                  </a:lnTo>
                  <a:lnTo>
                    <a:pt x="291" y="41"/>
                  </a:lnTo>
                  <a:lnTo>
                    <a:pt x="336" y="12"/>
                  </a:lnTo>
                  <a:lnTo>
                    <a:pt x="611" y="0"/>
                  </a:lnTo>
                  <a:lnTo>
                    <a:pt x="588" y="10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59" name="Freeform 47">
              <a:extLst>
                <a:ext uri="{FF2B5EF4-FFF2-40B4-BE49-F238E27FC236}">
                  <a16:creationId xmlns:a16="http://schemas.microsoft.com/office/drawing/2014/main" id="{EC2E7DF0-3D73-40DC-9EB5-063AF44802E9}"/>
                </a:ext>
              </a:extLst>
            </p:cNvPr>
            <p:cNvSpPr>
              <a:spLocks/>
            </p:cNvSpPr>
            <p:nvPr/>
          </p:nvSpPr>
          <p:spPr bwMode="auto">
            <a:xfrm>
              <a:off x="1521" y="2150"/>
              <a:ext cx="264" cy="134"/>
            </a:xfrm>
            <a:custGeom>
              <a:avLst/>
              <a:gdLst>
                <a:gd name="T0" fmla="*/ 456 w 527"/>
                <a:gd name="T1" fmla="*/ 192 h 267"/>
                <a:gd name="T2" fmla="*/ 301 w 527"/>
                <a:gd name="T3" fmla="*/ 252 h 267"/>
                <a:gd name="T4" fmla="*/ 310 w 527"/>
                <a:gd name="T5" fmla="*/ 224 h 267"/>
                <a:gd name="T6" fmla="*/ 328 w 527"/>
                <a:gd name="T7" fmla="*/ 207 h 267"/>
                <a:gd name="T8" fmla="*/ 349 w 527"/>
                <a:gd name="T9" fmla="*/ 197 h 267"/>
                <a:gd name="T10" fmla="*/ 372 w 527"/>
                <a:gd name="T11" fmla="*/ 192 h 267"/>
                <a:gd name="T12" fmla="*/ 396 w 527"/>
                <a:gd name="T13" fmla="*/ 184 h 267"/>
                <a:gd name="T14" fmla="*/ 419 w 527"/>
                <a:gd name="T15" fmla="*/ 176 h 267"/>
                <a:gd name="T16" fmla="*/ 438 w 527"/>
                <a:gd name="T17" fmla="*/ 162 h 267"/>
                <a:gd name="T18" fmla="*/ 456 w 527"/>
                <a:gd name="T19" fmla="*/ 143 h 267"/>
                <a:gd name="T20" fmla="*/ 394 w 527"/>
                <a:gd name="T21" fmla="*/ 143 h 267"/>
                <a:gd name="T22" fmla="*/ 337 w 527"/>
                <a:gd name="T23" fmla="*/ 161 h 267"/>
                <a:gd name="T24" fmla="*/ 281 w 527"/>
                <a:gd name="T25" fmla="*/ 186 h 267"/>
                <a:gd name="T26" fmla="*/ 227 w 527"/>
                <a:gd name="T27" fmla="*/ 219 h 267"/>
                <a:gd name="T28" fmla="*/ 171 w 527"/>
                <a:gd name="T29" fmla="*/ 246 h 267"/>
                <a:gd name="T30" fmla="*/ 116 w 527"/>
                <a:gd name="T31" fmla="*/ 265 h 267"/>
                <a:gd name="T32" fmla="*/ 58 w 527"/>
                <a:gd name="T33" fmla="*/ 267 h 267"/>
                <a:gd name="T34" fmla="*/ 0 w 527"/>
                <a:gd name="T35" fmla="*/ 252 h 267"/>
                <a:gd name="T36" fmla="*/ 70 w 527"/>
                <a:gd name="T37" fmla="*/ 219 h 267"/>
                <a:gd name="T38" fmla="*/ 136 w 527"/>
                <a:gd name="T39" fmla="*/ 182 h 267"/>
                <a:gd name="T40" fmla="*/ 194 w 527"/>
                <a:gd name="T41" fmla="*/ 141 h 267"/>
                <a:gd name="T42" fmla="*/ 254 w 527"/>
                <a:gd name="T43" fmla="*/ 102 h 267"/>
                <a:gd name="T44" fmla="*/ 312 w 527"/>
                <a:gd name="T45" fmla="*/ 64 h 267"/>
                <a:gd name="T46" fmla="*/ 376 w 527"/>
                <a:gd name="T47" fmla="*/ 33 h 267"/>
                <a:gd name="T48" fmla="*/ 446 w 527"/>
                <a:gd name="T49" fmla="*/ 9 h 267"/>
                <a:gd name="T50" fmla="*/ 527 w 527"/>
                <a:gd name="T51" fmla="*/ 0 h 267"/>
                <a:gd name="T52" fmla="*/ 456 w 527"/>
                <a:gd name="T53" fmla="*/ 19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27" h="267">
                  <a:moveTo>
                    <a:pt x="456" y="192"/>
                  </a:moveTo>
                  <a:lnTo>
                    <a:pt x="301" y="252"/>
                  </a:lnTo>
                  <a:lnTo>
                    <a:pt x="310" y="224"/>
                  </a:lnTo>
                  <a:lnTo>
                    <a:pt x="328" y="207"/>
                  </a:lnTo>
                  <a:lnTo>
                    <a:pt x="349" y="197"/>
                  </a:lnTo>
                  <a:lnTo>
                    <a:pt x="372" y="192"/>
                  </a:lnTo>
                  <a:lnTo>
                    <a:pt x="396" y="184"/>
                  </a:lnTo>
                  <a:lnTo>
                    <a:pt x="419" y="176"/>
                  </a:lnTo>
                  <a:lnTo>
                    <a:pt x="438" y="162"/>
                  </a:lnTo>
                  <a:lnTo>
                    <a:pt x="456" y="143"/>
                  </a:lnTo>
                  <a:lnTo>
                    <a:pt x="394" y="143"/>
                  </a:lnTo>
                  <a:lnTo>
                    <a:pt x="337" y="161"/>
                  </a:lnTo>
                  <a:lnTo>
                    <a:pt x="281" y="186"/>
                  </a:lnTo>
                  <a:lnTo>
                    <a:pt x="227" y="219"/>
                  </a:lnTo>
                  <a:lnTo>
                    <a:pt x="171" y="246"/>
                  </a:lnTo>
                  <a:lnTo>
                    <a:pt x="116" y="265"/>
                  </a:lnTo>
                  <a:lnTo>
                    <a:pt x="58" y="267"/>
                  </a:lnTo>
                  <a:lnTo>
                    <a:pt x="0" y="252"/>
                  </a:lnTo>
                  <a:lnTo>
                    <a:pt x="70" y="219"/>
                  </a:lnTo>
                  <a:lnTo>
                    <a:pt x="136" y="182"/>
                  </a:lnTo>
                  <a:lnTo>
                    <a:pt x="194" y="141"/>
                  </a:lnTo>
                  <a:lnTo>
                    <a:pt x="254" y="102"/>
                  </a:lnTo>
                  <a:lnTo>
                    <a:pt x="312" y="64"/>
                  </a:lnTo>
                  <a:lnTo>
                    <a:pt x="376" y="33"/>
                  </a:lnTo>
                  <a:lnTo>
                    <a:pt x="446" y="9"/>
                  </a:lnTo>
                  <a:lnTo>
                    <a:pt x="527" y="0"/>
                  </a:lnTo>
                  <a:lnTo>
                    <a:pt x="456" y="192"/>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60" name="Freeform 48">
              <a:extLst>
                <a:ext uri="{FF2B5EF4-FFF2-40B4-BE49-F238E27FC236}">
                  <a16:creationId xmlns:a16="http://schemas.microsoft.com/office/drawing/2014/main" id="{EBBAE33F-B756-4405-85F7-C564623235B0}"/>
                </a:ext>
              </a:extLst>
            </p:cNvPr>
            <p:cNvSpPr>
              <a:spLocks/>
            </p:cNvSpPr>
            <p:nvPr/>
          </p:nvSpPr>
          <p:spPr bwMode="auto">
            <a:xfrm>
              <a:off x="1797" y="2123"/>
              <a:ext cx="324" cy="183"/>
            </a:xfrm>
            <a:custGeom>
              <a:avLst/>
              <a:gdLst>
                <a:gd name="T0" fmla="*/ 634 w 647"/>
                <a:gd name="T1" fmla="*/ 20 h 367"/>
                <a:gd name="T2" fmla="*/ 634 w 647"/>
                <a:gd name="T3" fmla="*/ 80 h 367"/>
                <a:gd name="T4" fmla="*/ 618 w 647"/>
                <a:gd name="T5" fmla="*/ 119 h 367"/>
                <a:gd name="T6" fmla="*/ 585 w 647"/>
                <a:gd name="T7" fmla="*/ 138 h 367"/>
                <a:gd name="T8" fmla="*/ 545 w 647"/>
                <a:gd name="T9" fmla="*/ 146 h 367"/>
                <a:gd name="T10" fmla="*/ 494 w 647"/>
                <a:gd name="T11" fmla="*/ 146 h 367"/>
                <a:gd name="T12" fmla="*/ 446 w 647"/>
                <a:gd name="T13" fmla="*/ 148 h 367"/>
                <a:gd name="T14" fmla="*/ 397 w 647"/>
                <a:gd name="T15" fmla="*/ 153 h 367"/>
                <a:gd name="T16" fmla="*/ 358 w 647"/>
                <a:gd name="T17" fmla="*/ 175 h 367"/>
                <a:gd name="T18" fmla="*/ 384 w 647"/>
                <a:gd name="T19" fmla="*/ 190 h 367"/>
                <a:gd name="T20" fmla="*/ 413 w 647"/>
                <a:gd name="T21" fmla="*/ 196 h 367"/>
                <a:gd name="T22" fmla="*/ 442 w 647"/>
                <a:gd name="T23" fmla="*/ 196 h 367"/>
                <a:gd name="T24" fmla="*/ 477 w 647"/>
                <a:gd name="T25" fmla="*/ 190 h 367"/>
                <a:gd name="T26" fmla="*/ 508 w 647"/>
                <a:gd name="T27" fmla="*/ 181 h 367"/>
                <a:gd name="T28" fmla="*/ 545 w 647"/>
                <a:gd name="T29" fmla="*/ 173 h 367"/>
                <a:gd name="T30" fmla="*/ 581 w 647"/>
                <a:gd name="T31" fmla="*/ 165 h 367"/>
                <a:gd name="T32" fmla="*/ 622 w 647"/>
                <a:gd name="T33" fmla="*/ 163 h 367"/>
                <a:gd name="T34" fmla="*/ 647 w 647"/>
                <a:gd name="T35" fmla="*/ 307 h 367"/>
                <a:gd name="T36" fmla="*/ 0 w 647"/>
                <a:gd name="T37" fmla="*/ 367 h 367"/>
                <a:gd name="T38" fmla="*/ 5 w 647"/>
                <a:gd name="T39" fmla="*/ 303 h 367"/>
                <a:gd name="T40" fmla="*/ 36 w 647"/>
                <a:gd name="T41" fmla="*/ 268 h 367"/>
                <a:gd name="T42" fmla="*/ 81 w 647"/>
                <a:gd name="T43" fmla="*/ 248 h 367"/>
                <a:gd name="T44" fmla="*/ 137 w 647"/>
                <a:gd name="T45" fmla="*/ 243 h 367"/>
                <a:gd name="T46" fmla="*/ 197 w 647"/>
                <a:gd name="T47" fmla="*/ 237 h 367"/>
                <a:gd name="T48" fmla="*/ 260 w 647"/>
                <a:gd name="T49" fmla="*/ 231 h 367"/>
                <a:gd name="T50" fmla="*/ 314 w 647"/>
                <a:gd name="T51" fmla="*/ 212 h 367"/>
                <a:gd name="T52" fmla="*/ 358 w 647"/>
                <a:gd name="T53" fmla="*/ 175 h 367"/>
                <a:gd name="T54" fmla="*/ 35 w 647"/>
                <a:gd name="T55" fmla="*/ 198 h 367"/>
                <a:gd name="T56" fmla="*/ 33 w 647"/>
                <a:gd name="T57" fmla="*/ 155 h 367"/>
                <a:gd name="T58" fmla="*/ 42 w 647"/>
                <a:gd name="T59" fmla="*/ 124 h 367"/>
                <a:gd name="T60" fmla="*/ 62 w 647"/>
                <a:gd name="T61" fmla="*/ 97 h 367"/>
                <a:gd name="T62" fmla="*/ 91 w 647"/>
                <a:gd name="T63" fmla="*/ 80 h 367"/>
                <a:gd name="T64" fmla="*/ 124 w 647"/>
                <a:gd name="T65" fmla="*/ 64 h 367"/>
                <a:gd name="T66" fmla="*/ 161 w 647"/>
                <a:gd name="T67" fmla="*/ 55 h 367"/>
                <a:gd name="T68" fmla="*/ 199 w 647"/>
                <a:gd name="T69" fmla="*/ 47 h 367"/>
                <a:gd name="T70" fmla="*/ 238 w 647"/>
                <a:gd name="T71" fmla="*/ 43 h 367"/>
                <a:gd name="T72" fmla="*/ 281 w 647"/>
                <a:gd name="T73" fmla="*/ 35 h 367"/>
                <a:gd name="T74" fmla="*/ 329 w 647"/>
                <a:gd name="T75" fmla="*/ 26 h 367"/>
                <a:gd name="T76" fmla="*/ 382 w 647"/>
                <a:gd name="T77" fmla="*/ 16 h 367"/>
                <a:gd name="T78" fmla="*/ 436 w 647"/>
                <a:gd name="T79" fmla="*/ 8 h 367"/>
                <a:gd name="T80" fmla="*/ 488 w 647"/>
                <a:gd name="T81" fmla="*/ 0 h 367"/>
                <a:gd name="T82" fmla="*/ 541 w 647"/>
                <a:gd name="T83" fmla="*/ 0 h 367"/>
                <a:gd name="T84" fmla="*/ 589 w 647"/>
                <a:gd name="T85" fmla="*/ 4 h 367"/>
                <a:gd name="T86" fmla="*/ 634 w 647"/>
                <a:gd name="T87" fmla="*/ 20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7" h="367">
                  <a:moveTo>
                    <a:pt x="634" y="20"/>
                  </a:moveTo>
                  <a:lnTo>
                    <a:pt x="634" y="80"/>
                  </a:lnTo>
                  <a:lnTo>
                    <a:pt x="618" y="119"/>
                  </a:lnTo>
                  <a:lnTo>
                    <a:pt x="585" y="138"/>
                  </a:lnTo>
                  <a:lnTo>
                    <a:pt x="545" y="146"/>
                  </a:lnTo>
                  <a:lnTo>
                    <a:pt x="494" y="146"/>
                  </a:lnTo>
                  <a:lnTo>
                    <a:pt x="446" y="148"/>
                  </a:lnTo>
                  <a:lnTo>
                    <a:pt x="397" y="153"/>
                  </a:lnTo>
                  <a:lnTo>
                    <a:pt x="358" y="175"/>
                  </a:lnTo>
                  <a:lnTo>
                    <a:pt x="384" y="190"/>
                  </a:lnTo>
                  <a:lnTo>
                    <a:pt x="413" y="196"/>
                  </a:lnTo>
                  <a:lnTo>
                    <a:pt x="442" y="196"/>
                  </a:lnTo>
                  <a:lnTo>
                    <a:pt x="477" y="190"/>
                  </a:lnTo>
                  <a:lnTo>
                    <a:pt x="508" y="181"/>
                  </a:lnTo>
                  <a:lnTo>
                    <a:pt x="545" y="173"/>
                  </a:lnTo>
                  <a:lnTo>
                    <a:pt x="581" y="165"/>
                  </a:lnTo>
                  <a:lnTo>
                    <a:pt x="622" y="163"/>
                  </a:lnTo>
                  <a:lnTo>
                    <a:pt x="647" y="307"/>
                  </a:lnTo>
                  <a:lnTo>
                    <a:pt x="0" y="367"/>
                  </a:lnTo>
                  <a:lnTo>
                    <a:pt x="5" y="303"/>
                  </a:lnTo>
                  <a:lnTo>
                    <a:pt x="36" y="268"/>
                  </a:lnTo>
                  <a:lnTo>
                    <a:pt x="81" y="248"/>
                  </a:lnTo>
                  <a:lnTo>
                    <a:pt x="137" y="243"/>
                  </a:lnTo>
                  <a:lnTo>
                    <a:pt x="197" y="237"/>
                  </a:lnTo>
                  <a:lnTo>
                    <a:pt x="260" y="231"/>
                  </a:lnTo>
                  <a:lnTo>
                    <a:pt x="314" y="212"/>
                  </a:lnTo>
                  <a:lnTo>
                    <a:pt x="358" y="175"/>
                  </a:lnTo>
                  <a:lnTo>
                    <a:pt x="35" y="198"/>
                  </a:lnTo>
                  <a:lnTo>
                    <a:pt x="33" y="155"/>
                  </a:lnTo>
                  <a:lnTo>
                    <a:pt x="42" y="124"/>
                  </a:lnTo>
                  <a:lnTo>
                    <a:pt x="62" y="97"/>
                  </a:lnTo>
                  <a:lnTo>
                    <a:pt x="91" y="80"/>
                  </a:lnTo>
                  <a:lnTo>
                    <a:pt x="124" y="64"/>
                  </a:lnTo>
                  <a:lnTo>
                    <a:pt x="161" y="55"/>
                  </a:lnTo>
                  <a:lnTo>
                    <a:pt x="199" y="47"/>
                  </a:lnTo>
                  <a:lnTo>
                    <a:pt x="238" y="43"/>
                  </a:lnTo>
                  <a:lnTo>
                    <a:pt x="281" y="35"/>
                  </a:lnTo>
                  <a:lnTo>
                    <a:pt x="329" y="26"/>
                  </a:lnTo>
                  <a:lnTo>
                    <a:pt x="382" y="16"/>
                  </a:lnTo>
                  <a:lnTo>
                    <a:pt x="436" y="8"/>
                  </a:lnTo>
                  <a:lnTo>
                    <a:pt x="488" y="0"/>
                  </a:lnTo>
                  <a:lnTo>
                    <a:pt x="541" y="0"/>
                  </a:lnTo>
                  <a:lnTo>
                    <a:pt x="589" y="4"/>
                  </a:lnTo>
                  <a:lnTo>
                    <a:pt x="634" y="2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61" name="Freeform 49">
              <a:extLst>
                <a:ext uri="{FF2B5EF4-FFF2-40B4-BE49-F238E27FC236}">
                  <a16:creationId xmlns:a16="http://schemas.microsoft.com/office/drawing/2014/main" id="{DEBFBD8D-7624-4AEC-94B0-D5A0D545CE71}"/>
                </a:ext>
              </a:extLst>
            </p:cNvPr>
            <p:cNvSpPr>
              <a:spLocks/>
            </p:cNvSpPr>
            <p:nvPr/>
          </p:nvSpPr>
          <p:spPr bwMode="auto">
            <a:xfrm>
              <a:off x="1191" y="2235"/>
              <a:ext cx="36" cy="66"/>
            </a:xfrm>
            <a:custGeom>
              <a:avLst/>
              <a:gdLst>
                <a:gd name="T0" fmla="*/ 71 w 71"/>
                <a:gd name="T1" fmla="*/ 132 h 132"/>
                <a:gd name="T2" fmla="*/ 48 w 71"/>
                <a:gd name="T3" fmla="*/ 132 h 132"/>
                <a:gd name="T4" fmla="*/ 0 w 71"/>
                <a:gd name="T5" fmla="*/ 0 h 132"/>
                <a:gd name="T6" fmla="*/ 9 w 71"/>
                <a:gd name="T7" fmla="*/ 12 h 132"/>
                <a:gd name="T8" fmla="*/ 21 w 71"/>
                <a:gd name="T9" fmla="*/ 27 h 132"/>
                <a:gd name="T10" fmla="*/ 31 w 71"/>
                <a:gd name="T11" fmla="*/ 43 h 132"/>
                <a:gd name="T12" fmla="*/ 40 w 71"/>
                <a:gd name="T13" fmla="*/ 60 h 132"/>
                <a:gd name="T14" fmla="*/ 46 w 71"/>
                <a:gd name="T15" fmla="*/ 78 h 132"/>
                <a:gd name="T16" fmla="*/ 54 w 71"/>
                <a:gd name="T17" fmla="*/ 95 h 132"/>
                <a:gd name="T18" fmla="*/ 62 w 71"/>
                <a:gd name="T19" fmla="*/ 113 h 132"/>
                <a:gd name="T20" fmla="*/ 71 w 71"/>
                <a:gd name="T21"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1" h="132">
                  <a:moveTo>
                    <a:pt x="71" y="132"/>
                  </a:moveTo>
                  <a:lnTo>
                    <a:pt x="48" y="132"/>
                  </a:lnTo>
                  <a:lnTo>
                    <a:pt x="0" y="0"/>
                  </a:lnTo>
                  <a:lnTo>
                    <a:pt x="9" y="12"/>
                  </a:lnTo>
                  <a:lnTo>
                    <a:pt x="21" y="27"/>
                  </a:lnTo>
                  <a:lnTo>
                    <a:pt x="31" y="43"/>
                  </a:lnTo>
                  <a:lnTo>
                    <a:pt x="40" y="60"/>
                  </a:lnTo>
                  <a:lnTo>
                    <a:pt x="46" y="78"/>
                  </a:lnTo>
                  <a:lnTo>
                    <a:pt x="54" y="95"/>
                  </a:lnTo>
                  <a:lnTo>
                    <a:pt x="62" y="113"/>
                  </a:lnTo>
                  <a:lnTo>
                    <a:pt x="71" y="1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62" name="Freeform 50">
              <a:extLst>
                <a:ext uri="{FF2B5EF4-FFF2-40B4-BE49-F238E27FC236}">
                  <a16:creationId xmlns:a16="http://schemas.microsoft.com/office/drawing/2014/main" id="{77999157-5F26-40C1-80F0-DBB220C67979}"/>
                </a:ext>
              </a:extLst>
            </p:cNvPr>
            <p:cNvSpPr>
              <a:spLocks/>
            </p:cNvSpPr>
            <p:nvPr/>
          </p:nvSpPr>
          <p:spPr bwMode="auto">
            <a:xfrm>
              <a:off x="3041" y="2018"/>
              <a:ext cx="88" cy="294"/>
            </a:xfrm>
            <a:custGeom>
              <a:avLst/>
              <a:gdLst>
                <a:gd name="T0" fmla="*/ 174 w 174"/>
                <a:gd name="T1" fmla="*/ 48 h 587"/>
                <a:gd name="T2" fmla="*/ 163 w 174"/>
                <a:gd name="T3" fmla="*/ 114 h 587"/>
                <a:gd name="T4" fmla="*/ 153 w 174"/>
                <a:gd name="T5" fmla="*/ 182 h 587"/>
                <a:gd name="T6" fmla="*/ 143 w 174"/>
                <a:gd name="T7" fmla="*/ 248 h 587"/>
                <a:gd name="T8" fmla="*/ 134 w 174"/>
                <a:gd name="T9" fmla="*/ 318 h 587"/>
                <a:gd name="T10" fmla="*/ 120 w 174"/>
                <a:gd name="T11" fmla="*/ 384 h 587"/>
                <a:gd name="T12" fmla="*/ 108 w 174"/>
                <a:gd name="T13" fmla="*/ 452 h 587"/>
                <a:gd name="T14" fmla="*/ 93 w 174"/>
                <a:gd name="T15" fmla="*/ 518 h 587"/>
                <a:gd name="T16" fmla="*/ 77 w 174"/>
                <a:gd name="T17" fmla="*/ 587 h 587"/>
                <a:gd name="T18" fmla="*/ 39 w 174"/>
                <a:gd name="T19" fmla="*/ 580 h 587"/>
                <a:gd name="T20" fmla="*/ 15 w 174"/>
                <a:gd name="T21" fmla="*/ 560 h 587"/>
                <a:gd name="T22" fmla="*/ 2 w 174"/>
                <a:gd name="T23" fmla="*/ 531 h 587"/>
                <a:gd name="T24" fmla="*/ 0 w 174"/>
                <a:gd name="T25" fmla="*/ 498 h 587"/>
                <a:gd name="T26" fmla="*/ 4 w 174"/>
                <a:gd name="T27" fmla="*/ 457 h 587"/>
                <a:gd name="T28" fmla="*/ 13 w 174"/>
                <a:gd name="T29" fmla="*/ 419 h 587"/>
                <a:gd name="T30" fmla="*/ 25 w 174"/>
                <a:gd name="T31" fmla="*/ 380 h 587"/>
                <a:gd name="T32" fmla="*/ 41 w 174"/>
                <a:gd name="T33" fmla="*/ 347 h 587"/>
                <a:gd name="T34" fmla="*/ 46 w 174"/>
                <a:gd name="T35" fmla="*/ 300 h 587"/>
                <a:gd name="T36" fmla="*/ 50 w 174"/>
                <a:gd name="T37" fmla="*/ 256 h 587"/>
                <a:gd name="T38" fmla="*/ 52 w 174"/>
                <a:gd name="T39" fmla="*/ 211 h 587"/>
                <a:gd name="T40" fmla="*/ 58 w 174"/>
                <a:gd name="T41" fmla="*/ 169 h 587"/>
                <a:gd name="T42" fmla="*/ 62 w 174"/>
                <a:gd name="T43" fmla="*/ 124 h 587"/>
                <a:gd name="T44" fmla="*/ 74 w 174"/>
                <a:gd name="T45" fmla="*/ 81 h 587"/>
                <a:gd name="T46" fmla="*/ 89 w 174"/>
                <a:gd name="T47" fmla="*/ 41 h 587"/>
                <a:gd name="T48" fmla="*/ 114 w 174"/>
                <a:gd name="T49" fmla="*/ 0 h 587"/>
                <a:gd name="T50" fmla="*/ 132 w 174"/>
                <a:gd name="T51" fmla="*/ 4 h 587"/>
                <a:gd name="T52" fmla="*/ 153 w 174"/>
                <a:gd name="T53" fmla="*/ 13 h 587"/>
                <a:gd name="T54" fmla="*/ 167 w 174"/>
                <a:gd name="T55" fmla="*/ 29 h 587"/>
                <a:gd name="T56" fmla="*/ 174 w 174"/>
                <a:gd name="T57" fmla="*/ 48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4" h="587">
                  <a:moveTo>
                    <a:pt x="174" y="48"/>
                  </a:moveTo>
                  <a:lnTo>
                    <a:pt x="163" y="114"/>
                  </a:lnTo>
                  <a:lnTo>
                    <a:pt x="153" y="182"/>
                  </a:lnTo>
                  <a:lnTo>
                    <a:pt x="143" y="248"/>
                  </a:lnTo>
                  <a:lnTo>
                    <a:pt x="134" y="318"/>
                  </a:lnTo>
                  <a:lnTo>
                    <a:pt x="120" y="384"/>
                  </a:lnTo>
                  <a:lnTo>
                    <a:pt x="108" y="452"/>
                  </a:lnTo>
                  <a:lnTo>
                    <a:pt x="93" y="518"/>
                  </a:lnTo>
                  <a:lnTo>
                    <a:pt x="77" y="587"/>
                  </a:lnTo>
                  <a:lnTo>
                    <a:pt x="39" y="580"/>
                  </a:lnTo>
                  <a:lnTo>
                    <a:pt x="15" y="560"/>
                  </a:lnTo>
                  <a:lnTo>
                    <a:pt x="2" y="531"/>
                  </a:lnTo>
                  <a:lnTo>
                    <a:pt x="0" y="498"/>
                  </a:lnTo>
                  <a:lnTo>
                    <a:pt x="4" y="457"/>
                  </a:lnTo>
                  <a:lnTo>
                    <a:pt x="13" y="419"/>
                  </a:lnTo>
                  <a:lnTo>
                    <a:pt x="25" y="380"/>
                  </a:lnTo>
                  <a:lnTo>
                    <a:pt x="41" y="347"/>
                  </a:lnTo>
                  <a:lnTo>
                    <a:pt x="46" y="300"/>
                  </a:lnTo>
                  <a:lnTo>
                    <a:pt x="50" y="256"/>
                  </a:lnTo>
                  <a:lnTo>
                    <a:pt x="52" y="211"/>
                  </a:lnTo>
                  <a:lnTo>
                    <a:pt x="58" y="169"/>
                  </a:lnTo>
                  <a:lnTo>
                    <a:pt x="62" y="124"/>
                  </a:lnTo>
                  <a:lnTo>
                    <a:pt x="74" y="81"/>
                  </a:lnTo>
                  <a:lnTo>
                    <a:pt x="89" y="41"/>
                  </a:lnTo>
                  <a:lnTo>
                    <a:pt x="114" y="0"/>
                  </a:lnTo>
                  <a:lnTo>
                    <a:pt x="132" y="4"/>
                  </a:lnTo>
                  <a:lnTo>
                    <a:pt x="153" y="13"/>
                  </a:lnTo>
                  <a:lnTo>
                    <a:pt x="167" y="29"/>
                  </a:lnTo>
                  <a:lnTo>
                    <a:pt x="174" y="48"/>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63" name="Freeform 51">
              <a:extLst>
                <a:ext uri="{FF2B5EF4-FFF2-40B4-BE49-F238E27FC236}">
                  <a16:creationId xmlns:a16="http://schemas.microsoft.com/office/drawing/2014/main" id="{E117470D-B5FA-4DC2-BECF-2BE59EA1FE13}"/>
                </a:ext>
              </a:extLst>
            </p:cNvPr>
            <p:cNvSpPr>
              <a:spLocks/>
            </p:cNvSpPr>
            <p:nvPr/>
          </p:nvSpPr>
          <p:spPr bwMode="auto">
            <a:xfrm>
              <a:off x="2475" y="2096"/>
              <a:ext cx="84" cy="96"/>
            </a:xfrm>
            <a:custGeom>
              <a:avLst/>
              <a:gdLst>
                <a:gd name="T0" fmla="*/ 167 w 167"/>
                <a:gd name="T1" fmla="*/ 0 h 192"/>
                <a:gd name="T2" fmla="*/ 0 w 167"/>
                <a:gd name="T3" fmla="*/ 192 h 192"/>
                <a:gd name="T4" fmla="*/ 167 w 167"/>
                <a:gd name="T5" fmla="*/ 0 h 192"/>
              </a:gdLst>
              <a:ahLst/>
              <a:cxnLst>
                <a:cxn ang="0">
                  <a:pos x="T0" y="T1"/>
                </a:cxn>
                <a:cxn ang="0">
                  <a:pos x="T2" y="T3"/>
                </a:cxn>
                <a:cxn ang="0">
                  <a:pos x="T4" y="T5"/>
                </a:cxn>
              </a:cxnLst>
              <a:rect l="0" t="0" r="r" b="b"/>
              <a:pathLst>
                <a:path w="167" h="192">
                  <a:moveTo>
                    <a:pt x="167" y="0"/>
                  </a:moveTo>
                  <a:lnTo>
                    <a:pt x="0" y="192"/>
                  </a:lnTo>
                  <a:lnTo>
                    <a:pt x="16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64" name="Freeform 52">
              <a:extLst>
                <a:ext uri="{FF2B5EF4-FFF2-40B4-BE49-F238E27FC236}">
                  <a16:creationId xmlns:a16="http://schemas.microsoft.com/office/drawing/2014/main" id="{64026B96-A59C-4DB9-A01C-494357F4A30C}"/>
                </a:ext>
              </a:extLst>
            </p:cNvPr>
            <p:cNvSpPr>
              <a:spLocks/>
            </p:cNvSpPr>
            <p:nvPr/>
          </p:nvSpPr>
          <p:spPr bwMode="auto">
            <a:xfrm>
              <a:off x="2967" y="2054"/>
              <a:ext cx="77" cy="186"/>
            </a:xfrm>
            <a:custGeom>
              <a:avLst/>
              <a:gdLst>
                <a:gd name="T0" fmla="*/ 106 w 155"/>
                <a:gd name="T1" fmla="*/ 372 h 372"/>
                <a:gd name="T2" fmla="*/ 0 w 155"/>
                <a:gd name="T3" fmla="*/ 36 h 372"/>
                <a:gd name="T4" fmla="*/ 19 w 155"/>
                <a:gd name="T5" fmla="*/ 25 h 372"/>
                <a:gd name="T6" fmla="*/ 40 w 155"/>
                <a:gd name="T7" fmla="*/ 19 h 372"/>
                <a:gd name="T8" fmla="*/ 60 w 155"/>
                <a:gd name="T9" fmla="*/ 11 h 372"/>
                <a:gd name="T10" fmla="*/ 79 w 155"/>
                <a:gd name="T11" fmla="*/ 7 h 372"/>
                <a:gd name="T12" fmla="*/ 96 w 155"/>
                <a:gd name="T13" fmla="*/ 2 h 372"/>
                <a:gd name="T14" fmla="*/ 116 w 155"/>
                <a:gd name="T15" fmla="*/ 0 h 372"/>
                <a:gd name="T16" fmla="*/ 135 w 155"/>
                <a:gd name="T17" fmla="*/ 0 h 372"/>
                <a:gd name="T18" fmla="*/ 155 w 155"/>
                <a:gd name="T19" fmla="*/ 0 h 372"/>
                <a:gd name="T20" fmla="*/ 106 w 155"/>
                <a:gd name="T21" fmla="*/ 372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372">
                  <a:moveTo>
                    <a:pt x="106" y="372"/>
                  </a:moveTo>
                  <a:lnTo>
                    <a:pt x="0" y="36"/>
                  </a:lnTo>
                  <a:lnTo>
                    <a:pt x="19" y="25"/>
                  </a:lnTo>
                  <a:lnTo>
                    <a:pt x="40" y="19"/>
                  </a:lnTo>
                  <a:lnTo>
                    <a:pt x="60" y="11"/>
                  </a:lnTo>
                  <a:lnTo>
                    <a:pt x="79" y="7"/>
                  </a:lnTo>
                  <a:lnTo>
                    <a:pt x="96" y="2"/>
                  </a:lnTo>
                  <a:lnTo>
                    <a:pt x="116" y="0"/>
                  </a:lnTo>
                  <a:lnTo>
                    <a:pt x="135" y="0"/>
                  </a:lnTo>
                  <a:lnTo>
                    <a:pt x="155" y="0"/>
                  </a:lnTo>
                  <a:lnTo>
                    <a:pt x="106" y="37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65" name="Freeform 53">
              <a:extLst>
                <a:ext uri="{FF2B5EF4-FFF2-40B4-BE49-F238E27FC236}">
                  <a16:creationId xmlns:a16="http://schemas.microsoft.com/office/drawing/2014/main" id="{8791B565-84A2-41ED-818B-685DAF74B62C}"/>
                </a:ext>
              </a:extLst>
            </p:cNvPr>
            <p:cNvSpPr>
              <a:spLocks/>
            </p:cNvSpPr>
            <p:nvPr/>
          </p:nvSpPr>
          <p:spPr bwMode="auto">
            <a:xfrm>
              <a:off x="2822" y="2090"/>
              <a:ext cx="108" cy="258"/>
            </a:xfrm>
            <a:custGeom>
              <a:avLst/>
              <a:gdLst>
                <a:gd name="T0" fmla="*/ 215 w 215"/>
                <a:gd name="T1" fmla="*/ 516 h 516"/>
                <a:gd name="T2" fmla="*/ 186 w 215"/>
                <a:gd name="T3" fmla="*/ 514 h 516"/>
                <a:gd name="T4" fmla="*/ 166 w 215"/>
                <a:gd name="T5" fmla="*/ 504 h 516"/>
                <a:gd name="T6" fmla="*/ 151 w 215"/>
                <a:gd name="T7" fmla="*/ 487 h 516"/>
                <a:gd name="T8" fmla="*/ 143 w 215"/>
                <a:gd name="T9" fmla="*/ 466 h 516"/>
                <a:gd name="T10" fmla="*/ 133 w 215"/>
                <a:gd name="T11" fmla="*/ 440 h 516"/>
                <a:gd name="T12" fmla="*/ 128 w 215"/>
                <a:gd name="T13" fmla="*/ 415 h 516"/>
                <a:gd name="T14" fmla="*/ 118 w 215"/>
                <a:gd name="T15" fmla="*/ 392 h 516"/>
                <a:gd name="T16" fmla="*/ 108 w 215"/>
                <a:gd name="T17" fmla="*/ 373 h 516"/>
                <a:gd name="T18" fmla="*/ 0 w 215"/>
                <a:gd name="T19" fmla="*/ 49 h 516"/>
                <a:gd name="T20" fmla="*/ 71 w 215"/>
                <a:gd name="T21" fmla="*/ 0 h 516"/>
                <a:gd name="T22" fmla="*/ 89 w 215"/>
                <a:gd name="T23" fmla="*/ 62 h 516"/>
                <a:gd name="T24" fmla="*/ 110 w 215"/>
                <a:gd name="T25" fmla="*/ 126 h 516"/>
                <a:gd name="T26" fmla="*/ 133 w 215"/>
                <a:gd name="T27" fmla="*/ 192 h 516"/>
                <a:gd name="T28" fmla="*/ 157 w 215"/>
                <a:gd name="T29" fmla="*/ 258 h 516"/>
                <a:gd name="T30" fmla="*/ 174 w 215"/>
                <a:gd name="T31" fmla="*/ 322 h 516"/>
                <a:gd name="T32" fmla="*/ 193 w 215"/>
                <a:gd name="T33" fmla="*/ 388 h 516"/>
                <a:gd name="T34" fmla="*/ 205 w 215"/>
                <a:gd name="T35" fmla="*/ 452 h 516"/>
                <a:gd name="T36" fmla="*/ 215 w 215"/>
                <a:gd name="T37" fmla="*/ 516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5" h="516">
                  <a:moveTo>
                    <a:pt x="215" y="516"/>
                  </a:moveTo>
                  <a:lnTo>
                    <a:pt x="186" y="514"/>
                  </a:lnTo>
                  <a:lnTo>
                    <a:pt x="166" y="504"/>
                  </a:lnTo>
                  <a:lnTo>
                    <a:pt x="151" y="487"/>
                  </a:lnTo>
                  <a:lnTo>
                    <a:pt x="143" y="466"/>
                  </a:lnTo>
                  <a:lnTo>
                    <a:pt x="133" y="440"/>
                  </a:lnTo>
                  <a:lnTo>
                    <a:pt x="128" y="415"/>
                  </a:lnTo>
                  <a:lnTo>
                    <a:pt x="118" y="392"/>
                  </a:lnTo>
                  <a:lnTo>
                    <a:pt x="108" y="373"/>
                  </a:lnTo>
                  <a:lnTo>
                    <a:pt x="0" y="49"/>
                  </a:lnTo>
                  <a:lnTo>
                    <a:pt x="71" y="0"/>
                  </a:lnTo>
                  <a:lnTo>
                    <a:pt x="89" y="62"/>
                  </a:lnTo>
                  <a:lnTo>
                    <a:pt x="110" y="126"/>
                  </a:lnTo>
                  <a:lnTo>
                    <a:pt x="133" y="192"/>
                  </a:lnTo>
                  <a:lnTo>
                    <a:pt x="157" y="258"/>
                  </a:lnTo>
                  <a:lnTo>
                    <a:pt x="174" y="322"/>
                  </a:lnTo>
                  <a:lnTo>
                    <a:pt x="193" y="388"/>
                  </a:lnTo>
                  <a:lnTo>
                    <a:pt x="205" y="452"/>
                  </a:lnTo>
                  <a:lnTo>
                    <a:pt x="215" y="516"/>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66" name="Freeform 54">
              <a:extLst>
                <a:ext uri="{FF2B5EF4-FFF2-40B4-BE49-F238E27FC236}">
                  <a16:creationId xmlns:a16="http://schemas.microsoft.com/office/drawing/2014/main" id="{26031C27-82F6-4F89-9B4F-CF856E5C63C7}"/>
                </a:ext>
              </a:extLst>
            </p:cNvPr>
            <p:cNvSpPr>
              <a:spLocks/>
            </p:cNvSpPr>
            <p:nvPr/>
          </p:nvSpPr>
          <p:spPr bwMode="auto">
            <a:xfrm>
              <a:off x="2726" y="2114"/>
              <a:ext cx="138" cy="264"/>
            </a:xfrm>
            <a:custGeom>
              <a:avLst/>
              <a:gdLst>
                <a:gd name="T0" fmla="*/ 275 w 275"/>
                <a:gd name="T1" fmla="*/ 467 h 527"/>
                <a:gd name="T2" fmla="*/ 250 w 275"/>
                <a:gd name="T3" fmla="*/ 479 h 527"/>
                <a:gd name="T4" fmla="*/ 223 w 275"/>
                <a:gd name="T5" fmla="*/ 494 h 527"/>
                <a:gd name="T6" fmla="*/ 192 w 275"/>
                <a:gd name="T7" fmla="*/ 506 h 527"/>
                <a:gd name="T8" fmla="*/ 161 w 275"/>
                <a:gd name="T9" fmla="*/ 517 h 527"/>
                <a:gd name="T10" fmla="*/ 126 w 275"/>
                <a:gd name="T11" fmla="*/ 523 h 527"/>
                <a:gd name="T12" fmla="*/ 95 w 275"/>
                <a:gd name="T13" fmla="*/ 527 h 527"/>
                <a:gd name="T14" fmla="*/ 64 w 275"/>
                <a:gd name="T15" fmla="*/ 523 h 527"/>
                <a:gd name="T16" fmla="*/ 36 w 275"/>
                <a:gd name="T17" fmla="*/ 516 h 527"/>
                <a:gd name="T18" fmla="*/ 58 w 275"/>
                <a:gd name="T19" fmla="*/ 473 h 527"/>
                <a:gd name="T20" fmla="*/ 79 w 275"/>
                <a:gd name="T21" fmla="*/ 428 h 527"/>
                <a:gd name="T22" fmla="*/ 95 w 275"/>
                <a:gd name="T23" fmla="*/ 382 h 527"/>
                <a:gd name="T24" fmla="*/ 110 w 275"/>
                <a:gd name="T25" fmla="*/ 335 h 527"/>
                <a:gd name="T26" fmla="*/ 118 w 275"/>
                <a:gd name="T27" fmla="*/ 285 h 527"/>
                <a:gd name="T28" fmla="*/ 120 w 275"/>
                <a:gd name="T29" fmla="*/ 236 h 527"/>
                <a:gd name="T30" fmla="*/ 112 w 275"/>
                <a:gd name="T31" fmla="*/ 184 h 527"/>
                <a:gd name="T32" fmla="*/ 97 w 275"/>
                <a:gd name="T33" fmla="*/ 132 h 527"/>
                <a:gd name="T34" fmla="*/ 0 w 275"/>
                <a:gd name="T35" fmla="*/ 0 h 527"/>
                <a:gd name="T36" fmla="*/ 108 w 275"/>
                <a:gd name="T37" fmla="*/ 11 h 527"/>
                <a:gd name="T38" fmla="*/ 275 w 275"/>
                <a:gd name="T39" fmla="*/ 46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75" h="527">
                  <a:moveTo>
                    <a:pt x="275" y="467"/>
                  </a:moveTo>
                  <a:lnTo>
                    <a:pt x="250" y="479"/>
                  </a:lnTo>
                  <a:lnTo>
                    <a:pt x="223" y="494"/>
                  </a:lnTo>
                  <a:lnTo>
                    <a:pt x="192" y="506"/>
                  </a:lnTo>
                  <a:lnTo>
                    <a:pt x="161" y="517"/>
                  </a:lnTo>
                  <a:lnTo>
                    <a:pt x="126" y="523"/>
                  </a:lnTo>
                  <a:lnTo>
                    <a:pt x="95" y="527"/>
                  </a:lnTo>
                  <a:lnTo>
                    <a:pt x="64" y="523"/>
                  </a:lnTo>
                  <a:lnTo>
                    <a:pt x="36" y="516"/>
                  </a:lnTo>
                  <a:lnTo>
                    <a:pt x="58" y="473"/>
                  </a:lnTo>
                  <a:lnTo>
                    <a:pt x="79" y="428"/>
                  </a:lnTo>
                  <a:lnTo>
                    <a:pt x="95" y="382"/>
                  </a:lnTo>
                  <a:lnTo>
                    <a:pt x="110" y="335"/>
                  </a:lnTo>
                  <a:lnTo>
                    <a:pt x="118" y="285"/>
                  </a:lnTo>
                  <a:lnTo>
                    <a:pt x="120" y="236"/>
                  </a:lnTo>
                  <a:lnTo>
                    <a:pt x="112" y="184"/>
                  </a:lnTo>
                  <a:lnTo>
                    <a:pt x="97" y="132"/>
                  </a:lnTo>
                  <a:lnTo>
                    <a:pt x="0" y="0"/>
                  </a:lnTo>
                  <a:lnTo>
                    <a:pt x="108" y="11"/>
                  </a:lnTo>
                  <a:lnTo>
                    <a:pt x="275" y="46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67" name="Freeform 55">
              <a:extLst>
                <a:ext uri="{FF2B5EF4-FFF2-40B4-BE49-F238E27FC236}">
                  <a16:creationId xmlns:a16="http://schemas.microsoft.com/office/drawing/2014/main" id="{BFEAC758-E78C-4866-96A1-3C7F2CB1F960}"/>
                </a:ext>
              </a:extLst>
            </p:cNvPr>
            <p:cNvSpPr>
              <a:spLocks/>
            </p:cNvSpPr>
            <p:nvPr/>
          </p:nvSpPr>
          <p:spPr bwMode="auto">
            <a:xfrm>
              <a:off x="2901" y="2096"/>
              <a:ext cx="138" cy="282"/>
            </a:xfrm>
            <a:custGeom>
              <a:avLst/>
              <a:gdLst>
                <a:gd name="T0" fmla="*/ 275 w 275"/>
                <a:gd name="T1" fmla="*/ 529 h 564"/>
                <a:gd name="T2" fmla="*/ 227 w 275"/>
                <a:gd name="T3" fmla="*/ 564 h 564"/>
                <a:gd name="T4" fmla="*/ 155 w 275"/>
                <a:gd name="T5" fmla="*/ 504 h 564"/>
                <a:gd name="T6" fmla="*/ 0 w 275"/>
                <a:gd name="T7" fmla="*/ 0 h 564"/>
                <a:gd name="T8" fmla="*/ 33 w 275"/>
                <a:gd name="T9" fmla="*/ 60 h 564"/>
                <a:gd name="T10" fmla="*/ 60 w 275"/>
                <a:gd name="T11" fmla="*/ 128 h 564"/>
                <a:gd name="T12" fmla="*/ 83 w 275"/>
                <a:gd name="T13" fmla="*/ 196 h 564"/>
                <a:gd name="T14" fmla="*/ 108 w 275"/>
                <a:gd name="T15" fmla="*/ 268 h 564"/>
                <a:gd name="T16" fmla="*/ 133 w 275"/>
                <a:gd name="T17" fmla="*/ 335 h 564"/>
                <a:gd name="T18" fmla="*/ 168 w 275"/>
                <a:gd name="T19" fmla="*/ 405 h 564"/>
                <a:gd name="T20" fmla="*/ 213 w 275"/>
                <a:gd name="T21" fmla="*/ 469 h 564"/>
                <a:gd name="T22" fmla="*/ 275 w 275"/>
                <a:gd name="T23" fmla="*/ 529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5" h="564">
                  <a:moveTo>
                    <a:pt x="275" y="529"/>
                  </a:moveTo>
                  <a:lnTo>
                    <a:pt x="227" y="564"/>
                  </a:lnTo>
                  <a:lnTo>
                    <a:pt x="155" y="504"/>
                  </a:lnTo>
                  <a:lnTo>
                    <a:pt x="0" y="0"/>
                  </a:lnTo>
                  <a:lnTo>
                    <a:pt x="33" y="60"/>
                  </a:lnTo>
                  <a:lnTo>
                    <a:pt x="60" y="128"/>
                  </a:lnTo>
                  <a:lnTo>
                    <a:pt x="83" y="196"/>
                  </a:lnTo>
                  <a:lnTo>
                    <a:pt x="108" y="268"/>
                  </a:lnTo>
                  <a:lnTo>
                    <a:pt x="133" y="335"/>
                  </a:lnTo>
                  <a:lnTo>
                    <a:pt x="168" y="405"/>
                  </a:lnTo>
                  <a:lnTo>
                    <a:pt x="213" y="469"/>
                  </a:lnTo>
                  <a:lnTo>
                    <a:pt x="275" y="52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68" name="Freeform 56">
              <a:extLst>
                <a:ext uri="{FF2B5EF4-FFF2-40B4-BE49-F238E27FC236}">
                  <a16:creationId xmlns:a16="http://schemas.microsoft.com/office/drawing/2014/main" id="{AA94A895-15EB-4517-A7D2-656236353144}"/>
                </a:ext>
              </a:extLst>
            </p:cNvPr>
            <p:cNvSpPr>
              <a:spLocks/>
            </p:cNvSpPr>
            <p:nvPr/>
          </p:nvSpPr>
          <p:spPr bwMode="auto">
            <a:xfrm>
              <a:off x="3109" y="2067"/>
              <a:ext cx="95" cy="303"/>
            </a:xfrm>
            <a:custGeom>
              <a:avLst/>
              <a:gdLst>
                <a:gd name="T0" fmla="*/ 133 w 190"/>
                <a:gd name="T1" fmla="*/ 442 h 607"/>
                <a:gd name="T2" fmla="*/ 118 w 190"/>
                <a:gd name="T3" fmla="*/ 463 h 607"/>
                <a:gd name="T4" fmla="*/ 112 w 190"/>
                <a:gd name="T5" fmla="*/ 492 h 607"/>
                <a:gd name="T6" fmla="*/ 108 w 190"/>
                <a:gd name="T7" fmla="*/ 523 h 607"/>
                <a:gd name="T8" fmla="*/ 106 w 190"/>
                <a:gd name="T9" fmla="*/ 554 h 607"/>
                <a:gd name="T10" fmla="*/ 100 w 190"/>
                <a:gd name="T11" fmla="*/ 580 h 607"/>
                <a:gd name="T12" fmla="*/ 89 w 190"/>
                <a:gd name="T13" fmla="*/ 599 h 607"/>
                <a:gd name="T14" fmla="*/ 69 w 190"/>
                <a:gd name="T15" fmla="*/ 607 h 607"/>
                <a:gd name="T16" fmla="*/ 38 w 190"/>
                <a:gd name="T17" fmla="*/ 599 h 607"/>
                <a:gd name="T18" fmla="*/ 44 w 190"/>
                <a:gd name="T19" fmla="*/ 580 h 607"/>
                <a:gd name="T20" fmla="*/ 44 w 190"/>
                <a:gd name="T21" fmla="*/ 568 h 607"/>
                <a:gd name="T22" fmla="*/ 36 w 190"/>
                <a:gd name="T23" fmla="*/ 556 h 607"/>
                <a:gd name="T24" fmla="*/ 29 w 190"/>
                <a:gd name="T25" fmla="*/ 549 h 607"/>
                <a:gd name="T26" fmla="*/ 15 w 190"/>
                <a:gd name="T27" fmla="*/ 537 h 607"/>
                <a:gd name="T28" fmla="*/ 5 w 190"/>
                <a:gd name="T29" fmla="*/ 525 h 607"/>
                <a:gd name="T30" fmla="*/ 0 w 190"/>
                <a:gd name="T31" fmla="*/ 508 h 607"/>
                <a:gd name="T32" fmla="*/ 2 w 190"/>
                <a:gd name="T33" fmla="*/ 490 h 607"/>
                <a:gd name="T34" fmla="*/ 110 w 190"/>
                <a:gd name="T35" fmla="*/ 0 h 607"/>
                <a:gd name="T36" fmla="*/ 159 w 190"/>
                <a:gd name="T37" fmla="*/ 35 h 607"/>
                <a:gd name="T38" fmla="*/ 184 w 190"/>
                <a:gd name="T39" fmla="*/ 81 h 607"/>
                <a:gd name="T40" fmla="*/ 190 w 190"/>
                <a:gd name="T41" fmla="*/ 134 h 607"/>
                <a:gd name="T42" fmla="*/ 184 w 190"/>
                <a:gd name="T43" fmla="*/ 194 h 607"/>
                <a:gd name="T44" fmla="*/ 168 w 190"/>
                <a:gd name="T45" fmla="*/ 254 h 607"/>
                <a:gd name="T46" fmla="*/ 153 w 190"/>
                <a:gd name="T47" fmla="*/ 318 h 607"/>
                <a:gd name="T48" fmla="*/ 137 w 190"/>
                <a:gd name="T49" fmla="*/ 380 h 607"/>
                <a:gd name="T50" fmla="*/ 133 w 190"/>
                <a:gd name="T51" fmla="*/ 442 h 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0" h="607">
                  <a:moveTo>
                    <a:pt x="133" y="442"/>
                  </a:moveTo>
                  <a:lnTo>
                    <a:pt x="118" y="463"/>
                  </a:lnTo>
                  <a:lnTo>
                    <a:pt x="112" y="492"/>
                  </a:lnTo>
                  <a:lnTo>
                    <a:pt x="108" y="523"/>
                  </a:lnTo>
                  <a:lnTo>
                    <a:pt x="106" y="554"/>
                  </a:lnTo>
                  <a:lnTo>
                    <a:pt x="100" y="580"/>
                  </a:lnTo>
                  <a:lnTo>
                    <a:pt x="89" y="599"/>
                  </a:lnTo>
                  <a:lnTo>
                    <a:pt x="69" y="607"/>
                  </a:lnTo>
                  <a:lnTo>
                    <a:pt x="38" y="599"/>
                  </a:lnTo>
                  <a:lnTo>
                    <a:pt x="44" y="580"/>
                  </a:lnTo>
                  <a:lnTo>
                    <a:pt x="44" y="568"/>
                  </a:lnTo>
                  <a:lnTo>
                    <a:pt x="36" y="556"/>
                  </a:lnTo>
                  <a:lnTo>
                    <a:pt x="29" y="549"/>
                  </a:lnTo>
                  <a:lnTo>
                    <a:pt x="15" y="537"/>
                  </a:lnTo>
                  <a:lnTo>
                    <a:pt x="5" y="525"/>
                  </a:lnTo>
                  <a:lnTo>
                    <a:pt x="0" y="508"/>
                  </a:lnTo>
                  <a:lnTo>
                    <a:pt x="2" y="490"/>
                  </a:lnTo>
                  <a:lnTo>
                    <a:pt x="110" y="0"/>
                  </a:lnTo>
                  <a:lnTo>
                    <a:pt x="159" y="35"/>
                  </a:lnTo>
                  <a:lnTo>
                    <a:pt x="184" y="81"/>
                  </a:lnTo>
                  <a:lnTo>
                    <a:pt x="190" y="134"/>
                  </a:lnTo>
                  <a:lnTo>
                    <a:pt x="184" y="194"/>
                  </a:lnTo>
                  <a:lnTo>
                    <a:pt x="168" y="254"/>
                  </a:lnTo>
                  <a:lnTo>
                    <a:pt x="153" y="318"/>
                  </a:lnTo>
                  <a:lnTo>
                    <a:pt x="137" y="380"/>
                  </a:lnTo>
                  <a:lnTo>
                    <a:pt x="133" y="442"/>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69" name="Freeform 57">
              <a:extLst>
                <a:ext uri="{FF2B5EF4-FFF2-40B4-BE49-F238E27FC236}">
                  <a16:creationId xmlns:a16="http://schemas.microsoft.com/office/drawing/2014/main" id="{7E1AA61E-8174-442B-9C44-BC3E0A7B4432}"/>
                </a:ext>
              </a:extLst>
            </p:cNvPr>
            <p:cNvSpPr>
              <a:spLocks/>
            </p:cNvSpPr>
            <p:nvPr/>
          </p:nvSpPr>
          <p:spPr bwMode="auto">
            <a:xfrm>
              <a:off x="1221" y="2312"/>
              <a:ext cx="13" cy="30"/>
            </a:xfrm>
            <a:custGeom>
              <a:avLst/>
              <a:gdLst>
                <a:gd name="T0" fmla="*/ 25 w 25"/>
                <a:gd name="T1" fmla="*/ 60 h 60"/>
                <a:gd name="T2" fmla="*/ 0 w 25"/>
                <a:gd name="T3" fmla="*/ 0 h 60"/>
                <a:gd name="T4" fmla="*/ 11 w 25"/>
                <a:gd name="T5" fmla="*/ 37 h 60"/>
                <a:gd name="T6" fmla="*/ 25 w 25"/>
                <a:gd name="T7" fmla="*/ 60 h 60"/>
              </a:gdLst>
              <a:ahLst/>
              <a:cxnLst>
                <a:cxn ang="0">
                  <a:pos x="T0" y="T1"/>
                </a:cxn>
                <a:cxn ang="0">
                  <a:pos x="T2" y="T3"/>
                </a:cxn>
                <a:cxn ang="0">
                  <a:pos x="T4" y="T5"/>
                </a:cxn>
                <a:cxn ang="0">
                  <a:pos x="T6" y="T7"/>
                </a:cxn>
              </a:cxnLst>
              <a:rect l="0" t="0" r="r" b="b"/>
              <a:pathLst>
                <a:path w="25" h="60">
                  <a:moveTo>
                    <a:pt x="25" y="60"/>
                  </a:moveTo>
                  <a:lnTo>
                    <a:pt x="0" y="0"/>
                  </a:lnTo>
                  <a:lnTo>
                    <a:pt x="11" y="37"/>
                  </a:lnTo>
                  <a:lnTo>
                    <a:pt x="25"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70" name="Freeform 58">
              <a:extLst>
                <a:ext uri="{FF2B5EF4-FFF2-40B4-BE49-F238E27FC236}">
                  <a16:creationId xmlns:a16="http://schemas.microsoft.com/office/drawing/2014/main" id="{4696BA82-EBAB-4639-8BD3-029E87F96351}"/>
                </a:ext>
              </a:extLst>
            </p:cNvPr>
            <p:cNvSpPr>
              <a:spLocks/>
            </p:cNvSpPr>
            <p:nvPr/>
          </p:nvSpPr>
          <p:spPr bwMode="auto">
            <a:xfrm>
              <a:off x="1408" y="2345"/>
              <a:ext cx="192" cy="261"/>
            </a:xfrm>
            <a:custGeom>
              <a:avLst/>
              <a:gdLst>
                <a:gd name="T0" fmla="*/ 384 w 384"/>
                <a:gd name="T1" fmla="*/ 522 h 522"/>
                <a:gd name="T2" fmla="*/ 299 w 384"/>
                <a:gd name="T3" fmla="*/ 510 h 522"/>
                <a:gd name="T4" fmla="*/ 235 w 384"/>
                <a:gd name="T5" fmla="*/ 473 h 522"/>
                <a:gd name="T6" fmla="*/ 184 w 384"/>
                <a:gd name="T7" fmla="*/ 417 h 522"/>
                <a:gd name="T8" fmla="*/ 145 w 384"/>
                <a:gd name="T9" fmla="*/ 349 h 522"/>
                <a:gd name="T10" fmla="*/ 111 w 384"/>
                <a:gd name="T11" fmla="*/ 270 h 522"/>
                <a:gd name="T12" fmla="*/ 80 w 384"/>
                <a:gd name="T13" fmla="*/ 192 h 522"/>
                <a:gd name="T14" fmla="*/ 43 w 384"/>
                <a:gd name="T15" fmla="*/ 119 h 522"/>
                <a:gd name="T16" fmla="*/ 0 w 384"/>
                <a:gd name="T17" fmla="*/ 55 h 522"/>
                <a:gd name="T18" fmla="*/ 4 w 384"/>
                <a:gd name="T19" fmla="*/ 22 h 522"/>
                <a:gd name="T20" fmla="*/ 16 w 384"/>
                <a:gd name="T21" fmla="*/ 6 h 522"/>
                <a:gd name="T22" fmla="*/ 35 w 384"/>
                <a:gd name="T23" fmla="*/ 0 h 522"/>
                <a:gd name="T24" fmla="*/ 60 w 384"/>
                <a:gd name="T25" fmla="*/ 4 h 522"/>
                <a:gd name="T26" fmla="*/ 85 w 384"/>
                <a:gd name="T27" fmla="*/ 10 h 522"/>
                <a:gd name="T28" fmla="*/ 114 w 384"/>
                <a:gd name="T29" fmla="*/ 18 h 522"/>
                <a:gd name="T30" fmla="*/ 140 w 384"/>
                <a:gd name="T31" fmla="*/ 20 h 522"/>
                <a:gd name="T32" fmla="*/ 167 w 384"/>
                <a:gd name="T33" fmla="*/ 18 h 522"/>
                <a:gd name="T34" fmla="*/ 200 w 384"/>
                <a:gd name="T35" fmla="*/ 72 h 522"/>
                <a:gd name="T36" fmla="*/ 235 w 384"/>
                <a:gd name="T37" fmla="*/ 130 h 522"/>
                <a:gd name="T38" fmla="*/ 266 w 384"/>
                <a:gd name="T39" fmla="*/ 192 h 522"/>
                <a:gd name="T40" fmla="*/ 297 w 384"/>
                <a:gd name="T41" fmla="*/ 256 h 522"/>
                <a:gd name="T42" fmla="*/ 322 w 384"/>
                <a:gd name="T43" fmla="*/ 320 h 522"/>
                <a:gd name="T44" fmla="*/ 347 w 384"/>
                <a:gd name="T45" fmla="*/ 386 h 522"/>
                <a:gd name="T46" fmla="*/ 367 w 384"/>
                <a:gd name="T47" fmla="*/ 452 h 522"/>
                <a:gd name="T48" fmla="*/ 384 w 384"/>
                <a:gd name="T49" fmla="*/ 522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84" h="522">
                  <a:moveTo>
                    <a:pt x="384" y="522"/>
                  </a:moveTo>
                  <a:lnTo>
                    <a:pt x="299" y="510"/>
                  </a:lnTo>
                  <a:lnTo>
                    <a:pt x="235" y="473"/>
                  </a:lnTo>
                  <a:lnTo>
                    <a:pt x="184" y="417"/>
                  </a:lnTo>
                  <a:lnTo>
                    <a:pt x="145" y="349"/>
                  </a:lnTo>
                  <a:lnTo>
                    <a:pt x="111" y="270"/>
                  </a:lnTo>
                  <a:lnTo>
                    <a:pt x="80" y="192"/>
                  </a:lnTo>
                  <a:lnTo>
                    <a:pt x="43" y="119"/>
                  </a:lnTo>
                  <a:lnTo>
                    <a:pt x="0" y="55"/>
                  </a:lnTo>
                  <a:lnTo>
                    <a:pt x="4" y="22"/>
                  </a:lnTo>
                  <a:lnTo>
                    <a:pt x="16" y="6"/>
                  </a:lnTo>
                  <a:lnTo>
                    <a:pt x="35" y="0"/>
                  </a:lnTo>
                  <a:lnTo>
                    <a:pt x="60" y="4"/>
                  </a:lnTo>
                  <a:lnTo>
                    <a:pt x="85" y="10"/>
                  </a:lnTo>
                  <a:lnTo>
                    <a:pt x="114" y="18"/>
                  </a:lnTo>
                  <a:lnTo>
                    <a:pt x="140" y="20"/>
                  </a:lnTo>
                  <a:lnTo>
                    <a:pt x="167" y="18"/>
                  </a:lnTo>
                  <a:lnTo>
                    <a:pt x="200" y="72"/>
                  </a:lnTo>
                  <a:lnTo>
                    <a:pt x="235" y="130"/>
                  </a:lnTo>
                  <a:lnTo>
                    <a:pt x="266" y="192"/>
                  </a:lnTo>
                  <a:lnTo>
                    <a:pt x="297" y="256"/>
                  </a:lnTo>
                  <a:lnTo>
                    <a:pt x="322" y="320"/>
                  </a:lnTo>
                  <a:lnTo>
                    <a:pt x="347" y="386"/>
                  </a:lnTo>
                  <a:lnTo>
                    <a:pt x="367" y="452"/>
                  </a:lnTo>
                  <a:lnTo>
                    <a:pt x="384" y="52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71" name="Freeform 59">
              <a:extLst>
                <a:ext uri="{FF2B5EF4-FFF2-40B4-BE49-F238E27FC236}">
                  <a16:creationId xmlns:a16="http://schemas.microsoft.com/office/drawing/2014/main" id="{85EC7AC7-7505-42D2-821C-1BA8FDEE1E56}"/>
                </a:ext>
              </a:extLst>
            </p:cNvPr>
            <p:cNvSpPr>
              <a:spLocks/>
            </p:cNvSpPr>
            <p:nvPr/>
          </p:nvSpPr>
          <p:spPr bwMode="auto">
            <a:xfrm>
              <a:off x="1518" y="2331"/>
              <a:ext cx="142" cy="257"/>
            </a:xfrm>
            <a:custGeom>
              <a:avLst/>
              <a:gdLst>
                <a:gd name="T0" fmla="*/ 283 w 283"/>
                <a:gd name="T1" fmla="*/ 479 h 516"/>
                <a:gd name="T2" fmla="*/ 223 w 283"/>
                <a:gd name="T3" fmla="*/ 516 h 516"/>
                <a:gd name="T4" fmla="*/ 196 w 283"/>
                <a:gd name="T5" fmla="*/ 458 h 516"/>
                <a:gd name="T6" fmla="*/ 173 w 283"/>
                <a:gd name="T7" fmla="*/ 396 h 516"/>
                <a:gd name="T8" fmla="*/ 149 w 283"/>
                <a:gd name="T9" fmla="*/ 332 h 516"/>
                <a:gd name="T10" fmla="*/ 128 w 283"/>
                <a:gd name="T11" fmla="*/ 270 h 516"/>
                <a:gd name="T12" fmla="*/ 101 w 283"/>
                <a:gd name="T13" fmla="*/ 210 h 516"/>
                <a:gd name="T14" fmla="*/ 74 w 283"/>
                <a:gd name="T15" fmla="*/ 155 h 516"/>
                <a:gd name="T16" fmla="*/ 43 w 283"/>
                <a:gd name="T17" fmla="*/ 107 h 516"/>
                <a:gd name="T18" fmla="*/ 6 w 283"/>
                <a:gd name="T19" fmla="*/ 72 h 516"/>
                <a:gd name="T20" fmla="*/ 0 w 283"/>
                <a:gd name="T21" fmla="*/ 49 h 516"/>
                <a:gd name="T22" fmla="*/ 4 w 283"/>
                <a:gd name="T23" fmla="*/ 33 h 516"/>
                <a:gd name="T24" fmla="*/ 12 w 283"/>
                <a:gd name="T25" fmla="*/ 20 h 516"/>
                <a:gd name="T26" fmla="*/ 27 w 283"/>
                <a:gd name="T27" fmla="*/ 12 h 516"/>
                <a:gd name="T28" fmla="*/ 43 w 283"/>
                <a:gd name="T29" fmla="*/ 4 h 516"/>
                <a:gd name="T30" fmla="*/ 62 w 283"/>
                <a:gd name="T31" fmla="*/ 2 h 516"/>
                <a:gd name="T32" fmla="*/ 82 w 283"/>
                <a:gd name="T33" fmla="*/ 0 h 516"/>
                <a:gd name="T34" fmla="*/ 103 w 283"/>
                <a:gd name="T35" fmla="*/ 0 h 516"/>
                <a:gd name="T36" fmla="*/ 283 w 283"/>
                <a:gd name="T37" fmla="*/ 479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3" h="516">
                  <a:moveTo>
                    <a:pt x="283" y="479"/>
                  </a:moveTo>
                  <a:lnTo>
                    <a:pt x="223" y="516"/>
                  </a:lnTo>
                  <a:lnTo>
                    <a:pt x="196" y="458"/>
                  </a:lnTo>
                  <a:lnTo>
                    <a:pt x="173" y="396"/>
                  </a:lnTo>
                  <a:lnTo>
                    <a:pt x="149" y="332"/>
                  </a:lnTo>
                  <a:lnTo>
                    <a:pt x="128" y="270"/>
                  </a:lnTo>
                  <a:lnTo>
                    <a:pt x="101" y="210"/>
                  </a:lnTo>
                  <a:lnTo>
                    <a:pt x="74" y="155"/>
                  </a:lnTo>
                  <a:lnTo>
                    <a:pt x="43" y="107"/>
                  </a:lnTo>
                  <a:lnTo>
                    <a:pt x="6" y="72"/>
                  </a:lnTo>
                  <a:lnTo>
                    <a:pt x="0" y="49"/>
                  </a:lnTo>
                  <a:lnTo>
                    <a:pt x="4" y="33"/>
                  </a:lnTo>
                  <a:lnTo>
                    <a:pt x="12" y="20"/>
                  </a:lnTo>
                  <a:lnTo>
                    <a:pt x="27" y="12"/>
                  </a:lnTo>
                  <a:lnTo>
                    <a:pt x="43" y="4"/>
                  </a:lnTo>
                  <a:lnTo>
                    <a:pt x="62" y="2"/>
                  </a:lnTo>
                  <a:lnTo>
                    <a:pt x="82" y="0"/>
                  </a:lnTo>
                  <a:lnTo>
                    <a:pt x="103" y="0"/>
                  </a:lnTo>
                  <a:lnTo>
                    <a:pt x="283" y="47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72" name="Freeform 60">
              <a:extLst>
                <a:ext uri="{FF2B5EF4-FFF2-40B4-BE49-F238E27FC236}">
                  <a16:creationId xmlns:a16="http://schemas.microsoft.com/office/drawing/2014/main" id="{74ABCA01-4436-46E5-8F01-876FD615AAC2}"/>
                </a:ext>
              </a:extLst>
            </p:cNvPr>
            <p:cNvSpPr>
              <a:spLocks/>
            </p:cNvSpPr>
            <p:nvPr/>
          </p:nvSpPr>
          <p:spPr bwMode="auto">
            <a:xfrm>
              <a:off x="1594" y="2327"/>
              <a:ext cx="143" cy="219"/>
            </a:xfrm>
            <a:custGeom>
              <a:avLst/>
              <a:gdLst>
                <a:gd name="T0" fmla="*/ 287 w 287"/>
                <a:gd name="T1" fmla="*/ 392 h 439"/>
                <a:gd name="T2" fmla="*/ 179 w 287"/>
                <a:gd name="T3" fmla="*/ 439 h 439"/>
                <a:gd name="T4" fmla="*/ 146 w 287"/>
                <a:gd name="T5" fmla="*/ 384 h 439"/>
                <a:gd name="T6" fmla="*/ 121 w 287"/>
                <a:gd name="T7" fmla="*/ 330 h 439"/>
                <a:gd name="T8" fmla="*/ 101 w 287"/>
                <a:gd name="T9" fmla="*/ 276 h 439"/>
                <a:gd name="T10" fmla="*/ 84 w 287"/>
                <a:gd name="T11" fmla="*/ 223 h 439"/>
                <a:gd name="T12" fmla="*/ 66 w 287"/>
                <a:gd name="T13" fmla="*/ 169 h 439"/>
                <a:gd name="T14" fmla="*/ 49 w 287"/>
                <a:gd name="T15" fmla="*/ 115 h 439"/>
                <a:gd name="T16" fmla="*/ 26 w 287"/>
                <a:gd name="T17" fmla="*/ 61 h 439"/>
                <a:gd name="T18" fmla="*/ 0 w 287"/>
                <a:gd name="T19" fmla="*/ 8 h 439"/>
                <a:gd name="T20" fmla="*/ 76 w 287"/>
                <a:gd name="T21" fmla="*/ 0 h 439"/>
                <a:gd name="T22" fmla="*/ 132 w 287"/>
                <a:gd name="T23" fmla="*/ 22 h 439"/>
                <a:gd name="T24" fmla="*/ 171 w 287"/>
                <a:gd name="T25" fmla="*/ 64 h 439"/>
                <a:gd name="T26" fmla="*/ 202 w 287"/>
                <a:gd name="T27" fmla="*/ 126 h 439"/>
                <a:gd name="T28" fmla="*/ 221 w 287"/>
                <a:gd name="T29" fmla="*/ 194 h 439"/>
                <a:gd name="T30" fmla="*/ 239 w 287"/>
                <a:gd name="T31" fmla="*/ 266 h 439"/>
                <a:gd name="T32" fmla="*/ 260 w 287"/>
                <a:gd name="T33" fmla="*/ 332 h 439"/>
                <a:gd name="T34" fmla="*/ 287 w 287"/>
                <a:gd name="T35" fmla="*/ 392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7" h="439">
                  <a:moveTo>
                    <a:pt x="287" y="392"/>
                  </a:moveTo>
                  <a:lnTo>
                    <a:pt x="179" y="439"/>
                  </a:lnTo>
                  <a:lnTo>
                    <a:pt x="146" y="384"/>
                  </a:lnTo>
                  <a:lnTo>
                    <a:pt x="121" y="330"/>
                  </a:lnTo>
                  <a:lnTo>
                    <a:pt x="101" y="276"/>
                  </a:lnTo>
                  <a:lnTo>
                    <a:pt x="84" y="223"/>
                  </a:lnTo>
                  <a:lnTo>
                    <a:pt x="66" y="169"/>
                  </a:lnTo>
                  <a:lnTo>
                    <a:pt x="49" y="115"/>
                  </a:lnTo>
                  <a:lnTo>
                    <a:pt x="26" y="61"/>
                  </a:lnTo>
                  <a:lnTo>
                    <a:pt x="0" y="8"/>
                  </a:lnTo>
                  <a:lnTo>
                    <a:pt x="76" y="0"/>
                  </a:lnTo>
                  <a:lnTo>
                    <a:pt x="132" y="22"/>
                  </a:lnTo>
                  <a:lnTo>
                    <a:pt x="171" y="64"/>
                  </a:lnTo>
                  <a:lnTo>
                    <a:pt x="202" y="126"/>
                  </a:lnTo>
                  <a:lnTo>
                    <a:pt x="221" y="194"/>
                  </a:lnTo>
                  <a:lnTo>
                    <a:pt x="239" y="266"/>
                  </a:lnTo>
                  <a:lnTo>
                    <a:pt x="260" y="332"/>
                  </a:lnTo>
                  <a:lnTo>
                    <a:pt x="287" y="39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73" name="Freeform 61">
              <a:extLst>
                <a:ext uri="{FF2B5EF4-FFF2-40B4-BE49-F238E27FC236}">
                  <a16:creationId xmlns:a16="http://schemas.microsoft.com/office/drawing/2014/main" id="{778362B8-5102-410D-BB1A-30B275EA84CC}"/>
                </a:ext>
              </a:extLst>
            </p:cNvPr>
            <p:cNvSpPr>
              <a:spLocks/>
            </p:cNvSpPr>
            <p:nvPr/>
          </p:nvSpPr>
          <p:spPr bwMode="auto">
            <a:xfrm>
              <a:off x="1696" y="2318"/>
              <a:ext cx="67" cy="168"/>
            </a:xfrm>
            <a:custGeom>
              <a:avLst/>
              <a:gdLst>
                <a:gd name="T0" fmla="*/ 83 w 136"/>
                <a:gd name="T1" fmla="*/ 0 h 335"/>
                <a:gd name="T2" fmla="*/ 107 w 136"/>
                <a:gd name="T3" fmla="*/ 37 h 335"/>
                <a:gd name="T4" fmla="*/ 124 w 136"/>
                <a:gd name="T5" fmla="*/ 78 h 335"/>
                <a:gd name="T6" fmla="*/ 132 w 136"/>
                <a:gd name="T7" fmla="*/ 118 h 335"/>
                <a:gd name="T8" fmla="*/ 136 w 136"/>
                <a:gd name="T9" fmla="*/ 163 h 335"/>
                <a:gd name="T10" fmla="*/ 132 w 136"/>
                <a:gd name="T11" fmla="*/ 205 h 335"/>
                <a:gd name="T12" fmla="*/ 128 w 136"/>
                <a:gd name="T13" fmla="*/ 250 h 335"/>
                <a:gd name="T14" fmla="*/ 122 w 136"/>
                <a:gd name="T15" fmla="*/ 293 h 335"/>
                <a:gd name="T16" fmla="*/ 118 w 136"/>
                <a:gd name="T17" fmla="*/ 335 h 335"/>
                <a:gd name="T18" fmla="*/ 0 w 136"/>
                <a:gd name="T19" fmla="*/ 37 h 335"/>
                <a:gd name="T20" fmla="*/ 12 w 136"/>
                <a:gd name="T21" fmla="*/ 29 h 335"/>
                <a:gd name="T22" fmla="*/ 31 w 136"/>
                <a:gd name="T23" fmla="*/ 17 h 335"/>
                <a:gd name="T24" fmla="*/ 43 w 136"/>
                <a:gd name="T25" fmla="*/ 10 h 335"/>
                <a:gd name="T26" fmla="*/ 54 w 136"/>
                <a:gd name="T27" fmla="*/ 4 h 335"/>
                <a:gd name="T28" fmla="*/ 68 w 136"/>
                <a:gd name="T29" fmla="*/ 0 h 335"/>
                <a:gd name="T30" fmla="*/ 83 w 136"/>
                <a:gd name="T31"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6" h="335">
                  <a:moveTo>
                    <a:pt x="83" y="0"/>
                  </a:moveTo>
                  <a:lnTo>
                    <a:pt x="107" y="37"/>
                  </a:lnTo>
                  <a:lnTo>
                    <a:pt x="124" y="78"/>
                  </a:lnTo>
                  <a:lnTo>
                    <a:pt x="132" y="118"/>
                  </a:lnTo>
                  <a:lnTo>
                    <a:pt x="136" y="163"/>
                  </a:lnTo>
                  <a:lnTo>
                    <a:pt x="132" y="205"/>
                  </a:lnTo>
                  <a:lnTo>
                    <a:pt x="128" y="250"/>
                  </a:lnTo>
                  <a:lnTo>
                    <a:pt x="122" y="293"/>
                  </a:lnTo>
                  <a:lnTo>
                    <a:pt x="118" y="335"/>
                  </a:lnTo>
                  <a:lnTo>
                    <a:pt x="0" y="37"/>
                  </a:lnTo>
                  <a:lnTo>
                    <a:pt x="12" y="29"/>
                  </a:lnTo>
                  <a:lnTo>
                    <a:pt x="31" y="17"/>
                  </a:lnTo>
                  <a:lnTo>
                    <a:pt x="43" y="10"/>
                  </a:lnTo>
                  <a:lnTo>
                    <a:pt x="54" y="4"/>
                  </a:lnTo>
                  <a:lnTo>
                    <a:pt x="68" y="0"/>
                  </a:lnTo>
                  <a:lnTo>
                    <a:pt x="83" y="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74" name="Freeform 62">
              <a:extLst>
                <a:ext uri="{FF2B5EF4-FFF2-40B4-BE49-F238E27FC236}">
                  <a16:creationId xmlns:a16="http://schemas.microsoft.com/office/drawing/2014/main" id="{856D436B-35E4-4AD0-8EE2-1A4A5325BB0A}"/>
                </a:ext>
              </a:extLst>
            </p:cNvPr>
            <p:cNvSpPr>
              <a:spLocks/>
            </p:cNvSpPr>
            <p:nvPr/>
          </p:nvSpPr>
          <p:spPr bwMode="auto">
            <a:xfrm>
              <a:off x="3199" y="2139"/>
              <a:ext cx="91" cy="192"/>
            </a:xfrm>
            <a:custGeom>
              <a:avLst/>
              <a:gdLst>
                <a:gd name="T0" fmla="*/ 180 w 180"/>
                <a:gd name="T1" fmla="*/ 181 h 384"/>
                <a:gd name="T2" fmla="*/ 2 w 180"/>
                <a:gd name="T3" fmla="*/ 384 h 384"/>
                <a:gd name="T4" fmla="*/ 0 w 180"/>
                <a:gd name="T5" fmla="*/ 334 h 384"/>
                <a:gd name="T6" fmla="*/ 6 w 180"/>
                <a:gd name="T7" fmla="*/ 285 h 384"/>
                <a:gd name="T8" fmla="*/ 14 w 180"/>
                <a:gd name="T9" fmla="*/ 239 h 384"/>
                <a:gd name="T10" fmla="*/ 27 w 180"/>
                <a:gd name="T11" fmla="*/ 192 h 384"/>
                <a:gd name="T12" fmla="*/ 39 w 180"/>
                <a:gd name="T13" fmla="*/ 144 h 384"/>
                <a:gd name="T14" fmla="*/ 50 w 180"/>
                <a:gd name="T15" fmla="*/ 95 h 384"/>
                <a:gd name="T16" fmla="*/ 58 w 180"/>
                <a:gd name="T17" fmla="*/ 47 h 384"/>
                <a:gd name="T18" fmla="*/ 62 w 180"/>
                <a:gd name="T19" fmla="*/ 0 h 384"/>
                <a:gd name="T20" fmla="*/ 83 w 180"/>
                <a:gd name="T21" fmla="*/ 14 h 384"/>
                <a:gd name="T22" fmla="*/ 107 w 180"/>
                <a:gd name="T23" fmla="*/ 31 h 384"/>
                <a:gd name="T24" fmla="*/ 126 w 180"/>
                <a:gd name="T25" fmla="*/ 51 h 384"/>
                <a:gd name="T26" fmla="*/ 147 w 180"/>
                <a:gd name="T27" fmla="*/ 76 h 384"/>
                <a:gd name="T28" fmla="*/ 163 w 180"/>
                <a:gd name="T29" fmla="*/ 99 h 384"/>
                <a:gd name="T30" fmla="*/ 175 w 180"/>
                <a:gd name="T31" fmla="*/ 124 h 384"/>
                <a:gd name="T32" fmla="*/ 180 w 180"/>
                <a:gd name="T33" fmla="*/ 152 h 384"/>
                <a:gd name="T34" fmla="*/ 180 w 180"/>
                <a:gd name="T35" fmla="*/ 181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0" h="384">
                  <a:moveTo>
                    <a:pt x="180" y="181"/>
                  </a:moveTo>
                  <a:lnTo>
                    <a:pt x="2" y="384"/>
                  </a:lnTo>
                  <a:lnTo>
                    <a:pt x="0" y="334"/>
                  </a:lnTo>
                  <a:lnTo>
                    <a:pt x="6" y="285"/>
                  </a:lnTo>
                  <a:lnTo>
                    <a:pt x="14" y="239"/>
                  </a:lnTo>
                  <a:lnTo>
                    <a:pt x="27" y="192"/>
                  </a:lnTo>
                  <a:lnTo>
                    <a:pt x="39" y="144"/>
                  </a:lnTo>
                  <a:lnTo>
                    <a:pt x="50" y="95"/>
                  </a:lnTo>
                  <a:lnTo>
                    <a:pt x="58" y="47"/>
                  </a:lnTo>
                  <a:lnTo>
                    <a:pt x="62" y="0"/>
                  </a:lnTo>
                  <a:lnTo>
                    <a:pt x="83" y="14"/>
                  </a:lnTo>
                  <a:lnTo>
                    <a:pt x="107" y="31"/>
                  </a:lnTo>
                  <a:lnTo>
                    <a:pt x="126" y="51"/>
                  </a:lnTo>
                  <a:lnTo>
                    <a:pt x="147" y="76"/>
                  </a:lnTo>
                  <a:lnTo>
                    <a:pt x="163" y="99"/>
                  </a:lnTo>
                  <a:lnTo>
                    <a:pt x="175" y="124"/>
                  </a:lnTo>
                  <a:lnTo>
                    <a:pt x="180" y="152"/>
                  </a:lnTo>
                  <a:lnTo>
                    <a:pt x="180" y="181"/>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75" name="Freeform 63">
              <a:extLst>
                <a:ext uri="{FF2B5EF4-FFF2-40B4-BE49-F238E27FC236}">
                  <a16:creationId xmlns:a16="http://schemas.microsoft.com/office/drawing/2014/main" id="{89AC843F-51A2-4733-95D3-7FCDFE7E2678}"/>
                </a:ext>
              </a:extLst>
            </p:cNvPr>
            <p:cNvSpPr>
              <a:spLocks/>
            </p:cNvSpPr>
            <p:nvPr/>
          </p:nvSpPr>
          <p:spPr bwMode="auto">
            <a:xfrm>
              <a:off x="1803" y="2288"/>
              <a:ext cx="344" cy="109"/>
            </a:xfrm>
            <a:custGeom>
              <a:avLst/>
              <a:gdLst>
                <a:gd name="T0" fmla="*/ 683 w 689"/>
                <a:gd name="T1" fmla="*/ 108 h 217"/>
                <a:gd name="T2" fmla="*/ 687 w 689"/>
                <a:gd name="T3" fmla="*/ 120 h 217"/>
                <a:gd name="T4" fmla="*/ 689 w 689"/>
                <a:gd name="T5" fmla="*/ 134 h 217"/>
                <a:gd name="T6" fmla="*/ 683 w 689"/>
                <a:gd name="T7" fmla="*/ 143 h 217"/>
                <a:gd name="T8" fmla="*/ 677 w 689"/>
                <a:gd name="T9" fmla="*/ 155 h 217"/>
                <a:gd name="T10" fmla="*/ 665 w 689"/>
                <a:gd name="T11" fmla="*/ 163 h 217"/>
                <a:gd name="T12" fmla="*/ 656 w 689"/>
                <a:gd name="T13" fmla="*/ 169 h 217"/>
                <a:gd name="T14" fmla="*/ 644 w 689"/>
                <a:gd name="T15" fmla="*/ 169 h 217"/>
                <a:gd name="T16" fmla="*/ 636 w 689"/>
                <a:gd name="T17" fmla="*/ 169 h 217"/>
                <a:gd name="T18" fmla="*/ 565 w 689"/>
                <a:gd name="T19" fmla="*/ 167 h 217"/>
                <a:gd name="T20" fmla="*/ 491 w 689"/>
                <a:gd name="T21" fmla="*/ 170 h 217"/>
                <a:gd name="T22" fmla="*/ 411 w 689"/>
                <a:gd name="T23" fmla="*/ 176 h 217"/>
                <a:gd name="T24" fmla="*/ 334 w 689"/>
                <a:gd name="T25" fmla="*/ 188 h 217"/>
                <a:gd name="T26" fmla="*/ 252 w 689"/>
                <a:gd name="T27" fmla="*/ 198 h 217"/>
                <a:gd name="T28" fmla="*/ 173 w 689"/>
                <a:gd name="T29" fmla="*/ 207 h 217"/>
                <a:gd name="T30" fmla="*/ 95 w 689"/>
                <a:gd name="T31" fmla="*/ 213 h 217"/>
                <a:gd name="T32" fmla="*/ 24 w 689"/>
                <a:gd name="T33" fmla="*/ 217 h 217"/>
                <a:gd name="T34" fmla="*/ 0 w 689"/>
                <a:gd name="T35" fmla="*/ 97 h 217"/>
                <a:gd name="T36" fmla="*/ 76 w 689"/>
                <a:gd name="T37" fmla="*/ 77 h 217"/>
                <a:gd name="T38" fmla="*/ 152 w 689"/>
                <a:gd name="T39" fmla="*/ 64 h 217"/>
                <a:gd name="T40" fmla="*/ 229 w 689"/>
                <a:gd name="T41" fmla="*/ 52 h 217"/>
                <a:gd name="T42" fmla="*/ 309 w 689"/>
                <a:gd name="T43" fmla="*/ 43 h 217"/>
                <a:gd name="T44" fmla="*/ 386 w 689"/>
                <a:gd name="T45" fmla="*/ 31 h 217"/>
                <a:gd name="T46" fmla="*/ 468 w 689"/>
                <a:gd name="T47" fmla="*/ 21 h 217"/>
                <a:gd name="T48" fmla="*/ 549 w 689"/>
                <a:gd name="T49" fmla="*/ 10 h 217"/>
                <a:gd name="T50" fmla="*/ 636 w 689"/>
                <a:gd name="T51" fmla="*/ 0 h 217"/>
                <a:gd name="T52" fmla="*/ 683 w 689"/>
                <a:gd name="T53" fmla="*/ 108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89" h="217">
                  <a:moveTo>
                    <a:pt x="683" y="108"/>
                  </a:moveTo>
                  <a:lnTo>
                    <a:pt x="687" y="120"/>
                  </a:lnTo>
                  <a:lnTo>
                    <a:pt x="689" y="134"/>
                  </a:lnTo>
                  <a:lnTo>
                    <a:pt x="683" y="143"/>
                  </a:lnTo>
                  <a:lnTo>
                    <a:pt x="677" y="155"/>
                  </a:lnTo>
                  <a:lnTo>
                    <a:pt x="665" y="163"/>
                  </a:lnTo>
                  <a:lnTo>
                    <a:pt x="656" y="169"/>
                  </a:lnTo>
                  <a:lnTo>
                    <a:pt x="644" y="169"/>
                  </a:lnTo>
                  <a:lnTo>
                    <a:pt x="636" y="169"/>
                  </a:lnTo>
                  <a:lnTo>
                    <a:pt x="565" y="167"/>
                  </a:lnTo>
                  <a:lnTo>
                    <a:pt x="491" y="170"/>
                  </a:lnTo>
                  <a:lnTo>
                    <a:pt x="411" y="176"/>
                  </a:lnTo>
                  <a:lnTo>
                    <a:pt x="334" y="188"/>
                  </a:lnTo>
                  <a:lnTo>
                    <a:pt x="252" y="198"/>
                  </a:lnTo>
                  <a:lnTo>
                    <a:pt x="173" y="207"/>
                  </a:lnTo>
                  <a:lnTo>
                    <a:pt x="95" y="213"/>
                  </a:lnTo>
                  <a:lnTo>
                    <a:pt x="24" y="217"/>
                  </a:lnTo>
                  <a:lnTo>
                    <a:pt x="0" y="97"/>
                  </a:lnTo>
                  <a:lnTo>
                    <a:pt x="76" y="77"/>
                  </a:lnTo>
                  <a:lnTo>
                    <a:pt x="152" y="64"/>
                  </a:lnTo>
                  <a:lnTo>
                    <a:pt x="229" y="52"/>
                  </a:lnTo>
                  <a:lnTo>
                    <a:pt x="309" y="43"/>
                  </a:lnTo>
                  <a:lnTo>
                    <a:pt x="386" y="31"/>
                  </a:lnTo>
                  <a:lnTo>
                    <a:pt x="468" y="21"/>
                  </a:lnTo>
                  <a:lnTo>
                    <a:pt x="549" y="10"/>
                  </a:lnTo>
                  <a:lnTo>
                    <a:pt x="636" y="0"/>
                  </a:lnTo>
                  <a:lnTo>
                    <a:pt x="683" y="108"/>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76" name="Freeform 64">
              <a:extLst>
                <a:ext uri="{FF2B5EF4-FFF2-40B4-BE49-F238E27FC236}">
                  <a16:creationId xmlns:a16="http://schemas.microsoft.com/office/drawing/2014/main" id="{71302890-112E-4B65-9835-F8B8E2636B30}"/>
                </a:ext>
              </a:extLst>
            </p:cNvPr>
            <p:cNvSpPr>
              <a:spLocks/>
            </p:cNvSpPr>
            <p:nvPr/>
          </p:nvSpPr>
          <p:spPr bwMode="auto">
            <a:xfrm>
              <a:off x="1352" y="2390"/>
              <a:ext cx="127" cy="198"/>
            </a:xfrm>
            <a:custGeom>
              <a:avLst/>
              <a:gdLst>
                <a:gd name="T0" fmla="*/ 255 w 255"/>
                <a:gd name="T1" fmla="*/ 384 h 398"/>
                <a:gd name="T2" fmla="*/ 214 w 255"/>
                <a:gd name="T3" fmla="*/ 396 h 398"/>
                <a:gd name="T4" fmla="*/ 179 w 255"/>
                <a:gd name="T5" fmla="*/ 398 h 398"/>
                <a:gd name="T6" fmla="*/ 146 w 255"/>
                <a:gd name="T7" fmla="*/ 384 h 398"/>
                <a:gd name="T8" fmla="*/ 119 w 255"/>
                <a:gd name="T9" fmla="*/ 365 h 398"/>
                <a:gd name="T10" fmla="*/ 92 w 255"/>
                <a:gd name="T11" fmla="*/ 334 h 398"/>
                <a:gd name="T12" fmla="*/ 70 w 255"/>
                <a:gd name="T13" fmla="*/ 301 h 398"/>
                <a:gd name="T14" fmla="*/ 53 w 255"/>
                <a:gd name="T15" fmla="*/ 264 h 398"/>
                <a:gd name="T16" fmla="*/ 39 w 255"/>
                <a:gd name="T17" fmla="*/ 229 h 398"/>
                <a:gd name="T18" fmla="*/ 24 w 255"/>
                <a:gd name="T19" fmla="*/ 198 h 398"/>
                <a:gd name="T20" fmla="*/ 12 w 255"/>
                <a:gd name="T21" fmla="*/ 169 h 398"/>
                <a:gd name="T22" fmla="*/ 2 w 255"/>
                <a:gd name="T23" fmla="*/ 138 h 398"/>
                <a:gd name="T24" fmla="*/ 0 w 255"/>
                <a:gd name="T25" fmla="*/ 109 h 398"/>
                <a:gd name="T26" fmla="*/ 0 w 255"/>
                <a:gd name="T27" fmla="*/ 78 h 398"/>
                <a:gd name="T28" fmla="*/ 12 w 255"/>
                <a:gd name="T29" fmla="*/ 49 h 398"/>
                <a:gd name="T30" fmla="*/ 31 w 255"/>
                <a:gd name="T31" fmla="*/ 22 h 398"/>
                <a:gd name="T32" fmla="*/ 63 w 255"/>
                <a:gd name="T33" fmla="*/ 0 h 398"/>
                <a:gd name="T34" fmla="*/ 255 w 255"/>
                <a:gd name="T35" fmla="*/ 384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5" h="398">
                  <a:moveTo>
                    <a:pt x="255" y="384"/>
                  </a:moveTo>
                  <a:lnTo>
                    <a:pt x="214" y="396"/>
                  </a:lnTo>
                  <a:lnTo>
                    <a:pt x="179" y="398"/>
                  </a:lnTo>
                  <a:lnTo>
                    <a:pt x="146" y="384"/>
                  </a:lnTo>
                  <a:lnTo>
                    <a:pt x="119" y="365"/>
                  </a:lnTo>
                  <a:lnTo>
                    <a:pt x="92" y="334"/>
                  </a:lnTo>
                  <a:lnTo>
                    <a:pt x="70" y="301"/>
                  </a:lnTo>
                  <a:lnTo>
                    <a:pt x="53" y="264"/>
                  </a:lnTo>
                  <a:lnTo>
                    <a:pt x="39" y="229"/>
                  </a:lnTo>
                  <a:lnTo>
                    <a:pt x="24" y="198"/>
                  </a:lnTo>
                  <a:lnTo>
                    <a:pt x="12" y="169"/>
                  </a:lnTo>
                  <a:lnTo>
                    <a:pt x="2" y="138"/>
                  </a:lnTo>
                  <a:lnTo>
                    <a:pt x="0" y="109"/>
                  </a:lnTo>
                  <a:lnTo>
                    <a:pt x="0" y="78"/>
                  </a:lnTo>
                  <a:lnTo>
                    <a:pt x="12" y="49"/>
                  </a:lnTo>
                  <a:lnTo>
                    <a:pt x="31" y="22"/>
                  </a:lnTo>
                  <a:lnTo>
                    <a:pt x="63" y="0"/>
                  </a:lnTo>
                  <a:lnTo>
                    <a:pt x="255" y="38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77" name="Freeform 65">
              <a:extLst>
                <a:ext uri="{FF2B5EF4-FFF2-40B4-BE49-F238E27FC236}">
                  <a16:creationId xmlns:a16="http://schemas.microsoft.com/office/drawing/2014/main" id="{716E3F03-C272-4CC7-B94C-AA0703FE5594}"/>
                </a:ext>
              </a:extLst>
            </p:cNvPr>
            <p:cNvSpPr>
              <a:spLocks/>
            </p:cNvSpPr>
            <p:nvPr/>
          </p:nvSpPr>
          <p:spPr bwMode="auto">
            <a:xfrm>
              <a:off x="2619" y="2276"/>
              <a:ext cx="107" cy="132"/>
            </a:xfrm>
            <a:custGeom>
              <a:avLst/>
              <a:gdLst>
                <a:gd name="T0" fmla="*/ 0 w 216"/>
                <a:gd name="T1" fmla="*/ 263 h 263"/>
                <a:gd name="T2" fmla="*/ 216 w 216"/>
                <a:gd name="T3" fmla="*/ 0 h 263"/>
                <a:gd name="T4" fmla="*/ 208 w 216"/>
                <a:gd name="T5" fmla="*/ 42 h 263"/>
                <a:gd name="T6" fmla="*/ 192 w 216"/>
                <a:gd name="T7" fmla="*/ 83 h 263"/>
                <a:gd name="T8" fmla="*/ 167 w 216"/>
                <a:gd name="T9" fmla="*/ 120 h 263"/>
                <a:gd name="T10" fmla="*/ 138 w 216"/>
                <a:gd name="T11" fmla="*/ 157 h 263"/>
                <a:gd name="T12" fmla="*/ 103 w 216"/>
                <a:gd name="T13" fmla="*/ 188 h 263"/>
                <a:gd name="T14" fmla="*/ 68 w 216"/>
                <a:gd name="T15" fmla="*/ 217 h 263"/>
                <a:gd name="T16" fmla="*/ 31 w 216"/>
                <a:gd name="T17" fmla="*/ 240 h 263"/>
                <a:gd name="T18" fmla="*/ 0 w 216"/>
                <a:gd name="T19" fmla="*/ 263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6" h="263">
                  <a:moveTo>
                    <a:pt x="0" y="263"/>
                  </a:moveTo>
                  <a:lnTo>
                    <a:pt x="216" y="0"/>
                  </a:lnTo>
                  <a:lnTo>
                    <a:pt x="208" y="42"/>
                  </a:lnTo>
                  <a:lnTo>
                    <a:pt x="192" y="83"/>
                  </a:lnTo>
                  <a:lnTo>
                    <a:pt x="167" y="120"/>
                  </a:lnTo>
                  <a:lnTo>
                    <a:pt x="138" y="157"/>
                  </a:lnTo>
                  <a:lnTo>
                    <a:pt x="103" y="188"/>
                  </a:lnTo>
                  <a:lnTo>
                    <a:pt x="68" y="217"/>
                  </a:lnTo>
                  <a:lnTo>
                    <a:pt x="31" y="240"/>
                  </a:lnTo>
                  <a:lnTo>
                    <a:pt x="0" y="263"/>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78" name="Freeform 66">
              <a:extLst>
                <a:ext uri="{FF2B5EF4-FFF2-40B4-BE49-F238E27FC236}">
                  <a16:creationId xmlns:a16="http://schemas.microsoft.com/office/drawing/2014/main" id="{B0E63B2F-B666-4F42-A6DE-6E97F2E5AFAC}"/>
                </a:ext>
              </a:extLst>
            </p:cNvPr>
            <p:cNvSpPr>
              <a:spLocks/>
            </p:cNvSpPr>
            <p:nvPr/>
          </p:nvSpPr>
          <p:spPr bwMode="auto">
            <a:xfrm>
              <a:off x="1270" y="2480"/>
              <a:ext cx="96" cy="108"/>
            </a:xfrm>
            <a:custGeom>
              <a:avLst/>
              <a:gdLst>
                <a:gd name="T0" fmla="*/ 192 w 192"/>
                <a:gd name="T1" fmla="*/ 217 h 217"/>
                <a:gd name="T2" fmla="*/ 163 w 192"/>
                <a:gd name="T3" fmla="*/ 215 h 217"/>
                <a:gd name="T4" fmla="*/ 135 w 192"/>
                <a:gd name="T5" fmla="*/ 215 h 217"/>
                <a:gd name="T6" fmla="*/ 108 w 192"/>
                <a:gd name="T7" fmla="*/ 213 h 217"/>
                <a:gd name="T8" fmla="*/ 85 w 192"/>
                <a:gd name="T9" fmla="*/ 209 h 217"/>
                <a:gd name="T10" fmla="*/ 60 w 192"/>
                <a:gd name="T11" fmla="*/ 201 h 217"/>
                <a:gd name="T12" fmla="*/ 38 w 192"/>
                <a:gd name="T13" fmla="*/ 190 h 217"/>
                <a:gd name="T14" fmla="*/ 17 w 192"/>
                <a:gd name="T15" fmla="*/ 174 h 217"/>
                <a:gd name="T16" fmla="*/ 0 w 192"/>
                <a:gd name="T17" fmla="*/ 157 h 217"/>
                <a:gd name="T18" fmla="*/ 95 w 192"/>
                <a:gd name="T19" fmla="*/ 0 h 217"/>
                <a:gd name="T20" fmla="*/ 118 w 192"/>
                <a:gd name="T21" fmla="*/ 17 h 217"/>
                <a:gd name="T22" fmla="*/ 139 w 192"/>
                <a:gd name="T23" fmla="*/ 39 h 217"/>
                <a:gd name="T24" fmla="*/ 155 w 192"/>
                <a:gd name="T25" fmla="*/ 62 h 217"/>
                <a:gd name="T26" fmla="*/ 168 w 192"/>
                <a:gd name="T27" fmla="*/ 89 h 217"/>
                <a:gd name="T28" fmla="*/ 178 w 192"/>
                <a:gd name="T29" fmla="*/ 116 h 217"/>
                <a:gd name="T30" fmla="*/ 186 w 192"/>
                <a:gd name="T31" fmla="*/ 147 h 217"/>
                <a:gd name="T32" fmla="*/ 190 w 192"/>
                <a:gd name="T33" fmla="*/ 180 h 217"/>
                <a:gd name="T34" fmla="*/ 192 w 192"/>
                <a:gd name="T35" fmla="*/ 217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2" h="217">
                  <a:moveTo>
                    <a:pt x="192" y="217"/>
                  </a:moveTo>
                  <a:lnTo>
                    <a:pt x="163" y="215"/>
                  </a:lnTo>
                  <a:lnTo>
                    <a:pt x="135" y="215"/>
                  </a:lnTo>
                  <a:lnTo>
                    <a:pt x="108" y="213"/>
                  </a:lnTo>
                  <a:lnTo>
                    <a:pt x="85" y="209"/>
                  </a:lnTo>
                  <a:lnTo>
                    <a:pt x="60" y="201"/>
                  </a:lnTo>
                  <a:lnTo>
                    <a:pt x="38" y="190"/>
                  </a:lnTo>
                  <a:lnTo>
                    <a:pt x="17" y="174"/>
                  </a:lnTo>
                  <a:lnTo>
                    <a:pt x="0" y="157"/>
                  </a:lnTo>
                  <a:lnTo>
                    <a:pt x="95" y="0"/>
                  </a:lnTo>
                  <a:lnTo>
                    <a:pt x="118" y="17"/>
                  </a:lnTo>
                  <a:lnTo>
                    <a:pt x="139" y="39"/>
                  </a:lnTo>
                  <a:lnTo>
                    <a:pt x="155" y="62"/>
                  </a:lnTo>
                  <a:lnTo>
                    <a:pt x="168" y="89"/>
                  </a:lnTo>
                  <a:lnTo>
                    <a:pt x="178" y="116"/>
                  </a:lnTo>
                  <a:lnTo>
                    <a:pt x="186" y="147"/>
                  </a:lnTo>
                  <a:lnTo>
                    <a:pt x="190" y="180"/>
                  </a:lnTo>
                  <a:lnTo>
                    <a:pt x="192" y="21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79" name="Freeform 67">
              <a:extLst>
                <a:ext uri="{FF2B5EF4-FFF2-40B4-BE49-F238E27FC236}">
                  <a16:creationId xmlns:a16="http://schemas.microsoft.com/office/drawing/2014/main" id="{14DC54F7-360A-411C-A9E3-64F48B324C58}"/>
                </a:ext>
              </a:extLst>
            </p:cNvPr>
            <p:cNvSpPr>
              <a:spLocks/>
            </p:cNvSpPr>
            <p:nvPr/>
          </p:nvSpPr>
          <p:spPr bwMode="auto">
            <a:xfrm>
              <a:off x="1804" y="2384"/>
              <a:ext cx="395" cy="108"/>
            </a:xfrm>
            <a:custGeom>
              <a:avLst/>
              <a:gdLst>
                <a:gd name="T0" fmla="*/ 790 w 790"/>
                <a:gd name="T1" fmla="*/ 120 h 217"/>
                <a:gd name="T2" fmla="*/ 22 w 790"/>
                <a:gd name="T3" fmla="*/ 217 h 217"/>
                <a:gd name="T4" fmla="*/ 0 w 790"/>
                <a:gd name="T5" fmla="*/ 145 h 217"/>
                <a:gd name="T6" fmla="*/ 12 w 790"/>
                <a:gd name="T7" fmla="*/ 101 h 217"/>
                <a:gd name="T8" fmla="*/ 47 w 790"/>
                <a:gd name="T9" fmla="*/ 77 h 217"/>
                <a:gd name="T10" fmla="*/ 97 w 790"/>
                <a:gd name="T11" fmla="*/ 68 h 217"/>
                <a:gd name="T12" fmla="*/ 155 w 790"/>
                <a:gd name="T13" fmla="*/ 64 h 217"/>
                <a:gd name="T14" fmla="*/ 215 w 790"/>
                <a:gd name="T15" fmla="*/ 62 h 217"/>
                <a:gd name="T16" fmla="*/ 268 w 790"/>
                <a:gd name="T17" fmla="*/ 54 h 217"/>
                <a:gd name="T18" fmla="*/ 311 w 790"/>
                <a:gd name="T19" fmla="*/ 37 h 217"/>
                <a:gd name="T20" fmla="*/ 365 w 790"/>
                <a:gd name="T21" fmla="*/ 33 h 217"/>
                <a:gd name="T22" fmla="*/ 431 w 790"/>
                <a:gd name="T23" fmla="*/ 23 h 217"/>
                <a:gd name="T24" fmla="*/ 503 w 790"/>
                <a:gd name="T25" fmla="*/ 10 h 217"/>
                <a:gd name="T26" fmla="*/ 576 w 790"/>
                <a:gd name="T27" fmla="*/ 2 h 217"/>
                <a:gd name="T28" fmla="*/ 644 w 790"/>
                <a:gd name="T29" fmla="*/ 0 h 217"/>
                <a:gd name="T30" fmla="*/ 706 w 790"/>
                <a:gd name="T31" fmla="*/ 17 h 217"/>
                <a:gd name="T32" fmla="*/ 755 w 790"/>
                <a:gd name="T33" fmla="*/ 54 h 217"/>
                <a:gd name="T34" fmla="*/ 790 w 790"/>
                <a:gd name="T35" fmla="*/ 12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90" h="217">
                  <a:moveTo>
                    <a:pt x="790" y="120"/>
                  </a:moveTo>
                  <a:lnTo>
                    <a:pt x="22" y="217"/>
                  </a:lnTo>
                  <a:lnTo>
                    <a:pt x="0" y="145"/>
                  </a:lnTo>
                  <a:lnTo>
                    <a:pt x="12" y="101"/>
                  </a:lnTo>
                  <a:lnTo>
                    <a:pt x="47" y="77"/>
                  </a:lnTo>
                  <a:lnTo>
                    <a:pt x="97" y="68"/>
                  </a:lnTo>
                  <a:lnTo>
                    <a:pt x="155" y="64"/>
                  </a:lnTo>
                  <a:lnTo>
                    <a:pt x="215" y="62"/>
                  </a:lnTo>
                  <a:lnTo>
                    <a:pt x="268" y="54"/>
                  </a:lnTo>
                  <a:lnTo>
                    <a:pt x="311" y="37"/>
                  </a:lnTo>
                  <a:lnTo>
                    <a:pt x="365" y="33"/>
                  </a:lnTo>
                  <a:lnTo>
                    <a:pt x="431" y="23"/>
                  </a:lnTo>
                  <a:lnTo>
                    <a:pt x="503" y="10"/>
                  </a:lnTo>
                  <a:lnTo>
                    <a:pt x="576" y="2"/>
                  </a:lnTo>
                  <a:lnTo>
                    <a:pt x="644" y="0"/>
                  </a:lnTo>
                  <a:lnTo>
                    <a:pt x="706" y="17"/>
                  </a:lnTo>
                  <a:lnTo>
                    <a:pt x="755" y="54"/>
                  </a:lnTo>
                  <a:lnTo>
                    <a:pt x="790" y="12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80" name="Freeform 68">
              <a:extLst>
                <a:ext uri="{FF2B5EF4-FFF2-40B4-BE49-F238E27FC236}">
                  <a16:creationId xmlns:a16="http://schemas.microsoft.com/office/drawing/2014/main" id="{B3D1D8FD-9A20-4793-8905-02CCFA7DC6B8}"/>
                </a:ext>
              </a:extLst>
            </p:cNvPr>
            <p:cNvSpPr>
              <a:spLocks/>
            </p:cNvSpPr>
            <p:nvPr/>
          </p:nvSpPr>
          <p:spPr bwMode="auto">
            <a:xfrm>
              <a:off x="1809" y="2469"/>
              <a:ext cx="444" cy="92"/>
            </a:xfrm>
            <a:custGeom>
              <a:avLst/>
              <a:gdLst>
                <a:gd name="T0" fmla="*/ 888 w 888"/>
                <a:gd name="T1" fmla="*/ 107 h 185"/>
                <a:gd name="T2" fmla="*/ 770 w 888"/>
                <a:gd name="T3" fmla="*/ 113 h 185"/>
                <a:gd name="T4" fmla="*/ 653 w 888"/>
                <a:gd name="T5" fmla="*/ 130 h 185"/>
                <a:gd name="T6" fmla="*/ 537 w 888"/>
                <a:gd name="T7" fmla="*/ 152 h 185"/>
                <a:gd name="T8" fmla="*/ 425 w 888"/>
                <a:gd name="T9" fmla="*/ 173 h 185"/>
                <a:gd name="T10" fmla="*/ 312 w 888"/>
                <a:gd name="T11" fmla="*/ 185 h 185"/>
                <a:gd name="T12" fmla="*/ 205 w 888"/>
                <a:gd name="T13" fmla="*/ 181 h 185"/>
                <a:gd name="T14" fmla="*/ 99 w 888"/>
                <a:gd name="T15" fmla="*/ 157 h 185"/>
                <a:gd name="T16" fmla="*/ 0 w 888"/>
                <a:gd name="T17" fmla="*/ 107 h 185"/>
                <a:gd name="T18" fmla="*/ 105 w 888"/>
                <a:gd name="T19" fmla="*/ 86 h 185"/>
                <a:gd name="T20" fmla="*/ 221 w 888"/>
                <a:gd name="T21" fmla="*/ 59 h 185"/>
                <a:gd name="T22" fmla="*/ 343 w 888"/>
                <a:gd name="T23" fmla="*/ 31 h 185"/>
                <a:gd name="T24" fmla="*/ 469 w 888"/>
                <a:gd name="T25" fmla="*/ 10 h 185"/>
                <a:gd name="T26" fmla="*/ 589 w 888"/>
                <a:gd name="T27" fmla="*/ 0 h 185"/>
                <a:gd name="T28" fmla="*/ 704 w 888"/>
                <a:gd name="T29" fmla="*/ 8 h 185"/>
                <a:gd name="T30" fmla="*/ 805 w 888"/>
                <a:gd name="T31" fmla="*/ 41 h 185"/>
                <a:gd name="T32" fmla="*/ 888 w 888"/>
                <a:gd name="T33" fmla="*/ 107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8" h="185">
                  <a:moveTo>
                    <a:pt x="888" y="107"/>
                  </a:moveTo>
                  <a:lnTo>
                    <a:pt x="770" y="113"/>
                  </a:lnTo>
                  <a:lnTo>
                    <a:pt x="653" y="130"/>
                  </a:lnTo>
                  <a:lnTo>
                    <a:pt x="537" y="152"/>
                  </a:lnTo>
                  <a:lnTo>
                    <a:pt x="425" y="173"/>
                  </a:lnTo>
                  <a:lnTo>
                    <a:pt x="312" y="185"/>
                  </a:lnTo>
                  <a:lnTo>
                    <a:pt x="205" y="181"/>
                  </a:lnTo>
                  <a:lnTo>
                    <a:pt x="99" y="157"/>
                  </a:lnTo>
                  <a:lnTo>
                    <a:pt x="0" y="107"/>
                  </a:lnTo>
                  <a:lnTo>
                    <a:pt x="105" y="86"/>
                  </a:lnTo>
                  <a:lnTo>
                    <a:pt x="221" y="59"/>
                  </a:lnTo>
                  <a:lnTo>
                    <a:pt x="343" y="31"/>
                  </a:lnTo>
                  <a:lnTo>
                    <a:pt x="469" y="10"/>
                  </a:lnTo>
                  <a:lnTo>
                    <a:pt x="589" y="0"/>
                  </a:lnTo>
                  <a:lnTo>
                    <a:pt x="704" y="8"/>
                  </a:lnTo>
                  <a:lnTo>
                    <a:pt x="805" y="41"/>
                  </a:lnTo>
                  <a:lnTo>
                    <a:pt x="888" y="10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81" name="Freeform 69">
              <a:extLst>
                <a:ext uri="{FF2B5EF4-FFF2-40B4-BE49-F238E27FC236}">
                  <a16:creationId xmlns:a16="http://schemas.microsoft.com/office/drawing/2014/main" id="{8DB25D26-C3BB-45F5-AB77-EBC852E01E99}"/>
                </a:ext>
              </a:extLst>
            </p:cNvPr>
            <p:cNvSpPr>
              <a:spLocks/>
            </p:cNvSpPr>
            <p:nvPr/>
          </p:nvSpPr>
          <p:spPr bwMode="auto">
            <a:xfrm>
              <a:off x="2007" y="2559"/>
              <a:ext cx="252" cy="46"/>
            </a:xfrm>
            <a:custGeom>
              <a:avLst/>
              <a:gdLst>
                <a:gd name="T0" fmla="*/ 492 w 504"/>
                <a:gd name="T1" fmla="*/ 21 h 91"/>
                <a:gd name="T2" fmla="*/ 504 w 504"/>
                <a:gd name="T3" fmla="*/ 9 h 91"/>
                <a:gd name="T4" fmla="*/ 444 w 504"/>
                <a:gd name="T5" fmla="*/ 27 h 91"/>
                <a:gd name="T6" fmla="*/ 382 w 504"/>
                <a:gd name="T7" fmla="*/ 48 h 91"/>
                <a:gd name="T8" fmla="*/ 318 w 504"/>
                <a:gd name="T9" fmla="*/ 66 h 91"/>
                <a:gd name="T10" fmla="*/ 256 w 504"/>
                <a:gd name="T11" fmla="*/ 83 h 91"/>
                <a:gd name="T12" fmla="*/ 190 w 504"/>
                <a:gd name="T13" fmla="*/ 91 h 91"/>
                <a:gd name="T14" fmla="*/ 126 w 504"/>
                <a:gd name="T15" fmla="*/ 91 h 91"/>
                <a:gd name="T16" fmla="*/ 62 w 504"/>
                <a:gd name="T17" fmla="*/ 79 h 91"/>
                <a:gd name="T18" fmla="*/ 0 w 504"/>
                <a:gd name="T19" fmla="*/ 58 h 91"/>
                <a:gd name="T20" fmla="*/ 52 w 504"/>
                <a:gd name="T21" fmla="*/ 42 h 91"/>
                <a:gd name="T22" fmla="*/ 110 w 504"/>
                <a:gd name="T23" fmla="*/ 29 h 91"/>
                <a:gd name="T24" fmla="*/ 174 w 504"/>
                <a:gd name="T25" fmla="*/ 15 h 91"/>
                <a:gd name="T26" fmla="*/ 240 w 504"/>
                <a:gd name="T27" fmla="*/ 7 h 91"/>
                <a:gd name="T28" fmla="*/ 306 w 504"/>
                <a:gd name="T29" fmla="*/ 0 h 91"/>
                <a:gd name="T30" fmla="*/ 372 w 504"/>
                <a:gd name="T31" fmla="*/ 0 h 91"/>
                <a:gd name="T32" fmla="*/ 434 w 504"/>
                <a:gd name="T33" fmla="*/ 6 h 91"/>
                <a:gd name="T34" fmla="*/ 492 w 504"/>
                <a:gd name="T35" fmla="*/ 2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04" h="91">
                  <a:moveTo>
                    <a:pt x="492" y="21"/>
                  </a:moveTo>
                  <a:lnTo>
                    <a:pt x="504" y="9"/>
                  </a:lnTo>
                  <a:lnTo>
                    <a:pt x="444" y="27"/>
                  </a:lnTo>
                  <a:lnTo>
                    <a:pt x="382" y="48"/>
                  </a:lnTo>
                  <a:lnTo>
                    <a:pt x="318" y="66"/>
                  </a:lnTo>
                  <a:lnTo>
                    <a:pt x="256" y="83"/>
                  </a:lnTo>
                  <a:lnTo>
                    <a:pt x="190" y="91"/>
                  </a:lnTo>
                  <a:lnTo>
                    <a:pt x="126" y="91"/>
                  </a:lnTo>
                  <a:lnTo>
                    <a:pt x="62" y="79"/>
                  </a:lnTo>
                  <a:lnTo>
                    <a:pt x="0" y="58"/>
                  </a:lnTo>
                  <a:lnTo>
                    <a:pt x="52" y="42"/>
                  </a:lnTo>
                  <a:lnTo>
                    <a:pt x="110" y="29"/>
                  </a:lnTo>
                  <a:lnTo>
                    <a:pt x="174" y="15"/>
                  </a:lnTo>
                  <a:lnTo>
                    <a:pt x="240" y="7"/>
                  </a:lnTo>
                  <a:lnTo>
                    <a:pt x="306" y="0"/>
                  </a:lnTo>
                  <a:lnTo>
                    <a:pt x="372" y="0"/>
                  </a:lnTo>
                  <a:lnTo>
                    <a:pt x="434" y="6"/>
                  </a:lnTo>
                  <a:lnTo>
                    <a:pt x="492" y="21"/>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82" name="Freeform 70">
              <a:extLst>
                <a:ext uri="{FF2B5EF4-FFF2-40B4-BE49-F238E27FC236}">
                  <a16:creationId xmlns:a16="http://schemas.microsoft.com/office/drawing/2014/main" id="{4AF3BCB9-F866-454D-BE7D-6CD34BE18AFC}"/>
                </a:ext>
              </a:extLst>
            </p:cNvPr>
            <p:cNvSpPr>
              <a:spLocks/>
            </p:cNvSpPr>
            <p:nvPr/>
          </p:nvSpPr>
          <p:spPr bwMode="auto">
            <a:xfrm>
              <a:off x="2600" y="2253"/>
              <a:ext cx="600" cy="492"/>
            </a:xfrm>
            <a:custGeom>
              <a:avLst/>
              <a:gdLst>
                <a:gd name="T0" fmla="*/ 734 w 1201"/>
                <a:gd name="T1" fmla="*/ 23 h 985"/>
                <a:gd name="T2" fmla="*/ 766 w 1201"/>
                <a:gd name="T3" fmla="*/ 50 h 985"/>
                <a:gd name="T4" fmla="*/ 801 w 1201"/>
                <a:gd name="T5" fmla="*/ 80 h 985"/>
                <a:gd name="T6" fmla="*/ 836 w 1201"/>
                <a:gd name="T7" fmla="*/ 109 h 985"/>
                <a:gd name="T8" fmla="*/ 873 w 1201"/>
                <a:gd name="T9" fmla="*/ 140 h 985"/>
                <a:gd name="T10" fmla="*/ 908 w 1201"/>
                <a:gd name="T11" fmla="*/ 167 h 985"/>
                <a:gd name="T12" fmla="*/ 947 w 1201"/>
                <a:gd name="T13" fmla="*/ 194 h 985"/>
                <a:gd name="T14" fmla="*/ 988 w 1201"/>
                <a:gd name="T15" fmla="*/ 215 h 985"/>
                <a:gd name="T16" fmla="*/ 1032 w 1201"/>
                <a:gd name="T17" fmla="*/ 239 h 985"/>
                <a:gd name="T18" fmla="*/ 1048 w 1201"/>
                <a:gd name="T19" fmla="*/ 277 h 985"/>
                <a:gd name="T20" fmla="*/ 1069 w 1201"/>
                <a:gd name="T21" fmla="*/ 316 h 985"/>
                <a:gd name="T22" fmla="*/ 1090 w 1201"/>
                <a:gd name="T23" fmla="*/ 355 h 985"/>
                <a:gd name="T24" fmla="*/ 1114 w 1201"/>
                <a:gd name="T25" fmla="*/ 396 h 985"/>
                <a:gd name="T26" fmla="*/ 1133 w 1201"/>
                <a:gd name="T27" fmla="*/ 434 h 985"/>
                <a:gd name="T28" fmla="*/ 1147 w 1201"/>
                <a:gd name="T29" fmla="*/ 475 h 985"/>
                <a:gd name="T30" fmla="*/ 1154 w 1201"/>
                <a:gd name="T31" fmla="*/ 516 h 985"/>
                <a:gd name="T32" fmla="*/ 1152 w 1201"/>
                <a:gd name="T33" fmla="*/ 562 h 985"/>
                <a:gd name="T34" fmla="*/ 1201 w 1201"/>
                <a:gd name="T35" fmla="*/ 743 h 985"/>
                <a:gd name="T36" fmla="*/ 1110 w 1201"/>
                <a:gd name="T37" fmla="*/ 818 h 985"/>
                <a:gd name="T38" fmla="*/ 1017 w 1201"/>
                <a:gd name="T39" fmla="*/ 878 h 985"/>
                <a:gd name="T40" fmla="*/ 914 w 1201"/>
                <a:gd name="T41" fmla="*/ 925 h 985"/>
                <a:gd name="T42" fmla="*/ 809 w 1201"/>
                <a:gd name="T43" fmla="*/ 958 h 985"/>
                <a:gd name="T44" fmla="*/ 699 w 1201"/>
                <a:gd name="T45" fmla="*/ 977 h 985"/>
                <a:gd name="T46" fmla="*/ 584 w 1201"/>
                <a:gd name="T47" fmla="*/ 985 h 985"/>
                <a:gd name="T48" fmla="*/ 468 w 1201"/>
                <a:gd name="T49" fmla="*/ 981 h 985"/>
                <a:gd name="T50" fmla="*/ 350 w 1201"/>
                <a:gd name="T51" fmla="*/ 969 h 985"/>
                <a:gd name="T52" fmla="*/ 313 w 1201"/>
                <a:gd name="T53" fmla="*/ 935 h 985"/>
                <a:gd name="T54" fmla="*/ 284 w 1201"/>
                <a:gd name="T55" fmla="*/ 898 h 985"/>
                <a:gd name="T56" fmla="*/ 253 w 1201"/>
                <a:gd name="T57" fmla="*/ 861 h 985"/>
                <a:gd name="T58" fmla="*/ 223 w 1201"/>
                <a:gd name="T59" fmla="*/ 828 h 985"/>
                <a:gd name="T60" fmla="*/ 190 w 1201"/>
                <a:gd name="T61" fmla="*/ 795 h 985"/>
                <a:gd name="T62" fmla="*/ 156 w 1201"/>
                <a:gd name="T63" fmla="*/ 770 h 985"/>
                <a:gd name="T64" fmla="*/ 117 w 1201"/>
                <a:gd name="T65" fmla="*/ 750 h 985"/>
                <a:gd name="T66" fmla="*/ 72 w 1201"/>
                <a:gd name="T67" fmla="*/ 743 h 985"/>
                <a:gd name="T68" fmla="*/ 57 w 1201"/>
                <a:gd name="T69" fmla="*/ 694 h 985"/>
                <a:gd name="T70" fmla="*/ 49 w 1201"/>
                <a:gd name="T71" fmla="*/ 644 h 985"/>
                <a:gd name="T72" fmla="*/ 43 w 1201"/>
                <a:gd name="T73" fmla="*/ 591 h 985"/>
                <a:gd name="T74" fmla="*/ 41 w 1201"/>
                <a:gd name="T75" fmla="*/ 541 h 985"/>
                <a:gd name="T76" fmla="*/ 35 w 1201"/>
                <a:gd name="T77" fmla="*/ 489 h 985"/>
                <a:gd name="T78" fmla="*/ 30 w 1201"/>
                <a:gd name="T79" fmla="*/ 440 h 985"/>
                <a:gd name="T80" fmla="*/ 18 w 1201"/>
                <a:gd name="T81" fmla="*/ 396 h 985"/>
                <a:gd name="T82" fmla="*/ 0 w 1201"/>
                <a:gd name="T83" fmla="*/ 359 h 985"/>
                <a:gd name="T84" fmla="*/ 26 w 1201"/>
                <a:gd name="T85" fmla="*/ 273 h 985"/>
                <a:gd name="T86" fmla="*/ 82 w 1201"/>
                <a:gd name="T87" fmla="*/ 177 h 985"/>
                <a:gd name="T88" fmla="*/ 156 w 1201"/>
                <a:gd name="T89" fmla="*/ 105 h 985"/>
                <a:gd name="T90" fmla="*/ 239 w 1201"/>
                <a:gd name="T91" fmla="*/ 52 h 985"/>
                <a:gd name="T92" fmla="*/ 334 w 1201"/>
                <a:gd name="T93" fmla="*/ 21 h 985"/>
                <a:gd name="T94" fmla="*/ 431 w 1201"/>
                <a:gd name="T95" fmla="*/ 2 h 985"/>
                <a:gd name="T96" fmla="*/ 534 w 1201"/>
                <a:gd name="T97" fmla="*/ 0 h 985"/>
                <a:gd name="T98" fmla="*/ 635 w 1201"/>
                <a:gd name="T99" fmla="*/ 6 h 985"/>
                <a:gd name="T100" fmla="*/ 734 w 1201"/>
                <a:gd name="T101" fmla="*/ 23 h 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01" h="985">
                  <a:moveTo>
                    <a:pt x="734" y="23"/>
                  </a:moveTo>
                  <a:lnTo>
                    <a:pt x="766" y="50"/>
                  </a:lnTo>
                  <a:lnTo>
                    <a:pt x="801" y="80"/>
                  </a:lnTo>
                  <a:lnTo>
                    <a:pt x="836" y="109"/>
                  </a:lnTo>
                  <a:lnTo>
                    <a:pt x="873" y="140"/>
                  </a:lnTo>
                  <a:lnTo>
                    <a:pt x="908" y="167"/>
                  </a:lnTo>
                  <a:lnTo>
                    <a:pt x="947" y="194"/>
                  </a:lnTo>
                  <a:lnTo>
                    <a:pt x="988" y="215"/>
                  </a:lnTo>
                  <a:lnTo>
                    <a:pt x="1032" y="239"/>
                  </a:lnTo>
                  <a:lnTo>
                    <a:pt x="1048" y="277"/>
                  </a:lnTo>
                  <a:lnTo>
                    <a:pt x="1069" y="316"/>
                  </a:lnTo>
                  <a:lnTo>
                    <a:pt x="1090" y="355"/>
                  </a:lnTo>
                  <a:lnTo>
                    <a:pt x="1114" y="396"/>
                  </a:lnTo>
                  <a:lnTo>
                    <a:pt x="1133" y="434"/>
                  </a:lnTo>
                  <a:lnTo>
                    <a:pt x="1147" y="475"/>
                  </a:lnTo>
                  <a:lnTo>
                    <a:pt x="1154" y="516"/>
                  </a:lnTo>
                  <a:lnTo>
                    <a:pt x="1152" y="562"/>
                  </a:lnTo>
                  <a:lnTo>
                    <a:pt x="1201" y="743"/>
                  </a:lnTo>
                  <a:lnTo>
                    <a:pt x="1110" y="818"/>
                  </a:lnTo>
                  <a:lnTo>
                    <a:pt x="1017" y="878"/>
                  </a:lnTo>
                  <a:lnTo>
                    <a:pt x="914" y="925"/>
                  </a:lnTo>
                  <a:lnTo>
                    <a:pt x="809" y="958"/>
                  </a:lnTo>
                  <a:lnTo>
                    <a:pt x="699" y="977"/>
                  </a:lnTo>
                  <a:lnTo>
                    <a:pt x="584" y="985"/>
                  </a:lnTo>
                  <a:lnTo>
                    <a:pt x="468" y="981"/>
                  </a:lnTo>
                  <a:lnTo>
                    <a:pt x="350" y="969"/>
                  </a:lnTo>
                  <a:lnTo>
                    <a:pt x="313" y="935"/>
                  </a:lnTo>
                  <a:lnTo>
                    <a:pt x="284" y="898"/>
                  </a:lnTo>
                  <a:lnTo>
                    <a:pt x="253" y="861"/>
                  </a:lnTo>
                  <a:lnTo>
                    <a:pt x="223" y="828"/>
                  </a:lnTo>
                  <a:lnTo>
                    <a:pt x="190" y="795"/>
                  </a:lnTo>
                  <a:lnTo>
                    <a:pt x="156" y="770"/>
                  </a:lnTo>
                  <a:lnTo>
                    <a:pt x="117" y="750"/>
                  </a:lnTo>
                  <a:lnTo>
                    <a:pt x="72" y="743"/>
                  </a:lnTo>
                  <a:lnTo>
                    <a:pt x="57" y="694"/>
                  </a:lnTo>
                  <a:lnTo>
                    <a:pt x="49" y="644"/>
                  </a:lnTo>
                  <a:lnTo>
                    <a:pt x="43" y="591"/>
                  </a:lnTo>
                  <a:lnTo>
                    <a:pt x="41" y="541"/>
                  </a:lnTo>
                  <a:lnTo>
                    <a:pt x="35" y="489"/>
                  </a:lnTo>
                  <a:lnTo>
                    <a:pt x="30" y="440"/>
                  </a:lnTo>
                  <a:lnTo>
                    <a:pt x="18" y="396"/>
                  </a:lnTo>
                  <a:lnTo>
                    <a:pt x="0" y="359"/>
                  </a:lnTo>
                  <a:lnTo>
                    <a:pt x="26" y="273"/>
                  </a:lnTo>
                  <a:lnTo>
                    <a:pt x="82" y="177"/>
                  </a:lnTo>
                  <a:lnTo>
                    <a:pt x="156" y="105"/>
                  </a:lnTo>
                  <a:lnTo>
                    <a:pt x="239" y="52"/>
                  </a:lnTo>
                  <a:lnTo>
                    <a:pt x="334" y="21"/>
                  </a:lnTo>
                  <a:lnTo>
                    <a:pt x="431" y="2"/>
                  </a:lnTo>
                  <a:lnTo>
                    <a:pt x="534" y="0"/>
                  </a:lnTo>
                  <a:lnTo>
                    <a:pt x="635" y="6"/>
                  </a:lnTo>
                  <a:lnTo>
                    <a:pt x="734"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83" name="Freeform 71">
              <a:extLst>
                <a:ext uri="{FF2B5EF4-FFF2-40B4-BE49-F238E27FC236}">
                  <a16:creationId xmlns:a16="http://schemas.microsoft.com/office/drawing/2014/main" id="{E47BAD99-BBC2-4D77-A725-7E76E33FA989}"/>
                </a:ext>
              </a:extLst>
            </p:cNvPr>
            <p:cNvSpPr>
              <a:spLocks/>
            </p:cNvSpPr>
            <p:nvPr/>
          </p:nvSpPr>
          <p:spPr bwMode="auto">
            <a:xfrm>
              <a:off x="2715" y="2312"/>
              <a:ext cx="186" cy="78"/>
            </a:xfrm>
            <a:custGeom>
              <a:avLst/>
              <a:gdLst>
                <a:gd name="T0" fmla="*/ 373 w 373"/>
                <a:gd name="T1" fmla="*/ 84 h 155"/>
                <a:gd name="T2" fmla="*/ 324 w 373"/>
                <a:gd name="T3" fmla="*/ 155 h 155"/>
                <a:gd name="T4" fmla="*/ 0 w 373"/>
                <a:gd name="T5" fmla="*/ 84 h 155"/>
                <a:gd name="T6" fmla="*/ 2 w 373"/>
                <a:gd name="T7" fmla="*/ 72 h 155"/>
                <a:gd name="T8" fmla="*/ 10 w 373"/>
                <a:gd name="T9" fmla="*/ 60 h 155"/>
                <a:gd name="T10" fmla="*/ 22 w 373"/>
                <a:gd name="T11" fmla="*/ 49 h 155"/>
                <a:gd name="T12" fmla="*/ 39 w 373"/>
                <a:gd name="T13" fmla="*/ 37 h 155"/>
                <a:gd name="T14" fmla="*/ 57 w 373"/>
                <a:gd name="T15" fmla="*/ 24 h 155"/>
                <a:gd name="T16" fmla="*/ 74 w 373"/>
                <a:gd name="T17" fmla="*/ 14 h 155"/>
                <a:gd name="T18" fmla="*/ 91 w 373"/>
                <a:gd name="T19" fmla="*/ 4 h 155"/>
                <a:gd name="T20" fmla="*/ 109 w 373"/>
                <a:gd name="T21" fmla="*/ 0 h 155"/>
                <a:gd name="T22" fmla="*/ 142 w 373"/>
                <a:gd name="T23" fmla="*/ 0 h 155"/>
                <a:gd name="T24" fmla="*/ 177 w 373"/>
                <a:gd name="T25" fmla="*/ 8 h 155"/>
                <a:gd name="T26" fmla="*/ 210 w 373"/>
                <a:gd name="T27" fmla="*/ 18 h 155"/>
                <a:gd name="T28" fmla="*/ 243 w 373"/>
                <a:gd name="T29" fmla="*/ 33 h 155"/>
                <a:gd name="T30" fmla="*/ 274 w 373"/>
                <a:gd name="T31" fmla="*/ 45 h 155"/>
                <a:gd name="T32" fmla="*/ 307 w 373"/>
                <a:gd name="T33" fmla="*/ 60 h 155"/>
                <a:gd name="T34" fmla="*/ 340 w 373"/>
                <a:gd name="T35" fmla="*/ 72 h 155"/>
                <a:gd name="T36" fmla="*/ 373 w 373"/>
                <a:gd name="T37" fmla="*/ 8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3" h="155">
                  <a:moveTo>
                    <a:pt x="373" y="84"/>
                  </a:moveTo>
                  <a:lnTo>
                    <a:pt x="324" y="155"/>
                  </a:lnTo>
                  <a:lnTo>
                    <a:pt x="0" y="84"/>
                  </a:lnTo>
                  <a:lnTo>
                    <a:pt x="2" y="72"/>
                  </a:lnTo>
                  <a:lnTo>
                    <a:pt x="10" y="60"/>
                  </a:lnTo>
                  <a:lnTo>
                    <a:pt x="22" y="49"/>
                  </a:lnTo>
                  <a:lnTo>
                    <a:pt x="39" y="37"/>
                  </a:lnTo>
                  <a:lnTo>
                    <a:pt x="57" y="24"/>
                  </a:lnTo>
                  <a:lnTo>
                    <a:pt x="74" y="14"/>
                  </a:lnTo>
                  <a:lnTo>
                    <a:pt x="91" y="4"/>
                  </a:lnTo>
                  <a:lnTo>
                    <a:pt x="109" y="0"/>
                  </a:lnTo>
                  <a:lnTo>
                    <a:pt x="142" y="0"/>
                  </a:lnTo>
                  <a:lnTo>
                    <a:pt x="177" y="8"/>
                  </a:lnTo>
                  <a:lnTo>
                    <a:pt x="210" y="18"/>
                  </a:lnTo>
                  <a:lnTo>
                    <a:pt x="243" y="33"/>
                  </a:lnTo>
                  <a:lnTo>
                    <a:pt x="274" y="45"/>
                  </a:lnTo>
                  <a:lnTo>
                    <a:pt x="307" y="60"/>
                  </a:lnTo>
                  <a:lnTo>
                    <a:pt x="340" y="72"/>
                  </a:lnTo>
                  <a:lnTo>
                    <a:pt x="373" y="8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84" name="Freeform 72">
              <a:extLst>
                <a:ext uri="{FF2B5EF4-FFF2-40B4-BE49-F238E27FC236}">
                  <a16:creationId xmlns:a16="http://schemas.microsoft.com/office/drawing/2014/main" id="{4A4283C4-94A2-4F1D-9616-51D269FE4523}"/>
                </a:ext>
              </a:extLst>
            </p:cNvPr>
            <p:cNvSpPr>
              <a:spLocks/>
            </p:cNvSpPr>
            <p:nvPr/>
          </p:nvSpPr>
          <p:spPr bwMode="auto">
            <a:xfrm>
              <a:off x="2882" y="2342"/>
              <a:ext cx="234" cy="210"/>
            </a:xfrm>
            <a:custGeom>
              <a:avLst/>
              <a:gdLst>
                <a:gd name="T0" fmla="*/ 467 w 467"/>
                <a:gd name="T1" fmla="*/ 313 h 419"/>
                <a:gd name="T2" fmla="*/ 459 w 467"/>
                <a:gd name="T3" fmla="*/ 336 h 419"/>
                <a:gd name="T4" fmla="*/ 448 w 467"/>
                <a:gd name="T5" fmla="*/ 355 h 419"/>
                <a:gd name="T6" fmla="*/ 430 w 467"/>
                <a:gd name="T7" fmla="*/ 369 h 419"/>
                <a:gd name="T8" fmla="*/ 415 w 467"/>
                <a:gd name="T9" fmla="*/ 382 h 419"/>
                <a:gd name="T10" fmla="*/ 393 w 467"/>
                <a:gd name="T11" fmla="*/ 392 h 419"/>
                <a:gd name="T12" fmla="*/ 374 w 467"/>
                <a:gd name="T13" fmla="*/ 402 h 419"/>
                <a:gd name="T14" fmla="*/ 353 w 467"/>
                <a:gd name="T15" fmla="*/ 410 h 419"/>
                <a:gd name="T16" fmla="*/ 335 w 467"/>
                <a:gd name="T17" fmla="*/ 419 h 419"/>
                <a:gd name="T18" fmla="*/ 289 w 467"/>
                <a:gd name="T19" fmla="*/ 415 h 419"/>
                <a:gd name="T20" fmla="*/ 246 w 467"/>
                <a:gd name="T21" fmla="*/ 408 h 419"/>
                <a:gd name="T22" fmla="*/ 203 w 467"/>
                <a:gd name="T23" fmla="*/ 396 h 419"/>
                <a:gd name="T24" fmla="*/ 163 w 467"/>
                <a:gd name="T25" fmla="*/ 382 h 419"/>
                <a:gd name="T26" fmla="*/ 120 w 467"/>
                <a:gd name="T27" fmla="*/ 363 h 419"/>
                <a:gd name="T28" fmla="*/ 79 w 467"/>
                <a:gd name="T29" fmla="*/ 344 h 419"/>
                <a:gd name="T30" fmla="*/ 39 w 467"/>
                <a:gd name="T31" fmla="*/ 322 h 419"/>
                <a:gd name="T32" fmla="*/ 0 w 467"/>
                <a:gd name="T33" fmla="*/ 301 h 419"/>
                <a:gd name="T34" fmla="*/ 180 w 467"/>
                <a:gd name="T35" fmla="*/ 0 h 419"/>
                <a:gd name="T36" fmla="*/ 217 w 467"/>
                <a:gd name="T37" fmla="*/ 28 h 419"/>
                <a:gd name="T38" fmla="*/ 262 w 467"/>
                <a:gd name="T39" fmla="*/ 57 h 419"/>
                <a:gd name="T40" fmla="*/ 308 w 467"/>
                <a:gd name="T41" fmla="*/ 86 h 419"/>
                <a:gd name="T42" fmla="*/ 355 w 467"/>
                <a:gd name="T43" fmla="*/ 119 h 419"/>
                <a:gd name="T44" fmla="*/ 395 w 467"/>
                <a:gd name="T45" fmla="*/ 156 h 419"/>
                <a:gd name="T46" fmla="*/ 430 w 467"/>
                <a:gd name="T47" fmla="*/ 198 h 419"/>
                <a:gd name="T48" fmla="*/ 454 w 467"/>
                <a:gd name="T49" fmla="*/ 249 h 419"/>
                <a:gd name="T50" fmla="*/ 467 w 467"/>
                <a:gd name="T51" fmla="*/ 313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7" h="419">
                  <a:moveTo>
                    <a:pt x="467" y="313"/>
                  </a:moveTo>
                  <a:lnTo>
                    <a:pt x="459" y="336"/>
                  </a:lnTo>
                  <a:lnTo>
                    <a:pt x="448" y="355"/>
                  </a:lnTo>
                  <a:lnTo>
                    <a:pt x="430" y="369"/>
                  </a:lnTo>
                  <a:lnTo>
                    <a:pt x="415" y="382"/>
                  </a:lnTo>
                  <a:lnTo>
                    <a:pt x="393" y="392"/>
                  </a:lnTo>
                  <a:lnTo>
                    <a:pt x="374" y="402"/>
                  </a:lnTo>
                  <a:lnTo>
                    <a:pt x="353" y="410"/>
                  </a:lnTo>
                  <a:lnTo>
                    <a:pt x="335" y="419"/>
                  </a:lnTo>
                  <a:lnTo>
                    <a:pt x="289" y="415"/>
                  </a:lnTo>
                  <a:lnTo>
                    <a:pt x="246" y="408"/>
                  </a:lnTo>
                  <a:lnTo>
                    <a:pt x="203" y="396"/>
                  </a:lnTo>
                  <a:lnTo>
                    <a:pt x="163" y="382"/>
                  </a:lnTo>
                  <a:lnTo>
                    <a:pt x="120" y="363"/>
                  </a:lnTo>
                  <a:lnTo>
                    <a:pt x="79" y="344"/>
                  </a:lnTo>
                  <a:lnTo>
                    <a:pt x="39" y="322"/>
                  </a:lnTo>
                  <a:lnTo>
                    <a:pt x="0" y="301"/>
                  </a:lnTo>
                  <a:lnTo>
                    <a:pt x="180" y="0"/>
                  </a:lnTo>
                  <a:lnTo>
                    <a:pt x="217" y="28"/>
                  </a:lnTo>
                  <a:lnTo>
                    <a:pt x="262" y="57"/>
                  </a:lnTo>
                  <a:lnTo>
                    <a:pt x="308" y="86"/>
                  </a:lnTo>
                  <a:lnTo>
                    <a:pt x="355" y="119"/>
                  </a:lnTo>
                  <a:lnTo>
                    <a:pt x="395" y="156"/>
                  </a:lnTo>
                  <a:lnTo>
                    <a:pt x="430" y="198"/>
                  </a:lnTo>
                  <a:lnTo>
                    <a:pt x="454" y="249"/>
                  </a:lnTo>
                  <a:lnTo>
                    <a:pt x="467" y="313"/>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85" name="Freeform 73">
              <a:extLst>
                <a:ext uri="{FF2B5EF4-FFF2-40B4-BE49-F238E27FC236}">
                  <a16:creationId xmlns:a16="http://schemas.microsoft.com/office/drawing/2014/main" id="{F2DCB041-7505-48F3-B54E-3EE29459ECCC}"/>
                </a:ext>
              </a:extLst>
            </p:cNvPr>
            <p:cNvSpPr>
              <a:spLocks/>
            </p:cNvSpPr>
            <p:nvPr/>
          </p:nvSpPr>
          <p:spPr bwMode="auto">
            <a:xfrm>
              <a:off x="2660" y="2378"/>
              <a:ext cx="198" cy="69"/>
            </a:xfrm>
            <a:custGeom>
              <a:avLst/>
              <a:gdLst>
                <a:gd name="T0" fmla="*/ 395 w 395"/>
                <a:gd name="T1" fmla="*/ 97 h 138"/>
                <a:gd name="T2" fmla="*/ 345 w 395"/>
                <a:gd name="T3" fmla="*/ 124 h 138"/>
                <a:gd name="T4" fmla="*/ 296 w 395"/>
                <a:gd name="T5" fmla="*/ 138 h 138"/>
                <a:gd name="T6" fmla="*/ 248 w 395"/>
                <a:gd name="T7" fmla="*/ 136 h 138"/>
                <a:gd name="T8" fmla="*/ 201 w 395"/>
                <a:gd name="T9" fmla="*/ 128 h 138"/>
                <a:gd name="T10" fmla="*/ 151 w 395"/>
                <a:gd name="T11" fmla="*/ 111 h 138"/>
                <a:gd name="T12" fmla="*/ 102 w 395"/>
                <a:gd name="T13" fmla="*/ 95 h 138"/>
                <a:gd name="T14" fmla="*/ 50 w 395"/>
                <a:gd name="T15" fmla="*/ 80 h 138"/>
                <a:gd name="T16" fmla="*/ 0 w 395"/>
                <a:gd name="T17" fmla="*/ 72 h 138"/>
                <a:gd name="T18" fmla="*/ 48 w 395"/>
                <a:gd name="T19" fmla="*/ 0 h 138"/>
                <a:gd name="T20" fmla="*/ 395 w 395"/>
                <a:gd name="T21" fmla="*/ 9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5" h="138">
                  <a:moveTo>
                    <a:pt x="395" y="97"/>
                  </a:moveTo>
                  <a:lnTo>
                    <a:pt x="345" y="124"/>
                  </a:lnTo>
                  <a:lnTo>
                    <a:pt x="296" y="138"/>
                  </a:lnTo>
                  <a:lnTo>
                    <a:pt x="248" y="136"/>
                  </a:lnTo>
                  <a:lnTo>
                    <a:pt x="201" y="128"/>
                  </a:lnTo>
                  <a:lnTo>
                    <a:pt x="151" y="111"/>
                  </a:lnTo>
                  <a:lnTo>
                    <a:pt x="102" y="95"/>
                  </a:lnTo>
                  <a:lnTo>
                    <a:pt x="50" y="80"/>
                  </a:lnTo>
                  <a:lnTo>
                    <a:pt x="0" y="72"/>
                  </a:lnTo>
                  <a:lnTo>
                    <a:pt x="48" y="0"/>
                  </a:lnTo>
                  <a:lnTo>
                    <a:pt x="395" y="9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86" name="Freeform 74">
              <a:extLst>
                <a:ext uri="{FF2B5EF4-FFF2-40B4-BE49-F238E27FC236}">
                  <a16:creationId xmlns:a16="http://schemas.microsoft.com/office/drawing/2014/main" id="{0CBF201D-E720-41CE-AF0F-42A1B2BEFECA}"/>
                </a:ext>
              </a:extLst>
            </p:cNvPr>
            <p:cNvSpPr>
              <a:spLocks/>
            </p:cNvSpPr>
            <p:nvPr/>
          </p:nvSpPr>
          <p:spPr bwMode="auto">
            <a:xfrm>
              <a:off x="2664" y="2456"/>
              <a:ext cx="141" cy="53"/>
            </a:xfrm>
            <a:custGeom>
              <a:avLst/>
              <a:gdLst>
                <a:gd name="T0" fmla="*/ 282 w 282"/>
                <a:gd name="T1" fmla="*/ 60 h 107"/>
                <a:gd name="T2" fmla="*/ 258 w 282"/>
                <a:gd name="T3" fmla="*/ 80 h 107"/>
                <a:gd name="T4" fmla="*/ 220 w 282"/>
                <a:gd name="T5" fmla="*/ 95 h 107"/>
                <a:gd name="T6" fmla="*/ 167 w 282"/>
                <a:gd name="T7" fmla="*/ 103 h 107"/>
                <a:gd name="T8" fmla="*/ 115 w 282"/>
                <a:gd name="T9" fmla="*/ 107 h 107"/>
                <a:gd name="T10" fmla="*/ 62 w 282"/>
                <a:gd name="T11" fmla="*/ 97 h 107"/>
                <a:gd name="T12" fmla="*/ 24 w 282"/>
                <a:gd name="T13" fmla="*/ 78 h 107"/>
                <a:gd name="T14" fmla="*/ 0 w 282"/>
                <a:gd name="T15" fmla="*/ 45 h 107"/>
                <a:gd name="T16" fmla="*/ 4 w 282"/>
                <a:gd name="T17" fmla="*/ 0 h 107"/>
                <a:gd name="T18" fmla="*/ 282 w 282"/>
                <a:gd name="T19" fmla="*/ 6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2" h="107">
                  <a:moveTo>
                    <a:pt x="282" y="60"/>
                  </a:moveTo>
                  <a:lnTo>
                    <a:pt x="258" y="80"/>
                  </a:lnTo>
                  <a:lnTo>
                    <a:pt x="220" y="95"/>
                  </a:lnTo>
                  <a:lnTo>
                    <a:pt x="167" y="103"/>
                  </a:lnTo>
                  <a:lnTo>
                    <a:pt x="115" y="107"/>
                  </a:lnTo>
                  <a:lnTo>
                    <a:pt x="62" y="97"/>
                  </a:lnTo>
                  <a:lnTo>
                    <a:pt x="24" y="78"/>
                  </a:lnTo>
                  <a:lnTo>
                    <a:pt x="0" y="45"/>
                  </a:lnTo>
                  <a:lnTo>
                    <a:pt x="4" y="0"/>
                  </a:lnTo>
                  <a:lnTo>
                    <a:pt x="282"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87" name="Freeform 75">
              <a:extLst>
                <a:ext uri="{FF2B5EF4-FFF2-40B4-BE49-F238E27FC236}">
                  <a16:creationId xmlns:a16="http://schemas.microsoft.com/office/drawing/2014/main" id="{C6B8FBCC-4118-4BB2-8B2B-B023D4653B18}"/>
                </a:ext>
              </a:extLst>
            </p:cNvPr>
            <p:cNvSpPr>
              <a:spLocks/>
            </p:cNvSpPr>
            <p:nvPr/>
          </p:nvSpPr>
          <p:spPr bwMode="auto">
            <a:xfrm>
              <a:off x="2669" y="2540"/>
              <a:ext cx="82" cy="49"/>
            </a:xfrm>
            <a:custGeom>
              <a:avLst/>
              <a:gdLst>
                <a:gd name="T0" fmla="*/ 163 w 163"/>
                <a:gd name="T1" fmla="*/ 12 h 99"/>
                <a:gd name="T2" fmla="*/ 151 w 163"/>
                <a:gd name="T3" fmla="*/ 46 h 99"/>
                <a:gd name="T4" fmla="*/ 128 w 163"/>
                <a:gd name="T5" fmla="*/ 76 h 99"/>
                <a:gd name="T6" fmla="*/ 93 w 163"/>
                <a:gd name="T7" fmla="*/ 91 h 99"/>
                <a:gd name="T8" fmla="*/ 58 w 163"/>
                <a:gd name="T9" fmla="*/ 99 h 99"/>
                <a:gd name="T10" fmla="*/ 25 w 163"/>
                <a:gd name="T11" fmla="*/ 93 h 99"/>
                <a:gd name="T12" fmla="*/ 4 w 163"/>
                <a:gd name="T13" fmla="*/ 76 h 99"/>
                <a:gd name="T14" fmla="*/ 0 w 163"/>
                <a:gd name="T15" fmla="*/ 45 h 99"/>
                <a:gd name="T16" fmla="*/ 20 w 163"/>
                <a:gd name="T17" fmla="*/ 0 h 99"/>
                <a:gd name="T18" fmla="*/ 163 w 163"/>
                <a:gd name="T19" fmla="*/ 12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 h="99">
                  <a:moveTo>
                    <a:pt x="163" y="12"/>
                  </a:moveTo>
                  <a:lnTo>
                    <a:pt x="151" y="46"/>
                  </a:lnTo>
                  <a:lnTo>
                    <a:pt x="128" y="76"/>
                  </a:lnTo>
                  <a:lnTo>
                    <a:pt x="93" y="91"/>
                  </a:lnTo>
                  <a:lnTo>
                    <a:pt x="58" y="99"/>
                  </a:lnTo>
                  <a:lnTo>
                    <a:pt x="25" y="93"/>
                  </a:lnTo>
                  <a:lnTo>
                    <a:pt x="4" y="76"/>
                  </a:lnTo>
                  <a:lnTo>
                    <a:pt x="0" y="45"/>
                  </a:lnTo>
                  <a:lnTo>
                    <a:pt x="20" y="0"/>
                  </a:lnTo>
                  <a:lnTo>
                    <a:pt x="163" y="12"/>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88" name="Freeform 76">
              <a:extLst>
                <a:ext uri="{FF2B5EF4-FFF2-40B4-BE49-F238E27FC236}">
                  <a16:creationId xmlns:a16="http://schemas.microsoft.com/office/drawing/2014/main" id="{4748BBA0-FDA6-4D09-86B7-6AF4F96212BD}"/>
                </a:ext>
              </a:extLst>
            </p:cNvPr>
            <p:cNvSpPr>
              <a:spLocks/>
            </p:cNvSpPr>
            <p:nvPr/>
          </p:nvSpPr>
          <p:spPr bwMode="auto">
            <a:xfrm>
              <a:off x="2751" y="2547"/>
              <a:ext cx="113" cy="113"/>
            </a:xfrm>
            <a:custGeom>
              <a:avLst/>
              <a:gdLst>
                <a:gd name="T0" fmla="*/ 227 w 227"/>
                <a:gd name="T1" fmla="*/ 9 h 226"/>
                <a:gd name="T2" fmla="*/ 208 w 227"/>
                <a:gd name="T3" fmla="*/ 36 h 226"/>
                <a:gd name="T4" fmla="*/ 190 w 227"/>
                <a:gd name="T5" fmla="*/ 65 h 226"/>
                <a:gd name="T6" fmla="*/ 171 w 227"/>
                <a:gd name="T7" fmla="*/ 95 h 226"/>
                <a:gd name="T8" fmla="*/ 151 w 227"/>
                <a:gd name="T9" fmla="*/ 126 h 226"/>
                <a:gd name="T10" fmla="*/ 130 w 227"/>
                <a:gd name="T11" fmla="*/ 153 h 226"/>
                <a:gd name="T12" fmla="*/ 109 w 227"/>
                <a:gd name="T13" fmla="*/ 182 h 226"/>
                <a:gd name="T14" fmla="*/ 83 w 227"/>
                <a:gd name="T15" fmla="*/ 203 h 226"/>
                <a:gd name="T16" fmla="*/ 60 w 227"/>
                <a:gd name="T17" fmla="*/ 226 h 226"/>
                <a:gd name="T18" fmla="*/ 0 w 227"/>
                <a:gd name="T19" fmla="*/ 178 h 226"/>
                <a:gd name="T20" fmla="*/ 25 w 227"/>
                <a:gd name="T21" fmla="*/ 151 h 226"/>
                <a:gd name="T22" fmla="*/ 50 w 227"/>
                <a:gd name="T23" fmla="*/ 118 h 226"/>
                <a:gd name="T24" fmla="*/ 76 w 227"/>
                <a:gd name="T25" fmla="*/ 83 h 226"/>
                <a:gd name="T26" fmla="*/ 105 w 227"/>
                <a:gd name="T27" fmla="*/ 52 h 226"/>
                <a:gd name="T28" fmla="*/ 130 w 227"/>
                <a:gd name="T29" fmla="*/ 25 h 226"/>
                <a:gd name="T30" fmla="*/ 159 w 227"/>
                <a:gd name="T31" fmla="*/ 7 h 226"/>
                <a:gd name="T32" fmla="*/ 190 w 227"/>
                <a:gd name="T33" fmla="*/ 0 h 226"/>
                <a:gd name="T34" fmla="*/ 227 w 227"/>
                <a:gd name="T35" fmla="*/ 9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7" h="226">
                  <a:moveTo>
                    <a:pt x="227" y="9"/>
                  </a:moveTo>
                  <a:lnTo>
                    <a:pt x="208" y="36"/>
                  </a:lnTo>
                  <a:lnTo>
                    <a:pt x="190" y="65"/>
                  </a:lnTo>
                  <a:lnTo>
                    <a:pt x="171" y="95"/>
                  </a:lnTo>
                  <a:lnTo>
                    <a:pt x="151" y="126"/>
                  </a:lnTo>
                  <a:lnTo>
                    <a:pt x="130" y="153"/>
                  </a:lnTo>
                  <a:lnTo>
                    <a:pt x="109" y="182"/>
                  </a:lnTo>
                  <a:lnTo>
                    <a:pt x="83" y="203"/>
                  </a:lnTo>
                  <a:lnTo>
                    <a:pt x="60" y="226"/>
                  </a:lnTo>
                  <a:lnTo>
                    <a:pt x="0" y="178"/>
                  </a:lnTo>
                  <a:lnTo>
                    <a:pt x="25" y="151"/>
                  </a:lnTo>
                  <a:lnTo>
                    <a:pt x="50" y="118"/>
                  </a:lnTo>
                  <a:lnTo>
                    <a:pt x="76" y="83"/>
                  </a:lnTo>
                  <a:lnTo>
                    <a:pt x="105" y="52"/>
                  </a:lnTo>
                  <a:lnTo>
                    <a:pt x="130" y="25"/>
                  </a:lnTo>
                  <a:lnTo>
                    <a:pt x="159" y="7"/>
                  </a:lnTo>
                  <a:lnTo>
                    <a:pt x="190" y="0"/>
                  </a:lnTo>
                  <a:lnTo>
                    <a:pt x="227" y="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89" name="Freeform 77">
              <a:extLst>
                <a:ext uri="{FF2B5EF4-FFF2-40B4-BE49-F238E27FC236}">
                  <a16:creationId xmlns:a16="http://schemas.microsoft.com/office/drawing/2014/main" id="{30A76B1C-0A6E-42EA-AC5B-BD847F2CBB23}"/>
                </a:ext>
              </a:extLst>
            </p:cNvPr>
            <p:cNvSpPr>
              <a:spLocks/>
            </p:cNvSpPr>
            <p:nvPr/>
          </p:nvSpPr>
          <p:spPr bwMode="auto">
            <a:xfrm>
              <a:off x="2805" y="2576"/>
              <a:ext cx="113" cy="117"/>
            </a:xfrm>
            <a:custGeom>
              <a:avLst/>
              <a:gdLst>
                <a:gd name="T0" fmla="*/ 227 w 227"/>
                <a:gd name="T1" fmla="*/ 0 h 234"/>
                <a:gd name="T2" fmla="*/ 199 w 227"/>
                <a:gd name="T3" fmla="*/ 33 h 234"/>
                <a:gd name="T4" fmla="*/ 180 w 227"/>
                <a:gd name="T5" fmla="*/ 75 h 234"/>
                <a:gd name="T6" fmla="*/ 159 w 227"/>
                <a:gd name="T7" fmla="*/ 118 h 234"/>
                <a:gd name="T8" fmla="*/ 139 w 227"/>
                <a:gd name="T9" fmla="*/ 163 h 234"/>
                <a:gd name="T10" fmla="*/ 114 w 227"/>
                <a:gd name="T11" fmla="*/ 197 h 234"/>
                <a:gd name="T12" fmla="*/ 85 w 227"/>
                <a:gd name="T13" fmla="*/ 223 h 234"/>
                <a:gd name="T14" fmla="*/ 46 w 227"/>
                <a:gd name="T15" fmla="*/ 234 h 234"/>
                <a:gd name="T16" fmla="*/ 0 w 227"/>
                <a:gd name="T17" fmla="*/ 228 h 234"/>
                <a:gd name="T18" fmla="*/ 31 w 227"/>
                <a:gd name="T19" fmla="*/ 196 h 234"/>
                <a:gd name="T20" fmla="*/ 56 w 227"/>
                <a:gd name="T21" fmla="*/ 163 h 234"/>
                <a:gd name="T22" fmla="*/ 79 w 227"/>
                <a:gd name="T23" fmla="*/ 126 h 234"/>
                <a:gd name="T24" fmla="*/ 102 w 227"/>
                <a:gd name="T25" fmla="*/ 91 h 234"/>
                <a:gd name="T26" fmla="*/ 126 w 227"/>
                <a:gd name="T27" fmla="*/ 56 h 234"/>
                <a:gd name="T28" fmla="*/ 153 w 227"/>
                <a:gd name="T29" fmla="*/ 29 h 234"/>
                <a:gd name="T30" fmla="*/ 184 w 227"/>
                <a:gd name="T31" fmla="*/ 7 h 234"/>
                <a:gd name="T32" fmla="*/ 227 w 227"/>
                <a:gd name="T33"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7" h="234">
                  <a:moveTo>
                    <a:pt x="227" y="0"/>
                  </a:moveTo>
                  <a:lnTo>
                    <a:pt x="199" y="33"/>
                  </a:lnTo>
                  <a:lnTo>
                    <a:pt x="180" y="75"/>
                  </a:lnTo>
                  <a:lnTo>
                    <a:pt x="159" y="118"/>
                  </a:lnTo>
                  <a:lnTo>
                    <a:pt x="139" y="163"/>
                  </a:lnTo>
                  <a:lnTo>
                    <a:pt x="114" y="197"/>
                  </a:lnTo>
                  <a:lnTo>
                    <a:pt x="85" y="223"/>
                  </a:lnTo>
                  <a:lnTo>
                    <a:pt x="46" y="234"/>
                  </a:lnTo>
                  <a:lnTo>
                    <a:pt x="0" y="228"/>
                  </a:lnTo>
                  <a:lnTo>
                    <a:pt x="31" y="196"/>
                  </a:lnTo>
                  <a:lnTo>
                    <a:pt x="56" y="163"/>
                  </a:lnTo>
                  <a:lnTo>
                    <a:pt x="79" y="126"/>
                  </a:lnTo>
                  <a:lnTo>
                    <a:pt x="102" y="91"/>
                  </a:lnTo>
                  <a:lnTo>
                    <a:pt x="126" y="56"/>
                  </a:lnTo>
                  <a:lnTo>
                    <a:pt x="153" y="29"/>
                  </a:lnTo>
                  <a:lnTo>
                    <a:pt x="184" y="7"/>
                  </a:lnTo>
                  <a:lnTo>
                    <a:pt x="227" y="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90" name="Freeform 78">
              <a:extLst>
                <a:ext uri="{FF2B5EF4-FFF2-40B4-BE49-F238E27FC236}">
                  <a16:creationId xmlns:a16="http://schemas.microsoft.com/office/drawing/2014/main" id="{55D07F5C-8221-4031-B1CC-18F617C3BFA0}"/>
                </a:ext>
              </a:extLst>
            </p:cNvPr>
            <p:cNvSpPr>
              <a:spLocks/>
            </p:cNvSpPr>
            <p:nvPr/>
          </p:nvSpPr>
          <p:spPr bwMode="auto">
            <a:xfrm>
              <a:off x="2888" y="2600"/>
              <a:ext cx="85" cy="90"/>
            </a:xfrm>
            <a:custGeom>
              <a:avLst/>
              <a:gdLst>
                <a:gd name="T0" fmla="*/ 0 w 169"/>
                <a:gd name="T1" fmla="*/ 180 h 180"/>
                <a:gd name="T2" fmla="*/ 18 w 169"/>
                <a:gd name="T3" fmla="*/ 153 h 180"/>
                <a:gd name="T4" fmla="*/ 35 w 169"/>
                <a:gd name="T5" fmla="*/ 126 h 180"/>
                <a:gd name="T6" fmla="*/ 55 w 169"/>
                <a:gd name="T7" fmla="*/ 99 h 180"/>
                <a:gd name="T8" fmla="*/ 76 w 169"/>
                <a:gd name="T9" fmla="*/ 72 h 180"/>
                <a:gd name="T10" fmla="*/ 95 w 169"/>
                <a:gd name="T11" fmla="*/ 45 h 180"/>
                <a:gd name="T12" fmla="*/ 119 w 169"/>
                <a:gd name="T13" fmla="*/ 23 h 180"/>
                <a:gd name="T14" fmla="*/ 142 w 169"/>
                <a:gd name="T15" fmla="*/ 8 h 180"/>
                <a:gd name="T16" fmla="*/ 169 w 169"/>
                <a:gd name="T17" fmla="*/ 0 h 180"/>
                <a:gd name="T18" fmla="*/ 144 w 169"/>
                <a:gd name="T19" fmla="*/ 16 h 180"/>
                <a:gd name="T20" fmla="*/ 128 w 169"/>
                <a:gd name="T21" fmla="*/ 43 h 180"/>
                <a:gd name="T22" fmla="*/ 115 w 169"/>
                <a:gd name="T23" fmla="*/ 74 h 180"/>
                <a:gd name="T24" fmla="*/ 101 w 169"/>
                <a:gd name="T25" fmla="*/ 107 h 180"/>
                <a:gd name="T26" fmla="*/ 86 w 169"/>
                <a:gd name="T27" fmla="*/ 136 h 180"/>
                <a:gd name="T28" fmla="*/ 66 w 169"/>
                <a:gd name="T29" fmla="*/ 161 h 180"/>
                <a:gd name="T30" fmla="*/ 37 w 169"/>
                <a:gd name="T31" fmla="*/ 177 h 180"/>
                <a:gd name="T32" fmla="*/ 0 w 169"/>
                <a:gd name="T33"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9" h="180">
                  <a:moveTo>
                    <a:pt x="0" y="180"/>
                  </a:moveTo>
                  <a:lnTo>
                    <a:pt x="18" y="153"/>
                  </a:lnTo>
                  <a:lnTo>
                    <a:pt x="35" y="126"/>
                  </a:lnTo>
                  <a:lnTo>
                    <a:pt x="55" y="99"/>
                  </a:lnTo>
                  <a:lnTo>
                    <a:pt x="76" y="72"/>
                  </a:lnTo>
                  <a:lnTo>
                    <a:pt x="95" y="45"/>
                  </a:lnTo>
                  <a:lnTo>
                    <a:pt x="119" y="23"/>
                  </a:lnTo>
                  <a:lnTo>
                    <a:pt x="142" y="8"/>
                  </a:lnTo>
                  <a:lnTo>
                    <a:pt x="169" y="0"/>
                  </a:lnTo>
                  <a:lnTo>
                    <a:pt x="144" y="16"/>
                  </a:lnTo>
                  <a:lnTo>
                    <a:pt x="128" y="43"/>
                  </a:lnTo>
                  <a:lnTo>
                    <a:pt x="115" y="74"/>
                  </a:lnTo>
                  <a:lnTo>
                    <a:pt x="101" y="107"/>
                  </a:lnTo>
                  <a:lnTo>
                    <a:pt x="86" y="136"/>
                  </a:lnTo>
                  <a:lnTo>
                    <a:pt x="66" y="161"/>
                  </a:lnTo>
                  <a:lnTo>
                    <a:pt x="37" y="177"/>
                  </a:lnTo>
                  <a:lnTo>
                    <a:pt x="0" y="18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91" name="Freeform 79">
              <a:extLst>
                <a:ext uri="{FF2B5EF4-FFF2-40B4-BE49-F238E27FC236}">
                  <a16:creationId xmlns:a16="http://schemas.microsoft.com/office/drawing/2014/main" id="{99CB537A-8B09-46DC-BB1F-DBC3FDABA252}"/>
                </a:ext>
              </a:extLst>
            </p:cNvPr>
            <p:cNvSpPr>
              <a:spLocks/>
            </p:cNvSpPr>
            <p:nvPr/>
          </p:nvSpPr>
          <p:spPr bwMode="auto">
            <a:xfrm>
              <a:off x="3019" y="2614"/>
              <a:ext cx="61" cy="64"/>
            </a:xfrm>
            <a:custGeom>
              <a:avLst/>
              <a:gdLst>
                <a:gd name="T0" fmla="*/ 122 w 122"/>
                <a:gd name="T1" fmla="*/ 57 h 128"/>
                <a:gd name="T2" fmla="*/ 122 w 122"/>
                <a:gd name="T3" fmla="*/ 74 h 128"/>
                <a:gd name="T4" fmla="*/ 117 w 122"/>
                <a:gd name="T5" fmla="*/ 88 h 128"/>
                <a:gd name="T6" fmla="*/ 105 w 122"/>
                <a:gd name="T7" fmla="*/ 93 h 128"/>
                <a:gd name="T8" fmla="*/ 93 w 122"/>
                <a:gd name="T9" fmla="*/ 101 h 128"/>
                <a:gd name="T10" fmla="*/ 78 w 122"/>
                <a:gd name="T11" fmla="*/ 103 h 128"/>
                <a:gd name="T12" fmla="*/ 62 w 122"/>
                <a:gd name="T13" fmla="*/ 109 h 128"/>
                <a:gd name="T14" fmla="*/ 49 w 122"/>
                <a:gd name="T15" fmla="*/ 115 h 128"/>
                <a:gd name="T16" fmla="*/ 39 w 122"/>
                <a:gd name="T17" fmla="*/ 128 h 128"/>
                <a:gd name="T18" fmla="*/ 2 w 122"/>
                <a:gd name="T19" fmla="*/ 128 h 128"/>
                <a:gd name="T20" fmla="*/ 0 w 122"/>
                <a:gd name="T21" fmla="*/ 97 h 128"/>
                <a:gd name="T22" fmla="*/ 10 w 122"/>
                <a:gd name="T23" fmla="*/ 66 h 128"/>
                <a:gd name="T24" fmla="*/ 24 w 122"/>
                <a:gd name="T25" fmla="*/ 37 h 128"/>
                <a:gd name="T26" fmla="*/ 43 w 122"/>
                <a:gd name="T27" fmla="*/ 16 h 128"/>
                <a:gd name="T28" fmla="*/ 62 w 122"/>
                <a:gd name="T29" fmla="*/ 0 h 128"/>
                <a:gd name="T30" fmla="*/ 86 w 122"/>
                <a:gd name="T31" fmla="*/ 0 h 128"/>
                <a:gd name="T32" fmla="*/ 105 w 122"/>
                <a:gd name="T33" fmla="*/ 18 h 128"/>
                <a:gd name="T34" fmla="*/ 122 w 122"/>
                <a:gd name="T35" fmla="*/ 5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28">
                  <a:moveTo>
                    <a:pt x="122" y="57"/>
                  </a:moveTo>
                  <a:lnTo>
                    <a:pt x="122" y="74"/>
                  </a:lnTo>
                  <a:lnTo>
                    <a:pt x="117" y="88"/>
                  </a:lnTo>
                  <a:lnTo>
                    <a:pt x="105" y="93"/>
                  </a:lnTo>
                  <a:lnTo>
                    <a:pt x="93" y="101"/>
                  </a:lnTo>
                  <a:lnTo>
                    <a:pt x="78" y="103"/>
                  </a:lnTo>
                  <a:lnTo>
                    <a:pt x="62" y="109"/>
                  </a:lnTo>
                  <a:lnTo>
                    <a:pt x="49" y="115"/>
                  </a:lnTo>
                  <a:lnTo>
                    <a:pt x="39" y="128"/>
                  </a:lnTo>
                  <a:lnTo>
                    <a:pt x="2" y="128"/>
                  </a:lnTo>
                  <a:lnTo>
                    <a:pt x="0" y="97"/>
                  </a:lnTo>
                  <a:lnTo>
                    <a:pt x="10" y="66"/>
                  </a:lnTo>
                  <a:lnTo>
                    <a:pt x="24" y="37"/>
                  </a:lnTo>
                  <a:lnTo>
                    <a:pt x="43" y="16"/>
                  </a:lnTo>
                  <a:lnTo>
                    <a:pt x="62" y="0"/>
                  </a:lnTo>
                  <a:lnTo>
                    <a:pt x="86" y="0"/>
                  </a:lnTo>
                  <a:lnTo>
                    <a:pt x="105" y="18"/>
                  </a:lnTo>
                  <a:lnTo>
                    <a:pt x="122" y="5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92" name="Freeform 80">
              <a:extLst>
                <a:ext uri="{FF2B5EF4-FFF2-40B4-BE49-F238E27FC236}">
                  <a16:creationId xmlns:a16="http://schemas.microsoft.com/office/drawing/2014/main" id="{D0B80581-4EA2-44CB-B973-4913C39A8BC4}"/>
                </a:ext>
              </a:extLst>
            </p:cNvPr>
            <p:cNvSpPr>
              <a:spLocks/>
            </p:cNvSpPr>
            <p:nvPr/>
          </p:nvSpPr>
          <p:spPr bwMode="auto">
            <a:xfrm>
              <a:off x="3099" y="2576"/>
              <a:ext cx="45" cy="60"/>
            </a:xfrm>
            <a:custGeom>
              <a:avLst/>
              <a:gdLst>
                <a:gd name="T0" fmla="*/ 84 w 91"/>
                <a:gd name="T1" fmla="*/ 97 h 120"/>
                <a:gd name="T2" fmla="*/ 68 w 91"/>
                <a:gd name="T3" fmla="*/ 91 h 120"/>
                <a:gd name="T4" fmla="*/ 58 w 91"/>
                <a:gd name="T5" fmla="*/ 99 h 120"/>
                <a:gd name="T6" fmla="*/ 49 w 91"/>
                <a:gd name="T7" fmla="*/ 108 h 120"/>
                <a:gd name="T8" fmla="*/ 35 w 91"/>
                <a:gd name="T9" fmla="*/ 120 h 120"/>
                <a:gd name="T10" fmla="*/ 25 w 91"/>
                <a:gd name="T11" fmla="*/ 108 h 120"/>
                <a:gd name="T12" fmla="*/ 18 w 91"/>
                <a:gd name="T13" fmla="*/ 99 h 120"/>
                <a:gd name="T14" fmla="*/ 12 w 91"/>
                <a:gd name="T15" fmla="*/ 87 h 120"/>
                <a:gd name="T16" fmla="*/ 8 w 91"/>
                <a:gd name="T17" fmla="*/ 75 h 120"/>
                <a:gd name="T18" fmla="*/ 2 w 91"/>
                <a:gd name="T19" fmla="*/ 62 h 120"/>
                <a:gd name="T20" fmla="*/ 0 w 91"/>
                <a:gd name="T21" fmla="*/ 50 h 120"/>
                <a:gd name="T22" fmla="*/ 0 w 91"/>
                <a:gd name="T23" fmla="*/ 37 h 120"/>
                <a:gd name="T24" fmla="*/ 0 w 91"/>
                <a:gd name="T25" fmla="*/ 25 h 120"/>
                <a:gd name="T26" fmla="*/ 84 w 91"/>
                <a:gd name="T27" fmla="*/ 0 h 120"/>
                <a:gd name="T28" fmla="*/ 86 w 91"/>
                <a:gd name="T29" fmla="*/ 11 h 120"/>
                <a:gd name="T30" fmla="*/ 89 w 91"/>
                <a:gd name="T31" fmla="*/ 23 h 120"/>
                <a:gd name="T32" fmla="*/ 89 w 91"/>
                <a:gd name="T33" fmla="*/ 35 h 120"/>
                <a:gd name="T34" fmla="*/ 91 w 91"/>
                <a:gd name="T35" fmla="*/ 48 h 120"/>
                <a:gd name="T36" fmla="*/ 89 w 91"/>
                <a:gd name="T37" fmla="*/ 58 h 120"/>
                <a:gd name="T38" fmla="*/ 89 w 91"/>
                <a:gd name="T39" fmla="*/ 69 h 120"/>
                <a:gd name="T40" fmla="*/ 86 w 91"/>
                <a:gd name="T41" fmla="*/ 81 h 120"/>
                <a:gd name="T42" fmla="*/ 84 w 91"/>
                <a:gd name="T43" fmla="*/ 97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20">
                  <a:moveTo>
                    <a:pt x="84" y="97"/>
                  </a:moveTo>
                  <a:lnTo>
                    <a:pt x="68" y="91"/>
                  </a:lnTo>
                  <a:lnTo>
                    <a:pt x="58" y="99"/>
                  </a:lnTo>
                  <a:lnTo>
                    <a:pt x="49" y="108"/>
                  </a:lnTo>
                  <a:lnTo>
                    <a:pt x="35" y="120"/>
                  </a:lnTo>
                  <a:lnTo>
                    <a:pt x="25" y="108"/>
                  </a:lnTo>
                  <a:lnTo>
                    <a:pt x="18" y="99"/>
                  </a:lnTo>
                  <a:lnTo>
                    <a:pt x="12" y="87"/>
                  </a:lnTo>
                  <a:lnTo>
                    <a:pt x="8" y="75"/>
                  </a:lnTo>
                  <a:lnTo>
                    <a:pt x="2" y="62"/>
                  </a:lnTo>
                  <a:lnTo>
                    <a:pt x="0" y="50"/>
                  </a:lnTo>
                  <a:lnTo>
                    <a:pt x="0" y="37"/>
                  </a:lnTo>
                  <a:lnTo>
                    <a:pt x="0" y="25"/>
                  </a:lnTo>
                  <a:lnTo>
                    <a:pt x="84" y="0"/>
                  </a:lnTo>
                  <a:lnTo>
                    <a:pt x="86" y="11"/>
                  </a:lnTo>
                  <a:lnTo>
                    <a:pt x="89" y="23"/>
                  </a:lnTo>
                  <a:lnTo>
                    <a:pt x="89" y="35"/>
                  </a:lnTo>
                  <a:lnTo>
                    <a:pt x="91" y="48"/>
                  </a:lnTo>
                  <a:lnTo>
                    <a:pt x="89" y="58"/>
                  </a:lnTo>
                  <a:lnTo>
                    <a:pt x="89" y="69"/>
                  </a:lnTo>
                  <a:lnTo>
                    <a:pt x="86" y="81"/>
                  </a:lnTo>
                  <a:lnTo>
                    <a:pt x="84" y="9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93" name="Freeform 81">
              <a:extLst>
                <a:ext uri="{FF2B5EF4-FFF2-40B4-BE49-F238E27FC236}">
                  <a16:creationId xmlns:a16="http://schemas.microsoft.com/office/drawing/2014/main" id="{A7B32CA9-354A-403B-8D5F-4C585A48D546}"/>
                </a:ext>
              </a:extLst>
            </p:cNvPr>
            <p:cNvSpPr>
              <a:spLocks/>
            </p:cNvSpPr>
            <p:nvPr/>
          </p:nvSpPr>
          <p:spPr bwMode="auto">
            <a:xfrm>
              <a:off x="2085" y="2336"/>
              <a:ext cx="677" cy="560"/>
            </a:xfrm>
            <a:custGeom>
              <a:avLst/>
              <a:gdLst>
                <a:gd name="T0" fmla="*/ 238 w 1353"/>
                <a:gd name="T1" fmla="*/ 120 h 1118"/>
                <a:gd name="T2" fmla="*/ 201 w 1353"/>
                <a:gd name="T3" fmla="*/ 178 h 1118"/>
                <a:gd name="T4" fmla="*/ 170 w 1353"/>
                <a:gd name="T5" fmla="*/ 236 h 1118"/>
                <a:gd name="T6" fmla="*/ 141 w 1353"/>
                <a:gd name="T7" fmla="*/ 296 h 1118"/>
                <a:gd name="T8" fmla="*/ 114 w 1353"/>
                <a:gd name="T9" fmla="*/ 360 h 1118"/>
                <a:gd name="T10" fmla="*/ 85 w 1353"/>
                <a:gd name="T11" fmla="*/ 421 h 1118"/>
                <a:gd name="T12" fmla="*/ 58 w 1353"/>
                <a:gd name="T13" fmla="*/ 485 h 1118"/>
                <a:gd name="T14" fmla="*/ 29 w 1353"/>
                <a:gd name="T15" fmla="*/ 547 h 1118"/>
                <a:gd name="T16" fmla="*/ 0 w 1353"/>
                <a:gd name="T17" fmla="*/ 611 h 1118"/>
                <a:gd name="T18" fmla="*/ 13 w 1353"/>
                <a:gd name="T19" fmla="*/ 676 h 1118"/>
                <a:gd name="T20" fmla="*/ 38 w 1353"/>
                <a:gd name="T21" fmla="*/ 737 h 1118"/>
                <a:gd name="T22" fmla="*/ 69 w 1353"/>
                <a:gd name="T23" fmla="*/ 793 h 1118"/>
                <a:gd name="T24" fmla="*/ 106 w 1353"/>
                <a:gd name="T25" fmla="*/ 847 h 1118"/>
                <a:gd name="T26" fmla="*/ 143 w 1353"/>
                <a:gd name="T27" fmla="*/ 897 h 1118"/>
                <a:gd name="T28" fmla="*/ 182 w 1353"/>
                <a:gd name="T29" fmla="*/ 950 h 1118"/>
                <a:gd name="T30" fmla="*/ 217 w 1353"/>
                <a:gd name="T31" fmla="*/ 1004 h 1118"/>
                <a:gd name="T32" fmla="*/ 250 w 1353"/>
                <a:gd name="T33" fmla="*/ 1066 h 1118"/>
                <a:gd name="T34" fmla="*/ 351 w 1353"/>
                <a:gd name="T35" fmla="*/ 1086 h 1118"/>
                <a:gd name="T36" fmla="*/ 457 w 1353"/>
                <a:gd name="T37" fmla="*/ 1103 h 1118"/>
                <a:gd name="T38" fmla="*/ 566 w 1353"/>
                <a:gd name="T39" fmla="*/ 1115 h 1118"/>
                <a:gd name="T40" fmla="*/ 675 w 1353"/>
                <a:gd name="T41" fmla="*/ 1118 h 1118"/>
                <a:gd name="T42" fmla="*/ 777 w 1353"/>
                <a:gd name="T43" fmla="*/ 1107 h 1118"/>
                <a:gd name="T44" fmla="*/ 878 w 1353"/>
                <a:gd name="T45" fmla="*/ 1084 h 1118"/>
                <a:gd name="T46" fmla="*/ 969 w 1353"/>
                <a:gd name="T47" fmla="*/ 1041 h 1118"/>
                <a:gd name="T48" fmla="*/ 1055 w 1353"/>
                <a:gd name="T49" fmla="*/ 983 h 1118"/>
                <a:gd name="T50" fmla="*/ 1088 w 1353"/>
                <a:gd name="T51" fmla="*/ 946 h 1118"/>
                <a:gd name="T52" fmla="*/ 1123 w 1353"/>
                <a:gd name="T53" fmla="*/ 909 h 1118"/>
                <a:gd name="T54" fmla="*/ 1157 w 1353"/>
                <a:gd name="T55" fmla="*/ 874 h 1118"/>
                <a:gd name="T56" fmla="*/ 1194 w 1353"/>
                <a:gd name="T57" fmla="*/ 841 h 1118"/>
                <a:gd name="T58" fmla="*/ 1229 w 1353"/>
                <a:gd name="T59" fmla="*/ 808 h 1118"/>
                <a:gd name="T60" fmla="*/ 1268 w 1353"/>
                <a:gd name="T61" fmla="*/ 779 h 1118"/>
                <a:gd name="T62" fmla="*/ 1309 w 1353"/>
                <a:gd name="T63" fmla="*/ 752 h 1118"/>
                <a:gd name="T64" fmla="*/ 1353 w 1353"/>
                <a:gd name="T65" fmla="*/ 731 h 1118"/>
                <a:gd name="T66" fmla="*/ 1138 w 1353"/>
                <a:gd name="T67" fmla="*/ 312 h 1118"/>
                <a:gd name="T68" fmla="*/ 1078 w 1353"/>
                <a:gd name="T69" fmla="*/ 281 h 1118"/>
                <a:gd name="T70" fmla="*/ 1020 w 1353"/>
                <a:gd name="T71" fmla="*/ 248 h 1118"/>
                <a:gd name="T72" fmla="*/ 962 w 1353"/>
                <a:gd name="T73" fmla="*/ 211 h 1118"/>
                <a:gd name="T74" fmla="*/ 907 w 1353"/>
                <a:gd name="T75" fmla="*/ 172 h 1118"/>
                <a:gd name="T76" fmla="*/ 849 w 1353"/>
                <a:gd name="T77" fmla="*/ 130 h 1118"/>
                <a:gd name="T78" fmla="*/ 797 w 1353"/>
                <a:gd name="T79" fmla="*/ 87 h 1118"/>
                <a:gd name="T80" fmla="*/ 742 w 1353"/>
                <a:gd name="T81" fmla="*/ 42 h 1118"/>
                <a:gd name="T82" fmla="*/ 694 w 1353"/>
                <a:gd name="T83" fmla="*/ 0 h 1118"/>
                <a:gd name="T84" fmla="*/ 630 w 1353"/>
                <a:gd name="T85" fmla="*/ 2 h 1118"/>
                <a:gd name="T86" fmla="*/ 570 w 1353"/>
                <a:gd name="T87" fmla="*/ 10 h 1118"/>
                <a:gd name="T88" fmla="*/ 510 w 1353"/>
                <a:gd name="T89" fmla="*/ 19 h 1118"/>
                <a:gd name="T90" fmla="*/ 452 w 1353"/>
                <a:gd name="T91" fmla="*/ 37 h 1118"/>
                <a:gd name="T92" fmla="*/ 393 w 1353"/>
                <a:gd name="T93" fmla="*/ 54 h 1118"/>
                <a:gd name="T94" fmla="*/ 341 w 1353"/>
                <a:gd name="T95" fmla="*/ 75 h 1118"/>
                <a:gd name="T96" fmla="*/ 287 w 1353"/>
                <a:gd name="T97" fmla="*/ 97 h 1118"/>
                <a:gd name="T98" fmla="*/ 238 w 1353"/>
                <a:gd name="T99" fmla="*/ 120 h 1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53" h="1118">
                  <a:moveTo>
                    <a:pt x="238" y="120"/>
                  </a:moveTo>
                  <a:lnTo>
                    <a:pt x="201" y="178"/>
                  </a:lnTo>
                  <a:lnTo>
                    <a:pt x="170" y="236"/>
                  </a:lnTo>
                  <a:lnTo>
                    <a:pt x="141" y="296"/>
                  </a:lnTo>
                  <a:lnTo>
                    <a:pt x="114" y="360"/>
                  </a:lnTo>
                  <a:lnTo>
                    <a:pt x="85" y="421"/>
                  </a:lnTo>
                  <a:lnTo>
                    <a:pt x="58" y="485"/>
                  </a:lnTo>
                  <a:lnTo>
                    <a:pt x="29" y="547"/>
                  </a:lnTo>
                  <a:lnTo>
                    <a:pt x="0" y="611"/>
                  </a:lnTo>
                  <a:lnTo>
                    <a:pt x="13" y="676"/>
                  </a:lnTo>
                  <a:lnTo>
                    <a:pt x="38" y="737"/>
                  </a:lnTo>
                  <a:lnTo>
                    <a:pt x="69" y="793"/>
                  </a:lnTo>
                  <a:lnTo>
                    <a:pt x="106" y="847"/>
                  </a:lnTo>
                  <a:lnTo>
                    <a:pt x="143" y="897"/>
                  </a:lnTo>
                  <a:lnTo>
                    <a:pt x="182" y="950"/>
                  </a:lnTo>
                  <a:lnTo>
                    <a:pt x="217" y="1004"/>
                  </a:lnTo>
                  <a:lnTo>
                    <a:pt x="250" y="1066"/>
                  </a:lnTo>
                  <a:lnTo>
                    <a:pt x="351" y="1086"/>
                  </a:lnTo>
                  <a:lnTo>
                    <a:pt x="457" y="1103"/>
                  </a:lnTo>
                  <a:lnTo>
                    <a:pt x="566" y="1115"/>
                  </a:lnTo>
                  <a:lnTo>
                    <a:pt x="675" y="1118"/>
                  </a:lnTo>
                  <a:lnTo>
                    <a:pt x="777" y="1107"/>
                  </a:lnTo>
                  <a:lnTo>
                    <a:pt x="878" y="1084"/>
                  </a:lnTo>
                  <a:lnTo>
                    <a:pt x="969" y="1041"/>
                  </a:lnTo>
                  <a:lnTo>
                    <a:pt x="1055" y="983"/>
                  </a:lnTo>
                  <a:lnTo>
                    <a:pt x="1088" y="946"/>
                  </a:lnTo>
                  <a:lnTo>
                    <a:pt x="1123" y="909"/>
                  </a:lnTo>
                  <a:lnTo>
                    <a:pt x="1157" y="874"/>
                  </a:lnTo>
                  <a:lnTo>
                    <a:pt x="1194" y="841"/>
                  </a:lnTo>
                  <a:lnTo>
                    <a:pt x="1229" y="808"/>
                  </a:lnTo>
                  <a:lnTo>
                    <a:pt x="1268" y="779"/>
                  </a:lnTo>
                  <a:lnTo>
                    <a:pt x="1309" y="752"/>
                  </a:lnTo>
                  <a:lnTo>
                    <a:pt x="1353" y="731"/>
                  </a:lnTo>
                  <a:lnTo>
                    <a:pt x="1138" y="312"/>
                  </a:lnTo>
                  <a:lnTo>
                    <a:pt x="1078" y="281"/>
                  </a:lnTo>
                  <a:lnTo>
                    <a:pt x="1020" y="248"/>
                  </a:lnTo>
                  <a:lnTo>
                    <a:pt x="962" y="211"/>
                  </a:lnTo>
                  <a:lnTo>
                    <a:pt x="907" y="172"/>
                  </a:lnTo>
                  <a:lnTo>
                    <a:pt x="849" y="130"/>
                  </a:lnTo>
                  <a:lnTo>
                    <a:pt x="797" y="87"/>
                  </a:lnTo>
                  <a:lnTo>
                    <a:pt x="742" y="42"/>
                  </a:lnTo>
                  <a:lnTo>
                    <a:pt x="694" y="0"/>
                  </a:lnTo>
                  <a:lnTo>
                    <a:pt x="630" y="2"/>
                  </a:lnTo>
                  <a:lnTo>
                    <a:pt x="570" y="10"/>
                  </a:lnTo>
                  <a:lnTo>
                    <a:pt x="510" y="19"/>
                  </a:lnTo>
                  <a:lnTo>
                    <a:pt x="452" y="37"/>
                  </a:lnTo>
                  <a:lnTo>
                    <a:pt x="393" y="54"/>
                  </a:lnTo>
                  <a:lnTo>
                    <a:pt x="341" y="75"/>
                  </a:lnTo>
                  <a:lnTo>
                    <a:pt x="287" y="97"/>
                  </a:lnTo>
                  <a:lnTo>
                    <a:pt x="238"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94" name="Freeform 82">
              <a:extLst>
                <a:ext uri="{FF2B5EF4-FFF2-40B4-BE49-F238E27FC236}">
                  <a16:creationId xmlns:a16="http://schemas.microsoft.com/office/drawing/2014/main" id="{8DF2CFE2-107C-4796-ABC8-A7EF00DF09F5}"/>
                </a:ext>
              </a:extLst>
            </p:cNvPr>
            <p:cNvSpPr>
              <a:spLocks/>
            </p:cNvSpPr>
            <p:nvPr/>
          </p:nvSpPr>
          <p:spPr bwMode="auto">
            <a:xfrm>
              <a:off x="2200" y="2384"/>
              <a:ext cx="324" cy="307"/>
            </a:xfrm>
            <a:custGeom>
              <a:avLst/>
              <a:gdLst>
                <a:gd name="T0" fmla="*/ 82 w 648"/>
                <a:gd name="T1" fmla="*/ 97 h 614"/>
                <a:gd name="T2" fmla="*/ 59 w 648"/>
                <a:gd name="T3" fmla="*/ 128 h 614"/>
                <a:gd name="T4" fmla="*/ 37 w 648"/>
                <a:gd name="T5" fmla="*/ 165 h 614"/>
                <a:gd name="T6" fmla="*/ 20 w 648"/>
                <a:gd name="T7" fmla="*/ 205 h 614"/>
                <a:gd name="T8" fmla="*/ 8 w 648"/>
                <a:gd name="T9" fmla="*/ 246 h 614"/>
                <a:gd name="T10" fmla="*/ 0 w 648"/>
                <a:gd name="T11" fmla="*/ 285 h 614"/>
                <a:gd name="T12" fmla="*/ 2 w 648"/>
                <a:gd name="T13" fmla="*/ 324 h 614"/>
                <a:gd name="T14" fmla="*/ 12 w 648"/>
                <a:gd name="T15" fmla="*/ 360 h 614"/>
                <a:gd name="T16" fmla="*/ 35 w 648"/>
                <a:gd name="T17" fmla="*/ 395 h 614"/>
                <a:gd name="T18" fmla="*/ 82 w 648"/>
                <a:gd name="T19" fmla="*/ 417 h 614"/>
                <a:gd name="T20" fmla="*/ 123 w 648"/>
                <a:gd name="T21" fmla="*/ 455 h 614"/>
                <a:gd name="T22" fmla="*/ 158 w 648"/>
                <a:gd name="T23" fmla="*/ 502 h 614"/>
                <a:gd name="T24" fmla="*/ 192 w 648"/>
                <a:gd name="T25" fmla="*/ 548 h 614"/>
                <a:gd name="T26" fmla="*/ 225 w 648"/>
                <a:gd name="T27" fmla="*/ 587 h 614"/>
                <a:gd name="T28" fmla="*/ 266 w 648"/>
                <a:gd name="T29" fmla="*/ 612 h 614"/>
                <a:gd name="T30" fmla="*/ 313 w 648"/>
                <a:gd name="T31" fmla="*/ 614 h 614"/>
                <a:gd name="T32" fmla="*/ 371 w 648"/>
                <a:gd name="T33" fmla="*/ 587 h 614"/>
                <a:gd name="T34" fmla="*/ 408 w 648"/>
                <a:gd name="T35" fmla="*/ 562 h 614"/>
                <a:gd name="T36" fmla="*/ 458 w 648"/>
                <a:gd name="T37" fmla="*/ 543 h 614"/>
                <a:gd name="T38" fmla="*/ 511 w 648"/>
                <a:gd name="T39" fmla="*/ 523 h 614"/>
                <a:gd name="T40" fmla="*/ 565 w 648"/>
                <a:gd name="T41" fmla="*/ 506 h 614"/>
                <a:gd name="T42" fmla="*/ 608 w 648"/>
                <a:gd name="T43" fmla="*/ 479 h 614"/>
                <a:gd name="T44" fmla="*/ 639 w 648"/>
                <a:gd name="T45" fmla="*/ 444 h 614"/>
                <a:gd name="T46" fmla="*/ 648 w 648"/>
                <a:gd name="T47" fmla="*/ 395 h 614"/>
                <a:gd name="T48" fmla="*/ 635 w 648"/>
                <a:gd name="T49" fmla="*/ 335 h 614"/>
                <a:gd name="T50" fmla="*/ 613 w 648"/>
                <a:gd name="T51" fmla="*/ 287 h 614"/>
                <a:gd name="T52" fmla="*/ 600 w 648"/>
                <a:gd name="T53" fmla="*/ 238 h 614"/>
                <a:gd name="T54" fmla="*/ 586 w 648"/>
                <a:gd name="T55" fmla="*/ 188 h 614"/>
                <a:gd name="T56" fmla="*/ 573 w 648"/>
                <a:gd name="T57" fmla="*/ 141 h 614"/>
                <a:gd name="T58" fmla="*/ 553 w 648"/>
                <a:gd name="T59" fmla="*/ 95 h 614"/>
                <a:gd name="T60" fmla="*/ 528 w 648"/>
                <a:gd name="T61" fmla="*/ 54 h 614"/>
                <a:gd name="T62" fmla="*/ 491 w 648"/>
                <a:gd name="T63" fmla="*/ 21 h 614"/>
                <a:gd name="T64" fmla="*/ 443 w 648"/>
                <a:gd name="T65" fmla="*/ 0 h 614"/>
                <a:gd name="T66" fmla="*/ 392 w 648"/>
                <a:gd name="T67" fmla="*/ 0 h 614"/>
                <a:gd name="T68" fmla="*/ 344 w 648"/>
                <a:gd name="T69" fmla="*/ 6 h 614"/>
                <a:gd name="T70" fmla="*/ 295 w 648"/>
                <a:gd name="T71" fmla="*/ 11 h 614"/>
                <a:gd name="T72" fmla="*/ 249 w 648"/>
                <a:gd name="T73" fmla="*/ 25 h 614"/>
                <a:gd name="T74" fmla="*/ 202 w 648"/>
                <a:gd name="T75" fmla="*/ 37 h 614"/>
                <a:gd name="T76" fmla="*/ 160 w 648"/>
                <a:gd name="T77" fmla="*/ 54 h 614"/>
                <a:gd name="T78" fmla="*/ 119 w 648"/>
                <a:gd name="T79" fmla="*/ 73 h 614"/>
                <a:gd name="T80" fmla="*/ 82 w 648"/>
                <a:gd name="T81" fmla="*/ 97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8" h="614">
                  <a:moveTo>
                    <a:pt x="82" y="97"/>
                  </a:moveTo>
                  <a:lnTo>
                    <a:pt x="59" y="128"/>
                  </a:lnTo>
                  <a:lnTo>
                    <a:pt x="37" y="165"/>
                  </a:lnTo>
                  <a:lnTo>
                    <a:pt x="20" y="205"/>
                  </a:lnTo>
                  <a:lnTo>
                    <a:pt x="8" y="246"/>
                  </a:lnTo>
                  <a:lnTo>
                    <a:pt x="0" y="285"/>
                  </a:lnTo>
                  <a:lnTo>
                    <a:pt x="2" y="324"/>
                  </a:lnTo>
                  <a:lnTo>
                    <a:pt x="12" y="360"/>
                  </a:lnTo>
                  <a:lnTo>
                    <a:pt x="35" y="395"/>
                  </a:lnTo>
                  <a:lnTo>
                    <a:pt x="82" y="417"/>
                  </a:lnTo>
                  <a:lnTo>
                    <a:pt x="123" y="455"/>
                  </a:lnTo>
                  <a:lnTo>
                    <a:pt x="158" y="502"/>
                  </a:lnTo>
                  <a:lnTo>
                    <a:pt x="192" y="548"/>
                  </a:lnTo>
                  <a:lnTo>
                    <a:pt x="225" y="587"/>
                  </a:lnTo>
                  <a:lnTo>
                    <a:pt x="266" y="612"/>
                  </a:lnTo>
                  <a:lnTo>
                    <a:pt x="313" y="614"/>
                  </a:lnTo>
                  <a:lnTo>
                    <a:pt x="371" y="587"/>
                  </a:lnTo>
                  <a:lnTo>
                    <a:pt x="408" y="562"/>
                  </a:lnTo>
                  <a:lnTo>
                    <a:pt x="458" y="543"/>
                  </a:lnTo>
                  <a:lnTo>
                    <a:pt x="511" y="523"/>
                  </a:lnTo>
                  <a:lnTo>
                    <a:pt x="565" y="506"/>
                  </a:lnTo>
                  <a:lnTo>
                    <a:pt x="608" y="479"/>
                  </a:lnTo>
                  <a:lnTo>
                    <a:pt x="639" y="444"/>
                  </a:lnTo>
                  <a:lnTo>
                    <a:pt x="648" y="395"/>
                  </a:lnTo>
                  <a:lnTo>
                    <a:pt x="635" y="335"/>
                  </a:lnTo>
                  <a:lnTo>
                    <a:pt x="613" y="287"/>
                  </a:lnTo>
                  <a:lnTo>
                    <a:pt x="600" y="238"/>
                  </a:lnTo>
                  <a:lnTo>
                    <a:pt x="586" y="188"/>
                  </a:lnTo>
                  <a:lnTo>
                    <a:pt x="573" y="141"/>
                  </a:lnTo>
                  <a:lnTo>
                    <a:pt x="553" y="95"/>
                  </a:lnTo>
                  <a:lnTo>
                    <a:pt x="528" y="54"/>
                  </a:lnTo>
                  <a:lnTo>
                    <a:pt x="491" y="21"/>
                  </a:lnTo>
                  <a:lnTo>
                    <a:pt x="443" y="0"/>
                  </a:lnTo>
                  <a:lnTo>
                    <a:pt x="392" y="0"/>
                  </a:lnTo>
                  <a:lnTo>
                    <a:pt x="344" y="6"/>
                  </a:lnTo>
                  <a:lnTo>
                    <a:pt x="295" y="11"/>
                  </a:lnTo>
                  <a:lnTo>
                    <a:pt x="249" y="25"/>
                  </a:lnTo>
                  <a:lnTo>
                    <a:pt x="202" y="37"/>
                  </a:lnTo>
                  <a:lnTo>
                    <a:pt x="160" y="54"/>
                  </a:lnTo>
                  <a:lnTo>
                    <a:pt x="119" y="73"/>
                  </a:lnTo>
                  <a:lnTo>
                    <a:pt x="82" y="97"/>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95" name="Freeform 83">
              <a:extLst>
                <a:ext uri="{FF2B5EF4-FFF2-40B4-BE49-F238E27FC236}">
                  <a16:creationId xmlns:a16="http://schemas.microsoft.com/office/drawing/2014/main" id="{E2C64656-AE3E-409A-B5FB-3459CB33830F}"/>
                </a:ext>
              </a:extLst>
            </p:cNvPr>
            <p:cNvSpPr>
              <a:spLocks/>
            </p:cNvSpPr>
            <p:nvPr/>
          </p:nvSpPr>
          <p:spPr bwMode="auto">
            <a:xfrm>
              <a:off x="2600" y="2516"/>
              <a:ext cx="90" cy="162"/>
            </a:xfrm>
            <a:custGeom>
              <a:avLst/>
              <a:gdLst>
                <a:gd name="T0" fmla="*/ 181 w 181"/>
                <a:gd name="T1" fmla="*/ 324 h 324"/>
                <a:gd name="T2" fmla="*/ 14 w 181"/>
                <a:gd name="T3" fmla="*/ 0 h 324"/>
                <a:gd name="T4" fmla="*/ 0 w 181"/>
                <a:gd name="T5" fmla="*/ 0 h 324"/>
                <a:gd name="T6" fmla="*/ 181 w 181"/>
                <a:gd name="T7" fmla="*/ 324 h 324"/>
              </a:gdLst>
              <a:ahLst/>
              <a:cxnLst>
                <a:cxn ang="0">
                  <a:pos x="T0" y="T1"/>
                </a:cxn>
                <a:cxn ang="0">
                  <a:pos x="T2" y="T3"/>
                </a:cxn>
                <a:cxn ang="0">
                  <a:pos x="T4" y="T5"/>
                </a:cxn>
                <a:cxn ang="0">
                  <a:pos x="T6" y="T7"/>
                </a:cxn>
              </a:cxnLst>
              <a:rect l="0" t="0" r="r" b="b"/>
              <a:pathLst>
                <a:path w="181" h="324">
                  <a:moveTo>
                    <a:pt x="181" y="324"/>
                  </a:moveTo>
                  <a:lnTo>
                    <a:pt x="14" y="0"/>
                  </a:lnTo>
                  <a:lnTo>
                    <a:pt x="0" y="0"/>
                  </a:lnTo>
                  <a:lnTo>
                    <a:pt x="181" y="32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96" name="Freeform 84">
              <a:extLst>
                <a:ext uri="{FF2B5EF4-FFF2-40B4-BE49-F238E27FC236}">
                  <a16:creationId xmlns:a16="http://schemas.microsoft.com/office/drawing/2014/main" id="{61CE3463-D354-4EFC-85B3-8E6EDDB639DC}"/>
                </a:ext>
              </a:extLst>
            </p:cNvPr>
            <p:cNvSpPr>
              <a:spLocks/>
            </p:cNvSpPr>
            <p:nvPr/>
          </p:nvSpPr>
          <p:spPr bwMode="auto">
            <a:xfrm>
              <a:off x="2566" y="2546"/>
              <a:ext cx="94" cy="162"/>
            </a:xfrm>
            <a:custGeom>
              <a:avLst/>
              <a:gdLst>
                <a:gd name="T0" fmla="*/ 188 w 188"/>
                <a:gd name="T1" fmla="*/ 323 h 323"/>
                <a:gd name="T2" fmla="*/ 176 w 188"/>
                <a:gd name="T3" fmla="*/ 281 h 323"/>
                <a:gd name="T4" fmla="*/ 164 w 188"/>
                <a:gd name="T5" fmla="*/ 240 h 323"/>
                <a:gd name="T6" fmla="*/ 147 w 188"/>
                <a:gd name="T7" fmla="*/ 197 h 323"/>
                <a:gd name="T8" fmla="*/ 130 w 188"/>
                <a:gd name="T9" fmla="*/ 157 h 323"/>
                <a:gd name="T10" fmla="*/ 106 w 188"/>
                <a:gd name="T11" fmla="*/ 116 h 323"/>
                <a:gd name="T12" fmla="*/ 83 w 188"/>
                <a:gd name="T13" fmla="*/ 75 h 323"/>
                <a:gd name="T14" fmla="*/ 52 w 188"/>
                <a:gd name="T15" fmla="*/ 34 h 323"/>
                <a:gd name="T16" fmla="*/ 21 w 188"/>
                <a:gd name="T17" fmla="*/ 0 h 323"/>
                <a:gd name="T18" fmla="*/ 0 w 188"/>
                <a:gd name="T19" fmla="*/ 48 h 323"/>
                <a:gd name="T20" fmla="*/ 3 w 188"/>
                <a:gd name="T21" fmla="*/ 95 h 323"/>
                <a:gd name="T22" fmla="*/ 23 w 188"/>
                <a:gd name="T23" fmla="*/ 135 h 323"/>
                <a:gd name="T24" fmla="*/ 54 w 188"/>
                <a:gd name="T25" fmla="*/ 174 h 323"/>
                <a:gd name="T26" fmla="*/ 91 w 188"/>
                <a:gd name="T27" fmla="*/ 209 h 323"/>
                <a:gd name="T28" fmla="*/ 128 w 188"/>
                <a:gd name="T29" fmla="*/ 246 h 323"/>
                <a:gd name="T30" fmla="*/ 161 w 188"/>
                <a:gd name="T31" fmla="*/ 283 h 323"/>
                <a:gd name="T32" fmla="*/ 188 w 188"/>
                <a:gd name="T33" fmla="*/ 323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8" h="323">
                  <a:moveTo>
                    <a:pt x="188" y="323"/>
                  </a:moveTo>
                  <a:lnTo>
                    <a:pt x="176" y="281"/>
                  </a:lnTo>
                  <a:lnTo>
                    <a:pt x="164" y="240"/>
                  </a:lnTo>
                  <a:lnTo>
                    <a:pt x="147" y="197"/>
                  </a:lnTo>
                  <a:lnTo>
                    <a:pt x="130" y="157"/>
                  </a:lnTo>
                  <a:lnTo>
                    <a:pt x="106" y="116"/>
                  </a:lnTo>
                  <a:lnTo>
                    <a:pt x="83" y="75"/>
                  </a:lnTo>
                  <a:lnTo>
                    <a:pt x="52" y="34"/>
                  </a:lnTo>
                  <a:lnTo>
                    <a:pt x="21" y="0"/>
                  </a:lnTo>
                  <a:lnTo>
                    <a:pt x="0" y="48"/>
                  </a:lnTo>
                  <a:lnTo>
                    <a:pt x="3" y="95"/>
                  </a:lnTo>
                  <a:lnTo>
                    <a:pt x="23" y="135"/>
                  </a:lnTo>
                  <a:lnTo>
                    <a:pt x="54" y="174"/>
                  </a:lnTo>
                  <a:lnTo>
                    <a:pt x="91" y="209"/>
                  </a:lnTo>
                  <a:lnTo>
                    <a:pt x="128" y="246"/>
                  </a:lnTo>
                  <a:lnTo>
                    <a:pt x="161" y="283"/>
                  </a:lnTo>
                  <a:lnTo>
                    <a:pt x="188" y="323"/>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97" name="Freeform 85">
              <a:extLst>
                <a:ext uri="{FF2B5EF4-FFF2-40B4-BE49-F238E27FC236}">
                  <a16:creationId xmlns:a16="http://schemas.microsoft.com/office/drawing/2014/main" id="{5C32BCCA-4E4D-49F9-A5C1-1C6145148D7A}"/>
                </a:ext>
              </a:extLst>
            </p:cNvPr>
            <p:cNvSpPr>
              <a:spLocks/>
            </p:cNvSpPr>
            <p:nvPr/>
          </p:nvSpPr>
          <p:spPr bwMode="auto">
            <a:xfrm>
              <a:off x="2137" y="2588"/>
              <a:ext cx="51" cy="90"/>
            </a:xfrm>
            <a:custGeom>
              <a:avLst/>
              <a:gdLst>
                <a:gd name="T0" fmla="*/ 16 w 103"/>
                <a:gd name="T1" fmla="*/ 178 h 178"/>
                <a:gd name="T2" fmla="*/ 33 w 103"/>
                <a:gd name="T3" fmla="*/ 159 h 178"/>
                <a:gd name="T4" fmla="*/ 57 w 103"/>
                <a:gd name="T5" fmla="*/ 138 h 178"/>
                <a:gd name="T6" fmla="*/ 76 w 103"/>
                <a:gd name="T7" fmla="*/ 114 h 178"/>
                <a:gd name="T8" fmla="*/ 94 w 103"/>
                <a:gd name="T9" fmla="*/ 93 h 178"/>
                <a:gd name="T10" fmla="*/ 103 w 103"/>
                <a:gd name="T11" fmla="*/ 68 h 178"/>
                <a:gd name="T12" fmla="*/ 103 w 103"/>
                <a:gd name="T13" fmla="*/ 44 h 178"/>
                <a:gd name="T14" fmla="*/ 90 w 103"/>
                <a:gd name="T15" fmla="*/ 21 h 178"/>
                <a:gd name="T16" fmla="*/ 64 w 103"/>
                <a:gd name="T17" fmla="*/ 0 h 178"/>
                <a:gd name="T18" fmla="*/ 55 w 103"/>
                <a:gd name="T19" fmla="*/ 19 h 178"/>
                <a:gd name="T20" fmla="*/ 43 w 103"/>
                <a:gd name="T21" fmla="*/ 41 h 178"/>
                <a:gd name="T22" fmla="*/ 30 w 103"/>
                <a:gd name="T23" fmla="*/ 60 h 178"/>
                <a:gd name="T24" fmla="*/ 18 w 103"/>
                <a:gd name="T25" fmla="*/ 83 h 178"/>
                <a:gd name="T26" fmla="*/ 6 w 103"/>
                <a:gd name="T27" fmla="*/ 105 h 178"/>
                <a:gd name="T28" fmla="*/ 0 w 103"/>
                <a:gd name="T29" fmla="*/ 128 h 178"/>
                <a:gd name="T30" fmla="*/ 2 w 103"/>
                <a:gd name="T31" fmla="*/ 151 h 178"/>
                <a:gd name="T32" fmla="*/ 16 w 103"/>
                <a:gd name="T33" fmla="*/ 178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 h="178">
                  <a:moveTo>
                    <a:pt x="16" y="178"/>
                  </a:moveTo>
                  <a:lnTo>
                    <a:pt x="33" y="159"/>
                  </a:lnTo>
                  <a:lnTo>
                    <a:pt x="57" y="138"/>
                  </a:lnTo>
                  <a:lnTo>
                    <a:pt x="76" y="114"/>
                  </a:lnTo>
                  <a:lnTo>
                    <a:pt x="94" y="93"/>
                  </a:lnTo>
                  <a:lnTo>
                    <a:pt x="103" y="68"/>
                  </a:lnTo>
                  <a:lnTo>
                    <a:pt x="103" y="44"/>
                  </a:lnTo>
                  <a:lnTo>
                    <a:pt x="90" y="21"/>
                  </a:lnTo>
                  <a:lnTo>
                    <a:pt x="64" y="0"/>
                  </a:lnTo>
                  <a:lnTo>
                    <a:pt x="55" y="19"/>
                  </a:lnTo>
                  <a:lnTo>
                    <a:pt x="43" y="41"/>
                  </a:lnTo>
                  <a:lnTo>
                    <a:pt x="30" y="60"/>
                  </a:lnTo>
                  <a:lnTo>
                    <a:pt x="18" y="83"/>
                  </a:lnTo>
                  <a:lnTo>
                    <a:pt x="6" y="105"/>
                  </a:lnTo>
                  <a:lnTo>
                    <a:pt x="0" y="128"/>
                  </a:lnTo>
                  <a:lnTo>
                    <a:pt x="2" y="151"/>
                  </a:lnTo>
                  <a:lnTo>
                    <a:pt x="16" y="178"/>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98" name="Freeform 86">
              <a:extLst>
                <a:ext uri="{FF2B5EF4-FFF2-40B4-BE49-F238E27FC236}">
                  <a16:creationId xmlns:a16="http://schemas.microsoft.com/office/drawing/2014/main" id="{D0C0760F-F501-45C2-A5C2-F56A40775640}"/>
                </a:ext>
              </a:extLst>
            </p:cNvPr>
            <p:cNvSpPr>
              <a:spLocks/>
            </p:cNvSpPr>
            <p:nvPr/>
          </p:nvSpPr>
          <p:spPr bwMode="auto">
            <a:xfrm>
              <a:off x="2559" y="2636"/>
              <a:ext cx="74" cy="120"/>
            </a:xfrm>
            <a:custGeom>
              <a:avLst/>
              <a:gdLst>
                <a:gd name="T0" fmla="*/ 97 w 149"/>
                <a:gd name="T1" fmla="*/ 240 h 240"/>
                <a:gd name="T2" fmla="*/ 105 w 149"/>
                <a:gd name="T3" fmla="*/ 233 h 240"/>
                <a:gd name="T4" fmla="*/ 116 w 149"/>
                <a:gd name="T5" fmla="*/ 225 h 240"/>
                <a:gd name="T6" fmla="*/ 126 w 149"/>
                <a:gd name="T7" fmla="*/ 215 h 240"/>
                <a:gd name="T8" fmla="*/ 138 w 149"/>
                <a:gd name="T9" fmla="*/ 207 h 240"/>
                <a:gd name="T10" fmla="*/ 149 w 149"/>
                <a:gd name="T11" fmla="*/ 186 h 240"/>
                <a:gd name="T12" fmla="*/ 144 w 149"/>
                <a:gd name="T13" fmla="*/ 169 h 240"/>
                <a:gd name="T14" fmla="*/ 0 w 149"/>
                <a:gd name="T15" fmla="*/ 0 h 240"/>
                <a:gd name="T16" fmla="*/ 0 w 149"/>
                <a:gd name="T17" fmla="*/ 27 h 240"/>
                <a:gd name="T18" fmla="*/ 6 w 149"/>
                <a:gd name="T19" fmla="*/ 56 h 240"/>
                <a:gd name="T20" fmla="*/ 12 w 149"/>
                <a:gd name="T21" fmla="*/ 87 h 240"/>
                <a:gd name="T22" fmla="*/ 25 w 149"/>
                <a:gd name="T23" fmla="*/ 120 h 240"/>
                <a:gd name="T24" fmla="*/ 37 w 149"/>
                <a:gd name="T25" fmla="*/ 149 h 240"/>
                <a:gd name="T26" fmla="*/ 54 w 149"/>
                <a:gd name="T27" fmla="*/ 180 h 240"/>
                <a:gd name="T28" fmla="*/ 74 w 149"/>
                <a:gd name="T29" fmla="*/ 209 h 240"/>
                <a:gd name="T30" fmla="*/ 97 w 149"/>
                <a:gd name="T31" fmla="*/ 24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9" h="240">
                  <a:moveTo>
                    <a:pt x="97" y="240"/>
                  </a:moveTo>
                  <a:lnTo>
                    <a:pt x="105" y="233"/>
                  </a:lnTo>
                  <a:lnTo>
                    <a:pt x="116" y="225"/>
                  </a:lnTo>
                  <a:lnTo>
                    <a:pt x="126" y="215"/>
                  </a:lnTo>
                  <a:lnTo>
                    <a:pt x="138" y="207"/>
                  </a:lnTo>
                  <a:lnTo>
                    <a:pt x="149" y="186"/>
                  </a:lnTo>
                  <a:lnTo>
                    <a:pt x="144" y="169"/>
                  </a:lnTo>
                  <a:lnTo>
                    <a:pt x="0" y="0"/>
                  </a:lnTo>
                  <a:lnTo>
                    <a:pt x="0" y="27"/>
                  </a:lnTo>
                  <a:lnTo>
                    <a:pt x="6" y="56"/>
                  </a:lnTo>
                  <a:lnTo>
                    <a:pt x="12" y="87"/>
                  </a:lnTo>
                  <a:lnTo>
                    <a:pt x="25" y="120"/>
                  </a:lnTo>
                  <a:lnTo>
                    <a:pt x="37" y="149"/>
                  </a:lnTo>
                  <a:lnTo>
                    <a:pt x="54" y="180"/>
                  </a:lnTo>
                  <a:lnTo>
                    <a:pt x="74" y="209"/>
                  </a:lnTo>
                  <a:lnTo>
                    <a:pt x="97" y="24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99" name="Freeform 87">
              <a:extLst>
                <a:ext uri="{FF2B5EF4-FFF2-40B4-BE49-F238E27FC236}">
                  <a16:creationId xmlns:a16="http://schemas.microsoft.com/office/drawing/2014/main" id="{D9781F83-97A4-4E17-8AB7-2FC83479404F}"/>
                </a:ext>
              </a:extLst>
            </p:cNvPr>
            <p:cNvSpPr>
              <a:spLocks/>
            </p:cNvSpPr>
            <p:nvPr/>
          </p:nvSpPr>
          <p:spPr bwMode="auto">
            <a:xfrm>
              <a:off x="2169" y="2642"/>
              <a:ext cx="72" cy="83"/>
            </a:xfrm>
            <a:custGeom>
              <a:avLst/>
              <a:gdLst>
                <a:gd name="T0" fmla="*/ 0 w 146"/>
                <a:gd name="T1" fmla="*/ 157 h 166"/>
                <a:gd name="T2" fmla="*/ 4 w 146"/>
                <a:gd name="T3" fmla="*/ 162 h 166"/>
                <a:gd name="T4" fmla="*/ 16 w 146"/>
                <a:gd name="T5" fmla="*/ 166 h 166"/>
                <a:gd name="T6" fmla="*/ 28 w 146"/>
                <a:gd name="T7" fmla="*/ 166 h 166"/>
                <a:gd name="T8" fmla="*/ 43 w 146"/>
                <a:gd name="T9" fmla="*/ 166 h 166"/>
                <a:gd name="T10" fmla="*/ 57 w 146"/>
                <a:gd name="T11" fmla="*/ 159 h 166"/>
                <a:gd name="T12" fmla="*/ 72 w 146"/>
                <a:gd name="T13" fmla="*/ 153 h 166"/>
                <a:gd name="T14" fmla="*/ 84 w 146"/>
                <a:gd name="T15" fmla="*/ 141 h 166"/>
                <a:gd name="T16" fmla="*/ 97 w 146"/>
                <a:gd name="T17" fmla="*/ 131 h 166"/>
                <a:gd name="T18" fmla="*/ 121 w 146"/>
                <a:gd name="T19" fmla="*/ 116 h 166"/>
                <a:gd name="T20" fmla="*/ 138 w 146"/>
                <a:gd name="T21" fmla="*/ 102 h 166"/>
                <a:gd name="T22" fmla="*/ 144 w 146"/>
                <a:gd name="T23" fmla="*/ 85 h 166"/>
                <a:gd name="T24" fmla="*/ 146 w 146"/>
                <a:gd name="T25" fmla="*/ 69 h 166"/>
                <a:gd name="T26" fmla="*/ 138 w 146"/>
                <a:gd name="T27" fmla="*/ 52 h 166"/>
                <a:gd name="T28" fmla="*/ 126 w 146"/>
                <a:gd name="T29" fmla="*/ 34 h 166"/>
                <a:gd name="T30" fmla="*/ 113 w 146"/>
                <a:gd name="T31" fmla="*/ 17 h 166"/>
                <a:gd name="T32" fmla="*/ 97 w 146"/>
                <a:gd name="T33" fmla="*/ 0 h 166"/>
                <a:gd name="T34" fmla="*/ 82 w 146"/>
                <a:gd name="T35" fmla="*/ 9 h 166"/>
                <a:gd name="T36" fmla="*/ 68 w 146"/>
                <a:gd name="T37" fmla="*/ 27 h 166"/>
                <a:gd name="T38" fmla="*/ 55 w 146"/>
                <a:gd name="T39" fmla="*/ 46 h 166"/>
                <a:gd name="T40" fmla="*/ 43 w 146"/>
                <a:gd name="T41" fmla="*/ 69 h 166"/>
                <a:gd name="T42" fmla="*/ 31 w 146"/>
                <a:gd name="T43" fmla="*/ 91 h 166"/>
                <a:gd name="T44" fmla="*/ 20 w 146"/>
                <a:gd name="T45" fmla="*/ 114 h 166"/>
                <a:gd name="T46" fmla="*/ 8 w 146"/>
                <a:gd name="T47" fmla="*/ 135 h 166"/>
                <a:gd name="T48" fmla="*/ 0 w 146"/>
                <a:gd name="T49" fmla="*/ 157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6" h="166">
                  <a:moveTo>
                    <a:pt x="0" y="157"/>
                  </a:moveTo>
                  <a:lnTo>
                    <a:pt x="4" y="162"/>
                  </a:lnTo>
                  <a:lnTo>
                    <a:pt x="16" y="166"/>
                  </a:lnTo>
                  <a:lnTo>
                    <a:pt x="28" y="166"/>
                  </a:lnTo>
                  <a:lnTo>
                    <a:pt x="43" y="166"/>
                  </a:lnTo>
                  <a:lnTo>
                    <a:pt x="57" y="159"/>
                  </a:lnTo>
                  <a:lnTo>
                    <a:pt x="72" y="153"/>
                  </a:lnTo>
                  <a:lnTo>
                    <a:pt x="84" y="141"/>
                  </a:lnTo>
                  <a:lnTo>
                    <a:pt x="97" y="131"/>
                  </a:lnTo>
                  <a:lnTo>
                    <a:pt x="121" y="116"/>
                  </a:lnTo>
                  <a:lnTo>
                    <a:pt x="138" y="102"/>
                  </a:lnTo>
                  <a:lnTo>
                    <a:pt x="144" y="85"/>
                  </a:lnTo>
                  <a:lnTo>
                    <a:pt x="146" y="69"/>
                  </a:lnTo>
                  <a:lnTo>
                    <a:pt x="138" y="52"/>
                  </a:lnTo>
                  <a:lnTo>
                    <a:pt x="126" y="34"/>
                  </a:lnTo>
                  <a:lnTo>
                    <a:pt x="113" y="17"/>
                  </a:lnTo>
                  <a:lnTo>
                    <a:pt x="97" y="0"/>
                  </a:lnTo>
                  <a:lnTo>
                    <a:pt x="82" y="9"/>
                  </a:lnTo>
                  <a:lnTo>
                    <a:pt x="68" y="27"/>
                  </a:lnTo>
                  <a:lnTo>
                    <a:pt x="55" y="46"/>
                  </a:lnTo>
                  <a:lnTo>
                    <a:pt x="43" y="69"/>
                  </a:lnTo>
                  <a:lnTo>
                    <a:pt x="31" y="91"/>
                  </a:lnTo>
                  <a:lnTo>
                    <a:pt x="20" y="114"/>
                  </a:lnTo>
                  <a:lnTo>
                    <a:pt x="8" y="135"/>
                  </a:lnTo>
                  <a:lnTo>
                    <a:pt x="0" y="15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00" name="Freeform 88">
              <a:extLst>
                <a:ext uri="{FF2B5EF4-FFF2-40B4-BE49-F238E27FC236}">
                  <a16:creationId xmlns:a16="http://schemas.microsoft.com/office/drawing/2014/main" id="{5B9C88C5-75DD-4689-8898-10B89D83979C}"/>
                </a:ext>
              </a:extLst>
            </p:cNvPr>
            <p:cNvSpPr>
              <a:spLocks/>
            </p:cNvSpPr>
            <p:nvPr/>
          </p:nvSpPr>
          <p:spPr bwMode="auto">
            <a:xfrm>
              <a:off x="2372" y="2702"/>
              <a:ext cx="73" cy="143"/>
            </a:xfrm>
            <a:custGeom>
              <a:avLst/>
              <a:gdLst>
                <a:gd name="T0" fmla="*/ 0 w 145"/>
                <a:gd name="T1" fmla="*/ 287 h 287"/>
                <a:gd name="T2" fmla="*/ 33 w 145"/>
                <a:gd name="T3" fmla="*/ 271 h 287"/>
                <a:gd name="T4" fmla="*/ 58 w 145"/>
                <a:gd name="T5" fmla="*/ 244 h 287"/>
                <a:gd name="T6" fmla="*/ 75 w 145"/>
                <a:gd name="T7" fmla="*/ 209 h 287"/>
                <a:gd name="T8" fmla="*/ 89 w 145"/>
                <a:gd name="T9" fmla="*/ 168 h 287"/>
                <a:gd name="T10" fmla="*/ 99 w 145"/>
                <a:gd name="T11" fmla="*/ 124 h 287"/>
                <a:gd name="T12" fmla="*/ 110 w 145"/>
                <a:gd name="T13" fmla="*/ 79 h 287"/>
                <a:gd name="T14" fmla="*/ 124 w 145"/>
                <a:gd name="T15" fmla="*/ 37 h 287"/>
                <a:gd name="T16" fmla="*/ 145 w 145"/>
                <a:gd name="T17" fmla="*/ 0 h 287"/>
                <a:gd name="T18" fmla="*/ 97 w 145"/>
                <a:gd name="T19" fmla="*/ 9 h 287"/>
                <a:gd name="T20" fmla="*/ 64 w 145"/>
                <a:gd name="T21" fmla="*/ 35 h 287"/>
                <a:gd name="T22" fmla="*/ 40 w 145"/>
                <a:gd name="T23" fmla="*/ 68 h 287"/>
                <a:gd name="T24" fmla="*/ 27 w 145"/>
                <a:gd name="T25" fmla="*/ 110 h 287"/>
                <a:gd name="T26" fmla="*/ 17 w 145"/>
                <a:gd name="T27" fmla="*/ 155 h 287"/>
                <a:gd name="T28" fmla="*/ 11 w 145"/>
                <a:gd name="T29" fmla="*/ 201 h 287"/>
                <a:gd name="T30" fmla="*/ 6 w 145"/>
                <a:gd name="T31" fmla="*/ 246 h 287"/>
                <a:gd name="T32" fmla="*/ 0 w 145"/>
                <a:gd name="T33" fmla="*/ 287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5" h="287">
                  <a:moveTo>
                    <a:pt x="0" y="287"/>
                  </a:moveTo>
                  <a:lnTo>
                    <a:pt x="33" y="271"/>
                  </a:lnTo>
                  <a:lnTo>
                    <a:pt x="58" y="244"/>
                  </a:lnTo>
                  <a:lnTo>
                    <a:pt x="75" y="209"/>
                  </a:lnTo>
                  <a:lnTo>
                    <a:pt x="89" y="168"/>
                  </a:lnTo>
                  <a:lnTo>
                    <a:pt x="99" y="124"/>
                  </a:lnTo>
                  <a:lnTo>
                    <a:pt x="110" y="79"/>
                  </a:lnTo>
                  <a:lnTo>
                    <a:pt x="124" y="37"/>
                  </a:lnTo>
                  <a:lnTo>
                    <a:pt x="145" y="0"/>
                  </a:lnTo>
                  <a:lnTo>
                    <a:pt x="97" y="9"/>
                  </a:lnTo>
                  <a:lnTo>
                    <a:pt x="64" y="35"/>
                  </a:lnTo>
                  <a:lnTo>
                    <a:pt x="40" y="68"/>
                  </a:lnTo>
                  <a:lnTo>
                    <a:pt x="27" y="110"/>
                  </a:lnTo>
                  <a:lnTo>
                    <a:pt x="17" y="155"/>
                  </a:lnTo>
                  <a:lnTo>
                    <a:pt x="11" y="201"/>
                  </a:lnTo>
                  <a:lnTo>
                    <a:pt x="6" y="246"/>
                  </a:lnTo>
                  <a:lnTo>
                    <a:pt x="0" y="28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01" name="Freeform 89">
              <a:extLst>
                <a:ext uri="{FF2B5EF4-FFF2-40B4-BE49-F238E27FC236}">
                  <a16:creationId xmlns:a16="http://schemas.microsoft.com/office/drawing/2014/main" id="{6E3F0E31-D3EF-42B2-AF83-A32608D9E8A7}"/>
                </a:ext>
              </a:extLst>
            </p:cNvPr>
            <p:cNvSpPr>
              <a:spLocks/>
            </p:cNvSpPr>
            <p:nvPr/>
          </p:nvSpPr>
          <p:spPr bwMode="auto">
            <a:xfrm>
              <a:off x="2432" y="2685"/>
              <a:ext cx="96" cy="160"/>
            </a:xfrm>
            <a:custGeom>
              <a:avLst/>
              <a:gdLst>
                <a:gd name="T0" fmla="*/ 0 w 192"/>
                <a:gd name="T1" fmla="*/ 320 h 320"/>
                <a:gd name="T2" fmla="*/ 45 w 192"/>
                <a:gd name="T3" fmla="*/ 320 h 320"/>
                <a:gd name="T4" fmla="*/ 78 w 192"/>
                <a:gd name="T5" fmla="*/ 306 h 320"/>
                <a:gd name="T6" fmla="*/ 101 w 192"/>
                <a:gd name="T7" fmla="*/ 279 h 320"/>
                <a:gd name="T8" fmla="*/ 118 w 192"/>
                <a:gd name="T9" fmla="*/ 248 h 320"/>
                <a:gd name="T10" fmla="*/ 132 w 192"/>
                <a:gd name="T11" fmla="*/ 209 h 320"/>
                <a:gd name="T12" fmla="*/ 145 w 192"/>
                <a:gd name="T13" fmla="*/ 170 h 320"/>
                <a:gd name="T14" fmla="*/ 165 w 192"/>
                <a:gd name="T15" fmla="*/ 134 h 320"/>
                <a:gd name="T16" fmla="*/ 192 w 192"/>
                <a:gd name="T17" fmla="*/ 104 h 320"/>
                <a:gd name="T18" fmla="*/ 147 w 192"/>
                <a:gd name="T19" fmla="*/ 23 h 320"/>
                <a:gd name="T20" fmla="*/ 114 w 192"/>
                <a:gd name="T21" fmla="*/ 0 h 320"/>
                <a:gd name="T22" fmla="*/ 87 w 192"/>
                <a:gd name="T23" fmla="*/ 17 h 320"/>
                <a:gd name="T24" fmla="*/ 68 w 192"/>
                <a:gd name="T25" fmla="*/ 68 h 320"/>
                <a:gd name="T26" fmla="*/ 50 w 192"/>
                <a:gd name="T27" fmla="*/ 134 h 320"/>
                <a:gd name="T28" fmla="*/ 35 w 192"/>
                <a:gd name="T29" fmla="*/ 207 h 320"/>
                <a:gd name="T30" fmla="*/ 17 w 192"/>
                <a:gd name="T31" fmla="*/ 273 h 320"/>
                <a:gd name="T32" fmla="*/ 0 w 192"/>
                <a:gd name="T33"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20">
                  <a:moveTo>
                    <a:pt x="0" y="320"/>
                  </a:moveTo>
                  <a:lnTo>
                    <a:pt x="45" y="320"/>
                  </a:lnTo>
                  <a:lnTo>
                    <a:pt x="78" y="306"/>
                  </a:lnTo>
                  <a:lnTo>
                    <a:pt x="101" y="279"/>
                  </a:lnTo>
                  <a:lnTo>
                    <a:pt x="118" y="248"/>
                  </a:lnTo>
                  <a:lnTo>
                    <a:pt x="132" y="209"/>
                  </a:lnTo>
                  <a:lnTo>
                    <a:pt x="145" y="170"/>
                  </a:lnTo>
                  <a:lnTo>
                    <a:pt x="165" y="134"/>
                  </a:lnTo>
                  <a:lnTo>
                    <a:pt x="192" y="104"/>
                  </a:lnTo>
                  <a:lnTo>
                    <a:pt x="147" y="23"/>
                  </a:lnTo>
                  <a:lnTo>
                    <a:pt x="114" y="0"/>
                  </a:lnTo>
                  <a:lnTo>
                    <a:pt x="87" y="17"/>
                  </a:lnTo>
                  <a:lnTo>
                    <a:pt x="68" y="68"/>
                  </a:lnTo>
                  <a:lnTo>
                    <a:pt x="50" y="134"/>
                  </a:lnTo>
                  <a:lnTo>
                    <a:pt x="35" y="207"/>
                  </a:lnTo>
                  <a:lnTo>
                    <a:pt x="17" y="273"/>
                  </a:lnTo>
                  <a:lnTo>
                    <a:pt x="0" y="32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02" name="Freeform 90">
              <a:extLst>
                <a:ext uri="{FF2B5EF4-FFF2-40B4-BE49-F238E27FC236}">
                  <a16:creationId xmlns:a16="http://schemas.microsoft.com/office/drawing/2014/main" id="{8F731058-E886-495B-B65C-5296ACBAF179}"/>
                </a:ext>
              </a:extLst>
            </p:cNvPr>
            <p:cNvSpPr>
              <a:spLocks/>
            </p:cNvSpPr>
            <p:nvPr/>
          </p:nvSpPr>
          <p:spPr bwMode="auto">
            <a:xfrm>
              <a:off x="2205" y="2708"/>
              <a:ext cx="54" cy="96"/>
            </a:xfrm>
            <a:custGeom>
              <a:avLst/>
              <a:gdLst>
                <a:gd name="T0" fmla="*/ 0 w 109"/>
                <a:gd name="T1" fmla="*/ 109 h 192"/>
                <a:gd name="T2" fmla="*/ 10 w 109"/>
                <a:gd name="T3" fmla="*/ 126 h 192"/>
                <a:gd name="T4" fmla="*/ 23 w 109"/>
                <a:gd name="T5" fmla="*/ 146 h 192"/>
                <a:gd name="T6" fmla="*/ 29 w 109"/>
                <a:gd name="T7" fmla="*/ 155 h 192"/>
                <a:gd name="T8" fmla="*/ 37 w 109"/>
                <a:gd name="T9" fmla="*/ 167 h 192"/>
                <a:gd name="T10" fmla="*/ 43 w 109"/>
                <a:gd name="T11" fmla="*/ 179 h 192"/>
                <a:gd name="T12" fmla="*/ 49 w 109"/>
                <a:gd name="T13" fmla="*/ 192 h 192"/>
                <a:gd name="T14" fmla="*/ 60 w 109"/>
                <a:gd name="T15" fmla="*/ 175 h 192"/>
                <a:gd name="T16" fmla="*/ 74 w 109"/>
                <a:gd name="T17" fmla="*/ 155 h 192"/>
                <a:gd name="T18" fmla="*/ 84 w 109"/>
                <a:gd name="T19" fmla="*/ 132 h 192"/>
                <a:gd name="T20" fmla="*/ 95 w 109"/>
                <a:gd name="T21" fmla="*/ 109 h 192"/>
                <a:gd name="T22" fmla="*/ 103 w 109"/>
                <a:gd name="T23" fmla="*/ 82 h 192"/>
                <a:gd name="T24" fmla="*/ 109 w 109"/>
                <a:gd name="T25" fmla="*/ 55 h 192"/>
                <a:gd name="T26" fmla="*/ 109 w 109"/>
                <a:gd name="T27" fmla="*/ 26 h 192"/>
                <a:gd name="T28" fmla="*/ 109 w 109"/>
                <a:gd name="T29" fmla="*/ 0 h 192"/>
                <a:gd name="T30" fmla="*/ 97 w 109"/>
                <a:gd name="T31" fmla="*/ 16 h 192"/>
                <a:gd name="T32" fmla="*/ 84 w 109"/>
                <a:gd name="T33" fmla="*/ 29 h 192"/>
                <a:gd name="T34" fmla="*/ 68 w 109"/>
                <a:gd name="T35" fmla="*/ 41 h 192"/>
                <a:gd name="T36" fmla="*/ 54 w 109"/>
                <a:gd name="T37" fmla="*/ 55 h 192"/>
                <a:gd name="T38" fmla="*/ 37 w 109"/>
                <a:gd name="T39" fmla="*/ 64 h 192"/>
                <a:gd name="T40" fmla="*/ 23 w 109"/>
                <a:gd name="T41" fmla="*/ 76 h 192"/>
                <a:gd name="T42" fmla="*/ 10 w 109"/>
                <a:gd name="T43" fmla="*/ 90 h 192"/>
                <a:gd name="T44" fmla="*/ 0 w 109"/>
                <a:gd name="T45" fmla="*/ 109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9" h="192">
                  <a:moveTo>
                    <a:pt x="0" y="109"/>
                  </a:moveTo>
                  <a:lnTo>
                    <a:pt x="10" y="126"/>
                  </a:lnTo>
                  <a:lnTo>
                    <a:pt x="23" y="146"/>
                  </a:lnTo>
                  <a:lnTo>
                    <a:pt x="29" y="155"/>
                  </a:lnTo>
                  <a:lnTo>
                    <a:pt x="37" y="167"/>
                  </a:lnTo>
                  <a:lnTo>
                    <a:pt x="43" y="179"/>
                  </a:lnTo>
                  <a:lnTo>
                    <a:pt x="49" y="192"/>
                  </a:lnTo>
                  <a:lnTo>
                    <a:pt x="60" y="175"/>
                  </a:lnTo>
                  <a:lnTo>
                    <a:pt x="74" y="155"/>
                  </a:lnTo>
                  <a:lnTo>
                    <a:pt x="84" y="132"/>
                  </a:lnTo>
                  <a:lnTo>
                    <a:pt x="95" y="109"/>
                  </a:lnTo>
                  <a:lnTo>
                    <a:pt x="103" y="82"/>
                  </a:lnTo>
                  <a:lnTo>
                    <a:pt x="109" y="55"/>
                  </a:lnTo>
                  <a:lnTo>
                    <a:pt x="109" y="26"/>
                  </a:lnTo>
                  <a:lnTo>
                    <a:pt x="109" y="0"/>
                  </a:lnTo>
                  <a:lnTo>
                    <a:pt x="97" y="16"/>
                  </a:lnTo>
                  <a:lnTo>
                    <a:pt x="84" y="29"/>
                  </a:lnTo>
                  <a:lnTo>
                    <a:pt x="68" y="41"/>
                  </a:lnTo>
                  <a:lnTo>
                    <a:pt x="54" y="55"/>
                  </a:lnTo>
                  <a:lnTo>
                    <a:pt x="37" y="64"/>
                  </a:lnTo>
                  <a:lnTo>
                    <a:pt x="23" y="76"/>
                  </a:lnTo>
                  <a:lnTo>
                    <a:pt x="10" y="90"/>
                  </a:lnTo>
                  <a:lnTo>
                    <a:pt x="0" y="10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03" name="Freeform 91">
              <a:extLst>
                <a:ext uri="{FF2B5EF4-FFF2-40B4-BE49-F238E27FC236}">
                  <a16:creationId xmlns:a16="http://schemas.microsoft.com/office/drawing/2014/main" id="{775D1A6C-A9A4-4A84-9A36-A8DAB1091F82}"/>
                </a:ext>
              </a:extLst>
            </p:cNvPr>
            <p:cNvSpPr>
              <a:spLocks/>
            </p:cNvSpPr>
            <p:nvPr/>
          </p:nvSpPr>
          <p:spPr bwMode="auto">
            <a:xfrm>
              <a:off x="2283" y="2737"/>
              <a:ext cx="78" cy="106"/>
            </a:xfrm>
            <a:custGeom>
              <a:avLst/>
              <a:gdLst>
                <a:gd name="T0" fmla="*/ 0 w 155"/>
                <a:gd name="T1" fmla="*/ 193 h 213"/>
                <a:gd name="T2" fmla="*/ 20 w 155"/>
                <a:gd name="T3" fmla="*/ 207 h 213"/>
                <a:gd name="T4" fmla="*/ 41 w 155"/>
                <a:gd name="T5" fmla="*/ 213 h 213"/>
                <a:gd name="T6" fmla="*/ 58 w 155"/>
                <a:gd name="T7" fmla="*/ 209 h 213"/>
                <a:gd name="T8" fmla="*/ 78 w 155"/>
                <a:gd name="T9" fmla="*/ 199 h 213"/>
                <a:gd name="T10" fmla="*/ 93 w 155"/>
                <a:gd name="T11" fmla="*/ 182 h 213"/>
                <a:gd name="T12" fmla="*/ 107 w 155"/>
                <a:gd name="T13" fmla="*/ 166 h 213"/>
                <a:gd name="T14" fmla="*/ 119 w 155"/>
                <a:gd name="T15" fmla="*/ 147 h 213"/>
                <a:gd name="T16" fmla="*/ 132 w 155"/>
                <a:gd name="T17" fmla="*/ 133 h 213"/>
                <a:gd name="T18" fmla="*/ 155 w 155"/>
                <a:gd name="T19" fmla="*/ 1 h 213"/>
                <a:gd name="T20" fmla="*/ 113 w 155"/>
                <a:gd name="T21" fmla="*/ 0 h 213"/>
                <a:gd name="T22" fmla="*/ 84 w 155"/>
                <a:gd name="T23" fmla="*/ 11 h 213"/>
                <a:gd name="T24" fmla="*/ 60 w 155"/>
                <a:gd name="T25" fmla="*/ 31 h 213"/>
                <a:gd name="T26" fmla="*/ 45 w 155"/>
                <a:gd name="T27" fmla="*/ 62 h 213"/>
                <a:gd name="T28" fmla="*/ 31 w 155"/>
                <a:gd name="T29" fmla="*/ 93 h 213"/>
                <a:gd name="T30" fmla="*/ 22 w 155"/>
                <a:gd name="T31" fmla="*/ 127 h 213"/>
                <a:gd name="T32" fmla="*/ 10 w 155"/>
                <a:gd name="T33" fmla="*/ 160 h 213"/>
                <a:gd name="T34" fmla="*/ 0 w 155"/>
                <a:gd name="T35" fmla="*/ 19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5" h="213">
                  <a:moveTo>
                    <a:pt x="0" y="193"/>
                  </a:moveTo>
                  <a:lnTo>
                    <a:pt x="20" y="207"/>
                  </a:lnTo>
                  <a:lnTo>
                    <a:pt x="41" y="213"/>
                  </a:lnTo>
                  <a:lnTo>
                    <a:pt x="58" y="209"/>
                  </a:lnTo>
                  <a:lnTo>
                    <a:pt x="78" y="199"/>
                  </a:lnTo>
                  <a:lnTo>
                    <a:pt x="93" y="182"/>
                  </a:lnTo>
                  <a:lnTo>
                    <a:pt x="107" y="166"/>
                  </a:lnTo>
                  <a:lnTo>
                    <a:pt x="119" y="147"/>
                  </a:lnTo>
                  <a:lnTo>
                    <a:pt x="132" y="133"/>
                  </a:lnTo>
                  <a:lnTo>
                    <a:pt x="155" y="1"/>
                  </a:lnTo>
                  <a:lnTo>
                    <a:pt x="113" y="0"/>
                  </a:lnTo>
                  <a:lnTo>
                    <a:pt x="84" y="11"/>
                  </a:lnTo>
                  <a:lnTo>
                    <a:pt x="60" y="31"/>
                  </a:lnTo>
                  <a:lnTo>
                    <a:pt x="45" y="62"/>
                  </a:lnTo>
                  <a:lnTo>
                    <a:pt x="31" y="93"/>
                  </a:lnTo>
                  <a:lnTo>
                    <a:pt x="22" y="127"/>
                  </a:lnTo>
                  <a:lnTo>
                    <a:pt x="10" y="160"/>
                  </a:lnTo>
                  <a:lnTo>
                    <a:pt x="0" y="193"/>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04" name="Freeform 92">
              <a:extLst>
                <a:ext uri="{FF2B5EF4-FFF2-40B4-BE49-F238E27FC236}">
                  <a16:creationId xmlns:a16="http://schemas.microsoft.com/office/drawing/2014/main" id="{8E1D3A62-D647-4209-8AFC-4B953AF8D01B}"/>
                </a:ext>
              </a:extLst>
            </p:cNvPr>
            <p:cNvSpPr>
              <a:spLocks/>
            </p:cNvSpPr>
            <p:nvPr/>
          </p:nvSpPr>
          <p:spPr bwMode="auto">
            <a:xfrm>
              <a:off x="2523" y="2774"/>
              <a:ext cx="41" cy="48"/>
            </a:xfrm>
            <a:custGeom>
              <a:avLst/>
              <a:gdLst>
                <a:gd name="T0" fmla="*/ 84 w 84"/>
                <a:gd name="T1" fmla="*/ 60 h 97"/>
                <a:gd name="T2" fmla="*/ 49 w 84"/>
                <a:gd name="T3" fmla="*/ 0 h 97"/>
                <a:gd name="T4" fmla="*/ 0 w 84"/>
                <a:gd name="T5" fmla="*/ 97 h 97"/>
                <a:gd name="T6" fmla="*/ 84 w 84"/>
                <a:gd name="T7" fmla="*/ 60 h 97"/>
              </a:gdLst>
              <a:ahLst/>
              <a:cxnLst>
                <a:cxn ang="0">
                  <a:pos x="T0" y="T1"/>
                </a:cxn>
                <a:cxn ang="0">
                  <a:pos x="T2" y="T3"/>
                </a:cxn>
                <a:cxn ang="0">
                  <a:pos x="T4" y="T5"/>
                </a:cxn>
                <a:cxn ang="0">
                  <a:pos x="T6" y="T7"/>
                </a:cxn>
              </a:cxnLst>
              <a:rect l="0" t="0" r="r" b="b"/>
              <a:pathLst>
                <a:path w="84" h="97">
                  <a:moveTo>
                    <a:pt x="84" y="60"/>
                  </a:moveTo>
                  <a:lnTo>
                    <a:pt x="49" y="0"/>
                  </a:lnTo>
                  <a:lnTo>
                    <a:pt x="0" y="97"/>
                  </a:lnTo>
                  <a:lnTo>
                    <a:pt x="84"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05" name="Freeform 93">
              <a:extLst>
                <a:ext uri="{FF2B5EF4-FFF2-40B4-BE49-F238E27FC236}">
                  <a16:creationId xmlns:a16="http://schemas.microsoft.com/office/drawing/2014/main" id="{74D24E49-4175-4163-8ABF-4DDBEBD5BCB1}"/>
                </a:ext>
              </a:extLst>
            </p:cNvPr>
            <p:cNvSpPr>
              <a:spLocks/>
            </p:cNvSpPr>
            <p:nvPr/>
          </p:nvSpPr>
          <p:spPr bwMode="auto">
            <a:xfrm>
              <a:off x="1498" y="2446"/>
              <a:ext cx="599" cy="492"/>
            </a:xfrm>
            <a:custGeom>
              <a:avLst/>
              <a:gdLst>
                <a:gd name="T0" fmla="*/ 732 w 1199"/>
                <a:gd name="T1" fmla="*/ 19 h 985"/>
                <a:gd name="T2" fmla="*/ 764 w 1199"/>
                <a:gd name="T3" fmla="*/ 50 h 985"/>
                <a:gd name="T4" fmla="*/ 799 w 1199"/>
                <a:gd name="T5" fmla="*/ 83 h 985"/>
                <a:gd name="T6" fmla="*/ 834 w 1199"/>
                <a:gd name="T7" fmla="*/ 114 h 985"/>
                <a:gd name="T8" fmla="*/ 871 w 1199"/>
                <a:gd name="T9" fmla="*/ 145 h 985"/>
                <a:gd name="T10" fmla="*/ 906 w 1199"/>
                <a:gd name="T11" fmla="*/ 172 h 985"/>
                <a:gd name="T12" fmla="*/ 945 w 1199"/>
                <a:gd name="T13" fmla="*/ 198 h 985"/>
                <a:gd name="T14" fmla="*/ 986 w 1199"/>
                <a:gd name="T15" fmla="*/ 219 h 985"/>
                <a:gd name="T16" fmla="*/ 1030 w 1199"/>
                <a:gd name="T17" fmla="*/ 236 h 985"/>
                <a:gd name="T18" fmla="*/ 1046 w 1199"/>
                <a:gd name="T19" fmla="*/ 273 h 985"/>
                <a:gd name="T20" fmla="*/ 1067 w 1199"/>
                <a:gd name="T21" fmla="*/ 314 h 985"/>
                <a:gd name="T22" fmla="*/ 1090 w 1199"/>
                <a:gd name="T23" fmla="*/ 351 h 985"/>
                <a:gd name="T24" fmla="*/ 1114 w 1199"/>
                <a:gd name="T25" fmla="*/ 392 h 985"/>
                <a:gd name="T26" fmla="*/ 1131 w 1199"/>
                <a:gd name="T27" fmla="*/ 432 h 985"/>
                <a:gd name="T28" fmla="*/ 1147 w 1199"/>
                <a:gd name="T29" fmla="*/ 473 h 985"/>
                <a:gd name="T30" fmla="*/ 1152 w 1199"/>
                <a:gd name="T31" fmla="*/ 514 h 985"/>
                <a:gd name="T32" fmla="*/ 1150 w 1199"/>
                <a:gd name="T33" fmla="*/ 560 h 985"/>
                <a:gd name="T34" fmla="*/ 1199 w 1199"/>
                <a:gd name="T35" fmla="*/ 739 h 985"/>
                <a:gd name="T36" fmla="*/ 1108 w 1199"/>
                <a:gd name="T37" fmla="*/ 818 h 985"/>
                <a:gd name="T38" fmla="*/ 1013 w 1199"/>
                <a:gd name="T39" fmla="*/ 880 h 985"/>
                <a:gd name="T40" fmla="*/ 908 w 1199"/>
                <a:gd name="T41" fmla="*/ 927 h 985"/>
                <a:gd name="T42" fmla="*/ 803 w 1199"/>
                <a:gd name="T43" fmla="*/ 960 h 985"/>
                <a:gd name="T44" fmla="*/ 691 w 1199"/>
                <a:gd name="T45" fmla="*/ 977 h 985"/>
                <a:gd name="T46" fmla="*/ 578 w 1199"/>
                <a:gd name="T47" fmla="*/ 985 h 985"/>
                <a:gd name="T48" fmla="*/ 462 w 1199"/>
                <a:gd name="T49" fmla="*/ 979 h 985"/>
                <a:gd name="T50" fmla="*/ 348 w 1199"/>
                <a:gd name="T51" fmla="*/ 967 h 985"/>
                <a:gd name="T52" fmla="*/ 313 w 1199"/>
                <a:gd name="T53" fmla="*/ 932 h 985"/>
                <a:gd name="T54" fmla="*/ 284 w 1199"/>
                <a:gd name="T55" fmla="*/ 896 h 985"/>
                <a:gd name="T56" fmla="*/ 254 w 1199"/>
                <a:gd name="T57" fmla="*/ 859 h 985"/>
                <a:gd name="T58" fmla="*/ 227 w 1199"/>
                <a:gd name="T59" fmla="*/ 826 h 985"/>
                <a:gd name="T60" fmla="*/ 196 w 1199"/>
                <a:gd name="T61" fmla="*/ 793 h 985"/>
                <a:gd name="T62" fmla="*/ 161 w 1199"/>
                <a:gd name="T63" fmla="*/ 768 h 985"/>
                <a:gd name="T64" fmla="*/ 119 w 1199"/>
                <a:gd name="T65" fmla="*/ 746 h 985"/>
                <a:gd name="T66" fmla="*/ 72 w 1199"/>
                <a:gd name="T67" fmla="*/ 739 h 985"/>
                <a:gd name="T68" fmla="*/ 55 w 1199"/>
                <a:gd name="T69" fmla="*/ 690 h 985"/>
                <a:gd name="T70" fmla="*/ 45 w 1199"/>
                <a:gd name="T71" fmla="*/ 642 h 985"/>
                <a:gd name="T72" fmla="*/ 39 w 1199"/>
                <a:gd name="T73" fmla="*/ 589 h 985"/>
                <a:gd name="T74" fmla="*/ 35 w 1199"/>
                <a:gd name="T75" fmla="*/ 539 h 985"/>
                <a:gd name="T76" fmla="*/ 29 w 1199"/>
                <a:gd name="T77" fmla="*/ 488 h 985"/>
                <a:gd name="T78" fmla="*/ 24 w 1199"/>
                <a:gd name="T79" fmla="*/ 444 h 985"/>
                <a:gd name="T80" fmla="*/ 14 w 1199"/>
                <a:gd name="T81" fmla="*/ 401 h 985"/>
                <a:gd name="T82" fmla="*/ 0 w 1199"/>
                <a:gd name="T83" fmla="*/ 368 h 985"/>
                <a:gd name="T84" fmla="*/ 24 w 1199"/>
                <a:gd name="T85" fmla="*/ 271 h 985"/>
                <a:gd name="T86" fmla="*/ 80 w 1199"/>
                <a:gd name="T87" fmla="*/ 178 h 985"/>
                <a:gd name="T88" fmla="*/ 154 w 1199"/>
                <a:gd name="T89" fmla="*/ 108 h 985"/>
                <a:gd name="T90" fmla="*/ 237 w 1199"/>
                <a:gd name="T91" fmla="*/ 56 h 985"/>
                <a:gd name="T92" fmla="*/ 332 w 1199"/>
                <a:gd name="T93" fmla="*/ 23 h 985"/>
                <a:gd name="T94" fmla="*/ 429 w 1199"/>
                <a:gd name="T95" fmla="*/ 4 h 985"/>
                <a:gd name="T96" fmla="*/ 532 w 1199"/>
                <a:gd name="T97" fmla="*/ 0 h 985"/>
                <a:gd name="T98" fmla="*/ 633 w 1199"/>
                <a:gd name="T99" fmla="*/ 4 h 985"/>
                <a:gd name="T100" fmla="*/ 732 w 1199"/>
                <a:gd name="T101" fmla="*/ 19 h 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99" h="985">
                  <a:moveTo>
                    <a:pt x="732" y="19"/>
                  </a:moveTo>
                  <a:lnTo>
                    <a:pt x="764" y="50"/>
                  </a:lnTo>
                  <a:lnTo>
                    <a:pt x="799" y="83"/>
                  </a:lnTo>
                  <a:lnTo>
                    <a:pt x="834" y="114"/>
                  </a:lnTo>
                  <a:lnTo>
                    <a:pt x="871" y="145"/>
                  </a:lnTo>
                  <a:lnTo>
                    <a:pt x="906" y="172"/>
                  </a:lnTo>
                  <a:lnTo>
                    <a:pt x="945" y="198"/>
                  </a:lnTo>
                  <a:lnTo>
                    <a:pt x="986" y="219"/>
                  </a:lnTo>
                  <a:lnTo>
                    <a:pt x="1030" y="236"/>
                  </a:lnTo>
                  <a:lnTo>
                    <a:pt x="1046" y="273"/>
                  </a:lnTo>
                  <a:lnTo>
                    <a:pt x="1067" y="314"/>
                  </a:lnTo>
                  <a:lnTo>
                    <a:pt x="1090" y="351"/>
                  </a:lnTo>
                  <a:lnTo>
                    <a:pt x="1114" y="392"/>
                  </a:lnTo>
                  <a:lnTo>
                    <a:pt x="1131" y="432"/>
                  </a:lnTo>
                  <a:lnTo>
                    <a:pt x="1147" y="473"/>
                  </a:lnTo>
                  <a:lnTo>
                    <a:pt x="1152" y="514"/>
                  </a:lnTo>
                  <a:lnTo>
                    <a:pt x="1150" y="560"/>
                  </a:lnTo>
                  <a:lnTo>
                    <a:pt x="1199" y="739"/>
                  </a:lnTo>
                  <a:lnTo>
                    <a:pt x="1108" y="818"/>
                  </a:lnTo>
                  <a:lnTo>
                    <a:pt x="1013" y="880"/>
                  </a:lnTo>
                  <a:lnTo>
                    <a:pt x="908" y="927"/>
                  </a:lnTo>
                  <a:lnTo>
                    <a:pt x="803" y="960"/>
                  </a:lnTo>
                  <a:lnTo>
                    <a:pt x="691" y="977"/>
                  </a:lnTo>
                  <a:lnTo>
                    <a:pt x="578" y="985"/>
                  </a:lnTo>
                  <a:lnTo>
                    <a:pt x="462" y="979"/>
                  </a:lnTo>
                  <a:lnTo>
                    <a:pt x="348" y="967"/>
                  </a:lnTo>
                  <a:lnTo>
                    <a:pt x="313" y="932"/>
                  </a:lnTo>
                  <a:lnTo>
                    <a:pt x="284" y="896"/>
                  </a:lnTo>
                  <a:lnTo>
                    <a:pt x="254" y="859"/>
                  </a:lnTo>
                  <a:lnTo>
                    <a:pt x="227" y="826"/>
                  </a:lnTo>
                  <a:lnTo>
                    <a:pt x="196" y="793"/>
                  </a:lnTo>
                  <a:lnTo>
                    <a:pt x="161" y="768"/>
                  </a:lnTo>
                  <a:lnTo>
                    <a:pt x="119" y="746"/>
                  </a:lnTo>
                  <a:lnTo>
                    <a:pt x="72" y="739"/>
                  </a:lnTo>
                  <a:lnTo>
                    <a:pt x="55" y="690"/>
                  </a:lnTo>
                  <a:lnTo>
                    <a:pt x="45" y="642"/>
                  </a:lnTo>
                  <a:lnTo>
                    <a:pt x="39" y="589"/>
                  </a:lnTo>
                  <a:lnTo>
                    <a:pt x="35" y="539"/>
                  </a:lnTo>
                  <a:lnTo>
                    <a:pt x="29" y="488"/>
                  </a:lnTo>
                  <a:lnTo>
                    <a:pt x="24" y="444"/>
                  </a:lnTo>
                  <a:lnTo>
                    <a:pt x="14" y="401"/>
                  </a:lnTo>
                  <a:lnTo>
                    <a:pt x="0" y="368"/>
                  </a:lnTo>
                  <a:lnTo>
                    <a:pt x="24" y="271"/>
                  </a:lnTo>
                  <a:lnTo>
                    <a:pt x="80" y="178"/>
                  </a:lnTo>
                  <a:lnTo>
                    <a:pt x="154" y="108"/>
                  </a:lnTo>
                  <a:lnTo>
                    <a:pt x="237" y="56"/>
                  </a:lnTo>
                  <a:lnTo>
                    <a:pt x="332" y="23"/>
                  </a:lnTo>
                  <a:lnTo>
                    <a:pt x="429" y="4"/>
                  </a:lnTo>
                  <a:lnTo>
                    <a:pt x="532" y="0"/>
                  </a:lnTo>
                  <a:lnTo>
                    <a:pt x="633" y="4"/>
                  </a:lnTo>
                  <a:lnTo>
                    <a:pt x="732"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06" name="Freeform 94">
              <a:extLst>
                <a:ext uri="{FF2B5EF4-FFF2-40B4-BE49-F238E27FC236}">
                  <a16:creationId xmlns:a16="http://schemas.microsoft.com/office/drawing/2014/main" id="{F9D35917-4582-456A-917E-EC2BD6BBD0C9}"/>
                </a:ext>
              </a:extLst>
            </p:cNvPr>
            <p:cNvSpPr>
              <a:spLocks/>
            </p:cNvSpPr>
            <p:nvPr/>
          </p:nvSpPr>
          <p:spPr bwMode="auto">
            <a:xfrm>
              <a:off x="1611" y="2504"/>
              <a:ext cx="186" cy="84"/>
            </a:xfrm>
            <a:custGeom>
              <a:avLst/>
              <a:gdLst>
                <a:gd name="T0" fmla="*/ 373 w 373"/>
                <a:gd name="T1" fmla="*/ 84 h 169"/>
                <a:gd name="T2" fmla="*/ 324 w 373"/>
                <a:gd name="T3" fmla="*/ 169 h 169"/>
                <a:gd name="T4" fmla="*/ 0 w 373"/>
                <a:gd name="T5" fmla="*/ 84 h 169"/>
                <a:gd name="T6" fmla="*/ 2 w 373"/>
                <a:gd name="T7" fmla="*/ 72 h 169"/>
                <a:gd name="T8" fmla="*/ 10 w 373"/>
                <a:gd name="T9" fmla="*/ 62 h 169"/>
                <a:gd name="T10" fmla="*/ 22 w 373"/>
                <a:gd name="T11" fmla="*/ 51 h 169"/>
                <a:gd name="T12" fmla="*/ 39 w 373"/>
                <a:gd name="T13" fmla="*/ 41 h 169"/>
                <a:gd name="T14" fmla="*/ 57 w 373"/>
                <a:gd name="T15" fmla="*/ 29 h 169"/>
                <a:gd name="T16" fmla="*/ 74 w 373"/>
                <a:gd name="T17" fmla="*/ 18 h 169"/>
                <a:gd name="T18" fmla="*/ 91 w 373"/>
                <a:gd name="T19" fmla="*/ 8 h 169"/>
                <a:gd name="T20" fmla="*/ 109 w 373"/>
                <a:gd name="T21" fmla="*/ 0 h 169"/>
                <a:gd name="T22" fmla="*/ 144 w 373"/>
                <a:gd name="T23" fmla="*/ 0 h 169"/>
                <a:gd name="T24" fmla="*/ 181 w 373"/>
                <a:gd name="T25" fmla="*/ 8 h 169"/>
                <a:gd name="T26" fmla="*/ 212 w 373"/>
                <a:gd name="T27" fmla="*/ 18 h 169"/>
                <a:gd name="T28" fmla="*/ 243 w 373"/>
                <a:gd name="T29" fmla="*/ 33 h 169"/>
                <a:gd name="T30" fmla="*/ 272 w 373"/>
                <a:gd name="T31" fmla="*/ 45 h 169"/>
                <a:gd name="T32" fmla="*/ 305 w 373"/>
                <a:gd name="T33" fmla="*/ 60 h 169"/>
                <a:gd name="T34" fmla="*/ 336 w 373"/>
                <a:gd name="T35" fmla="*/ 72 h 169"/>
                <a:gd name="T36" fmla="*/ 373 w 373"/>
                <a:gd name="T37"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3" h="169">
                  <a:moveTo>
                    <a:pt x="373" y="84"/>
                  </a:moveTo>
                  <a:lnTo>
                    <a:pt x="324" y="169"/>
                  </a:lnTo>
                  <a:lnTo>
                    <a:pt x="0" y="84"/>
                  </a:lnTo>
                  <a:lnTo>
                    <a:pt x="2" y="72"/>
                  </a:lnTo>
                  <a:lnTo>
                    <a:pt x="10" y="62"/>
                  </a:lnTo>
                  <a:lnTo>
                    <a:pt x="22" y="51"/>
                  </a:lnTo>
                  <a:lnTo>
                    <a:pt x="39" y="41"/>
                  </a:lnTo>
                  <a:lnTo>
                    <a:pt x="57" y="29"/>
                  </a:lnTo>
                  <a:lnTo>
                    <a:pt x="74" y="18"/>
                  </a:lnTo>
                  <a:lnTo>
                    <a:pt x="91" y="8"/>
                  </a:lnTo>
                  <a:lnTo>
                    <a:pt x="109" y="0"/>
                  </a:lnTo>
                  <a:lnTo>
                    <a:pt x="144" y="0"/>
                  </a:lnTo>
                  <a:lnTo>
                    <a:pt x="181" y="8"/>
                  </a:lnTo>
                  <a:lnTo>
                    <a:pt x="212" y="18"/>
                  </a:lnTo>
                  <a:lnTo>
                    <a:pt x="243" y="33"/>
                  </a:lnTo>
                  <a:lnTo>
                    <a:pt x="272" y="45"/>
                  </a:lnTo>
                  <a:lnTo>
                    <a:pt x="305" y="60"/>
                  </a:lnTo>
                  <a:lnTo>
                    <a:pt x="336" y="72"/>
                  </a:lnTo>
                  <a:lnTo>
                    <a:pt x="373" y="8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07" name="Freeform 95">
              <a:extLst>
                <a:ext uri="{FF2B5EF4-FFF2-40B4-BE49-F238E27FC236}">
                  <a16:creationId xmlns:a16="http://schemas.microsoft.com/office/drawing/2014/main" id="{C0E7FF1B-6E82-4136-9A65-0F5F1B5FA44A}"/>
                </a:ext>
              </a:extLst>
            </p:cNvPr>
            <p:cNvSpPr>
              <a:spLocks/>
            </p:cNvSpPr>
            <p:nvPr/>
          </p:nvSpPr>
          <p:spPr bwMode="auto">
            <a:xfrm>
              <a:off x="1779" y="2534"/>
              <a:ext cx="234" cy="215"/>
            </a:xfrm>
            <a:custGeom>
              <a:avLst/>
              <a:gdLst>
                <a:gd name="T0" fmla="*/ 467 w 467"/>
                <a:gd name="T1" fmla="*/ 312 h 431"/>
                <a:gd name="T2" fmla="*/ 461 w 467"/>
                <a:gd name="T3" fmla="*/ 336 h 431"/>
                <a:gd name="T4" fmla="*/ 450 w 467"/>
                <a:gd name="T5" fmla="*/ 355 h 431"/>
                <a:gd name="T6" fmla="*/ 432 w 467"/>
                <a:gd name="T7" fmla="*/ 371 h 431"/>
                <a:gd name="T8" fmla="*/ 415 w 467"/>
                <a:gd name="T9" fmla="*/ 384 h 431"/>
                <a:gd name="T10" fmla="*/ 392 w 467"/>
                <a:gd name="T11" fmla="*/ 396 h 431"/>
                <a:gd name="T12" fmla="*/ 370 w 467"/>
                <a:gd name="T13" fmla="*/ 407 h 431"/>
                <a:gd name="T14" fmla="*/ 349 w 467"/>
                <a:gd name="T15" fmla="*/ 417 h 431"/>
                <a:gd name="T16" fmla="*/ 335 w 467"/>
                <a:gd name="T17" fmla="*/ 431 h 431"/>
                <a:gd name="T18" fmla="*/ 289 w 467"/>
                <a:gd name="T19" fmla="*/ 423 h 431"/>
                <a:gd name="T20" fmla="*/ 246 w 467"/>
                <a:gd name="T21" fmla="*/ 411 h 431"/>
                <a:gd name="T22" fmla="*/ 203 w 467"/>
                <a:gd name="T23" fmla="*/ 398 h 431"/>
                <a:gd name="T24" fmla="*/ 163 w 467"/>
                <a:gd name="T25" fmla="*/ 382 h 431"/>
                <a:gd name="T26" fmla="*/ 122 w 467"/>
                <a:gd name="T27" fmla="*/ 363 h 431"/>
                <a:gd name="T28" fmla="*/ 81 w 467"/>
                <a:gd name="T29" fmla="*/ 342 h 431"/>
                <a:gd name="T30" fmla="*/ 41 w 467"/>
                <a:gd name="T31" fmla="*/ 320 h 431"/>
                <a:gd name="T32" fmla="*/ 0 w 467"/>
                <a:gd name="T33" fmla="*/ 299 h 431"/>
                <a:gd name="T34" fmla="*/ 180 w 467"/>
                <a:gd name="T35" fmla="*/ 0 h 431"/>
                <a:gd name="T36" fmla="*/ 223 w 467"/>
                <a:gd name="T37" fmla="*/ 31 h 431"/>
                <a:gd name="T38" fmla="*/ 269 w 467"/>
                <a:gd name="T39" fmla="*/ 62 h 431"/>
                <a:gd name="T40" fmla="*/ 318 w 467"/>
                <a:gd name="T41" fmla="*/ 91 h 431"/>
                <a:gd name="T42" fmla="*/ 364 w 467"/>
                <a:gd name="T43" fmla="*/ 124 h 431"/>
                <a:gd name="T44" fmla="*/ 403 w 467"/>
                <a:gd name="T45" fmla="*/ 157 h 431"/>
                <a:gd name="T46" fmla="*/ 436 w 467"/>
                <a:gd name="T47" fmla="*/ 200 h 431"/>
                <a:gd name="T48" fmla="*/ 457 w 467"/>
                <a:gd name="T49" fmla="*/ 248 h 431"/>
                <a:gd name="T50" fmla="*/ 467 w 467"/>
                <a:gd name="T51" fmla="*/ 312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7" h="431">
                  <a:moveTo>
                    <a:pt x="467" y="312"/>
                  </a:moveTo>
                  <a:lnTo>
                    <a:pt x="461" y="336"/>
                  </a:lnTo>
                  <a:lnTo>
                    <a:pt x="450" y="355"/>
                  </a:lnTo>
                  <a:lnTo>
                    <a:pt x="432" y="371"/>
                  </a:lnTo>
                  <a:lnTo>
                    <a:pt x="415" y="384"/>
                  </a:lnTo>
                  <a:lnTo>
                    <a:pt x="392" y="396"/>
                  </a:lnTo>
                  <a:lnTo>
                    <a:pt x="370" y="407"/>
                  </a:lnTo>
                  <a:lnTo>
                    <a:pt x="349" y="417"/>
                  </a:lnTo>
                  <a:lnTo>
                    <a:pt x="335" y="431"/>
                  </a:lnTo>
                  <a:lnTo>
                    <a:pt x="289" y="423"/>
                  </a:lnTo>
                  <a:lnTo>
                    <a:pt x="246" y="411"/>
                  </a:lnTo>
                  <a:lnTo>
                    <a:pt x="203" y="398"/>
                  </a:lnTo>
                  <a:lnTo>
                    <a:pt x="163" y="382"/>
                  </a:lnTo>
                  <a:lnTo>
                    <a:pt x="122" y="363"/>
                  </a:lnTo>
                  <a:lnTo>
                    <a:pt x="81" y="342"/>
                  </a:lnTo>
                  <a:lnTo>
                    <a:pt x="41" y="320"/>
                  </a:lnTo>
                  <a:lnTo>
                    <a:pt x="0" y="299"/>
                  </a:lnTo>
                  <a:lnTo>
                    <a:pt x="180" y="0"/>
                  </a:lnTo>
                  <a:lnTo>
                    <a:pt x="223" y="31"/>
                  </a:lnTo>
                  <a:lnTo>
                    <a:pt x="269" y="62"/>
                  </a:lnTo>
                  <a:lnTo>
                    <a:pt x="318" y="91"/>
                  </a:lnTo>
                  <a:lnTo>
                    <a:pt x="364" y="124"/>
                  </a:lnTo>
                  <a:lnTo>
                    <a:pt x="403" y="157"/>
                  </a:lnTo>
                  <a:lnTo>
                    <a:pt x="436" y="200"/>
                  </a:lnTo>
                  <a:lnTo>
                    <a:pt x="457" y="248"/>
                  </a:lnTo>
                  <a:lnTo>
                    <a:pt x="467" y="312"/>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08" name="Freeform 96">
              <a:extLst>
                <a:ext uri="{FF2B5EF4-FFF2-40B4-BE49-F238E27FC236}">
                  <a16:creationId xmlns:a16="http://schemas.microsoft.com/office/drawing/2014/main" id="{26B85F24-0F37-4049-B157-37FF5EC2F44C}"/>
                </a:ext>
              </a:extLst>
            </p:cNvPr>
            <p:cNvSpPr>
              <a:spLocks/>
            </p:cNvSpPr>
            <p:nvPr/>
          </p:nvSpPr>
          <p:spPr bwMode="auto">
            <a:xfrm>
              <a:off x="1551" y="2570"/>
              <a:ext cx="204" cy="73"/>
            </a:xfrm>
            <a:custGeom>
              <a:avLst/>
              <a:gdLst>
                <a:gd name="T0" fmla="*/ 407 w 407"/>
                <a:gd name="T1" fmla="*/ 95 h 145"/>
                <a:gd name="T2" fmla="*/ 357 w 407"/>
                <a:gd name="T3" fmla="*/ 128 h 145"/>
                <a:gd name="T4" fmla="*/ 308 w 407"/>
                <a:gd name="T5" fmla="*/ 145 h 145"/>
                <a:gd name="T6" fmla="*/ 260 w 407"/>
                <a:gd name="T7" fmla="*/ 145 h 145"/>
                <a:gd name="T8" fmla="*/ 211 w 407"/>
                <a:gd name="T9" fmla="*/ 138 h 145"/>
                <a:gd name="T10" fmla="*/ 161 w 407"/>
                <a:gd name="T11" fmla="*/ 122 h 145"/>
                <a:gd name="T12" fmla="*/ 111 w 407"/>
                <a:gd name="T13" fmla="*/ 107 h 145"/>
                <a:gd name="T14" fmla="*/ 56 w 407"/>
                <a:gd name="T15" fmla="*/ 91 h 145"/>
                <a:gd name="T16" fmla="*/ 0 w 407"/>
                <a:gd name="T17" fmla="*/ 83 h 145"/>
                <a:gd name="T18" fmla="*/ 60 w 407"/>
                <a:gd name="T19" fmla="*/ 0 h 145"/>
                <a:gd name="T20" fmla="*/ 407 w 407"/>
                <a:gd name="T21" fmla="*/ 9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7" h="145">
                  <a:moveTo>
                    <a:pt x="407" y="95"/>
                  </a:moveTo>
                  <a:lnTo>
                    <a:pt x="357" y="128"/>
                  </a:lnTo>
                  <a:lnTo>
                    <a:pt x="308" y="145"/>
                  </a:lnTo>
                  <a:lnTo>
                    <a:pt x="260" y="145"/>
                  </a:lnTo>
                  <a:lnTo>
                    <a:pt x="211" y="138"/>
                  </a:lnTo>
                  <a:lnTo>
                    <a:pt x="161" y="122"/>
                  </a:lnTo>
                  <a:lnTo>
                    <a:pt x="111" y="107"/>
                  </a:lnTo>
                  <a:lnTo>
                    <a:pt x="56" y="91"/>
                  </a:lnTo>
                  <a:lnTo>
                    <a:pt x="0" y="83"/>
                  </a:lnTo>
                  <a:lnTo>
                    <a:pt x="60" y="0"/>
                  </a:lnTo>
                  <a:lnTo>
                    <a:pt x="407" y="9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09" name="Freeform 97">
              <a:extLst>
                <a:ext uri="{FF2B5EF4-FFF2-40B4-BE49-F238E27FC236}">
                  <a16:creationId xmlns:a16="http://schemas.microsoft.com/office/drawing/2014/main" id="{FA876D30-DB3D-4E62-9E0E-4234F186D7B2}"/>
                </a:ext>
              </a:extLst>
            </p:cNvPr>
            <p:cNvSpPr>
              <a:spLocks/>
            </p:cNvSpPr>
            <p:nvPr/>
          </p:nvSpPr>
          <p:spPr bwMode="auto">
            <a:xfrm>
              <a:off x="1561" y="2648"/>
              <a:ext cx="146" cy="53"/>
            </a:xfrm>
            <a:custGeom>
              <a:avLst/>
              <a:gdLst>
                <a:gd name="T0" fmla="*/ 293 w 293"/>
                <a:gd name="T1" fmla="*/ 60 h 107"/>
                <a:gd name="T2" fmla="*/ 266 w 293"/>
                <a:gd name="T3" fmla="*/ 80 h 107"/>
                <a:gd name="T4" fmla="*/ 225 w 293"/>
                <a:gd name="T5" fmla="*/ 95 h 107"/>
                <a:gd name="T6" fmla="*/ 171 w 293"/>
                <a:gd name="T7" fmla="*/ 103 h 107"/>
                <a:gd name="T8" fmla="*/ 117 w 293"/>
                <a:gd name="T9" fmla="*/ 107 h 107"/>
                <a:gd name="T10" fmla="*/ 64 w 293"/>
                <a:gd name="T11" fmla="*/ 97 h 107"/>
                <a:gd name="T12" fmla="*/ 24 w 293"/>
                <a:gd name="T13" fmla="*/ 78 h 107"/>
                <a:gd name="T14" fmla="*/ 0 w 293"/>
                <a:gd name="T15" fmla="*/ 45 h 107"/>
                <a:gd name="T16" fmla="*/ 6 w 293"/>
                <a:gd name="T17" fmla="*/ 0 h 107"/>
                <a:gd name="T18" fmla="*/ 293 w 293"/>
                <a:gd name="T19" fmla="*/ 6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3" h="107">
                  <a:moveTo>
                    <a:pt x="293" y="60"/>
                  </a:moveTo>
                  <a:lnTo>
                    <a:pt x="266" y="80"/>
                  </a:lnTo>
                  <a:lnTo>
                    <a:pt x="225" y="95"/>
                  </a:lnTo>
                  <a:lnTo>
                    <a:pt x="171" y="103"/>
                  </a:lnTo>
                  <a:lnTo>
                    <a:pt x="117" y="107"/>
                  </a:lnTo>
                  <a:lnTo>
                    <a:pt x="64" y="97"/>
                  </a:lnTo>
                  <a:lnTo>
                    <a:pt x="24" y="78"/>
                  </a:lnTo>
                  <a:lnTo>
                    <a:pt x="0" y="45"/>
                  </a:lnTo>
                  <a:lnTo>
                    <a:pt x="6" y="0"/>
                  </a:lnTo>
                  <a:lnTo>
                    <a:pt x="293"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10" name="Freeform 98">
              <a:extLst>
                <a:ext uri="{FF2B5EF4-FFF2-40B4-BE49-F238E27FC236}">
                  <a16:creationId xmlns:a16="http://schemas.microsoft.com/office/drawing/2014/main" id="{604E9F69-64BB-4CFC-B39E-A02C403A513A}"/>
                </a:ext>
              </a:extLst>
            </p:cNvPr>
            <p:cNvSpPr>
              <a:spLocks/>
            </p:cNvSpPr>
            <p:nvPr/>
          </p:nvSpPr>
          <p:spPr bwMode="auto">
            <a:xfrm>
              <a:off x="1566" y="2732"/>
              <a:ext cx="81" cy="52"/>
            </a:xfrm>
            <a:custGeom>
              <a:avLst/>
              <a:gdLst>
                <a:gd name="T0" fmla="*/ 163 w 163"/>
                <a:gd name="T1" fmla="*/ 11 h 105"/>
                <a:gd name="T2" fmla="*/ 151 w 163"/>
                <a:gd name="T3" fmla="*/ 50 h 105"/>
                <a:gd name="T4" fmla="*/ 128 w 163"/>
                <a:gd name="T5" fmla="*/ 79 h 105"/>
                <a:gd name="T6" fmla="*/ 93 w 163"/>
                <a:gd name="T7" fmla="*/ 97 h 105"/>
                <a:gd name="T8" fmla="*/ 58 w 163"/>
                <a:gd name="T9" fmla="*/ 105 h 105"/>
                <a:gd name="T10" fmla="*/ 25 w 163"/>
                <a:gd name="T11" fmla="*/ 97 h 105"/>
                <a:gd name="T12" fmla="*/ 6 w 163"/>
                <a:gd name="T13" fmla="*/ 77 h 105"/>
                <a:gd name="T14" fmla="*/ 0 w 163"/>
                <a:gd name="T15" fmla="*/ 44 h 105"/>
                <a:gd name="T16" fmla="*/ 20 w 163"/>
                <a:gd name="T17" fmla="*/ 0 h 105"/>
                <a:gd name="T18" fmla="*/ 163 w 163"/>
                <a:gd name="T19" fmla="*/ 1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 h="105">
                  <a:moveTo>
                    <a:pt x="163" y="11"/>
                  </a:moveTo>
                  <a:lnTo>
                    <a:pt x="151" y="50"/>
                  </a:lnTo>
                  <a:lnTo>
                    <a:pt x="128" y="79"/>
                  </a:lnTo>
                  <a:lnTo>
                    <a:pt x="93" y="97"/>
                  </a:lnTo>
                  <a:lnTo>
                    <a:pt x="58" y="105"/>
                  </a:lnTo>
                  <a:lnTo>
                    <a:pt x="25" y="97"/>
                  </a:lnTo>
                  <a:lnTo>
                    <a:pt x="6" y="77"/>
                  </a:lnTo>
                  <a:lnTo>
                    <a:pt x="0" y="44"/>
                  </a:lnTo>
                  <a:lnTo>
                    <a:pt x="20" y="0"/>
                  </a:lnTo>
                  <a:lnTo>
                    <a:pt x="163" y="11"/>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11" name="Freeform 99">
              <a:extLst>
                <a:ext uri="{FF2B5EF4-FFF2-40B4-BE49-F238E27FC236}">
                  <a16:creationId xmlns:a16="http://schemas.microsoft.com/office/drawing/2014/main" id="{CD9A9A9C-BB60-45F2-9B9C-EC6140D29A81}"/>
                </a:ext>
              </a:extLst>
            </p:cNvPr>
            <p:cNvSpPr>
              <a:spLocks/>
            </p:cNvSpPr>
            <p:nvPr/>
          </p:nvSpPr>
          <p:spPr bwMode="auto">
            <a:xfrm>
              <a:off x="1647" y="2739"/>
              <a:ext cx="114" cy="119"/>
            </a:xfrm>
            <a:custGeom>
              <a:avLst/>
              <a:gdLst>
                <a:gd name="T0" fmla="*/ 229 w 229"/>
                <a:gd name="T1" fmla="*/ 10 h 239"/>
                <a:gd name="T2" fmla="*/ 209 w 229"/>
                <a:gd name="T3" fmla="*/ 41 h 239"/>
                <a:gd name="T4" fmla="*/ 190 w 229"/>
                <a:gd name="T5" fmla="*/ 72 h 239"/>
                <a:gd name="T6" fmla="*/ 171 w 229"/>
                <a:gd name="T7" fmla="*/ 101 h 239"/>
                <a:gd name="T8" fmla="*/ 153 w 229"/>
                <a:gd name="T9" fmla="*/ 132 h 239"/>
                <a:gd name="T10" fmla="*/ 130 w 229"/>
                <a:gd name="T11" fmla="*/ 159 h 239"/>
                <a:gd name="T12" fmla="*/ 109 w 229"/>
                <a:gd name="T13" fmla="*/ 188 h 239"/>
                <a:gd name="T14" fmla="*/ 83 w 229"/>
                <a:gd name="T15" fmla="*/ 214 h 239"/>
                <a:gd name="T16" fmla="*/ 60 w 229"/>
                <a:gd name="T17" fmla="*/ 239 h 239"/>
                <a:gd name="T18" fmla="*/ 0 w 229"/>
                <a:gd name="T19" fmla="*/ 179 h 239"/>
                <a:gd name="T20" fmla="*/ 25 w 229"/>
                <a:gd name="T21" fmla="*/ 152 h 239"/>
                <a:gd name="T22" fmla="*/ 50 w 229"/>
                <a:gd name="T23" fmla="*/ 119 h 239"/>
                <a:gd name="T24" fmla="*/ 76 w 229"/>
                <a:gd name="T25" fmla="*/ 84 h 239"/>
                <a:gd name="T26" fmla="*/ 105 w 229"/>
                <a:gd name="T27" fmla="*/ 53 h 239"/>
                <a:gd name="T28" fmla="*/ 130 w 229"/>
                <a:gd name="T29" fmla="*/ 26 h 239"/>
                <a:gd name="T30" fmla="*/ 161 w 229"/>
                <a:gd name="T31" fmla="*/ 8 h 239"/>
                <a:gd name="T32" fmla="*/ 192 w 229"/>
                <a:gd name="T33" fmla="*/ 0 h 239"/>
                <a:gd name="T34" fmla="*/ 229 w 229"/>
                <a:gd name="T35" fmla="*/ 1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9" h="239">
                  <a:moveTo>
                    <a:pt x="229" y="10"/>
                  </a:moveTo>
                  <a:lnTo>
                    <a:pt x="209" y="41"/>
                  </a:lnTo>
                  <a:lnTo>
                    <a:pt x="190" y="72"/>
                  </a:lnTo>
                  <a:lnTo>
                    <a:pt x="171" y="101"/>
                  </a:lnTo>
                  <a:lnTo>
                    <a:pt x="153" y="132"/>
                  </a:lnTo>
                  <a:lnTo>
                    <a:pt x="130" y="159"/>
                  </a:lnTo>
                  <a:lnTo>
                    <a:pt x="109" y="188"/>
                  </a:lnTo>
                  <a:lnTo>
                    <a:pt x="83" y="214"/>
                  </a:lnTo>
                  <a:lnTo>
                    <a:pt x="60" y="239"/>
                  </a:lnTo>
                  <a:lnTo>
                    <a:pt x="0" y="179"/>
                  </a:lnTo>
                  <a:lnTo>
                    <a:pt x="25" y="152"/>
                  </a:lnTo>
                  <a:lnTo>
                    <a:pt x="50" y="119"/>
                  </a:lnTo>
                  <a:lnTo>
                    <a:pt x="76" y="84"/>
                  </a:lnTo>
                  <a:lnTo>
                    <a:pt x="105" y="53"/>
                  </a:lnTo>
                  <a:lnTo>
                    <a:pt x="130" y="26"/>
                  </a:lnTo>
                  <a:lnTo>
                    <a:pt x="161" y="8"/>
                  </a:lnTo>
                  <a:lnTo>
                    <a:pt x="192" y="0"/>
                  </a:lnTo>
                  <a:lnTo>
                    <a:pt x="229" y="1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12" name="Freeform 100">
              <a:extLst>
                <a:ext uri="{FF2B5EF4-FFF2-40B4-BE49-F238E27FC236}">
                  <a16:creationId xmlns:a16="http://schemas.microsoft.com/office/drawing/2014/main" id="{3097F930-05D6-4134-89DF-371DB61EC7DB}"/>
                </a:ext>
              </a:extLst>
            </p:cNvPr>
            <p:cNvSpPr>
              <a:spLocks/>
            </p:cNvSpPr>
            <p:nvPr/>
          </p:nvSpPr>
          <p:spPr bwMode="auto">
            <a:xfrm>
              <a:off x="1707" y="2774"/>
              <a:ext cx="108" cy="116"/>
            </a:xfrm>
            <a:custGeom>
              <a:avLst/>
              <a:gdLst>
                <a:gd name="T0" fmla="*/ 216 w 216"/>
                <a:gd name="T1" fmla="*/ 0 h 233"/>
                <a:gd name="T2" fmla="*/ 188 w 216"/>
                <a:gd name="T3" fmla="*/ 31 h 233"/>
                <a:gd name="T4" fmla="*/ 169 w 216"/>
                <a:gd name="T5" fmla="*/ 72 h 233"/>
                <a:gd name="T6" fmla="*/ 150 w 216"/>
                <a:gd name="T7" fmla="*/ 115 h 233"/>
                <a:gd name="T8" fmla="*/ 130 w 216"/>
                <a:gd name="T9" fmla="*/ 157 h 233"/>
                <a:gd name="T10" fmla="*/ 105 w 216"/>
                <a:gd name="T11" fmla="*/ 194 h 233"/>
                <a:gd name="T12" fmla="*/ 78 w 216"/>
                <a:gd name="T13" fmla="*/ 221 h 233"/>
                <a:gd name="T14" fmla="*/ 43 w 216"/>
                <a:gd name="T15" fmla="*/ 233 h 233"/>
                <a:gd name="T16" fmla="*/ 0 w 216"/>
                <a:gd name="T17" fmla="*/ 229 h 233"/>
                <a:gd name="T18" fmla="*/ 25 w 216"/>
                <a:gd name="T19" fmla="*/ 194 h 233"/>
                <a:gd name="T20" fmla="*/ 49 w 216"/>
                <a:gd name="T21" fmla="*/ 155 h 233"/>
                <a:gd name="T22" fmla="*/ 68 w 216"/>
                <a:gd name="T23" fmla="*/ 117 h 233"/>
                <a:gd name="T24" fmla="*/ 89 w 216"/>
                <a:gd name="T25" fmla="*/ 82 h 233"/>
                <a:gd name="T26" fmla="*/ 111 w 216"/>
                <a:gd name="T27" fmla="*/ 49 h 233"/>
                <a:gd name="T28" fmla="*/ 138 w 216"/>
                <a:gd name="T29" fmla="*/ 23 h 233"/>
                <a:gd name="T30" fmla="*/ 171 w 216"/>
                <a:gd name="T31" fmla="*/ 6 h 233"/>
                <a:gd name="T32" fmla="*/ 216 w 216"/>
                <a:gd name="T33"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6" h="233">
                  <a:moveTo>
                    <a:pt x="216" y="0"/>
                  </a:moveTo>
                  <a:lnTo>
                    <a:pt x="188" y="31"/>
                  </a:lnTo>
                  <a:lnTo>
                    <a:pt x="169" y="72"/>
                  </a:lnTo>
                  <a:lnTo>
                    <a:pt x="150" y="115"/>
                  </a:lnTo>
                  <a:lnTo>
                    <a:pt x="130" y="157"/>
                  </a:lnTo>
                  <a:lnTo>
                    <a:pt x="105" y="194"/>
                  </a:lnTo>
                  <a:lnTo>
                    <a:pt x="78" y="221"/>
                  </a:lnTo>
                  <a:lnTo>
                    <a:pt x="43" y="233"/>
                  </a:lnTo>
                  <a:lnTo>
                    <a:pt x="0" y="229"/>
                  </a:lnTo>
                  <a:lnTo>
                    <a:pt x="25" y="194"/>
                  </a:lnTo>
                  <a:lnTo>
                    <a:pt x="49" y="155"/>
                  </a:lnTo>
                  <a:lnTo>
                    <a:pt x="68" y="117"/>
                  </a:lnTo>
                  <a:lnTo>
                    <a:pt x="89" y="82"/>
                  </a:lnTo>
                  <a:lnTo>
                    <a:pt x="111" y="49"/>
                  </a:lnTo>
                  <a:lnTo>
                    <a:pt x="138" y="23"/>
                  </a:lnTo>
                  <a:lnTo>
                    <a:pt x="171" y="6"/>
                  </a:lnTo>
                  <a:lnTo>
                    <a:pt x="216" y="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13" name="Freeform 101">
              <a:extLst>
                <a:ext uri="{FF2B5EF4-FFF2-40B4-BE49-F238E27FC236}">
                  <a16:creationId xmlns:a16="http://schemas.microsoft.com/office/drawing/2014/main" id="{7B972958-CAC9-4663-B731-2EC28857558C}"/>
                </a:ext>
              </a:extLst>
            </p:cNvPr>
            <p:cNvSpPr>
              <a:spLocks/>
            </p:cNvSpPr>
            <p:nvPr/>
          </p:nvSpPr>
          <p:spPr bwMode="auto">
            <a:xfrm>
              <a:off x="1785" y="2798"/>
              <a:ext cx="84" cy="90"/>
            </a:xfrm>
            <a:custGeom>
              <a:avLst/>
              <a:gdLst>
                <a:gd name="T0" fmla="*/ 0 w 169"/>
                <a:gd name="T1" fmla="*/ 180 h 180"/>
                <a:gd name="T2" fmla="*/ 18 w 169"/>
                <a:gd name="T3" fmla="*/ 149 h 180"/>
                <a:gd name="T4" fmla="*/ 35 w 169"/>
                <a:gd name="T5" fmla="*/ 120 h 180"/>
                <a:gd name="T6" fmla="*/ 55 w 169"/>
                <a:gd name="T7" fmla="*/ 89 h 180"/>
                <a:gd name="T8" fmla="*/ 76 w 169"/>
                <a:gd name="T9" fmla="*/ 62 h 180"/>
                <a:gd name="T10" fmla="*/ 95 w 169"/>
                <a:gd name="T11" fmla="*/ 37 h 180"/>
                <a:gd name="T12" fmla="*/ 119 w 169"/>
                <a:gd name="T13" fmla="*/ 17 h 180"/>
                <a:gd name="T14" fmla="*/ 142 w 169"/>
                <a:gd name="T15" fmla="*/ 4 h 180"/>
                <a:gd name="T16" fmla="*/ 169 w 169"/>
                <a:gd name="T17" fmla="*/ 0 h 180"/>
                <a:gd name="T18" fmla="*/ 148 w 169"/>
                <a:gd name="T19" fmla="*/ 13 h 180"/>
                <a:gd name="T20" fmla="*/ 130 w 169"/>
                <a:gd name="T21" fmla="*/ 38 h 180"/>
                <a:gd name="T22" fmla="*/ 115 w 169"/>
                <a:gd name="T23" fmla="*/ 68 h 180"/>
                <a:gd name="T24" fmla="*/ 101 w 169"/>
                <a:gd name="T25" fmla="*/ 102 h 180"/>
                <a:gd name="T26" fmla="*/ 84 w 169"/>
                <a:gd name="T27" fmla="*/ 132 h 180"/>
                <a:gd name="T28" fmla="*/ 62 w 169"/>
                <a:gd name="T29" fmla="*/ 159 h 180"/>
                <a:gd name="T30" fmla="*/ 35 w 169"/>
                <a:gd name="T31" fmla="*/ 174 h 180"/>
                <a:gd name="T32" fmla="*/ 0 w 169"/>
                <a:gd name="T33"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9" h="180">
                  <a:moveTo>
                    <a:pt x="0" y="180"/>
                  </a:moveTo>
                  <a:lnTo>
                    <a:pt x="18" y="149"/>
                  </a:lnTo>
                  <a:lnTo>
                    <a:pt x="35" y="120"/>
                  </a:lnTo>
                  <a:lnTo>
                    <a:pt x="55" y="89"/>
                  </a:lnTo>
                  <a:lnTo>
                    <a:pt x="76" y="62"/>
                  </a:lnTo>
                  <a:lnTo>
                    <a:pt x="95" y="37"/>
                  </a:lnTo>
                  <a:lnTo>
                    <a:pt x="119" y="17"/>
                  </a:lnTo>
                  <a:lnTo>
                    <a:pt x="142" y="4"/>
                  </a:lnTo>
                  <a:lnTo>
                    <a:pt x="169" y="0"/>
                  </a:lnTo>
                  <a:lnTo>
                    <a:pt x="148" y="13"/>
                  </a:lnTo>
                  <a:lnTo>
                    <a:pt x="130" y="38"/>
                  </a:lnTo>
                  <a:lnTo>
                    <a:pt x="115" y="68"/>
                  </a:lnTo>
                  <a:lnTo>
                    <a:pt x="101" y="102"/>
                  </a:lnTo>
                  <a:lnTo>
                    <a:pt x="84" y="132"/>
                  </a:lnTo>
                  <a:lnTo>
                    <a:pt x="62" y="159"/>
                  </a:lnTo>
                  <a:lnTo>
                    <a:pt x="35" y="174"/>
                  </a:lnTo>
                  <a:lnTo>
                    <a:pt x="0" y="18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14" name="Freeform 102">
              <a:extLst>
                <a:ext uri="{FF2B5EF4-FFF2-40B4-BE49-F238E27FC236}">
                  <a16:creationId xmlns:a16="http://schemas.microsoft.com/office/drawing/2014/main" id="{91FAFA8C-20B4-447B-B159-FE4B78BC6324}"/>
                </a:ext>
              </a:extLst>
            </p:cNvPr>
            <p:cNvSpPr>
              <a:spLocks/>
            </p:cNvSpPr>
            <p:nvPr/>
          </p:nvSpPr>
          <p:spPr bwMode="auto">
            <a:xfrm>
              <a:off x="1916" y="2806"/>
              <a:ext cx="61" cy="64"/>
            </a:xfrm>
            <a:custGeom>
              <a:avLst/>
              <a:gdLst>
                <a:gd name="T0" fmla="*/ 122 w 122"/>
                <a:gd name="T1" fmla="*/ 56 h 128"/>
                <a:gd name="T2" fmla="*/ 122 w 122"/>
                <a:gd name="T3" fmla="*/ 74 h 128"/>
                <a:gd name="T4" fmla="*/ 117 w 122"/>
                <a:gd name="T5" fmla="*/ 87 h 128"/>
                <a:gd name="T6" fmla="*/ 105 w 122"/>
                <a:gd name="T7" fmla="*/ 97 h 128"/>
                <a:gd name="T8" fmla="*/ 93 w 122"/>
                <a:gd name="T9" fmla="*/ 105 h 128"/>
                <a:gd name="T10" fmla="*/ 78 w 122"/>
                <a:gd name="T11" fmla="*/ 109 h 128"/>
                <a:gd name="T12" fmla="*/ 62 w 122"/>
                <a:gd name="T13" fmla="*/ 115 h 128"/>
                <a:gd name="T14" fmla="*/ 49 w 122"/>
                <a:gd name="T15" fmla="*/ 120 h 128"/>
                <a:gd name="T16" fmla="*/ 39 w 122"/>
                <a:gd name="T17" fmla="*/ 128 h 128"/>
                <a:gd name="T18" fmla="*/ 2 w 122"/>
                <a:gd name="T19" fmla="*/ 128 h 128"/>
                <a:gd name="T20" fmla="*/ 0 w 122"/>
                <a:gd name="T21" fmla="*/ 97 h 128"/>
                <a:gd name="T22" fmla="*/ 8 w 122"/>
                <a:gd name="T23" fmla="*/ 66 h 128"/>
                <a:gd name="T24" fmla="*/ 20 w 122"/>
                <a:gd name="T25" fmla="*/ 37 h 128"/>
                <a:gd name="T26" fmla="*/ 39 w 122"/>
                <a:gd name="T27" fmla="*/ 16 h 128"/>
                <a:gd name="T28" fmla="*/ 58 w 122"/>
                <a:gd name="T29" fmla="*/ 0 h 128"/>
                <a:gd name="T30" fmla="*/ 82 w 122"/>
                <a:gd name="T31" fmla="*/ 0 h 128"/>
                <a:gd name="T32" fmla="*/ 101 w 122"/>
                <a:gd name="T33" fmla="*/ 18 h 128"/>
                <a:gd name="T34" fmla="*/ 122 w 122"/>
                <a:gd name="T35" fmla="*/ 5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28">
                  <a:moveTo>
                    <a:pt x="122" y="56"/>
                  </a:moveTo>
                  <a:lnTo>
                    <a:pt x="122" y="74"/>
                  </a:lnTo>
                  <a:lnTo>
                    <a:pt x="117" y="87"/>
                  </a:lnTo>
                  <a:lnTo>
                    <a:pt x="105" y="97"/>
                  </a:lnTo>
                  <a:lnTo>
                    <a:pt x="93" y="105"/>
                  </a:lnTo>
                  <a:lnTo>
                    <a:pt x="78" y="109"/>
                  </a:lnTo>
                  <a:lnTo>
                    <a:pt x="62" y="115"/>
                  </a:lnTo>
                  <a:lnTo>
                    <a:pt x="49" y="120"/>
                  </a:lnTo>
                  <a:lnTo>
                    <a:pt x="39" y="128"/>
                  </a:lnTo>
                  <a:lnTo>
                    <a:pt x="2" y="128"/>
                  </a:lnTo>
                  <a:lnTo>
                    <a:pt x="0" y="97"/>
                  </a:lnTo>
                  <a:lnTo>
                    <a:pt x="8" y="66"/>
                  </a:lnTo>
                  <a:lnTo>
                    <a:pt x="20" y="37"/>
                  </a:lnTo>
                  <a:lnTo>
                    <a:pt x="39" y="16"/>
                  </a:lnTo>
                  <a:lnTo>
                    <a:pt x="58" y="0"/>
                  </a:lnTo>
                  <a:lnTo>
                    <a:pt x="82" y="0"/>
                  </a:lnTo>
                  <a:lnTo>
                    <a:pt x="101" y="18"/>
                  </a:lnTo>
                  <a:lnTo>
                    <a:pt x="122" y="56"/>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15" name="Freeform 103">
              <a:extLst>
                <a:ext uri="{FF2B5EF4-FFF2-40B4-BE49-F238E27FC236}">
                  <a16:creationId xmlns:a16="http://schemas.microsoft.com/office/drawing/2014/main" id="{ED47DDE4-9E03-4D2A-B4FE-1B7C51FE03AE}"/>
                </a:ext>
              </a:extLst>
            </p:cNvPr>
            <p:cNvSpPr>
              <a:spLocks/>
            </p:cNvSpPr>
            <p:nvPr/>
          </p:nvSpPr>
          <p:spPr bwMode="auto">
            <a:xfrm>
              <a:off x="2001" y="2768"/>
              <a:ext cx="40" cy="60"/>
            </a:xfrm>
            <a:custGeom>
              <a:avLst/>
              <a:gdLst>
                <a:gd name="T0" fmla="*/ 72 w 79"/>
                <a:gd name="T1" fmla="*/ 95 h 120"/>
                <a:gd name="T2" fmla="*/ 56 w 79"/>
                <a:gd name="T3" fmla="*/ 95 h 120"/>
                <a:gd name="T4" fmla="*/ 46 w 79"/>
                <a:gd name="T5" fmla="*/ 102 h 120"/>
                <a:gd name="T6" fmla="*/ 37 w 79"/>
                <a:gd name="T7" fmla="*/ 110 h 120"/>
                <a:gd name="T8" fmla="*/ 23 w 79"/>
                <a:gd name="T9" fmla="*/ 120 h 120"/>
                <a:gd name="T10" fmla="*/ 10 w 79"/>
                <a:gd name="T11" fmla="*/ 100 h 120"/>
                <a:gd name="T12" fmla="*/ 2 w 79"/>
                <a:gd name="T13" fmla="*/ 81 h 120"/>
                <a:gd name="T14" fmla="*/ 0 w 79"/>
                <a:gd name="T15" fmla="*/ 69 h 120"/>
                <a:gd name="T16" fmla="*/ 0 w 79"/>
                <a:gd name="T17" fmla="*/ 60 h 120"/>
                <a:gd name="T18" fmla="*/ 0 w 79"/>
                <a:gd name="T19" fmla="*/ 48 h 120"/>
                <a:gd name="T20" fmla="*/ 0 w 79"/>
                <a:gd name="T21" fmla="*/ 36 h 120"/>
                <a:gd name="T22" fmla="*/ 72 w 79"/>
                <a:gd name="T23" fmla="*/ 0 h 120"/>
                <a:gd name="T24" fmla="*/ 74 w 79"/>
                <a:gd name="T25" fmla="*/ 11 h 120"/>
                <a:gd name="T26" fmla="*/ 77 w 79"/>
                <a:gd name="T27" fmla="*/ 23 h 120"/>
                <a:gd name="T28" fmla="*/ 77 w 79"/>
                <a:gd name="T29" fmla="*/ 34 h 120"/>
                <a:gd name="T30" fmla="*/ 79 w 79"/>
                <a:gd name="T31" fmla="*/ 46 h 120"/>
                <a:gd name="T32" fmla="*/ 77 w 79"/>
                <a:gd name="T33" fmla="*/ 58 h 120"/>
                <a:gd name="T34" fmla="*/ 77 w 79"/>
                <a:gd name="T35" fmla="*/ 69 h 120"/>
                <a:gd name="T36" fmla="*/ 74 w 79"/>
                <a:gd name="T37" fmla="*/ 81 h 120"/>
                <a:gd name="T38" fmla="*/ 72 w 79"/>
                <a:gd name="T39" fmla="*/ 95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9" h="120">
                  <a:moveTo>
                    <a:pt x="72" y="95"/>
                  </a:moveTo>
                  <a:lnTo>
                    <a:pt x="56" y="95"/>
                  </a:lnTo>
                  <a:lnTo>
                    <a:pt x="46" y="102"/>
                  </a:lnTo>
                  <a:lnTo>
                    <a:pt x="37" y="110"/>
                  </a:lnTo>
                  <a:lnTo>
                    <a:pt x="23" y="120"/>
                  </a:lnTo>
                  <a:lnTo>
                    <a:pt x="10" y="100"/>
                  </a:lnTo>
                  <a:lnTo>
                    <a:pt x="2" y="81"/>
                  </a:lnTo>
                  <a:lnTo>
                    <a:pt x="0" y="69"/>
                  </a:lnTo>
                  <a:lnTo>
                    <a:pt x="0" y="60"/>
                  </a:lnTo>
                  <a:lnTo>
                    <a:pt x="0" y="48"/>
                  </a:lnTo>
                  <a:lnTo>
                    <a:pt x="0" y="36"/>
                  </a:lnTo>
                  <a:lnTo>
                    <a:pt x="72" y="0"/>
                  </a:lnTo>
                  <a:lnTo>
                    <a:pt x="74" y="11"/>
                  </a:lnTo>
                  <a:lnTo>
                    <a:pt x="77" y="23"/>
                  </a:lnTo>
                  <a:lnTo>
                    <a:pt x="77" y="34"/>
                  </a:lnTo>
                  <a:lnTo>
                    <a:pt x="79" y="46"/>
                  </a:lnTo>
                  <a:lnTo>
                    <a:pt x="77" y="58"/>
                  </a:lnTo>
                  <a:lnTo>
                    <a:pt x="77" y="69"/>
                  </a:lnTo>
                  <a:lnTo>
                    <a:pt x="74" y="81"/>
                  </a:lnTo>
                  <a:lnTo>
                    <a:pt x="72" y="95"/>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16" name="Freeform 104">
              <a:extLst>
                <a:ext uri="{FF2B5EF4-FFF2-40B4-BE49-F238E27FC236}">
                  <a16:creationId xmlns:a16="http://schemas.microsoft.com/office/drawing/2014/main" id="{F30AA8B9-7C5A-4807-A801-2DD06113EC77}"/>
                </a:ext>
              </a:extLst>
            </p:cNvPr>
            <p:cNvSpPr>
              <a:spLocks/>
            </p:cNvSpPr>
            <p:nvPr/>
          </p:nvSpPr>
          <p:spPr bwMode="auto">
            <a:xfrm>
              <a:off x="1821" y="2540"/>
              <a:ext cx="677" cy="564"/>
            </a:xfrm>
            <a:custGeom>
              <a:avLst/>
              <a:gdLst>
                <a:gd name="T0" fmla="*/ 1117 w 1356"/>
                <a:gd name="T1" fmla="*/ 120 h 1128"/>
                <a:gd name="T2" fmla="*/ 1150 w 1356"/>
                <a:gd name="T3" fmla="*/ 178 h 1128"/>
                <a:gd name="T4" fmla="*/ 1183 w 1356"/>
                <a:gd name="T5" fmla="*/ 238 h 1128"/>
                <a:gd name="T6" fmla="*/ 1214 w 1356"/>
                <a:gd name="T7" fmla="*/ 300 h 1128"/>
                <a:gd name="T8" fmla="*/ 1245 w 1356"/>
                <a:gd name="T9" fmla="*/ 364 h 1128"/>
                <a:gd name="T10" fmla="*/ 1272 w 1356"/>
                <a:gd name="T11" fmla="*/ 426 h 1128"/>
                <a:gd name="T12" fmla="*/ 1300 w 1356"/>
                <a:gd name="T13" fmla="*/ 489 h 1128"/>
                <a:gd name="T14" fmla="*/ 1327 w 1356"/>
                <a:gd name="T15" fmla="*/ 551 h 1128"/>
                <a:gd name="T16" fmla="*/ 1356 w 1356"/>
                <a:gd name="T17" fmla="*/ 611 h 1128"/>
                <a:gd name="T18" fmla="*/ 1340 w 1356"/>
                <a:gd name="T19" fmla="*/ 675 h 1128"/>
                <a:gd name="T20" fmla="*/ 1313 w 1356"/>
                <a:gd name="T21" fmla="*/ 735 h 1128"/>
                <a:gd name="T22" fmla="*/ 1280 w 1356"/>
                <a:gd name="T23" fmla="*/ 791 h 1128"/>
                <a:gd name="T24" fmla="*/ 1243 w 1356"/>
                <a:gd name="T25" fmla="*/ 849 h 1128"/>
                <a:gd name="T26" fmla="*/ 1203 w 1356"/>
                <a:gd name="T27" fmla="*/ 903 h 1128"/>
                <a:gd name="T28" fmla="*/ 1164 w 1356"/>
                <a:gd name="T29" fmla="*/ 960 h 1128"/>
                <a:gd name="T30" fmla="*/ 1129 w 1356"/>
                <a:gd name="T31" fmla="*/ 1016 h 1128"/>
                <a:gd name="T32" fmla="*/ 1104 w 1356"/>
                <a:gd name="T33" fmla="*/ 1080 h 1128"/>
                <a:gd name="T34" fmla="*/ 1001 w 1356"/>
                <a:gd name="T35" fmla="*/ 1099 h 1128"/>
                <a:gd name="T36" fmla="*/ 894 w 1356"/>
                <a:gd name="T37" fmla="*/ 1117 h 1128"/>
                <a:gd name="T38" fmla="*/ 786 w 1356"/>
                <a:gd name="T39" fmla="*/ 1126 h 1128"/>
                <a:gd name="T40" fmla="*/ 677 w 1356"/>
                <a:gd name="T41" fmla="*/ 1128 h 1128"/>
                <a:gd name="T42" fmla="*/ 568 w 1356"/>
                <a:gd name="T43" fmla="*/ 1115 h 1128"/>
                <a:gd name="T44" fmla="*/ 468 w 1356"/>
                <a:gd name="T45" fmla="*/ 1090 h 1128"/>
                <a:gd name="T46" fmla="*/ 373 w 1356"/>
                <a:gd name="T47" fmla="*/ 1047 h 1128"/>
                <a:gd name="T48" fmla="*/ 289 w 1356"/>
                <a:gd name="T49" fmla="*/ 983 h 1128"/>
                <a:gd name="T50" fmla="*/ 252 w 1356"/>
                <a:gd name="T51" fmla="*/ 946 h 1128"/>
                <a:gd name="T52" fmla="*/ 217 w 1356"/>
                <a:gd name="T53" fmla="*/ 909 h 1128"/>
                <a:gd name="T54" fmla="*/ 182 w 1356"/>
                <a:gd name="T55" fmla="*/ 874 h 1128"/>
                <a:gd name="T56" fmla="*/ 148 w 1356"/>
                <a:gd name="T57" fmla="*/ 843 h 1128"/>
                <a:gd name="T58" fmla="*/ 111 w 1356"/>
                <a:gd name="T59" fmla="*/ 808 h 1128"/>
                <a:gd name="T60" fmla="*/ 76 w 1356"/>
                <a:gd name="T61" fmla="*/ 781 h 1128"/>
                <a:gd name="T62" fmla="*/ 39 w 1356"/>
                <a:gd name="T63" fmla="*/ 752 h 1128"/>
                <a:gd name="T64" fmla="*/ 0 w 1356"/>
                <a:gd name="T65" fmla="*/ 731 h 1128"/>
                <a:gd name="T66" fmla="*/ 217 w 1356"/>
                <a:gd name="T67" fmla="*/ 312 h 1128"/>
                <a:gd name="T68" fmla="*/ 274 w 1356"/>
                <a:gd name="T69" fmla="*/ 277 h 1128"/>
                <a:gd name="T70" fmla="*/ 332 w 1356"/>
                <a:gd name="T71" fmla="*/ 244 h 1128"/>
                <a:gd name="T72" fmla="*/ 390 w 1356"/>
                <a:gd name="T73" fmla="*/ 209 h 1128"/>
                <a:gd name="T74" fmla="*/ 448 w 1356"/>
                <a:gd name="T75" fmla="*/ 173 h 1128"/>
                <a:gd name="T76" fmla="*/ 502 w 1356"/>
                <a:gd name="T77" fmla="*/ 132 h 1128"/>
                <a:gd name="T78" fmla="*/ 557 w 1356"/>
                <a:gd name="T79" fmla="*/ 91 h 1128"/>
                <a:gd name="T80" fmla="*/ 609 w 1356"/>
                <a:gd name="T81" fmla="*/ 46 h 1128"/>
                <a:gd name="T82" fmla="*/ 662 w 1356"/>
                <a:gd name="T83" fmla="*/ 0 h 1128"/>
                <a:gd name="T84" fmla="*/ 722 w 1356"/>
                <a:gd name="T85" fmla="*/ 2 h 1128"/>
                <a:gd name="T86" fmla="*/ 782 w 1356"/>
                <a:gd name="T87" fmla="*/ 10 h 1128"/>
                <a:gd name="T88" fmla="*/ 838 w 1356"/>
                <a:gd name="T89" fmla="*/ 19 h 1128"/>
                <a:gd name="T90" fmla="*/ 896 w 1356"/>
                <a:gd name="T91" fmla="*/ 37 h 1128"/>
                <a:gd name="T92" fmla="*/ 950 w 1356"/>
                <a:gd name="T93" fmla="*/ 54 h 1128"/>
                <a:gd name="T94" fmla="*/ 1007 w 1356"/>
                <a:gd name="T95" fmla="*/ 76 h 1128"/>
                <a:gd name="T96" fmla="*/ 1061 w 1356"/>
                <a:gd name="T97" fmla="*/ 97 h 1128"/>
                <a:gd name="T98" fmla="*/ 1117 w 1356"/>
                <a:gd name="T99" fmla="*/ 120 h 1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56" h="1128">
                  <a:moveTo>
                    <a:pt x="1117" y="120"/>
                  </a:moveTo>
                  <a:lnTo>
                    <a:pt x="1150" y="178"/>
                  </a:lnTo>
                  <a:lnTo>
                    <a:pt x="1183" y="238"/>
                  </a:lnTo>
                  <a:lnTo>
                    <a:pt x="1214" y="300"/>
                  </a:lnTo>
                  <a:lnTo>
                    <a:pt x="1245" y="364"/>
                  </a:lnTo>
                  <a:lnTo>
                    <a:pt x="1272" y="426"/>
                  </a:lnTo>
                  <a:lnTo>
                    <a:pt x="1300" y="489"/>
                  </a:lnTo>
                  <a:lnTo>
                    <a:pt x="1327" y="551"/>
                  </a:lnTo>
                  <a:lnTo>
                    <a:pt x="1356" y="611"/>
                  </a:lnTo>
                  <a:lnTo>
                    <a:pt x="1340" y="675"/>
                  </a:lnTo>
                  <a:lnTo>
                    <a:pt x="1313" y="735"/>
                  </a:lnTo>
                  <a:lnTo>
                    <a:pt x="1280" y="791"/>
                  </a:lnTo>
                  <a:lnTo>
                    <a:pt x="1243" y="849"/>
                  </a:lnTo>
                  <a:lnTo>
                    <a:pt x="1203" y="903"/>
                  </a:lnTo>
                  <a:lnTo>
                    <a:pt x="1164" y="960"/>
                  </a:lnTo>
                  <a:lnTo>
                    <a:pt x="1129" y="1016"/>
                  </a:lnTo>
                  <a:lnTo>
                    <a:pt x="1104" y="1080"/>
                  </a:lnTo>
                  <a:lnTo>
                    <a:pt x="1001" y="1099"/>
                  </a:lnTo>
                  <a:lnTo>
                    <a:pt x="894" y="1117"/>
                  </a:lnTo>
                  <a:lnTo>
                    <a:pt x="786" y="1126"/>
                  </a:lnTo>
                  <a:lnTo>
                    <a:pt x="677" y="1128"/>
                  </a:lnTo>
                  <a:lnTo>
                    <a:pt x="568" y="1115"/>
                  </a:lnTo>
                  <a:lnTo>
                    <a:pt x="468" y="1090"/>
                  </a:lnTo>
                  <a:lnTo>
                    <a:pt x="373" y="1047"/>
                  </a:lnTo>
                  <a:lnTo>
                    <a:pt x="289" y="983"/>
                  </a:lnTo>
                  <a:lnTo>
                    <a:pt x="252" y="946"/>
                  </a:lnTo>
                  <a:lnTo>
                    <a:pt x="217" y="909"/>
                  </a:lnTo>
                  <a:lnTo>
                    <a:pt x="182" y="874"/>
                  </a:lnTo>
                  <a:lnTo>
                    <a:pt x="148" y="843"/>
                  </a:lnTo>
                  <a:lnTo>
                    <a:pt x="111" y="808"/>
                  </a:lnTo>
                  <a:lnTo>
                    <a:pt x="76" y="781"/>
                  </a:lnTo>
                  <a:lnTo>
                    <a:pt x="39" y="752"/>
                  </a:lnTo>
                  <a:lnTo>
                    <a:pt x="0" y="731"/>
                  </a:lnTo>
                  <a:lnTo>
                    <a:pt x="217" y="312"/>
                  </a:lnTo>
                  <a:lnTo>
                    <a:pt x="274" y="277"/>
                  </a:lnTo>
                  <a:lnTo>
                    <a:pt x="332" y="244"/>
                  </a:lnTo>
                  <a:lnTo>
                    <a:pt x="390" y="209"/>
                  </a:lnTo>
                  <a:lnTo>
                    <a:pt x="448" y="173"/>
                  </a:lnTo>
                  <a:lnTo>
                    <a:pt x="502" y="132"/>
                  </a:lnTo>
                  <a:lnTo>
                    <a:pt x="557" y="91"/>
                  </a:lnTo>
                  <a:lnTo>
                    <a:pt x="609" y="46"/>
                  </a:lnTo>
                  <a:lnTo>
                    <a:pt x="662" y="0"/>
                  </a:lnTo>
                  <a:lnTo>
                    <a:pt x="722" y="2"/>
                  </a:lnTo>
                  <a:lnTo>
                    <a:pt x="782" y="10"/>
                  </a:lnTo>
                  <a:lnTo>
                    <a:pt x="838" y="19"/>
                  </a:lnTo>
                  <a:lnTo>
                    <a:pt x="896" y="37"/>
                  </a:lnTo>
                  <a:lnTo>
                    <a:pt x="950" y="54"/>
                  </a:lnTo>
                  <a:lnTo>
                    <a:pt x="1007" y="76"/>
                  </a:lnTo>
                  <a:lnTo>
                    <a:pt x="1061" y="97"/>
                  </a:lnTo>
                  <a:lnTo>
                    <a:pt x="1117"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17" name="Freeform 105">
              <a:extLst>
                <a:ext uri="{FF2B5EF4-FFF2-40B4-BE49-F238E27FC236}">
                  <a16:creationId xmlns:a16="http://schemas.microsoft.com/office/drawing/2014/main" id="{D808D4DA-7C72-4C8D-9905-77A7E010E362}"/>
                </a:ext>
              </a:extLst>
            </p:cNvPr>
            <p:cNvSpPr>
              <a:spLocks/>
            </p:cNvSpPr>
            <p:nvPr/>
          </p:nvSpPr>
          <p:spPr bwMode="auto">
            <a:xfrm>
              <a:off x="2059" y="2594"/>
              <a:ext cx="322" cy="301"/>
            </a:xfrm>
            <a:custGeom>
              <a:avLst/>
              <a:gdLst>
                <a:gd name="T0" fmla="*/ 567 w 644"/>
                <a:gd name="T1" fmla="*/ 95 h 601"/>
                <a:gd name="T2" fmla="*/ 588 w 644"/>
                <a:gd name="T3" fmla="*/ 122 h 601"/>
                <a:gd name="T4" fmla="*/ 609 w 644"/>
                <a:gd name="T5" fmla="*/ 155 h 601"/>
                <a:gd name="T6" fmla="*/ 625 w 644"/>
                <a:gd name="T7" fmla="*/ 190 h 601"/>
                <a:gd name="T8" fmla="*/ 640 w 644"/>
                <a:gd name="T9" fmla="*/ 228 h 601"/>
                <a:gd name="T10" fmla="*/ 644 w 644"/>
                <a:gd name="T11" fmla="*/ 267 h 601"/>
                <a:gd name="T12" fmla="*/ 644 w 644"/>
                <a:gd name="T13" fmla="*/ 306 h 601"/>
                <a:gd name="T14" fmla="*/ 634 w 644"/>
                <a:gd name="T15" fmla="*/ 345 h 601"/>
                <a:gd name="T16" fmla="*/ 615 w 644"/>
                <a:gd name="T17" fmla="*/ 383 h 601"/>
                <a:gd name="T18" fmla="*/ 565 w 644"/>
                <a:gd name="T19" fmla="*/ 409 h 601"/>
                <a:gd name="T20" fmla="*/ 524 w 644"/>
                <a:gd name="T21" fmla="*/ 449 h 601"/>
                <a:gd name="T22" fmla="*/ 487 w 644"/>
                <a:gd name="T23" fmla="*/ 494 h 601"/>
                <a:gd name="T24" fmla="*/ 456 w 644"/>
                <a:gd name="T25" fmla="*/ 540 h 601"/>
                <a:gd name="T26" fmla="*/ 419 w 644"/>
                <a:gd name="T27" fmla="*/ 575 h 601"/>
                <a:gd name="T28" fmla="*/ 382 w 644"/>
                <a:gd name="T29" fmla="*/ 601 h 601"/>
                <a:gd name="T30" fmla="*/ 334 w 644"/>
                <a:gd name="T31" fmla="*/ 601 h 601"/>
                <a:gd name="T32" fmla="*/ 280 w 644"/>
                <a:gd name="T33" fmla="*/ 575 h 601"/>
                <a:gd name="T34" fmla="*/ 239 w 644"/>
                <a:gd name="T35" fmla="*/ 550 h 601"/>
                <a:gd name="T36" fmla="*/ 192 w 644"/>
                <a:gd name="T37" fmla="*/ 531 h 601"/>
                <a:gd name="T38" fmla="*/ 138 w 644"/>
                <a:gd name="T39" fmla="*/ 511 h 601"/>
                <a:gd name="T40" fmla="*/ 89 w 644"/>
                <a:gd name="T41" fmla="*/ 492 h 601"/>
                <a:gd name="T42" fmla="*/ 43 w 644"/>
                <a:gd name="T43" fmla="*/ 465 h 601"/>
                <a:gd name="T44" fmla="*/ 14 w 644"/>
                <a:gd name="T45" fmla="*/ 432 h 601"/>
                <a:gd name="T46" fmla="*/ 0 w 644"/>
                <a:gd name="T47" fmla="*/ 383 h 601"/>
                <a:gd name="T48" fmla="*/ 16 w 644"/>
                <a:gd name="T49" fmla="*/ 323 h 601"/>
                <a:gd name="T50" fmla="*/ 33 w 644"/>
                <a:gd name="T51" fmla="*/ 275 h 601"/>
                <a:gd name="T52" fmla="*/ 49 w 644"/>
                <a:gd name="T53" fmla="*/ 228 h 601"/>
                <a:gd name="T54" fmla="*/ 60 w 644"/>
                <a:gd name="T55" fmla="*/ 178 h 601"/>
                <a:gd name="T56" fmla="*/ 76 w 644"/>
                <a:gd name="T57" fmla="*/ 133 h 601"/>
                <a:gd name="T58" fmla="*/ 93 w 644"/>
                <a:gd name="T59" fmla="*/ 89 h 601"/>
                <a:gd name="T60" fmla="*/ 121 w 644"/>
                <a:gd name="T61" fmla="*/ 52 h 601"/>
                <a:gd name="T62" fmla="*/ 155 w 644"/>
                <a:gd name="T63" fmla="*/ 21 h 601"/>
                <a:gd name="T64" fmla="*/ 208 w 644"/>
                <a:gd name="T65" fmla="*/ 0 h 601"/>
                <a:gd name="T66" fmla="*/ 254 w 644"/>
                <a:gd name="T67" fmla="*/ 0 h 601"/>
                <a:gd name="T68" fmla="*/ 303 w 644"/>
                <a:gd name="T69" fmla="*/ 3 h 601"/>
                <a:gd name="T70" fmla="*/ 349 w 644"/>
                <a:gd name="T71" fmla="*/ 9 h 601"/>
                <a:gd name="T72" fmla="*/ 396 w 644"/>
                <a:gd name="T73" fmla="*/ 19 h 601"/>
                <a:gd name="T74" fmla="*/ 439 w 644"/>
                <a:gd name="T75" fmla="*/ 31 h 601"/>
                <a:gd name="T76" fmla="*/ 483 w 644"/>
                <a:gd name="T77" fmla="*/ 48 h 601"/>
                <a:gd name="T78" fmla="*/ 524 w 644"/>
                <a:gd name="T79" fmla="*/ 67 h 601"/>
                <a:gd name="T80" fmla="*/ 567 w 644"/>
                <a:gd name="T81" fmla="*/ 95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4" h="601">
                  <a:moveTo>
                    <a:pt x="567" y="95"/>
                  </a:moveTo>
                  <a:lnTo>
                    <a:pt x="588" y="122"/>
                  </a:lnTo>
                  <a:lnTo>
                    <a:pt x="609" y="155"/>
                  </a:lnTo>
                  <a:lnTo>
                    <a:pt x="625" y="190"/>
                  </a:lnTo>
                  <a:lnTo>
                    <a:pt x="640" y="228"/>
                  </a:lnTo>
                  <a:lnTo>
                    <a:pt x="644" y="267"/>
                  </a:lnTo>
                  <a:lnTo>
                    <a:pt x="644" y="306"/>
                  </a:lnTo>
                  <a:lnTo>
                    <a:pt x="634" y="345"/>
                  </a:lnTo>
                  <a:lnTo>
                    <a:pt x="615" y="383"/>
                  </a:lnTo>
                  <a:lnTo>
                    <a:pt x="565" y="409"/>
                  </a:lnTo>
                  <a:lnTo>
                    <a:pt x="524" y="449"/>
                  </a:lnTo>
                  <a:lnTo>
                    <a:pt x="487" y="494"/>
                  </a:lnTo>
                  <a:lnTo>
                    <a:pt x="456" y="540"/>
                  </a:lnTo>
                  <a:lnTo>
                    <a:pt x="419" y="575"/>
                  </a:lnTo>
                  <a:lnTo>
                    <a:pt x="382" y="601"/>
                  </a:lnTo>
                  <a:lnTo>
                    <a:pt x="334" y="601"/>
                  </a:lnTo>
                  <a:lnTo>
                    <a:pt x="280" y="575"/>
                  </a:lnTo>
                  <a:lnTo>
                    <a:pt x="239" y="550"/>
                  </a:lnTo>
                  <a:lnTo>
                    <a:pt x="192" y="531"/>
                  </a:lnTo>
                  <a:lnTo>
                    <a:pt x="138" y="511"/>
                  </a:lnTo>
                  <a:lnTo>
                    <a:pt x="89" y="492"/>
                  </a:lnTo>
                  <a:lnTo>
                    <a:pt x="43" y="465"/>
                  </a:lnTo>
                  <a:lnTo>
                    <a:pt x="14" y="432"/>
                  </a:lnTo>
                  <a:lnTo>
                    <a:pt x="0" y="383"/>
                  </a:lnTo>
                  <a:lnTo>
                    <a:pt x="16" y="323"/>
                  </a:lnTo>
                  <a:lnTo>
                    <a:pt x="33" y="275"/>
                  </a:lnTo>
                  <a:lnTo>
                    <a:pt x="49" y="228"/>
                  </a:lnTo>
                  <a:lnTo>
                    <a:pt x="60" y="178"/>
                  </a:lnTo>
                  <a:lnTo>
                    <a:pt x="76" y="133"/>
                  </a:lnTo>
                  <a:lnTo>
                    <a:pt x="93" y="89"/>
                  </a:lnTo>
                  <a:lnTo>
                    <a:pt x="121" y="52"/>
                  </a:lnTo>
                  <a:lnTo>
                    <a:pt x="155" y="21"/>
                  </a:lnTo>
                  <a:lnTo>
                    <a:pt x="208" y="0"/>
                  </a:lnTo>
                  <a:lnTo>
                    <a:pt x="254" y="0"/>
                  </a:lnTo>
                  <a:lnTo>
                    <a:pt x="303" y="3"/>
                  </a:lnTo>
                  <a:lnTo>
                    <a:pt x="349" y="9"/>
                  </a:lnTo>
                  <a:lnTo>
                    <a:pt x="396" y="19"/>
                  </a:lnTo>
                  <a:lnTo>
                    <a:pt x="439" y="31"/>
                  </a:lnTo>
                  <a:lnTo>
                    <a:pt x="483" y="48"/>
                  </a:lnTo>
                  <a:lnTo>
                    <a:pt x="524" y="67"/>
                  </a:lnTo>
                  <a:lnTo>
                    <a:pt x="567" y="95"/>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18" name="Freeform 106">
              <a:extLst>
                <a:ext uri="{FF2B5EF4-FFF2-40B4-BE49-F238E27FC236}">
                  <a16:creationId xmlns:a16="http://schemas.microsoft.com/office/drawing/2014/main" id="{A2A52803-4A6A-49F8-A30F-C691C5ED0614}"/>
                </a:ext>
              </a:extLst>
            </p:cNvPr>
            <p:cNvSpPr>
              <a:spLocks/>
            </p:cNvSpPr>
            <p:nvPr/>
          </p:nvSpPr>
          <p:spPr bwMode="auto">
            <a:xfrm>
              <a:off x="1888" y="2720"/>
              <a:ext cx="95" cy="162"/>
            </a:xfrm>
            <a:custGeom>
              <a:avLst/>
              <a:gdLst>
                <a:gd name="T0" fmla="*/ 0 w 190"/>
                <a:gd name="T1" fmla="*/ 323 h 323"/>
                <a:gd name="T2" fmla="*/ 167 w 190"/>
                <a:gd name="T3" fmla="*/ 0 h 323"/>
                <a:gd name="T4" fmla="*/ 190 w 190"/>
                <a:gd name="T5" fmla="*/ 0 h 323"/>
                <a:gd name="T6" fmla="*/ 0 w 190"/>
                <a:gd name="T7" fmla="*/ 323 h 323"/>
              </a:gdLst>
              <a:ahLst/>
              <a:cxnLst>
                <a:cxn ang="0">
                  <a:pos x="T0" y="T1"/>
                </a:cxn>
                <a:cxn ang="0">
                  <a:pos x="T2" y="T3"/>
                </a:cxn>
                <a:cxn ang="0">
                  <a:pos x="T4" y="T5"/>
                </a:cxn>
                <a:cxn ang="0">
                  <a:pos x="T6" y="T7"/>
                </a:cxn>
              </a:cxnLst>
              <a:rect l="0" t="0" r="r" b="b"/>
              <a:pathLst>
                <a:path w="190" h="323">
                  <a:moveTo>
                    <a:pt x="0" y="323"/>
                  </a:moveTo>
                  <a:lnTo>
                    <a:pt x="167" y="0"/>
                  </a:lnTo>
                  <a:lnTo>
                    <a:pt x="190" y="0"/>
                  </a:lnTo>
                  <a:lnTo>
                    <a:pt x="0" y="323"/>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19" name="Freeform 107">
              <a:extLst>
                <a:ext uri="{FF2B5EF4-FFF2-40B4-BE49-F238E27FC236}">
                  <a16:creationId xmlns:a16="http://schemas.microsoft.com/office/drawing/2014/main" id="{B60D05C3-5D1A-4111-BF11-BD45558C1F94}"/>
                </a:ext>
              </a:extLst>
            </p:cNvPr>
            <p:cNvSpPr>
              <a:spLocks/>
            </p:cNvSpPr>
            <p:nvPr/>
          </p:nvSpPr>
          <p:spPr bwMode="auto">
            <a:xfrm>
              <a:off x="1923" y="2749"/>
              <a:ext cx="92" cy="169"/>
            </a:xfrm>
            <a:custGeom>
              <a:avLst/>
              <a:gdLst>
                <a:gd name="T0" fmla="*/ 0 w 184"/>
                <a:gd name="T1" fmla="*/ 337 h 337"/>
                <a:gd name="T2" fmla="*/ 8 w 184"/>
                <a:gd name="T3" fmla="*/ 291 h 337"/>
                <a:gd name="T4" fmla="*/ 21 w 184"/>
                <a:gd name="T5" fmla="*/ 246 h 337"/>
                <a:gd name="T6" fmla="*/ 37 w 184"/>
                <a:gd name="T7" fmla="*/ 201 h 337"/>
                <a:gd name="T8" fmla="*/ 56 w 184"/>
                <a:gd name="T9" fmla="*/ 159 h 337"/>
                <a:gd name="T10" fmla="*/ 77 w 184"/>
                <a:gd name="T11" fmla="*/ 116 h 337"/>
                <a:gd name="T12" fmla="*/ 103 w 184"/>
                <a:gd name="T13" fmla="*/ 75 h 337"/>
                <a:gd name="T14" fmla="*/ 132 w 184"/>
                <a:gd name="T15" fmla="*/ 35 h 337"/>
                <a:gd name="T16" fmla="*/ 167 w 184"/>
                <a:gd name="T17" fmla="*/ 0 h 337"/>
                <a:gd name="T18" fmla="*/ 184 w 184"/>
                <a:gd name="T19" fmla="*/ 48 h 337"/>
                <a:gd name="T20" fmla="*/ 180 w 184"/>
                <a:gd name="T21" fmla="*/ 95 h 337"/>
                <a:gd name="T22" fmla="*/ 161 w 184"/>
                <a:gd name="T23" fmla="*/ 135 h 337"/>
                <a:gd name="T24" fmla="*/ 132 w 184"/>
                <a:gd name="T25" fmla="*/ 176 h 337"/>
                <a:gd name="T26" fmla="*/ 93 w 184"/>
                <a:gd name="T27" fmla="*/ 213 h 337"/>
                <a:gd name="T28" fmla="*/ 56 w 184"/>
                <a:gd name="T29" fmla="*/ 254 h 337"/>
                <a:gd name="T30" fmla="*/ 23 w 184"/>
                <a:gd name="T31" fmla="*/ 292 h 337"/>
                <a:gd name="T32" fmla="*/ 0 w 184"/>
                <a:gd name="T33" fmla="*/ 337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4" h="337">
                  <a:moveTo>
                    <a:pt x="0" y="337"/>
                  </a:moveTo>
                  <a:lnTo>
                    <a:pt x="8" y="291"/>
                  </a:lnTo>
                  <a:lnTo>
                    <a:pt x="21" y="246"/>
                  </a:lnTo>
                  <a:lnTo>
                    <a:pt x="37" y="201"/>
                  </a:lnTo>
                  <a:lnTo>
                    <a:pt x="56" y="159"/>
                  </a:lnTo>
                  <a:lnTo>
                    <a:pt x="77" y="116"/>
                  </a:lnTo>
                  <a:lnTo>
                    <a:pt x="103" y="75"/>
                  </a:lnTo>
                  <a:lnTo>
                    <a:pt x="132" y="35"/>
                  </a:lnTo>
                  <a:lnTo>
                    <a:pt x="167" y="0"/>
                  </a:lnTo>
                  <a:lnTo>
                    <a:pt x="184" y="48"/>
                  </a:lnTo>
                  <a:lnTo>
                    <a:pt x="180" y="95"/>
                  </a:lnTo>
                  <a:lnTo>
                    <a:pt x="161" y="135"/>
                  </a:lnTo>
                  <a:lnTo>
                    <a:pt x="132" y="176"/>
                  </a:lnTo>
                  <a:lnTo>
                    <a:pt x="93" y="213"/>
                  </a:lnTo>
                  <a:lnTo>
                    <a:pt x="56" y="254"/>
                  </a:lnTo>
                  <a:lnTo>
                    <a:pt x="23" y="292"/>
                  </a:lnTo>
                  <a:lnTo>
                    <a:pt x="0" y="33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20" name="Freeform 108">
              <a:extLst>
                <a:ext uri="{FF2B5EF4-FFF2-40B4-BE49-F238E27FC236}">
                  <a16:creationId xmlns:a16="http://schemas.microsoft.com/office/drawing/2014/main" id="{D625593D-C2AD-4754-985A-3753083A8D62}"/>
                </a:ext>
              </a:extLst>
            </p:cNvPr>
            <p:cNvSpPr>
              <a:spLocks/>
            </p:cNvSpPr>
            <p:nvPr/>
          </p:nvSpPr>
          <p:spPr bwMode="auto">
            <a:xfrm>
              <a:off x="2394" y="2792"/>
              <a:ext cx="51" cy="90"/>
            </a:xfrm>
            <a:custGeom>
              <a:avLst/>
              <a:gdLst>
                <a:gd name="T0" fmla="*/ 90 w 103"/>
                <a:gd name="T1" fmla="*/ 180 h 180"/>
                <a:gd name="T2" fmla="*/ 68 w 103"/>
                <a:gd name="T3" fmla="*/ 159 h 180"/>
                <a:gd name="T4" fmla="*/ 47 w 103"/>
                <a:gd name="T5" fmla="*/ 140 h 180"/>
                <a:gd name="T6" fmla="*/ 26 w 103"/>
                <a:gd name="T7" fmla="*/ 116 h 180"/>
                <a:gd name="T8" fmla="*/ 12 w 103"/>
                <a:gd name="T9" fmla="*/ 93 h 180"/>
                <a:gd name="T10" fmla="*/ 0 w 103"/>
                <a:gd name="T11" fmla="*/ 68 h 180"/>
                <a:gd name="T12" fmla="*/ 2 w 103"/>
                <a:gd name="T13" fmla="*/ 45 h 180"/>
                <a:gd name="T14" fmla="*/ 14 w 103"/>
                <a:gd name="T15" fmla="*/ 21 h 180"/>
                <a:gd name="T16" fmla="*/ 43 w 103"/>
                <a:gd name="T17" fmla="*/ 0 h 180"/>
                <a:gd name="T18" fmla="*/ 49 w 103"/>
                <a:gd name="T19" fmla="*/ 19 h 180"/>
                <a:gd name="T20" fmla="*/ 60 w 103"/>
                <a:gd name="T21" fmla="*/ 41 h 180"/>
                <a:gd name="T22" fmla="*/ 74 w 103"/>
                <a:gd name="T23" fmla="*/ 62 h 180"/>
                <a:gd name="T24" fmla="*/ 88 w 103"/>
                <a:gd name="T25" fmla="*/ 83 h 180"/>
                <a:gd name="T26" fmla="*/ 97 w 103"/>
                <a:gd name="T27" fmla="*/ 105 h 180"/>
                <a:gd name="T28" fmla="*/ 103 w 103"/>
                <a:gd name="T29" fmla="*/ 128 h 180"/>
                <a:gd name="T30" fmla="*/ 101 w 103"/>
                <a:gd name="T31" fmla="*/ 151 h 180"/>
                <a:gd name="T32" fmla="*/ 90 w 103"/>
                <a:gd name="T33"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 h="180">
                  <a:moveTo>
                    <a:pt x="90" y="180"/>
                  </a:moveTo>
                  <a:lnTo>
                    <a:pt x="68" y="159"/>
                  </a:lnTo>
                  <a:lnTo>
                    <a:pt x="47" y="140"/>
                  </a:lnTo>
                  <a:lnTo>
                    <a:pt x="26" y="116"/>
                  </a:lnTo>
                  <a:lnTo>
                    <a:pt x="12" y="93"/>
                  </a:lnTo>
                  <a:lnTo>
                    <a:pt x="0" y="68"/>
                  </a:lnTo>
                  <a:lnTo>
                    <a:pt x="2" y="45"/>
                  </a:lnTo>
                  <a:lnTo>
                    <a:pt x="14" y="21"/>
                  </a:lnTo>
                  <a:lnTo>
                    <a:pt x="43" y="0"/>
                  </a:lnTo>
                  <a:lnTo>
                    <a:pt x="49" y="19"/>
                  </a:lnTo>
                  <a:lnTo>
                    <a:pt x="60" y="41"/>
                  </a:lnTo>
                  <a:lnTo>
                    <a:pt x="74" y="62"/>
                  </a:lnTo>
                  <a:lnTo>
                    <a:pt x="88" y="83"/>
                  </a:lnTo>
                  <a:lnTo>
                    <a:pt x="97" y="105"/>
                  </a:lnTo>
                  <a:lnTo>
                    <a:pt x="103" y="128"/>
                  </a:lnTo>
                  <a:lnTo>
                    <a:pt x="101" y="151"/>
                  </a:lnTo>
                  <a:lnTo>
                    <a:pt x="90" y="18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21" name="Freeform 109">
              <a:extLst>
                <a:ext uri="{FF2B5EF4-FFF2-40B4-BE49-F238E27FC236}">
                  <a16:creationId xmlns:a16="http://schemas.microsoft.com/office/drawing/2014/main" id="{642DAC1D-7FBF-42E2-A37E-6FEE801EF7D2}"/>
                </a:ext>
              </a:extLst>
            </p:cNvPr>
            <p:cNvSpPr>
              <a:spLocks/>
            </p:cNvSpPr>
            <p:nvPr/>
          </p:nvSpPr>
          <p:spPr bwMode="auto">
            <a:xfrm>
              <a:off x="1949" y="2845"/>
              <a:ext cx="76" cy="109"/>
            </a:xfrm>
            <a:custGeom>
              <a:avLst/>
              <a:gdLst>
                <a:gd name="T0" fmla="*/ 45 w 153"/>
                <a:gd name="T1" fmla="*/ 217 h 217"/>
                <a:gd name="T2" fmla="*/ 35 w 153"/>
                <a:gd name="T3" fmla="*/ 213 h 217"/>
                <a:gd name="T4" fmla="*/ 25 w 153"/>
                <a:gd name="T5" fmla="*/ 209 h 217"/>
                <a:gd name="T6" fmla="*/ 14 w 153"/>
                <a:gd name="T7" fmla="*/ 201 h 217"/>
                <a:gd name="T8" fmla="*/ 8 w 153"/>
                <a:gd name="T9" fmla="*/ 195 h 217"/>
                <a:gd name="T10" fmla="*/ 0 w 153"/>
                <a:gd name="T11" fmla="*/ 174 h 217"/>
                <a:gd name="T12" fmla="*/ 10 w 153"/>
                <a:gd name="T13" fmla="*/ 157 h 217"/>
                <a:gd name="T14" fmla="*/ 153 w 153"/>
                <a:gd name="T15" fmla="*/ 0 h 217"/>
                <a:gd name="T16" fmla="*/ 150 w 153"/>
                <a:gd name="T17" fmla="*/ 27 h 217"/>
                <a:gd name="T18" fmla="*/ 146 w 153"/>
                <a:gd name="T19" fmla="*/ 56 h 217"/>
                <a:gd name="T20" fmla="*/ 136 w 153"/>
                <a:gd name="T21" fmla="*/ 83 h 217"/>
                <a:gd name="T22" fmla="*/ 124 w 153"/>
                <a:gd name="T23" fmla="*/ 112 h 217"/>
                <a:gd name="T24" fmla="*/ 107 w 153"/>
                <a:gd name="T25" fmla="*/ 139 h 217"/>
                <a:gd name="T26" fmla="*/ 89 w 153"/>
                <a:gd name="T27" fmla="*/ 166 h 217"/>
                <a:gd name="T28" fmla="*/ 68 w 153"/>
                <a:gd name="T29" fmla="*/ 192 h 217"/>
                <a:gd name="T30" fmla="*/ 45 w 153"/>
                <a:gd name="T31" fmla="*/ 217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3" h="217">
                  <a:moveTo>
                    <a:pt x="45" y="217"/>
                  </a:moveTo>
                  <a:lnTo>
                    <a:pt x="35" y="213"/>
                  </a:lnTo>
                  <a:lnTo>
                    <a:pt x="25" y="209"/>
                  </a:lnTo>
                  <a:lnTo>
                    <a:pt x="14" y="201"/>
                  </a:lnTo>
                  <a:lnTo>
                    <a:pt x="8" y="195"/>
                  </a:lnTo>
                  <a:lnTo>
                    <a:pt x="0" y="174"/>
                  </a:lnTo>
                  <a:lnTo>
                    <a:pt x="10" y="157"/>
                  </a:lnTo>
                  <a:lnTo>
                    <a:pt x="153" y="0"/>
                  </a:lnTo>
                  <a:lnTo>
                    <a:pt x="150" y="27"/>
                  </a:lnTo>
                  <a:lnTo>
                    <a:pt x="146" y="56"/>
                  </a:lnTo>
                  <a:lnTo>
                    <a:pt x="136" y="83"/>
                  </a:lnTo>
                  <a:lnTo>
                    <a:pt x="124" y="112"/>
                  </a:lnTo>
                  <a:lnTo>
                    <a:pt x="107" y="139"/>
                  </a:lnTo>
                  <a:lnTo>
                    <a:pt x="89" y="166"/>
                  </a:lnTo>
                  <a:lnTo>
                    <a:pt x="68" y="192"/>
                  </a:lnTo>
                  <a:lnTo>
                    <a:pt x="45" y="21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22" name="Freeform 110">
              <a:extLst>
                <a:ext uri="{FF2B5EF4-FFF2-40B4-BE49-F238E27FC236}">
                  <a16:creationId xmlns:a16="http://schemas.microsoft.com/office/drawing/2014/main" id="{EA607B5D-6DD5-4218-978E-30E4FAEED8F2}"/>
                </a:ext>
              </a:extLst>
            </p:cNvPr>
            <p:cNvSpPr>
              <a:spLocks/>
            </p:cNvSpPr>
            <p:nvPr/>
          </p:nvSpPr>
          <p:spPr bwMode="auto">
            <a:xfrm>
              <a:off x="2343" y="2845"/>
              <a:ext cx="72" cy="85"/>
            </a:xfrm>
            <a:custGeom>
              <a:avLst/>
              <a:gdLst>
                <a:gd name="T0" fmla="*/ 143 w 143"/>
                <a:gd name="T1" fmla="*/ 157 h 168"/>
                <a:gd name="T2" fmla="*/ 131 w 143"/>
                <a:gd name="T3" fmla="*/ 163 h 168"/>
                <a:gd name="T4" fmla="*/ 120 w 143"/>
                <a:gd name="T5" fmla="*/ 166 h 168"/>
                <a:gd name="T6" fmla="*/ 106 w 143"/>
                <a:gd name="T7" fmla="*/ 166 h 168"/>
                <a:gd name="T8" fmla="*/ 95 w 143"/>
                <a:gd name="T9" fmla="*/ 168 h 168"/>
                <a:gd name="T10" fmla="*/ 79 w 143"/>
                <a:gd name="T11" fmla="*/ 163 h 168"/>
                <a:gd name="T12" fmla="*/ 67 w 143"/>
                <a:gd name="T13" fmla="*/ 159 h 168"/>
                <a:gd name="T14" fmla="*/ 54 w 143"/>
                <a:gd name="T15" fmla="*/ 151 h 168"/>
                <a:gd name="T16" fmla="*/ 46 w 143"/>
                <a:gd name="T17" fmla="*/ 145 h 168"/>
                <a:gd name="T18" fmla="*/ 21 w 143"/>
                <a:gd name="T19" fmla="*/ 126 h 168"/>
                <a:gd name="T20" fmla="*/ 7 w 143"/>
                <a:gd name="T21" fmla="*/ 108 h 168"/>
                <a:gd name="T22" fmla="*/ 0 w 143"/>
                <a:gd name="T23" fmla="*/ 89 h 168"/>
                <a:gd name="T24" fmla="*/ 0 w 143"/>
                <a:gd name="T25" fmla="*/ 71 h 168"/>
                <a:gd name="T26" fmla="*/ 3 w 143"/>
                <a:gd name="T27" fmla="*/ 52 h 168"/>
                <a:gd name="T28" fmla="*/ 13 w 143"/>
                <a:gd name="T29" fmla="*/ 35 h 168"/>
                <a:gd name="T30" fmla="*/ 27 w 143"/>
                <a:gd name="T31" fmla="*/ 17 h 168"/>
                <a:gd name="T32" fmla="*/ 46 w 143"/>
                <a:gd name="T33" fmla="*/ 0 h 168"/>
                <a:gd name="T34" fmla="*/ 58 w 143"/>
                <a:gd name="T35" fmla="*/ 9 h 168"/>
                <a:gd name="T36" fmla="*/ 69 w 143"/>
                <a:gd name="T37" fmla="*/ 27 h 168"/>
                <a:gd name="T38" fmla="*/ 81 w 143"/>
                <a:gd name="T39" fmla="*/ 46 h 168"/>
                <a:gd name="T40" fmla="*/ 95 w 143"/>
                <a:gd name="T41" fmla="*/ 69 h 168"/>
                <a:gd name="T42" fmla="*/ 104 w 143"/>
                <a:gd name="T43" fmla="*/ 91 h 168"/>
                <a:gd name="T44" fmla="*/ 116 w 143"/>
                <a:gd name="T45" fmla="*/ 114 h 168"/>
                <a:gd name="T46" fmla="*/ 128 w 143"/>
                <a:gd name="T47" fmla="*/ 135 h 168"/>
                <a:gd name="T48" fmla="*/ 143 w 143"/>
                <a:gd name="T49" fmla="*/ 157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3" h="168">
                  <a:moveTo>
                    <a:pt x="143" y="157"/>
                  </a:moveTo>
                  <a:lnTo>
                    <a:pt x="131" y="163"/>
                  </a:lnTo>
                  <a:lnTo>
                    <a:pt x="120" y="166"/>
                  </a:lnTo>
                  <a:lnTo>
                    <a:pt x="106" y="166"/>
                  </a:lnTo>
                  <a:lnTo>
                    <a:pt x="95" y="168"/>
                  </a:lnTo>
                  <a:lnTo>
                    <a:pt x="79" y="163"/>
                  </a:lnTo>
                  <a:lnTo>
                    <a:pt x="67" y="159"/>
                  </a:lnTo>
                  <a:lnTo>
                    <a:pt x="54" y="151"/>
                  </a:lnTo>
                  <a:lnTo>
                    <a:pt x="46" y="145"/>
                  </a:lnTo>
                  <a:lnTo>
                    <a:pt x="21" y="126"/>
                  </a:lnTo>
                  <a:lnTo>
                    <a:pt x="7" y="108"/>
                  </a:lnTo>
                  <a:lnTo>
                    <a:pt x="0" y="89"/>
                  </a:lnTo>
                  <a:lnTo>
                    <a:pt x="0" y="71"/>
                  </a:lnTo>
                  <a:lnTo>
                    <a:pt x="3" y="52"/>
                  </a:lnTo>
                  <a:lnTo>
                    <a:pt x="13" y="35"/>
                  </a:lnTo>
                  <a:lnTo>
                    <a:pt x="27" y="17"/>
                  </a:lnTo>
                  <a:lnTo>
                    <a:pt x="46" y="0"/>
                  </a:lnTo>
                  <a:lnTo>
                    <a:pt x="58" y="9"/>
                  </a:lnTo>
                  <a:lnTo>
                    <a:pt x="69" y="27"/>
                  </a:lnTo>
                  <a:lnTo>
                    <a:pt x="81" y="46"/>
                  </a:lnTo>
                  <a:lnTo>
                    <a:pt x="95" y="69"/>
                  </a:lnTo>
                  <a:lnTo>
                    <a:pt x="104" y="91"/>
                  </a:lnTo>
                  <a:lnTo>
                    <a:pt x="116" y="114"/>
                  </a:lnTo>
                  <a:lnTo>
                    <a:pt x="128" y="135"/>
                  </a:lnTo>
                  <a:lnTo>
                    <a:pt x="143" y="15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23" name="Freeform 111">
              <a:extLst>
                <a:ext uri="{FF2B5EF4-FFF2-40B4-BE49-F238E27FC236}">
                  <a16:creationId xmlns:a16="http://schemas.microsoft.com/office/drawing/2014/main" id="{2B6EF787-8810-49E5-A991-0E94FA8239C4}"/>
                </a:ext>
              </a:extLst>
            </p:cNvPr>
            <p:cNvSpPr>
              <a:spLocks/>
            </p:cNvSpPr>
            <p:nvPr/>
          </p:nvSpPr>
          <p:spPr bwMode="auto">
            <a:xfrm>
              <a:off x="2133" y="2905"/>
              <a:ext cx="84" cy="151"/>
            </a:xfrm>
            <a:custGeom>
              <a:avLst/>
              <a:gdLst>
                <a:gd name="T0" fmla="*/ 168 w 168"/>
                <a:gd name="T1" fmla="*/ 300 h 300"/>
                <a:gd name="T2" fmla="*/ 128 w 168"/>
                <a:gd name="T3" fmla="*/ 279 h 300"/>
                <a:gd name="T4" fmla="*/ 101 w 168"/>
                <a:gd name="T5" fmla="*/ 250 h 300"/>
                <a:gd name="T6" fmla="*/ 79 w 168"/>
                <a:gd name="T7" fmla="*/ 213 h 300"/>
                <a:gd name="T8" fmla="*/ 66 w 168"/>
                <a:gd name="T9" fmla="*/ 172 h 300"/>
                <a:gd name="T10" fmla="*/ 52 w 168"/>
                <a:gd name="T11" fmla="*/ 126 h 300"/>
                <a:gd name="T12" fmla="*/ 38 w 168"/>
                <a:gd name="T13" fmla="*/ 81 h 300"/>
                <a:gd name="T14" fmla="*/ 21 w 168"/>
                <a:gd name="T15" fmla="*/ 37 h 300"/>
                <a:gd name="T16" fmla="*/ 0 w 168"/>
                <a:gd name="T17" fmla="*/ 0 h 300"/>
                <a:gd name="T18" fmla="*/ 52 w 168"/>
                <a:gd name="T19" fmla="*/ 10 h 300"/>
                <a:gd name="T20" fmla="*/ 91 w 168"/>
                <a:gd name="T21" fmla="*/ 35 h 300"/>
                <a:gd name="T22" fmla="*/ 116 w 168"/>
                <a:gd name="T23" fmla="*/ 68 h 300"/>
                <a:gd name="T24" fmla="*/ 133 w 168"/>
                <a:gd name="T25" fmla="*/ 112 h 300"/>
                <a:gd name="T26" fmla="*/ 141 w 168"/>
                <a:gd name="T27" fmla="*/ 157 h 300"/>
                <a:gd name="T28" fmla="*/ 149 w 168"/>
                <a:gd name="T29" fmla="*/ 207 h 300"/>
                <a:gd name="T30" fmla="*/ 155 w 168"/>
                <a:gd name="T31" fmla="*/ 256 h 300"/>
                <a:gd name="T32" fmla="*/ 168 w 168"/>
                <a:gd name="T33" fmla="*/ 300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8" h="300">
                  <a:moveTo>
                    <a:pt x="168" y="300"/>
                  </a:moveTo>
                  <a:lnTo>
                    <a:pt x="128" y="279"/>
                  </a:lnTo>
                  <a:lnTo>
                    <a:pt x="101" y="250"/>
                  </a:lnTo>
                  <a:lnTo>
                    <a:pt x="79" y="213"/>
                  </a:lnTo>
                  <a:lnTo>
                    <a:pt x="66" y="172"/>
                  </a:lnTo>
                  <a:lnTo>
                    <a:pt x="52" y="126"/>
                  </a:lnTo>
                  <a:lnTo>
                    <a:pt x="38" y="81"/>
                  </a:lnTo>
                  <a:lnTo>
                    <a:pt x="21" y="37"/>
                  </a:lnTo>
                  <a:lnTo>
                    <a:pt x="0" y="0"/>
                  </a:lnTo>
                  <a:lnTo>
                    <a:pt x="52" y="10"/>
                  </a:lnTo>
                  <a:lnTo>
                    <a:pt x="91" y="35"/>
                  </a:lnTo>
                  <a:lnTo>
                    <a:pt x="116" y="68"/>
                  </a:lnTo>
                  <a:lnTo>
                    <a:pt x="133" y="112"/>
                  </a:lnTo>
                  <a:lnTo>
                    <a:pt x="141" y="157"/>
                  </a:lnTo>
                  <a:lnTo>
                    <a:pt x="149" y="207"/>
                  </a:lnTo>
                  <a:lnTo>
                    <a:pt x="155" y="256"/>
                  </a:lnTo>
                  <a:lnTo>
                    <a:pt x="168" y="30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24" name="Freeform 112">
              <a:extLst>
                <a:ext uri="{FF2B5EF4-FFF2-40B4-BE49-F238E27FC236}">
                  <a16:creationId xmlns:a16="http://schemas.microsoft.com/office/drawing/2014/main" id="{AD371E17-4A9A-4793-9421-50068666704F}"/>
                </a:ext>
              </a:extLst>
            </p:cNvPr>
            <p:cNvSpPr>
              <a:spLocks/>
            </p:cNvSpPr>
            <p:nvPr/>
          </p:nvSpPr>
          <p:spPr bwMode="auto">
            <a:xfrm>
              <a:off x="2055" y="2890"/>
              <a:ext cx="96" cy="166"/>
            </a:xfrm>
            <a:custGeom>
              <a:avLst/>
              <a:gdLst>
                <a:gd name="T0" fmla="*/ 192 w 192"/>
                <a:gd name="T1" fmla="*/ 331 h 331"/>
                <a:gd name="T2" fmla="*/ 139 w 192"/>
                <a:gd name="T3" fmla="*/ 329 h 331"/>
                <a:gd name="T4" fmla="*/ 106 w 192"/>
                <a:gd name="T5" fmla="*/ 314 h 331"/>
                <a:gd name="T6" fmla="*/ 81 w 192"/>
                <a:gd name="T7" fmla="*/ 285 h 331"/>
                <a:gd name="T8" fmla="*/ 67 w 192"/>
                <a:gd name="T9" fmla="*/ 252 h 331"/>
                <a:gd name="T10" fmla="*/ 54 w 192"/>
                <a:gd name="T11" fmla="*/ 211 h 331"/>
                <a:gd name="T12" fmla="*/ 42 w 192"/>
                <a:gd name="T13" fmla="*/ 170 h 331"/>
                <a:gd name="T14" fmla="*/ 23 w 192"/>
                <a:gd name="T15" fmla="*/ 132 h 331"/>
                <a:gd name="T16" fmla="*/ 0 w 192"/>
                <a:gd name="T17" fmla="*/ 103 h 331"/>
                <a:gd name="T18" fmla="*/ 42 w 192"/>
                <a:gd name="T19" fmla="*/ 21 h 331"/>
                <a:gd name="T20" fmla="*/ 75 w 192"/>
                <a:gd name="T21" fmla="*/ 0 h 331"/>
                <a:gd name="T22" fmla="*/ 100 w 192"/>
                <a:gd name="T23" fmla="*/ 19 h 331"/>
                <a:gd name="T24" fmla="*/ 122 w 192"/>
                <a:gd name="T25" fmla="*/ 74 h 331"/>
                <a:gd name="T26" fmla="*/ 137 w 192"/>
                <a:gd name="T27" fmla="*/ 141 h 331"/>
                <a:gd name="T28" fmla="*/ 153 w 192"/>
                <a:gd name="T29" fmla="*/ 217 h 331"/>
                <a:gd name="T30" fmla="*/ 170 w 192"/>
                <a:gd name="T31" fmla="*/ 283 h 331"/>
                <a:gd name="T32" fmla="*/ 192 w 192"/>
                <a:gd name="T33"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31">
                  <a:moveTo>
                    <a:pt x="192" y="331"/>
                  </a:moveTo>
                  <a:lnTo>
                    <a:pt x="139" y="329"/>
                  </a:lnTo>
                  <a:lnTo>
                    <a:pt x="106" y="314"/>
                  </a:lnTo>
                  <a:lnTo>
                    <a:pt x="81" y="285"/>
                  </a:lnTo>
                  <a:lnTo>
                    <a:pt x="67" y="252"/>
                  </a:lnTo>
                  <a:lnTo>
                    <a:pt x="54" y="211"/>
                  </a:lnTo>
                  <a:lnTo>
                    <a:pt x="42" y="170"/>
                  </a:lnTo>
                  <a:lnTo>
                    <a:pt x="23" y="132"/>
                  </a:lnTo>
                  <a:lnTo>
                    <a:pt x="0" y="103"/>
                  </a:lnTo>
                  <a:lnTo>
                    <a:pt x="42" y="21"/>
                  </a:lnTo>
                  <a:lnTo>
                    <a:pt x="75" y="0"/>
                  </a:lnTo>
                  <a:lnTo>
                    <a:pt x="100" y="19"/>
                  </a:lnTo>
                  <a:lnTo>
                    <a:pt x="122" y="74"/>
                  </a:lnTo>
                  <a:lnTo>
                    <a:pt x="137" y="141"/>
                  </a:lnTo>
                  <a:lnTo>
                    <a:pt x="153" y="217"/>
                  </a:lnTo>
                  <a:lnTo>
                    <a:pt x="170" y="283"/>
                  </a:lnTo>
                  <a:lnTo>
                    <a:pt x="192" y="331"/>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25" name="Freeform 113">
              <a:extLst>
                <a:ext uri="{FF2B5EF4-FFF2-40B4-BE49-F238E27FC236}">
                  <a16:creationId xmlns:a16="http://schemas.microsoft.com/office/drawing/2014/main" id="{27D39B2A-332A-4431-A675-C55666F02037}"/>
                </a:ext>
              </a:extLst>
            </p:cNvPr>
            <p:cNvSpPr>
              <a:spLocks/>
            </p:cNvSpPr>
            <p:nvPr/>
          </p:nvSpPr>
          <p:spPr bwMode="auto">
            <a:xfrm>
              <a:off x="2323" y="2918"/>
              <a:ext cx="56" cy="96"/>
            </a:xfrm>
            <a:custGeom>
              <a:avLst/>
              <a:gdLst>
                <a:gd name="T0" fmla="*/ 112 w 112"/>
                <a:gd name="T1" fmla="*/ 95 h 192"/>
                <a:gd name="T2" fmla="*/ 105 w 112"/>
                <a:gd name="T3" fmla="*/ 107 h 192"/>
                <a:gd name="T4" fmla="*/ 99 w 112"/>
                <a:gd name="T5" fmla="*/ 118 h 192"/>
                <a:gd name="T6" fmla="*/ 93 w 112"/>
                <a:gd name="T7" fmla="*/ 130 h 192"/>
                <a:gd name="T8" fmla="*/ 87 w 112"/>
                <a:gd name="T9" fmla="*/ 144 h 192"/>
                <a:gd name="T10" fmla="*/ 79 w 112"/>
                <a:gd name="T11" fmla="*/ 153 h 192"/>
                <a:gd name="T12" fmla="*/ 73 w 112"/>
                <a:gd name="T13" fmla="*/ 165 h 192"/>
                <a:gd name="T14" fmla="*/ 68 w 112"/>
                <a:gd name="T15" fmla="*/ 176 h 192"/>
                <a:gd name="T16" fmla="*/ 64 w 112"/>
                <a:gd name="T17" fmla="*/ 192 h 192"/>
                <a:gd name="T18" fmla="*/ 48 w 112"/>
                <a:gd name="T19" fmla="*/ 171 h 192"/>
                <a:gd name="T20" fmla="*/ 37 w 112"/>
                <a:gd name="T21" fmla="*/ 147 h 192"/>
                <a:gd name="T22" fmla="*/ 23 w 112"/>
                <a:gd name="T23" fmla="*/ 122 h 192"/>
                <a:gd name="T24" fmla="*/ 15 w 112"/>
                <a:gd name="T25" fmla="*/ 99 h 192"/>
                <a:gd name="T26" fmla="*/ 6 w 112"/>
                <a:gd name="T27" fmla="*/ 72 h 192"/>
                <a:gd name="T28" fmla="*/ 2 w 112"/>
                <a:gd name="T29" fmla="*/ 47 h 192"/>
                <a:gd name="T30" fmla="*/ 0 w 112"/>
                <a:gd name="T31" fmla="*/ 21 h 192"/>
                <a:gd name="T32" fmla="*/ 4 w 112"/>
                <a:gd name="T33" fmla="*/ 0 h 192"/>
                <a:gd name="T34" fmla="*/ 15 w 112"/>
                <a:gd name="T35" fmla="*/ 10 h 192"/>
                <a:gd name="T36" fmla="*/ 29 w 112"/>
                <a:gd name="T37" fmla="*/ 21 h 192"/>
                <a:gd name="T38" fmla="*/ 42 w 112"/>
                <a:gd name="T39" fmla="*/ 31 h 192"/>
                <a:gd name="T40" fmla="*/ 56 w 112"/>
                <a:gd name="T41" fmla="*/ 41 h 192"/>
                <a:gd name="T42" fmla="*/ 70 w 112"/>
                <a:gd name="T43" fmla="*/ 50 h 192"/>
                <a:gd name="T44" fmla="*/ 83 w 112"/>
                <a:gd name="T45" fmla="*/ 62 h 192"/>
                <a:gd name="T46" fmla="*/ 97 w 112"/>
                <a:gd name="T47" fmla="*/ 76 h 192"/>
                <a:gd name="T48" fmla="*/ 112 w 112"/>
                <a:gd name="T49" fmla="*/ 95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2" h="192">
                  <a:moveTo>
                    <a:pt x="112" y="95"/>
                  </a:moveTo>
                  <a:lnTo>
                    <a:pt x="105" y="107"/>
                  </a:lnTo>
                  <a:lnTo>
                    <a:pt x="99" y="118"/>
                  </a:lnTo>
                  <a:lnTo>
                    <a:pt x="93" y="130"/>
                  </a:lnTo>
                  <a:lnTo>
                    <a:pt x="87" y="144"/>
                  </a:lnTo>
                  <a:lnTo>
                    <a:pt x="79" y="153"/>
                  </a:lnTo>
                  <a:lnTo>
                    <a:pt x="73" y="165"/>
                  </a:lnTo>
                  <a:lnTo>
                    <a:pt x="68" y="176"/>
                  </a:lnTo>
                  <a:lnTo>
                    <a:pt x="64" y="192"/>
                  </a:lnTo>
                  <a:lnTo>
                    <a:pt x="48" y="171"/>
                  </a:lnTo>
                  <a:lnTo>
                    <a:pt x="37" y="147"/>
                  </a:lnTo>
                  <a:lnTo>
                    <a:pt x="23" y="122"/>
                  </a:lnTo>
                  <a:lnTo>
                    <a:pt x="15" y="99"/>
                  </a:lnTo>
                  <a:lnTo>
                    <a:pt x="6" y="72"/>
                  </a:lnTo>
                  <a:lnTo>
                    <a:pt x="2" y="47"/>
                  </a:lnTo>
                  <a:lnTo>
                    <a:pt x="0" y="21"/>
                  </a:lnTo>
                  <a:lnTo>
                    <a:pt x="4" y="0"/>
                  </a:lnTo>
                  <a:lnTo>
                    <a:pt x="15" y="10"/>
                  </a:lnTo>
                  <a:lnTo>
                    <a:pt x="29" y="21"/>
                  </a:lnTo>
                  <a:lnTo>
                    <a:pt x="42" y="31"/>
                  </a:lnTo>
                  <a:lnTo>
                    <a:pt x="56" y="41"/>
                  </a:lnTo>
                  <a:lnTo>
                    <a:pt x="70" y="50"/>
                  </a:lnTo>
                  <a:lnTo>
                    <a:pt x="83" y="62"/>
                  </a:lnTo>
                  <a:lnTo>
                    <a:pt x="97" y="76"/>
                  </a:lnTo>
                  <a:lnTo>
                    <a:pt x="112" y="9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26" name="Freeform 114">
              <a:extLst>
                <a:ext uri="{FF2B5EF4-FFF2-40B4-BE49-F238E27FC236}">
                  <a16:creationId xmlns:a16="http://schemas.microsoft.com/office/drawing/2014/main" id="{0ED9EFC0-C52C-4AD3-965B-70EB0593D7A0}"/>
                </a:ext>
              </a:extLst>
            </p:cNvPr>
            <p:cNvSpPr>
              <a:spLocks/>
            </p:cNvSpPr>
            <p:nvPr/>
          </p:nvSpPr>
          <p:spPr bwMode="auto">
            <a:xfrm>
              <a:off x="2229" y="2940"/>
              <a:ext cx="72" cy="111"/>
            </a:xfrm>
            <a:custGeom>
              <a:avLst/>
              <a:gdLst>
                <a:gd name="T0" fmla="*/ 143 w 143"/>
                <a:gd name="T1" fmla="*/ 194 h 221"/>
                <a:gd name="T2" fmla="*/ 120 w 143"/>
                <a:gd name="T3" fmla="*/ 213 h 221"/>
                <a:gd name="T4" fmla="*/ 99 w 143"/>
                <a:gd name="T5" fmla="*/ 221 h 221"/>
                <a:gd name="T6" fmla="*/ 81 w 143"/>
                <a:gd name="T7" fmla="*/ 217 h 221"/>
                <a:gd name="T8" fmla="*/ 66 w 143"/>
                <a:gd name="T9" fmla="*/ 209 h 221"/>
                <a:gd name="T10" fmla="*/ 48 w 143"/>
                <a:gd name="T11" fmla="*/ 194 h 221"/>
                <a:gd name="T12" fmla="*/ 38 w 143"/>
                <a:gd name="T13" fmla="*/ 178 h 221"/>
                <a:gd name="T14" fmla="*/ 27 w 143"/>
                <a:gd name="T15" fmla="*/ 161 h 221"/>
                <a:gd name="T16" fmla="*/ 23 w 143"/>
                <a:gd name="T17" fmla="*/ 147 h 221"/>
                <a:gd name="T18" fmla="*/ 0 w 143"/>
                <a:gd name="T19" fmla="*/ 2 h 221"/>
                <a:gd name="T20" fmla="*/ 35 w 143"/>
                <a:gd name="T21" fmla="*/ 0 h 221"/>
                <a:gd name="T22" fmla="*/ 62 w 143"/>
                <a:gd name="T23" fmla="*/ 11 h 221"/>
                <a:gd name="T24" fmla="*/ 81 w 143"/>
                <a:gd name="T25" fmla="*/ 31 h 221"/>
                <a:gd name="T26" fmla="*/ 99 w 143"/>
                <a:gd name="T27" fmla="*/ 62 h 221"/>
                <a:gd name="T28" fmla="*/ 108 w 143"/>
                <a:gd name="T29" fmla="*/ 93 h 221"/>
                <a:gd name="T30" fmla="*/ 120 w 143"/>
                <a:gd name="T31" fmla="*/ 128 h 221"/>
                <a:gd name="T32" fmla="*/ 130 w 143"/>
                <a:gd name="T33" fmla="*/ 161 h 221"/>
                <a:gd name="T34" fmla="*/ 143 w 143"/>
                <a:gd name="T35" fmla="*/ 194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3" h="221">
                  <a:moveTo>
                    <a:pt x="143" y="194"/>
                  </a:moveTo>
                  <a:lnTo>
                    <a:pt x="120" y="213"/>
                  </a:lnTo>
                  <a:lnTo>
                    <a:pt x="99" y="221"/>
                  </a:lnTo>
                  <a:lnTo>
                    <a:pt x="81" y="217"/>
                  </a:lnTo>
                  <a:lnTo>
                    <a:pt x="66" y="209"/>
                  </a:lnTo>
                  <a:lnTo>
                    <a:pt x="48" y="194"/>
                  </a:lnTo>
                  <a:lnTo>
                    <a:pt x="38" y="178"/>
                  </a:lnTo>
                  <a:lnTo>
                    <a:pt x="27" y="161"/>
                  </a:lnTo>
                  <a:lnTo>
                    <a:pt x="23" y="147"/>
                  </a:lnTo>
                  <a:lnTo>
                    <a:pt x="0" y="2"/>
                  </a:lnTo>
                  <a:lnTo>
                    <a:pt x="35" y="0"/>
                  </a:lnTo>
                  <a:lnTo>
                    <a:pt x="62" y="11"/>
                  </a:lnTo>
                  <a:lnTo>
                    <a:pt x="81" y="31"/>
                  </a:lnTo>
                  <a:lnTo>
                    <a:pt x="99" y="62"/>
                  </a:lnTo>
                  <a:lnTo>
                    <a:pt x="108" y="93"/>
                  </a:lnTo>
                  <a:lnTo>
                    <a:pt x="120" y="128"/>
                  </a:lnTo>
                  <a:lnTo>
                    <a:pt x="130" y="161"/>
                  </a:lnTo>
                  <a:lnTo>
                    <a:pt x="143" y="19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27" name="Freeform 115">
              <a:extLst>
                <a:ext uri="{FF2B5EF4-FFF2-40B4-BE49-F238E27FC236}">
                  <a16:creationId xmlns:a16="http://schemas.microsoft.com/office/drawing/2014/main" id="{98A8D761-0557-4D1E-B9F3-1630F870E7B7}"/>
                </a:ext>
              </a:extLst>
            </p:cNvPr>
            <p:cNvSpPr>
              <a:spLocks/>
            </p:cNvSpPr>
            <p:nvPr/>
          </p:nvSpPr>
          <p:spPr bwMode="auto">
            <a:xfrm>
              <a:off x="2019" y="2984"/>
              <a:ext cx="42" cy="42"/>
            </a:xfrm>
            <a:custGeom>
              <a:avLst/>
              <a:gdLst>
                <a:gd name="T0" fmla="*/ 0 w 83"/>
                <a:gd name="T1" fmla="*/ 60 h 83"/>
                <a:gd name="T2" fmla="*/ 35 w 83"/>
                <a:gd name="T3" fmla="*/ 0 h 83"/>
                <a:gd name="T4" fmla="*/ 83 w 83"/>
                <a:gd name="T5" fmla="*/ 83 h 83"/>
                <a:gd name="T6" fmla="*/ 0 w 83"/>
                <a:gd name="T7" fmla="*/ 60 h 83"/>
              </a:gdLst>
              <a:ahLst/>
              <a:cxnLst>
                <a:cxn ang="0">
                  <a:pos x="T0" y="T1"/>
                </a:cxn>
                <a:cxn ang="0">
                  <a:pos x="T2" y="T3"/>
                </a:cxn>
                <a:cxn ang="0">
                  <a:pos x="T4" y="T5"/>
                </a:cxn>
                <a:cxn ang="0">
                  <a:pos x="T6" y="T7"/>
                </a:cxn>
              </a:cxnLst>
              <a:rect l="0" t="0" r="r" b="b"/>
              <a:pathLst>
                <a:path w="83" h="83">
                  <a:moveTo>
                    <a:pt x="0" y="60"/>
                  </a:moveTo>
                  <a:lnTo>
                    <a:pt x="35" y="0"/>
                  </a:lnTo>
                  <a:lnTo>
                    <a:pt x="83" y="83"/>
                  </a:lnTo>
                  <a:lnTo>
                    <a:pt x="0"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28" name="Freeform 116">
              <a:extLst>
                <a:ext uri="{FF2B5EF4-FFF2-40B4-BE49-F238E27FC236}">
                  <a16:creationId xmlns:a16="http://schemas.microsoft.com/office/drawing/2014/main" id="{7AD9EB45-03CA-4C1A-A113-A7A456BFF0BC}"/>
                </a:ext>
              </a:extLst>
            </p:cNvPr>
            <p:cNvSpPr>
              <a:spLocks/>
            </p:cNvSpPr>
            <p:nvPr/>
          </p:nvSpPr>
          <p:spPr bwMode="auto">
            <a:xfrm>
              <a:off x="1710" y="2803"/>
              <a:ext cx="452" cy="426"/>
            </a:xfrm>
            <a:custGeom>
              <a:avLst/>
              <a:gdLst>
                <a:gd name="T0" fmla="*/ 846 w 904"/>
                <a:gd name="T1" fmla="*/ 266 h 853"/>
                <a:gd name="T2" fmla="*/ 840 w 904"/>
                <a:gd name="T3" fmla="*/ 326 h 853"/>
                <a:gd name="T4" fmla="*/ 850 w 904"/>
                <a:gd name="T5" fmla="*/ 384 h 853"/>
                <a:gd name="T6" fmla="*/ 869 w 904"/>
                <a:gd name="T7" fmla="*/ 440 h 853"/>
                <a:gd name="T8" fmla="*/ 888 w 904"/>
                <a:gd name="T9" fmla="*/ 497 h 853"/>
                <a:gd name="T10" fmla="*/ 902 w 904"/>
                <a:gd name="T11" fmla="*/ 549 h 853"/>
                <a:gd name="T12" fmla="*/ 904 w 904"/>
                <a:gd name="T13" fmla="*/ 603 h 853"/>
                <a:gd name="T14" fmla="*/ 886 w 904"/>
                <a:gd name="T15" fmla="*/ 656 h 853"/>
                <a:gd name="T16" fmla="*/ 846 w 904"/>
                <a:gd name="T17" fmla="*/ 710 h 853"/>
                <a:gd name="T18" fmla="*/ 787 w 904"/>
                <a:gd name="T19" fmla="*/ 758 h 853"/>
                <a:gd name="T20" fmla="*/ 729 w 904"/>
                <a:gd name="T21" fmla="*/ 795 h 853"/>
                <a:gd name="T22" fmla="*/ 671 w 904"/>
                <a:gd name="T23" fmla="*/ 819 h 853"/>
                <a:gd name="T24" fmla="*/ 615 w 904"/>
                <a:gd name="T25" fmla="*/ 834 h 853"/>
                <a:gd name="T26" fmla="*/ 553 w 904"/>
                <a:gd name="T27" fmla="*/ 842 h 853"/>
                <a:gd name="T28" fmla="*/ 493 w 904"/>
                <a:gd name="T29" fmla="*/ 846 h 853"/>
                <a:gd name="T30" fmla="*/ 431 w 904"/>
                <a:gd name="T31" fmla="*/ 850 h 853"/>
                <a:gd name="T32" fmla="*/ 367 w 904"/>
                <a:gd name="T33" fmla="*/ 853 h 853"/>
                <a:gd name="T34" fmla="*/ 43 w 904"/>
                <a:gd name="T35" fmla="*/ 613 h 853"/>
                <a:gd name="T36" fmla="*/ 33 w 904"/>
                <a:gd name="T37" fmla="*/ 551 h 853"/>
                <a:gd name="T38" fmla="*/ 21 w 904"/>
                <a:gd name="T39" fmla="*/ 491 h 853"/>
                <a:gd name="T40" fmla="*/ 8 w 904"/>
                <a:gd name="T41" fmla="*/ 427 h 853"/>
                <a:gd name="T42" fmla="*/ 0 w 904"/>
                <a:gd name="T43" fmla="*/ 367 h 853"/>
                <a:gd name="T44" fmla="*/ 0 w 904"/>
                <a:gd name="T45" fmla="*/ 307 h 853"/>
                <a:gd name="T46" fmla="*/ 14 w 904"/>
                <a:gd name="T47" fmla="*/ 252 h 853"/>
                <a:gd name="T48" fmla="*/ 47 w 904"/>
                <a:gd name="T49" fmla="*/ 202 h 853"/>
                <a:gd name="T50" fmla="*/ 103 w 904"/>
                <a:gd name="T51" fmla="*/ 159 h 853"/>
                <a:gd name="T52" fmla="*/ 159 w 904"/>
                <a:gd name="T53" fmla="*/ 59 h 853"/>
                <a:gd name="T54" fmla="*/ 229 w 904"/>
                <a:gd name="T55" fmla="*/ 10 h 853"/>
                <a:gd name="T56" fmla="*/ 303 w 904"/>
                <a:gd name="T57" fmla="*/ 0 h 853"/>
                <a:gd name="T58" fmla="*/ 384 w 904"/>
                <a:gd name="T59" fmla="*/ 20 h 853"/>
                <a:gd name="T60" fmla="*/ 467 w 904"/>
                <a:gd name="T61" fmla="*/ 51 h 853"/>
                <a:gd name="T62" fmla="*/ 557 w 904"/>
                <a:gd name="T63" fmla="*/ 84 h 853"/>
                <a:gd name="T64" fmla="*/ 646 w 904"/>
                <a:gd name="T65" fmla="*/ 103 h 853"/>
                <a:gd name="T66" fmla="*/ 737 w 904"/>
                <a:gd name="T67" fmla="*/ 99 h 853"/>
                <a:gd name="T68" fmla="*/ 846 w 904"/>
                <a:gd name="T69" fmla="*/ 266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04" h="853">
                  <a:moveTo>
                    <a:pt x="846" y="266"/>
                  </a:moveTo>
                  <a:lnTo>
                    <a:pt x="840" y="326"/>
                  </a:lnTo>
                  <a:lnTo>
                    <a:pt x="850" y="384"/>
                  </a:lnTo>
                  <a:lnTo>
                    <a:pt x="869" y="440"/>
                  </a:lnTo>
                  <a:lnTo>
                    <a:pt x="888" y="497"/>
                  </a:lnTo>
                  <a:lnTo>
                    <a:pt x="902" y="549"/>
                  </a:lnTo>
                  <a:lnTo>
                    <a:pt x="904" y="603"/>
                  </a:lnTo>
                  <a:lnTo>
                    <a:pt x="886" y="656"/>
                  </a:lnTo>
                  <a:lnTo>
                    <a:pt x="846" y="710"/>
                  </a:lnTo>
                  <a:lnTo>
                    <a:pt x="787" y="758"/>
                  </a:lnTo>
                  <a:lnTo>
                    <a:pt x="729" y="795"/>
                  </a:lnTo>
                  <a:lnTo>
                    <a:pt x="671" y="819"/>
                  </a:lnTo>
                  <a:lnTo>
                    <a:pt x="615" y="834"/>
                  </a:lnTo>
                  <a:lnTo>
                    <a:pt x="553" y="842"/>
                  </a:lnTo>
                  <a:lnTo>
                    <a:pt x="493" y="846"/>
                  </a:lnTo>
                  <a:lnTo>
                    <a:pt x="431" y="850"/>
                  </a:lnTo>
                  <a:lnTo>
                    <a:pt x="367" y="853"/>
                  </a:lnTo>
                  <a:lnTo>
                    <a:pt x="43" y="613"/>
                  </a:lnTo>
                  <a:lnTo>
                    <a:pt x="33" y="551"/>
                  </a:lnTo>
                  <a:lnTo>
                    <a:pt x="21" y="491"/>
                  </a:lnTo>
                  <a:lnTo>
                    <a:pt x="8" y="427"/>
                  </a:lnTo>
                  <a:lnTo>
                    <a:pt x="0" y="367"/>
                  </a:lnTo>
                  <a:lnTo>
                    <a:pt x="0" y="307"/>
                  </a:lnTo>
                  <a:lnTo>
                    <a:pt x="14" y="252"/>
                  </a:lnTo>
                  <a:lnTo>
                    <a:pt x="47" y="202"/>
                  </a:lnTo>
                  <a:lnTo>
                    <a:pt x="103" y="159"/>
                  </a:lnTo>
                  <a:lnTo>
                    <a:pt x="159" y="59"/>
                  </a:lnTo>
                  <a:lnTo>
                    <a:pt x="229" y="10"/>
                  </a:lnTo>
                  <a:lnTo>
                    <a:pt x="303" y="0"/>
                  </a:lnTo>
                  <a:lnTo>
                    <a:pt x="384" y="20"/>
                  </a:lnTo>
                  <a:lnTo>
                    <a:pt x="467" y="51"/>
                  </a:lnTo>
                  <a:lnTo>
                    <a:pt x="557" y="84"/>
                  </a:lnTo>
                  <a:lnTo>
                    <a:pt x="646" y="103"/>
                  </a:lnTo>
                  <a:lnTo>
                    <a:pt x="737" y="99"/>
                  </a:lnTo>
                  <a:lnTo>
                    <a:pt x="846" y="2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29" name="Freeform 117">
              <a:extLst>
                <a:ext uri="{FF2B5EF4-FFF2-40B4-BE49-F238E27FC236}">
                  <a16:creationId xmlns:a16="http://schemas.microsoft.com/office/drawing/2014/main" id="{AFB74778-4B90-495F-AC51-825FE5BBB746}"/>
                </a:ext>
              </a:extLst>
            </p:cNvPr>
            <p:cNvSpPr>
              <a:spLocks/>
            </p:cNvSpPr>
            <p:nvPr/>
          </p:nvSpPr>
          <p:spPr bwMode="auto">
            <a:xfrm>
              <a:off x="1875" y="2858"/>
              <a:ext cx="210" cy="192"/>
            </a:xfrm>
            <a:custGeom>
              <a:avLst/>
              <a:gdLst>
                <a:gd name="T0" fmla="*/ 421 w 421"/>
                <a:gd name="T1" fmla="*/ 238 h 384"/>
                <a:gd name="T2" fmla="*/ 417 w 421"/>
                <a:gd name="T3" fmla="*/ 271 h 384"/>
                <a:gd name="T4" fmla="*/ 407 w 421"/>
                <a:gd name="T5" fmla="*/ 296 h 384"/>
                <a:gd name="T6" fmla="*/ 386 w 421"/>
                <a:gd name="T7" fmla="*/ 314 h 384"/>
                <a:gd name="T8" fmla="*/ 361 w 421"/>
                <a:gd name="T9" fmla="*/ 328 h 384"/>
                <a:gd name="T10" fmla="*/ 329 w 421"/>
                <a:gd name="T11" fmla="*/ 337 h 384"/>
                <a:gd name="T12" fmla="*/ 298 w 421"/>
                <a:gd name="T13" fmla="*/ 349 h 384"/>
                <a:gd name="T14" fmla="*/ 267 w 421"/>
                <a:gd name="T15" fmla="*/ 362 h 384"/>
                <a:gd name="T16" fmla="*/ 240 w 421"/>
                <a:gd name="T17" fmla="*/ 384 h 384"/>
                <a:gd name="T18" fmla="*/ 170 w 421"/>
                <a:gd name="T19" fmla="*/ 368 h 384"/>
                <a:gd name="T20" fmla="*/ 124 w 421"/>
                <a:gd name="T21" fmla="*/ 335 h 384"/>
                <a:gd name="T22" fmla="*/ 93 w 421"/>
                <a:gd name="T23" fmla="*/ 289 h 384"/>
                <a:gd name="T24" fmla="*/ 75 w 421"/>
                <a:gd name="T25" fmla="*/ 234 h 384"/>
                <a:gd name="T26" fmla="*/ 60 w 421"/>
                <a:gd name="T27" fmla="*/ 172 h 384"/>
                <a:gd name="T28" fmla="*/ 46 w 421"/>
                <a:gd name="T29" fmla="*/ 112 h 384"/>
                <a:gd name="T30" fmla="*/ 27 w 421"/>
                <a:gd name="T31" fmla="*/ 52 h 384"/>
                <a:gd name="T32" fmla="*/ 0 w 421"/>
                <a:gd name="T33" fmla="*/ 0 h 384"/>
                <a:gd name="T34" fmla="*/ 58 w 421"/>
                <a:gd name="T35" fmla="*/ 21 h 384"/>
                <a:gd name="T36" fmla="*/ 128 w 421"/>
                <a:gd name="T37" fmla="*/ 33 h 384"/>
                <a:gd name="T38" fmla="*/ 200 w 421"/>
                <a:gd name="T39" fmla="*/ 41 h 384"/>
                <a:gd name="T40" fmla="*/ 271 w 421"/>
                <a:gd name="T41" fmla="*/ 50 h 384"/>
                <a:gd name="T42" fmla="*/ 333 w 421"/>
                <a:gd name="T43" fmla="*/ 66 h 384"/>
                <a:gd name="T44" fmla="*/ 384 w 421"/>
                <a:gd name="T45" fmla="*/ 101 h 384"/>
                <a:gd name="T46" fmla="*/ 413 w 421"/>
                <a:gd name="T47" fmla="*/ 155 h 384"/>
                <a:gd name="T48" fmla="*/ 421 w 421"/>
                <a:gd name="T49" fmla="*/ 238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1" h="384">
                  <a:moveTo>
                    <a:pt x="421" y="238"/>
                  </a:moveTo>
                  <a:lnTo>
                    <a:pt x="417" y="271"/>
                  </a:lnTo>
                  <a:lnTo>
                    <a:pt x="407" y="296"/>
                  </a:lnTo>
                  <a:lnTo>
                    <a:pt x="386" y="314"/>
                  </a:lnTo>
                  <a:lnTo>
                    <a:pt x="361" y="328"/>
                  </a:lnTo>
                  <a:lnTo>
                    <a:pt x="329" y="337"/>
                  </a:lnTo>
                  <a:lnTo>
                    <a:pt x="298" y="349"/>
                  </a:lnTo>
                  <a:lnTo>
                    <a:pt x="267" y="362"/>
                  </a:lnTo>
                  <a:lnTo>
                    <a:pt x="240" y="384"/>
                  </a:lnTo>
                  <a:lnTo>
                    <a:pt x="170" y="368"/>
                  </a:lnTo>
                  <a:lnTo>
                    <a:pt x="124" y="335"/>
                  </a:lnTo>
                  <a:lnTo>
                    <a:pt x="93" y="289"/>
                  </a:lnTo>
                  <a:lnTo>
                    <a:pt x="75" y="234"/>
                  </a:lnTo>
                  <a:lnTo>
                    <a:pt x="60" y="172"/>
                  </a:lnTo>
                  <a:lnTo>
                    <a:pt x="46" y="112"/>
                  </a:lnTo>
                  <a:lnTo>
                    <a:pt x="27" y="52"/>
                  </a:lnTo>
                  <a:lnTo>
                    <a:pt x="0" y="0"/>
                  </a:lnTo>
                  <a:lnTo>
                    <a:pt x="58" y="21"/>
                  </a:lnTo>
                  <a:lnTo>
                    <a:pt x="128" y="33"/>
                  </a:lnTo>
                  <a:lnTo>
                    <a:pt x="200" y="41"/>
                  </a:lnTo>
                  <a:lnTo>
                    <a:pt x="271" y="50"/>
                  </a:lnTo>
                  <a:lnTo>
                    <a:pt x="333" y="66"/>
                  </a:lnTo>
                  <a:lnTo>
                    <a:pt x="384" y="101"/>
                  </a:lnTo>
                  <a:lnTo>
                    <a:pt x="413" y="155"/>
                  </a:lnTo>
                  <a:lnTo>
                    <a:pt x="421" y="238"/>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30" name="Freeform 118">
              <a:extLst>
                <a:ext uri="{FF2B5EF4-FFF2-40B4-BE49-F238E27FC236}">
                  <a16:creationId xmlns:a16="http://schemas.microsoft.com/office/drawing/2014/main" id="{15B8E9C0-5E87-4714-9A45-42ADE15D507F}"/>
                </a:ext>
              </a:extLst>
            </p:cNvPr>
            <p:cNvSpPr>
              <a:spLocks/>
            </p:cNvSpPr>
            <p:nvPr/>
          </p:nvSpPr>
          <p:spPr bwMode="auto">
            <a:xfrm>
              <a:off x="1759" y="2888"/>
              <a:ext cx="98" cy="143"/>
            </a:xfrm>
            <a:custGeom>
              <a:avLst/>
              <a:gdLst>
                <a:gd name="T0" fmla="*/ 198 w 198"/>
                <a:gd name="T1" fmla="*/ 178 h 287"/>
                <a:gd name="T2" fmla="*/ 6 w 198"/>
                <a:gd name="T3" fmla="*/ 287 h 287"/>
                <a:gd name="T4" fmla="*/ 0 w 198"/>
                <a:gd name="T5" fmla="*/ 248 h 287"/>
                <a:gd name="T6" fmla="*/ 12 w 198"/>
                <a:gd name="T7" fmla="*/ 217 h 287"/>
                <a:gd name="T8" fmla="*/ 35 w 198"/>
                <a:gd name="T9" fmla="*/ 190 h 287"/>
                <a:gd name="T10" fmla="*/ 66 w 198"/>
                <a:gd name="T11" fmla="*/ 167 h 287"/>
                <a:gd name="T12" fmla="*/ 95 w 198"/>
                <a:gd name="T13" fmla="*/ 141 h 287"/>
                <a:gd name="T14" fmla="*/ 120 w 198"/>
                <a:gd name="T15" fmla="*/ 118 h 287"/>
                <a:gd name="T16" fmla="*/ 136 w 198"/>
                <a:gd name="T17" fmla="*/ 91 h 287"/>
                <a:gd name="T18" fmla="*/ 138 w 198"/>
                <a:gd name="T19" fmla="*/ 60 h 287"/>
                <a:gd name="T20" fmla="*/ 6 w 198"/>
                <a:gd name="T21" fmla="*/ 120 h 287"/>
                <a:gd name="T22" fmla="*/ 113 w 198"/>
                <a:gd name="T23" fmla="*/ 0 h 287"/>
                <a:gd name="T24" fmla="*/ 128 w 198"/>
                <a:gd name="T25" fmla="*/ 14 h 287"/>
                <a:gd name="T26" fmla="*/ 142 w 198"/>
                <a:gd name="T27" fmla="*/ 33 h 287"/>
                <a:gd name="T28" fmla="*/ 153 w 198"/>
                <a:gd name="T29" fmla="*/ 54 h 287"/>
                <a:gd name="T30" fmla="*/ 167 w 198"/>
                <a:gd name="T31" fmla="*/ 79 h 287"/>
                <a:gd name="T32" fmla="*/ 175 w 198"/>
                <a:gd name="T33" fmla="*/ 103 h 287"/>
                <a:gd name="T34" fmla="*/ 184 w 198"/>
                <a:gd name="T35" fmla="*/ 130 h 287"/>
                <a:gd name="T36" fmla="*/ 190 w 198"/>
                <a:gd name="T37" fmla="*/ 153 h 287"/>
                <a:gd name="T38" fmla="*/ 198 w 198"/>
                <a:gd name="T39" fmla="*/ 178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8" h="287">
                  <a:moveTo>
                    <a:pt x="198" y="178"/>
                  </a:moveTo>
                  <a:lnTo>
                    <a:pt x="6" y="287"/>
                  </a:lnTo>
                  <a:lnTo>
                    <a:pt x="0" y="248"/>
                  </a:lnTo>
                  <a:lnTo>
                    <a:pt x="12" y="217"/>
                  </a:lnTo>
                  <a:lnTo>
                    <a:pt x="35" y="190"/>
                  </a:lnTo>
                  <a:lnTo>
                    <a:pt x="66" y="167"/>
                  </a:lnTo>
                  <a:lnTo>
                    <a:pt x="95" y="141"/>
                  </a:lnTo>
                  <a:lnTo>
                    <a:pt x="120" y="118"/>
                  </a:lnTo>
                  <a:lnTo>
                    <a:pt x="136" y="91"/>
                  </a:lnTo>
                  <a:lnTo>
                    <a:pt x="138" y="60"/>
                  </a:lnTo>
                  <a:lnTo>
                    <a:pt x="6" y="120"/>
                  </a:lnTo>
                  <a:lnTo>
                    <a:pt x="113" y="0"/>
                  </a:lnTo>
                  <a:lnTo>
                    <a:pt x="128" y="14"/>
                  </a:lnTo>
                  <a:lnTo>
                    <a:pt x="142" y="33"/>
                  </a:lnTo>
                  <a:lnTo>
                    <a:pt x="153" y="54"/>
                  </a:lnTo>
                  <a:lnTo>
                    <a:pt x="167" y="79"/>
                  </a:lnTo>
                  <a:lnTo>
                    <a:pt x="175" y="103"/>
                  </a:lnTo>
                  <a:lnTo>
                    <a:pt x="184" y="130"/>
                  </a:lnTo>
                  <a:lnTo>
                    <a:pt x="190" y="153"/>
                  </a:lnTo>
                  <a:lnTo>
                    <a:pt x="198" y="178"/>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31" name="Freeform 119">
              <a:extLst>
                <a:ext uri="{FF2B5EF4-FFF2-40B4-BE49-F238E27FC236}">
                  <a16:creationId xmlns:a16="http://schemas.microsoft.com/office/drawing/2014/main" id="{4753F847-E4B6-48DA-9831-D0C418585F27}"/>
                </a:ext>
              </a:extLst>
            </p:cNvPr>
            <p:cNvSpPr>
              <a:spLocks/>
            </p:cNvSpPr>
            <p:nvPr/>
          </p:nvSpPr>
          <p:spPr bwMode="auto">
            <a:xfrm>
              <a:off x="1767" y="3001"/>
              <a:ext cx="104" cy="62"/>
            </a:xfrm>
            <a:custGeom>
              <a:avLst/>
              <a:gdLst>
                <a:gd name="T0" fmla="*/ 203 w 207"/>
                <a:gd name="T1" fmla="*/ 60 h 124"/>
                <a:gd name="T2" fmla="*/ 178 w 207"/>
                <a:gd name="T3" fmla="*/ 70 h 124"/>
                <a:gd name="T4" fmla="*/ 155 w 207"/>
                <a:gd name="T5" fmla="*/ 81 h 124"/>
                <a:gd name="T6" fmla="*/ 129 w 207"/>
                <a:gd name="T7" fmla="*/ 93 h 124"/>
                <a:gd name="T8" fmla="*/ 104 w 207"/>
                <a:gd name="T9" fmla="*/ 106 h 124"/>
                <a:gd name="T10" fmla="*/ 77 w 207"/>
                <a:gd name="T11" fmla="*/ 116 h 124"/>
                <a:gd name="T12" fmla="*/ 52 w 207"/>
                <a:gd name="T13" fmla="*/ 122 h 124"/>
                <a:gd name="T14" fmla="*/ 25 w 207"/>
                <a:gd name="T15" fmla="*/ 124 h 124"/>
                <a:gd name="T16" fmla="*/ 0 w 207"/>
                <a:gd name="T17" fmla="*/ 120 h 124"/>
                <a:gd name="T18" fmla="*/ 27 w 207"/>
                <a:gd name="T19" fmla="*/ 118 h 124"/>
                <a:gd name="T20" fmla="*/ 54 w 207"/>
                <a:gd name="T21" fmla="*/ 108 h 124"/>
                <a:gd name="T22" fmla="*/ 77 w 207"/>
                <a:gd name="T23" fmla="*/ 91 h 124"/>
                <a:gd name="T24" fmla="*/ 100 w 207"/>
                <a:gd name="T25" fmla="*/ 73 h 124"/>
                <a:gd name="T26" fmla="*/ 122 w 207"/>
                <a:gd name="T27" fmla="*/ 50 h 124"/>
                <a:gd name="T28" fmla="*/ 147 w 207"/>
                <a:gd name="T29" fmla="*/ 29 h 124"/>
                <a:gd name="T30" fmla="*/ 172 w 207"/>
                <a:gd name="T31" fmla="*/ 11 h 124"/>
                <a:gd name="T32" fmla="*/ 203 w 207"/>
                <a:gd name="T33" fmla="*/ 0 h 124"/>
                <a:gd name="T34" fmla="*/ 207 w 207"/>
                <a:gd name="T35" fmla="*/ 4 h 124"/>
                <a:gd name="T36" fmla="*/ 207 w 207"/>
                <a:gd name="T37" fmla="*/ 21 h 124"/>
                <a:gd name="T38" fmla="*/ 205 w 207"/>
                <a:gd name="T39" fmla="*/ 29 h 124"/>
                <a:gd name="T40" fmla="*/ 203 w 207"/>
                <a:gd name="T41" fmla="*/ 41 h 124"/>
                <a:gd name="T42" fmla="*/ 203 w 207"/>
                <a:gd name="T43" fmla="*/ 50 h 124"/>
                <a:gd name="T44" fmla="*/ 203 w 207"/>
                <a:gd name="T45" fmla="*/ 6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7" h="124">
                  <a:moveTo>
                    <a:pt x="203" y="60"/>
                  </a:moveTo>
                  <a:lnTo>
                    <a:pt x="178" y="70"/>
                  </a:lnTo>
                  <a:lnTo>
                    <a:pt x="155" y="81"/>
                  </a:lnTo>
                  <a:lnTo>
                    <a:pt x="129" y="93"/>
                  </a:lnTo>
                  <a:lnTo>
                    <a:pt x="104" y="106"/>
                  </a:lnTo>
                  <a:lnTo>
                    <a:pt x="77" y="116"/>
                  </a:lnTo>
                  <a:lnTo>
                    <a:pt x="52" y="122"/>
                  </a:lnTo>
                  <a:lnTo>
                    <a:pt x="25" y="124"/>
                  </a:lnTo>
                  <a:lnTo>
                    <a:pt x="0" y="120"/>
                  </a:lnTo>
                  <a:lnTo>
                    <a:pt x="27" y="118"/>
                  </a:lnTo>
                  <a:lnTo>
                    <a:pt x="54" y="108"/>
                  </a:lnTo>
                  <a:lnTo>
                    <a:pt x="77" y="91"/>
                  </a:lnTo>
                  <a:lnTo>
                    <a:pt x="100" y="73"/>
                  </a:lnTo>
                  <a:lnTo>
                    <a:pt x="122" y="50"/>
                  </a:lnTo>
                  <a:lnTo>
                    <a:pt x="147" y="29"/>
                  </a:lnTo>
                  <a:lnTo>
                    <a:pt x="172" y="11"/>
                  </a:lnTo>
                  <a:lnTo>
                    <a:pt x="203" y="0"/>
                  </a:lnTo>
                  <a:lnTo>
                    <a:pt x="207" y="4"/>
                  </a:lnTo>
                  <a:lnTo>
                    <a:pt x="207" y="21"/>
                  </a:lnTo>
                  <a:lnTo>
                    <a:pt x="205" y="29"/>
                  </a:lnTo>
                  <a:lnTo>
                    <a:pt x="203" y="41"/>
                  </a:lnTo>
                  <a:lnTo>
                    <a:pt x="203" y="50"/>
                  </a:lnTo>
                  <a:lnTo>
                    <a:pt x="203"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32" name="Freeform 120">
              <a:extLst>
                <a:ext uri="{FF2B5EF4-FFF2-40B4-BE49-F238E27FC236}">
                  <a16:creationId xmlns:a16="http://schemas.microsoft.com/office/drawing/2014/main" id="{FD0766AC-6CE1-43BF-8BDC-5FEADC9FA697}"/>
                </a:ext>
              </a:extLst>
            </p:cNvPr>
            <p:cNvSpPr>
              <a:spLocks/>
            </p:cNvSpPr>
            <p:nvPr/>
          </p:nvSpPr>
          <p:spPr bwMode="auto">
            <a:xfrm>
              <a:off x="2091" y="3062"/>
              <a:ext cx="18" cy="47"/>
            </a:xfrm>
            <a:custGeom>
              <a:avLst/>
              <a:gdLst>
                <a:gd name="T0" fmla="*/ 35 w 35"/>
                <a:gd name="T1" fmla="*/ 95 h 95"/>
                <a:gd name="T2" fmla="*/ 25 w 35"/>
                <a:gd name="T3" fmla="*/ 87 h 95"/>
                <a:gd name="T4" fmla="*/ 18 w 35"/>
                <a:gd name="T5" fmla="*/ 79 h 95"/>
                <a:gd name="T6" fmla="*/ 10 w 35"/>
                <a:gd name="T7" fmla="*/ 68 h 95"/>
                <a:gd name="T8" fmla="*/ 6 w 35"/>
                <a:gd name="T9" fmla="*/ 56 h 95"/>
                <a:gd name="T10" fmla="*/ 0 w 35"/>
                <a:gd name="T11" fmla="*/ 41 h 95"/>
                <a:gd name="T12" fmla="*/ 2 w 35"/>
                <a:gd name="T13" fmla="*/ 27 h 95"/>
                <a:gd name="T14" fmla="*/ 4 w 35"/>
                <a:gd name="T15" fmla="*/ 12 h 95"/>
                <a:gd name="T16" fmla="*/ 12 w 35"/>
                <a:gd name="T17" fmla="*/ 0 h 95"/>
                <a:gd name="T18" fmla="*/ 35 w 35"/>
                <a:gd name="T19" fmla="*/ 0 h 95"/>
                <a:gd name="T20" fmla="*/ 35 w 35"/>
                <a:gd name="T21"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 h="95">
                  <a:moveTo>
                    <a:pt x="35" y="95"/>
                  </a:moveTo>
                  <a:lnTo>
                    <a:pt x="25" y="87"/>
                  </a:lnTo>
                  <a:lnTo>
                    <a:pt x="18" y="79"/>
                  </a:lnTo>
                  <a:lnTo>
                    <a:pt x="10" y="68"/>
                  </a:lnTo>
                  <a:lnTo>
                    <a:pt x="6" y="56"/>
                  </a:lnTo>
                  <a:lnTo>
                    <a:pt x="0" y="41"/>
                  </a:lnTo>
                  <a:lnTo>
                    <a:pt x="2" y="27"/>
                  </a:lnTo>
                  <a:lnTo>
                    <a:pt x="4" y="12"/>
                  </a:lnTo>
                  <a:lnTo>
                    <a:pt x="12" y="0"/>
                  </a:lnTo>
                  <a:lnTo>
                    <a:pt x="35" y="0"/>
                  </a:lnTo>
                  <a:lnTo>
                    <a:pt x="35" y="9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33" name="Freeform 121">
              <a:extLst>
                <a:ext uri="{FF2B5EF4-FFF2-40B4-BE49-F238E27FC236}">
                  <a16:creationId xmlns:a16="http://schemas.microsoft.com/office/drawing/2014/main" id="{C021C1C1-1F07-47D4-A80A-3BD8650807E6}"/>
                </a:ext>
              </a:extLst>
            </p:cNvPr>
            <p:cNvSpPr>
              <a:spLocks/>
            </p:cNvSpPr>
            <p:nvPr/>
          </p:nvSpPr>
          <p:spPr bwMode="auto">
            <a:xfrm>
              <a:off x="1857" y="3073"/>
              <a:ext cx="54" cy="103"/>
            </a:xfrm>
            <a:custGeom>
              <a:avLst/>
              <a:gdLst>
                <a:gd name="T0" fmla="*/ 107 w 107"/>
                <a:gd name="T1" fmla="*/ 206 h 206"/>
                <a:gd name="T2" fmla="*/ 91 w 107"/>
                <a:gd name="T3" fmla="*/ 194 h 206"/>
                <a:gd name="T4" fmla="*/ 79 w 107"/>
                <a:gd name="T5" fmla="*/ 183 h 206"/>
                <a:gd name="T6" fmla="*/ 64 w 107"/>
                <a:gd name="T7" fmla="*/ 169 h 206"/>
                <a:gd name="T8" fmla="*/ 52 w 107"/>
                <a:gd name="T9" fmla="*/ 155 h 206"/>
                <a:gd name="T10" fmla="*/ 39 w 107"/>
                <a:gd name="T11" fmla="*/ 142 h 206"/>
                <a:gd name="T12" fmla="*/ 25 w 107"/>
                <a:gd name="T13" fmla="*/ 128 h 206"/>
                <a:gd name="T14" fmla="*/ 12 w 107"/>
                <a:gd name="T15" fmla="*/ 117 h 206"/>
                <a:gd name="T16" fmla="*/ 0 w 107"/>
                <a:gd name="T17" fmla="*/ 109 h 206"/>
                <a:gd name="T18" fmla="*/ 107 w 107"/>
                <a:gd name="T19" fmla="*/ 0 h 206"/>
                <a:gd name="T20" fmla="*/ 107 w 107"/>
                <a:gd name="T21" fmla="*/ 20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7" h="206">
                  <a:moveTo>
                    <a:pt x="107" y="206"/>
                  </a:moveTo>
                  <a:lnTo>
                    <a:pt x="91" y="194"/>
                  </a:lnTo>
                  <a:lnTo>
                    <a:pt x="79" y="183"/>
                  </a:lnTo>
                  <a:lnTo>
                    <a:pt x="64" y="169"/>
                  </a:lnTo>
                  <a:lnTo>
                    <a:pt x="52" y="155"/>
                  </a:lnTo>
                  <a:lnTo>
                    <a:pt x="39" y="142"/>
                  </a:lnTo>
                  <a:lnTo>
                    <a:pt x="25" y="128"/>
                  </a:lnTo>
                  <a:lnTo>
                    <a:pt x="12" y="117"/>
                  </a:lnTo>
                  <a:lnTo>
                    <a:pt x="0" y="109"/>
                  </a:lnTo>
                  <a:lnTo>
                    <a:pt x="107" y="0"/>
                  </a:lnTo>
                  <a:lnTo>
                    <a:pt x="107" y="206"/>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34" name="Freeform 122">
              <a:extLst>
                <a:ext uri="{FF2B5EF4-FFF2-40B4-BE49-F238E27FC236}">
                  <a16:creationId xmlns:a16="http://schemas.microsoft.com/office/drawing/2014/main" id="{ADDBBCC6-028A-45AC-9DFD-6530C9B335E8}"/>
                </a:ext>
              </a:extLst>
            </p:cNvPr>
            <p:cNvSpPr>
              <a:spLocks/>
            </p:cNvSpPr>
            <p:nvPr/>
          </p:nvSpPr>
          <p:spPr bwMode="auto">
            <a:xfrm>
              <a:off x="1947" y="3083"/>
              <a:ext cx="32" cy="99"/>
            </a:xfrm>
            <a:custGeom>
              <a:avLst/>
              <a:gdLst>
                <a:gd name="T0" fmla="*/ 60 w 64"/>
                <a:gd name="T1" fmla="*/ 112 h 197"/>
                <a:gd name="T2" fmla="*/ 60 w 64"/>
                <a:gd name="T3" fmla="*/ 124 h 197"/>
                <a:gd name="T4" fmla="*/ 62 w 64"/>
                <a:gd name="T5" fmla="*/ 139 h 197"/>
                <a:gd name="T6" fmla="*/ 58 w 64"/>
                <a:gd name="T7" fmla="*/ 153 h 197"/>
                <a:gd name="T8" fmla="*/ 55 w 64"/>
                <a:gd name="T9" fmla="*/ 168 h 197"/>
                <a:gd name="T10" fmla="*/ 45 w 64"/>
                <a:gd name="T11" fmla="*/ 178 h 197"/>
                <a:gd name="T12" fmla="*/ 37 w 64"/>
                <a:gd name="T13" fmla="*/ 188 h 197"/>
                <a:gd name="T14" fmla="*/ 26 w 64"/>
                <a:gd name="T15" fmla="*/ 194 h 197"/>
                <a:gd name="T16" fmla="*/ 14 w 64"/>
                <a:gd name="T17" fmla="*/ 197 h 197"/>
                <a:gd name="T18" fmla="*/ 0 w 64"/>
                <a:gd name="T19" fmla="*/ 5 h 197"/>
                <a:gd name="T20" fmla="*/ 22 w 64"/>
                <a:gd name="T21" fmla="*/ 0 h 197"/>
                <a:gd name="T22" fmla="*/ 39 w 64"/>
                <a:gd name="T23" fmla="*/ 5 h 197"/>
                <a:gd name="T24" fmla="*/ 51 w 64"/>
                <a:gd name="T25" fmla="*/ 17 h 197"/>
                <a:gd name="T26" fmla="*/ 60 w 64"/>
                <a:gd name="T27" fmla="*/ 35 h 197"/>
                <a:gd name="T28" fmla="*/ 62 w 64"/>
                <a:gd name="T29" fmla="*/ 54 h 197"/>
                <a:gd name="T30" fmla="*/ 64 w 64"/>
                <a:gd name="T31" fmla="*/ 75 h 197"/>
                <a:gd name="T32" fmla="*/ 62 w 64"/>
                <a:gd name="T33" fmla="*/ 95 h 197"/>
                <a:gd name="T34" fmla="*/ 60 w 64"/>
                <a:gd name="T35" fmla="*/ 112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4" h="197">
                  <a:moveTo>
                    <a:pt x="60" y="112"/>
                  </a:moveTo>
                  <a:lnTo>
                    <a:pt x="60" y="124"/>
                  </a:lnTo>
                  <a:lnTo>
                    <a:pt x="62" y="139"/>
                  </a:lnTo>
                  <a:lnTo>
                    <a:pt x="58" y="153"/>
                  </a:lnTo>
                  <a:lnTo>
                    <a:pt x="55" y="168"/>
                  </a:lnTo>
                  <a:lnTo>
                    <a:pt x="45" y="178"/>
                  </a:lnTo>
                  <a:lnTo>
                    <a:pt x="37" y="188"/>
                  </a:lnTo>
                  <a:lnTo>
                    <a:pt x="26" y="194"/>
                  </a:lnTo>
                  <a:lnTo>
                    <a:pt x="14" y="197"/>
                  </a:lnTo>
                  <a:lnTo>
                    <a:pt x="0" y="5"/>
                  </a:lnTo>
                  <a:lnTo>
                    <a:pt x="22" y="0"/>
                  </a:lnTo>
                  <a:lnTo>
                    <a:pt x="39" y="5"/>
                  </a:lnTo>
                  <a:lnTo>
                    <a:pt x="51" y="17"/>
                  </a:lnTo>
                  <a:lnTo>
                    <a:pt x="60" y="35"/>
                  </a:lnTo>
                  <a:lnTo>
                    <a:pt x="62" y="54"/>
                  </a:lnTo>
                  <a:lnTo>
                    <a:pt x="64" y="75"/>
                  </a:lnTo>
                  <a:lnTo>
                    <a:pt x="62" y="95"/>
                  </a:lnTo>
                  <a:lnTo>
                    <a:pt x="60" y="11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35" name="Freeform 123">
              <a:extLst>
                <a:ext uri="{FF2B5EF4-FFF2-40B4-BE49-F238E27FC236}">
                  <a16:creationId xmlns:a16="http://schemas.microsoft.com/office/drawing/2014/main" id="{5BF2F65E-2603-4766-9A23-54D7730CC4F5}"/>
                </a:ext>
              </a:extLst>
            </p:cNvPr>
            <p:cNvSpPr>
              <a:spLocks/>
            </p:cNvSpPr>
            <p:nvPr/>
          </p:nvSpPr>
          <p:spPr bwMode="auto">
            <a:xfrm>
              <a:off x="2048" y="3103"/>
              <a:ext cx="24" cy="54"/>
            </a:xfrm>
            <a:custGeom>
              <a:avLst/>
              <a:gdLst>
                <a:gd name="T0" fmla="*/ 14 w 46"/>
                <a:gd name="T1" fmla="*/ 109 h 109"/>
                <a:gd name="T2" fmla="*/ 0 w 46"/>
                <a:gd name="T3" fmla="*/ 109 h 109"/>
                <a:gd name="T4" fmla="*/ 14 w 46"/>
                <a:gd name="T5" fmla="*/ 0 h 109"/>
                <a:gd name="T6" fmla="*/ 17 w 46"/>
                <a:gd name="T7" fmla="*/ 10 h 109"/>
                <a:gd name="T8" fmla="*/ 27 w 46"/>
                <a:gd name="T9" fmla="*/ 26 h 109"/>
                <a:gd name="T10" fmla="*/ 35 w 46"/>
                <a:gd name="T11" fmla="*/ 41 h 109"/>
                <a:gd name="T12" fmla="*/ 45 w 46"/>
                <a:gd name="T13" fmla="*/ 59 h 109"/>
                <a:gd name="T14" fmla="*/ 46 w 46"/>
                <a:gd name="T15" fmla="*/ 74 h 109"/>
                <a:gd name="T16" fmla="*/ 45 w 46"/>
                <a:gd name="T17" fmla="*/ 90 h 109"/>
                <a:gd name="T18" fmla="*/ 33 w 46"/>
                <a:gd name="T19" fmla="*/ 101 h 109"/>
                <a:gd name="T20" fmla="*/ 14 w 46"/>
                <a:gd name="T21"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109">
                  <a:moveTo>
                    <a:pt x="14" y="109"/>
                  </a:moveTo>
                  <a:lnTo>
                    <a:pt x="0" y="109"/>
                  </a:lnTo>
                  <a:lnTo>
                    <a:pt x="14" y="0"/>
                  </a:lnTo>
                  <a:lnTo>
                    <a:pt x="17" y="10"/>
                  </a:lnTo>
                  <a:lnTo>
                    <a:pt x="27" y="26"/>
                  </a:lnTo>
                  <a:lnTo>
                    <a:pt x="35" y="41"/>
                  </a:lnTo>
                  <a:lnTo>
                    <a:pt x="45" y="59"/>
                  </a:lnTo>
                  <a:lnTo>
                    <a:pt x="46" y="74"/>
                  </a:lnTo>
                  <a:lnTo>
                    <a:pt x="45" y="90"/>
                  </a:lnTo>
                  <a:lnTo>
                    <a:pt x="33" y="101"/>
                  </a:lnTo>
                  <a:lnTo>
                    <a:pt x="14" y="10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3436" name="Text Box 124">
            <a:extLst>
              <a:ext uri="{FF2B5EF4-FFF2-40B4-BE49-F238E27FC236}">
                <a16:creationId xmlns:a16="http://schemas.microsoft.com/office/drawing/2014/main" id="{6FAA0B76-D9BC-45E6-9EBE-1157DA2A36F3}"/>
              </a:ext>
            </a:extLst>
          </p:cNvPr>
          <p:cNvSpPr txBox="1">
            <a:spLocks noChangeArrowheads="1"/>
          </p:cNvSpPr>
          <p:nvPr/>
        </p:nvSpPr>
        <p:spPr bwMode="auto">
          <a:xfrm>
            <a:off x="228600" y="304800"/>
            <a:ext cx="8534400" cy="3567113"/>
          </a:xfrm>
          <a:prstGeom prst="rect">
            <a:avLst/>
          </a:prstGeom>
          <a:noFill/>
          <a:ln>
            <a:noFill/>
          </a:ln>
          <a:effectLst>
            <a:outerShdw dist="35921" dir="2700000" algn="ctr" rotWithShape="0">
              <a:schemeClr val="bg1">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r"/>
            <a:r>
              <a:rPr lang="en-US" altLang="en-US" sz="3200" b="1">
                <a:solidFill>
                  <a:srgbClr val="003300"/>
                </a:solidFill>
                <a:latin typeface="Tahoma" panose="020B0604030504040204" pitchFamily="34" charset="0"/>
              </a:rPr>
              <a:t>And are built upon the  </a:t>
            </a:r>
            <a:r>
              <a:rPr lang="en-US" altLang="en-US" sz="5000" b="1">
                <a:solidFill>
                  <a:srgbClr val="990000"/>
                </a:solidFill>
                <a:latin typeface="Tahoma" panose="020B0604030504040204" pitchFamily="34" charset="0"/>
              </a:rPr>
              <a:t>foundation</a:t>
            </a:r>
            <a:r>
              <a:rPr lang="en-US" altLang="en-US" sz="3200" b="1">
                <a:solidFill>
                  <a:srgbClr val="003300"/>
                </a:solidFill>
                <a:latin typeface="Tahoma" panose="020B0604030504040204" pitchFamily="34" charset="0"/>
              </a:rPr>
              <a:t> of the apostles and prophets, Jesus </a:t>
            </a:r>
          </a:p>
          <a:p>
            <a:pPr algn="r"/>
            <a:endParaRPr lang="en-US" altLang="en-US" sz="600" b="1">
              <a:solidFill>
                <a:srgbClr val="003300"/>
              </a:solidFill>
              <a:latin typeface="Tahoma" panose="020B0604030504040204" pitchFamily="34" charset="0"/>
            </a:endParaRPr>
          </a:p>
          <a:p>
            <a:pPr algn="r"/>
            <a:r>
              <a:rPr lang="en-US" altLang="en-US" sz="3200" b="1">
                <a:solidFill>
                  <a:srgbClr val="003300"/>
                </a:solidFill>
                <a:latin typeface="Tahoma" panose="020B0604030504040204" pitchFamily="34" charset="0"/>
              </a:rPr>
              <a:t>Christ himself being the chief</a:t>
            </a:r>
          </a:p>
          <a:p>
            <a:pPr algn="r"/>
            <a:r>
              <a:rPr lang="en-US" altLang="en-US" sz="5000" b="1">
                <a:solidFill>
                  <a:srgbClr val="990000"/>
                </a:solidFill>
                <a:latin typeface="Tahoma" panose="020B0604030504040204" pitchFamily="34" charset="0"/>
              </a:rPr>
              <a:t>corner stone</a:t>
            </a:r>
            <a:r>
              <a:rPr lang="en-US" altLang="en-US" sz="3200" b="1">
                <a:solidFill>
                  <a:srgbClr val="003300"/>
                </a:solidFill>
                <a:latin typeface="Tahoma" panose="020B0604030504040204" pitchFamily="34" charset="0"/>
              </a:rPr>
              <a:t>. </a:t>
            </a:r>
            <a:endParaRPr lang="en-US" altLang="en-US" sz="5200" b="1">
              <a:latin typeface="Tahoma" panose="020B0604030504040204" pitchFamily="34" charset="0"/>
            </a:endParaRPr>
          </a:p>
          <a:p>
            <a:pPr algn="r"/>
            <a:endParaRPr lang="en-US" altLang="en-US" sz="1600" b="1" i="1">
              <a:solidFill>
                <a:srgbClr val="003300"/>
              </a:solidFill>
            </a:endParaRPr>
          </a:p>
          <a:p>
            <a:pPr algn="r"/>
            <a:r>
              <a:rPr lang="en-US" altLang="en-US" sz="2400" b="1" i="1">
                <a:solidFill>
                  <a:srgbClr val="000066"/>
                </a:solidFill>
              </a:rPr>
              <a:t>Ephesians 2:20</a:t>
            </a:r>
          </a:p>
          <a:p>
            <a:pPr>
              <a:lnSpc>
                <a:spcPct val="75000"/>
              </a:lnSpc>
            </a:pPr>
            <a:endParaRPr lang="en-US" altLang="en-US" sz="2400" b="1" i="1">
              <a:solidFill>
                <a:srgbClr val="000066"/>
              </a:solidFill>
              <a:latin typeface="Bodoni MT Black" panose="02070A03080606020203" pitchFamily="18" charset="0"/>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13436"/>
                                        </p:tgtEl>
                                        <p:attrNameLst>
                                          <p:attrName>style.visibility</p:attrName>
                                        </p:attrNameLst>
                                      </p:cBhvr>
                                      <p:to>
                                        <p:strVal val="visible"/>
                                      </p:to>
                                    </p:set>
                                    <p:animScale>
                                      <p:cBhvr>
                                        <p:cTn id="7" dur="5000" decel="50000" fill="hold">
                                          <p:stCondLst>
                                            <p:cond delay="0"/>
                                          </p:stCondLst>
                                        </p:cTn>
                                        <p:tgtEl>
                                          <p:spTgt spid="1343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5000" decel="50000" fill="hold">
                                          <p:stCondLst>
                                            <p:cond delay="0"/>
                                          </p:stCondLst>
                                        </p:cTn>
                                        <p:tgtEl>
                                          <p:spTgt spid="13436"/>
                                        </p:tgtEl>
                                        <p:attrNameLst>
                                          <p:attrName>ppt_x</p:attrName>
                                          <p:attrName>ppt_y</p:attrName>
                                        </p:attrNameLst>
                                      </p:cBhvr>
                                    </p:animMotion>
                                    <p:animEffect transition="in" filter="fade">
                                      <p:cBhvr>
                                        <p:cTn id="9" dur="5000"/>
                                        <p:tgtEl>
                                          <p:spTgt spid="13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36"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CC"/>
            </a:gs>
            <a:gs pos="100000">
              <a:srgbClr val="00CC00"/>
            </a:gs>
          </a:gsLst>
          <a:lin ang="2700000" scaled="1"/>
        </a:gradFill>
        <a:effectLst/>
      </p:bgPr>
    </p:bg>
    <p:spTree>
      <p:nvGrpSpPr>
        <p:cNvPr id="1" name=""/>
        <p:cNvGrpSpPr/>
        <p:nvPr/>
      </p:nvGrpSpPr>
      <p:grpSpPr>
        <a:xfrm>
          <a:off x="0" y="0"/>
          <a:ext cx="0" cy="0"/>
          <a:chOff x="0" y="0"/>
          <a:chExt cx="0" cy="0"/>
        </a:xfrm>
      </p:grpSpPr>
      <p:sp>
        <p:nvSpPr>
          <p:cNvPr id="41986" name="Text Box 2">
            <a:extLst>
              <a:ext uri="{FF2B5EF4-FFF2-40B4-BE49-F238E27FC236}">
                <a16:creationId xmlns:a16="http://schemas.microsoft.com/office/drawing/2014/main" id="{896330DA-5815-440E-A624-86FDFE2D5872}"/>
              </a:ext>
            </a:extLst>
          </p:cNvPr>
          <p:cNvSpPr txBox="1">
            <a:spLocks noChangeArrowheads="1"/>
          </p:cNvSpPr>
          <p:nvPr/>
        </p:nvSpPr>
        <p:spPr bwMode="auto">
          <a:xfrm>
            <a:off x="0" y="182563"/>
            <a:ext cx="9144000" cy="10064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000" b="1" i="1">
                <a:solidFill>
                  <a:srgbClr val="800000"/>
                </a:solidFill>
                <a:latin typeface="Tahoma" panose="020B0604030504040204" pitchFamily="34" charset="0"/>
              </a:rPr>
              <a:t>Hebrews 6:19</a:t>
            </a:r>
          </a:p>
        </p:txBody>
      </p:sp>
      <p:sp>
        <p:nvSpPr>
          <p:cNvPr id="41987" name="Text Box 3">
            <a:extLst>
              <a:ext uri="{FF2B5EF4-FFF2-40B4-BE49-F238E27FC236}">
                <a16:creationId xmlns:a16="http://schemas.microsoft.com/office/drawing/2014/main" id="{6741C124-9F9A-4FEC-BE4F-ECED0584A1EF}"/>
              </a:ext>
            </a:extLst>
          </p:cNvPr>
          <p:cNvSpPr txBox="1">
            <a:spLocks noChangeArrowheads="1"/>
          </p:cNvSpPr>
          <p:nvPr/>
        </p:nvSpPr>
        <p:spPr bwMode="auto">
          <a:xfrm>
            <a:off x="328613" y="1387475"/>
            <a:ext cx="8501062" cy="4203700"/>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5400" b="1"/>
              <a:t>Which hope we have as an anchor of the soul, both sure and stedfast, and which entereth into that within the veil;</a:t>
            </a:r>
            <a:r>
              <a:rPr lang="en-US" altLang="en-US" sz="5400"/>
              <a:t> </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1986"/>
                                        </p:tgtEl>
                                        <p:attrNameLst>
                                          <p:attrName>style.visibility</p:attrName>
                                        </p:attrNameLst>
                                      </p:cBhvr>
                                      <p:to>
                                        <p:strVal val="visible"/>
                                      </p:to>
                                    </p:set>
                                    <p:anim calcmode="lin" valueType="num">
                                      <p:cBhvr>
                                        <p:cTn id="7" dur="500" fill="hold"/>
                                        <p:tgtEl>
                                          <p:spTgt spid="4198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1986"/>
                                        </p:tgtEl>
                                        <p:attrNameLst>
                                          <p:attrName>ppt_y</p:attrName>
                                        </p:attrNameLst>
                                      </p:cBhvr>
                                      <p:tavLst>
                                        <p:tav tm="0">
                                          <p:val>
                                            <p:strVal val="#ppt_y"/>
                                          </p:val>
                                        </p:tav>
                                        <p:tav tm="100000">
                                          <p:val>
                                            <p:strVal val="#ppt_y"/>
                                          </p:val>
                                        </p:tav>
                                      </p:tavLst>
                                    </p:anim>
                                    <p:anim calcmode="lin" valueType="num">
                                      <p:cBhvr>
                                        <p:cTn id="9" dur="500" fill="hold"/>
                                        <p:tgtEl>
                                          <p:spTgt spid="4198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198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1986"/>
                                        </p:tgtEl>
                                      </p:cBhvr>
                                    </p:animEffect>
                                  </p:childTnLst>
                                </p:cTn>
                              </p:par>
                            </p:childTnLst>
                          </p:cTn>
                        </p:par>
                        <p:par>
                          <p:cTn id="12" fill="hold" nodeType="afterGroup">
                            <p:stCondLst>
                              <p:cond delay="1000"/>
                            </p:stCondLst>
                            <p:childTnLst>
                              <p:par>
                                <p:cTn id="13" presetID="52" presetClass="entr" presetSubtype="0" fill="hold" grpId="0" nodeType="afterEffect">
                                  <p:stCondLst>
                                    <p:cond delay="0"/>
                                  </p:stCondLst>
                                  <p:childTnLst>
                                    <p:set>
                                      <p:cBhvr>
                                        <p:cTn id="14" dur="1" fill="hold">
                                          <p:stCondLst>
                                            <p:cond delay="0"/>
                                          </p:stCondLst>
                                        </p:cTn>
                                        <p:tgtEl>
                                          <p:spTgt spid="41987"/>
                                        </p:tgtEl>
                                        <p:attrNameLst>
                                          <p:attrName>style.visibility</p:attrName>
                                        </p:attrNameLst>
                                      </p:cBhvr>
                                      <p:to>
                                        <p:strVal val="visible"/>
                                      </p:to>
                                    </p:set>
                                    <p:animScale>
                                      <p:cBhvr>
                                        <p:cTn id="15" dur="1000" decel="50000" fill="hold">
                                          <p:stCondLst>
                                            <p:cond delay="0"/>
                                          </p:stCondLst>
                                        </p:cTn>
                                        <p:tgtEl>
                                          <p:spTgt spid="4198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41987"/>
                                        </p:tgtEl>
                                        <p:attrNameLst>
                                          <p:attrName>ppt_x</p:attrName>
                                          <p:attrName>ppt_y</p:attrName>
                                        </p:attrNameLst>
                                      </p:cBhvr>
                                    </p:animMotion>
                                    <p:animEffect transition="in" filter="fade">
                                      <p:cBhvr>
                                        <p:cTn id="17" dur="1000"/>
                                        <p:tgtEl>
                                          <p:spTgt spid="419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autoUpdateAnimBg="0"/>
      <p:bldP spid="41987"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7893" name="Picture 5" descr="New Jerusalem by Duncan Long">
            <a:hlinkClick r:id="rId2"/>
            <a:extLst>
              <a:ext uri="{FF2B5EF4-FFF2-40B4-BE49-F238E27FC236}">
                <a16:creationId xmlns:a16="http://schemas.microsoft.com/office/drawing/2014/main" id="{B33BDCF9-393F-43B1-B65A-CE9505A72529}"/>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563688" y="0"/>
            <a:ext cx="6054725" cy="6858000"/>
          </a:xfrm>
          <a:prstGeom prst="rect">
            <a:avLst/>
          </a:prstGeom>
          <a:noFill/>
          <a:ln w="635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nodeType="afterEffect">
                                  <p:stCondLst>
                                    <p:cond delay="0"/>
                                  </p:stCondLst>
                                  <p:childTnLst>
                                    <p:set>
                                      <p:cBhvr>
                                        <p:cTn id="6" dur="1" fill="hold">
                                          <p:stCondLst>
                                            <p:cond delay="0"/>
                                          </p:stCondLst>
                                        </p:cTn>
                                        <p:tgtEl>
                                          <p:spTgt spid="37893"/>
                                        </p:tgtEl>
                                        <p:attrNameLst>
                                          <p:attrName>style.visibility</p:attrName>
                                        </p:attrNameLst>
                                      </p:cBhvr>
                                      <p:to>
                                        <p:strVal val="visible"/>
                                      </p:to>
                                    </p:set>
                                    <p:animEffect transition="in" filter="fade">
                                      <p:cBhvr>
                                        <p:cTn id="7" dur="5000"/>
                                        <p:tgtEl>
                                          <p:spTgt spid="37893"/>
                                        </p:tgtEl>
                                      </p:cBhvr>
                                    </p:animEffect>
                                    <p:anim calcmode="lin" valueType="num">
                                      <p:cBhvr>
                                        <p:cTn id="8" dur="5000" fill="hold"/>
                                        <p:tgtEl>
                                          <p:spTgt spid="37893"/>
                                        </p:tgtEl>
                                        <p:attrNameLst>
                                          <p:attrName>ppt_x</p:attrName>
                                        </p:attrNameLst>
                                      </p:cBhvr>
                                      <p:tavLst>
                                        <p:tav tm="0">
                                          <p:val>
                                            <p:strVal val="#ppt_x"/>
                                          </p:val>
                                        </p:tav>
                                        <p:tav tm="100000">
                                          <p:val>
                                            <p:strVal val="#ppt_x"/>
                                          </p:val>
                                        </p:tav>
                                      </p:tavLst>
                                    </p:anim>
                                    <p:anim calcmode="lin" valueType="num">
                                      <p:cBhvr>
                                        <p:cTn id="9" dur="5000" fill="hold"/>
                                        <p:tgtEl>
                                          <p:spTgt spid="3789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CC"/>
            </a:gs>
            <a:gs pos="100000">
              <a:srgbClr val="00CC00"/>
            </a:gs>
          </a:gsLst>
          <a:lin ang="2700000" scaled="1"/>
        </a:gradFill>
        <a:effectLst/>
      </p:bgPr>
    </p:bg>
    <p:spTree>
      <p:nvGrpSpPr>
        <p:cNvPr id="1" name=""/>
        <p:cNvGrpSpPr/>
        <p:nvPr/>
      </p:nvGrpSpPr>
      <p:grpSpPr>
        <a:xfrm>
          <a:off x="0" y="0"/>
          <a:ext cx="0" cy="0"/>
          <a:chOff x="0" y="0"/>
          <a:chExt cx="0" cy="0"/>
        </a:xfrm>
      </p:grpSpPr>
      <p:sp>
        <p:nvSpPr>
          <p:cNvPr id="43010" name="Text Box 2">
            <a:extLst>
              <a:ext uri="{FF2B5EF4-FFF2-40B4-BE49-F238E27FC236}">
                <a16:creationId xmlns:a16="http://schemas.microsoft.com/office/drawing/2014/main" id="{718879B6-1011-402E-857E-7E8EB8869565}"/>
              </a:ext>
            </a:extLst>
          </p:cNvPr>
          <p:cNvSpPr txBox="1">
            <a:spLocks noChangeArrowheads="1"/>
          </p:cNvSpPr>
          <p:nvPr/>
        </p:nvSpPr>
        <p:spPr bwMode="auto">
          <a:xfrm>
            <a:off x="0" y="182563"/>
            <a:ext cx="9144000" cy="10064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000" b="1" i="1">
                <a:solidFill>
                  <a:srgbClr val="800000"/>
                </a:solidFill>
                <a:latin typeface="Tahoma" panose="020B0604030504040204" pitchFamily="34" charset="0"/>
              </a:rPr>
              <a:t>Revelation 21:2-3</a:t>
            </a:r>
          </a:p>
        </p:txBody>
      </p:sp>
      <p:sp>
        <p:nvSpPr>
          <p:cNvPr id="43011" name="Text Box 3">
            <a:extLst>
              <a:ext uri="{FF2B5EF4-FFF2-40B4-BE49-F238E27FC236}">
                <a16:creationId xmlns:a16="http://schemas.microsoft.com/office/drawing/2014/main" id="{2DC28D28-A503-4DB8-9DF3-197C2C17BDB0}"/>
              </a:ext>
            </a:extLst>
          </p:cNvPr>
          <p:cNvSpPr txBox="1">
            <a:spLocks noChangeArrowheads="1"/>
          </p:cNvSpPr>
          <p:nvPr/>
        </p:nvSpPr>
        <p:spPr bwMode="auto">
          <a:xfrm>
            <a:off x="328613" y="1387475"/>
            <a:ext cx="8501062" cy="4749800"/>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3400" b="1"/>
              <a:t>And I John saw the holy city, new Jerusalem, coming down from God out of heaven, prepared as a bride adorned for her husband. And I heard a great voice out of heaven saying, Behold, the tabernacle of God is with men, and he will dwell with them, and they shall be his people, and God himself shall be with them, and be their God. </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3010"/>
                                        </p:tgtEl>
                                        <p:attrNameLst>
                                          <p:attrName>style.visibility</p:attrName>
                                        </p:attrNameLst>
                                      </p:cBhvr>
                                      <p:to>
                                        <p:strVal val="visible"/>
                                      </p:to>
                                    </p:set>
                                    <p:anim calcmode="lin" valueType="num">
                                      <p:cBhvr>
                                        <p:cTn id="7" dur="500" fill="hold"/>
                                        <p:tgtEl>
                                          <p:spTgt spid="4301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3010"/>
                                        </p:tgtEl>
                                        <p:attrNameLst>
                                          <p:attrName>ppt_y</p:attrName>
                                        </p:attrNameLst>
                                      </p:cBhvr>
                                      <p:tavLst>
                                        <p:tav tm="0">
                                          <p:val>
                                            <p:strVal val="#ppt_y"/>
                                          </p:val>
                                        </p:tav>
                                        <p:tav tm="100000">
                                          <p:val>
                                            <p:strVal val="#ppt_y"/>
                                          </p:val>
                                        </p:tav>
                                      </p:tavLst>
                                    </p:anim>
                                    <p:anim calcmode="lin" valueType="num">
                                      <p:cBhvr>
                                        <p:cTn id="9" dur="500" fill="hold"/>
                                        <p:tgtEl>
                                          <p:spTgt spid="4301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30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3010"/>
                                        </p:tgtEl>
                                      </p:cBhvr>
                                    </p:animEffect>
                                  </p:childTnLst>
                                </p:cTn>
                              </p:par>
                            </p:childTnLst>
                          </p:cTn>
                        </p:par>
                        <p:par>
                          <p:cTn id="12" fill="hold" nodeType="afterGroup">
                            <p:stCondLst>
                              <p:cond delay="1250"/>
                            </p:stCondLst>
                            <p:childTnLst>
                              <p:par>
                                <p:cTn id="13" presetID="52" presetClass="entr" presetSubtype="0" fill="hold" grpId="0" nodeType="afterEffect">
                                  <p:stCondLst>
                                    <p:cond delay="0"/>
                                  </p:stCondLst>
                                  <p:childTnLst>
                                    <p:set>
                                      <p:cBhvr>
                                        <p:cTn id="14" dur="1" fill="hold">
                                          <p:stCondLst>
                                            <p:cond delay="0"/>
                                          </p:stCondLst>
                                        </p:cTn>
                                        <p:tgtEl>
                                          <p:spTgt spid="43011"/>
                                        </p:tgtEl>
                                        <p:attrNameLst>
                                          <p:attrName>style.visibility</p:attrName>
                                        </p:attrNameLst>
                                      </p:cBhvr>
                                      <p:to>
                                        <p:strVal val="visible"/>
                                      </p:to>
                                    </p:set>
                                    <p:animScale>
                                      <p:cBhvr>
                                        <p:cTn id="15" dur="1000" decel="50000" fill="hold">
                                          <p:stCondLst>
                                            <p:cond delay="0"/>
                                          </p:stCondLst>
                                        </p:cTn>
                                        <p:tgtEl>
                                          <p:spTgt spid="430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43011"/>
                                        </p:tgtEl>
                                        <p:attrNameLst>
                                          <p:attrName>ppt_x</p:attrName>
                                          <p:attrName>ppt_y</p:attrName>
                                        </p:attrNameLst>
                                      </p:cBhvr>
                                    </p:animMotion>
                                    <p:animEffect transition="in" filter="fade">
                                      <p:cBhvr>
                                        <p:cTn id="17" dur="1000"/>
                                        <p:tgtEl>
                                          <p:spTgt spid="430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utoUpdateAnimBg="0"/>
      <p:bldP spid="43011"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Oval 2">
            <a:extLst>
              <a:ext uri="{FF2B5EF4-FFF2-40B4-BE49-F238E27FC236}">
                <a16:creationId xmlns:a16="http://schemas.microsoft.com/office/drawing/2014/main" id="{2CB4A017-BCA0-4A57-97AF-E4A6B7284688}"/>
              </a:ext>
            </a:extLst>
          </p:cNvPr>
          <p:cNvSpPr>
            <a:spLocks noChangeArrowheads="1"/>
          </p:cNvSpPr>
          <p:nvPr/>
        </p:nvSpPr>
        <p:spPr bwMode="auto">
          <a:xfrm rot="259663">
            <a:off x="-3124200" y="4343400"/>
            <a:ext cx="13792200" cy="3733800"/>
          </a:xfrm>
          <a:prstGeom prst="ellipse">
            <a:avLst/>
          </a:prstGeom>
          <a:solidFill>
            <a:srgbClr val="00CC00"/>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45059" name="Group 3">
            <a:extLst>
              <a:ext uri="{FF2B5EF4-FFF2-40B4-BE49-F238E27FC236}">
                <a16:creationId xmlns:a16="http://schemas.microsoft.com/office/drawing/2014/main" id="{717170F9-D868-49F0-B583-BCDA575FAF7E}"/>
              </a:ext>
            </a:extLst>
          </p:cNvPr>
          <p:cNvGrpSpPr>
            <a:grpSpLocks/>
          </p:cNvGrpSpPr>
          <p:nvPr/>
        </p:nvGrpSpPr>
        <p:grpSpPr bwMode="auto">
          <a:xfrm>
            <a:off x="152400" y="1828800"/>
            <a:ext cx="6705600" cy="4800600"/>
            <a:chOff x="418" y="672"/>
            <a:chExt cx="2957" cy="2557"/>
          </a:xfrm>
        </p:grpSpPr>
        <p:sp>
          <p:nvSpPr>
            <p:cNvPr id="45060" name="AutoShape 4">
              <a:extLst>
                <a:ext uri="{FF2B5EF4-FFF2-40B4-BE49-F238E27FC236}">
                  <a16:creationId xmlns:a16="http://schemas.microsoft.com/office/drawing/2014/main" id="{68F5A3F8-F2C0-4070-8DDB-799034B331A2}"/>
                </a:ext>
              </a:extLst>
            </p:cNvPr>
            <p:cNvSpPr>
              <a:spLocks noChangeAspect="1" noChangeArrowheads="1" noTextEdit="1"/>
            </p:cNvSpPr>
            <p:nvPr/>
          </p:nvSpPr>
          <p:spPr bwMode="auto">
            <a:xfrm>
              <a:off x="432" y="672"/>
              <a:ext cx="2943" cy="2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5061" name="Freeform 5">
              <a:extLst>
                <a:ext uri="{FF2B5EF4-FFF2-40B4-BE49-F238E27FC236}">
                  <a16:creationId xmlns:a16="http://schemas.microsoft.com/office/drawing/2014/main" id="{898BD1C1-7B32-4D03-B2E3-2A0C0CA46E03}"/>
                </a:ext>
              </a:extLst>
            </p:cNvPr>
            <p:cNvSpPr>
              <a:spLocks/>
            </p:cNvSpPr>
            <p:nvPr/>
          </p:nvSpPr>
          <p:spPr bwMode="auto">
            <a:xfrm>
              <a:off x="748" y="1947"/>
              <a:ext cx="2050" cy="179"/>
            </a:xfrm>
            <a:custGeom>
              <a:avLst/>
              <a:gdLst>
                <a:gd name="T0" fmla="*/ 4100 w 4100"/>
                <a:gd name="T1" fmla="*/ 0 h 359"/>
                <a:gd name="T2" fmla="*/ 4098 w 4100"/>
                <a:gd name="T3" fmla="*/ 39 h 359"/>
                <a:gd name="T4" fmla="*/ 4096 w 4100"/>
                <a:gd name="T5" fmla="*/ 84 h 359"/>
                <a:gd name="T6" fmla="*/ 4094 w 4100"/>
                <a:gd name="T7" fmla="*/ 132 h 359"/>
                <a:gd name="T8" fmla="*/ 4094 w 4100"/>
                <a:gd name="T9" fmla="*/ 183 h 359"/>
                <a:gd name="T10" fmla="*/ 4090 w 4100"/>
                <a:gd name="T11" fmla="*/ 231 h 359"/>
                <a:gd name="T12" fmla="*/ 4088 w 4100"/>
                <a:gd name="T13" fmla="*/ 280 h 359"/>
                <a:gd name="T14" fmla="*/ 4088 w 4100"/>
                <a:gd name="T15" fmla="*/ 322 h 359"/>
                <a:gd name="T16" fmla="*/ 4088 w 4100"/>
                <a:gd name="T17" fmla="*/ 359 h 359"/>
                <a:gd name="T18" fmla="*/ 3805 w 4100"/>
                <a:gd name="T19" fmla="*/ 351 h 359"/>
                <a:gd name="T20" fmla="*/ 3363 w 4100"/>
                <a:gd name="T21" fmla="*/ 347 h 359"/>
                <a:gd name="T22" fmla="*/ 2805 w 4100"/>
                <a:gd name="T23" fmla="*/ 344 h 359"/>
                <a:gd name="T24" fmla="*/ 2184 w 4100"/>
                <a:gd name="T25" fmla="*/ 342 h 359"/>
                <a:gd name="T26" fmla="*/ 1542 w 4100"/>
                <a:gd name="T27" fmla="*/ 336 h 359"/>
                <a:gd name="T28" fmla="*/ 933 w 4100"/>
                <a:gd name="T29" fmla="*/ 328 h 359"/>
                <a:gd name="T30" fmla="*/ 402 w 4100"/>
                <a:gd name="T31" fmla="*/ 316 h 359"/>
                <a:gd name="T32" fmla="*/ 0 w 4100"/>
                <a:gd name="T33" fmla="*/ 299 h 359"/>
                <a:gd name="T34" fmla="*/ 0 w 4100"/>
                <a:gd name="T35" fmla="*/ 266 h 359"/>
                <a:gd name="T36" fmla="*/ 0 w 4100"/>
                <a:gd name="T37" fmla="*/ 233 h 359"/>
                <a:gd name="T38" fmla="*/ 0 w 4100"/>
                <a:gd name="T39" fmla="*/ 198 h 359"/>
                <a:gd name="T40" fmla="*/ 0 w 4100"/>
                <a:gd name="T41" fmla="*/ 163 h 359"/>
                <a:gd name="T42" fmla="*/ 0 w 4100"/>
                <a:gd name="T43" fmla="*/ 126 h 359"/>
                <a:gd name="T44" fmla="*/ 4 w 4100"/>
                <a:gd name="T45" fmla="*/ 90 h 359"/>
                <a:gd name="T46" fmla="*/ 6 w 4100"/>
                <a:gd name="T47" fmla="*/ 51 h 359"/>
                <a:gd name="T48" fmla="*/ 12 w 4100"/>
                <a:gd name="T49" fmla="*/ 12 h 359"/>
                <a:gd name="T50" fmla="*/ 545 w 4100"/>
                <a:gd name="T51" fmla="*/ 6 h 359"/>
                <a:gd name="T52" fmla="*/ 1073 w 4100"/>
                <a:gd name="T53" fmla="*/ 6 h 359"/>
                <a:gd name="T54" fmla="*/ 1591 w 4100"/>
                <a:gd name="T55" fmla="*/ 6 h 359"/>
                <a:gd name="T56" fmla="*/ 2104 w 4100"/>
                <a:gd name="T57" fmla="*/ 6 h 359"/>
                <a:gd name="T58" fmla="*/ 2611 w 4100"/>
                <a:gd name="T59" fmla="*/ 4 h 359"/>
                <a:gd name="T60" fmla="*/ 3111 w 4100"/>
                <a:gd name="T61" fmla="*/ 4 h 359"/>
                <a:gd name="T62" fmla="*/ 3606 w 4100"/>
                <a:gd name="T63" fmla="*/ 2 h 359"/>
                <a:gd name="T64" fmla="*/ 4100 w 4100"/>
                <a:gd name="T65" fmla="*/ 0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100" h="359">
                  <a:moveTo>
                    <a:pt x="4100" y="0"/>
                  </a:moveTo>
                  <a:lnTo>
                    <a:pt x="4098" y="39"/>
                  </a:lnTo>
                  <a:lnTo>
                    <a:pt x="4096" y="84"/>
                  </a:lnTo>
                  <a:lnTo>
                    <a:pt x="4094" y="132"/>
                  </a:lnTo>
                  <a:lnTo>
                    <a:pt x="4094" y="183"/>
                  </a:lnTo>
                  <a:lnTo>
                    <a:pt x="4090" y="231"/>
                  </a:lnTo>
                  <a:lnTo>
                    <a:pt x="4088" y="280"/>
                  </a:lnTo>
                  <a:lnTo>
                    <a:pt x="4088" y="322"/>
                  </a:lnTo>
                  <a:lnTo>
                    <a:pt x="4088" y="359"/>
                  </a:lnTo>
                  <a:lnTo>
                    <a:pt x="3805" y="351"/>
                  </a:lnTo>
                  <a:lnTo>
                    <a:pt x="3363" y="347"/>
                  </a:lnTo>
                  <a:lnTo>
                    <a:pt x="2805" y="344"/>
                  </a:lnTo>
                  <a:lnTo>
                    <a:pt x="2184" y="342"/>
                  </a:lnTo>
                  <a:lnTo>
                    <a:pt x="1542" y="336"/>
                  </a:lnTo>
                  <a:lnTo>
                    <a:pt x="933" y="328"/>
                  </a:lnTo>
                  <a:lnTo>
                    <a:pt x="402" y="316"/>
                  </a:lnTo>
                  <a:lnTo>
                    <a:pt x="0" y="299"/>
                  </a:lnTo>
                  <a:lnTo>
                    <a:pt x="0" y="266"/>
                  </a:lnTo>
                  <a:lnTo>
                    <a:pt x="0" y="233"/>
                  </a:lnTo>
                  <a:lnTo>
                    <a:pt x="0" y="198"/>
                  </a:lnTo>
                  <a:lnTo>
                    <a:pt x="0" y="163"/>
                  </a:lnTo>
                  <a:lnTo>
                    <a:pt x="0" y="126"/>
                  </a:lnTo>
                  <a:lnTo>
                    <a:pt x="4" y="90"/>
                  </a:lnTo>
                  <a:lnTo>
                    <a:pt x="6" y="51"/>
                  </a:lnTo>
                  <a:lnTo>
                    <a:pt x="12" y="12"/>
                  </a:lnTo>
                  <a:lnTo>
                    <a:pt x="545" y="6"/>
                  </a:lnTo>
                  <a:lnTo>
                    <a:pt x="1073" y="6"/>
                  </a:lnTo>
                  <a:lnTo>
                    <a:pt x="1591" y="6"/>
                  </a:lnTo>
                  <a:lnTo>
                    <a:pt x="2104" y="6"/>
                  </a:lnTo>
                  <a:lnTo>
                    <a:pt x="2611" y="4"/>
                  </a:lnTo>
                  <a:lnTo>
                    <a:pt x="3111" y="4"/>
                  </a:lnTo>
                  <a:lnTo>
                    <a:pt x="3606" y="2"/>
                  </a:lnTo>
                  <a:lnTo>
                    <a:pt x="4100" y="0"/>
                  </a:lnTo>
                  <a:close/>
                </a:path>
              </a:pathLst>
            </a:custGeom>
            <a:solidFill>
              <a:srgbClr val="3F72F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62" name="Freeform 6">
              <a:extLst>
                <a:ext uri="{FF2B5EF4-FFF2-40B4-BE49-F238E27FC236}">
                  <a16:creationId xmlns:a16="http://schemas.microsoft.com/office/drawing/2014/main" id="{36F1B7F5-563C-4C66-B3EA-1BF9E1420976}"/>
                </a:ext>
              </a:extLst>
            </p:cNvPr>
            <p:cNvSpPr>
              <a:spLocks/>
            </p:cNvSpPr>
            <p:nvPr/>
          </p:nvSpPr>
          <p:spPr bwMode="auto">
            <a:xfrm>
              <a:off x="418" y="1054"/>
              <a:ext cx="2926" cy="1602"/>
            </a:xfrm>
            <a:custGeom>
              <a:avLst/>
              <a:gdLst>
                <a:gd name="T0" fmla="*/ 3031 w 5851"/>
                <a:gd name="T1" fmla="*/ 95 h 3205"/>
                <a:gd name="T2" fmla="*/ 3306 w 5851"/>
                <a:gd name="T3" fmla="*/ 248 h 3205"/>
                <a:gd name="T4" fmla="*/ 3584 w 5851"/>
                <a:gd name="T5" fmla="*/ 407 h 3205"/>
                <a:gd name="T6" fmla="*/ 3795 w 5851"/>
                <a:gd name="T7" fmla="*/ 644 h 3205"/>
                <a:gd name="T8" fmla="*/ 3997 w 5851"/>
                <a:gd name="T9" fmla="*/ 888 h 3205"/>
                <a:gd name="T10" fmla="*/ 4111 w 5851"/>
                <a:gd name="T11" fmla="*/ 1095 h 3205"/>
                <a:gd name="T12" fmla="*/ 4334 w 5851"/>
                <a:gd name="T13" fmla="*/ 1109 h 3205"/>
                <a:gd name="T14" fmla="*/ 4521 w 5851"/>
                <a:gd name="T15" fmla="*/ 1206 h 3205"/>
                <a:gd name="T16" fmla="*/ 4689 w 5851"/>
                <a:gd name="T17" fmla="*/ 1248 h 3205"/>
                <a:gd name="T18" fmla="*/ 4852 w 5851"/>
                <a:gd name="T19" fmla="*/ 1316 h 3205"/>
                <a:gd name="T20" fmla="*/ 5023 w 5851"/>
                <a:gd name="T21" fmla="*/ 1390 h 3205"/>
                <a:gd name="T22" fmla="*/ 5331 w 5851"/>
                <a:gd name="T23" fmla="*/ 1739 h 3205"/>
                <a:gd name="T24" fmla="*/ 5684 w 5851"/>
                <a:gd name="T25" fmla="*/ 2047 h 3205"/>
                <a:gd name="T26" fmla="*/ 5810 w 5851"/>
                <a:gd name="T27" fmla="*/ 2373 h 3205"/>
                <a:gd name="T28" fmla="*/ 5661 w 5851"/>
                <a:gd name="T29" fmla="*/ 2588 h 3205"/>
                <a:gd name="T30" fmla="*/ 5459 w 5851"/>
                <a:gd name="T31" fmla="*/ 2720 h 3205"/>
                <a:gd name="T32" fmla="*/ 5314 w 5851"/>
                <a:gd name="T33" fmla="*/ 2681 h 3205"/>
                <a:gd name="T34" fmla="*/ 5211 w 5851"/>
                <a:gd name="T35" fmla="*/ 2737 h 3205"/>
                <a:gd name="T36" fmla="*/ 5097 w 5851"/>
                <a:gd name="T37" fmla="*/ 2720 h 3205"/>
                <a:gd name="T38" fmla="*/ 4937 w 5851"/>
                <a:gd name="T39" fmla="*/ 2689 h 3205"/>
                <a:gd name="T40" fmla="*/ 4777 w 5851"/>
                <a:gd name="T41" fmla="*/ 2722 h 3205"/>
                <a:gd name="T42" fmla="*/ 4606 w 5851"/>
                <a:gd name="T43" fmla="*/ 2726 h 3205"/>
                <a:gd name="T44" fmla="*/ 4439 w 5851"/>
                <a:gd name="T45" fmla="*/ 2784 h 3205"/>
                <a:gd name="T46" fmla="*/ 4266 w 5851"/>
                <a:gd name="T47" fmla="*/ 2834 h 3205"/>
                <a:gd name="T48" fmla="*/ 3960 w 5851"/>
                <a:gd name="T49" fmla="*/ 2923 h 3205"/>
                <a:gd name="T50" fmla="*/ 3646 w 5851"/>
                <a:gd name="T51" fmla="*/ 3135 h 3205"/>
                <a:gd name="T52" fmla="*/ 3274 w 5851"/>
                <a:gd name="T53" fmla="*/ 3187 h 3205"/>
                <a:gd name="T54" fmla="*/ 3014 w 5851"/>
                <a:gd name="T55" fmla="*/ 3098 h 3205"/>
                <a:gd name="T56" fmla="*/ 2750 w 5851"/>
                <a:gd name="T57" fmla="*/ 3042 h 3205"/>
                <a:gd name="T58" fmla="*/ 2515 w 5851"/>
                <a:gd name="T59" fmla="*/ 3139 h 3205"/>
                <a:gd name="T60" fmla="*/ 2312 w 5851"/>
                <a:gd name="T61" fmla="*/ 3197 h 3205"/>
                <a:gd name="T62" fmla="*/ 2079 w 5851"/>
                <a:gd name="T63" fmla="*/ 3170 h 3205"/>
                <a:gd name="T64" fmla="*/ 1897 w 5851"/>
                <a:gd name="T65" fmla="*/ 3152 h 3205"/>
                <a:gd name="T66" fmla="*/ 1714 w 5851"/>
                <a:gd name="T67" fmla="*/ 3112 h 3205"/>
                <a:gd name="T68" fmla="*/ 1557 w 5851"/>
                <a:gd name="T69" fmla="*/ 3020 h 3205"/>
                <a:gd name="T70" fmla="*/ 1342 w 5851"/>
                <a:gd name="T71" fmla="*/ 3005 h 3205"/>
                <a:gd name="T72" fmla="*/ 1171 w 5851"/>
                <a:gd name="T73" fmla="*/ 2881 h 3205"/>
                <a:gd name="T74" fmla="*/ 1020 w 5851"/>
                <a:gd name="T75" fmla="*/ 2763 h 3205"/>
                <a:gd name="T76" fmla="*/ 919 w 5851"/>
                <a:gd name="T77" fmla="*/ 2652 h 3205"/>
                <a:gd name="T78" fmla="*/ 805 w 5851"/>
                <a:gd name="T79" fmla="*/ 2575 h 3205"/>
                <a:gd name="T80" fmla="*/ 665 w 5851"/>
                <a:gd name="T81" fmla="*/ 2493 h 3205"/>
                <a:gd name="T82" fmla="*/ 498 w 5851"/>
                <a:gd name="T83" fmla="*/ 2445 h 3205"/>
                <a:gd name="T84" fmla="*/ 335 w 5851"/>
                <a:gd name="T85" fmla="*/ 2385 h 3205"/>
                <a:gd name="T86" fmla="*/ 190 w 5851"/>
                <a:gd name="T87" fmla="*/ 2218 h 3205"/>
                <a:gd name="T88" fmla="*/ 50 w 5851"/>
                <a:gd name="T89" fmla="*/ 2053 h 3205"/>
                <a:gd name="T90" fmla="*/ 27 w 5851"/>
                <a:gd name="T91" fmla="*/ 1890 h 3205"/>
                <a:gd name="T92" fmla="*/ 107 w 5851"/>
                <a:gd name="T93" fmla="*/ 1772 h 3205"/>
                <a:gd name="T94" fmla="*/ 145 w 5851"/>
                <a:gd name="T95" fmla="*/ 1646 h 3205"/>
                <a:gd name="T96" fmla="*/ 283 w 5851"/>
                <a:gd name="T97" fmla="*/ 1440 h 3205"/>
                <a:gd name="T98" fmla="*/ 601 w 5851"/>
                <a:gd name="T99" fmla="*/ 1062 h 3205"/>
                <a:gd name="T100" fmla="*/ 886 w 5851"/>
                <a:gd name="T101" fmla="*/ 671 h 3205"/>
                <a:gd name="T102" fmla="*/ 1030 w 5851"/>
                <a:gd name="T103" fmla="*/ 444 h 3205"/>
                <a:gd name="T104" fmla="*/ 1156 w 5851"/>
                <a:gd name="T105" fmla="*/ 343 h 3205"/>
                <a:gd name="T106" fmla="*/ 1319 w 5851"/>
                <a:gd name="T107" fmla="*/ 298 h 3205"/>
                <a:gd name="T108" fmla="*/ 1522 w 5851"/>
                <a:gd name="T109" fmla="*/ 180 h 3205"/>
                <a:gd name="T110" fmla="*/ 1763 w 5851"/>
                <a:gd name="T111" fmla="*/ 209 h 3205"/>
                <a:gd name="T112" fmla="*/ 1968 w 5851"/>
                <a:gd name="T113" fmla="*/ 233 h 3205"/>
                <a:gd name="T114" fmla="*/ 2114 w 5851"/>
                <a:gd name="T115" fmla="*/ 83 h 3205"/>
                <a:gd name="T116" fmla="*/ 2292 w 5851"/>
                <a:gd name="T117" fmla="*/ 0 h 3205"/>
                <a:gd name="T118" fmla="*/ 2476 w 5851"/>
                <a:gd name="T119" fmla="*/ 43 h 3205"/>
                <a:gd name="T120" fmla="*/ 2647 w 5851"/>
                <a:gd name="T121" fmla="*/ 37 h 3205"/>
                <a:gd name="T122" fmla="*/ 2841 w 5851"/>
                <a:gd name="T123" fmla="*/ 35 h 3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851" h="3205">
                  <a:moveTo>
                    <a:pt x="2841" y="35"/>
                  </a:moveTo>
                  <a:lnTo>
                    <a:pt x="2936" y="58"/>
                  </a:lnTo>
                  <a:lnTo>
                    <a:pt x="3031" y="95"/>
                  </a:lnTo>
                  <a:lnTo>
                    <a:pt x="3124" y="141"/>
                  </a:lnTo>
                  <a:lnTo>
                    <a:pt x="3217" y="194"/>
                  </a:lnTo>
                  <a:lnTo>
                    <a:pt x="3306" y="248"/>
                  </a:lnTo>
                  <a:lnTo>
                    <a:pt x="3398" y="304"/>
                  </a:lnTo>
                  <a:lnTo>
                    <a:pt x="3489" y="357"/>
                  </a:lnTo>
                  <a:lnTo>
                    <a:pt x="3584" y="407"/>
                  </a:lnTo>
                  <a:lnTo>
                    <a:pt x="3644" y="490"/>
                  </a:lnTo>
                  <a:lnTo>
                    <a:pt x="3718" y="570"/>
                  </a:lnTo>
                  <a:lnTo>
                    <a:pt x="3795" y="644"/>
                  </a:lnTo>
                  <a:lnTo>
                    <a:pt x="3875" y="721"/>
                  </a:lnTo>
                  <a:lnTo>
                    <a:pt x="3943" y="799"/>
                  </a:lnTo>
                  <a:lnTo>
                    <a:pt x="3997" y="888"/>
                  </a:lnTo>
                  <a:lnTo>
                    <a:pt x="4032" y="987"/>
                  </a:lnTo>
                  <a:lnTo>
                    <a:pt x="4040" y="1101"/>
                  </a:lnTo>
                  <a:lnTo>
                    <a:pt x="4111" y="1095"/>
                  </a:lnTo>
                  <a:lnTo>
                    <a:pt x="4187" y="1095"/>
                  </a:lnTo>
                  <a:lnTo>
                    <a:pt x="4261" y="1097"/>
                  </a:lnTo>
                  <a:lnTo>
                    <a:pt x="4334" y="1109"/>
                  </a:lnTo>
                  <a:lnTo>
                    <a:pt x="4402" y="1128"/>
                  </a:lnTo>
                  <a:lnTo>
                    <a:pt x="4464" y="1159"/>
                  </a:lnTo>
                  <a:lnTo>
                    <a:pt x="4521" y="1206"/>
                  </a:lnTo>
                  <a:lnTo>
                    <a:pt x="4567" y="1270"/>
                  </a:lnTo>
                  <a:lnTo>
                    <a:pt x="4629" y="1248"/>
                  </a:lnTo>
                  <a:lnTo>
                    <a:pt x="4689" y="1248"/>
                  </a:lnTo>
                  <a:lnTo>
                    <a:pt x="4744" y="1262"/>
                  </a:lnTo>
                  <a:lnTo>
                    <a:pt x="4800" y="1289"/>
                  </a:lnTo>
                  <a:lnTo>
                    <a:pt x="4852" y="1316"/>
                  </a:lnTo>
                  <a:lnTo>
                    <a:pt x="4905" y="1347"/>
                  </a:lnTo>
                  <a:lnTo>
                    <a:pt x="4961" y="1372"/>
                  </a:lnTo>
                  <a:lnTo>
                    <a:pt x="5023" y="1390"/>
                  </a:lnTo>
                  <a:lnTo>
                    <a:pt x="5110" y="1520"/>
                  </a:lnTo>
                  <a:lnTo>
                    <a:pt x="5215" y="1634"/>
                  </a:lnTo>
                  <a:lnTo>
                    <a:pt x="5331" y="1739"/>
                  </a:lnTo>
                  <a:lnTo>
                    <a:pt x="5455" y="1840"/>
                  </a:lnTo>
                  <a:lnTo>
                    <a:pt x="5572" y="1941"/>
                  </a:lnTo>
                  <a:lnTo>
                    <a:pt x="5684" y="2047"/>
                  </a:lnTo>
                  <a:lnTo>
                    <a:pt x="5777" y="2165"/>
                  </a:lnTo>
                  <a:lnTo>
                    <a:pt x="5851" y="2301"/>
                  </a:lnTo>
                  <a:lnTo>
                    <a:pt x="5810" y="2373"/>
                  </a:lnTo>
                  <a:lnTo>
                    <a:pt x="5768" y="2448"/>
                  </a:lnTo>
                  <a:lnTo>
                    <a:pt x="5715" y="2520"/>
                  </a:lnTo>
                  <a:lnTo>
                    <a:pt x="5661" y="2588"/>
                  </a:lnTo>
                  <a:lnTo>
                    <a:pt x="5599" y="2644"/>
                  </a:lnTo>
                  <a:lnTo>
                    <a:pt x="5533" y="2691"/>
                  </a:lnTo>
                  <a:lnTo>
                    <a:pt x="5459" y="2720"/>
                  </a:lnTo>
                  <a:lnTo>
                    <a:pt x="5384" y="2732"/>
                  </a:lnTo>
                  <a:lnTo>
                    <a:pt x="5347" y="2691"/>
                  </a:lnTo>
                  <a:lnTo>
                    <a:pt x="5314" y="2681"/>
                  </a:lnTo>
                  <a:lnTo>
                    <a:pt x="5279" y="2693"/>
                  </a:lnTo>
                  <a:lnTo>
                    <a:pt x="5248" y="2716"/>
                  </a:lnTo>
                  <a:lnTo>
                    <a:pt x="5211" y="2737"/>
                  </a:lnTo>
                  <a:lnTo>
                    <a:pt x="5176" y="2755"/>
                  </a:lnTo>
                  <a:lnTo>
                    <a:pt x="5137" y="2751"/>
                  </a:lnTo>
                  <a:lnTo>
                    <a:pt x="5097" y="2720"/>
                  </a:lnTo>
                  <a:lnTo>
                    <a:pt x="5044" y="2695"/>
                  </a:lnTo>
                  <a:lnTo>
                    <a:pt x="4992" y="2687"/>
                  </a:lnTo>
                  <a:lnTo>
                    <a:pt x="4937" y="2689"/>
                  </a:lnTo>
                  <a:lnTo>
                    <a:pt x="4885" y="2699"/>
                  </a:lnTo>
                  <a:lnTo>
                    <a:pt x="4831" y="2710"/>
                  </a:lnTo>
                  <a:lnTo>
                    <a:pt x="4777" y="2722"/>
                  </a:lnTo>
                  <a:lnTo>
                    <a:pt x="4724" y="2730"/>
                  </a:lnTo>
                  <a:lnTo>
                    <a:pt x="4676" y="2732"/>
                  </a:lnTo>
                  <a:lnTo>
                    <a:pt x="4606" y="2726"/>
                  </a:lnTo>
                  <a:lnTo>
                    <a:pt x="4548" y="2737"/>
                  </a:lnTo>
                  <a:lnTo>
                    <a:pt x="4491" y="2757"/>
                  </a:lnTo>
                  <a:lnTo>
                    <a:pt x="4439" y="2784"/>
                  </a:lnTo>
                  <a:lnTo>
                    <a:pt x="4385" y="2807"/>
                  </a:lnTo>
                  <a:lnTo>
                    <a:pt x="4329" y="2827"/>
                  </a:lnTo>
                  <a:lnTo>
                    <a:pt x="4266" y="2834"/>
                  </a:lnTo>
                  <a:lnTo>
                    <a:pt x="4197" y="2828"/>
                  </a:lnTo>
                  <a:lnTo>
                    <a:pt x="4073" y="2863"/>
                  </a:lnTo>
                  <a:lnTo>
                    <a:pt x="3960" y="2923"/>
                  </a:lnTo>
                  <a:lnTo>
                    <a:pt x="3853" y="2995"/>
                  </a:lnTo>
                  <a:lnTo>
                    <a:pt x="3753" y="3071"/>
                  </a:lnTo>
                  <a:lnTo>
                    <a:pt x="3646" y="3135"/>
                  </a:lnTo>
                  <a:lnTo>
                    <a:pt x="3535" y="3183"/>
                  </a:lnTo>
                  <a:lnTo>
                    <a:pt x="3411" y="3205"/>
                  </a:lnTo>
                  <a:lnTo>
                    <a:pt x="3274" y="3187"/>
                  </a:lnTo>
                  <a:lnTo>
                    <a:pt x="3186" y="3160"/>
                  </a:lnTo>
                  <a:lnTo>
                    <a:pt x="3101" y="3129"/>
                  </a:lnTo>
                  <a:lnTo>
                    <a:pt x="3014" y="3098"/>
                  </a:lnTo>
                  <a:lnTo>
                    <a:pt x="2928" y="3073"/>
                  </a:lnTo>
                  <a:lnTo>
                    <a:pt x="2839" y="3051"/>
                  </a:lnTo>
                  <a:lnTo>
                    <a:pt x="2750" y="3042"/>
                  </a:lnTo>
                  <a:lnTo>
                    <a:pt x="2657" y="3046"/>
                  </a:lnTo>
                  <a:lnTo>
                    <a:pt x="2566" y="3069"/>
                  </a:lnTo>
                  <a:lnTo>
                    <a:pt x="2515" y="3139"/>
                  </a:lnTo>
                  <a:lnTo>
                    <a:pt x="2455" y="3179"/>
                  </a:lnTo>
                  <a:lnTo>
                    <a:pt x="2385" y="3195"/>
                  </a:lnTo>
                  <a:lnTo>
                    <a:pt x="2312" y="3197"/>
                  </a:lnTo>
                  <a:lnTo>
                    <a:pt x="2232" y="3187"/>
                  </a:lnTo>
                  <a:lnTo>
                    <a:pt x="2153" y="3177"/>
                  </a:lnTo>
                  <a:lnTo>
                    <a:pt x="2079" y="3170"/>
                  </a:lnTo>
                  <a:lnTo>
                    <a:pt x="2013" y="3176"/>
                  </a:lnTo>
                  <a:lnTo>
                    <a:pt x="1955" y="3162"/>
                  </a:lnTo>
                  <a:lnTo>
                    <a:pt x="1897" y="3152"/>
                  </a:lnTo>
                  <a:lnTo>
                    <a:pt x="1834" y="3141"/>
                  </a:lnTo>
                  <a:lnTo>
                    <a:pt x="1776" y="3129"/>
                  </a:lnTo>
                  <a:lnTo>
                    <a:pt x="1714" y="3112"/>
                  </a:lnTo>
                  <a:lnTo>
                    <a:pt x="1658" y="3088"/>
                  </a:lnTo>
                  <a:lnTo>
                    <a:pt x="1604" y="3059"/>
                  </a:lnTo>
                  <a:lnTo>
                    <a:pt x="1557" y="3020"/>
                  </a:lnTo>
                  <a:lnTo>
                    <a:pt x="1478" y="3034"/>
                  </a:lnTo>
                  <a:lnTo>
                    <a:pt x="1408" y="3028"/>
                  </a:lnTo>
                  <a:lnTo>
                    <a:pt x="1342" y="3005"/>
                  </a:lnTo>
                  <a:lnTo>
                    <a:pt x="1284" y="2972"/>
                  </a:lnTo>
                  <a:lnTo>
                    <a:pt x="1226" y="2927"/>
                  </a:lnTo>
                  <a:lnTo>
                    <a:pt x="1171" y="2881"/>
                  </a:lnTo>
                  <a:lnTo>
                    <a:pt x="1119" y="2834"/>
                  </a:lnTo>
                  <a:lnTo>
                    <a:pt x="1067" y="2792"/>
                  </a:lnTo>
                  <a:lnTo>
                    <a:pt x="1020" y="2763"/>
                  </a:lnTo>
                  <a:lnTo>
                    <a:pt x="983" y="2728"/>
                  </a:lnTo>
                  <a:lnTo>
                    <a:pt x="948" y="2689"/>
                  </a:lnTo>
                  <a:lnTo>
                    <a:pt x="919" y="2652"/>
                  </a:lnTo>
                  <a:lnTo>
                    <a:pt x="884" y="2617"/>
                  </a:lnTo>
                  <a:lnTo>
                    <a:pt x="849" y="2590"/>
                  </a:lnTo>
                  <a:lnTo>
                    <a:pt x="805" y="2575"/>
                  </a:lnTo>
                  <a:lnTo>
                    <a:pt x="754" y="2576"/>
                  </a:lnTo>
                  <a:lnTo>
                    <a:pt x="712" y="2526"/>
                  </a:lnTo>
                  <a:lnTo>
                    <a:pt x="665" y="2493"/>
                  </a:lnTo>
                  <a:lnTo>
                    <a:pt x="613" y="2472"/>
                  </a:lnTo>
                  <a:lnTo>
                    <a:pt x="558" y="2458"/>
                  </a:lnTo>
                  <a:lnTo>
                    <a:pt x="498" y="2445"/>
                  </a:lnTo>
                  <a:lnTo>
                    <a:pt x="442" y="2433"/>
                  </a:lnTo>
                  <a:lnTo>
                    <a:pt x="386" y="2412"/>
                  </a:lnTo>
                  <a:lnTo>
                    <a:pt x="335" y="2385"/>
                  </a:lnTo>
                  <a:lnTo>
                    <a:pt x="291" y="2326"/>
                  </a:lnTo>
                  <a:lnTo>
                    <a:pt x="240" y="2272"/>
                  </a:lnTo>
                  <a:lnTo>
                    <a:pt x="190" y="2218"/>
                  </a:lnTo>
                  <a:lnTo>
                    <a:pt x="139" y="2165"/>
                  </a:lnTo>
                  <a:lnTo>
                    <a:pt x="91" y="2109"/>
                  </a:lnTo>
                  <a:lnTo>
                    <a:pt x="50" y="2053"/>
                  </a:lnTo>
                  <a:lnTo>
                    <a:pt x="19" y="1993"/>
                  </a:lnTo>
                  <a:lnTo>
                    <a:pt x="0" y="1929"/>
                  </a:lnTo>
                  <a:lnTo>
                    <a:pt x="27" y="1890"/>
                  </a:lnTo>
                  <a:lnTo>
                    <a:pt x="54" y="1851"/>
                  </a:lnTo>
                  <a:lnTo>
                    <a:pt x="81" y="1811"/>
                  </a:lnTo>
                  <a:lnTo>
                    <a:pt x="107" y="1772"/>
                  </a:lnTo>
                  <a:lnTo>
                    <a:pt x="124" y="1729"/>
                  </a:lnTo>
                  <a:lnTo>
                    <a:pt x="139" y="1687"/>
                  </a:lnTo>
                  <a:lnTo>
                    <a:pt x="145" y="1646"/>
                  </a:lnTo>
                  <a:lnTo>
                    <a:pt x="143" y="1605"/>
                  </a:lnTo>
                  <a:lnTo>
                    <a:pt x="203" y="1594"/>
                  </a:lnTo>
                  <a:lnTo>
                    <a:pt x="283" y="1440"/>
                  </a:lnTo>
                  <a:lnTo>
                    <a:pt x="382" y="1305"/>
                  </a:lnTo>
                  <a:lnTo>
                    <a:pt x="489" y="1181"/>
                  </a:lnTo>
                  <a:lnTo>
                    <a:pt x="601" y="1062"/>
                  </a:lnTo>
                  <a:lnTo>
                    <a:pt x="708" y="940"/>
                  </a:lnTo>
                  <a:lnTo>
                    <a:pt x="805" y="812"/>
                  </a:lnTo>
                  <a:lnTo>
                    <a:pt x="886" y="671"/>
                  </a:lnTo>
                  <a:lnTo>
                    <a:pt x="946" y="514"/>
                  </a:lnTo>
                  <a:lnTo>
                    <a:pt x="987" y="479"/>
                  </a:lnTo>
                  <a:lnTo>
                    <a:pt x="1030" y="444"/>
                  </a:lnTo>
                  <a:lnTo>
                    <a:pt x="1070" y="407"/>
                  </a:lnTo>
                  <a:lnTo>
                    <a:pt x="1113" y="374"/>
                  </a:lnTo>
                  <a:lnTo>
                    <a:pt x="1156" y="343"/>
                  </a:lnTo>
                  <a:lnTo>
                    <a:pt x="1204" y="320"/>
                  </a:lnTo>
                  <a:lnTo>
                    <a:pt x="1259" y="302"/>
                  </a:lnTo>
                  <a:lnTo>
                    <a:pt x="1319" y="298"/>
                  </a:lnTo>
                  <a:lnTo>
                    <a:pt x="1381" y="236"/>
                  </a:lnTo>
                  <a:lnTo>
                    <a:pt x="1449" y="200"/>
                  </a:lnTo>
                  <a:lnTo>
                    <a:pt x="1522" y="180"/>
                  </a:lnTo>
                  <a:lnTo>
                    <a:pt x="1604" y="180"/>
                  </a:lnTo>
                  <a:lnTo>
                    <a:pt x="1683" y="188"/>
                  </a:lnTo>
                  <a:lnTo>
                    <a:pt x="1763" y="209"/>
                  </a:lnTo>
                  <a:lnTo>
                    <a:pt x="1842" y="234"/>
                  </a:lnTo>
                  <a:lnTo>
                    <a:pt x="1918" y="264"/>
                  </a:lnTo>
                  <a:lnTo>
                    <a:pt x="1968" y="233"/>
                  </a:lnTo>
                  <a:lnTo>
                    <a:pt x="2017" y="188"/>
                  </a:lnTo>
                  <a:lnTo>
                    <a:pt x="2063" y="136"/>
                  </a:lnTo>
                  <a:lnTo>
                    <a:pt x="2114" y="83"/>
                  </a:lnTo>
                  <a:lnTo>
                    <a:pt x="2164" y="35"/>
                  </a:lnTo>
                  <a:lnTo>
                    <a:pt x="2224" y="6"/>
                  </a:lnTo>
                  <a:lnTo>
                    <a:pt x="2292" y="0"/>
                  </a:lnTo>
                  <a:lnTo>
                    <a:pt x="2374" y="23"/>
                  </a:lnTo>
                  <a:lnTo>
                    <a:pt x="2422" y="35"/>
                  </a:lnTo>
                  <a:lnTo>
                    <a:pt x="2476" y="43"/>
                  </a:lnTo>
                  <a:lnTo>
                    <a:pt x="2531" y="43"/>
                  </a:lnTo>
                  <a:lnTo>
                    <a:pt x="2589" y="43"/>
                  </a:lnTo>
                  <a:lnTo>
                    <a:pt x="2647" y="37"/>
                  </a:lnTo>
                  <a:lnTo>
                    <a:pt x="2709" y="33"/>
                  </a:lnTo>
                  <a:lnTo>
                    <a:pt x="2773" y="31"/>
                  </a:lnTo>
                  <a:lnTo>
                    <a:pt x="2841"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63" name="Freeform 7">
              <a:extLst>
                <a:ext uri="{FF2B5EF4-FFF2-40B4-BE49-F238E27FC236}">
                  <a16:creationId xmlns:a16="http://schemas.microsoft.com/office/drawing/2014/main" id="{6527B94C-36B5-4FC8-B2A3-2775B0C9D646}"/>
                </a:ext>
              </a:extLst>
            </p:cNvPr>
            <p:cNvSpPr>
              <a:spLocks/>
            </p:cNvSpPr>
            <p:nvPr/>
          </p:nvSpPr>
          <p:spPr bwMode="auto">
            <a:xfrm>
              <a:off x="1419" y="1096"/>
              <a:ext cx="775" cy="341"/>
            </a:xfrm>
            <a:custGeom>
              <a:avLst/>
              <a:gdLst>
                <a:gd name="T0" fmla="*/ 803 w 1550"/>
                <a:gd name="T1" fmla="*/ 23 h 683"/>
                <a:gd name="T2" fmla="*/ 898 w 1550"/>
                <a:gd name="T3" fmla="*/ 43 h 683"/>
                <a:gd name="T4" fmla="*/ 991 w 1550"/>
                <a:gd name="T5" fmla="*/ 80 h 683"/>
                <a:gd name="T6" fmla="*/ 1079 w 1550"/>
                <a:gd name="T7" fmla="*/ 126 h 683"/>
                <a:gd name="T8" fmla="*/ 1168 w 1550"/>
                <a:gd name="T9" fmla="*/ 181 h 683"/>
                <a:gd name="T10" fmla="*/ 1253 w 1550"/>
                <a:gd name="T11" fmla="*/ 235 h 683"/>
                <a:gd name="T12" fmla="*/ 1342 w 1550"/>
                <a:gd name="T13" fmla="*/ 291 h 683"/>
                <a:gd name="T14" fmla="*/ 1430 w 1550"/>
                <a:gd name="T15" fmla="*/ 340 h 683"/>
                <a:gd name="T16" fmla="*/ 1525 w 1550"/>
                <a:gd name="T17" fmla="*/ 384 h 683"/>
                <a:gd name="T18" fmla="*/ 1534 w 1550"/>
                <a:gd name="T19" fmla="*/ 396 h 683"/>
                <a:gd name="T20" fmla="*/ 1542 w 1550"/>
                <a:gd name="T21" fmla="*/ 409 h 683"/>
                <a:gd name="T22" fmla="*/ 1548 w 1550"/>
                <a:gd name="T23" fmla="*/ 423 h 683"/>
                <a:gd name="T24" fmla="*/ 1550 w 1550"/>
                <a:gd name="T25" fmla="*/ 436 h 683"/>
                <a:gd name="T26" fmla="*/ 1548 w 1550"/>
                <a:gd name="T27" fmla="*/ 448 h 683"/>
                <a:gd name="T28" fmla="*/ 1542 w 1550"/>
                <a:gd name="T29" fmla="*/ 464 h 683"/>
                <a:gd name="T30" fmla="*/ 1534 w 1550"/>
                <a:gd name="T31" fmla="*/ 475 h 683"/>
                <a:gd name="T32" fmla="*/ 1525 w 1550"/>
                <a:gd name="T33" fmla="*/ 491 h 683"/>
                <a:gd name="T34" fmla="*/ 1457 w 1550"/>
                <a:gd name="T35" fmla="*/ 500 h 683"/>
                <a:gd name="T36" fmla="*/ 1393 w 1550"/>
                <a:gd name="T37" fmla="*/ 516 h 683"/>
                <a:gd name="T38" fmla="*/ 1329 w 1550"/>
                <a:gd name="T39" fmla="*/ 531 h 683"/>
                <a:gd name="T40" fmla="*/ 1267 w 1550"/>
                <a:gd name="T41" fmla="*/ 547 h 683"/>
                <a:gd name="T42" fmla="*/ 1203 w 1550"/>
                <a:gd name="T43" fmla="*/ 561 h 683"/>
                <a:gd name="T44" fmla="*/ 1143 w 1550"/>
                <a:gd name="T45" fmla="*/ 574 h 683"/>
                <a:gd name="T46" fmla="*/ 1081 w 1550"/>
                <a:gd name="T47" fmla="*/ 584 h 683"/>
                <a:gd name="T48" fmla="*/ 1020 w 1550"/>
                <a:gd name="T49" fmla="*/ 588 h 683"/>
                <a:gd name="T50" fmla="*/ 991 w 1550"/>
                <a:gd name="T51" fmla="*/ 623 h 683"/>
                <a:gd name="T52" fmla="*/ 956 w 1550"/>
                <a:gd name="T53" fmla="*/ 642 h 683"/>
                <a:gd name="T54" fmla="*/ 916 w 1550"/>
                <a:gd name="T55" fmla="*/ 650 h 683"/>
                <a:gd name="T56" fmla="*/ 873 w 1550"/>
                <a:gd name="T57" fmla="*/ 652 h 683"/>
                <a:gd name="T58" fmla="*/ 826 w 1550"/>
                <a:gd name="T59" fmla="*/ 650 h 683"/>
                <a:gd name="T60" fmla="*/ 782 w 1550"/>
                <a:gd name="T61" fmla="*/ 652 h 683"/>
                <a:gd name="T62" fmla="*/ 741 w 1550"/>
                <a:gd name="T63" fmla="*/ 661 h 683"/>
                <a:gd name="T64" fmla="*/ 708 w 1550"/>
                <a:gd name="T65" fmla="*/ 683 h 683"/>
                <a:gd name="T66" fmla="*/ 621 w 1550"/>
                <a:gd name="T67" fmla="*/ 605 h 683"/>
                <a:gd name="T68" fmla="*/ 530 w 1550"/>
                <a:gd name="T69" fmla="*/ 553 h 683"/>
                <a:gd name="T70" fmla="*/ 435 w 1550"/>
                <a:gd name="T71" fmla="*/ 514 h 683"/>
                <a:gd name="T72" fmla="*/ 340 w 1550"/>
                <a:gd name="T73" fmla="*/ 483 h 683"/>
                <a:gd name="T74" fmla="*/ 245 w 1550"/>
                <a:gd name="T75" fmla="*/ 446 h 683"/>
                <a:gd name="T76" fmla="*/ 155 w 1550"/>
                <a:gd name="T77" fmla="*/ 400 h 683"/>
                <a:gd name="T78" fmla="*/ 72 w 1550"/>
                <a:gd name="T79" fmla="*/ 332 h 683"/>
                <a:gd name="T80" fmla="*/ 0 w 1550"/>
                <a:gd name="T81" fmla="*/ 239 h 683"/>
                <a:gd name="T82" fmla="*/ 252 w 1550"/>
                <a:gd name="T83" fmla="*/ 0 h 683"/>
                <a:gd name="T84" fmla="*/ 314 w 1550"/>
                <a:gd name="T85" fmla="*/ 16 h 683"/>
                <a:gd name="T86" fmla="*/ 382 w 1550"/>
                <a:gd name="T87" fmla="*/ 29 h 683"/>
                <a:gd name="T88" fmla="*/ 448 w 1550"/>
                <a:gd name="T89" fmla="*/ 39 h 683"/>
                <a:gd name="T90" fmla="*/ 518 w 1550"/>
                <a:gd name="T91" fmla="*/ 47 h 683"/>
                <a:gd name="T92" fmla="*/ 588 w 1550"/>
                <a:gd name="T93" fmla="*/ 47 h 683"/>
                <a:gd name="T94" fmla="*/ 660 w 1550"/>
                <a:gd name="T95" fmla="*/ 45 h 683"/>
                <a:gd name="T96" fmla="*/ 729 w 1550"/>
                <a:gd name="T97" fmla="*/ 37 h 683"/>
                <a:gd name="T98" fmla="*/ 803 w 1550"/>
                <a:gd name="T99" fmla="*/ 23 h 6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50" h="683">
                  <a:moveTo>
                    <a:pt x="803" y="23"/>
                  </a:moveTo>
                  <a:lnTo>
                    <a:pt x="898" y="43"/>
                  </a:lnTo>
                  <a:lnTo>
                    <a:pt x="991" y="80"/>
                  </a:lnTo>
                  <a:lnTo>
                    <a:pt x="1079" y="126"/>
                  </a:lnTo>
                  <a:lnTo>
                    <a:pt x="1168" y="181"/>
                  </a:lnTo>
                  <a:lnTo>
                    <a:pt x="1253" y="235"/>
                  </a:lnTo>
                  <a:lnTo>
                    <a:pt x="1342" y="291"/>
                  </a:lnTo>
                  <a:lnTo>
                    <a:pt x="1430" y="340"/>
                  </a:lnTo>
                  <a:lnTo>
                    <a:pt x="1525" y="384"/>
                  </a:lnTo>
                  <a:lnTo>
                    <a:pt x="1534" y="396"/>
                  </a:lnTo>
                  <a:lnTo>
                    <a:pt x="1542" y="409"/>
                  </a:lnTo>
                  <a:lnTo>
                    <a:pt x="1548" y="423"/>
                  </a:lnTo>
                  <a:lnTo>
                    <a:pt x="1550" y="436"/>
                  </a:lnTo>
                  <a:lnTo>
                    <a:pt x="1548" y="448"/>
                  </a:lnTo>
                  <a:lnTo>
                    <a:pt x="1542" y="464"/>
                  </a:lnTo>
                  <a:lnTo>
                    <a:pt x="1534" y="475"/>
                  </a:lnTo>
                  <a:lnTo>
                    <a:pt x="1525" y="491"/>
                  </a:lnTo>
                  <a:lnTo>
                    <a:pt x="1457" y="500"/>
                  </a:lnTo>
                  <a:lnTo>
                    <a:pt x="1393" y="516"/>
                  </a:lnTo>
                  <a:lnTo>
                    <a:pt x="1329" y="531"/>
                  </a:lnTo>
                  <a:lnTo>
                    <a:pt x="1267" y="547"/>
                  </a:lnTo>
                  <a:lnTo>
                    <a:pt x="1203" y="561"/>
                  </a:lnTo>
                  <a:lnTo>
                    <a:pt x="1143" y="574"/>
                  </a:lnTo>
                  <a:lnTo>
                    <a:pt x="1081" y="584"/>
                  </a:lnTo>
                  <a:lnTo>
                    <a:pt x="1020" y="588"/>
                  </a:lnTo>
                  <a:lnTo>
                    <a:pt x="991" y="623"/>
                  </a:lnTo>
                  <a:lnTo>
                    <a:pt x="956" y="642"/>
                  </a:lnTo>
                  <a:lnTo>
                    <a:pt x="916" y="650"/>
                  </a:lnTo>
                  <a:lnTo>
                    <a:pt x="873" y="652"/>
                  </a:lnTo>
                  <a:lnTo>
                    <a:pt x="826" y="650"/>
                  </a:lnTo>
                  <a:lnTo>
                    <a:pt x="782" y="652"/>
                  </a:lnTo>
                  <a:lnTo>
                    <a:pt x="741" y="661"/>
                  </a:lnTo>
                  <a:lnTo>
                    <a:pt x="708" y="683"/>
                  </a:lnTo>
                  <a:lnTo>
                    <a:pt x="621" y="605"/>
                  </a:lnTo>
                  <a:lnTo>
                    <a:pt x="530" y="553"/>
                  </a:lnTo>
                  <a:lnTo>
                    <a:pt x="435" y="514"/>
                  </a:lnTo>
                  <a:lnTo>
                    <a:pt x="340" y="483"/>
                  </a:lnTo>
                  <a:lnTo>
                    <a:pt x="245" y="446"/>
                  </a:lnTo>
                  <a:lnTo>
                    <a:pt x="155" y="400"/>
                  </a:lnTo>
                  <a:lnTo>
                    <a:pt x="72" y="332"/>
                  </a:lnTo>
                  <a:lnTo>
                    <a:pt x="0" y="239"/>
                  </a:lnTo>
                  <a:lnTo>
                    <a:pt x="252" y="0"/>
                  </a:lnTo>
                  <a:lnTo>
                    <a:pt x="314" y="16"/>
                  </a:lnTo>
                  <a:lnTo>
                    <a:pt x="382" y="29"/>
                  </a:lnTo>
                  <a:lnTo>
                    <a:pt x="448" y="39"/>
                  </a:lnTo>
                  <a:lnTo>
                    <a:pt x="518" y="47"/>
                  </a:lnTo>
                  <a:lnTo>
                    <a:pt x="588" y="47"/>
                  </a:lnTo>
                  <a:lnTo>
                    <a:pt x="660" y="45"/>
                  </a:lnTo>
                  <a:lnTo>
                    <a:pt x="729" y="37"/>
                  </a:lnTo>
                  <a:lnTo>
                    <a:pt x="803" y="23"/>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64" name="Freeform 8">
              <a:extLst>
                <a:ext uri="{FF2B5EF4-FFF2-40B4-BE49-F238E27FC236}">
                  <a16:creationId xmlns:a16="http://schemas.microsoft.com/office/drawing/2014/main" id="{5BE65685-7ECB-4519-BF51-6C225C9C56AE}"/>
                </a:ext>
              </a:extLst>
            </p:cNvPr>
            <p:cNvSpPr>
              <a:spLocks/>
            </p:cNvSpPr>
            <p:nvPr/>
          </p:nvSpPr>
          <p:spPr bwMode="auto">
            <a:xfrm>
              <a:off x="1042" y="1172"/>
              <a:ext cx="701" cy="450"/>
            </a:xfrm>
            <a:custGeom>
              <a:avLst/>
              <a:gdLst>
                <a:gd name="T0" fmla="*/ 1222 w 1402"/>
                <a:gd name="T1" fmla="*/ 446 h 900"/>
                <a:gd name="T2" fmla="*/ 1245 w 1402"/>
                <a:gd name="T3" fmla="*/ 472 h 900"/>
                <a:gd name="T4" fmla="*/ 1276 w 1402"/>
                <a:gd name="T5" fmla="*/ 495 h 900"/>
                <a:gd name="T6" fmla="*/ 1309 w 1402"/>
                <a:gd name="T7" fmla="*/ 514 h 900"/>
                <a:gd name="T8" fmla="*/ 1342 w 1402"/>
                <a:gd name="T9" fmla="*/ 534 h 900"/>
                <a:gd name="T10" fmla="*/ 1369 w 1402"/>
                <a:gd name="T11" fmla="*/ 553 h 900"/>
                <a:gd name="T12" fmla="*/ 1390 w 1402"/>
                <a:gd name="T13" fmla="*/ 578 h 900"/>
                <a:gd name="T14" fmla="*/ 1402 w 1402"/>
                <a:gd name="T15" fmla="*/ 607 h 900"/>
                <a:gd name="T16" fmla="*/ 1402 w 1402"/>
                <a:gd name="T17" fmla="*/ 650 h 900"/>
                <a:gd name="T18" fmla="*/ 1317 w 1402"/>
                <a:gd name="T19" fmla="*/ 739 h 900"/>
                <a:gd name="T20" fmla="*/ 1222 w 1402"/>
                <a:gd name="T21" fmla="*/ 807 h 900"/>
                <a:gd name="T22" fmla="*/ 1117 w 1402"/>
                <a:gd name="T23" fmla="*/ 853 h 900"/>
                <a:gd name="T24" fmla="*/ 1006 w 1402"/>
                <a:gd name="T25" fmla="*/ 884 h 900"/>
                <a:gd name="T26" fmla="*/ 890 w 1402"/>
                <a:gd name="T27" fmla="*/ 898 h 900"/>
                <a:gd name="T28" fmla="*/ 776 w 1402"/>
                <a:gd name="T29" fmla="*/ 900 h 900"/>
                <a:gd name="T30" fmla="*/ 659 w 1402"/>
                <a:gd name="T31" fmla="*/ 892 h 900"/>
                <a:gd name="T32" fmla="*/ 551 w 1402"/>
                <a:gd name="T33" fmla="*/ 879 h 900"/>
                <a:gd name="T34" fmla="*/ 485 w 1402"/>
                <a:gd name="T35" fmla="*/ 842 h 900"/>
                <a:gd name="T36" fmla="*/ 417 w 1402"/>
                <a:gd name="T37" fmla="*/ 817 h 900"/>
                <a:gd name="T38" fmla="*/ 347 w 1402"/>
                <a:gd name="T39" fmla="*/ 795 h 900"/>
                <a:gd name="T40" fmla="*/ 279 w 1402"/>
                <a:gd name="T41" fmla="*/ 778 h 900"/>
                <a:gd name="T42" fmla="*/ 209 w 1402"/>
                <a:gd name="T43" fmla="*/ 758 h 900"/>
                <a:gd name="T44" fmla="*/ 147 w 1402"/>
                <a:gd name="T45" fmla="*/ 735 h 900"/>
                <a:gd name="T46" fmla="*/ 87 w 1402"/>
                <a:gd name="T47" fmla="*/ 704 h 900"/>
                <a:gd name="T48" fmla="*/ 35 w 1402"/>
                <a:gd name="T49" fmla="*/ 662 h 900"/>
                <a:gd name="T50" fmla="*/ 17 w 1402"/>
                <a:gd name="T51" fmla="*/ 588 h 900"/>
                <a:gd name="T52" fmla="*/ 6 w 1402"/>
                <a:gd name="T53" fmla="*/ 514 h 900"/>
                <a:gd name="T54" fmla="*/ 0 w 1402"/>
                <a:gd name="T55" fmla="*/ 439 h 900"/>
                <a:gd name="T56" fmla="*/ 2 w 1402"/>
                <a:gd name="T57" fmla="*/ 369 h 900"/>
                <a:gd name="T58" fmla="*/ 8 w 1402"/>
                <a:gd name="T59" fmla="*/ 297 h 900"/>
                <a:gd name="T60" fmla="*/ 21 w 1402"/>
                <a:gd name="T61" fmla="*/ 233 h 900"/>
                <a:gd name="T62" fmla="*/ 43 w 1402"/>
                <a:gd name="T63" fmla="*/ 175 h 900"/>
                <a:gd name="T64" fmla="*/ 72 w 1402"/>
                <a:gd name="T65" fmla="*/ 123 h 900"/>
                <a:gd name="T66" fmla="*/ 118 w 1402"/>
                <a:gd name="T67" fmla="*/ 74 h 900"/>
                <a:gd name="T68" fmla="*/ 172 w 1402"/>
                <a:gd name="T69" fmla="*/ 41 h 900"/>
                <a:gd name="T70" fmla="*/ 229 w 1402"/>
                <a:gd name="T71" fmla="*/ 18 h 900"/>
                <a:gd name="T72" fmla="*/ 293 w 1402"/>
                <a:gd name="T73" fmla="*/ 6 h 900"/>
                <a:gd name="T74" fmla="*/ 355 w 1402"/>
                <a:gd name="T75" fmla="*/ 0 h 900"/>
                <a:gd name="T76" fmla="*/ 421 w 1402"/>
                <a:gd name="T77" fmla="*/ 4 h 900"/>
                <a:gd name="T78" fmla="*/ 485 w 1402"/>
                <a:gd name="T79" fmla="*/ 14 h 900"/>
                <a:gd name="T80" fmla="*/ 551 w 1402"/>
                <a:gd name="T81" fmla="*/ 28 h 900"/>
                <a:gd name="T82" fmla="*/ 636 w 1402"/>
                <a:gd name="T83" fmla="*/ 84 h 900"/>
                <a:gd name="T84" fmla="*/ 715 w 1402"/>
                <a:gd name="T85" fmla="*/ 150 h 900"/>
                <a:gd name="T86" fmla="*/ 791 w 1402"/>
                <a:gd name="T87" fmla="*/ 216 h 900"/>
                <a:gd name="T88" fmla="*/ 869 w 1402"/>
                <a:gd name="T89" fmla="*/ 282 h 900"/>
                <a:gd name="T90" fmla="*/ 944 w 1402"/>
                <a:gd name="T91" fmla="*/ 340 h 900"/>
                <a:gd name="T92" fmla="*/ 1028 w 1402"/>
                <a:gd name="T93" fmla="*/ 390 h 900"/>
                <a:gd name="T94" fmla="*/ 1119 w 1402"/>
                <a:gd name="T95" fmla="*/ 427 h 900"/>
                <a:gd name="T96" fmla="*/ 1222 w 1402"/>
                <a:gd name="T97" fmla="*/ 446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02" h="900">
                  <a:moveTo>
                    <a:pt x="1222" y="446"/>
                  </a:moveTo>
                  <a:lnTo>
                    <a:pt x="1245" y="472"/>
                  </a:lnTo>
                  <a:lnTo>
                    <a:pt x="1276" y="495"/>
                  </a:lnTo>
                  <a:lnTo>
                    <a:pt x="1309" y="514"/>
                  </a:lnTo>
                  <a:lnTo>
                    <a:pt x="1342" y="534"/>
                  </a:lnTo>
                  <a:lnTo>
                    <a:pt x="1369" y="553"/>
                  </a:lnTo>
                  <a:lnTo>
                    <a:pt x="1390" y="578"/>
                  </a:lnTo>
                  <a:lnTo>
                    <a:pt x="1402" y="607"/>
                  </a:lnTo>
                  <a:lnTo>
                    <a:pt x="1402" y="650"/>
                  </a:lnTo>
                  <a:lnTo>
                    <a:pt x="1317" y="739"/>
                  </a:lnTo>
                  <a:lnTo>
                    <a:pt x="1222" y="807"/>
                  </a:lnTo>
                  <a:lnTo>
                    <a:pt x="1117" y="853"/>
                  </a:lnTo>
                  <a:lnTo>
                    <a:pt x="1006" y="884"/>
                  </a:lnTo>
                  <a:lnTo>
                    <a:pt x="890" y="898"/>
                  </a:lnTo>
                  <a:lnTo>
                    <a:pt x="776" y="900"/>
                  </a:lnTo>
                  <a:lnTo>
                    <a:pt x="659" y="892"/>
                  </a:lnTo>
                  <a:lnTo>
                    <a:pt x="551" y="879"/>
                  </a:lnTo>
                  <a:lnTo>
                    <a:pt x="485" y="842"/>
                  </a:lnTo>
                  <a:lnTo>
                    <a:pt x="417" y="817"/>
                  </a:lnTo>
                  <a:lnTo>
                    <a:pt x="347" y="795"/>
                  </a:lnTo>
                  <a:lnTo>
                    <a:pt x="279" y="778"/>
                  </a:lnTo>
                  <a:lnTo>
                    <a:pt x="209" y="758"/>
                  </a:lnTo>
                  <a:lnTo>
                    <a:pt x="147" y="735"/>
                  </a:lnTo>
                  <a:lnTo>
                    <a:pt x="87" y="704"/>
                  </a:lnTo>
                  <a:lnTo>
                    <a:pt x="35" y="662"/>
                  </a:lnTo>
                  <a:lnTo>
                    <a:pt x="17" y="588"/>
                  </a:lnTo>
                  <a:lnTo>
                    <a:pt x="6" y="514"/>
                  </a:lnTo>
                  <a:lnTo>
                    <a:pt x="0" y="439"/>
                  </a:lnTo>
                  <a:lnTo>
                    <a:pt x="2" y="369"/>
                  </a:lnTo>
                  <a:lnTo>
                    <a:pt x="8" y="297"/>
                  </a:lnTo>
                  <a:lnTo>
                    <a:pt x="21" y="233"/>
                  </a:lnTo>
                  <a:lnTo>
                    <a:pt x="43" y="175"/>
                  </a:lnTo>
                  <a:lnTo>
                    <a:pt x="72" y="123"/>
                  </a:lnTo>
                  <a:lnTo>
                    <a:pt x="118" y="74"/>
                  </a:lnTo>
                  <a:lnTo>
                    <a:pt x="172" y="41"/>
                  </a:lnTo>
                  <a:lnTo>
                    <a:pt x="229" y="18"/>
                  </a:lnTo>
                  <a:lnTo>
                    <a:pt x="293" y="6"/>
                  </a:lnTo>
                  <a:lnTo>
                    <a:pt x="355" y="0"/>
                  </a:lnTo>
                  <a:lnTo>
                    <a:pt x="421" y="4"/>
                  </a:lnTo>
                  <a:lnTo>
                    <a:pt x="485" y="14"/>
                  </a:lnTo>
                  <a:lnTo>
                    <a:pt x="551" y="28"/>
                  </a:lnTo>
                  <a:lnTo>
                    <a:pt x="636" y="84"/>
                  </a:lnTo>
                  <a:lnTo>
                    <a:pt x="715" y="150"/>
                  </a:lnTo>
                  <a:lnTo>
                    <a:pt x="791" y="216"/>
                  </a:lnTo>
                  <a:lnTo>
                    <a:pt x="869" y="282"/>
                  </a:lnTo>
                  <a:lnTo>
                    <a:pt x="944" y="340"/>
                  </a:lnTo>
                  <a:lnTo>
                    <a:pt x="1028" y="390"/>
                  </a:lnTo>
                  <a:lnTo>
                    <a:pt x="1119" y="427"/>
                  </a:lnTo>
                  <a:lnTo>
                    <a:pt x="1222" y="446"/>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65" name="Freeform 9">
              <a:extLst>
                <a:ext uri="{FF2B5EF4-FFF2-40B4-BE49-F238E27FC236}">
                  <a16:creationId xmlns:a16="http://schemas.microsoft.com/office/drawing/2014/main" id="{DF4A4901-9FE5-401D-9AA1-C0778AFC27FC}"/>
                </a:ext>
              </a:extLst>
            </p:cNvPr>
            <p:cNvSpPr>
              <a:spLocks/>
            </p:cNvSpPr>
            <p:nvPr/>
          </p:nvSpPr>
          <p:spPr bwMode="auto">
            <a:xfrm>
              <a:off x="969" y="1275"/>
              <a:ext cx="49" cy="264"/>
            </a:xfrm>
            <a:custGeom>
              <a:avLst/>
              <a:gdLst>
                <a:gd name="T0" fmla="*/ 97 w 97"/>
                <a:gd name="T1" fmla="*/ 527 h 527"/>
                <a:gd name="T2" fmla="*/ 80 w 97"/>
                <a:gd name="T3" fmla="*/ 483 h 527"/>
                <a:gd name="T4" fmla="*/ 70 w 97"/>
                <a:gd name="T5" fmla="*/ 432 h 527"/>
                <a:gd name="T6" fmla="*/ 62 w 97"/>
                <a:gd name="T7" fmla="*/ 372 h 527"/>
                <a:gd name="T8" fmla="*/ 57 w 97"/>
                <a:gd name="T9" fmla="*/ 308 h 527"/>
                <a:gd name="T10" fmla="*/ 49 w 97"/>
                <a:gd name="T11" fmla="*/ 238 h 527"/>
                <a:gd name="T12" fmla="*/ 39 w 97"/>
                <a:gd name="T13" fmla="*/ 169 h 527"/>
                <a:gd name="T14" fmla="*/ 22 w 97"/>
                <a:gd name="T15" fmla="*/ 101 h 527"/>
                <a:gd name="T16" fmla="*/ 0 w 97"/>
                <a:gd name="T17" fmla="*/ 37 h 527"/>
                <a:gd name="T18" fmla="*/ 49 w 97"/>
                <a:gd name="T19" fmla="*/ 0 h 527"/>
                <a:gd name="T20" fmla="*/ 49 w 97"/>
                <a:gd name="T21" fmla="*/ 54 h 527"/>
                <a:gd name="T22" fmla="*/ 49 w 97"/>
                <a:gd name="T23" fmla="*/ 116 h 527"/>
                <a:gd name="T24" fmla="*/ 49 w 97"/>
                <a:gd name="T25" fmla="*/ 180 h 527"/>
                <a:gd name="T26" fmla="*/ 55 w 97"/>
                <a:gd name="T27" fmla="*/ 250 h 527"/>
                <a:gd name="T28" fmla="*/ 59 w 97"/>
                <a:gd name="T29" fmla="*/ 318 h 527"/>
                <a:gd name="T30" fmla="*/ 68 w 97"/>
                <a:gd name="T31" fmla="*/ 388 h 527"/>
                <a:gd name="T32" fmla="*/ 80 w 97"/>
                <a:gd name="T33" fmla="*/ 457 h 527"/>
                <a:gd name="T34" fmla="*/ 97 w 97"/>
                <a:gd name="T35"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7" h="527">
                  <a:moveTo>
                    <a:pt x="97" y="527"/>
                  </a:moveTo>
                  <a:lnTo>
                    <a:pt x="80" y="483"/>
                  </a:lnTo>
                  <a:lnTo>
                    <a:pt x="70" y="432"/>
                  </a:lnTo>
                  <a:lnTo>
                    <a:pt x="62" y="372"/>
                  </a:lnTo>
                  <a:lnTo>
                    <a:pt x="57" y="308"/>
                  </a:lnTo>
                  <a:lnTo>
                    <a:pt x="49" y="238"/>
                  </a:lnTo>
                  <a:lnTo>
                    <a:pt x="39" y="169"/>
                  </a:lnTo>
                  <a:lnTo>
                    <a:pt x="22" y="101"/>
                  </a:lnTo>
                  <a:lnTo>
                    <a:pt x="0" y="37"/>
                  </a:lnTo>
                  <a:lnTo>
                    <a:pt x="49" y="0"/>
                  </a:lnTo>
                  <a:lnTo>
                    <a:pt x="49" y="54"/>
                  </a:lnTo>
                  <a:lnTo>
                    <a:pt x="49" y="116"/>
                  </a:lnTo>
                  <a:lnTo>
                    <a:pt x="49" y="180"/>
                  </a:lnTo>
                  <a:lnTo>
                    <a:pt x="55" y="250"/>
                  </a:lnTo>
                  <a:lnTo>
                    <a:pt x="59" y="318"/>
                  </a:lnTo>
                  <a:lnTo>
                    <a:pt x="68" y="388"/>
                  </a:lnTo>
                  <a:lnTo>
                    <a:pt x="80" y="457"/>
                  </a:lnTo>
                  <a:lnTo>
                    <a:pt x="97" y="52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66" name="Freeform 10">
              <a:extLst>
                <a:ext uri="{FF2B5EF4-FFF2-40B4-BE49-F238E27FC236}">
                  <a16:creationId xmlns:a16="http://schemas.microsoft.com/office/drawing/2014/main" id="{2F11008A-A8D8-4C34-A6D6-1606E338DCF6}"/>
                </a:ext>
              </a:extLst>
            </p:cNvPr>
            <p:cNvSpPr>
              <a:spLocks/>
            </p:cNvSpPr>
            <p:nvPr/>
          </p:nvSpPr>
          <p:spPr bwMode="auto">
            <a:xfrm>
              <a:off x="897" y="1318"/>
              <a:ext cx="102" cy="263"/>
            </a:xfrm>
            <a:custGeom>
              <a:avLst/>
              <a:gdLst>
                <a:gd name="T0" fmla="*/ 204 w 204"/>
                <a:gd name="T1" fmla="*/ 479 h 528"/>
                <a:gd name="T2" fmla="*/ 157 w 204"/>
                <a:gd name="T3" fmla="*/ 528 h 528"/>
                <a:gd name="T4" fmla="*/ 134 w 204"/>
                <a:gd name="T5" fmla="*/ 483 h 528"/>
                <a:gd name="T6" fmla="*/ 112 w 204"/>
                <a:gd name="T7" fmla="*/ 436 h 528"/>
                <a:gd name="T8" fmla="*/ 91 w 204"/>
                <a:gd name="T9" fmla="*/ 386 h 528"/>
                <a:gd name="T10" fmla="*/ 74 w 204"/>
                <a:gd name="T11" fmla="*/ 336 h 528"/>
                <a:gd name="T12" fmla="*/ 54 w 204"/>
                <a:gd name="T13" fmla="*/ 281 h 528"/>
                <a:gd name="T14" fmla="*/ 35 w 204"/>
                <a:gd name="T15" fmla="*/ 227 h 528"/>
                <a:gd name="T16" fmla="*/ 17 w 204"/>
                <a:gd name="T17" fmla="*/ 171 h 528"/>
                <a:gd name="T18" fmla="*/ 0 w 204"/>
                <a:gd name="T19" fmla="*/ 118 h 528"/>
                <a:gd name="T20" fmla="*/ 97 w 204"/>
                <a:gd name="T21" fmla="*/ 0 h 528"/>
                <a:gd name="T22" fmla="*/ 120 w 204"/>
                <a:gd name="T23" fmla="*/ 23 h 528"/>
                <a:gd name="T24" fmla="*/ 204 w 204"/>
                <a:gd name="T25" fmla="*/ 479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528">
                  <a:moveTo>
                    <a:pt x="204" y="479"/>
                  </a:moveTo>
                  <a:lnTo>
                    <a:pt x="157" y="528"/>
                  </a:lnTo>
                  <a:lnTo>
                    <a:pt x="134" y="483"/>
                  </a:lnTo>
                  <a:lnTo>
                    <a:pt x="112" y="436"/>
                  </a:lnTo>
                  <a:lnTo>
                    <a:pt x="91" y="386"/>
                  </a:lnTo>
                  <a:lnTo>
                    <a:pt x="74" y="336"/>
                  </a:lnTo>
                  <a:lnTo>
                    <a:pt x="54" y="281"/>
                  </a:lnTo>
                  <a:lnTo>
                    <a:pt x="35" y="227"/>
                  </a:lnTo>
                  <a:lnTo>
                    <a:pt x="17" y="171"/>
                  </a:lnTo>
                  <a:lnTo>
                    <a:pt x="0" y="118"/>
                  </a:lnTo>
                  <a:lnTo>
                    <a:pt x="97" y="0"/>
                  </a:lnTo>
                  <a:lnTo>
                    <a:pt x="120" y="23"/>
                  </a:lnTo>
                  <a:lnTo>
                    <a:pt x="204" y="47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67" name="Freeform 11">
              <a:extLst>
                <a:ext uri="{FF2B5EF4-FFF2-40B4-BE49-F238E27FC236}">
                  <a16:creationId xmlns:a16="http://schemas.microsoft.com/office/drawing/2014/main" id="{C4615E74-CAD5-412C-971F-062BD17ACC86}"/>
                </a:ext>
              </a:extLst>
            </p:cNvPr>
            <p:cNvSpPr>
              <a:spLocks/>
            </p:cNvSpPr>
            <p:nvPr/>
          </p:nvSpPr>
          <p:spPr bwMode="auto">
            <a:xfrm>
              <a:off x="847" y="1419"/>
              <a:ext cx="107" cy="282"/>
            </a:xfrm>
            <a:custGeom>
              <a:avLst/>
              <a:gdLst>
                <a:gd name="T0" fmla="*/ 198 w 213"/>
                <a:gd name="T1" fmla="*/ 550 h 562"/>
                <a:gd name="T2" fmla="*/ 138 w 213"/>
                <a:gd name="T3" fmla="*/ 562 h 562"/>
                <a:gd name="T4" fmla="*/ 126 w 213"/>
                <a:gd name="T5" fmla="*/ 484 h 562"/>
                <a:gd name="T6" fmla="*/ 99 w 213"/>
                <a:gd name="T7" fmla="*/ 415 h 562"/>
                <a:gd name="T8" fmla="*/ 66 w 213"/>
                <a:gd name="T9" fmla="*/ 347 h 562"/>
                <a:gd name="T10" fmla="*/ 33 w 213"/>
                <a:gd name="T11" fmla="*/ 281 h 562"/>
                <a:gd name="T12" fmla="*/ 8 w 213"/>
                <a:gd name="T13" fmla="*/ 211 h 562"/>
                <a:gd name="T14" fmla="*/ 0 w 213"/>
                <a:gd name="T15" fmla="*/ 143 h 562"/>
                <a:gd name="T16" fmla="*/ 16 w 213"/>
                <a:gd name="T17" fmla="*/ 72 h 562"/>
                <a:gd name="T18" fmla="*/ 66 w 213"/>
                <a:gd name="T19" fmla="*/ 0 h 562"/>
                <a:gd name="T20" fmla="*/ 97 w 213"/>
                <a:gd name="T21" fmla="*/ 58 h 562"/>
                <a:gd name="T22" fmla="*/ 128 w 213"/>
                <a:gd name="T23" fmla="*/ 124 h 562"/>
                <a:gd name="T24" fmla="*/ 157 w 213"/>
                <a:gd name="T25" fmla="*/ 190 h 562"/>
                <a:gd name="T26" fmla="*/ 184 w 213"/>
                <a:gd name="T27" fmla="*/ 260 h 562"/>
                <a:gd name="T28" fmla="*/ 202 w 213"/>
                <a:gd name="T29" fmla="*/ 329 h 562"/>
                <a:gd name="T30" fmla="*/ 213 w 213"/>
                <a:gd name="T31" fmla="*/ 403 h 562"/>
                <a:gd name="T32" fmla="*/ 211 w 213"/>
                <a:gd name="T33" fmla="*/ 477 h 562"/>
                <a:gd name="T34" fmla="*/ 198 w 213"/>
                <a:gd name="T35" fmla="*/ 550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3" h="562">
                  <a:moveTo>
                    <a:pt x="198" y="550"/>
                  </a:moveTo>
                  <a:lnTo>
                    <a:pt x="138" y="562"/>
                  </a:lnTo>
                  <a:lnTo>
                    <a:pt x="126" y="484"/>
                  </a:lnTo>
                  <a:lnTo>
                    <a:pt x="99" y="415"/>
                  </a:lnTo>
                  <a:lnTo>
                    <a:pt x="66" y="347"/>
                  </a:lnTo>
                  <a:lnTo>
                    <a:pt x="33" y="281"/>
                  </a:lnTo>
                  <a:lnTo>
                    <a:pt x="8" y="211"/>
                  </a:lnTo>
                  <a:lnTo>
                    <a:pt x="0" y="143"/>
                  </a:lnTo>
                  <a:lnTo>
                    <a:pt x="16" y="72"/>
                  </a:lnTo>
                  <a:lnTo>
                    <a:pt x="66" y="0"/>
                  </a:lnTo>
                  <a:lnTo>
                    <a:pt x="97" y="58"/>
                  </a:lnTo>
                  <a:lnTo>
                    <a:pt x="128" y="124"/>
                  </a:lnTo>
                  <a:lnTo>
                    <a:pt x="157" y="190"/>
                  </a:lnTo>
                  <a:lnTo>
                    <a:pt x="184" y="260"/>
                  </a:lnTo>
                  <a:lnTo>
                    <a:pt x="202" y="329"/>
                  </a:lnTo>
                  <a:lnTo>
                    <a:pt x="213" y="403"/>
                  </a:lnTo>
                  <a:lnTo>
                    <a:pt x="211" y="477"/>
                  </a:lnTo>
                  <a:lnTo>
                    <a:pt x="198" y="55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68" name="Freeform 12">
              <a:extLst>
                <a:ext uri="{FF2B5EF4-FFF2-40B4-BE49-F238E27FC236}">
                  <a16:creationId xmlns:a16="http://schemas.microsoft.com/office/drawing/2014/main" id="{F4797C37-DB61-4511-B587-6855C454014E}"/>
                </a:ext>
              </a:extLst>
            </p:cNvPr>
            <p:cNvSpPr>
              <a:spLocks/>
            </p:cNvSpPr>
            <p:nvPr/>
          </p:nvSpPr>
          <p:spPr bwMode="auto">
            <a:xfrm>
              <a:off x="2109" y="1353"/>
              <a:ext cx="126" cy="366"/>
            </a:xfrm>
            <a:custGeom>
              <a:avLst/>
              <a:gdLst>
                <a:gd name="T0" fmla="*/ 120 w 252"/>
                <a:gd name="T1" fmla="*/ 694 h 731"/>
                <a:gd name="T2" fmla="*/ 109 w 252"/>
                <a:gd name="T3" fmla="*/ 704 h 731"/>
                <a:gd name="T4" fmla="*/ 95 w 252"/>
                <a:gd name="T5" fmla="*/ 711 h 731"/>
                <a:gd name="T6" fmla="*/ 80 w 252"/>
                <a:gd name="T7" fmla="*/ 715 h 731"/>
                <a:gd name="T8" fmla="*/ 64 w 252"/>
                <a:gd name="T9" fmla="*/ 721 h 731"/>
                <a:gd name="T10" fmla="*/ 47 w 252"/>
                <a:gd name="T11" fmla="*/ 723 h 731"/>
                <a:gd name="T12" fmla="*/ 29 w 252"/>
                <a:gd name="T13" fmla="*/ 725 h 731"/>
                <a:gd name="T14" fmla="*/ 14 w 252"/>
                <a:gd name="T15" fmla="*/ 725 h 731"/>
                <a:gd name="T16" fmla="*/ 0 w 252"/>
                <a:gd name="T17" fmla="*/ 731 h 731"/>
                <a:gd name="T18" fmla="*/ 18 w 252"/>
                <a:gd name="T19" fmla="*/ 632 h 731"/>
                <a:gd name="T20" fmla="*/ 35 w 252"/>
                <a:gd name="T21" fmla="*/ 533 h 731"/>
                <a:gd name="T22" fmla="*/ 51 w 252"/>
                <a:gd name="T23" fmla="*/ 434 h 731"/>
                <a:gd name="T24" fmla="*/ 72 w 252"/>
                <a:gd name="T25" fmla="*/ 337 h 731"/>
                <a:gd name="T26" fmla="*/ 97 w 252"/>
                <a:gd name="T27" fmla="*/ 240 h 731"/>
                <a:gd name="T28" fmla="*/ 134 w 252"/>
                <a:gd name="T29" fmla="*/ 153 h 731"/>
                <a:gd name="T30" fmla="*/ 184 w 252"/>
                <a:gd name="T31" fmla="*/ 70 h 731"/>
                <a:gd name="T32" fmla="*/ 252 w 252"/>
                <a:gd name="T33" fmla="*/ 0 h 731"/>
                <a:gd name="T34" fmla="*/ 120 w 252"/>
                <a:gd name="T35" fmla="*/ 694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2" h="731">
                  <a:moveTo>
                    <a:pt x="120" y="694"/>
                  </a:moveTo>
                  <a:lnTo>
                    <a:pt x="109" y="704"/>
                  </a:lnTo>
                  <a:lnTo>
                    <a:pt x="95" y="711"/>
                  </a:lnTo>
                  <a:lnTo>
                    <a:pt x="80" y="715"/>
                  </a:lnTo>
                  <a:lnTo>
                    <a:pt x="64" y="721"/>
                  </a:lnTo>
                  <a:lnTo>
                    <a:pt x="47" y="723"/>
                  </a:lnTo>
                  <a:lnTo>
                    <a:pt x="29" y="725"/>
                  </a:lnTo>
                  <a:lnTo>
                    <a:pt x="14" y="725"/>
                  </a:lnTo>
                  <a:lnTo>
                    <a:pt x="0" y="731"/>
                  </a:lnTo>
                  <a:lnTo>
                    <a:pt x="18" y="632"/>
                  </a:lnTo>
                  <a:lnTo>
                    <a:pt x="35" y="533"/>
                  </a:lnTo>
                  <a:lnTo>
                    <a:pt x="51" y="434"/>
                  </a:lnTo>
                  <a:lnTo>
                    <a:pt x="72" y="337"/>
                  </a:lnTo>
                  <a:lnTo>
                    <a:pt x="97" y="240"/>
                  </a:lnTo>
                  <a:lnTo>
                    <a:pt x="134" y="153"/>
                  </a:lnTo>
                  <a:lnTo>
                    <a:pt x="184" y="70"/>
                  </a:lnTo>
                  <a:lnTo>
                    <a:pt x="252" y="0"/>
                  </a:lnTo>
                  <a:lnTo>
                    <a:pt x="120" y="69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69" name="Freeform 13">
              <a:extLst>
                <a:ext uri="{FF2B5EF4-FFF2-40B4-BE49-F238E27FC236}">
                  <a16:creationId xmlns:a16="http://schemas.microsoft.com/office/drawing/2014/main" id="{2849CC07-7425-4CAA-B6D2-03E09E6BF9A7}"/>
                </a:ext>
              </a:extLst>
            </p:cNvPr>
            <p:cNvSpPr>
              <a:spLocks/>
            </p:cNvSpPr>
            <p:nvPr/>
          </p:nvSpPr>
          <p:spPr bwMode="auto">
            <a:xfrm>
              <a:off x="568" y="1533"/>
              <a:ext cx="341" cy="587"/>
            </a:xfrm>
            <a:custGeom>
              <a:avLst/>
              <a:gdLst>
                <a:gd name="T0" fmla="*/ 632 w 682"/>
                <a:gd name="T1" fmla="*/ 302 h 1174"/>
                <a:gd name="T2" fmla="*/ 680 w 682"/>
                <a:gd name="T3" fmla="*/ 397 h 1174"/>
                <a:gd name="T4" fmla="*/ 624 w 682"/>
                <a:gd name="T5" fmla="*/ 480 h 1174"/>
                <a:gd name="T6" fmla="*/ 556 w 682"/>
                <a:gd name="T7" fmla="*/ 531 h 1174"/>
                <a:gd name="T8" fmla="*/ 525 w 682"/>
                <a:gd name="T9" fmla="*/ 471 h 1174"/>
                <a:gd name="T10" fmla="*/ 484 w 682"/>
                <a:gd name="T11" fmla="*/ 416 h 1174"/>
                <a:gd name="T12" fmla="*/ 482 w 682"/>
                <a:gd name="T13" fmla="*/ 496 h 1174"/>
                <a:gd name="T14" fmla="*/ 510 w 682"/>
                <a:gd name="T15" fmla="*/ 624 h 1174"/>
                <a:gd name="T16" fmla="*/ 432 w 682"/>
                <a:gd name="T17" fmla="*/ 744 h 1174"/>
                <a:gd name="T18" fmla="*/ 384 w 682"/>
                <a:gd name="T19" fmla="*/ 740 h 1174"/>
                <a:gd name="T20" fmla="*/ 384 w 682"/>
                <a:gd name="T21" fmla="*/ 781 h 1174"/>
                <a:gd name="T22" fmla="*/ 401 w 682"/>
                <a:gd name="T23" fmla="*/ 824 h 1174"/>
                <a:gd name="T24" fmla="*/ 393 w 682"/>
                <a:gd name="T25" fmla="*/ 884 h 1174"/>
                <a:gd name="T26" fmla="*/ 360 w 682"/>
                <a:gd name="T27" fmla="*/ 957 h 1174"/>
                <a:gd name="T28" fmla="*/ 323 w 682"/>
                <a:gd name="T29" fmla="*/ 1031 h 1174"/>
                <a:gd name="T30" fmla="*/ 296 w 682"/>
                <a:gd name="T31" fmla="*/ 977 h 1174"/>
                <a:gd name="T32" fmla="*/ 285 w 682"/>
                <a:gd name="T33" fmla="*/ 932 h 1174"/>
                <a:gd name="T34" fmla="*/ 256 w 682"/>
                <a:gd name="T35" fmla="*/ 940 h 1174"/>
                <a:gd name="T36" fmla="*/ 296 w 682"/>
                <a:gd name="T37" fmla="*/ 1037 h 1174"/>
                <a:gd name="T38" fmla="*/ 306 w 682"/>
                <a:gd name="T39" fmla="*/ 1138 h 1174"/>
                <a:gd name="T40" fmla="*/ 0 w 682"/>
                <a:gd name="T41" fmla="*/ 624 h 1174"/>
                <a:gd name="T42" fmla="*/ 17 w 682"/>
                <a:gd name="T43" fmla="*/ 575 h 1174"/>
                <a:gd name="T44" fmla="*/ 50 w 682"/>
                <a:gd name="T45" fmla="*/ 535 h 1174"/>
                <a:gd name="T46" fmla="*/ 168 w 682"/>
                <a:gd name="T47" fmla="*/ 659 h 1174"/>
                <a:gd name="T48" fmla="*/ 166 w 682"/>
                <a:gd name="T49" fmla="*/ 583 h 1174"/>
                <a:gd name="T50" fmla="*/ 139 w 682"/>
                <a:gd name="T51" fmla="*/ 494 h 1174"/>
                <a:gd name="T52" fmla="*/ 192 w 682"/>
                <a:gd name="T53" fmla="*/ 335 h 1174"/>
                <a:gd name="T54" fmla="*/ 267 w 682"/>
                <a:gd name="T55" fmla="*/ 475 h 1174"/>
                <a:gd name="T56" fmla="*/ 320 w 682"/>
                <a:gd name="T57" fmla="*/ 632 h 1174"/>
                <a:gd name="T58" fmla="*/ 360 w 682"/>
                <a:gd name="T59" fmla="*/ 676 h 1174"/>
                <a:gd name="T60" fmla="*/ 323 w 682"/>
                <a:gd name="T61" fmla="*/ 515 h 1174"/>
                <a:gd name="T62" fmla="*/ 271 w 682"/>
                <a:gd name="T63" fmla="*/ 352 h 1174"/>
                <a:gd name="T64" fmla="*/ 269 w 682"/>
                <a:gd name="T65" fmla="*/ 263 h 1174"/>
                <a:gd name="T66" fmla="*/ 302 w 682"/>
                <a:gd name="T67" fmla="*/ 213 h 1174"/>
                <a:gd name="T68" fmla="*/ 360 w 682"/>
                <a:gd name="T69" fmla="*/ 180 h 1174"/>
                <a:gd name="T70" fmla="*/ 380 w 682"/>
                <a:gd name="T71" fmla="*/ 256 h 1174"/>
                <a:gd name="T72" fmla="*/ 416 w 682"/>
                <a:gd name="T73" fmla="*/ 329 h 1174"/>
                <a:gd name="T74" fmla="*/ 444 w 682"/>
                <a:gd name="T75" fmla="*/ 312 h 1174"/>
                <a:gd name="T76" fmla="*/ 405 w 682"/>
                <a:gd name="T77" fmla="*/ 161 h 1174"/>
                <a:gd name="T78" fmla="*/ 461 w 682"/>
                <a:gd name="T79" fmla="*/ 29 h 1174"/>
                <a:gd name="T80" fmla="*/ 552 w 682"/>
                <a:gd name="T81" fmla="*/ 50 h 1174"/>
                <a:gd name="T82" fmla="*/ 577 w 682"/>
                <a:gd name="T83" fmla="*/ 147 h 1174"/>
                <a:gd name="T84" fmla="*/ 610 w 682"/>
                <a:gd name="T85" fmla="*/ 240 h 1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82" h="1174">
                  <a:moveTo>
                    <a:pt x="610" y="240"/>
                  </a:moveTo>
                  <a:lnTo>
                    <a:pt x="616" y="269"/>
                  </a:lnTo>
                  <a:lnTo>
                    <a:pt x="632" y="302"/>
                  </a:lnTo>
                  <a:lnTo>
                    <a:pt x="651" y="335"/>
                  </a:lnTo>
                  <a:lnTo>
                    <a:pt x="671" y="368"/>
                  </a:lnTo>
                  <a:lnTo>
                    <a:pt x="680" y="397"/>
                  </a:lnTo>
                  <a:lnTo>
                    <a:pt x="682" y="428"/>
                  </a:lnTo>
                  <a:lnTo>
                    <a:pt x="663" y="455"/>
                  </a:lnTo>
                  <a:lnTo>
                    <a:pt x="624" y="480"/>
                  </a:lnTo>
                  <a:lnTo>
                    <a:pt x="587" y="467"/>
                  </a:lnTo>
                  <a:lnTo>
                    <a:pt x="576" y="552"/>
                  </a:lnTo>
                  <a:lnTo>
                    <a:pt x="556" y="531"/>
                  </a:lnTo>
                  <a:lnTo>
                    <a:pt x="544" y="511"/>
                  </a:lnTo>
                  <a:lnTo>
                    <a:pt x="533" y="490"/>
                  </a:lnTo>
                  <a:lnTo>
                    <a:pt x="525" y="471"/>
                  </a:lnTo>
                  <a:lnTo>
                    <a:pt x="513" y="449"/>
                  </a:lnTo>
                  <a:lnTo>
                    <a:pt x="502" y="432"/>
                  </a:lnTo>
                  <a:lnTo>
                    <a:pt x="484" y="416"/>
                  </a:lnTo>
                  <a:lnTo>
                    <a:pt x="467" y="407"/>
                  </a:lnTo>
                  <a:lnTo>
                    <a:pt x="471" y="451"/>
                  </a:lnTo>
                  <a:lnTo>
                    <a:pt x="482" y="496"/>
                  </a:lnTo>
                  <a:lnTo>
                    <a:pt x="494" y="539"/>
                  </a:lnTo>
                  <a:lnTo>
                    <a:pt x="508" y="583"/>
                  </a:lnTo>
                  <a:lnTo>
                    <a:pt x="510" y="624"/>
                  </a:lnTo>
                  <a:lnTo>
                    <a:pt x="502" y="667"/>
                  </a:lnTo>
                  <a:lnTo>
                    <a:pt x="477" y="705"/>
                  </a:lnTo>
                  <a:lnTo>
                    <a:pt x="432" y="744"/>
                  </a:lnTo>
                  <a:lnTo>
                    <a:pt x="413" y="731"/>
                  </a:lnTo>
                  <a:lnTo>
                    <a:pt x="395" y="731"/>
                  </a:lnTo>
                  <a:lnTo>
                    <a:pt x="384" y="740"/>
                  </a:lnTo>
                  <a:lnTo>
                    <a:pt x="380" y="752"/>
                  </a:lnTo>
                  <a:lnTo>
                    <a:pt x="378" y="765"/>
                  </a:lnTo>
                  <a:lnTo>
                    <a:pt x="384" y="781"/>
                  </a:lnTo>
                  <a:lnTo>
                    <a:pt x="387" y="794"/>
                  </a:lnTo>
                  <a:lnTo>
                    <a:pt x="395" y="810"/>
                  </a:lnTo>
                  <a:lnTo>
                    <a:pt x="401" y="824"/>
                  </a:lnTo>
                  <a:lnTo>
                    <a:pt x="407" y="839"/>
                  </a:lnTo>
                  <a:lnTo>
                    <a:pt x="399" y="860"/>
                  </a:lnTo>
                  <a:lnTo>
                    <a:pt x="393" y="884"/>
                  </a:lnTo>
                  <a:lnTo>
                    <a:pt x="384" y="909"/>
                  </a:lnTo>
                  <a:lnTo>
                    <a:pt x="374" y="934"/>
                  </a:lnTo>
                  <a:lnTo>
                    <a:pt x="360" y="957"/>
                  </a:lnTo>
                  <a:lnTo>
                    <a:pt x="349" y="983"/>
                  </a:lnTo>
                  <a:lnTo>
                    <a:pt x="335" y="1006"/>
                  </a:lnTo>
                  <a:lnTo>
                    <a:pt x="323" y="1031"/>
                  </a:lnTo>
                  <a:lnTo>
                    <a:pt x="308" y="1012"/>
                  </a:lnTo>
                  <a:lnTo>
                    <a:pt x="300" y="994"/>
                  </a:lnTo>
                  <a:lnTo>
                    <a:pt x="296" y="977"/>
                  </a:lnTo>
                  <a:lnTo>
                    <a:pt x="296" y="961"/>
                  </a:lnTo>
                  <a:lnTo>
                    <a:pt x="290" y="944"/>
                  </a:lnTo>
                  <a:lnTo>
                    <a:pt x="285" y="932"/>
                  </a:lnTo>
                  <a:lnTo>
                    <a:pt x="271" y="919"/>
                  </a:lnTo>
                  <a:lnTo>
                    <a:pt x="252" y="911"/>
                  </a:lnTo>
                  <a:lnTo>
                    <a:pt x="256" y="940"/>
                  </a:lnTo>
                  <a:lnTo>
                    <a:pt x="267" y="973"/>
                  </a:lnTo>
                  <a:lnTo>
                    <a:pt x="281" y="1004"/>
                  </a:lnTo>
                  <a:lnTo>
                    <a:pt x="296" y="1037"/>
                  </a:lnTo>
                  <a:lnTo>
                    <a:pt x="306" y="1070"/>
                  </a:lnTo>
                  <a:lnTo>
                    <a:pt x="312" y="1103"/>
                  </a:lnTo>
                  <a:lnTo>
                    <a:pt x="306" y="1138"/>
                  </a:lnTo>
                  <a:lnTo>
                    <a:pt x="288" y="1174"/>
                  </a:lnTo>
                  <a:lnTo>
                    <a:pt x="228" y="1174"/>
                  </a:lnTo>
                  <a:lnTo>
                    <a:pt x="0" y="624"/>
                  </a:lnTo>
                  <a:lnTo>
                    <a:pt x="0" y="604"/>
                  </a:lnTo>
                  <a:lnTo>
                    <a:pt x="7" y="591"/>
                  </a:lnTo>
                  <a:lnTo>
                    <a:pt x="17" y="575"/>
                  </a:lnTo>
                  <a:lnTo>
                    <a:pt x="29" y="564"/>
                  </a:lnTo>
                  <a:lnTo>
                    <a:pt x="38" y="548"/>
                  </a:lnTo>
                  <a:lnTo>
                    <a:pt x="50" y="535"/>
                  </a:lnTo>
                  <a:lnTo>
                    <a:pt x="56" y="519"/>
                  </a:lnTo>
                  <a:lnTo>
                    <a:pt x="60" y="504"/>
                  </a:lnTo>
                  <a:lnTo>
                    <a:pt x="168" y="659"/>
                  </a:lnTo>
                  <a:lnTo>
                    <a:pt x="172" y="637"/>
                  </a:lnTo>
                  <a:lnTo>
                    <a:pt x="172" y="612"/>
                  </a:lnTo>
                  <a:lnTo>
                    <a:pt x="166" y="583"/>
                  </a:lnTo>
                  <a:lnTo>
                    <a:pt x="160" y="556"/>
                  </a:lnTo>
                  <a:lnTo>
                    <a:pt x="149" y="523"/>
                  </a:lnTo>
                  <a:lnTo>
                    <a:pt x="139" y="494"/>
                  </a:lnTo>
                  <a:lnTo>
                    <a:pt x="128" y="465"/>
                  </a:lnTo>
                  <a:lnTo>
                    <a:pt x="120" y="444"/>
                  </a:lnTo>
                  <a:lnTo>
                    <a:pt x="192" y="335"/>
                  </a:lnTo>
                  <a:lnTo>
                    <a:pt x="223" y="376"/>
                  </a:lnTo>
                  <a:lnTo>
                    <a:pt x="248" y="424"/>
                  </a:lnTo>
                  <a:lnTo>
                    <a:pt x="267" y="475"/>
                  </a:lnTo>
                  <a:lnTo>
                    <a:pt x="287" y="529"/>
                  </a:lnTo>
                  <a:lnTo>
                    <a:pt x="302" y="579"/>
                  </a:lnTo>
                  <a:lnTo>
                    <a:pt x="320" y="632"/>
                  </a:lnTo>
                  <a:lnTo>
                    <a:pt x="343" y="682"/>
                  </a:lnTo>
                  <a:lnTo>
                    <a:pt x="372" y="731"/>
                  </a:lnTo>
                  <a:lnTo>
                    <a:pt x="360" y="676"/>
                  </a:lnTo>
                  <a:lnTo>
                    <a:pt x="349" y="622"/>
                  </a:lnTo>
                  <a:lnTo>
                    <a:pt x="335" y="568"/>
                  </a:lnTo>
                  <a:lnTo>
                    <a:pt x="323" y="515"/>
                  </a:lnTo>
                  <a:lnTo>
                    <a:pt x="306" y="461"/>
                  </a:lnTo>
                  <a:lnTo>
                    <a:pt x="290" y="407"/>
                  </a:lnTo>
                  <a:lnTo>
                    <a:pt x="271" y="352"/>
                  </a:lnTo>
                  <a:lnTo>
                    <a:pt x="252" y="300"/>
                  </a:lnTo>
                  <a:lnTo>
                    <a:pt x="259" y="281"/>
                  </a:lnTo>
                  <a:lnTo>
                    <a:pt x="269" y="263"/>
                  </a:lnTo>
                  <a:lnTo>
                    <a:pt x="279" y="246"/>
                  </a:lnTo>
                  <a:lnTo>
                    <a:pt x="290" y="230"/>
                  </a:lnTo>
                  <a:lnTo>
                    <a:pt x="302" y="213"/>
                  </a:lnTo>
                  <a:lnTo>
                    <a:pt x="320" y="201"/>
                  </a:lnTo>
                  <a:lnTo>
                    <a:pt x="337" y="188"/>
                  </a:lnTo>
                  <a:lnTo>
                    <a:pt x="360" y="180"/>
                  </a:lnTo>
                  <a:lnTo>
                    <a:pt x="366" y="201"/>
                  </a:lnTo>
                  <a:lnTo>
                    <a:pt x="374" y="228"/>
                  </a:lnTo>
                  <a:lnTo>
                    <a:pt x="380" y="256"/>
                  </a:lnTo>
                  <a:lnTo>
                    <a:pt x="389" y="283"/>
                  </a:lnTo>
                  <a:lnTo>
                    <a:pt x="399" y="306"/>
                  </a:lnTo>
                  <a:lnTo>
                    <a:pt x="416" y="329"/>
                  </a:lnTo>
                  <a:lnTo>
                    <a:pt x="438" y="347"/>
                  </a:lnTo>
                  <a:lnTo>
                    <a:pt x="467" y="360"/>
                  </a:lnTo>
                  <a:lnTo>
                    <a:pt x="444" y="312"/>
                  </a:lnTo>
                  <a:lnTo>
                    <a:pt x="424" y="261"/>
                  </a:lnTo>
                  <a:lnTo>
                    <a:pt x="409" y="211"/>
                  </a:lnTo>
                  <a:lnTo>
                    <a:pt x="405" y="161"/>
                  </a:lnTo>
                  <a:lnTo>
                    <a:pt x="407" y="110"/>
                  </a:lnTo>
                  <a:lnTo>
                    <a:pt x="426" y="67"/>
                  </a:lnTo>
                  <a:lnTo>
                    <a:pt x="461" y="29"/>
                  </a:lnTo>
                  <a:lnTo>
                    <a:pt x="515" y="0"/>
                  </a:lnTo>
                  <a:lnTo>
                    <a:pt x="537" y="21"/>
                  </a:lnTo>
                  <a:lnTo>
                    <a:pt x="552" y="50"/>
                  </a:lnTo>
                  <a:lnTo>
                    <a:pt x="562" y="81"/>
                  </a:lnTo>
                  <a:lnTo>
                    <a:pt x="572" y="114"/>
                  </a:lnTo>
                  <a:lnTo>
                    <a:pt x="577" y="147"/>
                  </a:lnTo>
                  <a:lnTo>
                    <a:pt x="585" y="180"/>
                  </a:lnTo>
                  <a:lnTo>
                    <a:pt x="595" y="209"/>
                  </a:lnTo>
                  <a:lnTo>
                    <a:pt x="610" y="24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70" name="Freeform 14">
              <a:extLst>
                <a:ext uri="{FF2B5EF4-FFF2-40B4-BE49-F238E27FC236}">
                  <a16:creationId xmlns:a16="http://schemas.microsoft.com/office/drawing/2014/main" id="{384B9F0D-4765-4221-BE44-6FDAC5E70F30}"/>
                </a:ext>
              </a:extLst>
            </p:cNvPr>
            <p:cNvSpPr>
              <a:spLocks/>
            </p:cNvSpPr>
            <p:nvPr/>
          </p:nvSpPr>
          <p:spPr bwMode="auto">
            <a:xfrm>
              <a:off x="2007" y="1397"/>
              <a:ext cx="150" cy="369"/>
            </a:xfrm>
            <a:custGeom>
              <a:avLst/>
              <a:gdLst>
                <a:gd name="T0" fmla="*/ 120 w 300"/>
                <a:gd name="T1" fmla="*/ 655 h 739"/>
                <a:gd name="T2" fmla="*/ 108 w 300"/>
                <a:gd name="T3" fmla="*/ 667 h 739"/>
                <a:gd name="T4" fmla="*/ 97 w 300"/>
                <a:gd name="T5" fmla="*/ 679 h 739"/>
                <a:gd name="T6" fmla="*/ 81 w 300"/>
                <a:gd name="T7" fmla="*/ 690 h 739"/>
                <a:gd name="T8" fmla="*/ 67 w 300"/>
                <a:gd name="T9" fmla="*/ 702 h 739"/>
                <a:gd name="T10" fmla="*/ 50 w 300"/>
                <a:gd name="T11" fmla="*/ 710 h 739"/>
                <a:gd name="T12" fmla="*/ 34 w 300"/>
                <a:gd name="T13" fmla="*/ 719 h 739"/>
                <a:gd name="T14" fmla="*/ 17 w 300"/>
                <a:gd name="T15" fmla="*/ 729 h 739"/>
                <a:gd name="T16" fmla="*/ 0 w 300"/>
                <a:gd name="T17" fmla="*/ 739 h 739"/>
                <a:gd name="T18" fmla="*/ 17 w 300"/>
                <a:gd name="T19" fmla="*/ 661 h 739"/>
                <a:gd name="T20" fmla="*/ 36 w 300"/>
                <a:gd name="T21" fmla="*/ 588 h 739"/>
                <a:gd name="T22" fmla="*/ 52 w 300"/>
                <a:gd name="T23" fmla="*/ 512 h 739"/>
                <a:gd name="T24" fmla="*/ 69 w 300"/>
                <a:gd name="T25" fmla="*/ 442 h 739"/>
                <a:gd name="T26" fmla="*/ 87 w 300"/>
                <a:gd name="T27" fmla="*/ 369 h 739"/>
                <a:gd name="T28" fmla="*/ 108 w 300"/>
                <a:gd name="T29" fmla="*/ 301 h 739"/>
                <a:gd name="T30" fmla="*/ 133 w 300"/>
                <a:gd name="T31" fmla="*/ 231 h 739"/>
                <a:gd name="T32" fmla="*/ 168 w 300"/>
                <a:gd name="T33" fmla="*/ 165 h 739"/>
                <a:gd name="T34" fmla="*/ 157 w 300"/>
                <a:gd name="T35" fmla="*/ 151 h 739"/>
                <a:gd name="T36" fmla="*/ 174 w 300"/>
                <a:gd name="T37" fmla="*/ 130 h 739"/>
                <a:gd name="T38" fmla="*/ 186 w 300"/>
                <a:gd name="T39" fmla="*/ 103 h 739"/>
                <a:gd name="T40" fmla="*/ 195 w 300"/>
                <a:gd name="T41" fmla="*/ 76 h 739"/>
                <a:gd name="T42" fmla="*/ 205 w 300"/>
                <a:gd name="T43" fmla="*/ 49 h 739"/>
                <a:gd name="T44" fmla="*/ 217 w 300"/>
                <a:gd name="T45" fmla="*/ 23 h 739"/>
                <a:gd name="T46" fmla="*/ 234 w 300"/>
                <a:gd name="T47" fmla="*/ 8 h 739"/>
                <a:gd name="T48" fmla="*/ 261 w 300"/>
                <a:gd name="T49" fmla="*/ 0 h 739"/>
                <a:gd name="T50" fmla="*/ 300 w 300"/>
                <a:gd name="T51" fmla="*/ 8 h 739"/>
                <a:gd name="T52" fmla="*/ 120 w 300"/>
                <a:gd name="T53" fmla="*/ 655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0" h="739">
                  <a:moveTo>
                    <a:pt x="120" y="655"/>
                  </a:moveTo>
                  <a:lnTo>
                    <a:pt x="108" y="667"/>
                  </a:lnTo>
                  <a:lnTo>
                    <a:pt x="97" y="679"/>
                  </a:lnTo>
                  <a:lnTo>
                    <a:pt x="81" y="690"/>
                  </a:lnTo>
                  <a:lnTo>
                    <a:pt x="67" y="702"/>
                  </a:lnTo>
                  <a:lnTo>
                    <a:pt x="50" y="710"/>
                  </a:lnTo>
                  <a:lnTo>
                    <a:pt x="34" y="719"/>
                  </a:lnTo>
                  <a:lnTo>
                    <a:pt x="17" y="729"/>
                  </a:lnTo>
                  <a:lnTo>
                    <a:pt x="0" y="739"/>
                  </a:lnTo>
                  <a:lnTo>
                    <a:pt x="17" y="661"/>
                  </a:lnTo>
                  <a:lnTo>
                    <a:pt x="36" y="588"/>
                  </a:lnTo>
                  <a:lnTo>
                    <a:pt x="52" y="512"/>
                  </a:lnTo>
                  <a:lnTo>
                    <a:pt x="69" y="442"/>
                  </a:lnTo>
                  <a:lnTo>
                    <a:pt x="87" y="369"/>
                  </a:lnTo>
                  <a:lnTo>
                    <a:pt x="108" y="301"/>
                  </a:lnTo>
                  <a:lnTo>
                    <a:pt x="133" y="231"/>
                  </a:lnTo>
                  <a:lnTo>
                    <a:pt x="168" y="165"/>
                  </a:lnTo>
                  <a:lnTo>
                    <a:pt x="157" y="151"/>
                  </a:lnTo>
                  <a:lnTo>
                    <a:pt x="174" y="130"/>
                  </a:lnTo>
                  <a:lnTo>
                    <a:pt x="186" y="103"/>
                  </a:lnTo>
                  <a:lnTo>
                    <a:pt x="195" y="76"/>
                  </a:lnTo>
                  <a:lnTo>
                    <a:pt x="205" y="49"/>
                  </a:lnTo>
                  <a:lnTo>
                    <a:pt x="217" y="23"/>
                  </a:lnTo>
                  <a:lnTo>
                    <a:pt x="234" y="8"/>
                  </a:lnTo>
                  <a:lnTo>
                    <a:pt x="261" y="0"/>
                  </a:lnTo>
                  <a:lnTo>
                    <a:pt x="300" y="8"/>
                  </a:lnTo>
                  <a:lnTo>
                    <a:pt x="120" y="655"/>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71" name="Freeform 15">
              <a:extLst>
                <a:ext uri="{FF2B5EF4-FFF2-40B4-BE49-F238E27FC236}">
                  <a16:creationId xmlns:a16="http://schemas.microsoft.com/office/drawing/2014/main" id="{A44053EF-F6B3-41E3-B3BA-6555CED0600E}"/>
                </a:ext>
              </a:extLst>
            </p:cNvPr>
            <p:cNvSpPr>
              <a:spLocks/>
            </p:cNvSpPr>
            <p:nvPr/>
          </p:nvSpPr>
          <p:spPr bwMode="auto">
            <a:xfrm>
              <a:off x="1959" y="1425"/>
              <a:ext cx="114" cy="318"/>
            </a:xfrm>
            <a:custGeom>
              <a:avLst/>
              <a:gdLst>
                <a:gd name="T0" fmla="*/ 34 w 226"/>
                <a:gd name="T1" fmla="*/ 636 h 636"/>
                <a:gd name="T2" fmla="*/ 5 w 226"/>
                <a:gd name="T3" fmla="*/ 568 h 636"/>
                <a:gd name="T4" fmla="*/ 0 w 226"/>
                <a:gd name="T5" fmla="*/ 495 h 636"/>
                <a:gd name="T6" fmla="*/ 9 w 226"/>
                <a:gd name="T7" fmla="*/ 415 h 636"/>
                <a:gd name="T8" fmla="*/ 34 w 226"/>
                <a:gd name="T9" fmla="*/ 336 h 636"/>
                <a:gd name="T10" fmla="*/ 62 w 226"/>
                <a:gd name="T11" fmla="*/ 251 h 636"/>
                <a:gd name="T12" fmla="*/ 95 w 226"/>
                <a:gd name="T13" fmla="*/ 165 h 636"/>
                <a:gd name="T14" fmla="*/ 122 w 226"/>
                <a:gd name="T15" fmla="*/ 80 h 636"/>
                <a:gd name="T16" fmla="*/ 143 w 226"/>
                <a:gd name="T17" fmla="*/ 0 h 636"/>
                <a:gd name="T18" fmla="*/ 226 w 226"/>
                <a:gd name="T19" fmla="*/ 0 h 636"/>
                <a:gd name="T20" fmla="*/ 34 w 226"/>
                <a:gd name="T21" fmla="*/ 636 h 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6" h="636">
                  <a:moveTo>
                    <a:pt x="34" y="636"/>
                  </a:moveTo>
                  <a:lnTo>
                    <a:pt x="5" y="568"/>
                  </a:lnTo>
                  <a:lnTo>
                    <a:pt x="0" y="495"/>
                  </a:lnTo>
                  <a:lnTo>
                    <a:pt x="9" y="415"/>
                  </a:lnTo>
                  <a:lnTo>
                    <a:pt x="34" y="336"/>
                  </a:lnTo>
                  <a:lnTo>
                    <a:pt x="62" y="251"/>
                  </a:lnTo>
                  <a:lnTo>
                    <a:pt x="95" y="165"/>
                  </a:lnTo>
                  <a:lnTo>
                    <a:pt x="122" y="80"/>
                  </a:lnTo>
                  <a:lnTo>
                    <a:pt x="143" y="0"/>
                  </a:lnTo>
                  <a:lnTo>
                    <a:pt x="226" y="0"/>
                  </a:lnTo>
                  <a:lnTo>
                    <a:pt x="34" y="636"/>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72" name="Freeform 16">
              <a:extLst>
                <a:ext uri="{FF2B5EF4-FFF2-40B4-BE49-F238E27FC236}">
                  <a16:creationId xmlns:a16="http://schemas.microsoft.com/office/drawing/2014/main" id="{29B268ED-D9FB-4DF7-BC8D-C4619972F26A}"/>
                </a:ext>
              </a:extLst>
            </p:cNvPr>
            <p:cNvSpPr>
              <a:spLocks/>
            </p:cNvSpPr>
            <p:nvPr/>
          </p:nvSpPr>
          <p:spPr bwMode="auto">
            <a:xfrm>
              <a:off x="1905" y="1437"/>
              <a:ext cx="78" cy="174"/>
            </a:xfrm>
            <a:custGeom>
              <a:avLst/>
              <a:gdLst>
                <a:gd name="T0" fmla="*/ 155 w 155"/>
                <a:gd name="T1" fmla="*/ 0 h 349"/>
                <a:gd name="T2" fmla="*/ 151 w 155"/>
                <a:gd name="T3" fmla="*/ 46 h 349"/>
                <a:gd name="T4" fmla="*/ 143 w 155"/>
                <a:gd name="T5" fmla="*/ 93 h 349"/>
                <a:gd name="T6" fmla="*/ 132 w 155"/>
                <a:gd name="T7" fmla="*/ 137 h 349"/>
                <a:gd name="T8" fmla="*/ 118 w 155"/>
                <a:gd name="T9" fmla="*/ 182 h 349"/>
                <a:gd name="T10" fmla="*/ 101 w 155"/>
                <a:gd name="T11" fmla="*/ 223 h 349"/>
                <a:gd name="T12" fmla="*/ 83 w 155"/>
                <a:gd name="T13" fmla="*/ 265 h 349"/>
                <a:gd name="T14" fmla="*/ 66 w 155"/>
                <a:gd name="T15" fmla="*/ 306 h 349"/>
                <a:gd name="T16" fmla="*/ 48 w 155"/>
                <a:gd name="T17" fmla="*/ 349 h 349"/>
                <a:gd name="T18" fmla="*/ 21 w 155"/>
                <a:gd name="T19" fmla="*/ 308 h 349"/>
                <a:gd name="T20" fmla="*/ 6 w 155"/>
                <a:gd name="T21" fmla="*/ 267 h 349"/>
                <a:gd name="T22" fmla="*/ 0 w 155"/>
                <a:gd name="T23" fmla="*/ 227 h 349"/>
                <a:gd name="T24" fmla="*/ 2 w 155"/>
                <a:gd name="T25" fmla="*/ 186 h 349"/>
                <a:gd name="T26" fmla="*/ 8 w 155"/>
                <a:gd name="T27" fmla="*/ 145 h 349"/>
                <a:gd name="T28" fmla="*/ 19 w 155"/>
                <a:gd name="T29" fmla="*/ 104 h 349"/>
                <a:gd name="T30" fmla="*/ 33 w 155"/>
                <a:gd name="T31" fmla="*/ 64 h 349"/>
                <a:gd name="T32" fmla="*/ 48 w 155"/>
                <a:gd name="T33" fmla="*/ 25 h 349"/>
                <a:gd name="T34" fmla="*/ 60 w 155"/>
                <a:gd name="T35" fmla="*/ 23 h 349"/>
                <a:gd name="T36" fmla="*/ 76 w 155"/>
                <a:gd name="T37" fmla="*/ 23 h 349"/>
                <a:gd name="T38" fmla="*/ 89 w 155"/>
                <a:gd name="T39" fmla="*/ 21 h 349"/>
                <a:gd name="T40" fmla="*/ 105 w 155"/>
                <a:gd name="T41" fmla="*/ 21 h 349"/>
                <a:gd name="T42" fmla="*/ 118 w 155"/>
                <a:gd name="T43" fmla="*/ 17 h 349"/>
                <a:gd name="T44" fmla="*/ 132 w 155"/>
                <a:gd name="T45" fmla="*/ 13 h 349"/>
                <a:gd name="T46" fmla="*/ 143 w 155"/>
                <a:gd name="T47" fmla="*/ 5 h 349"/>
                <a:gd name="T48" fmla="*/ 155 w 155"/>
                <a:gd name="T49"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5" h="349">
                  <a:moveTo>
                    <a:pt x="155" y="0"/>
                  </a:moveTo>
                  <a:lnTo>
                    <a:pt x="151" y="46"/>
                  </a:lnTo>
                  <a:lnTo>
                    <a:pt x="143" y="93"/>
                  </a:lnTo>
                  <a:lnTo>
                    <a:pt x="132" y="137"/>
                  </a:lnTo>
                  <a:lnTo>
                    <a:pt x="118" y="182"/>
                  </a:lnTo>
                  <a:lnTo>
                    <a:pt x="101" y="223"/>
                  </a:lnTo>
                  <a:lnTo>
                    <a:pt x="83" y="265"/>
                  </a:lnTo>
                  <a:lnTo>
                    <a:pt x="66" y="306"/>
                  </a:lnTo>
                  <a:lnTo>
                    <a:pt x="48" y="349"/>
                  </a:lnTo>
                  <a:lnTo>
                    <a:pt x="21" y="308"/>
                  </a:lnTo>
                  <a:lnTo>
                    <a:pt x="6" y="267"/>
                  </a:lnTo>
                  <a:lnTo>
                    <a:pt x="0" y="227"/>
                  </a:lnTo>
                  <a:lnTo>
                    <a:pt x="2" y="186"/>
                  </a:lnTo>
                  <a:lnTo>
                    <a:pt x="8" y="145"/>
                  </a:lnTo>
                  <a:lnTo>
                    <a:pt x="19" y="104"/>
                  </a:lnTo>
                  <a:lnTo>
                    <a:pt x="33" y="64"/>
                  </a:lnTo>
                  <a:lnTo>
                    <a:pt x="48" y="25"/>
                  </a:lnTo>
                  <a:lnTo>
                    <a:pt x="60" y="23"/>
                  </a:lnTo>
                  <a:lnTo>
                    <a:pt x="76" y="23"/>
                  </a:lnTo>
                  <a:lnTo>
                    <a:pt x="89" y="21"/>
                  </a:lnTo>
                  <a:lnTo>
                    <a:pt x="105" y="21"/>
                  </a:lnTo>
                  <a:lnTo>
                    <a:pt x="118" y="17"/>
                  </a:lnTo>
                  <a:lnTo>
                    <a:pt x="132" y="13"/>
                  </a:lnTo>
                  <a:lnTo>
                    <a:pt x="143" y="5"/>
                  </a:lnTo>
                  <a:lnTo>
                    <a:pt x="155" y="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73" name="Freeform 17">
              <a:extLst>
                <a:ext uri="{FF2B5EF4-FFF2-40B4-BE49-F238E27FC236}">
                  <a16:creationId xmlns:a16="http://schemas.microsoft.com/office/drawing/2014/main" id="{BF6F7556-431E-479F-9576-9B9EAABB06EE}"/>
                </a:ext>
              </a:extLst>
            </p:cNvPr>
            <p:cNvSpPr>
              <a:spLocks/>
            </p:cNvSpPr>
            <p:nvPr/>
          </p:nvSpPr>
          <p:spPr bwMode="auto">
            <a:xfrm>
              <a:off x="2210" y="1400"/>
              <a:ext cx="109" cy="307"/>
            </a:xfrm>
            <a:custGeom>
              <a:avLst/>
              <a:gdLst>
                <a:gd name="T0" fmla="*/ 217 w 217"/>
                <a:gd name="T1" fmla="*/ 85 h 615"/>
                <a:gd name="T2" fmla="*/ 74 w 217"/>
                <a:gd name="T3" fmla="*/ 601 h 615"/>
                <a:gd name="T4" fmla="*/ 0 w 217"/>
                <a:gd name="T5" fmla="*/ 615 h 615"/>
                <a:gd name="T6" fmla="*/ 97 w 217"/>
                <a:gd name="T7" fmla="*/ 14 h 615"/>
                <a:gd name="T8" fmla="*/ 112 w 217"/>
                <a:gd name="T9" fmla="*/ 0 h 615"/>
                <a:gd name="T10" fmla="*/ 130 w 217"/>
                <a:gd name="T11" fmla="*/ 0 h 615"/>
                <a:gd name="T12" fmla="*/ 145 w 217"/>
                <a:gd name="T13" fmla="*/ 8 h 615"/>
                <a:gd name="T14" fmla="*/ 161 w 217"/>
                <a:gd name="T15" fmla="*/ 23 h 615"/>
                <a:gd name="T16" fmla="*/ 174 w 217"/>
                <a:gd name="T17" fmla="*/ 39 h 615"/>
                <a:gd name="T18" fmla="*/ 188 w 217"/>
                <a:gd name="T19" fmla="*/ 56 h 615"/>
                <a:gd name="T20" fmla="*/ 202 w 217"/>
                <a:gd name="T21" fmla="*/ 72 h 615"/>
                <a:gd name="T22" fmla="*/ 217 w 217"/>
                <a:gd name="T23" fmla="*/ 85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7" h="615">
                  <a:moveTo>
                    <a:pt x="217" y="85"/>
                  </a:moveTo>
                  <a:lnTo>
                    <a:pt x="74" y="601"/>
                  </a:lnTo>
                  <a:lnTo>
                    <a:pt x="0" y="615"/>
                  </a:lnTo>
                  <a:lnTo>
                    <a:pt x="97" y="14"/>
                  </a:lnTo>
                  <a:lnTo>
                    <a:pt x="112" y="0"/>
                  </a:lnTo>
                  <a:lnTo>
                    <a:pt x="130" y="0"/>
                  </a:lnTo>
                  <a:lnTo>
                    <a:pt x="145" y="8"/>
                  </a:lnTo>
                  <a:lnTo>
                    <a:pt x="161" y="23"/>
                  </a:lnTo>
                  <a:lnTo>
                    <a:pt x="174" y="39"/>
                  </a:lnTo>
                  <a:lnTo>
                    <a:pt x="188" y="56"/>
                  </a:lnTo>
                  <a:lnTo>
                    <a:pt x="202" y="72"/>
                  </a:lnTo>
                  <a:lnTo>
                    <a:pt x="217" y="8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74" name="Freeform 18">
              <a:extLst>
                <a:ext uri="{FF2B5EF4-FFF2-40B4-BE49-F238E27FC236}">
                  <a16:creationId xmlns:a16="http://schemas.microsoft.com/office/drawing/2014/main" id="{E468DCF2-5A94-45C0-9FA0-3F075E49675E}"/>
                </a:ext>
              </a:extLst>
            </p:cNvPr>
            <p:cNvSpPr>
              <a:spLocks/>
            </p:cNvSpPr>
            <p:nvPr/>
          </p:nvSpPr>
          <p:spPr bwMode="auto">
            <a:xfrm>
              <a:off x="1827" y="1467"/>
              <a:ext cx="61" cy="54"/>
            </a:xfrm>
            <a:custGeom>
              <a:avLst/>
              <a:gdLst>
                <a:gd name="T0" fmla="*/ 106 w 120"/>
                <a:gd name="T1" fmla="*/ 108 h 108"/>
                <a:gd name="T2" fmla="*/ 83 w 120"/>
                <a:gd name="T3" fmla="*/ 104 h 108"/>
                <a:gd name="T4" fmla="*/ 64 w 120"/>
                <a:gd name="T5" fmla="*/ 97 h 108"/>
                <a:gd name="T6" fmla="*/ 46 w 120"/>
                <a:gd name="T7" fmla="*/ 85 h 108"/>
                <a:gd name="T8" fmla="*/ 35 w 120"/>
                <a:gd name="T9" fmla="*/ 73 h 108"/>
                <a:gd name="T10" fmla="*/ 21 w 120"/>
                <a:gd name="T11" fmla="*/ 56 h 108"/>
                <a:gd name="T12" fmla="*/ 11 w 120"/>
                <a:gd name="T13" fmla="*/ 40 h 108"/>
                <a:gd name="T14" fmla="*/ 4 w 120"/>
                <a:gd name="T15" fmla="*/ 25 h 108"/>
                <a:gd name="T16" fmla="*/ 0 w 120"/>
                <a:gd name="T17" fmla="*/ 11 h 108"/>
                <a:gd name="T18" fmla="*/ 120 w 120"/>
                <a:gd name="T19" fmla="*/ 0 h 108"/>
                <a:gd name="T20" fmla="*/ 106 w 120"/>
                <a:gd name="T21"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0" h="108">
                  <a:moveTo>
                    <a:pt x="106" y="108"/>
                  </a:moveTo>
                  <a:lnTo>
                    <a:pt x="83" y="104"/>
                  </a:lnTo>
                  <a:lnTo>
                    <a:pt x="64" y="97"/>
                  </a:lnTo>
                  <a:lnTo>
                    <a:pt x="46" y="85"/>
                  </a:lnTo>
                  <a:lnTo>
                    <a:pt x="35" y="73"/>
                  </a:lnTo>
                  <a:lnTo>
                    <a:pt x="21" y="56"/>
                  </a:lnTo>
                  <a:lnTo>
                    <a:pt x="11" y="40"/>
                  </a:lnTo>
                  <a:lnTo>
                    <a:pt x="4" y="25"/>
                  </a:lnTo>
                  <a:lnTo>
                    <a:pt x="0" y="11"/>
                  </a:lnTo>
                  <a:lnTo>
                    <a:pt x="120" y="0"/>
                  </a:lnTo>
                  <a:lnTo>
                    <a:pt x="106" y="108"/>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75" name="Freeform 19">
              <a:extLst>
                <a:ext uri="{FF2B5EF4-FFF2-40B4-BE49-F238E27FC236}">
                  <a16:creationId xmlns:a16="http://schemas.microsoft.com/office/drawing/2014/main" id="{38CBA11C-5A8F-4247-B114-837280AB1E58}"/>
                </a:ext>
              </a:extLst>
            </p:cNvPr>
            <p:cNvSpPr>
              <a:spLocks/>
            </p:cNvSpPr>
            <p:nvPr/>
          </p:nvSpPr>
          <p:spPr bwMode="auto">
            <a:xfrm>
              <a:off x="982" y="1587"/>
              <a:ext cx="259" cy="294"/>
            </a:xfrm>
            <a:custGeom>
              <a:avLst/>
              <a:gdLst>
                <a:gd name="T0" fmla="*/ 430 w 517"/>
                <a:gd name="T1" fmla="*/ 516 h 588"/>
                <a:gd name="T2" fmla="*/ 384 w 517"/>
                <a:gd name="T3" fmla="*/ 588 h 588"/>
                <a:gd name="T4" fmla="*/ 339 w 517"/>
                <a:gd name="T5" fmla="*/ 557 h 588"/>
                <a:gd name="T6" fmla="*/ 292 w 517"/>
                <a:gd name="T7" fmla="*/ 524 h 588"/>
                <a:gd name="T8" fmla="*/ 240 w 517"/>
                <a:gd name="T9" fmla="*/ 485 h 588"/>
                <a:gd name="T10" fmla="*/ 190 w 517"/>
                <a:gd name="T11" fmla="*/ 448 h 588"/>
                <a:gd name="T12" fmla="*/ 137 w 517"/>
                <a:gd name="T13" fmla="*/ 407 h 588"/>
                <a:gd name="T14" fmla="*/ 89 w 517"/>
                <a:gd name="T15" fmla="*/ 369 h 588"/>
                <a:gd name="T16" fmla="*/ 40 w 517"/>
                <a:gd name="T17" fmla="*/ 332 h 588"/>
                <a:gd name="T18" fmla="*/ 0 w 517"/>
                <a:gd name="T19" fmla="*/ 299 h 588"/>
                <a:gd name="T20" fmla="*/ 0 w 517"/>
                <a:gd name="T21" fmla="*/ 281 h 588"/>
                <a:gd name="T22" fmla="*/ 4 w 517"/>
                <a:gd name="T23" fmla="*/ 264 h 588"/>
                <a:gd name="T24" fmla="*/ 9 w 517"/>
                <a:gd name="T25" fmla="*/ 248 h 588"/>
                <a:gd name="T26" fmla="*/ 17 w 517"/>
                <a:gd name="T27" fmla="*/ 235 h 588"/>
                <a:gd name="T28" fmla="*/ 25 w 517"/>
                <a:gd name="T29" fmla="*/ 219 h 588"/>
                <a:gd name="T30" fmla="*/ 33 w 517"/>
                <a:gd name="T31" fmla="*/ 206 h 588"/>
                <a:gd name="T32" fmla="*/ 40 w 517"/>
                <a:gd name="T33" fmla="*/ 192 h 588"/>
                <a:gd name="T34" fmla="*/ 48 w 517"/>
                <a:gd name="T35" fmla="*/ 180 h 588"/>
                <a:gd name="T36" fmla="*/ 91 w 517"/>
                <a:gd name="T37" fmla="*/ 213 h 588"/>
                <a:gd name="T38" fmla="*/ 137 w 517"/>
                <a:gd name="T39" fmla="*/ 252 h 588"/>
                <a:gd name="T40" fmla="*/ 184 w 517"/>
                <a:gd name="T41" fmla="*/ 293 h 588"/>
                <a:gd name="T42" fmla="*/ 234 w 517"/>
                <a:gd name="T43" fmla="*/ 336 h 588"/>
                <a:gd name="T44" fmla="*/ 283 w 517"/>
                <a:gd name="T45" fmla="*/ 372 h 588"/>
                <a:gd name="T46" fmla="*/ 335 w 517"/>
                <a:gd name="T47" fmla="*/ 407 h 588"/>
                <a:gd name="T48" fmla="*/ 387 w 517"/>
                <a:gd name="T49" fmla="*/ 434 h 588"/>
                <a:gd name="T50" fmla="*/ 444 w 517"/>
                <a:gd name="T51" fmla="*/ 456 h 588"/>
                <a:gd name="T52" fmla="*/ 457 w 517"/>
                <a:gd name="T53" fmla="*/ 425 h 588"/>
                <a:gd name="T54" fmla="*/ 459 w 517"/>
                <a:gd name="T55" fmla="*/ 407 h 588"/>
                <a:gd name="T56" fmla="*/ 450 w 517"/>
                <a:gd name="T57" fmla="*/ 398 h 588"/>
                <a:gd name="T58" fmla="*/ 436 w 517"/>
                <a:gd name="T59" fmla="*/ 394 h 588"/>
                <a:gd name="T60" fmla="*/ 413 w 517"/>
                <a:gd name="T61" fmla="*/ 392 h 588"/>
                <a:gd name="T62" fmla="*/ 389 w 517"/>
                <a:gd name="T63" fmla="*/ 390 h 588"/>
                <a:gd name="T64" fmla="*/ 366 w 517"/>
                <a:gd name="T65" fmla="*/ 384 h 588"/>
                <a:gd name="T66" fmla="*/ 347 w 517"/>
                <a:gd name="T67" fmla="*/ 372 h 588"/>
                <a:gd name="T68" fmla="*/ 60 w 517"/>
                <a:gd name="T69" fmla="*/ 120 h 588"/>
                <a:gd name="T70" fmla="*/ 120 w 517"/>
                <a:gd name="T71" fmla="*/ 0 h 588"/>
                <a:gd name="T72" fmla="*/ 174 w 517"/>
                <a:gd name="T73" fmla="*/ 62 h 588"/>
                <a:gd name="T74" fmla="*/ 252 w 517"/>
                <a:gd name="T75" fmla="*/ 118 h 588"/>
                <a:gd name="T76" fmla="*/ 339 w 517"/>
                <a:gd name="T77" fmla="*/ 171 h 588"/>
                <a:gd name="T78" fmla="*/ 422 w 517"/>
                <a:gd name="T79" fmla="*/ 225 h 588"/>
                <a:gd name="T80" fmla="*/ 484 w 517"/>
                <a:gd name="T81" fmla="*/ 281 h 588"/>
                <a:gd name="T82" fmla="*/ 517 w 517"/>
                <a:gd name="T83" fmla="*/ 347 h 588"/>
                <a:gd name="T84" fmla="*/ 502 w 517"/>
                <a:gd name="T85" fmla="*/ 425 h 588"/>
                <a:gd name="T86" fmla="*/ 430 w 517"/>
                <a:gd name="T87" fmla="*/ 51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7" h="588">
                  <a:moveTo>
                    <a:pt x="430" y="516"/>
                  </a:moveTo>
                  <a:lnTo>
                    <a:pt x="384" y="588"/>
                  </a:lnTo>
                  <a:lnTo>
                    <a:pt x="339" y="557"/>
                  </a:lnTo>
                  <a:lnTo>
                    <a:pt x="292" y="524"/>
                  </a:lnTo>
                  <a:lnTo>
                    <a:pt x="240" y="485"/>
                  </a:lnTo>
                  <a:lnTo>
                    <a:pt x="190" y="448"/>
                  </a:lnTo>
                  <a:lnTo>
                    <a:pt x="137" y="407"/>
                  </a:lnTo>
                  <a:lnTo>
                    <a:pt x="89" y="369"/>
                  </a:lnTo>
                  <a:lnTo>
                    <a:pt x="40" y="332"/>
                  </a:lnTo>
                  <a:lnTo>
                    <a:pt x="0" y="299"/>
                  </a:lnTo>
                  <a:lnTo>
                    <a:pt x="0" y="281"/>
                  </a:lnTo>
                  <a:lnTo>
                    <a:pt x="4" y="264"/>
                  </a:lnTo>
                  <a:lnTo>
                    <a:pt x="9" y="248"/>
                  </a:lnTo>
                  <a:lnTo>
                    <a:pt x="17" y="235"/>
                  </a:lnTo>
                  <a:lnTo>
                    <a:pt x="25" y="219"/>
                  </a:lnTo>
                  <a:lnTo>
                    <a:pt x="33" y="206"/>
                  </a:lnTo>
                  <a:lnTo>
                    <a:pt x="40" y="192"/>
                  </a:lnTo>
                  <a:lnTo>
                    <a:pt x="48" y="180"/>
                  </a:lnTo>
                  <a:lnTo>
                    <a:pt x="91" y="213"/>
                  </a:lnTo>
                  <a:lnTo>
                    <a:pt x="137" y="252"/>
                  </a:lnTo>
                  <a:lnTo>
                    <a:pt x="184" y="293"/>
                  </a:lnTo>
                  <a:lnTo>
                    <a:pt x="234" y="336"/>
                  </a:lnTo>
                  <a:lnTo>
                    <a:pt x="283" y="372"/>
                  </a:lnTo>
                  <a:lnTo>
                    <a:pt x="335" y="407"/>
                  </a:lnTo>
                  <a:lnTo>
                    <a:pt x="387" y="434"/>
                  </a:lnTo>
                  <a:lnTo>
                    <a:pt x="444" y="456"/>
                  </a:lnTo>
                  <a:lnTo>
                    <a:pt x="457" y="425"/>
                  </a:lnTo>
                  <a:lnTo>
                    <a:pt x="459" y="407"/>
                  </a:lnTo>
                  <a:lnTo>
                    <a:pt x="450" y="398"/>
                  </a:lnTo>
                  <a:lnTo>
                    <a:pt x="436" y="394"/>
                  </a:lnTo>
                  <a:lnTo>
                    <a:pt x="413" y="392"/>
                  </a:lnTo>
                  <a:lnTo>
                    <a:pt x="389" y="390"/>
                  </a:lnTo>
                  <a:lnTo>
                    <a:pt x="366" y="384"/>
                  </a:lnTo>
                  <a:lnTo>
                    <a:pt x="347" y="372"/>
                  </a:lnTo>
                  <a:lnTo>
                    <a:pt x="60" y="120"/>
                  </a:lnTo>
                  <a:lnTo>
                    <a:pt x="120" y="0"/>
                  </a:lnTo>
                  <a:lnTo>
                    <a:pt x="174" y="62"/>
                  </a:lnTo>
                  <a:lnTo>
                    <a:pt x="252" y="118"/>
                  </a:lnTo>
                  <a:lnTo>
                    <a:pt x="339" y="171"/>
                  </a:lnTo>
                  <a:lnTo>
                    <a:pt x="422" y="225"/>
                  </a:lnTo>
                  <a:lnTo>
                    <a:pt x="484" y="281"/>
                  </a:lnTo>
                  <a:lnTo>
                    <a:pt x="517" y="347"/>
                  </a:lnTo>
                  <a:lnTo>
                    <a:pt x="502" y="425"/>
                  </a:lnTo>
                  <a:lnTo>
                    <a:pt x="430" y="516"/>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76" name="Freeform 20">
              <a:extLst>
                <a:ext uri="{FF2B5EF4-FFF2-40B4-BE49-F238E27FC236}">
                  <a16:creationId xmlns:a16="http://schemas.microsoft.com/office/drawing/2014/main" id="{6BF2B9F7-2630-4A0D-9DDB-D3EC633F0FEB}"/>
                </a:ext>
              </a:extLst>
            </p:cNvPr>
            <p:cNvSpPr>
              <a:spLocks/>
            </p:cNvSpPr>
            <p:nvPr/>
          </p:nvSpPr>
          <p:spPr bwMode="auto">
            <a:xfrm>
              <a:off x="1089" y="1587"/>
              <a:ext cx="204" cy="156"/>
            </a:xfrm>
            <a:custGeom>
              <a:avLst/>
              <a:gdLst>
                <a:gd name="T0" fmla="*/ 407 w 407"/>
                <a:gd name="T1" fmla="*/ 204 h 312"/>
                <a:gd name="T2" fmla="*/ 347 w 407"/>
                <a:gd name="T3" fmla="*/ 312 h 312"/>
                <a:gd name="T4" fmla="*/ 0 w 407"/>
                <a:gd name="T5" fmla="*/ 0 h 312"/>
                <a:gd name="T6" fmla="*/ 56 w 407"/>
                <a:gd name="T7" fmla="*/ 4 h 312"/>
                <a:gd name="T8" fmla="*/ 112 w 407"/>
                <a:gd name="T9" fmla="*/ 18 h 312"/>
                <a:gd name="T10" fmla="*/ 167 w 407"/>
                <a:gd name="T11" fmla="*/ 39 h 312"/>
                <a:gd name="T12" fmla="*/ 221 w 407"/>
                <a:gd name="T13" fmla="*/ 66 h 312"/>
                <a:gd name="T14" fmla="*/ 271 w 407"/>
                <a:gd name="T15" fmla="*/ 95 h 312"/>
                <a:gd name="T16" fmla="*/ 320 w 407"/>
                <a:gd name="T17" fmla="*/ 130 h 312"/>
                <a:gd name="T18" fmla="*/ 364 w 407"/>
                <a:gd name="T19" fmla="*/ 165 h 312"/>
                <a:gd name="T20" fmla="*/ 407 w 407"/>
                <a:gd name="T21" fmla="*/ 204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7" h="312">
                  <a:moveTo>
                    <a:pt x="407" y="204"/>
                  </a:moveTo>
                  <a:lnTo>
                    <a:pt x="347" y="312"/>
                  </a:lnTo>
                  <a:lnTo>
                    <a:pt x="0" y="0"/>
                  </a:lnTo>
                  <a:lnTo>
                    <a:pt x="56" y="4"/>
                  </a:lnTo>
                  <a:lnTo>
                    <a:pt x="112" y="18"/>
                  </a:lnTo>
                  <a:lnTo>
                    <a:pt x="167" y="39"/>
                  </a:lnTo>
                  <a:lnTo>
                    <a:pt x="221" y="66"/>
                  </a:lnTo>
                  <a:lnTo>
                    <a:pt x="271" y="95"/>
                  </a:lnTo>
                  <a:lnTo>
                    <a:pt x="320" y="130"/>
                  </a:lnTo>
                  <a:lnTo>
                    <a:pt x="364" y="165"/>
                  </a:lnTo>
                  <a:lnTo>
                    <a:pt x="407" y="20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77" name="Freeform 21">
              <a:extLst>
                <a:ext uri="{FF2B5EF4-FFF2-40B4-BE49-F238E27FC236}">
                  <a16:creationId xmlns:a16="http://schemas.microsoft.com/office/drawing/2014/main" id="{11AC4CC9-2636-4B11-93AE-12D2238BD1E3}"/>
                </a:ext>
              </a:extLst>
            </p:cNvPr>
            <p:cNvSpPr>
              <a:spLocks/>
            </p:cNvSpPr>
            <p:nvPr/>
          </p:nvSpPr>
          <p:spPr bwMode="auto">
            <a:xfrm>
              <a:off x="1683" y="1515"/>
              <a:ext cx="126" cy="96"/>
            </a:xfrm>
            <a:custGeom>
              <a:avLst/>
              <a:gdLst>
                <a:gd name="T0" fmla="*/ 252 w 252"/>
                <a:gd name="T1" fmla="*/ 46 h 192"/>
                <a:gd name="T2" fmla="*/ 223 w 252"/>
                <a:gd name="T3" fmla="*/ 66 h 192"/>
                <a:gd name="T4" fmla="*/ 194 w 252"/>
                <a:gd name="T5" fmla="*/ 87 h 192"/>
                <a:gd name="T6" fmla="*/ 161 w 252"/>
                <a:gd name="T7" fmla="*/ 106 h 192"/>
                <a:gd name="T8" fmla="*/ 130 w 252"/>
                <a:gd name="T9" fmla="*/ 128 h 192"/>
                <a:gd name="T10" fmla="*/ 97 w 252"/>
                <a:gd name="T11" fmla="*/ 143 h 192"/>
                <a:gd name="T12" fmla="*/ 64 w 252"/>
                <a:gd name="T13" fmla="*/ 161 h 192"/>
                <a:gd name="T14" fmla="*/ 31 w 252"/>
                <a:gd name="T15" fmla="*/ 176 h 192"/>
                <a:gd name="T16" fmla="*/ 0 w 252"/>
                <a:gd name="T17" fmla="*/ 192 h 192"/>
                <a:gd name="T18" fmla="*/ 192 w 252"/>
                <a:gd name="T19" fmla="*/ 0 h 192"/>
                <a:gd name="T20" fmla="*/ 252 w 252"/>
                <a:gd name="T21" fmla="*/ 46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2" h="192">
                  <a:moveTo>
                    <a:pt x="252" y="46"/>
                  </a:moveTo>
                  <a:lnTo>
                    <a:pt x="223" y="66"/>
                  </a:lnTo>
                  <a:lnTo>
                    <a:pt x="194" y="87"/>
                  </a:lnTo>
                  <a:lnTo>
                    <a:pt x="161" y="106"/>
                  </a:lnTo>
                  <a:lnTo>
                    <a:pt x="130" y="128"/>
                  </a:lnTo>
                  <a:lnTo>
                    <a:pt x="97" y="143"/>
                  </a:lnTo>
                  <a:lnTo>
                    <a:pt x="64" y="161"/>
                  </a:lnTo>
                  <a:lnTo>
                    <a:pt x="31" y="176"/>
                  </a:lnTo>
                  <a:lnTo>
                    <a:pt x="0" y="192"/>
                  </a:lnTo>
                  <a:lnTo>
                    <a:pt x="192" y="0"/>
                  </a:lnTo>
                  <a:lnTo>
                    <a:pt x="252" y="46"/>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78" name="Freeform 22">
              <a:extLst>
                <a:ext uri="{FF2B5EF4-FFF2-40B4-BE49-F238E27FC236}">
                  <a16:creationId xmlns:a16="http://schemas.microsoft.com/office/drawing/2014/main" id="{5E5A2220-C9C7-421F-9413-83FAE6EC282A}"/>
                </a:ext>
              </a:extLst>
            </p:cNvPr>
            <p:cNvSpPr>
              <a:spLocks/>
            </p:cNvSpPr>
            <p:nvPr/>
          </p:nvSpPr>
          <p:spPr bwMode="auto">
            <a:xfrm>
              <a:off x="2283" y="1479"/>
              <a:ext cx="83" cy="228"/>
            </a:xfrm>
            <a:custGeom>
              <a:avLst/>
              <a:gdLst>
                <a:gd name="T0" fmla="*/ 84 w 165"/>
                <a:gd name="T1" fmla="*/ 456 h 456"/>
                <a:gd name="T2" fmla="*/ 0 w 165"/>
                <a:gd name="T3" fmla="*/ 456 h 456"/>
                <a:gd name="T4" fmla="*/ 10 w 165"/>
                <a:gd name="T5" fmla="*/ 397 h 456"/>
                <a:gd name="T6" fmla="*/ 20 w 165"/>
                <a:gd name="T7" fmla="*/ 339 h 456"/>
                <a:gd name="T8" fmla="*/ 29 w 165"/>
                <a:gd name="T9" fmla="*/ 279 h 456"/>
                <a:gd name="T10" fmla="*/ 41 w 165"/>
                <a:gd name="T11" fmla="*/ 221 h 456"/>
                <a:gd name="T12" fmla="*/ 51 w 165"/>
                <a:gd name="T13" fmla="*/ 163 h 456"/>
                <a:gd name="T14" fmla="*/ 68 w 165"/>
                <a:gd name="T15" fmla="*/ 105 h 456"/>
                <a:gd name="T16" fmla="*/ 89 w 165"/>
                <a:gd name="T17" fmla="*/ 50 h 456"/>
                <a:gd name="T18" fmla="*/ 119 w 165"/>
                <a:gd name="T19" fmla="*/ 0 h 456"/>
                <a:gd name="T20" fmla="*/ 153 w 165"/>
                <a:gd name="T21" fmla="*/ 48 h 456"/>
                <a:gd name="T22" fmla="*/ 165 w 165"/>
                <a:gd name="T23" fmla="*/ 103 h 456"/>
                <a:gd name="T24" fmla="*/ 157 w 165"/>
                <a:gd name="T25" fmla="*/ 155 h 456"/>
                <a:gd name="T26" fmla="*/ 142 w 165"/>
                <a:gd name="T27" fmla="*/ 213 h 456"/>
                <a:gd name="T28" fmla="*/ 117 w 165"/>
                <a:gd name="T29" fmla="*/ 269 h 456"/>
                <a:gd name="T30" fmla="*/ 97 w 165"/>
                <a:gd name="T31" fmla="*/ 330 h 456"/>
                <a:gd name="T32" fmla="*/ 82 w 165"/>
                <a:gd name="T33" fmla="*/ 392 h 456"/>
                <a:gd name="T34" fmla="*/ 84 w 165"/>
                <a:gd name="T35" fmla="*/ 456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5" h="456">
                  <a:moveTo>
                    <a:pt x="84" y="456"/>
                  </a:moveTo>
                  <a:lnTo>
                    <a:pt x="0" y="456"/>
                  </a:lnTo>
                  <a:lnTo>
                    <a:pt x="10" y="397"/>
                  </a:lnTo>
                  <a:lnTo>
                    <a:pt x="20" y="339"/>
                  </a:lnTo>
                  <a:lnTo>
                    <a:pt x="29" y="279"/>
                  </a:lnTo>
                  <a:lnTo>
                    <a:pt x="41" y="221"/>
                  </a:lnTo>
                  <a:lnTo>
                    <a:pt x="51" y="163"/>
                  </a:lnTo>
                  <a:lnTo>
                    <a:pt x="68" y="105"/>
                  </a:lnTo>
                  <a:lnTo>
                    <a:pt x="89" y="50"/>
                  </a:lnTo>
                  <a:lnTo>
                    <a:pt x="119" y="0"/>
                  </a:lnTo>
                  <a:lnTo>
                    <a:pt x="153" y="48"/>
                  </a:lnTo>
                  <a:lnTo>
                    <a:pt x="165" y="103"/>
                  </a:lnTo>
                  <a:lnTo>
                    <a:pt x="157" y="155"/>
                  </a:lnTo>
                  <a:lnTo>
                    <a:pt x="142" y="213"/>
                  </a:lnTo>
                  <a:lnTo>
                    <a:pt x="117" y="269"/>
                  </a:lnTo>
                  <a:lnTo>
                    <a:pt x="97" y="330"/>
                  </a:lnTo>
                  <a:lnTo>
                    <a:pt x="82" y="392"/>
                  </a:lnTo>
                  <a:lnTo>
                    <a:pt x="84" y="456"/>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79" name="Freeform 23">
              <a:extLst>
                <a:ext uri="{FF2B5EF4-FFF2-40B4-BE49-F238E27FC236}">
                  <a16:creationId xmlns:a16="http://schemas.microsoft.com/office/drawing/2014/main" id="{BFF9BC49-04C5-40A0-93CE-4E183C1E2A9A}"/>
                </a:ext>
              </a:extLst>
            </p:cNvPr>
            <p:cNvSpPr>
              <a:spLocks/>
            </p:cNvSpPr>
            <p:nvPr/>
          </p:nvSpPr>
          <p:spPr bwMode="auto">
            <a:xfrm>
              <a:off x="1221" y="1563"/>
              <a:ext cx="636" cy="348"/>
            </a:xfrm>
            <a:custGeom>
              <a:avLst/>
              <a:gdLst>
                <a:gd name="T0" fmla="*/ 1223 w 1272"/>
                <a:gd name="T1" fmla="*/ 120 h 696"/>
                <a:gd name="T2" fmla="*/ 1070 w 1272"/>
                <a:gd name="T3" fmla="*/ 180 h 696"/>
                <a:gd name="T4" fmla="*/ 919 w 1272"/>
                <a:gd name="T5" fmla="*/ 250 h 696"/>
                <a:gd name="T6" fmla="*/ 768 w 1272"/>
                <a:gd name="T7" fmla="*/ 322 h 696"/>
                <a:gd name="T8" fmla="*/ 616 w 1272"/>
                <a:gd name="T9" fmla="*/ 397 h 696"/>
                <a:gd name="T10" fmla="*/ 463 w 1272"/>
                <a:gd name="T11" fmla="*/ 473 h 696"/>
                <a:gd name="T12" fmla="*/ 310 w 1272"/>
                <a:gd name="T13" fmla="*/ 550 h 696"/>
                <a:gd name="T14" fmla="*/ 155 w 1272"/>
                <a:gd name="T15" fmla="*/ 624 h 696"/>
                <a:gd name="T16" fmla="*/ 0 w 1272"/>
                <a:gd name="T17" fmla="*/ 696 h 696"/>
                <a:gd name="T18" fmla="*/ 29 w 1272"/>
                <a:gd name="T19" fmla="*/ 636 h 696"/>
                <a:gd name="T20" fmla="*/ 68 w 1272"/>
                <a:gd name="T21" fmla="*/ 587 h 696"/>
                <a:gd name="T22" fmla="*/ 112 w 1272"/>
                <a:gd name="T23" fmla="*/ 544 h 696"/>
                <a:gd name="T24" fmla="*/ 163 w 1272"/>
                <a:gd name="T25" fmla="*/ 508 h 696"/>
                <a:gd name="T26" fmla="*/ 213 w 1272"/>
                <a:gd name="T27" fmla="*/ 473 h 696"/>
                <a:gd name="T28" fmla="*/ 267 w 1272"/>
                <a:gd name="T29" fmla="*/ 442 h 696"/>
                <a:gd name="T30" fmla="*/ 320 w 1272"/>
                <a:gd name="T31" fmla="*/ 413 h 696"/>
                <a:gd name="T32" fmla="*/ 372 w 1272"/>
                <a:gd name="T33" fmla="*/ 384 h 696"/>
                <a:gd name="T34" fmla="*/ 1223 w 1272"/>
                <a:gd name="T35" fmla="*/ 0 h 696"/>
                <a:gd name="T36" fmla="*/ 1272 w 1272"/>
                <a:gd name="T37" fmla="*/ 60 h 696"/>
                <a:gd name="T38" fmla="*/ 1223 w 1272"/>
                <a:gd name="T39" fmla="*/ 12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72" h="696">
                  <a:moveTo>
                    <a:pt x="1223" y="120"/>
                  </a:moveTo>
                  <a:lnTo>
                    <a:pt x="1070" y="180"/>
                  </a:lnTo>
                  <a:lnTo>
                    <a:pt x="919" y="250"/>
                  </a:lnTo>
                  <a:lnTo>
                    <a:pt x="768" y="322"/>
                  </a:lnTo>
                  <a:lnTo>
                    <a:pt x="616" y="397"/>
                  </a:lnTo>
                  <a:lnTo>
                    <a:pt x="463" y="473"/>
                  </a:lnTo>
                  <a:lnTo>
                    <a:pt x="310" y="550"/>
                  </a:lnTo>
                  <a:lnTo>
                    <a:pt x="155" y="624"/>
                  </a:lnTo>
                  <a:lnTo>
                    <a:pt x="0" y="696"/>
                  </a:lnTo>
                  <a:lnTo>
                    <a:pt x="29" y="636"/>
                  </a:lnTo>
                  <a:lnTo>
                    <a:pt x="68" y="587"/>
                  </a:lnTo>
                  <a:lnTo>
                    <a:pt x="112" y="544"/>
                  </a:lnTo>
                  <a:lnTo>
                    <a:pt x="163" y="508"/>
                  </a:lnTo>
                  <a:lnTo>
                    <a:pt x="213" y="473"/>
                  </a:lnTo>
                  <a:lnTo>
                    <a:pt x="267" y="442"/>
                  </a:lnTo>
                  <a:lnTo>
                    <a:pt x="320" y="413"/>
                  </a:lnTo>
                  <a:lnTo>
                    <a:pt x="372" y="384"/>
                  </a:lnTo>
                  <a:lnTo>
                    <a:pt x="1223" y="0"/>
                  </a:lnTo>
                  <a:lnTo>
                    <a:pt x="1272" y="60"/>
                  </a:lnTo>
                  <a:lnTo>
                    <a:pt x="1223" y="120"/>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80" name="Freeform 24">
              <a:extLst>
                <a:ext uri="{FF2B5EF4-FFF2-40B4-BE49-F238E27FC236}">
                  <a16:creationId xmlns:a16="http://schemas.microsoft.com/office/drawing/2014/main" id="{2DE9F0CA-95A5-49AE-96F8-900D2FC66695}"/>
                </a:ext>
              </a:extLst>
            </p:cNvPr>
            <p:cNvSpPr>
              <a:spLocks/>
            </p:cNvSpPr>
            <p:nvPr/>
          </p:nvSpPr>
          <p:spPr bwMode="auto">
            <a:xfrm>
              <a:off x="1293" y="1629"/>
              <a:ext cx="337" cy="167"/>
            </a:xfrm>
            <a:custGeom>
              <a:avLst/>
              <a:gdLst>
                <a:gd name="T0" fmla="*/ 0 w 673"/>
                <a:gd name="T1" fmla="*/ 335 h 335"/>
                <a:gd name="T2" fmla="*/ 16 w 673"/>
                <a:gd name="T3" fmla="*/ 294 h 335"/>
                <a:gd name="T4" fmla="*/ 43 w 673"/>
                <a:gd name="T5" fmla="*/ 257 h 335"/>
                <a:gd name="T6" fmla="*/ 74 w 673"/>
                <a:gd name="T7" fmla="*/ 221 h 335"/>
                <a:gd name="T8" fmla="*/ 109 w 673"/>
                <a:gd name="T9" fmla="*/ 190 h 335"/>
                <a:gd name="T10" fmla="*/ 142 w 673"/>
                <a:gd name="T11" fmla="*/ 155 h 335"/>
                <a:gd name="T12" fmla="*/ 177 w 673"/>
                <a:gd name="T13" fmla="*/ 126 h 335"/>
                <a:gd name="T14" fmla="*/ 206 w 673"/>
                <a:gd name="T15" fmla="*/ 96 h 335"/>
                <a:gd name="T16" fmla="*/ 229 w 673"/>
                <a:gd name="T17" fmla="*/ 71 h 335"/>
                <a:gd name="T18" fmla="*/ 285 w 673"/>
                <a:gd name="T19" fmla="*/ 71 h 335"/>
                <a:gd name="T20" fmla="*/ 341 w 673"/>
                <a:gd name="T21" fmla="*/ 67 h 335"/>
                <a:gd name="T22" fmla="*/ 398 w 673"/>
                <a:gd name="T23" fmla="*/ 58 h 335"/>
                <a:gd name="T24" fmla="*/ 454 w 673"/>
                <a:gd name="T25" fmla="*/ 48 h 335"/>
                <a:gd name="T26" fmla="*/ 508 w 673"/>
                <a:gd name="T27" fmla="*/ 34 h 335"/>
                <a:gd name="T28" fmla="*/ 563 w 673"/>
                <a:gd name="T29" fmla="*/ 21 h 335"/>
                <a:gd name="T30" fmla="*/ 617 w 673"/>
                <a:gd name="T31" fmla="*/ 9 h 335"/>
                <a:gd name="T32" fmla="*/ 673 w 673"/>
                <a:gd name="T33" fmla="*/ 0 h 335"/>
                <a:gd name="T34" fmla="*/ 0 w 673"/>
                <a:gd name="T35" fmla="*/ 335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73" h="335">
                  <a:moveTo>
                    <a:pt x="0" y="335"/>
                  </a:moveTo>
                  <a:lnTo>
                    <a:pt x="16" y="294"/>
                  </a:lnTo>
                  <a:lnTo>
                    <a:pt x="43" y="257"/>
                  </a:lnTo>
                  <a:lnTo>
                    <a:pt x="74" y="221"/>
                  </a:lnTo>
                  <a:lnTo>
                    <a:pt x="109" y="190"/>
                  </a:lnTo>
                  <a:lnTo>
                    <a:pt x="142" y="155"/>
                  </a:lnTo>
                  <a:lnTo>
                    <a:pt x="177" y="126"/>
                  </a:lnTo>
                  <a:lnTo>
                    <a:pt x="206" y="96"/>
                  </a:lnTo>
                  <a:lnTo>
                    <a:pt x="229" y="71"/>
                  </a:lnTo>
                  <a:lnTo>
                    <a:pt x="285" y="71"/>
                  </a:lnTo>
                  <a:lnTo>
                    <a:pt x="341" y="67"/>
                  </a:lnTo>
                  <a:lnTo>
                    <a:pt x="398" y="58"/>
                  </a:lnTo>
                  <a:lnTo>
                    <a:pt x="454" y="48"/>
                  </a:lnTo>
                  <a:lnTo>
                    <a:pt x="508" y="34"/>
                  </a:lnTo>
                  <a:lnTo>
                    <a:pt x="563" y="21"/>
                  </a:lnTo>
                  <a:lnTo>
                    <a:pt x="617" y="9"/>
                  </a:lnTo>
                  <a:lnTo>
                    <a:pt x="673" y="0"/>
                  </a:lnTo>
                  <a:lnTo>
                    <a:pt x="0" y="335"/>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81" name="Freeform 25">
              <a:extLst>
                <a:ext uri="{FF2B5EF4-FFF2-40B4-BE49-F238E27FC236}">
                  <a16:creationId xmlns:a16="http://schemas.microsoft.com/office/drawing/2014/main" id="{1E2923A1-E761-4293-BC12-AB9DD0FE4C0C}"/>
                </a:ext>
              </a:extLst>
            </p:cNvPr>
            <p:cNvSpPr>
              <a:spLocks/>
            </p:cNvSpPr>
            <p:nvPr/>
          </p:nvSpPr>
          <p:spPr bwMode="auto">
            <a:xfrm>
              <a:off x="1214" y="1629"/>
              <a:ext cx="727" cy="659"/>
            </a:xfrm>
            <a:custGeom>
              <a:avLst/>
              <a:gdLst>
                <a:gd name="T0" fmla="*/ 1255 w 1455"/>
                <a:gd name="T1" fmla="*/ 166 h 1318"/>
                <a:gd name="T2" fmla="*/ 960 w 1455"/>
                <a:gd name="T3" fmla="*/ 319 h 1318"/>
                <a:gd name="T4" fmla="*/ 661 w 1455"/>
                <a:gd name="T5" fmla="*/ 461 h 1318"/>
                <a:gd name="T6" fmla="*/ 704 w 1455"/>
                <a:gd name="T7" fmla="*/ 482 h 1318"/>
                <a:gd name="T8" fmla="*/ 983 w 1455"/>
                <a:gd name="T9" fmla="*/ 345 h 1318"/>
                <a:gd name="T10" fmla="*/ 1272 w 1455"/>
                <a:gd name="T11" fmla="*/ 213 h 1318"/>
                <a:gd name="T12" fmla="*/ 1373 w 1455"/>
                <a:gd name="T13" fmla="*/ 226 h 1318"/>
                <a:gd name="T14" fmla="*/ 1367 w 1455"/>
                <a:gd name="T15" fmla="*/ 285 h 1318"/>
                <a:gd name="T16" fmla="*/ 1323 w 1455"/>
                <a:gd name="T17" fmla="*/ 347 h 1318"/>
                <a:gd name="T18" fmla="*/ 1383 w 1455"/>
                <a:gd name="T19" fmla="*/ 341 h 1318"/>
                <a:gd name="T20" fmla="*/ 1431 w 1455"/>
                <a:gd name="T21" fmla="*/ 343 h 1318"/>
                <a:gd name="T22" fmla="*/ 1426 w 1455"/>
                <a:gd name="T23" fmla="*/ 436 h 1318"/>
                <a:gd name="T24" fmla="*/ 1288 w 1455"/>
                <a:gd name="T25" fmla="*/ 548 h 1318"/>
                <a:gd name="T26" fmla="*/ 1121 w 1455"/>
                <a:gd name="T27" fmla="*/ 635 h 1318"/>
                <a:gd name="T28" fmla="*/ 1129 w 1455"/>
                <a:gd name="T29" fmla="*/ 676 h 1318"/>
                <a:gd name="T30" fmla="*/ 1208 w 1455"/>
                <a:gd name="T31" fmla="*/ 639 h 1318"/>
                <a:gd name="T32" fmla="*/ 1311 w 1455"/>
                <a:gd name="T33" fmla="*/ 612 h 1318"/>
                <a:gd name="T34" fmla="*/ 1276 w 1455"/>
                <a:gd name="T35" fmla="*/ 699 h 1318"/>
                <a:gd name="T36" fmla="*/ 1220 w 1455"/>
                <a:gd name="T37" fmla="*/ 765 h 1318"/>
                <a:gd name="T38" fmla="*/ 1228 w 1455"/>
                <a:gd name="T39" fmla="*/ 827 h 1318"/>
                <a:gd name="T40" fmla="*/ 462 w 1455"/>
                <a:gd name="T41" fmla="*/ 1293 h 1318"/>
                <a:gd name="T42" fmla="*/ 413 w 1455"/>
                <a:gd name="T43" fmla="*/ 1273 h 1318"/>
                <a:gd name="T44" fmla="*/ 353 w 1455"/>
                <a:gd name="T45" fmla="*/ 1269 h 1318"/>
                <a:gd name="T46" fmla="*/ 452 w 1455"/>
                <a:gd name="T47" fmla="*/ 1192 h 1318"/>
                <a:gd name="T48" fmla="*/ 627 w 1455"/>
                <a:gd name="T49" fmla="*/ 1091 h 1318"/>
                <a:gd name="T50" fmla="*/ 784 w 1455"/>
                <a:gd name="T51" fmla="*/ 994 h 1318"/>
                <a:gd name="T52" fmla="*/ 596 w 1455"/>
                <a:gd name="T53" fmla="*/ 1058 h 1318"/>
                <a:gd name="T54" fmla="*/ 421 w 1455"/>
                <a:gd name="T55" fmla="*/ 1151 h 1318"/>
                <a:gd name="T56" fmla="*/ 244 w 1455"/>
                <a:gd name="T57" fmla="*/ 1114 h 1318"/>
                <a:gd name="T58" fmla="*/ 516 w 1455"/>
                <a:gd name="T59" fmla="*/ 953 h 1318"/>
                <a:gd name="T60" fmla="*/ 801 w 1455"/>
                <a:gd name="T61" fmla="*/ 829 h 1318"/>
                <a:gd name="T62" fmla="*/ 892 w 1455"/>
                <a:gd name="T63" fmla="*/ 752 h 1318"/>
                <a:gd name="T64" fmla="*/ 594 w 1455"/>
                <a:gd name="T65" fmla="*/ 864 h 1318"/>
                <a:gd name="T66" fmla="*/ 305 w 1455"/>
                <a:gd name="T67" fmla="*/ 1006 h 1318"/>
                <a:gd name="T68" fmla="*/ 136 w 1455"/>
                <a:gd name="T69" fmla="*/ 973 h 1318"/>
                <a:gd name="T70" fmla="*/ 188 w 1455"/>
                <a:gd name="T71" fmla="*/ 944 h 1318"/>
                <a:gd name="T72" fmla="*/ 239 w 1455"/>
                <a:gd name="T73" fmla="*/ 903 h 1318"/>
                <a:gd name="T74" fmla="*/ 206 w 1455"/>
                <a:gd name="T75" fmla="*/ 882 h 1318"/>
                <a:gd name="T76" fmla="*/ 148 w 1455"/>
                <a:gd name="T77" fmla="*/ 905 h 1318"/>
                <a:gd name="T78" fmla="*/ 87 w 1455"/>
                <a:gd name="T79" fmla="*/ 934 h 1318"/>
                <a:gd name="T80" fmla="*/ 177 w 1455"/>
                <a:gd name="T81" fmla="*/ 752 h 1318"/>
                <a:gd name="T82" fmla="*/ 332 w 1455"/>
                <a:gd name="T83" fmla="*/ 661 h 1318"/>
                <a:gd name="T84" fmla="*/ 471 w 1455"/>
                <a:gd name="T85" fmla="*/ 564 h 1318"/>
                <a:gd name="T86" fmla="*/ 27 w 1455"/>
                <a:gd name="T87" fmla="*/ 717 h 1318"/>
                <a:gd name="T88" fmla="*/ 0 w 1455"/>
                <a:gd name="T89" fmla="*/ 643 h 1318"/>
                <a:gd name="T90" fmla="*/ 64 w 1455"/>
                <a:gd name="T91" fmla="*/ 599 h 1318"/>
                <a:gd name="T92" fmla="*/ 537 w 1455"/>
                <a:gd name="T93" fmla="*/ 354 h 1318"/>
                <a:gd name="T94" fmla="*/ 1012 w 1455"/>
                <a:gd name="T95" fmla="*/ 124 h 1318"/>
                <a:gd name="T96" fmla="*/ 1348 w 1455"/>
                <a:gd name="T97" fmla="*/ 71 h 1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55" h="1318">
                  <a:moveTo>
                    <a:pt x="1348" y="71"/>
                  </a:moveTo>
                  <a:lnTo>
                    <a:pt x="1348" y="108"/>
                  </a:lnTo>
                  <a:lnTo>
                    <a:pt x="1255" y="166"/>
                  </a:lnTo>
                  <a:lnTo>
                    <a:pt x="1158" y="221"/>
                  </a:lnTo>
                  <a:lnTo>
                    <a:pt x="1059" y="271"/>
                  </a:lnTo>
                  <a:lnTo>
                    <a:pt x="960" y="319"/>
                  </a:lnTo>
                  <a:lnTo>
                    <a:pt x="859" y="366"/>
                  </a:lnTo>
                  <a:lnTo>
                    <a:pt x="760" y="414"/>
                  </a:lnTo>
                  <a:lnTo>
                    <a:pt x="661" y="461"/>
                  </a:lnTo>
                  <a:lnTo>
                    <a:pt x="568" y="515"/>
                  </a:lnTo>
                  <a:lnTo>
                    <a:pt x="615" y="527"/>
                  </a:lnTo>
                  <a:lnTo>
                    <a:pt x="704" y="482"/>
                  </a:lnTo>
                  <a:lnTo>
                    <a:pt x="795" y="438"/>
                  </a:lnTo>
                  <a:lnTo>
                    <a:pt x="888" y="391"/>
                  </a:lnTo>
                  <a:lnTo>
                    <a:pt x="983" y="345"/>
                  </a:lnTo>
                  <a:lnTo>
                    <a:pt x="1076" y="296"/>
                  </a:lnTo>
                  <a:lnTo>
                    <a:pt x="1173" y="254"/>
                  </a:lnTo>
                  <a:lnTo>
                    <a:pt x="1272" y="213"/>
                  </a:lnTo>
                  <a:lnTo>
                    <a:pt x="1371" y="180"/>
                  </a:lnTo>
                  <a:lnTo>
                    <a:pt x="1371" y="203"/>
                  </a:lnTo>
                  <a:lnTo>
                    <a:pt x="1373" y="226"/>
                  </a:lnTo>
                  <a:lnTo>
                    <a:pt x="1373" y="246"/>
                  </a:lnTo>
                  <a:lnTo>
                    <a:pt x="1373" y="267"/>
                  </a:lnTo>
                  <a:lnTo>
                    <a:pt x="1367" y="285"/>
                  </a:lnTo>
                  <a:lnTo>
                    <a:pt x="1360" y="304"/>
                  </a:lnTo>
                  <a:lnTo>
                    <a:pt x="1344" y="323"/>
                  </a:lnTo>
                  <a:lnTo>
                    <a:pt x="1323" y="347"/>
                  </a:lnTo>
                  <a:lnTo>
                    <a:pt x="1342" y="347"/>
                  </a:lnTo>
                  <a:lnTo>
                    <a:pt x="1364" y="345"/>
                  </a:lnTo>
                  <a:lnTo>
                    <a:pt x="1383" y="341"/>
                  </a:lnTo>
                  <a:lnTo>
                    <a:pt x="1402" y="339"/>
                  </a:lnTo>
                  <a:lnTo>
                    <a:pt x="1416" y="337"/>
                  </a:lnTo>
                  <a:lnTo>
                    <a:pt x="1431" y="343"/>
                  </a:lnTo>
                  <a:lnTo>
                    <a:pt x="1443" y="356"/>
                  </a:lnTo>
                  <a:lnTo>
                    <a:pt x="1455" y="383"/>
                  </a:lnTo>
                  <a:lnTo>
                    <a:pt x="1426" y="436"/>
                  </a:lnTo>
                  <a:lnTo>
                    <a:pt x="1387" y="478"/>
                  </a:lnTo>
                  <a:lnTo>
                    <a:pt x="1340" y="515"/>
                  </a:lnTo>
                  <a:lnTo>
                    <a:pt x="1288" y="548"/>
                  </a:lnTo>
                  <a:lnTo>
                    <a:pt x="1232" y="577"/>
                  </a:lnTo>
                  <a:lnTo>
                    <a:pt x="1175" y="606"/>
                  </a:lnTo>
                  <a:lnTo>
                    <a:pt x="1121" y="635"/>
                  </a:lnTo>
                  <a:lnTo>
                    <a:pt x="1071" y="670"/>
                  </a:lnTo>
                  <a:lnTo>
                    <a:pt x="1100" y="676"/>
                  </a:lnTo>
                  <a:lnTo>
                    <a:pt x="1129" y="676"/>
                  </a:lnTo>
                  <a:lnTo>
                    <a:pt x="1154" y="666"/>
                  </a:lnTo>
                  <a:lnTo>
                    <a:pt x="1181" y="655"/>
                  </a:lnTo>
                  <a:lnTo>
                    <a:pt x="1208" y="639"/>
                  </a:lnTo>
                  <a:lnTo>
                    <a:pt x="1239" y="626"/>
                  </a:lnTo>
                  <a:lnTo>
                    <a:pt x="1272" y="616"/>
                  </a:lnTo>
                  <a:lnTo>
                    <a:pt x="1311" y="612"/>
                  </a:lnTo>
                  <a:lnTo>
                    <a:pt x="1300" y="643"/>
                  </a:lnTo>
                  <a:lnTo>
                    <a:pt x="1290" y="674"/>
                  </a:lnTo>
                  <a:lnTo>
                    <a:pt x="1276" y="699"/>
                  </a:lnTo>
                  <a:lnTo>
                    <a:pt x="1261" y="725"/>
                  </a:lnTo>
                  <a:lnTo>
                    <a:pt x="1241" y="744"/>
                  </a:lnTo>
                  <a:lnTo>
                    <a:pt x="1220" y="765"/>
                  </a:lnTo>
                  <a:lnTo>
                    <a:pt x="1195" y="783"/>
                  </a:lnTo>
                  <a:lnTo>
                    <a:pt x="1168" y="802"/>
                  </a:lnTo>
                  <a:lnTo>
                    <a:pt x="1228" y="827"/>
                  </a:lnTo>
                  <a:lnTo>
                    <a:pt x="1156" y="971"/>
                  </a:lnTo>
                  <a:lnTo>
                    <a:pt x="471" y="1318"/>
                  </a:lnTo>
                  <a:lnTo>
                    <a:pt x="462" y="1293"/>
                  </a:lnTo>
                  <a:lnTo>
                    <a:pt x="450" y="1279"/>
                  </a:lnTo>
                  <a:lnTo>
                    <a:pt x="431" y="1273"/>
                  </a:lnTo>
                  <a:lnTo>
                    <a:pt x="413" y="1273"/>
                  </a:lnTo>
                  <a:lnTo>
                    <a:pt x="392" y="1273"/>
                  </a:lnTo>
                  <a:lnTo>
                    <a:pt x="372" y="1273"/>
                  </a:lnTo>
                  <a:lnTo>
                    <a:pt x="353" y="1269"/>
                  </a:lnTo>
                  <a:lnTo>
                    <a:pt x="340" y="1258"/>
                  </a:lnTo>
                  <a:lnTo>
                    <a:pt x="394" y="1225"/>
                  </a:lnTo>
                  <a:lnTo>
                    <a:pt x="452" y="1192"/>
                  </a:lnTo>
                  <a:lnTo>
                    <a:pt x="510" y="1159"/>
                  </a:lnTo>
                  <a:lnTo>
                    <a:pt x="570" y="1126"/>
                  </a:lnTo>
                  <a:lnTo>
                    <a:pt x="627" y="1091"/>
                  </a:lnTo>
                  <a:lnTo>
                    <a:pt x="683" y="1058"/>
                  </a:lnTo>
                  <a:lnTo>
                    <a:pt x="735" y="1025"/>
                  </a:lnTo>
                  <a:lnTo>
                    <a:pt x="784" y="994"/>
                  </a:lnTo>
                  <a:lnTo>
                    <a:pt x="720" y="1010"/>
                  </a:lnTo>
                  <a:lnTo>
                    <a:pt x="658" y="1033"/>
                  </a:lnTo>
                  <a:lnTo>
                    <a:pt x="596" y="1058"/>
                  </a:lnTo>
                  <a:lnTo>
                    <a:pt x="537" y="1089"/>
                  </a:lnTo>
                  <a:lnTo>
                    <a:pt x="479" y="1118"/>
                  </a:lnTo>
                  <a:lnTo>
                    <a:pt x="421" y="1151"/>
                  </a:lnTo>
                  <a:lnTo>
                    <a:pt x="363" y="1180"/>
                  </a:lnTo>
                  <a:lnTo>
                    <a:pt x="305" y="1211"/>
                  </a:lnTo>
                  <a:lnTo>
                    <a:pt x="244" y="1114"/>
                  </a:lnTo>
                  <a:lnTo>
                    <a:pt x="332" y="1050"/>
                  </a:lnTo>
                  <a:lnTo>
                    <a:pt x="425" y="998"/>
                  </a:lnTo>
                  <a:lnTo>
                    <a:pt x="516" y="953"/>
                  </a:lnTo>
                  <a:lnTo>
                    <a:pt x="611" y="913"/>
                  </a:lnTo>
                  <a:lnTo>
                    <a:pt x="704" y="870"/>
                  </a:lnTo>
                  <a:lnTo>
                    <a:pt x="801" y="829"/>
                  </a:lnTo>
                  <a:lnTo>
                    <a:pt x="900" y="783"/>
                  </a:lnTo>
                  <a:lnTo>
                    <a:pt x="999" y="730"/>
                  </a:lnTo>
                  <a:lnTo>
                    <a:pt x="892" y="752"/>
                  </a:lnTo>
                  <a:lnTo>
                    <a:pt x="789" y="783"/>
                  </a:lnTo>
                  <a:lnTo>
                    <a:pt x="691" y="820"/>
                  </a:lnTo>
                  <a:lnTo>
                    <a:pt x="594" y="864"/>
                  </a:lnTo>
                  <a:lnTo>
                    <a:pt x="497" y="909"/>
                  </a:lnTo>
                  <a:lnTo>
                    <a:pt x="402" y="959"/>
                  </a:lnTo>
                  <a:lnTo>
                    <a:pt x="305" y="1006"/>
                  </a:lnTo>
                  <a:lnTo>
                    <a:pt x="208" y="1054"/>
                  </a:lnTo>
                  <a:lnTo>
                    <a:pt x="124" y="982"/>
                  </a:lnTo>
                  <a:lnTo>
                    <a:pt x="136" y="973"/>
                  </a:lnTo>
                  <a:lnTo>
                    <a:pt x="153" y="963"/>
                  </a:lnTo>
                  <a:lnTo>
                    <a:pt x="171" y="953"/>
                  </a:lnTo>
                  <a:lnTo>
                    <a:pt x="188" y="944"/>
                  </a:lnTo>
                  <a:lnTo>
                    <a:pt x="206" y="930"/>
                  </a:lnTo>
                  <a:lnTo>
                    <a:pt x="223" y="919"/>
                  </a:lnTo>
                  <a:lnTo>
                    <a:pt x="239" y="903"/>
                  </a:lnTo>
                  <a:lnTo>
                    <a:pt x="256" y="887"/>
                  </a:lnTo>
                  <a:lnTo>
                    <a:pt x="229" y="880"/>
                  </a:lnTo>
                  <a:lnTo>
                    <a:pt x="206" y="882"/>
                  </a:lnTo>
                  <a:lnTo>
                    <a:pt x="184" y="886"/>
                  </a:lnTo>
                  <a:lnTo>
                    <a:pt x="167" y="895"/>
                  </a:lnTo>
                  <a:lnTo>
                    <a:pt x="148" y="905"/>
                  </a:lnTo>
                  <a:lnTo>
                    <a:pt x="128" y="917"/>
                  </a:lnTo>
                  <a:lnTo>
                    <a:pt x="107" y="926"/>
                  </a:lnTo>
                  <a:lnTo>
                    <a:pt x="87" y="934"/>
                  </a:lnTo>
                  <a:lnTo>
                    <a:pt x="76" y="816"/>
                  </a:lnTo>
                  <a:lnTo>
                    <a:pt x="124" y="783"/>
                  </a:lnTo>
                  <a:lnTo>
                    <a:pt x="177" y="752"/>
                  </a:lnTo>
                  <a:lnTo>
                    <a:pt x="229" y="721"/>
                  </a:lnTo>
                  <a:lnTo>
                    <a:pt x="281" y="692"/>
                  </a:lnTo>
                  <a:lnTo>
                    <a:pt x="332" y="661"/>
                  </a:lnTo>
                  <a:lnTo>
                    <a:pt x="382" y="630"/>
                  </a:lnTo>
                  <a:lnTo>
                    <a:pt x="427" y="597"/>
                  </a:lnTo>
                  <a:lnTo>
                    <a:pt x="471" y="564"/>
                  </a:lnTo>
                  <a:lnTo>
                    <a:pt x="64" y="756"/>
                  </a:lnTo>
                  <a:lnTo>
                    <a:pt x="43" y="738"/>
                  </a:lnTo>
                  <a:lnTo>
                    <a:pt x="27" y="717"/>
                  </a:lnTo>
                  <a:lnTo>
                    <a:pt x="12" y="692"/>
                  </a:lnTo>
                  <a:lnTo>
                    <a:pt x="4" y="668"/>
                  </a:lnTo>
                  <a:lnTo>
                    <a:pt x="0" y="643"/>
                  </a:lnTo>
                  <a:lnTo>
                    <a:pt x="10" y="622"/>
                  </a:lnTo>
                  <a:lnTo>
                    <a:pt x="29" y="606"/>
                  </a:lnTo>
                  <a:lnTo>
                    <a:pt x="64" y="599"/>
                  </a:lnTo>
                  <a:lnTo>
                    <a:pt x="221" y="517"/>
                  </a:lnTo>
                  <a:lnTo>
                    <a:pt x="378" y="438"/>
                  </a:lnTo>
                  <a:lnTo>
                    <a:pt x="537" y="354"/>
                  </a:lnTo>
                  <a:lnTo>
                    <a:pt x="696" y="275"/>
                  </a:lnTo>
                  <a:lnTo>
                    <a:pt x="853" y="195"/>
                  </a:lnTo>
                  <a:lnTo>
                    <a:pt x="1012" y="124"/>
                  </a:lnTo>
                  <a:lnTo>
                    <a:pt x="1168" y="56"/>
                  </a:lnTo>
                  <a:lnTo>
                    <a:pt x="1323" y="0"/>
                  </a:lnTo>
                  <a:lnTo>
                    <a:pt x="1348" y="71"/>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82" name="Freeform 26">
              <a:extLst>
                <a:ext uri="{FF2B5EF4-FFF2-40B4-BE49-F238E27FC236}">
                  <a16:creationId xmlns:a16="http://schemas.microsoft.com/office/drawing/2014/main" id="{64E4B395-CC4A-4EF7-89AE-6CC764E323D4}"/>
                </a:ext>
              </a:extLst>
            </p:cNvPr>
            <p:cNvSpPr>
              <a:spLocks/>
            </p:cNvSpPr>
            <p:nvPr/>
          </p:nvSpPr>
          <p:spPr bwMode="auto">
            <a:xfrm>
              <a:off x="2355" y="1581"/>
              <a:ext cx="25" cy="150"/>
            </a:xfrm>
            <a:custGeom>
              <a:avLst/>
              <a:gdLst>
                <a:gd name="T0" fmla="*/ 35 w 50"/>
                <a:gd name="T1" fmla="*/ 298 h 298"/>
                <a:gd name="T2" fmla="*/ 0 w 50"/>
                <a:gd name="T3" fmla="*/ 298 h 298"/>
                <a:gd name="T4" fmla="*/ 48 w 50"/>
                <a:gd name="T5" fmla="*/ 0 h 298"/>
                <a:gd name="T6" fmla="*/ 48 w 50"/>
                <a:gd name="T7" fmla="*/ 31 h 298"/>
                <a:gd name="T8" fmla="*/ 50 w 50"/>
                <a:gd name="T9" fmla="*/ 65 h 298"/>
                <a:gd name="T10" fmla="*/ 46 w 50"/>
                <a:gd name="T11" fmla="*/ 102 h 298"/>
                <a:gd name="T12" fmla="*/ 44 w 50"/>
                <a:gd name="T13" fmla="*/ 143 h 298"/>
                <a:gd name="T14" fmla="*/ 41 w 50"/>
                <a:gd name="T15" fmla="*/ 182 h 298"/>
                <a:gd name="T16" fmla="*/ 37 w 50"/>
                <a:gd name="T17" fmla="*/ 221 h 298"/>
                <a:gd name="T18" fmla="*/ 35 w 50"/>
                <a:gd name="T19" fmla="*/ 259 h 298"/>
                <a:gd name="T20" fmla="*/ 35 w 50"/>
                <a:gd name="T21" fmla="*/ 298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 h="298">
                  <a:moveTo>
                    <a:pt x="35" y="298"/>
                  </a:moveTo>
                  <a:lnTo>
                    <a:pt x="0" y="298"/>
                  </a:lnTo>
                  <a:lnTo>
                    <a:pt x="48" y="0"/>
                  </a:lnTo>
                  <a:lnTo>
                    <a:pt x="48" y="31"/>
                  </a:lnTo>
                  <a:lnTo>
                    <a:pt x="50" y="65"/>
                  </a:lnTo>
                  <a:lnTo>
                    <a:pt x="46" y="102"/>
                  </a:lnTo>
                  <a:lnTo>
                    <a:pt x="44" y="143"/>
                  </a:lnTo>
                  <a:lnTo>
                    <a:pt x="41" y="182"/>
                  </a:lnTo>
                  <a:lnTo>
                    <a:pt x="37" y="221"/>
                  </a:lnTo>
                  <a:lnTo>
                    <a:pt x="35" y="259"/>
                  </a:lnTo>
                  <a:lnTo>
                    <a:pt x="35" y="298"/>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83" name="Freeform 27">
              <a:extLst>
                <a:ext uri="{FF2B5EF4-FFF2-40B4-BE49-F238E27FC236}">
                  <a16:creationId xmlns:a16="http://schemas.microsoft.com/office/drawing/2014/main" id="{BE40BFB5-2CC5-4E6C-81AB-8CC6AAAF22E0}"/>
                </a:ext>
              </a:extLst>
            </p:cNvPr>
            <p:cNvSpPr>
              <a:spLocks/>
            </p:cNvSpPr>
            <p:nvPr/>
          </p:nvSpPr>
          <p:spPr bwMode="auto">
            <a:xfrm>
              <a:off x="922" y="1755"/>
              <a:ext cx="252" cy="246"/>
            </a:xfrm>
            <a:custGeom>
              <a:avLst/>
              <a:gdLst>
                <a:gd name="T0" fmla="*/ 491 w 505"/>
                <a:gd name="T1" fmla="*/ 300 h 492"/>
                <a:gd name="T2" fmla="*/ 479 w 505"/>
                <a:gd name="T3" fmla="*/ 321 h 492"/>
                <a:gd name="T4" fmla="*/ 474 w 505"/>
                <a:gd name="T5" fmla="*/ 345 h 492"/>
                <a:gd name="T6" fmla="*/ 472 w 505"/>
                <a:gd name="T7" fmla="*/ 370 h 492"/>
                <a:gd name="T8" fmla="*/ 474 w 505"/>
                <a:gd name="T9" fmla="*/ 395 h 492"/>
                <a:gd name="T10" fmla="*/ 477 w 505"/>
                <a:gd name="T11" fmla="*/ 418 h 492"/>
                <a:gd name="T12" fmla="*/ 485 w 505"/>
                <a:gd name="T13" fmla="*/ 444 h 492"/>
                <a:gd name="T14" fmla="*/ 493 w 505"/>
                <a:gd name="T15" fmla="*/ 467 h 492"/>
                <a:gd name="T16" fmla="*/ 505 w 505"/>
                <a:gd name="T17" fmla="*/ 492 h 492"/>
                <a:gd name="T18" fmla="*/ 441 w 505"/>
                <a:gd name="T19" fmla="*/ 451 h 492"/>
                <a:gd name="T20" fmla="*/ 379 w 505"/>
                <a:gd name="T21" fmla="*/ 411 h 492"/>
                <a:gd name="T22" fmla="*/ 313 w 505"/>
                <a:gd name="T23" fmla="*/ 364 h 492"/>
                <a:gd name="T24" fmla="*/ 247 w 505"/>
                <a:gd name="T25" fmla="*/ 319 h 492"/>
                <a:gd name="T26" fmla="*/ 179 w 505"/>
                <a:gd name="T27" fmla="*/ 271 h 492"/>
                <a:gd name="T28" fmla="*/ 117 w 505"/>
                <a:gd name="T29" fmla="*/ 224 h 492"/>
                <a:gd name="T30" fmla="*/ 55 w 505"/>
                <a:gd name="T31" fmla="*/ 176 h 492"/>
                <a:gd name="T32" fmla="*/ 0 w 505"/>
                <a:gd name="T33" fmla="*/ 131 h 492"/>
                <a:gd name="T34" fmla="*/ 72 w 505"/>
                <a:gd name="T35" fmla="*/ 0 h 492"/>
                <a:gd name="T36" fmla="*/ 126 w 505"/>
                <a:gd name="T37" fmla="*/ 36 h 492"/>
                <a:gd name="T38" fmla="*/ 181 w 505"/>
                <a:gd name="T39" fmla="*/ 79 h 492"/>
                <a:gd name="T40" fmla="*/ 233 w 505"/>
                <a:gd name="T41" fmla="*/ 122 h 492"/>
                <a:gd name="T42" fmla="*/ 285 w 505"/>
                <a:gd name="T43" fmla="*/ 166 h 492"/>
                <a:gd name="T44" fmla="*/ 334 w 505"/>
                <a:gd name="T45" fmla="*/ 207 h 492"/>
                <a:gd name="T46" fmla="*/ 386 w 505"/>
                <a:gd name="T47" fmla="*/ 244 h 492"/>
                <a:gd name="T48" fmla="*/ 437 w 505"/>
                <a:gd name="T49" fmla="*/ 275 h 492"/>
                <a:gd name="T50" fmla="*/ 491 w 505"/>
                <a:gd name="T51" fmla="*/ 30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5" h="492">
                  <a:moveTo>
                    <a:pt x="491" y="300"/>
                  </a:moveTo>
                  <a:lnTo>
                    <a:pt x="479" y="321"/>
                  </a:lnTo>
                  <a:lnTo>
                    <a:pt x="474" y="345"/>
                  </a:lnTo>
                  <a:lnTo>
                    <a:pt x="472" y="370"/>
                  </a:lnTo>
                  <a:lnTo>
                    <a:pt x="474" y="395"/>
                  </a:lnTo>
                  <a:lnTo>
                    <a:pt x="477" y="418"/>
                  </a:lnTo>
                  <a:lnTo>
                    <a:pt x="485" y="444"/>
                  </a:lnTo>
                  <a:lnTo>
                    <a:pt x="493" y="467"/>
                  </a:lnTo>
                  <a:lnTo>
                    <a:pt x="505" y="492"/>
                  </a:lnTo>
                  <a:lnTo>
                    <a:pt x="441" y="451"/>
                  </a:lnTo>
                  <a:lnTo>
                    <a:pt x="379" y="411"/>
                  </a:lnTo>
                  <a:lnTo>
                    <a:pt x="313" y="364"/>
                  </a:lnTo>
                  <a:lnTo>
                    <a:pt x="247" y="319"/>
                  </a:lnTo>
                  <a:lnTo>
                    <a:pt x="179" y="271"/>
                  </a:lnTo>
                  <a:lnTo>
                    <a:pt x="117" y="224"/>
                  </a:lnTo>
                  <a:lnTo>
                    <a:pt x="55" y="176"/>
                  </a:lnTo>
                  <a:lnTo>
                    <a:pt x="0" y="131"/>
                  </a:lnTo>
                  <a:lnTo>
                    <a:pt x="72" y="0"/>
                  </a:lnTo>
                  <a:lnTo>
                    <a:pt x="126" y="36"/>
                  </a:lnTo>
                  <a:lnTo>
                    <a:pt x="181" y="79"/>
                  </a:lnTo>
                  <a:lnTo>
                    <a:pt x="233" y="122"/>
                  </a:lnTo>
                  <a:lnTo>
                    <a:pt x="285" y="166"/>
                  </a:lnTo>
                  <a:lnTo>
                    <a:pt x="334" y="207"/>
                  </a:lnTo>
                  <a:lnTo>
                    <a:pt x="386" y="244"/>
                  </a:lnTo>
                  <a:lnTo>
                    <a:pt x="437" y="275"/>
                  </a:lnTo>
                  <a:lnTo>
                    <a:pt x="491" y="30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84" name="Freeform 28">
              <a:extLst>
                <a:ext uri="{FF2B5EF4-FFF2-40B4-BE49-F238E27FC236}">
                  <a16:creationId xmlns:a16="http://schemas.microsoft.com/office/drawing/2014/main" id="{48B0AE77-F1CA-490F-A12E-21EEE26846B6}"/>
                </a:ext>
              </a:extLst>
            </p:cNvPr>
            <p:cNvSpPr>
              <a:spLocks/>
            </p:cNvSpPr>
            <p:nvPr/>
          </p:nvSpPr>
          <p:spPr bwMode="auto">
            <a:xfrm>
              <a:off x="448" y="1862"/>
              <a:ext cx="234" cy="360"/>
            </a:xfrm>
            <a:custGeom>
              <a:avLst/>
              <a:gdLst>
                <a:gd name="T0" fmla="*/ 469 w 469"/>
                <a:gd name="T1" fmla="*/ 612 h 719"/>
                <a:gd name="T2" fmla="*/ 469 w 469"/>
                <a:gd name="T3" fmla="*/ 628 h 719"/>
                <a:gd name="T4" fmla="*/ 469 w 469"/>
                <a:gd name="T5" fmla="*/ 643 h 719"/>
                <a:gd name="T6" fmla="*/ 464 w 469"/>
                <a:gd name="T7" fmla="*/ 655 h 719"/>
                <a:gd name="T8" fmla="*/ 460 w 469"/>
                <a:gd name="T9" fmla="*/ 669 h 719"/>
                <a:gd name="T10" fmla="*/ 450 w 469"/>
                <a:gd name="T11" fmla="*/ 680 h 719"/>
                <a:gd name="T12" fmla="*/ 444 w 469"/>
                <a:gd name="T13" fmla="*/ 694 h 719"/>
                <a:gd name="T14" fmla="*/ 436 w 469"/>
                <a:gd name="T15" fmla="*/ 705 h 719"/>
                <a:gd name="T16" fmla="*/ 433 w 469"/>
                <a:gd name="T17" fmla="*/ 719 h 719"/>
                <a:gd name="T18" fmla="*/ 413 w 469"/>
                <a:gd name="T19" fmla="*/ 717 h 719"/>
                <a:gd name="T20" fmla="*/ 401 w 469"/>
                <a:gd name="T21" fmla="*/ 711 h 719"/>
                <a:gd name="T22" fmla="*/ 394 w 469"/>
                <a:gd name="T23" fmla="*/ 698 h 719"/>
                <a:gd name="T24" fmla="*/ 394 w 469"/>
                <a:gd name="T25" fmla="*/ 682 h 719"/>
                <a:gd name="T26" fmla="*/ 390 w 469"/>
                <a:gd name="T27" fmla="*/ 663 h 719"/>
                <a:gd name="T28" fmla="*/ 388 w 469"/>
                <a:gd name="T29" fmla="*/ 643 h 719"/>
                <a:gd name="T30" fmla="*/ 380 w 469"/>
                <a:gd name="T31" fmla="*/ 626 h 719"/>
                <a:gd name="T32" fmla="*/ 372 w 469"/>
                <a:gd name="T33" fmla="*/ 612 h 719"/>
                <a:gd name="T34" fmla="*/ 180 w 469"/>
                <a:gd name="T35" fmla="*/ 240 h 719"/>
                <a:gd name="T36" fmla="*/ 192 w 469"/>
                <a:gd name="T37" fmla="*/ 296 h 719"/>
                <a:gd name="T38" fmla="*/ 209 w 469"/>
                <a:gd name="T39" fmla="*/ 353 h 719"/>
                <a:gd name="T40" fmla="*/ 231 w 469"/>
                <a:gd name="T41" fmla="*/ 409 h 719"/>
                <a:gd name="T42" fmla="*/ 256 w 469"/>
                <a:gd name="T43" fmla="*/ 467 h 719"/>
                <a:gd name="T44" fmla="*/ 279 w 469"/>
                <a:gd name="T45" fmla="*/ 523 h 719"/>
                <a:gd name="T46" fmla="*/ 305 w 469"/>
                <a:gd name="T47" fmla="*/ 579 h 719"/>
                <a:gd name="T48" fmla="*/ 326 w 469"/>
                <a:gd name="T49" fmla="*/ 638 h 719"/>
                <a:gd name="T50" fmla="*/ 349 w 469"/>
                <a:gd name="T51" fmla="*/ 696 h 719"/>
                <a:gd name="T52" fmla="*/ 0 w 469"/>
                <a:gd name="T53" fmla="*/ 335 h 719"/>
                <a:gd name="T54" fmla="*/ 145 w 469"/>
                <a:gd name="T55" fmla="*/ 168 h 719"/>
                <a:gd name="T56" fmla="*/ 140 w 469"/>
                <a:gd name="T57" fmla="*/ 186 h 719"/>
                <a:gd name="T58" fmla="*/ 147 w 469"/>
                <a:gd name="T59" fmla="*/ 203 h 719"/>
                <a:gd name="T60" fmla="*/ 157 w 469"/>
                <a:gd name="T61" fmla="*/ 221 h 719"/>
                <a:gd name="T62" fmla="*/ 169 w 469"/>
                <a:gd name="T63" fmla="*/ 240 h 719"/>
                <a:gd name="T64" fmla="*/ 165 w 469"/>
                <a:gd name="T65" fmla="*/ 209 h 719"/>
                <a:gd name="T66" fmla="*/ 163 w 469"/>
                <a:gd name="T67" fmla="*/ 180 h 719"/>
                <a:gd name="T68" fmla="*/ 159 w 469"/>
                <a:gd name="T69" fmla="*/ 149 h 719"/>
                <a:gd name="T70" fmla="*/ 159 w 469"/>
                <a:gd name="T71" fmla="*/ 120 h 719"/>
                <a:gd name="T72" fmla="*/ 159 w 469"/>
                <a:gd name="T73" fmla="*/ 87 h 719"/>
                <a:gd name="T74" fmla="*/ 167 w 469"/>
                <a:gd name="T75" fmla="*/ 56 h 719"/>
                <a:gd name="T76" fmla="*/ 180 w 469"/>
                <a:gd name="T77" fmla="*/ 27 h 719"/>
                <a:gd name="T78" fmla="*/ 206 w 469"/>
                <a:gd name="T79" fmla="*/ 0 h 719"/>
                <a:gd name="T80" fmla="*/ 469 w 469"/>
                <a:gd name="T81" fmla="*/ 612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9" h="719">
                  <a:moveTo>
                    <a:pt x="469" y="612"/>
                  </a:moveTo>
                  <a:lnTo>
                    <a:pt x="469" y="628"/>
                  </a:lnTo>
                  <a:lnTo>
                    <a:pt x="469" y="643"/>
                  </a:lnTo>
                  <a:lnTo>
                    <a:pt x="464" y="655"/>
                  </a:lnTo>
                  <a:lnTo>
                    <a:pt x="460" y="669"/>
                  </a:lnTo>
                  <a:lnTo>
                    <a:pt x="450" y="680"/>
                  </a:lnTo>
                  <a:lnTo>
                    <a:pt x="444" y="694"/>
                  </a:lnTo>
                  <a:lnTo>
                    <a:pt x="436" y="705"/>
                  </a:lnTo>
                  <a:lnTo>
                    <a:pt x="433" y="719"/>
                  </a:lnTo>
                  <a:lnTo>
                    <a:pt x="413" y="717"/>
                  </a:lnTo>
                  <a:lnTo>
                    <a:pt x="401" y="711"/>
                  </a:lnTo>
                  <a:lnTo>
                    <a:pt x="394" y="698"/>
                  </a:lnTo>
                  <a:lnTo>
                    <a:pt x="394" y="682"/>
                  </a:lnTo>
                  <a:lnTo>
                    <a:pt x="390" y="663"/>
                  </a:lnTo>
                  <a:lnTo>
                    <a:pt x="388" y="643"/>
                  </a:lnTo>
                  <a:lnTo>
                    <a:pt x="380" y="626"/>
                  </a:lnTo>
                  <a:lnTo>
                    <a:pt x="372" y="612"/>
                  </a:lnTo>
                  <a:lnTo>
                    <a:pt x="180" y="240"/>
                  </a:lnTo>
                  <a:lnTo>
                    <a:pt x="192" y="296"/>
                  </a:lnTo>
                  <a:lnTo>
                    <a:pt x="209" y="353"/>
                  </a:lnTo>
                  <a:lnTo>
                    <a:pt x="231" y="409"/>
                  </a:lnTo>
                  <a:lnTo>
                    <a:pt x="256" y="467"/>
                  </a:lnTo>
                  <a:lnTo>
                    <a:pt x="279" y="523"/>
                  </a:lnTo>
                  <a:lnTo>
                    <a:pt x="305" y="579"/>
                  </a:lnTo>
                  <a:lnTo>
                    <a:pt x="326" y="638"/>
                  </a:lnTo>
                  <a:lnTo>
                    <a:pt x="349" y="696"/>
                  </a:lnTo>
                  <a:lnTo>
                    <a:pt x="0" y="335"/>
                  </a:lnTo>
                  <a:lnTo>
                    <a:pt x="145" y="168"/>
                  </a:lnTo>
                  <a:lnTo>
                    <a:pt x="140" y="186"/>
                  </a:lnTo>
                  <a:lnTo>
                    <a:pt x="147" y="203"/>
                  </a:lnTo>
                  <a:lnTo>
                    <a:pt x="157" y="221"/>
                  </a:lnTo>
                  <a:lnTo>
                    <a:pt x="169" y="240"/>
                  </a:lnTo>
                  <a:lnTo>
                    <a:pt x="165" y="209"/>
                  </a:lnTo>
                  <a:lnTo>
                    <a:pt x="163" y="180"/>
                  </a:lnTo>
                  <a:lnTo>
                    <a:pt x="159" y="149"/>
                  </a:lnTo>
                  <a:lnTo>
                    <a:pt x="159" y="120"/>
                  </a:lnTo>
                  <a:lnTo>
                    <a:pt x="159" y="87"/>
                  </a:lnTo>
                  <a:lnTo>
                    <a:pt x="167" y="56"/>
                  </a:lnTo>
                  <a:lnTo>
                    <a:pt x="180" y="27"/>
                  </a:lnTo>
                  <a:lnTo>
                    <a:pt x="206" y="0"/>
                  </a:lnTo>
                  <a:lnTo>
                    <a:pt x="469" y="61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85" name="Freeform 29">
              <a:extLst>
                <a:ext uri="{FF2B5EF4-FFF2-40B4-BE49-F238E27FC236}">
                  <a16:creationId xmlns:a16="http://schemas.microsoft.com/office/drawing/2014/main" id="{763F4988-952D-4368-907A-188BC2A2FAD2}"/>
                </a:ext>
              </a:extLst>
            </p:cNvPr>
            <p:cNvSpPr>
              <a:spLocks/>
            </p:cNvSpPr>
            <p:nvPr/>
          </p:nvSpPr>
          <p:spPr bwMode="auto">
            <a:xfrm>
              <a:off x="862" y="1832"/>
              <a:ext cx="335" cy="273"/>
            </a:xfrm>
            <a:custGeom>
              <a:avLst/>
              <a:gdLst>
                <a:gd name="T0" fmla="*/ 660 w 671"/>
                <a:gd name="T1" fmla="*/ 432 h 544"/>
                <a:gd name="T2" fmla="*/ 665 w 671"/>
                <a:gd name="T3" fmla="*/ 444 h 544"/>
                <a:gd name="T4" fmla="*/ 669 w 671"/>
                <a:gd name="T5" fmla="*/ 463 h 544"/>
                <a:gd name="T6" fmla="*/ 669 w 671"/>
                <a:gd name="T7" fmla="*/ 473 h 544"/>
                <a:gd name="T8" fmla="*/ 669 w 671"/>
                <a:gd name="T9" fmla="*/ 482 h 544"/>
                <a:gd name="T10" fmla="*/ 669 w 671"/>
                <a:gd name="T11" fmla="*/ 492 h 544"/>
                <a:gd name="T12" fmla="*/ 671 w 671"/>
                <a:gd name="T13" fmla="*/ 504 h 544"/>
                <a:gd name="T14" fmla="*/ 656 w 671"/>
                <a:gd name="T15" fmla="*/ 513 h 544"/>
                <a:gd name="T16" fmla="*/ 640 w 671"/>
                <a:gd name="T17" fmla="*/ 523 h 544"/>
                <a:gd name="T18" fmla="*/ 623 w 671"/>
                <a:gd name="T19" fmla="*/ 533 h 544"/>
                <a:gd name="T20" fmla="*/ 607 w 671"/>
                <a:gd name="T21" fmla="*/ 543 h 544"/>
                <a:gd name="T22" fmla="*/ 590 w 671"/>
                <a:gd name="T23" fmla="*/ 544 h 544"/>
                <a:gd name="T24" fmla="*/ 574 w 671"/>
                <a:gd name="T25" fmla="*/ 541 h 544"/>
                <a:gd name="T26" fmla="*/ 563 w 671"/>
                <a:gd name="T27" fmla="*/ 527 h 544"/>
                <a:gd name="T28" fmla="*/ 553 w 671"/>
                <a:gd name="T29" fmla="*/ 504 h 544"/>
                <a:gd name="T30" fmla="*/ 516 w 671"/>
                <a:gd name="T31" fmla="*/ 480 h 544"/>
                <a:gd name="T32" fmla="*/ 504 w 671"/>
                <a:gd name="T33" fmla="*/ 492 h 544"/>
                <a:gd name="T34" fmla="*/ 489 w 671"/>
                <a:gd name="T35" fmla="*/ 484 h 544"/>
                <a:gd name="T36" fmla="*/ 477 w 671"/>
                <a:gd name="T37" fmla="*/ 479 h 544"/>
                <a:gd name="T38" fmla="*/ 466 w 671"/>
                <a:gd name="T39" fmla="*/ 469 h 544"/>
                <a:gd name="T40" fmla="*/ 456 w 671"/>
                <a:gd name="T41" fmla="*/ 461 h 544"/>
                <a:gd name="T42" fmla="*/ 442 w 671"/>
                <a:gd name="T43" fmla="*/ 451 h 544"/>
                <a:gd name="T44" fmla="*/ 431 w 671"/>
                <a:gd name="T45" fmla="*/ 444 h 544"/>
                <a:gd name="T46" fmla="*/ 419 w 671"/>
                <a:gd name="T47" fmla="*/ 436 h 544"/>
                <a:gd name="T48" fmla="*/ 407 w 671"/>
                <a:gd name="T49" fmla="*/ 432 h 544"/>
                <a:gd name="T50" fmla="*/ 407 w 671"/>
                <a:gd name="T51" fmla="*/ 444 h 544"/>
                <a:gd name="T52" fmla="*/ 365 w 671"/>
                <a:gd name="T53" fmla="*/ 401 h 544"/>
                <a:gd name="T54" fmla="*/ 318 w 671"/>
                <a:gd name="T55" fmla="*/ 364 h 544"/>
                <a:gd name="T56" fmla="*/ 266 w 671"/>
                <a:gd name="T57" fmla="*/ 327 h 544"/>
                <a:gd name="T58" fmla="*/ 212 w 671"/>
                <a:gd name="T59" fmla="*/ 296 h 544"/>
                <a:gd name="T60" fmla="*/ 155 w 671"/>
                <a:gd name="T61" fmla="*/ 259 h 544"/>
                <a:gd name="T62" fmla="*/ 99 w 671"/>
                <a:gd name="T63" fmla="*/ 223 h 544"/>
                <a:gd name="T64" fmla="*/ 47 w 671"/>
                <a:gd name="T65" fmla="*/ 180 h 544"/>
                <a:gd name="T66" fmla="*/ 0 w 671"/>
                <a:gd name="T67" fmla="*/ 132 h 544"/>
                <a:gd name="T68" fmla="*/ 60 w 671"/>
                <a:gd name="T69" fmla="*/ 0 h 544"/>
                <a:gd name="T70" fmla="*/ 660 w 671"/>
                <a:gd name="T71" fmla="*/ 432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71" h="544">
                  <a:moveTo>
                    <a:pt x="660" y="432"/>
                  </a:moveTo>
                  <a:lnTo>
                    <a:pt x="665" y="444"/>
                  </a:lnTo>
                  <a:lnTo>
                    <a:pt x="669" y="463"/>
                  </a:lnTo>
                  <a:lnTo>
                    <a:pt x="669" y="473"/>
                  </a:lnTo>
                  <a:lnTo>
                    <a:pt x="669" y="482"/>
                  </a:lnTo>
                  <a:lnTo>
                    <a:pt x="669" y="492"/>
                  </a:lnTo>
                  <a:lnTo>
                    <a:pt x="671" y="504"/>
                  </a:lnTo>
                  <a:lnTo>
                    <a:pt x="656" y="513"/>
                  </a:lnTo>
                  <a:lnTo>
                    <a:pt x="640" y="523"/>
                  </a:lnTo>
                  <a:lnTo>
                    <a:pt x="623" y="533"/>
                  </a:lnTo>
                  <a:lnTo>
                    <a:pt x="607" y="543"/>
                  </a:lnTo>
                  <a:lnTo>
                    <a:pt x="590" y="544"/>
                  </a:lnTo>
                  <a:lnTo>
                    <a:pt x="574" y="541"/>
                  </a:lnTo>
                  <a:lnTo>
                    <a:pt x="563" y="527"/>
                  </a:lnTo>
                  <a:lnTo>
                    <a:pt x="553" y="504"/>
                  </a:lnTo>
                  <a:lnTo>
                    <a:pt x="516" y="480"/>
                  </a:lnTo>
                  <a:lnTo>
                    <a:pt x="504" y="492"/>
                  </a:lnTo>
                  <a:lnTo>
                    <a:pt x="489" y="484"/>
                  </a:lnTo>
                  <a:lnTo>
                    <a:pt x="477" y="479"/>
                  </a:lnTo>
                  <a:lnTo>
                    <a:pt x="466" y="469"/>
                  </a:lnTo>
                  <a:lnTo>
                    <a:pt x="456" y="461"/>
                  </a:lnTo>
                  <a:lnTo>
                    <a:pt x="442" y="451"/>
                  </a:lnTo>
                  <a:lnTo>
                    <a:pt x="431" y="444"/>
                  </a:lnTo>
                  <a:lnTo>
                    <a:pt x="419" y="436"/>
                  </a:lnTo>
                  <a:lnTo>
                    <a:pt x="407" y="432"/>
                  </a:lnTo>
                  <a:lnTo>
                    <a:pt x="407" y="444"/>
                  </a:lnTo>
                  <a:lnTo>
                    <a:pt x="365" y="401"/>
                  </a:lnTo>
                  <a:lnTo>
                    <a:pt x="318" y="364"/>
                  </a:lnTo>
                  <a:lnTo>
                    <a:pt x="266" y="327"/>
                  </a:lnTo>
                  <a:lnTo>
                    <a:pt x="212" y="296"/>
                  </a:lnTo>
                  <a:lnTo>
                    <a:pt x="155" y="259"/>
                  </a:lnTo>
                  <a:lnTo>
                    <a:pt x="99" y="223"/>
                  </a:lnTo>
                  <a:lnTo>
                    <a:pt x="47" y="180"/>
                  </a:lnTo>
                  <a:lnTo>
                    <a:pt x="0" y="132"/>
                  </a:lnTo>
                  <a:lnTo>
                    <a:pt x="60" y="0"/>
                  </a:lnTo>
                  <a:lnTo>
                    <a:pt x="660" y="432"/>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86" name="Freeform 30">
              <a:extLst>
                <a:ext uri="{FF2B5EF4-FFF2-40B4-BE49-F238E27FC236}">
                  <a16:creationId xmlns:a16="http://schemas.microsoft.com/office/drawing/2014/main" id="{5B2E51CB-D283-49E3-B8AC-58D4D17F6EAC}"/>
                </a:ext>
              </a:extLst>
            </p:cNvPr>
            <p:cNvSpPr>
              <a:spLocks/>
            </p:cNvSpPr>
            <p:nvPr/>
          </p:nvSpPr>
          <p:spPr bwMode="auto">
            <a:xfrm>
              <a:off x="2432" y="1643"/>
              <a:ext cx="211" cy="142"/>
            </a:xfrm>
            <a:custGeom>
              <a:avLst/>
              <a:gdLst>
                <a:gd name="T0" fmla="*/ 421 w 421"/>
                <a:gd name="T1" fmla="*/ 139 h 283"/>
                <a:gd name="T2" fmla="*/ 180 w 421"/>
                <a:gd name="T3" fmla="*/ 283 h 283"/>
                <a:gd name="T4" fmla="*/ 0 w 421"/>
                <a:gd name="T5" fmla="*/ 223 h 283"/>
                <a:gd name="T6" fmla="*/ 0 w 421"/>
                <a:gd name="T7" fmla="*/ 7 h 283"/>
                <a:gd name="T8" fmla="*/ 58 w 421"/>
                <a:gd name="T9" fmla="*/ 3 h 283"/>
                <a:gd name="T10" fmla="*/ 118 w 421"/>
                <a:gd name="T11" fmla="*/ 2 h 283"/>
                <a:gd name="T12" fmla="*/ 176 w 421"/>
                <a:gd name="T13" fmla="*/ 0 h 283"/>
                <a:gd name="T14" fmla="*/ 237 w 421"/>
                <a:gd name="T15" fmla="*/ 5 h 283"/>
                <a:gd name="T16" fmla="*/ 289 w 421"/>
                <a:gd name="T17" fmla="*/ 17 h 283"/>
                <a:gd name="T18" fmla="*/ 339 w 421"/>
                <a:gd name="T19" fmla="*/ 40 h 283"/>
                <a:gd name="T20" fmla="*/ 384 w 421"/>
                <a:gd name="T21" fmla="*/ 79 h 283"/>
                <a:gd name="T22" fmla="*/ 421 w 421"/>
                <a:gd name="T23" fmla="*/ 139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1" h="283">
                  <a:moveTo>
                    <a:pt x="421" y="139"/>
                  </a:moveTo>
                  <a:lnTo>
                    <a:pt x="180" y="283"/>
                  </a:lnTo>
                  <a:lnTo>
                    <a:pt x="0" y="223"/>
                  </a:lnTo>
                  <a:lnTo>
                    <a:pt x="0" y="7"/>
                  </a:lnTo>
                  <a:lnTo>
                    <a:pt x="58" y="3"/>
                  </a:lnTo>
                  <a:lnTo>
                    <a:pt x="118" y="2"/>
                  </a:lnTo>
                  <a:lnTo>
                    <a:pt x="176" y="0"/>
                  </a:lnTo>
                  <a:lnTo>
                    <a:pt x="237" y="5"/>
                  </a:lnTo>
                  <a:lnTo>
                    <a:pt x="289" y="17"/>
                  </a:lnTo>
                  <a:lnTo>
                    <a:pt x="339" y="40"/>
                  </a:lnTo>
                  <a:lnTo>
                    <a:pt x="384" y="79"/>
                  </a:lnTo>
                  <a:lnTo>
                    <a:pt x="421" y="139"/>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87" name="Freeform 31">
              <a:extLst>
                <a:ext uri="{FF2B5EF4-FFF2-40B4-BE49-F238E27FC236}">
                  <a16:creationId xmlns:a16="http://schemas.microsoft.com/office/drawing/2014/main" id="{661A671A-DD10-46BA-BFD6-04B56F7AD9E5}"/>
                </a:ext>
              </a:extLst>
            </p:cNvPr>
            <p:cNvSpPr>
              <a:spLocks/>
            </p:cNvSpPr>
            <p:nvPr/>
          </p:nvSpPr>
          <p:spPr bwMode="auto">
            <a:xfrm>
              <a:off x="658" y="1887"/>
              <a:ext cx="30" cy="71"/>
            </a:xfrm>
            <a:custGeom>
              <a:avLst/>
              <a:gdLst>
                <a:gd name="T0" fmla="*/ 60 w 60"/>
                <a:gd name="T1" fmla="*/ 144 h 144"/>
                <a:gd name="T2" fmla="*/ 0 w 60"/>
                <a:gd name="T3" fmla="*/ 0 h 144"/>
                <a:gd name="T4" fmla="*/ 23 w 60"/>
                <a:gd name="T5" fmla="*/ 72 h 144"/>
                <a:gd name="T6" fmla="*/ 60 w 60"/>
                <a:gd name="T7" fmla="*/ 144 h 144"/>
              </a:gdLst>
              <a:ahLst/>
              <a:cxnLst>
                <a:cxn ang="0">
                  <a:pos x="T0" y="T1"/>
                </a:cxn>
                <a:cxn ang="0">
                  <a:pos x="T2" y="T3"/>
                </a:cxn>
                <a:cxn ang="0">
                  <a:pos x="T4" y="T5"/>
                </a:cxn>
                <a:cxn ang="0">
                  <a:pos x="T6" y="T7"/>
                </a:cxn>
              </a:cxnLst>
              <a:rect l="0" t="0" r="r" b="b"/>
              <a:pathLst>
                <a:path w="60" h="144">
                  <a:moveTo>
                    <a:pt x="60" y="144"/>
                  </a:moveTo>
                  <a:lnTo>
                    <a:pt x="0" y="0"/>
                  </a:lnTo>
                  <a:lnTo>
                    <a:pt x="23" y="72"/>
                  </a:lnTo>
                  <a:lnTo>
                    <a:pt x="60" y="1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88" name="Freeform 32">
              <a:extLst>
                <a:ext uri="{FF2B5EF4-FFF2-40B4-BE49-F238E27FC236}">
                  <a16:creationId xmlns:a16="http://schemas.microsoft.com/office/drawing/2014/main" id="{6EB9C5C6-B2A4-45AB-86E9-80E1F2F157BB}"/>
                </a:ext>
              </a:extLst>
            </p:cNvPr>
            <p:cNvSpPr>
              <a:spLocks/>
            </p:cNvSpPr>
            <p:nvPr/>
          </p:nvSpPr>
          <p:spPr bwMode="auto">
            <a:xfrm>
              <a:off x="820" y="1917"/>
              <a:ext cx="294" cy="227"/>
            </a:xfrm>
            <a:custGeom>
              <a:avLst/>
              <a:gdLst>
                <a:gd name="T0" fmla="*/ 587 w 587"/>
                <a:gd name="T1" fmla="*/ 419 h 456"/>
                <a:gd name="T2" fmla="*/ 587 w 587"/>
                <a:gd name="T3" fmla="*/ 429 h 456"/>
                <a:gd name="T4" fmla="*/ 582 w 587"/>
                <a:gd name="T5" fmla="*/ 437 h 456"/>
                <a:gd name="T6" fmla="*/ 570 w 587"/>
                <a:gd name="T7" fmla="*/ 439 h 456"/>
                <a:gd name="T8" fmla="*/ 556 w 587"/>
                <a:gd name="T9" fmla="*/ 442 h 456"/>
                <a:gd name="T10" fmla="*/ 539 w 587"/>
                <a:gd name="T11" fmla="*/ 442 h 456"/>
                <a:gd name="T12" fmla="*/ 521 w 587"/>
                <a:gd name="T13" fmla="*/ 444 h 456"/>
                <a:gd name="T14" fmla="*/ 504 w 587"/>
                <a:gd name="T15" fmla="*/ 448 h 456"/>
                <a:gd name="T16" fmla="*/ 490 w 587"/>
                <a:gd name="T17" fmla="*/ 456 h 456"/>
                <a:gd name="T18" fmla="*/ 428 w 587"/>
                <a:gd name="T19" fmla="*/ 431 h 456"/>
                <a:gd name="T20" fmla="*/ 368 w 587"/>
                <a:gd name="T21" fmla="*/ 404 h 456"/>
                <a:gd name="T22" fmla="*/ 304 w 587"/>
                <a:gd name="T23" fmla="*/ 373 h 456"/>
                <a:gd name="T24" fmla="*/ 240 w 587"/>
                <a:gd name="T25" fmla="*/ 338 h 456"/>
                <a:gd name="T26" fmla="*/ 176 w 587"/>
                <a:gd name="T27" fmla="*/ 293 h 456"/>
                <a:gd name="T28" fmla="*/ 114 w 587"/>
                <a:gd name="T29" fmla="*/ 245 h 456"/>
                <a:gd name="T30" fmla="*/ 54 w 587"/>
                <a:gd name="T31" fmla="*/ 185 h 456"/>
                <a:gd name="T32" fmla="*/ 0 w 587"/>
                <a:gd name="T33" fmla="*/ 121 h 456"/>
                <a:gd name="T34" fmla="*/ 35 w 587"/>
                <a:gd name="T35" fmla="*/ 0 h 456"/>
                <a:gd name="T36" fmla="*/ 99 w 587"/>
                <a:gd name="T37" fmla="*/ 51 h 456"/>
                <a:gd name="T38" fmla="*/ 168 w 587"/>
                <a:gd name="T39" fmla="*/ 101 h 456"/>
                <a:gd name="T40" fmla="*/ 240 w 587"/>
                <a:gd name="T41" fmla="*/ 150 h 456"/>
                <a:gd name="T42" fmla="*/ 314 w 587"/>
                <a:gd name="T43" fmla="*/ 200 h 456"/>
                <a:gd name="T44" fmla="*/ 386 w 587"/>
                <a:gd name="T45" fmla="*/ 249 h 456"/>
                <a:gd name="T46" fmla="*/ 457 w 587"/>
                <a:gd name="T47" fmla="*/ 303 h 456"/>
                <a:gd name="T48" fmla="*/ 523 w 587"/>
                <a:gd name="T49" fmla="*/ 357 h 456"/>
                <a:gd name="T50" fmla="*/ 587 w 587"/>
                <a:gd name="T51" fmla="*/ 419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87" h="456">
                  <a:moveTo>
                    <a:pt x="587" y="419"/>
                  </a:moveTo>
                  <a:lnTo>
                    <a:pt x="587" y="429"/>
                  </a:lnTo>
                  <a:lnTo>
                    <a:pt x="582" y="437"/>
                  </a:lnTo>
                  <a:lnTo>
                    <a:pt x="570" y="439"/>
                  </a:lnTo>
                  <a:lnTo>
                    <a:pt x="556" y="442"/>
                  </a:lnTo>
                  <a:lnTo>
                    <a:pt x="539" y="442"/>
                  </a:lnTo>
                  <a:lnTo>
                    <a:pt x="521" y="444"/>
                  </a:lnTo>
                  <a:lnTo>
                    <a:pt x="504" y="448"/>
                  </a:lnTo>
                  <a:lnTo>
                    <a:pt x="490" y="456"/>
                  </a:lnTo>
                  <a:lnTo>
                    <a:pt x="428" y="431"/>
                  </a:lnTo>
                  <a:lnTo>
                    <a:pt x="368" y="404"/>
                  </a:lnTo>
                  <a:lnTo>
                    <a:pt x="304" y="373"/>
                  </a:lnTo>
                  <a:lnTo>
                    <a:pt x="240" y="338"/>
                  </a:lnTo>
                  <a:lnTo>
                    <a:pt x="176" y="293"/>
                  </a:lnTo>
                  <a:lnTo>
                    <a:pt x="114" y="245"/>
                  </a:lnTo>
                  <a:lnTo>
                    <a:pt x="54" y="185"/>
                  </a:lnTo>
                  <a:lnTo>
                    <a:pt x="0" y="121"/>
                  </a:lnTo>
                  <a:lnTo>
                    <a:pt x="35" y="0"/>
                  </a:lnTo>
                  <a:lnTo>
                    <a:pt x="99" y="51"/>
                  </a:lnTo>
                  <a:lnTo>
                    <a:pt x="168" y="101"/>
                  </a:lnTo>
                  <a:lnTo>
                    <a:pt x="240" y="150"/>
                  </a:lnTo>
                  <a:lnTo>
                    <a:pt x="314" y="200"/>
                  </a:lnTo>
                  <a:lnTo>
                    <a:pt x="386" y="249"/>
                  </a:lnTo>
                  <a:lnTo>
                    <a:pt x="457" y="303"/>
                  </a:lnTo>
                  <a:lnTo>
                    <a:pt x="523" y="357"/>
                  </a:lnTo>
                  <a:lnTo>
                    <a:pt x="587" y="41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89" name="Freeform 33">
              <a:extLst>
                <a:ext uri="{FF2B5EF4-FFF2-40B4-BE49-F238E27FC236}">
                  <a16:creationId xmlns:a16="http://schemas.microsoft.com/office/drawing/2014/main" id="{4EC912D6-F290-4BA2-AC82-E90F27E51DEA}"/>
                </a:ext>
              </a:extLst>
            </p:cNvPr>
            <p:cNvSpPr>
              <a:spLocks/>
            </p:cNvSpPr>
            <p:nvPr/>
          </p:nvSpPr>
          <p:spPr bwMode="auto">
            <a:xfrm>
              <a:off x="2007" y="1753"/>
              <a:ext cx="438" cy="194"/>
            </a:xfrm>
            <a:custGeom>
              <a:avLst/>
              <a:gdLst>
                <a:gd name="T0" fmla="*/ 876 w 876"/>
                <a:gd name="T1" fmla="*/ 124 h 387"/>
                <a:gd name="T2" fmla="*/ 832 w 876"/>
                <a:gd name="T3" fmla="*/ 159 h 387"/>
                <a:gd name="T4" fmla="*/ 781 w 876"/>
                <a:gd name="T5" fmla="*/ 194 h 387"/>
                <a:gd name="T6" fmla="*/ 727 w 876"/>
                <a:gd name="T7" fmla="*/ 228 h 387"/>
                <a:gd name="T8" fmla="*/ 671 w 876"/>
                <a:gd name="T9" fmla="*/ 263 h 387"/>
                <a:gd name="T10" fmla="*/ 610 w 876"/>
                <a:gd name="T11" fmla="*/ 294 h 387"/>
                <a:gd name="T12" fmla="*/ 550 w 876"/>
                <a:gd name="T13" fmla="*/ 327 h 387"/>
                <a:gd name="T14" fmla="*/ 490 w 876"/>
                <a:gd name="T15" fmla="*/ 356 h 387"/>
                <a:gd name="T16" fmla="*/ 432 w 876"/>
                <a:gd name="T17" fmla="*/ 387 h 387"/>
                <a:gd name="T18" fmla="*/ 413 w 876"/>
                <a:gd name="T19" fmla="*/ 380 h 387"/>
                <a:gd name="T20" fmla="*/ 395 w 876"/>
                <a:gd name="T21" fmla="*/ 376 h 387"/>
                <a:gd name="T22" fmla="*/ 380 w 876"/>
                <a:gd name="T23" fmla="*/ 376 h 387"/>
                <a:gd name="T24" fmla="*/ 366 w 876"/>
                <a:gd name="T25" fmla="*/ 376 h 387"/>
                <a:gd name="T26" fmla="*/ 349 w 876"/>
                <a:gd name="T27" fmla="*/ 376 h 387"/>
                <a:gd name="T28" fmla="*/ 333 w 876"/>
                <a:gd name="T29" fmla="*/ 378 h 387"/>
                <a:gd name="T30" fmla="*/ 316 w 876"/>
                <a:gd name="T31" fmla="*/ 376 h 387"/>
                <a:gd name="T32" fmla="*/ 300 w 876"/>
                <a:gd name="T33" fmla="*/ 376 h 387"/>
                <a:gd name="T34" fmla="*/ 265 w 876"/>
                <a:gd name="T35" fmla="*/ 333 h 387"/>
                <a:gd name="T36" fmla="*/ 226 w 876"/>
                <a:gd name="T37" fmla="*/ 308 h 387"/>
                <a:gd name="T38" fmla="*/ 184 w 876"/>
                <a:gd name="T39" fmla="*/ 292 h 387"/>
                <a:gd name="T40" fmla="*/ 143 w 876"/>
                <a:gd name="T41" fmla="*/ 283 h 387"/>
                <a:gd name="T42" fmla="*/ 102 w 876"/>
                <a:gd name="T43" fmla="*/ 271 h 387"/>
                <a:gd name="T44" fmla="*/ 64 w 876"/>
                <a:gd name="T45" fmla="*/ 259 h 387"/>
                <a:gd name="T46" fmla="*/ 29 w 876"/>
                <a:gd name="T47" fmla="*/ 238 h 387"/>
                <a:gd name="T48" fmla="*/ 0 w 876"/>
                <a:gd name="T49" fmla="*/ 207 h 387"/>
                <a:gd name="T50" fmla="*/ 17 w 876"/>
                <a:gd name="T51" fmla="*/ 147 h 387"/>
                <a:gd name="T52" fmla="*/ 54 w 876"/>
                <a:gd name="T53" fmla="*/ 106 h 387"/>
                <a:gd name="T54" fmla="*/ 100 w 876"/>
                <a:gd name="T55" fmla="*/ 77 h 387"/>
                <a:gd name="T56" fmla="*/ 157 w 876"/>
                <a:gd name="T57" fmla="*/ 60 h 387"/>
                <a:gd name="T58" fmla="*/ 213 w 876"/>
                <a:gd name="T59" fmla="*/ 44 h 387"/>
                <a:gd name="T60" fmla="*/ 269 w 876"/>
                <a:gd name="T61" fmla="*/ 35 h 387"/>
                <a:gd name="T62" fmla="*/ 320 w 876"/>
                <a:gd name="T63" fmla="*/ 21 h 387"/>
                <a:gd name="T64" fmla="*/ 360 w 876"/>
                <a:gd name="T65" fmla="*/ 4 h 387"/>
                <a:gd name="T66" fmla="*/ 428 w 876"/>
                <a:gd name="T67" fmla="*/ 0 h 387"/>
                <a:gd name="T68" fmla="*/ 494 w 876"/>
                <a:gd name="T69" fmla="*/ 9 h 387"/>
                <a:gd name="T70" fmla="*/ 558 w 876"/>
                <a:gd name="T71" fmla="*/ 27 h 387"/>
                <a:gd name="T72" fmla="*/ 622 w 876"/>
                <a:gd name="T73" fmla="*/ 50 h 387"/>
                <a:gd name="T74" fmla="*/ 682 w 876"/>
                <a:gd name="T75" fmla="*/ 71 h 387"/>
                <a:gd name="T76" fmla="*/ 744 w 876"/>
                <a:gd name="T77" fmla="*/ 95 h 387"/>
                <a:gd name="T78" fmla="*/ 808 w 876"/>
                <a:gd name="T79" fmla="*/ 112 h 387"/>
                <a:gd name="T80" fmla="*/ 876 w 876"/>
                <a:gd name="T81" fmla="*/ 124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76" h="387">
                  <a:moveTo>
                    <a:pt x="876" y="124"/>
                  </a:moveTo>
                  <a:lnTo>
                    <a:pt x="832" y="159"/>
                  </a:lnTo>
                  <a:lnTo>
                    <a:pt x="781" y="194"/>
                  </a:lnTo>
                  <a:lnTo>
                    <a:pt x="727" y="228"/>
                  </a:lnTo>
                  <a:lnTo>
                    <a:pt x="671" y="263"/>
                  </a:lnTo>
                  <a:lnTo>
                    <a:pt x="610" y="294"/>
                  </a:lnTo>
                  <a:lnTo>
                    <a:pt x="550" y="327"/>
                  </a:lnTo>
                  <a:lnTo>
                    <a:pt x="490" y="356"/>
                  </a:lnTo>
                  <a:lnTo>
                    <a:pt x="432" y="387"/>
                  </a:lnTo>
                  <a:lnTo>
                    <a:pt x="413" y="380"/>
                  </a:lnTo>
                  <a:lnTo>
                    <a:pt x="395" y="376"/>
                  </a:lnTo>
                  <a:lnTo>
                    <a:pt x="380" y="376"/>
                  </a:lnTo>
                  <a:lnTo>
                    <a:pt x="366" y="376"/>
                  </a:lnTo>
                  <a:lnTo>
                    <a:pt x="349" y="376"/>
                  </a:lnTo>
                  <a:lnTo>
                    <a:pt x="333" y="378"/>
                  </a:lnTo>
                  <a:lnTo>
                    <a:pt x="316" y="376"/>
                  </a:lnTo>
                  <a:lnTo>
                    <a:pt x="300" y="376"/>
                  </a:lnTo>
                  <a:lnTo>
                    <a:pt x="265" y="333"/>
                  </a:lnTo>
                  <a:lnTo>
                    <a:pt x="226" y="308"/>
                  </a:lnTo>
                  <a:lnTo>
                    <a:pt x="184" y="292"/>
                  </a:lnTo>
                  <a:lnTo>
                    <a:pt x="143" y="283"/>
                  </a:lnTo>
                  <a:lnTo>
                    <a:pt x="102" y="271"/>
                  </a:lnTo>
                  <a:lnTo>
                    <a:pt x="64" y="259"/>
                  </a:lnTo>
                  <a:lnTo>
                    <a:pt x="29" y="238"/>
                  </a:lnTo>
                  <a:lnTo>
                    <a:pt x="0" y="207"/>
                  </a:lnTo>
                  <a:lnTo>
                    <a:pt x="17" y="147"/>
                  </a:lnTo>
                  <a:lnTo>
                    <a:pt x="54" y="106"/>
                  </a:lnTo>
                  <a:lnTo>
                    <a:pt x="100" y="77"/>
                  </a:lnTo>
                  <a:lnTo>
                    <a:pt x="157" y="60"/>
                  </a:lnTo>
                  <a:lnTo>
                    <a:pt x="213" y="44"/>
                  </a:lnTo>
                  <a:lnTo>
                    <a:pt x="269" y="35"/>
                  </a:lnTo>
                  <a:lnTo>
                    <a:pt x="320" y="21"/>
                  </a:lnTo>
                  <a:lnTo>
                    <a:pt x="360" y="4"/>
                  </a:lnTo>
                  <a:lnTo>
                    <a:pt x="428" y="0"/>
                  </a:lnTo>
                  <a:lnTo>
                    <a:pt x="494" y="9"/>
                  </a:lnTo>
                  <a:lnTo>
                    <a:pt x="558" y="27"/>
                  </a:lnTo>
                  <a:lnTo>
                    <a:pt x="622" y="50"/>
                  </a:lnTo>
                  <a:lnTo>
                    <a:pt x="682" y="71"/>
                  </a:lnTo>
                  <a:lnTo>
                    <a:pt x="744" y="95"/>
                  </a:lnTo>
                  <a:lnTo>
                    <a:pt x="808" y="112"/>
                  </a:lnTo>
                  <a:lnTo>
                    <a:pt x="876" y="124"/>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90" name="Freeform 34">
              <a:extLst>
                <a:ext uri="{FF2B5EF4-FFF2-40B4-BE49-F238E27FC236}">
                  <a16:creationId xmlns:a16="http://schemas.microsoft.com/office/drawing/2014/main" id="{2326B7E2-7F58-44BA-926D-B6DB4B8B71E4}"/>
                </a:ext>
              </a:extLst>
            </p:cNvPr>
            <p:cNvSpPr>
              <a:spLocks/>
            </p:cNvSpPr>
            <p:nvPr/>
          </p:nvSpPr>
          <p:spPr bwMode="auto">
            <a:xfrm>
              <a:off x="1825" y="1802"/>
              <a:ext cx="44" cy="25"/>
            </a:xfrm>
            <a:custGeom>
              <a:avLst/>
              <a:gdLst>
                <a:gd name="T0" fmla="*/ 4 w 87"/>
                <a:gd name="T1" fmla="*/ 48 h 48"/>
                <a:gd name="T2" fmla="*/ 0 w 87"/>
                <a:gd name="T3" fmla="*/ 38 h 48"/>
                <a:gd name="T4" fmla="*/ 4 w 87"/>
                <a:gd name="T5" fmla="*/ 31 h 48"/>
                <a:gd name="T6" fmla="*/ 12 w 87"/>
                <a:gd name="T7" fmla="*/ 25 h 48"/>
                <a:gd name="T8" fmla="*/ 25 w 87"/>
                <a:gd name="T9" fmla="*/ 19 h 48"/>
                <a:gd name="T10" fmla="*/ 37 w 87"/>
                <a:gd name="T11" fmla="*/ 13 h 48"/>
                <a:gd name="T12" fmla="*/ 50 w 87"/>
                <a:gd name="T13" fmla="*/ 7 h 48"/>
                <a:gd name="T14" fmla="*/ 62 w 87"/>
                <a:gd name="T15" fmla="*/ 3 h 48"/>
                <a:gd name="T16" fmla="*/ 76 w 87"/>
                <a:gd name="T17" fmla="*/ 0 h 48"/>
                <a:gd name="T18" fmla="*/ 87 w 87"/>
                <a:gd name="T19" fmla="*/ 0 h 48"/>
                <a:gd name="T20" fmla="*/ 4 w 87"/>
                <a:gd name="T21"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7" h="48">
                  <a:moveTo>
                    <a:pt x="4" y="48"/>
                  </a:moveTo>
                  <a:lnTo>
                    <a:pt x="0" y="38"/>
                  </a:lnTo>
                  <a:lnTo>
                    <a:pt x="4" y="31"/>
                  </a:lnTo>
                  <a:lnTo>
                    <a:pt x="12" y="25"/>
                  </a:lnTo>
                  <a:lnTo>
                    <a:pt x="25" y="19"/>
                  </a:lnTo>
                  <a:lnTo>
                    <a:pt x="37" y="13"/>
                  </a:lnTo>
                  <a:lnTo>
                    <a:pt x="50" y="7"/>
                  </a:lnTo>
                  <a:lnTo>
                    <a:pt x="62" y="3"/>
                  </a:lnTo>
                  <a:lnTo>
                    <a:pt x="76" y="0"/>
                  </a:lnTo>
                  <a:lnTo>
                    <a:pt x="87" y="0"/>
                  </a:lnTo>
                  <a:lnTo>
                    <a:pt x="4" y="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91" name="Freeform 35">
              <a:extLst>
                <a:ext uri="{FF2B5EF4-FFF2-40B4-BE49-F238E27FC236}">
                  <a16:creationId xmlns:a16="http://schemas.microsoft.com/office/drawing/2014/main" id="{542ED14D-7358-425C-9624-A2DBE42BB781}"/>
                </a:ext>
              </a:extLst>
            </p:cNvPr>
            <p:cNvSpPr>
              <a:spLocks/>
            </p:cNvSpPr>
            <p:nvPr/>
          </p:nvSpPr>
          <p:spPr bwMode="auto">
            <a:xfrm>
              <a:off x="2577" y="1725"/>
              <a:ext cx="479" cy="338"/>
            </a:xfrm>
            <a:custGeom>
              <a:avLst/>
              <a:gdLst>
                <a:gd name="T0" fmla="*/ 671 w 958"/>
                <a:gd name="T1" fmla="*/ 169 h 677"/>
                <a:gd name="T2" fmla="*/ 700 w 958"/>
                <a:gd name="T3" fmla="*/ 208 h 677"/>
                <a:gd name="T4" fmla="*/ 735 w 958"/>
                <a:gd name="T5" fmla="*/ 249 h 677"/>
                <a:gd name="T6" fmla="*/ 768 w 958"/>
                <a:gd name="T7" fmla="*/ 289 h 677"/>
                <a:gd name="T8" fmla="*/ 805 w 958"/>
                <a:gd name="T9" fmla="*/ 332 h 677"/>
                <a:gd name="T10" fmla="*/ 840 w 958"/>
                <a:gd name="T11" fmla="*/ 371 h 677"/>
                <a:gd name="T12" fmla="*/ 878 w 958"/>
                <a:gd name="T13" fmla="*/ 410 h 677"/>
                <a:gd name="T14" fmla="*/ 917 w 958"/>
                <a:gd name="T15" fmla="*/ 444 h 677"/>
                <a:gd name="T16" fmla="*/ 958 w 958"/>
                <a:gd name="T17" fmla="*/ 479 h 677"/>
                <a:gd name="T18" fmla="*/ 935 w 958"/>
                <a:gd name="T19" fmla="*/ 510 h 677"/>
                <a:gd name="T20" fmla="*/ 904 w 958"/>
                <a:gd name="T21" fmla="*/ 538 h 677"/>
                <a:gd name="T22" fmla="*/ 865 w 958"/>
                <a:gd name="T23" fmla="*/ 557 h 677"/>
                <a:gd name="T24" fmla="*/ 826 w 958"/>
                <a:gd name="T25" fmla="*/ 574 h 677"/>
                <a:gd name="T26" fmla="*/ 781 w 958"/>
                <a:gd name="T27" fmla="*/ 586 h 677"/>
                <a:gd name="T28" fmla="*/ 739 w 958"/>
                <a:gd name="T29" fmla="*/ 600 h 677"/>
                <a:gd name="T30" fmla="*/ 696 w 958"/>
                <a:gd name="T31" fmla="*/ 611 h 677"/>
                <a:gd name="T32" fmla="*/ 659 w 958"/>
                <a:gd name="T33" fmla="*/ 625 h 677"/>
                <a:gd name="T34" fmla="*/ 599 w 958"/>
                <a:gd name="T35" fmla="*/ 634 h 677"/>
                <a:gd name="T36" fmla="*/ 545 w 958"/>
                <a:gd name="T37" fmla="*/ 650 h 677"/>
                <a:gd name="T38" fmla="*/ 491 w 958"/>
                <a:gd name="T39" fmla="*/ 664 h 677"/>
                <a:gd name="T40" fmla="*/ 440 w 958"/>
                <a:gd name="T41" fmla="*/ 675 h 677"/>
                <a:gd name="T42" fmla="*/ 388 w 958"/>
                <a:gd name="T43" fmla="*/ 677 h 677"/>
                <a:gd name="T44" fmla="*/ 341 w 958"/>
                <a:gd name="T45" fmla="*/ 671 h 677"/>
                <a:gd name="T46" fmla="*/ 295 w 958"/>
                <a:gd name="T47" fmla="*/ 650 h 677"/>
                <a:gd name="T48" fmla="*/ 250 w 958"/>
                <a:gd name="T49" fmla="*/ 611 h 677"/>
                <a:gd name="T50" fmla="*/ 204 w 958"/>
                <a:gd name="T51" fmla="*/ 625 h 677"/>
                <a:gd name="T52" fmla="*/ 190 w 958"/>
                <a:gd name="T53" fmla="*/ 563 h 677"/>
                <a:gd name="T54" fmla="*/ 178 w 958"/>
                <a:gd name="T55" fmla="*/ 501 h 677"/>
                <a:gd name="T56" fmla="*/ 165 w 958"/>
                <a:gd name="T57" fmla="*/ 437 h 677"/>
                <a:gd name="T58" fmla="*/ 149 w 958"/>
                <a:gd name="T59" fmla="*/ 377 h 677"/>
                <a:gd name="T60" fmla="*/ 126 w 958"/>
                <a:gd name="T61" fmla="*/ 318 h 677"/>
                <a:gd name="T62" fmla="*/ 95 w 958"/>
                <a:gd name="T63" fmla="*/ 266 h 677"/>
                <a:gd name="T64" fmla="*/ 52 w 958"/>
                <a:gd name="T65" fmla="*/ 223 h 677"/>
                <a:gd name="T66" fmla="*/ 0 w 958"/>
                <a:gd name="T67" fmla="*/ 192 h 677"/>
                <a:gd name="T68" fmla="*/ 33 w 958"/>
                <a:gd name="T69" fmla="*/ 158 h 677"/>
                <a:gd name="T70" fmla="*/ 76 w 958"/>
                <a:gd name="T71" fmla="*/ 125 h 677"/>
                <a:gd name="T72" fmla="*/ 122 w 958"/>
                <a:gd name="T73" fmla="*/ 92 h 677"/>
                <a:gd name="T74" fmla="*/ 174 w 958"/>
                <a:gd name="T75" fmla="*/ 64 h 677"/>
                <a:gd name="T76" fmla="*/ 227 w 958"/>
                <a:gd name="T77" fmla="*/ 37 h 677"/>
                <a:gd name="T78" fmla="*/ 283 w 958"/>
                <a:gd name="T79" fmla="*/ 18 h 677"/>
                <a:gd name="T80" fmla="*/ 339 w 958"/>
                <a:gd name="T81" fmla="*/ 4 h 677"/>
                <a:gd name="T82" fmla="*/ 396 w 958"/>
                <a:gd name="T83" fmla="*/ 0 h 677"/>
                <a:gd name="T84" fmla="*/ 423 w 958"/>
                <a:gd name="T85" fmla="*/ 28 h 677"/>
                <a:gd name="T86" fmla="*/ 454 w 958"/>
                <a:gd name="T87" fmla="*/ 51 h 677"/>
                <a:gd name="T88" fmla="*/ 487 w 958"/>
                <a:gd name="T89" fmla="*/ 68 h 677"/>
                <a:gd name="T90" fmla="*/ 524 w 958"/>
                <a:gd name="T91" fmla="*/ 88 h 677"/>
                <a:gd name="T92" fmla="*/ 558 w 958"/>
                <a:gd name="T93" fmla="*/ 103 h 677"/>
                <a:gd name="T94" fmla="*/ 595 w 958"/>
                <a:gd name="T95" fmla="*/ 123 h 677"/>
                <a:gd name="T96" fmla="*/ 632 w 958"/>
                <a:gd name="T97" fmla="*/ 142 h 677"/>
                <a:gd name="T98" fmla="*/ 671 w 958"/>
                <a:gd name="T99" fmla="*/ 169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58" h="677">
                  <a:moveTo>
                    <a:pt x="671" y="169"/>
                  </a:moveTo>
                  <a:lnTo>
                    <a:pt x="700" y="208"/>
                  </a:lnTo>
                  <a:lnTo>
                    <a:pt x="735" y="249"/>
                  </a:lnTo>
                  <a:lnTo>
                    <a:pt x="768" y="289"/>
                  </a:lnTo>
                  <a:lnTo>
                    <a:pt x="805" y="332"/>
                  </a:lnTo>
                  <a:lnTo>
                    <a:pt x="840" y="371"/>
                  </a:lnTo>
                  <a:lnTo>
                    <a:pt x="878" y="410"/>
                  </a:lnTo>
                  <a:lnTo>
                    <a:pt x="917" y="444"/>
                  </a:lnTo>
                  <a:lnTo>
                    <a:pt x="958" y="479"/>
                  </a:lnTo>
                  <a:lnTo>
                    <a:pt x="935" y="510"/>
                  </a:lnTo>
                  <a:lnTo>
                    <a:pt x="904" y="538"/>
                  </a:lnTo>
                  <a:lnTo>
                    <a:pt x="865" y="557"/>
                  </a:lnTo>
                  <a:lnTo>
                    <a:pt x="826" y="574"/>
                  </a:lnTo>
                  <a:lnTo>
                    <a:pt x="781" y="586"/>
                  </a:lnTo>
                  <a:lnTo>
                    <a:pt x="739" y="600"/>
                  </a:lnTo>
                  <a:lnTo>
                    <a:pt x="696" y="611"/>
                  </a:lnTo>
                  <a:lnTo>
                    <a:pt x="659" y="625"/>
                  </a:lnTo>
                  <a:lnTo>
                    <a:pt x="599" y="634"/>
                  </a:lnTo>
                  <a:lnTo>
                    <a:pt x="545" y="650"/>
                  </a:lnTo>
                  <a:lnTo>
                    <a:pt x="491" y="664"/>
                  </a:lnTo>
                  <a:lnTo>
                    <a:pt x="440" y="675"/>
                  </a:lnTo>
                  <a:lnTo>
                    <a:pt x="388" y="677"/>
                  </a:lnTo>
                  <a:lnTo>
                    <a:pt x="341" y="671"/>
                  </a:lnTo>
                  <a:lnTo>
                    <a:pt x="295" y="650"/>
                  </a:lnTo>
                  <a:lnTo>
                    <a:pt x="250" y="611"/>
                  </a:lnTo>
                  <a:lnTo>
                    <a:pt x="204" y="625"/>
                  </a:lnTo>
                  <a:lnTo>
                    <a:pt x="190" y="563"/>
                  </a:lnTo>
                  <a:lnTo>
                    <a:pt x="178" y="501"/>
                  </a:lnTo>
                  <a:lnTo>
                    <a:pt x="165" y="437"/>
                  </a:lnTo>
                  <a:lnTo>
                    <a:pt x="149" y="377"/>
                  </a:lnTo>
                  <a:lnTo>
                    <a:pt x="126" y="318"/>
                  </a:lnTo>
                  <a:lnTo>
                    <a:pt x="95" y="266"/>
                  </a:lnTo>
                  <a:lnTo>
                    <a:pt x="52" y="223"/>
                  </a:lnTo>
                  <a:lnTo>
                    <a:pt x="0" y="192"/>
                  </a:lnTo>
                  <a:lnTo>
                    <a:pt x="33" y="158"/>
                  </a:lnTo>
                  <a:lnTo>
                    <a:pt x="76" y="125"/>
                  </a:lnTo>
                  <a:lnTo>
                    <a:pt x="122" y="92"/>
                  </a:lnTo>
                  <a:lnTo>
                    <a:pt x="174" y="64"/>
                  </a:lnTo>
                  <a:lnTo>
                    <a:pt x="227" y="37"/>
                  </a:lnTo>
                  <a:lnTo>
                    <a:pt x="283" y="18"/>
                  </a:lnTo>
                  <a:lnTo>
                    <a:pt x="339" y="4"/>
                  </a:lnTo>
                  <a:lnTo>
                    <a:pt x="396" y="0"/>
                  </a:lnTo>
                  <a:lnTo>
                    <a:pt x="423" y="28"/>
                  </a:lnTo>
                  <a:lnTo>
                    <a:pt x="454" y="51"/>
                  </a:lnTo>
                  <a:lnTo>
                    <a:pt x="487" y="68"/>
                  </a:lnTo>
                  <a:lnTo>
                    <a:pt x="524" y="88"/>
                  </a:lnTo>
                  <a:lnTo>
                    <a:pt x="558" y="103"/>
                  </a:lnTo>
                  <a:lnTo>
                    <a:pt x="595" y="123"/>
                  </a:lnTo>
                  <a:lnTo>
                    <a:pt x="632" y="142"/>
                  </a:lnTo>
                  <a:lnTo>
                    <a:pt x="671" y="169"/>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92" name="Freeform 36">
              <a:extLst>
                <a:ext uri="{FF2B5EF4-FFF2-40B4-BE49-F238E27FC236}">
                  <a16:creationId xmlns:a16="http://schemas.microsoft.com/office/drawing/2014/main" id="{D6232AC7-D7E3-4356-BAA3-40674791C6A9}"/>
                </a:ext>
              </a:extLst>
            </p:cNvPr>
            <p:cNvSpPr>
              <a:spLocks/>
            </p:cNvSpPr>
            <p:nvPr/>
          </p:nvSpPr>
          <p:spPr bwMode="auto">
            <a:xfrm>
              <a:off x="774" y="2007"/>
              <a:ext cx="232" cy="176"/>
            </a:xfrm>
            <a:custGeom>
              <a:avLst/>
              <a:gdLst>
                <a:gd name="T0" fmla="*/ 463 w 463"/>
                <a:gd name="T1" fmla="*/ 298 h 353"/>
                <a:gd name="T2" fmla="*/ 432 w 463"/>
                <a:gd name="T3" fmla="*/ 335 h 353"/>
                <a:gd name="T4" fmla="*/ 405 w 463"/>
                <a:gd name="T5" fmla="*/ 351 h 353"/>
                <a:gd name="T6" fmla="*/ 378 w 463"/>
                <a:gd name="T7" fmla="*/ 353 h 353"/>
                <a:gd name="T8" fmla="*/ 353 w 463"/>
                <a:gd name="T9" fmla="*/ 347 h 353"/>
                <a:gd name="T10" fmla="*/ 325 w 463"/>
                <a:gd name="T11" fmla="*/ 333 h 353"/>
                <a:gd name="T12" fmla="*/ 298 w 463"/>
                <a:gd name="T13" fmla="*/ 325 h 353"/>
                <a:gd name="T14" fmla="*/ 267 w 463"/>
                <a:gd name="T15" fmla="*/ 323 h 353"/>
                <a:gd name="T16" fmla="*/ 234 w 463"/>
                <a:gd name="T17" fmla="*/ 335 h 353"/>
                <a:gd name="T18" fmla="*/ 194 w 463"/>
                <a:gd name="T19" fmla="*/ 300 h 353"/>
                <a:gd name="T20" fmla="*/ 145 w 463"/>
                <a:gd name="T21" fmla="*/ 267 h 353"/>
                <a:gd name="T22" fmla="*/ 95 w 463"/>
                <a:gd name="T23" fmla="*/ 230 h 353"/>
                <a:gd name="T24" fmla="*/ 50 w 463"/>
                <a:gd name="T25" fmla="*/ 194 h 353"/>
                <a:gd name="T26" fmla="*/ 13 w 463"/>
                <a:gd name="T27" fmla="*/ 151 h 353"/>
                <a:gd name="T28" fmla="*/ 0 w 463"/>
                <a:gd name="T29" fmla="*/ 104 h 353"/>
                <a:gd name="T30" fmla="*/ 9 w 463"/>
                <a:gd name="T31" fmla="*/ 54 h 353"/>
                <a:gd name="T32" fmla="*/ 54 w 463"/>
                <a:gd name="T33" fmla="*/ 0 h 353"/>
                <a:gd name="T34" fmla="*/ 463 w 463"/>
                <a:gd name="T35" fmla="*/ 298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3" h="353">
                  <a:moveTo>
                    <a:pt x="463" y="298"/>
                  </a:moveTo>
                  <a:lnTo>
                    <a:pt x="432" y="335"/>
                  </a:lnTo>
                  <a:lnTo>
                    <a:pt x="405" y="351"/>
                  </a:lnTo>
                  <a:lnTo>
                    <a:pt x="378" y="353"/>
                  </a:lnTo>
                  <a:lnTo>
                    <a:pt x="353" y="347"/>
                  </a:lnTo>
                  <a:lnTo>
                    <a:pt x="325" y="333"/>
                  </a:lnTo>
                  <a:lnTo>
                    <a:pt x="298" y="325"/>
                  </a:lnTo>
                  <a:lnTo>
                    <a:pt x="267" y="323"/>
                  </a:lnTo>
                  <a:lnTo>
                    <a:pt x="234" y="335"/>
                  </a:lnTo>
                  <a:lnTo>
                    <a:pt x="194" y="300"/>
                  </a:lnTo>
                  <a:lnTo>
                    <a:pt x="145" y="267"/>
                  </a:lnTo>
                  <a:lnTo>
                    <a:pt x="95" y="230"/>
                  </a:lnTo>
                  <a:lnTo>
                    <a:pt x="50" y="194"/>
                  </a:lnTo>
                  <a:lnTo>
                    <a:pt x="13" y="151"/>
                  </a:lnTo>
                  <a:lnTo>
                    <a:pt x="0" y="104"/>
                  </a:lnTo>
                  <a:lnTo>
                    <a:pt x="9" y="54"/>
                  </a:lnTo>
                  <a:lnTo>
                    <a:pt x="54" y="0"/>
                  </a:lnTo>
                  <a:lnTo>
                    <a:pt x="463" y="298"/>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93" name="Freeform 37">
              <a:extLst>
                <a:ext uri="{FF2B5EF4-FFF2-40B4-BE49-F238E27FC236}">
                  <a16:creationId xmlns:a16="http://schemas.microsoft.com/office/drawing/2014/main" id="{FE6D1146-8C43-4775-8B96-4147B94F4F8A}"/>
                </a:ext>
              </a:extLst>
            </p:cNvPr>
            <p:cNvSpPr>
              <a:spLocks/>
            </p:cNvSpPr>
            <p:nvPr/>
          </p:nvSpPr>
          <p:spPr bwMode="auto">
            <a:xfrm>
              <a:off x="1917" y="1887"/>
              <a:ext cx="180" cy="84"/>
            </a:xfrm>
            <a:custGeom>
              <a:avLst/>
              <a:gdLst>
                <a:gd name="T0" fmla="*/ 361 w 361"/>
                <a:gd name="T1" fmla="*/ 132 h 169"/>
                <a:gd name="T2" fmla="*/ 0 w 361"/>
                <a:gd name="T3" fmla="*/ 169 h 169"/>
                <a:gd name="T4" fmla="*/ 4 w 361"/>
                <a:gd name="T5" fmla="*/ 142 h 169"/>
                <a:gd name="T6" fmla="*/ 10 w 361"/>
                <a:gd name="T7" fmla="*/ 119 h 169"/>
                <a:gd name="T8" fmla="*/ 16 w 361"/>
                <a:gd name="T9" fmla="*/ 95 h 169"/>
                <a:gd name="T10" fmla="*/ 25 w 361"/>
                <a:gd name="T11" fmla="*/ 76 h 169"/>
                <a:gd name="T12" fmla="*/ 33 w 361"/>
                <a:gd name="T13" fmla="*/ 55 h 169"/>
                <a:gd name="T14" fmla="*/ 47 w 361"/>
                <a:gd name="T15" fmla="*/ 35 h 169"/>
                <a:gd name="T16" fmla="*/ 62 w 361"/>
                <a:gd name="T17" fmla="*/ 18 h 169"/>
                <a:gd name="T18" fmla="*/ 86 w 361"/>
                <a:gd name="T19" fmla="*/ 0 h 169"/>
                <a:gd name="T20" fmla="*/ 117 w 361"/>
                <a:gd name="T21" fmla="*/ 29 h 169"/>
                <a:gd name="T22" fmla="*/ 151 w 361"/>
                <a:gd name="T23" fmla="*/ 51 h 169"/>
                <a:gd name="T24" fmla="*/ 186 w 361"/>
                <a:gd name="T25" fmla="*/ 62 h 169"/>
                <a:gd name="T26" fmla="*/ 223 w 361"/>
                <a:gd name="T27" fmla="*/ 74 h 169"/>
                <a:gd name="T28" fmla="*/ 258 w 361"/>
                <a:gd name="T29" fmla="*/ 82 h 169"/>
                <a:gd name="T30" fmla="*/ 293 w 361"/>
                <a:gd name="T31" fmla="*/ 93 h 169"/>
                <a:gd name="T32" fmla="*/ 326 w 361"/>
                <a:gd name="T33" fmla="*/ 107 h 169"/>
                <a:gd name="T34" fmla="*/ 361 w 361"/>
                <a:gd name="T35" fmla="*/ 13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1" h="169">
                  <a:moveTo>
                    <a:pt x="361" y="132"/>
                  </a:moveTo>
                  <a:lnTo>
                    <a:pt x="0" y="169"/>
                  </a:lnTo>
                  <a:lnTo>
                    <a:pt x="4" y="142"/>
                  </a:lnTo>
                  <a:lnTo>
                    <a:pt x="10" y="119"/>
                  </a:lnTo>
                  <a:lnTo>
                    <a:pt x="16" y="95"/>
                  </a:lnTo>
                  <a:lnTo>
                    <a:pt x="25" y="76"/>
                  </a:lnTo>
                  <a:lnTo>
                    <a:pt x="33" y="55"/>
                  </a:lnTo>
                  <a:lnTo>
                    <a:pt x="47" y="35"/>
                  </a:lnTo>
                  <a:lnTo>
                    <a:pt x="62" y="18"/>
                  </a:lnTo>
                  <a:lnTo>
                    <a:pt x="86" y="0"/>
                  </a:lnTo>
                  <a:lnTo>
                    <a:pt x="117" y="29"/>
                  </a:lnTo>
                  <a:lnTo>
                    <a:pt x="151" y="51"/>
                  </a:lnTo>
                  <a:lnTo>
                    <a:pt x="186" y="62"/>
                  </a:lnTo>
                  <a:lnTo>
                    <a:pt x="223" y="74"/>
                  </a:lnTo>
                  <a:lnTo>
                    <a:pt x="258" y="82"/>
                  </a:lnTo>
                  <a:lnTo>
                    <a:pt x="293" y="93"/>
                  </a:lnTo>
                  <a:lnTo>
                    <a:pt x="326" y="107"/>
                  </a:lnTo>
                  <a:lnTo>
                    <a:pt x="361" y="13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94" name="Freeform 38">
              <a:extLst>
                <a:ext uri="{FF2B5EF4-FFF2-40B4-BE49-F238E27FC236}">
                  <a16:creationId xmlns:a16="http://schemas.microsoft.com/office/drawing/2014/main" id="{C96865EC-2ED3-4DC1-814C-F00715CDEEDA}"/>
                </a:ext>
              </a:extLst>
            </p:cNvPr>
            <p:cNvSpPr>
              <a:spLocks/>
            </p:cNvSpPr>
            <p:nvPr/>
          </p:nvSpPr>
          <p:spPr bwMode="auto">
            <a:xfrm>
              <a:off x="1342" y="1971"/>
              <a:ext cx="185" cy="96"/>
            </a:xfrm>
            <a:custGeom>
              <a:avLst/>
              <a:gdLst>
                <a:gd name="T0" fmla="*/ 0 w 371"/>
                <a:gd name="T1" fmla="*/ 192 h 192"/>
                <a:gd name="T2" fmla="*/ 359 w 371"/>
                <a:gd name="T3" fmla="*/ 12 h 192"/>
                <a:gd name="T4" fmla="*/ 371 w 371"/>
                <a:gd name="T5" fmla="*/ 0 h 192"/>
                <a:gd name="T6" fmla="*/ 0 w 371"/>
                <a:gd name="T7" fmla="*/ 192 h 192"/>
              </a:gdLst>
              <a:ahLst/>
              <a:cxnLst>
                <a:cxn ang="0">
                  <a:pos x="T0" y="T1"/>
                </a:cxn>
                <a:cxn ang="0">
                  <a:pos x="T2" y="T3"/>
                </a:cxn>
                <a:cxn ang="0">
                  <a:pos x="T4" y="T5"/>
                </a:cxn>
                <a:cxn ang="0">
                  <a:pos x="T6" y="T7"/>
                </a:cxn>
              </a:cxnLst>
              <a:rect l="0" t="0" r="r" b="b"/>
              <a:pathLst>
                <a:path w="371" h="192">
                  <a:moveTo>
                    <a:pt x="0" y="192"/>
                  </a:moveTo>
                  <a:lnTo>
                    <a:pt x="359" y="12"/>
                  </a:lnTo>
                  <a:lnTo>
                    <a:pt x="371" y="0"/>
                  </a:lnTo>
                  <a:lnTo>
                    <a:pt x="0" y="1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95" name="Freeform 39">
              <a:extLst>
                <a:ext uri="{FF2B5EF4-FFF2-40B4-BE49-F238E27FC236}">
                  <a16:creationId xmlns:a16="http://schemas.microsoft.com/office/drawing/2014/main" id="{A8062881-66E2-4DFA-8C87-695E6C2B2E0A}"/>
                </a:ext>
              </a:extLst>
            </p:cNvPr>
            <p:cNvSpPr>
              <a:spLocks/>
            </p:cNvSpPr>
            <p:nvPr/>
          </p:nvSpPr>
          <p:spPr bwMode="auto">
            <a:xfrm>
              <a:off x="2165" y="1857"/>
              <a:ext cx="561" cy="659"/>
            </a:xfrm>
            <a:custGeom>
              <a:avLst/>
              <a:gdLst>
                <a:gd name="T0" fmla="*/ 708 w 1123"/>
                <a:gd name="T1" fmla="*/ 66 h 1318"/>
                <a:gd name="T2" fmla="*/ 754 w 1123"/>
                <a:gd name="T3" fmla="*/ 37 h 1318"/>
                <a:gd name="T4" fmla="*/ 814 w 1123"/>
                <a:gd name="T5" fmla="*/ 49 h 1318"/>
                <a:gd name="T6" fmla="*/ 836 w 1123"/>
                <a:gd name="T7" fmla="*/ 97 h 1318"/>
                <a:gd name="T8" fmla="*/ 485 w 1123"/>
                <a:gd name="T9" fmla="*/ 572 h 1318"/>
                <a:gd name="T10" fmla="*/ 568 w 1123"/>
                <a:gd name="T11" fmla="*/ 465 h 1318"/>
                <a:gd name="T12" fmla="*/ 688 w 1123"/>
                <a:gd name="T13" fmla="*/ 359 h 1318"/>
                <a:gd name="T14" fmla="*/ 801 w 1123"/>
                <a:gd name="T15" fmla="*/ 208 h 1318"/>
                <a:gd name="T16" fmla="*/ 898 w 1123"/>
                <a:gd name="T17" fmla="*/ 242 h 1318"/>
                <a:gd name="T18" fmla="*/ 849 w 1123"/>
                <a:gd name="T19" fmla="*/ 394 h 1318"/>
                <a:gd name="T20" fmla="*/ 830 w 1123"/>
                <a:gd name="T21" fmla="*/ 454 h 1318"/>
                <a:gd name="T22" fmla="*/ 874 w 1123"/>
                <a:gd name="T23" fmla="*/ 401 h 1318"/>
                <a:gd name="T24" fmla="*/ 944 w 1123"/>
                <a:gd name="T25" fmla="*/ 495 h 1318"/>
                <a:gd name="T26" fmla="*/ 799 w 1123"/>
                <a:gd name="T27" fmla="*/ 690 h 1318"/>
                <a:gd name="T28" fmla="*/ 770 w 1123"/>
                <a:gd name="T29" fmla="*/ 778 h 1318"/>
                <a:gd name="T30" fmla="*/ 843 w 1123"/>
                <a:gd name="T31" fmla="*/ 692 h 1318"/>
                <a:gd name="T32" fmla="*/ 905 w 1123"/>
                <a:gd name="T33" fmla="*/ 617 h 1318"/>
                <a:gd name="T34" fmla="*/ 969 w 1123"/>
                <a:gd name="T35" fmla="*/ 572 h 1318"/>
                <a:gd name="T36" fmla="*/ 1010 w 1123"/>
                <a:gd name="T37" fmla="*/ 619 h 1318"/>
                <a:gd name="T38" fmla="*/ 900 w 1123"/>
                <a:gd name="T39" fmla="*/ 756 h 1318"/>
                <a:gd name="T40" fmla="*/ 915 w 1123"/>
                <a:gd name="T41" fmla="*/ 805 h 1318"/>
                <a:gd name="T42" fmla="*/ 1014 w 1123"/>
                <a:gd name="T43" fmla="*/ 698 h 1318"/>
                <a:gd name="T44" fmla="*/ 1090 w 1123"/>
                <a:gd name="T45" fmla="*/ 683 h 1318"/>
                <a:gd name="T46" fmla="*/ 1113 w 1123"/>
                <a:gd name="T47" fmla="*/ 727 h 1318"/>
                <a:gd name="T48" fmla="*/ 655 w 1123"/>
                <a:gd name="T49" fmla="*/ 1152 h 1318"/>
                <a:gd name="T50" fmla="*/ 735 w 1123"/>
                <a:gd name="T51" fmla="*/ 1006 h 1318"/>
                <a:gd name="T52" fmla="*/ 824 w 1123"/>
                <a:gd name="T53" fmla="*/ 863 h 1318"/>
                <a:gd name="T54" fmla="*/ 583 w 1123"/>
                <a:gd name="T55" fmla="*/ 1117 h 1318"/>
                <a:gd name="T56" fmla="*/ 308 w 1123"/>
                <a:gd name="T57" fmla="*/ 1318 h 1318"/>
                <a:gd name="T58" fmla="*/ 510 w 1123"/>
                <a:gd name="T59" fmla="*/ 1059 h 1318"/>
                <a:gd name="T60" fmla="*/ 739 w 1123"/>
                <a:gd name="T61" fmla="*/ 816 h 1318"/>
                <a:gd name="T62" fmla="*/ 234 w 1123"/>
                <a:gd name="T63" fmla="*/ 1225 h 1318"/>
                <a:gd name="T64" fmla="*/ 221 w 1123"/>
                <a:gd name="T65" fmla="*/ 1152 h 1318"/>
                <a:gd name="T66" fmla="*/ 341 w 1123"/>
                <a:gd name="T67" fmla="*/ 1022 h 1318"/>
                <a:gd name="T68" fmla="*/ 517 w 1123"/>
                <a:gd name="T69" fmla="*/ 816 h 1318"/>
                <a:gd name="T70" fmla="*/ 481 w 1123"/>
                <a:gd name="T71" fmla="*/ 778 h 1318"/>
                <a:gd name="T72" fmla="*/ 291 w 1123"/>
                <a:gd name="T73" fmla="*/ 1012 h 1318"/>
                <a:gd name="T74" fmla="*/ 415 w 1123"/>
                <a:gd name="T75" fmla="*/ 659 h 1318"/>
                <a:gd name="T76" fmla="*/ 60 w 1123"/>
                <a:gd name="T77" fmla="*/ 857 h 1318"/>
                <a:gd name="T78" fmla="*/ 232 w 1123"/>
                <a:gd name="T79" fmla="*/ 605 h 1318"/>
                <a:gd name="T80" fmla="*/ 0 w 1123"/>
                <a:gd name="T81" fmla="*/ 739 h 1318"/>
                <a:gd name="T82" fmla="*/ 122 w 1123"/>
                <a:gd name="T83" fmla="*/ 508 h 1318"/>
                <a:gd name="T84" fmla="*/ 7 w 1123"/>
                <a:gd name="T85" fmla="*/ 564 h 1318"/>
                <a:gd name="T86" fmla="*/ 194 w 1123"/>
                <a:gd name="T87" fmla="*/ 235 h 1318"/>
                <a:gd name="T88" fmla="*/ 322 w 1123"/>
                <a:gd name="T89" fmla="*/ 173 h 1318"/>
                <a:gd name="T90" fmla="*/ 345 w 1123"/>
                <a:gd name="T91" fmla="*/ 182 h 1318"/>
                <a:gd name="T92" fmla="*/ 389 w 1123"/>
                <a:gd name="T93" fmla="*/ 161 h 1318"/>
                <a:gd name="T94" fmla="*/ 529 w 1123"/>
                <a:gd name="T95" fmla="*/ 68 h 1318"/>
                <a:gd name="T96" fmla="*/ 452 w 1123"/>
                <a:gd name="T97" fmla="*/ 264 h 1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23" h="1318">
                  <a:moveTo>
                    <a:pt x="463" y="264"/>
                  </a:moveTo>
                  <a:lnTo>
                    <a:pt x="678" y="49"/>
                  </a:lnTo>
                  <a:lnTo>
                    <a:pt x="704" y="84"/>
                  </a:lnTo>
                  <a:lnTo>
                    <a:pt x="708" y="66"/>
                  </a:lnTo>
                  <a:lnTo>
                    <a:pt x="717" y="56"/>
                  </a:lnTo>
                  <a:lnTo>
                    <a:pt x="727" y="47"/>
                  </a:lnTo>
                  <a:lnTo>
                    <a:pt x="742" y="43"/>
                  </a:lnTo>
                  <a:lnTo>
                    <a:pt x="754" y="37"/>
                  </a:lnTo>
                  <a:lnTo>
                    <a:pt x="770" y="37"/>
                  </a:lnTo>
                  <a:lnTo>
                    <a:pt x="783" y="37"/>
                  </a:lnTo>
                  <a:lnTo>
                    <a:pt x="799" y="37"/>
                  </a:lnTo>
                  <a:lnTo>
                    <a:pt x="814" y="49"/>
                  </a:lnTo>
                  <a:lnTo>
                    <a:pt x="830" y="66"/>
                  </a:lnTo>
                  <a:lnTo>
                    <a:pt x="834" y="76"/>
                  </a:lnTo>
                  <a:lnTo>
                    <a:pt x="837" y="87"/>
                  </a:lnTo>
                  <a:lnTo>
                    <a:pt x="836" y="97"/>
                  </a:lnTo>
                  <a:lnTo>
                    <a:pt x="836" y="109"/>
                  </a:lnTo>
                  <a:lnTo>
                    <a:pt x="415" y="599"/>
                  </a:lnTo>
                  <a:lnTo>
                    <a:pt x="453" y="588"/>
                  </a:lnTo>
                  <a:lnTo>
                    <a:pt x="485" y="572"/>
                  </a:lnTo>
                  <a:lnTo>
                    <a:pt x="508" y="549"/>
                  </a:lnTo>
                  <a:lnTo>
                    <a:pt x="529" y="522"/>
                  </a:lnTo>
                  <a:lnTo>
                    <a:pt x="549" y="493"/>
                  </a:lnTo>
                  <a:lnTo>
                    <a:pt x="568" y="465"/>
                  </a:lnTo>
                  <a:lnTo>
                    <a:pt x="591" y="440"/>
                  </a:lnTo>
                  <a:lnTo>
                    <a:pt x="620" y="421"/>
                  </a:lnTo>
                  <a:lnTo>
                    <a:pt x="655" y="392"/>
                  </a:lnTo>
                  <a:lnTo>
                    <a:pt x="688" y="359"/>
                  </a:lnTo>
                  <a:lnTo>
                    <a:pt x="715" y="320"/>
                  </a:lnTo>
                  <a:lnTo>
                    <a:pt x="744" y="283"/>
                  </a:lnTo>
                  <a:lnTo>
                    <a:pt x="770" y="242"/>
                  </a:lnTo>
                  <a:lnTo>
                    <a:pt x="801" y="208"/>
                  </a:lnTo>
                  <a:lnTo>
                    <a:pt x="832" y="179"/>
                  </a:lnTo>
                  <a:lnTo>
                    <a:pt x="870" y="157"/>
                  </a:lnTo>
                  <a:lnTo>
                    <a:pt x="890" y="200"/>
                  </a:lnTo>
                  <a:lnTo>
                    <a:pt x="898" y="242"/>
                  </a:lnTo>
                  <a:lnTo>
                    <a:pt x="896" y="283"/>
                  </a:lnTo>
                  <a:lnTo>
                    <a:pt x="888" y="324"/>
                  </a:lnTo>
                  <a:lnTo>
                    <a:pt x="870" y="359"/>
                  </a:lnTo>
                  <a:lnTo>
                    <a:pt x="849" y="394"/>
                  </a:lnTo>
                  <a:lnTo>
                    <a:pt x="824" y="425"/>
                  </a:lnTo>
                  <a:lnTo>
                    <a:pt x="799" y="456"/>
                  </a:lnTo>
                  <a:lnTo>
                    <a:pt x="814" y="458"/>
                  </a:lnTo>
                  <a:lnTo>
                    <a:pt x="830" y="454"/>
                  </a:lnTo>
                  <a:lnTo>
                    <a:pt x="841" y="442"/>
                  </a:lnTo>
                  <a:lnTo>
                    <a:pt x="855" y="429"/>
                  </a:lnTo>
                  <a:lnTo>
                    <a:pt x="865" y="413"/>
                  </a:lnTo>
                  <a:lnTo>
                    <a:pt x="874" y="401"/>
                  </a:lnTo>
                  <a:lnTo>
                    <a:pt x="884" y="394"/>
                  </a:lnTo>
                  <a:lnTo>
                    <a:pt x="896" y="396"/>
                  </a:lnTo>
                  <a:lnTo>
                    <a:pt x="934" y="444"/>
                  </a:lnTo>
                  <a:lnTo>
                    <a:pt x="944" y="495"/>
                  </a:lnTo>
                  <a:lnTo>
                    <a:pt x="927" y="545"/>
                  </a:lnTo>
                  <a:lnTo>
                    <a:pt x="894" y="595"/>
                  </a:lnTo>
                  <a:lnTo>
                    <a:pt x="847" y="642"/>
                  </a:lnTo>
                  <a:lnTo>
                    <a:pt x="799" y="690"/>
                  </a:lnTo>
                  <a:lnTo>
                    <a:pt x="750" y="735"/>
                  </a:lnTo>
                  <a:lnTo>
                    <a:pt x="715" y="780"/>
                  </a:lnTo>
                  <a:lnTo>
                    <a:pt x="744" y="783"/>
                  </a:lnTo>
                  <a:lnTo>
                    <a:pt x="770" y="778"/>
                  </a:lnTo>
                  <a:lnTo>
                    <a:pt x="789" y="762"/>
                  </a:lnTo>
                  <a:lnTo>
                    <a:pt x="808" y="743"/>
                  </a:lnTo>
                  <a:lnTo>
                    <a:pt x="824" y="716"/>
                  </a:lnTo>
                  <a:lnTo>
                    <a:pt x="843" y="692"/>
                  </a:lnTo>
                  <a:lnTo>
                    <a:pt x="867" y="671"/>
                  </a:lnTo>
                  <a:lnTo>
                    <a:pt x="896" y="659"/>
                  </a:lnTo>
                  <a:lnTo>
                    <a:pt x="898" y="634"/>
                  </a:lnTo>
                  <a:lnTo>
                    <a:pt x="905" y="617"/>
                  </a:lnTo>
                  <a:lnTo>
                    <a:pt x="917" y="601"/>
                  </a:lnTo>
                  <a:lnTo>
                    <a:pt x="934" y="591"/>
                  </a:lnTo>
                  <a:lnTo>
                    <a:pt x="952" y="580"/>
                  </a:lnTo>
                  <a:lnTo>
                    <a:pt x="969" y="572"/>
                  </a:lnTo>
                  <a:lnTo>
                    <a:pt x="985" y="562"/>
                  </a:lnTo>
                  <a:lnTo>
                    <a:pt x="1002" y="553"/>
                  </a:lnTo>
                  <a:lnTo>
                    <a:pt x="1016" y="586"/>
                  </a:lnTo>
                  <a:lnTo>
                    <a:pt x="1010" y="619"/>
                  </a:lnTo>
                  <a:lnTo>
                    <a:pt x="989" y="652"/>
                  </a:lnTo>
                  <a:lnTo>
                    <a:pt x="962" y="686"/>
                  </a:lnTo>
                  <a:lnTo>
                    <a:pt x="929" y="719"/>
                  </a:lnTo>
                  <a:lnTo>
                    <a:pt x="900" y="756"/>
                  </a:lnTo>
                  <a:lnTo>
                    <a:pt x="878" y="795"/>
                  </a:lnTo>
                  <a:lnTo>
                    <a:pt x="870" y="840"/>
                  </a:lnTo>
                  <a:lnTo>
                    <a:pt x="892" y="824"/>
                  </a:lnTo>
                  <a:lnTo>
                    <a:pt x="915" y="805"/>
                  </a:lnTo>
                  <a:lnTo>
                    <a:pt x="938" y="778"/>
                  </a:lnTo>
                  <a:lnTo>
                    <a:pt x="964" y="750"/>
                  </a:lnTo>
                  <a:lnTo>
                    <a:pt x="987" y="721"/>
                  </a:lnTo>
                  <a:lnTo>
                    <a:pt x="1014" y="698"/>
                  </a:lnTo>
                  <a:lnTo>
                    <a:pt x="1043" y="679"/>
                  </a:lnTo>
                  <a:lnTo>
                    <a:pt x="1074" y="671"/>
                  </a:lnTo>
                  <a:lnTo>
                    <a:pt x="1082" y="675"/>
                  </a:lnTo>
                  <a:lnTo>
                    <a:pt x="1090" y="683"/>
                  </a:lnTo>
                  <a:lnTo>
                    <a:pt x="1095" y="692"/>
                  </a:lnTo>
                  <a:lnTo>
                    <a:pt x="1103" y="704"/>
                  </a:lnTo>
                  <a:lnTo>
                    <a:pt x="1107" y="716"/>
                  </a:lnTo>
                  <a:lnTo>
                    <a:pt x="1113" y="727"/>
                  </a:lnTo>
                  <a:lnTo>
                    <a:pt x="1117" y="741"/>
                  </a:lnTo>
                  <a:lnTo>
                    <a:pt x="1123" y="756"/>
                  </a:lnTo>
                  <a:lnTo>
                    <a:pt x="787" y="1140"/>
                  </a:lnTo>
                  <a:lnTo>
                    <a:pt x="655" y="1152"/>
                  </a:lnTo>
                  <a:lnTo>
                    <a:pt x="657" y="1111"/>
                  </a:lnTo>
                  <a:lnTo>
                    <a:pt x="675" y="1074"/>
                  </a:lnTo>
                  <a:lnTo>
                    <a:pt x="702" y="1039"/>
                  </a:lnTo>
                  <a:lnTo>
                    <a:pt x="735" y="1006"/>
                  </a:lnTo>
                  <a:lnTo>
                    <a:pt x="766" y="971"/>
                  </a:lnTo>
                  <a:lnTo>
                    <a:pt x="795" y="937"/>
                  </a:lnTo>
                  <a:lnTo>
                    <a:pt x="814" y="900"/>
                  </a:lnTo>
                  <a:lnTo>
                    <a:pt x="824" y="863"/>
                  </a:lnTo>
                  <a:lnTo>
                    <a:pt x="760" y="931"/>
                  </a:lnTo>
                  <a:lnTo>
                    <a:pt x="700" y="997"/>
                  </a:lnTo>
                  <a:lnTo>
                    <a:pt x="642" y="1057"/>
                  </a:lnTo>
                  <a:lnTo>
                    <a:pt x="583" y="1117"/>
                  </a:lnTo>
                  <a:lnTo>
                    <a:pt x="519" y="1169"/>
                  </a:lnTo>
                  <a:lnTo>
                    <a:pt x="453" y="1223"/>
                  </a:lnTo>
                  <a:lnTo>
                    <a:pt x="384" y="1270"/>
                  </a:lnTo>
                  <a:lnTo>
                    <a:pt x="308" y="1318"/>
                  </a:lnTo>
                  <a:lnTo>
                    <a:pt x="357" y="1239"/>
                  </a:lnTo>
                  <a:lnTo>
                    <a:pt x="407" y="1171"/>
                  </a:lnTo>
                  <a:lnTo>
                    <a:pt x="457" y="1111"/>
                  </a:lnTo>
                  <a:lnTo>
                    <a:pt x="510" y="1059"/>
                  </a:lnTo>
                  <a:lnTo>
                    <a:pt x="562" y="1002"/>
                  </a:lnTo>
                  <a:lnTo>
                    <a:pt x="618" y="948"/>
                  </a:lnTo>
                  <a:lnTo>
                    <a:pt x="677" y="886"/>
                  </a:lnTo>
                  <a:lnTo>
                    <a:pt x="739" y="816"/>
                  </a:lnTo>
                  <a:lnTo>
                    <a:pt x="715" y="780"/>
                  </a:lnTo>
                  <a:lnTo>
                    <a:pt x="271" y="1247"/>
                  </a:lnTo>
                  <a:lnTo>
                    <a:pt x="250" y="1237"/>
                  </a:lnTo>
                  <a:lnTo>
                    <a:pt x="234" y="1225"/>
                  </a:lnTo>
                  <a:lnTo>
                    <a:pt x="223" y="1208"/>
                  </a:lnTo>
                  <a:lnTo>
                    <a:pt x="219" y="1191"/>
                  </a:lnTo>
                  <a:lnTo>
                    <a:pt x="217" y="1169"/>
                  </a:lnTo>
                  <a:lnTo>
                    <a:pt x="221" y="1152"/>
                  </a:lnTo>
                  <a:lnTo>
                    <a:pt x="230" y="1136"/>
                  </a:lnTo>
                  <a:lnTo>
                    <a:pt x="248" y="1127"/>
                  </a:lnTo>
                  <a:lnTo>
                    <a:pt x="294" y="1072"/>
                  </a:lnTo>
                  <a:lnTo>
                    <a:pt x="341" y="1022"/>
                  </a:lnTo>
                  <a:lnTo>
                    <a:pt x="386" y="970"/>
                  </a:lnTo>
                  <a:lnTo>
                    <a:pt x="430" y="921"/>
                  </a:lnTo>
                  <a:lnTo>
                    <a:pt x="473" y="869"/>
                  </a:lnTo>
                  <a:lnTo>
                    <a:pt x="517" y="816"/>
                  </a:lnTo>
                  <a:lnTo>
                    <a:pt x="560" y="762"/>
                  </a:lnTo>
                  <a:lnTo>
                    <a:pt x="607" y="708"/>
                  </a:lnTo>
                  <a:lnTo>
                    <a:pt x="539" y="735"/>
                  </a:lnTo>
                  <a:lnTo>
                    <a:pt x="481" y="778"/>
                  </a:lnTo>
                  <a:lnTo>
                    <a:pt x="428" y="830"/>
                  </a:lnTo>
                  <a:lnTo>
                    <a:pt x="382" y="890"/>
                  </a:lnTo>
                  <a:lnTo>
                    <a:pt x="335" y="950"/>
                  </a:lnTo>
                  <a:lnTo>
                    <a:pt x="291" y="1012"/>
                  </a:lnTo>
                  <a:lnTo>
                    <a:pt x="242" y="1072"/>
                  </a:lnTo>
                  <a:lnTo>
                    <a:pt x="188" y="1127"/>
                  </a:lnTo>
                  <a:lnTo>
                    <a:pt x="116" y="1066"/>
                  </a:lnTo>
                  <a:lnTo>
                    <a:pt x="415" y="659"/>
                  </a:lnTo>
                  <a:lnTo>
                    <a:pt x="391" y="636"/>
                  </a:lnTo>
                  <a:lnTo>
                    <a:pt x="79" y="983"/>
                  </a:lnTo>
                  <a:lnTo>
                    <a:pt x="52" y="919"/>
                  </a:lnTo>
                  <a:lnTo>
                    <a:pt x="60" y="857"/>
                  </a:lnTo>
                  <a:lnTo>
                    <a:pt x="89" y="793"/>
                  </a:lnTo>
                  <a:lnTo>
                    <a:pt x="135" y="731"/>
                  </a:lnTo>
                  <a:lnTo>
                    <a:pt x="186" y="667"/>
                  </a:lnTo>
                  <a:lnTo>
                    <a:pt x="232" y="605"/>
                  </a:lnTo>
                  <a:lnTo>
                    <a:pt x="267" y="541"/>
                  </a:lnTo>
                  <a:lnTo>
                    <a:pt x="283" y="479"/>
                  </a:lnTo>
                  <a:lnTo>
                    <a:pt x="7" y="803"/>
                  </a:lnTo>
                  <a:lnTo>
                    <a:pt x="0" y="739"/>
                  </a:lnTo>
                  <a:lnTo>
                    <a:pt x="13" y="681"/>
                  </a:lnTo>
                  <a:lnTo>
                    <a:pt x="42" y="622"/>
                  </a:lnTo>
                  <a:lnTo>
                    <a:pt x="81" y="566"/>
                  </a:lnTo>
                  <a:lnTo>
                    <a:pt x="122" y="508"/>
                  </a:lnTo>
                  <a:lnTo>
                    <a:pt x="161" y="454"/>
                  </a:lnTo>
                  <a:lnTo>
                    <a:pt x="192" y="400"/>
                  </a:lnTo>
                  <a:lnTo>
                    <a:pt x="211" y="347"/>
                  </a:lnTo>
                  <a:lnTo>
                    <a:pt x="7" y="564"/>
                  </a:lnTo>
                  <a:lnTo>
                    <a:pt x="91" y="264"/>
                  </a:lnTo>
                  <a:lnTo>
                    <a:pt x="126" y="256"/>
                  </a:lnTo>
                  <a:lnTo>
                    <a:pt x="161" y="248"/>
                  </a:lnTo>
                  <a:lnTo>
                    <a:pt x="194" y="235"/>
                  </a:lnTo>
                  <a:lnTo>
                    <a:pt x="227" y="223"/>
                  </a:lnTo>
                  <a:lnTo>
                    <a:pt x="258" y="206"/>
                  </a:lnTo>
                  <a:lnTo>
                    <a:pt x="291" y="190"/>
                  </a:lnTo>
                  <a:lnTo>
                    <a:pt x="322" y="173"/>
                  </a:lnTo>
                  <a:lnTo>
                    <a:pt x="355" y="157"/>
                  </a:lnTo>
                  <a:lnTo>
                    <a:pt x="358" y="161"/>
                  </a:lnTo>
                  <a:lnTo>
                    <a:pt x="351" y="175"/>
                  </a:lnTo>
                  <a:lnTo>
                    <a:pt x="345" y="182"/>
                  </a:lnTo>
                  <a:lnTo>
                    <a:pt x="343" y="190"/>
                  </a:lnTo>
                  <a:lnTo>
                    <a:pt x="345" y="196"/>
                  </a:lnTo>
                  <a:lnTo>
                    <a:pt x="355" y="204"/>
                  </a:lnTo>
                  <a:lnTo>
                    <a:pt x="389" y="161"/>
                  </a:lnTo>
                  <a:lnTo>
                    <a:pt x="424" y="132"/>
                  </a:lnTo>
                  <a:lnTo>
                    <a:pt x="459" y="107"/>
                  </a:lnTo>
                  <a:lnTo>
                    <a:pt x="494" y="87"/>
                  </a:lnTo>
                  <a:lnTo>
                    <a:pt x="529" y="68"/>
                  </a:lnTo>
                  <a:lnTo>
                    <a:pt x="566" y="49"/>
                  </a:lnTo>
                  <a:lnTo>
                    <a:pt x="603" y="25"/>
                  </a:lnTo>
                  <a:lnTo>
                    <a:pt x="644" y="0"/>
                  </a:lnTo>
                  <a:lnTo>
                    <a:pt x="452" y="264"/>
                  </a:lnTo>
                  <a:lnTo>
                    <a:pt x="463" y="26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96" name="Freeform 40">
              <a:extLst>
                <a:ext uri="{FF2B5EF4-FFF2-40B4-BE49-F238E27FC236}">
                  <a16:creationId xmlns:a16="http://schemas.microsoft.com/office/drawing/2014/main" id="{E4F17D3C-C8DC-43B6-875E-FE06F0B2430A}"/>
                </a:ext>
              </a:extLst>
            </p:cNvPr>
            <p:cNvSpPr>
              <a:spLocks/>
            </p:cNvSpPr>
            <p:nvPr/>
          </p:nvSpPr>
          <p:spPr bwMode="auto">
            <a:xfrm>
              <a:off x="1713" y="1971"/>
              <a:ext cx="36" cy="23"/>
            </a:xfrm>
            <a:custGeom>
              <a:avLst/>
              <a:gdLst>
                <a:gd name="T0" fmla="*/ 72 w 72"/>
                <a:gd name="T1" fmla="*/ 0 h 46"/>
                <a:gd name="T2" fmla="*/ 0 w 72"/>
                <a:gd name="T3" fmla="*/ 46 h 46"/>
                <a:gd name="T4" fmla="*/ 72 w 72"/>
                <a:gd name="T5" fmla="*/ 0 h 46"/>
              </a:gdLst>
              <a:ahLst/>
              <a:cxnLst>
                <a:cxn ang="0">
                  <a:pos x="T0" y="T1"/>
                </a:cxn>
                <a:cxn ang="0">
                  <a:pos x="T2" y="T3"/>
                </a:cxn>
                <a:cxn ang="0">
                  <a:pos x="T4" y="T5"/>
                </a:cxn>
              </a:cxnLst>
              <a:rect l="0" t="0" r="r" b="b"/>
              <a:pathLst>
                <a:path w="72" h="46">
                  <a:moveTo>
                    <a:pt x="72" y="0"/>
                  </a:moveTo>
                  <a:lnTo>
                    <a:pt x="0" y="46"/>
                  </a:lnTo>
                  <a:lnTo>
                    <a:pt x="7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97" name="Freeform 41">
              <a:extLst>
                <a:ext uri="{FF2B5EF4-FFF2-40B4-BE49-F238E27FC236}">
                  <a16:creationId xmlns:a16="http://schemas.microsoft.com/office/drawing/2014/main" id="{79B99BD7-2D91-48CA-ABF0-8CF0C3C54C1A}"/>
                </a:ext>
              </a:extLst>
            </p:cNvPr>
            <p:cNvSpPr>
              <a:spLocks/>
            </p:cNvSpPr>
            <p:nvPr/>
          </p:nvSpPr>
          <p:spPr bwMode="auto">
            <a:xfrm>
              <a:off x="718" y="2114"/>
              <a:ext cx="210" cy="178"/>
            </a:xfrm>
            <a:custGeom>
              <a:avLst/>
              <a:gdLst>
                <a:gd name="T0" fmla="*/ 419 w 419"/>
                <a:gd name="T1" fmla="*/ 229 h 355"/>
                <a:gd name="T2" fmla="*/ 413 w 419"/>
                <a:gd name="T3" fmla="*/ 244 h 355"/>
                <a:gd name="T4" fmla="*/ 404 w 419"/>
                <a:gd name="T5" fmla="*/ 262 h 355"/>
                <a:gd name="T6" fmla="*/ 386 w 419"/>
                <a:gd name="T7" fmla="*/ 275 h 355"/>
                <a:gd name="T8" fmla="*/ 371 w 419"/>
                <a:gd name="T9" fmla="*/ 287 h 355"/>
                <a:gd name="T10" fmla="*/ 336 w 419"/>
                <a:gd name="T11" fmla="*/ 275 h 355"/>
                <a:gd name="T12" fmla="*/ 330 w 419"/>
                <a:gd name="T13" fmla="*/ 279 h 355"/>
                <a:gd name="T14" fmla="*/ 330 w 419"/>
                <a:gd name="T15" fmla="*/ 289 h 355"/>
                <a:gd name="T16" fmla="*/ 332 w 419"/>
                <a:gd name="T17" fmla="*/ 300 h 355"/>
                <a:gd name="T18" fmla="*/ 336 w 419"/>
                <a:gd name="T19" fmla="*/ 312 h 355"/>
                <a:gd name="T20" fmla="*/ 308 w 419"/>
                <a:gd name="T21" fmla="*/ 304 h 355"/>
                <a:gd name="T22" fmla="*/ 283 w 419"/>
                <a:gd name="T23" fmla="*/ 296 h 355"/>
                <a:gd name="T24" fmla="*/ 260 w 419"/>
                <a:gd name="T25" fmla="*/ 283 h 355"/>
                <a:gd name="T26" fmla="*/ 239 w 419"/>
                <a:gd name="T27" fmla="*/ 271 h 355"/>
                <a:gd name="T28" fmla="*/ 215 w 419"/>
                <a:gd name="T29" fmla="*/ 256 h 355"/>
                <a:gd name="T30" fmla="*/ 192 w 419"/>
                <a:gd name="T31" fmla="*/ 242 h 355"/>
                <a:gd name="T32" fmla="*/ 167 w 419"/>
                <a:gd name="T33" fmla="*/ 227 h 355"/>
                <a:gd name="T34" fmla="*/ 144 w 419"/>
                <a:gd name="T35" fmla="*/ 215 h 355"/>
                <a:gd name="T36" fmla="*/ 144 w 419"/>
                <a:gd name="T37" fmla="*/ 229 h 355"/>
                <a:gd name="T38" fmla="*/ 287 w 419"/>
                <a:gd name="T39" fmla="*/ 347 h 355"/>
                <a:gd name="T40" fmla="*/ 254 w 419"/>
                <a:gd name="T41" fmla="*/ 355 h 355"/>
                <a:gd name="T42" fmla="*/ 221 w 419"/>
                <a:gd name="T43" fmla="*/ 349 h 355"/>
                <a:gd name="T44" fmla="*/ 186 w 419"/>
                <a:gd name="T45" fmla="*/ 333 h 355"/>
                <a:gd name="T46" fmla="*/ 153 w 419"/>
                <a:gd name="T47" fmla="*/ 314 h 355"/>
                <a:gd name="T48" fmla="*/ 116 w 419"/>
                <a:gd name="T49" fmla="*/ 291 h 355"/>
                <a:gd name="T50" fmla="*/ 82 w 419"/>
                <a:gd name="T51" fmla="*/ 273 h 355"/>
                <a:gd name="T52" fmla="*/ 47 w 419"/>
                <a:gd name="T53" fmla="*/ 262 h 355"/>
                <a:gd name="T54" fmla="*/ 12 w 419"/>
                <a:gd name="T55" fmla="*/ 264 h 355"/>
                <a:gd name="T56" fmla="*/ 4 w 419"/>
                <a:gd name="T57" fmla="*/ 252 h 355"/>
                <a:gd name="T58" fmla="*/ 2 w 419"/>
                <a:gd name="T59" fmla="*/ 240 h 355"/>
                <a:gd name="T60" fmla="*/ 0 w 419"/>
                <a:gd name="T61" fmla="*/ 227 h 355"/>
                <a:gd name="T62" fmla="*/ 6 w 419"/>
                <a:gd name="T63" fmla="*/ 215 h 355"/>
                <a:gd name="T64" fmla="*/ 10 w 419"/>
                <a:gd name="T65" fmla="*/ 201 h 355"/>
                <a:gd name="T66" fmla="*/ 18 w 419"/>
                <a:gd name="T67" fmla="*/ 188 h 355"/>
                <a:gd name="T68" fmla="*/ 25 w 419"/>
                <a:gd name="T69" fmla="*/ 176 h 355"/>
                <a:gd name="T70" fmla="*/ 35 w 419"/>
                <a:gd name="T71" fmla="*/ 169 h 355"/>
                <a:gd name="T72" fmla="*/ 51 w 419"/>
                <a:gd name="T73" fmla="*/ 172 h 355"/>
                <a:gd name="T74" fmla="*/ 64 w 419"/>
                <a:gd name="T75" fmla="*/ 184 h 355"/>
                <a:gd name="T76" fmla="*/ 76 w 419"/>
                <a:gd name="T77" fmla="*/ 196 h 355"/>
                <a:gd name="T78" fmla="*/ 89 w 419"/>
                <a:gd name="T79" fmla="*/ 209 h 355"/>
                <a:gd name="T80" fmla="*/ 99 w 419"/>
                <a:gd name="T81" fmla="*/ 219 h 355"/>
                <a:gd name="T82" fmla="*/ 111 w 419"/>
                <a:gd name="T83" fmla="*/ 223 h 355"/>
                <a:gd name="T84" fmla="*/ 124 w 419"/>
                <a:gd name="T85" fmla="*/ 221 h 355"/>
                <a:gd name="T86" fmla="*/ 144 w 419"/>
                <a:gd name="T87" fmla="*/ 215 h 355"/>
                <a:gd name="T88" fmla="*/ 122 w 419"/>
                <a:gd name="T89" fmla="*/ 194 h 355"/>
                <a:gd name="T90" fmla="*/ 101 w 419"/>
                <a:gd name="T91" fmla="*/ 172 h 355"/>
                <a:gd name="T92" fmla="*/ 80 w 419"/>
                <a:gd name="T93" fmla="*/ 147 h 355"/>
                <a:gd name="T94" fmla="*/ 64 w 419"/>
                <a:gd name="T95" fmla="*/ 120 h 355"/>
                <a:gd name="T96" fmla="*/ 52 w 419"/>
                <a:gd name="T97" fmla="*/ 89 h 355"/>
                <a:gd name="T98" fmla="*/ 51 w 419"/>
                <a:gd name="T99" fmla="*/ 60 h 355"/>
                <a:gd name="T100" fmla="*/ 58 w 419"/>
                <a:gd name="T101" fmla="*/ 29 h 355"/>
                <a:gd name="T102" fmla="*/ 84 w 419"/>
                <a:gd name="T103" fmla="*/ 0 h 355"/>
                <a:gd name="T104" fmla="*/ 419 w 419"/>
                <a:gd name="T105" fmla="*/ 229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19" h="355">
                  <a:moveTo>
                    <a:pt x="419" y="229"/>
                  </a:moveTo>
                  <a:lnTo>
                    <a:pt x="413" y="244"/>
                  </a:lnTo>
                  <a:lnTo>
                    <a:pt x="404" y="262"/>
                  </a:lnTo>
                  <a:lnTo>
                    <a:pt x="386" y="275"/>
                  </a:lnTo>
                  <a:lnTo>
                    <a:pt x="371" y="287"/>
                  </a:lnTo>
                  <a:lnTo>
                    <a:pt x="336" y="275"/>
                  </a:lnTo>
                  <a:lnTo>
                    <a:pt x="330" y="279"/>
                  </a:lnTo>
                  <a:lnTo>
                    <a:pt x="330" y="289"/>
                  </a:lnTo>
                  <a:lnTo>
                    <a:pt x="332" y="300"/>
                  </a:lnTo>
                  <a:lnTo>
                    <a:pt x="336" y="312"/>
                  </a:lnTo>
                  <a:lnTo>
                    <a:pt x="308" y="304"/>
                  </a:lnTo>
                  <a:lnTo>
                    <a:pt x="283" y="296"/>
                  </a:lnTo>
                  <a:lnTo>
                    <a:pt x="260" y="283"/>
                  </a:lnTo>
                  <a:lnTo>
                    <a:pt x="239" y="271"/>
                  </a:lnTo>
                  <a:lnTo>
                    <a:pt x="215" y="256"/>
                  </a:lnTo>
                  <a:lnTo>
                    <a:pt x="192" y="242"/>
                  </a:lnTo>
                  <a:lnTo>
                    <a:pt x="167" y="227"/>
                  </a:lnTo>
                  <a:lnTo>
                    <a:pt x="144" y="215"/>
                  </a:lnTo>
                  <a:lnTo>
                    <a:pt x="144" y="229"/>
                  </a:lnTo>
                  <a:lnTo>
                    <a:pt x="287" y="347"/>
                  </a:lnTo>
                  <a:lnTo>
                    <a:pt x="254" y="355"/>
                  </a:lnTo>
                  <a:lnTo>
                    <a:pt x="221" y="349"/>
                  </a:lnTo>
                  <a:lnTo>
                    <a:pt x="186" y="333"/>
                  </a:lnTo>
                  <a:lnTo>
                    <a:pt x="153" y="314"/>
                  </a:lnTo>
                  <a:lnTo>
                    <a:pt x="116" y="291"/>
                  </a:lnTo>
                  <a:lnTo>
                    <a:pt x="82" y="273"/>
                  </a:lnTo>
                  <a:lnTo>
                    <a:pt x="47" y="262"/>
                  </a:lnTo>
                  <a:lnTo>
                    <a:pt x="12" y="264"/>
                  </a:lnTo>
                  <a:lnTo>
                    <a:pt x="4" y="252"/>
                  </a:lnTo>
                  <a:lnTo>
                    <a:pt x="2" y="240"/>
                  </a:lnTo>
                  <a:lnTo>
                    <a:pt x="0" y="227"/>
                  </a:lnTo>
                  <a:lnTo>
                    <a:pt x="6" y="215"/>
                  </a:lnTo>
                  <a:lnTo>
                    <a:pt x="10" y="201"/>
                  </a:lnTo>
                  <a:lnTo>
                    <a:pt x="18" y="188"/>
                  </a:lnTo>
                  <a:lnTo>
                    <a:pt x="25" y="176"/>
                  </a:lnTo>
                  <a:lnTo>
                    <a:pt x="35" y="169"/>
                  </a:lnTo>
                  <a:lnTo>
                    <a:pt x="51" y="172"/>
                  </a:lnTo>
                  <a:lnTo>
                    <a:pt x="64" y="184"/>
                  </a:lnTo>
                  <a:lnTo>
                    <a:pt x="76" y="196"/>
                  </a:lnTo>
                  <a:lnTo>
                    <a:pt x="89" y="209"/>
                  </a:lnTo>
                  <a:lnTo>
                    <a:pt x="99" y="219"/>
                  </a:lnTo>
                  <a:lnTo>
                    <a:pt x="111" y="223"/>
                  </a:lnTo>
                  <a:lnTo>
                    <a:pt x="124" y="221"/>
                  </a:lnTo>
                  <a:lnTo>
                    <a:pt x="144" y="215"/>
                  </a:lnTo>
                  <a:lnTo>
                    <a:pt x="122" y="194"/>
                  </a:lnTo>
                  <a:lnTo>
                    <a:pt x="101" y="172"/>
                  </a:lnTo>
                  <a:lnTo>
                    <a:pt x="80" y="147"/>
                  </a:lnTo>
                  <a:lnTo>
                    <a:pt x="64" y="120"/>
                  </a:lnTo>
                  <a:lnTo>
                    <a:pt x="52" y="89"/>
                  </a:lnTo>
                  <a:lnTo>
                    <a:pt x="51" y="60"/>
                  </a:lnTo>
                  <a:lnTo>
                    <a:pt x="58" y="29"/>
                  </a:lnTo>
                  <a:lnTo>
                    <a:pt x="84" y="0"/>
                  </a:lnTo>
                  <a:lnTo>
                    <a:pt x="419" y="22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98" name="Freeform 42">
              <a:extLst>
                <a:ext uri="{FF2B5EF4-FFF2-40B4-BE49-F238E27FC236}">
                  <a16:creationId xmlns:a16="http://schemas.microsoft.com/office/drawing/2014/main" id="{436271BF-B600-4126-891C-FD34CA6FFFD2}"/>
                </a:ext>
              </a:extLst>
            </p:cNvPr>
            <p:cNvSpPr>
              <a:spLocks/>
            </p:cNvSpPr>
            <p:nvPr/>
          </p:nvSpPr>
          <p:spPr bwMode="auto">
            <a:xfrm>
              <a:off x="1888" y="1967"/>
              <a:ext cx="269" cy="82"/>
            </a:xfrm>
            <a:custGeom>
              <a:avLst/>
              <a:gdLst>
                <a:gd name="T0" fmla="*/ 539 w 539"/>
                <a:gd name="T1" fmla="*/ 54 h 163"/>
                <a:gd name="T2" fmla="*/ 533 w 539"/>
                <a:gd name="T3" fmla="*/ 64 h 163"/>
                <a:gd name="T4" fmla="*/ 533 w 539"/>
                <a:gd name="T5" fmla="*/ 78 h 163"/>
                <a:gd name="T6" fmla="*/ 535 w 539"/>
                <a:gd name="T7" fmla="*/ 87 h 163"/>
                <a:gd name="T8" fmla="*/ 539 w 539"/>
                <a:gd name="T9" fmla="*/ 91 h 163"/>
                <a:gd name="T10" fmla="*/ 12 w 539"/>
                <a:gd name="T11" fmla="*/ 163 h 163"/>
                <a:gd name="T12" fmla="*/ 2 w 539"/>
                <a:gd name="T13" fmla="*/ 151 h 163"/>
                <a:gd name="T14" fmla="*/ 0 w 539"/>
                <a:gd name="T15" fmla="*/ 140 h 163"/>
                <a:gd name="T16" fmla="*/ 0 w 539"/>
                <a:gd name="T17" fmla="*/ 126 h 163"/>
                <a:gd name="T18" fmla="*/ 6 w 539"/>
                <a:gd name="T19" fmla="*/ 113 h 163"/>
                <a:gd name="T20" fmla="*/ 12 w 539"/>
                <a:gd name="T21" fmla="*/ 97 h 163"/>
                <a:gd name="T22" fmla="*/ 21 w 539"/>
                <a:gd name="T23" fmla="*/ 82 h 163"/>
                <a:gd name="T24" fmla="*/ 33 w 539"/>
                <a:gd name="T25" fmla="*/ 66 h 163"/>
                <a:gd name="T26" fmla="*/ 47 w 539"/>
                <a:gd name="T27" fmla="*/ 54 h 163"/>
                <a:gd name="T28" fmla="*/ 112 w 539"/>
                <a:gd name="T29" fmla="*/ 49 h 163"/>
                <a:gd name="T30" fmla="*/ 178 w 539"/>
                <a:gd name="T31" fmla="*/ 37 h 163"/>
                <a:gd name="T32" fmla="*/ 242 w 539"/>
                <a:gd name="T33" fmla="*/ 21 h 163"/>
                <a:gd name="T34" fmla="*/ 306 w 539"/>
                <a:gd name="T35" fmla="*/ 10 h 163"/>
                <a:gd name="T36" fmla="*/ 365 w 539"/>
                <a:gd name="T37" fmla="*/ 0 h 163"/>
                <a:gd name="T38" fmla="*/ 425 w 539"/>
                <a:gd name="T39" fmla="*/ 2 h 163"/>
                <a:gd name="T40" fmla="*/ 483 w 539"/>
                <a:gd name="T41" fmla="*/ 18 h 163"/>
                <a:gd name="T42" fmla="*/ 539 w 539"/>
                <a:gd name="T43" fmla="*/ 54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9" h="163">
                  <a:moveTo>
                    <a:pt x="539" y="54"/>
                  </a:moveTo>
                  <a:lnTo>
                    <a:pt x="533" y="64"/>
                  </a:lnTo>
                  <a:lnTo>
                    <a:pt x="533" y="78"/>
                  </a:lnTo>
                  <a:lnTo>
                    <a:pt x="535" y="87"/>
                  </a:lnTo>
                  <a:lnTo>
                    <a:pt x="539" y="91"/>
                  </a:lnTo>
                  <a:lnTo>
                    <a:pt x="12" y="163"/>
                  </a:lnTo>
                  <a:lnTo>
                    <a:pt x="2" y="151"/>
                  </a:lnTo>
                  <a:lnTo>
                    <a:pt x="0" y="140"/>
                  </a:lnTo>
                  <a:lnTo>
                    <a:pt x="0" y="126"/>
                  </a:lnTo>
                  <a:lnTo>
                    <a:pt x="6" y="113"/>
                  </a:lnTo>
                  <a:lnTo>
                    <a:pt x="12" y="97"/>
                  </a:lnTo>
                  <a:lnTo>
                    <a:pt x="21" y="82"/>
                  </a:lnTo>
                  <a:lnTo>
                    <a:pt x="33" y="66"/>
                  </a:lnTo>
                  <a:lnTo>
                    <a:pt x="47" y="54"/>
                  </a:lnTo>
                  <a:lnTo>
                    <a:pt x="112" y="49"/>
                  </a:lnTo>
                  <a:lnTo>
                    <a:pt x="178" y="37"/>
                  </a:lnTo>
                  <a:lnTo>
                    <a:pt x="242" y="21"/>
                  </a:lnTo>
                  <a:lnTo>
                    <a:pt x="306" y="10"/>
                  </a:lnTo>
                  <a:lnTo>
                    <a:pt x="365" y="0"/>
                  </a:lnTo>
                  <a:lnTo>
                    <a:pt x="425" y="2"/>
                  </a:lnTo>
                  <a:lnTo>
                    <a:pt x="483" y="18"/>
                  </a:lnTo>
                  <a:lnTo>
                    <a:pt x="539" y="5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99" name="Freeform 43">
              <a:extLst>
                <a:ext uri="{FF2B5EF4-FFF2-40B4-BE49-F238E27FC236}">
                  <a16:creationId xmlns:a16="http://schemas.microsoft.com/office/drawing/2014/main" id="{FE420FFC-7D66-4235-B6B5-5F1BADC37506}"/>
                </a:ext>
              </a:extLst>
            </p:cNvPr>
            <p:cNvSpPr>
              <a:spLocks/>
            </p:cNvSpPr>
            <p:nvPr/>
          </p:nvSpPr>
          <p:spPr bwMode="auto">
            <a:xfrm>
              <a:off x="2295" y="1958"/>
              <a:ext cx="41" cy="55"/>
            </a:xfrm>
            <a:custGeom>
              <a:avLst/>
              <a:gdLst>
                <a:gd name="T0" fmla="*/ 83 w 83"/>
                <a:gd name="T1" fmla="*/ 0 h 108"/>
                <a:gd name="T2" fmla="*/ 0 w 83"/>
                <a:gd name="T3" fmla="*/ 108 h 108"/>
                <a:gd name="T4" fmla="*/ 83 w 83"/>
                <a:gd name="T5" fmla="*/ 0 h 108"/>
              </a:gdLst>
              <a:ahLst/>
              <a:cxnLst>
                <a:cxn ang="0">
                  <a:pos x="T0" y="T1"/>
                </a:cxn>
                <a:cxn ang="0">
                  <a:pos x="T2" y="T3"/>
                </a:cxn>
                <a:cxn ang="0">
                  <a:pos x="T4" y="T5"/>
                </a:cxn>
              </a:cxnLst>
              <a:rect l="0" t="0" r="r" b="b"/>
              <a:pathLst>
                <a:path w="83" h="108">
                  <a:moveTo>
                    <a:pt x="83" y="0"/>
                  </a:moveTo>
                  <a:lnTo>
                    <a:pt x="0" y="108"/>
                  </a:lnTo>
                  <a:lnTo>
                    <a:pt x="8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00" name="Freeform 44">
              <a:extLst>
                <a:ext uri="{FF2B5EF4-FFF2-40B4-BE49-F238E27FC236}">
                  <a16:creationId xmlns:a16="http://schemas.microsoft.com/office/drawing/2014/main" id="{21C84DE9-3820-4C19-A140-4C50A6D96AB1}"/>
                </a:ext>
              </a:extLst>
            </p:cNvPr>
            <p:cNvSpPr>
              <a:spLocks/>
            </p:cNvSpPr>
            <p:nvPr/>
          </p:nvSpPr>
          <p:spPr bwMode="auto">
            <a:xfrm>
              <a:off x="1635" y="2043"/>
              <a:ext cx="162" cy="77"/>
            </a:xfrm>
            <a:custGeom>
              <a:avLst/>
              <a:gdLst>
                <a:gd name="T0" fmla="*/ 324 w 324"/>
                <a:gd name="T1" fmla="*/ 0 h 155"/>
                <a:gd name="T2" fmla="*/ 283 w 324"/>
                <a:gd name="T3" fmla="*/ 10 h 155"/>
                <a:gd name="T4" fmla="*/ 242 w 324"/>
                <a:gd name="T5" fmla="*/ 28 h 155"/>
                <a:gd name="T6" fmla="*/ 203 w 324"/>
                <a:gd name="T7" fmla="*/ 49 h 155"/>
                <a:gd name="T8" fmla="*/ 165 w 324"/>
                <a:gd name="T9" fmla="*/ 72 h 155"/>
                <a:gd name="T10" fmla="*/ 124 w 324"/>
                <a:gd name="T11" fmla="*/ 95 h 155"/>
                <a:gd name="T12" fmla="*/ 85 w 324"/>
                <a:gd name="T13" fmla="*/ 119 h 155"/>
                <a:gd name="T14" fmla="*/ 42 w 324"/>
                <a:gd name="T15" fmla="*/ 138 h 155"/>
                <a:gd name="T16" fmla="*/ 0 w 324"/>
                <a:gd name="T17" fmla="*/ 155 h 155"/>
                <a:gd name="T18" fmla="*/ 33 w 324"/>
                <a:gd name="T19" fmla="*/ 138 h 155"/>
                <a:gd name="T20" fmla="*/ 66 w 324"/>
                <a:gd name="T21" fmla="*/ 117 h 155"/>
                <a:gd name="T22" fmla="*/ 97 w 324"/>
                <a:gd name="T23" fmla="*/ 92 h 155"/>
                <a:gd name="T24" fmla="*/ 134 w 324"/>
                <a:gd name="T25" fmla="*/ 68 h 155"/>
                <a:gd name="T26" fmla="*/ 170 w 324"/>
                <a:gd name="T27" fmla="*/ 43 h 155"/>
                <a:gd name="T28" fmla="*/ 213 w 324"/>
                <a:gd name="T29" fmla="*/ 24 h 155"/>
                <a:gd name="T30" fmla="*/ 264 w 324"/>
                <a:gd name="T31" fmla="*/ 8 h 155"/>
                <a:gd name="T32" fmla="*/ 324 w 324"/>
                <a:gd name="T33"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4" h="155">
                  <a:moveTo>
                    <a:pt x="324" y="0"/>
                  </a:moveTo>
                  <a:lnTo>
                    <a:pt x="283" y="10"/>
                  </a:lnTo>
                  <a:lnTo>
                    <a:pt x="242" y="28"/>
                  </a:lnTo>
                  <a:lnTo>
                    <a:pt x="203" y="49"/>
                  </a:lnTo>
                  <a:lnTo>
                    <a:pt x="165" y="72"/>
                  </a:lnTo>
                  <a:lnTo>
                    <a:pt x="124" y="95"/>
                  </a:lnTo>
                  <a:lnTo>
                    <a:pt x="85" y="119"/>
                  </a:lnTo>
                  <a:lnTo>
                    <a:pt x="42" y="138"/>
                  </a:lnTo>
                  <a:lnTo>
                    <a:pt x="0" y="155"/>
                  </a:lnTo>
                  <a:lnTo>
                    <a:pt x="33" y="138"/>
                  </a:lnTo>
                  <a:lnTo>
                    <a:pt x="66" y="117"/>
                  </a:lnTo>
                  <a:lnTo>
                    <a:pt x="97" y="92"/>
                  </a:lnTo>
                  <a:lnTo>
                    <a:pt x="134" y="68"/>
                  </a:lnTo>
                  <a:lnTo>
                    <a:pt x="170" y="43"/>
                  </a:lnTo>
                  <a:lnTo>
                    <a:pt x="213" y="24"/>
                  </a:lnTo>
                  <a:lnTo>
                    <a:pt x="264" y="8"/>
                  </a:lnTo>
                  <a:lnTo>
                    <a:pt x="324" y="0"/>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01" name="Freeform 45">
              <a:extLst>
                <a:ext uri="{FF2B5EF4-FFF2-40B4-BE49-F238E27FC236}">
                  <a16:creationId xmlns:a16="http://schemas.microsoft.com/office/drawing/2014/main" id="{A3923946-E069-4981-A87A-1DF149FED07E}"/>
                </a:ext>
              </a:extLst>
            </p:cNvPr>
            <p:cNvSpPr>
              <a:spLocks/>
            </p:cNvSpPr>
            <p:nvPr/>
          </p:nvSpPr>
          <p:spPr bwMode="auto">
            <a:xfrm>
              <a:off x="903" y="2148"/>
              <a:ext cx="433" cy="376"/>
            </a:xfrm>
            <a:custGeom>
              <a:avLst/>
              <a:gdLst>
                <a:gd name="T0" fmla="*/ 863 w 864"/>
                <a:gd name="T1" fmla="*/ 339 h 752"/>
                <a:gd name="T2" fmla="*/ 857 w 864"/>
                <a:gd name="T3" fmla="*/ 407 h 752"/>
                <a:gd name="T4" fmla="*/ 826 w 864"/>
                <a:gd name="T5" fmla="*/ 465 h 752"/>
                <a:gd name="T6" fmla="*/ 785 w 864"/>
                <a:gd name="T7" fmla="*/ 523 h 752"/>
                <a:gd name="T8" fmla="*/ 748 w 864"/>
                <a:gd name="T9" fmla="*/ 560 h 752"/>
                <a:gd name="T10" fmla="*/ 721 w 864"/>
                <a:gd name="T11" fmla="*/ 599 h 752"/>
                <a:gd name="T12" fmla="*/ 694 w 864"/>
                <a:gd name="T13" fmla="*/ 657 h 752"/>
                <a:gd name="T14" fmla="*/ 659 w 864"/>
                <a:gd name="T15" fmla="*/ 713 h 752"/>
                <a:gd name="T16" fmla="*/ 647 w 864"/>
                <a:gd name="T17" fmla="*/ 715 h 752"/>
                <a:gd name="T18" fmla="*/ 651 w 864"/>
                <a:gd name="T19" fmla="*/ 680 h 752"/>
                <a:gd name="T20" fmla="*/ 638 w 864"/>
                <a:gd name="T21" fmla="*/ 643 h 752"/>
                <a:gd name="T22" fmla="*/ 624 w 864"/>
                <a:gd name="T23" fmla="*/ 608 h 752"/>
                <a:gd name="T24" fmla="*/ 587 w 864"/>
                <a:gd name="T25" fmla="*/ 568 h 752"/>
                <a:gd name="T26" fmla="*/ 564 w 864"/>
                <a:gd name="T27" fmla="*/ 748 h 752"/>
                <a:gd name="T28" fmla="*/ 502 w 864"/>
                <a:gd name="T29" fmla="*/ 744 h 752"/>
                <a:gd name="T30" fmla="*/ 457 w 864"/>
                <a:gd name="T31" fmla="*/ 703 h 752"/>
                <a:gd name="T32" fmla="*/ 434 w 864"/>
                <a:gd name="T33" fmla="*/ 645 h 752"/>
                <a:gd name="T34" fmla="*/ 395 w 864"/>
                <a:gd name="T35" fmla="*/ 651 h 752"/>
                <a:gd name="T36" fmla="*/ 372 w 864"/>
                <a:gd name="T37" fmla="*/ 622 h 752"/>
                <a:gd name="T38" fmla="*/ 349 w 864"/>
                <a:gd name="T39" fmla="*/ 603 h 752"/>
                <a:gd name="T40" fmla="*/ 308 w 864"/>
                <a:gd name="T41" fmla="*/ 663 h 752"/>
                <a:gd name="T42" fmla="*/ 223 w 864"/>
                <a:gd name="T43" fmla="*/ 605 h 752"/>
                <a:gd name="T44" fmla="*/ 131 w 864"/>
                <a:gd name="T45" fmla="*/ 519 h 752"/>
                <a:gd name="T46" fmla="*/ 40 w 864"/>
                <a:gd name="T47" fmla="*/ 428 h 752"/>
                <a:gd name="T48" fmla="*/ 108 w 864"/>
                <a:gd name="T49" fmla="*/ 256 h 752"/>
                <a:gd name="T50" fmla="*/ 147 w 864"/>
                <a:gd name="T51" fmla="*/ 351 h 752"/>
                <a:gd name="T52" fmla="*/ 203 w 864"/>
                <a:gd name="T53" fmla="*/ 444 h 752"/>
                <a:gd name="T54" fmla="*/ 269 w 864"/>
                <a:gd name="T55" fmla="*/ 531 h 752"/>
                <a:gd name="T56" fmla="*/ 337 w 864"/>
                <a:gd name="T57" fmla="*/ 614 h 752"/>
                <a:gd name="T58" fmla="*/ 308 w 864"/>
                <a:gd name="T59" fmla="*/ 500 h 752"/>
                <a:gd name="T60" fmla="*/ 248 w 864"/>
                <a:gd name="T61" fmla="*/ 403 h 752"/>
                <a:gd name="T62" fmla="*/ 188 w 864"/>
                <a:gd name="T63" fmla="*/ 302 h 752"/>
                <a:gd name="T64" fmla="*/ 168 w 864"/>
                <a:gd name="T65" fmla="*/ 184 h 752"/>
                <a:gd name="T66" fmla="*/ 193 w 864"/>
                <a:gd name="T67" fmla="*/ 151 h 752"/>
                <a:gd name="T68" fmla="*/ 223 w 864"/>
                <a:gd name="T69" fmla="*/ 130 h 752"/>
                <a:gd name="T70" fmla="*/ 252 w 864"/>
                <a:gd name="T71" fmla="*/ 116 h 752"/>
                <a:gd name="T72" fmla="*/ 289 w 864"/>
                <a:gd name="T73" fmla="*/ 112 h 752"/>
                <a:gd name="T74" fmla="*/ 312 w 864"/>
                <a:gd name="T75" fmla="*/ 166 h 752"/>
                <a:gd name="T76" fmla="*/ 337 w 864"/>
                <a:gd name="T77" fmla="*/ 223 h 752"/>
                <a:gd name="T78" fmla="*/ 362 w 864"/>
                <a:gd name="T79" fmla="*/ 277 h 752"/>
                <a:gd name="T80" fmla="*/ 395 w 864"/>
                <a:gd name="T81" fmla="*/ 327 h 752"/>
                <a:gd name="T82" fmla="*/ 399 w 864"/>
                <a:gd name="T83" fmla="*/ 269 h 752"/>
                <a:gd name="T84" fmla="*/ 385 w 864"/>
                <a:gd name="T85" fmla="*/ 211 h 752"/>
                <a:gd name="T86" fmla="*/ 364 w 864"/>
                <a:gd name="T87" fmla="*/ 149 h 752"/>
                <a:gd name="T88" fmla="*/ 349 w 864"/>
                <a:gd name="T89" fmla="*/ 87 h 752"/>
                <a:gd name="T90" fmla="*/ 387 w 864"/>
                <a:gd name="T91" fmla="*/ 85 h 752"/>
                <a:gd name="T92" fmla="*/ 426 w 864"/>
                <a:gd name="T93" fmla="*/ 73 h 752"/>
                <a:gd name="T94" fmla="*/ 465 w 864"/>
                <a:gd name="T95" fmla="*/ 58 h 752"/>
                <a:gd name="T96" fmla="*/ 515 w 864"/>
                <a:gd name="T97" fmla="*/ 52 h 752"/>
                <a:gd name="T98" fmla="*/ 531 w 864"/>
                <a:gd name="T99" fmla="*/ 91 h 752"/>
                <a:gd name="T100" fmla="*/ 546 w 864"/>
                <a:gd name="T101" fmla="*/ 133 h 752"/>
                <a:gd name="T102" fmla="*/ 564 w 864"/>
                <a:gd name="T103" fmla="*/ 165 h 752"/>
                <a:gd name="T104" fmla="*/ 587 w 864"/>
                <a:gd name="T105" fmla="*/ 172 h 752"/>
                <a:gd name="T106" fmla="*/ 626 w 864"/>
                <a:gd name="T107" fmla="*/ 0 h 752"/>
                <a:gd name="T108" fmla="*/ 711 w 864"/>
                <a:gd name="T109" fmla="*/ 52 h 752"/>
                <a:gd name="T110" fmla="*/ 766 w 864"/>
                <a:gd name="T111" fmla="*/ 149 h 752"/>
                <a:gd name="T112" fmla="*/ 818 w 864"/>
                <a:gd name="T113" fmla="*/ 258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64" h="752">
                  <a:moveTo>
                    <a:pt x="851" y="304"/>
                  </a:moveTo>
                  <a:lnTo>
                    <a:pt x="863" y="339"/>
                  </a:lnTo>
                  <a:lnTo>
                    <a:pt x="864" y="376"/>
                  </a:lnTo>
                  <a:lnTo>
                    <a:pt x="857" y="407"/>
                  </a:lnTo>
                  <a:lnTo>
                    <a:pt x="845" y="438"/>
                  </a:lnTo>
                  <a:lnTo>
                    <a:pt x="826" y="465"/>
                  </a:lnTo>
                  <a:lnTo>
                    <a:pt x="806" y="494"/>
                  </a:lnTo>
                  <a:lnTo>
                    <a:pt x="785" y="523"/>
                  </a:lnTo>
                  <a:lnTo>
                    <a:pt x="768" y="556"/>
                  </a:lnTo>
                  <a:lnTo>
                    <a:pt x="748" y="560"/>
                  </a:lnTo>
                  <a:lnTo>
                    <a:pt x="735" y="577"/>
                  </a:lnTo>
                  <a:lnTo>
                    <a:pt x="721" y="599"/>
                  </a:lnTo>
                  <a:lnTo>
                    <a:pt x="709" y="628"/>
                  </a:lnTo>
                  <a:lnTo>
                    <a:pt x="694" y="657"/>
                  </a:lnTo>
                  <a:lnTo>
                    <a:pt x="678" y="686"/>
                  </a:lnTo>
                  <a:lnTo>
                    <a:pt x="659" y="713"/>
                  </a:lnTo>
                  <a:lnTo>
                    <a:pt x="636" y="734"/>
                  </a:lnTo>
                  <a:lnTo>
                    <a:pt x="647" y="715"/>
                  </a:lnTo>
                  <a:lnTo>
                    <a:pt x="653" y="698"/>
                  </a:lnTo>
                  <a:lnTo>
                    <a:pt x="651" y="680"/>
                  </a:lnTo>
                  <a:lnTo>
                    <a:pt x="647" y="663"/>
                  </a:lnTo>
                  <a:lnTo>
                    <a:pt x="638" y="643"/>
                  </a:lnTo>
                  <a:lnTo>
                    <a:pt x="632" y="626"/>
                  </a:lnTo>
                  <a:lnTo>
                    <a:pt x="624" y="608"/>
                  </a:lnTo>
                  <a:lnTo>
                    <a:pt x="624" y="591"/>
                  </a:lnTo>
                  <a:lnTo>
                    <a:pt x="587" y="568"/>
                  </a:lnTo>
                  <a:lnTo>
                    <a:pt x="601" y="734"/>
                  </a:lnTo>
                  <a:lnTo>
                    <a:pt x="564" y="748"/>
                  </a:lnTo>
                  <a:lnTo>
                    <a:pt x="533" y="752"/>
                  </a:lnTo>
                  <a:lnTo>
                    <a:pt x="502" y="744"/>
                  </a:lnTo>
                  <a:lnTo>
                    <a:pt x="479" y="729"/>
                  </a:lnTo>
                  <a:lnTo>
                    <a:pt x="457" y="703"/>
                  </a:lnTo>
                  <a:lnTo>
                    <a:pt x="444" y="676"/>
                  </a:lnTo>
                  <a:lnTo>
                    <a:pt x="434" y="645"/>
                  </a:lnTo>
                  <a:lnTo>
                    <a:pt x="432" y="614"/>
                  </a:lnTo>
                  <a:lnTo>
                    <a:pt x="395" y="651"/>
                  </a:lnTo>
                  <a:lnTo>
                    <a:pt x="384" y="634"/>
                  </a:lnTo>
                  <a:lnTo>
                    <a:pt x="372" y="622"/>
                  </a:lnTo>
                  <a:lnTo>
                    <a:pt x="358" y="610"/>
                  </a:lnTo>
                  <a:lnTo>
                    <a:pt x="349" y="603"/>
                  </a:lnTo>
                  <a:lnTo>
                    <a:pt x="349" y="674"/>
                  </a:lnTo>
                  <a:lnTo>
                    <a:pt x="308" y="663"/>
                  </a:lnTo>
                  <a:lnTo>
                    <a:pt x="267" y="639"/>
                  </a:lnTo>
                  <a:lnTo>
                    <a:pt x="223" y="605"/>
                  </a:lnTo>
                  <a:lnTo>
                    <a:pt x="178" y="566"/>
                  </a:lnTo>
                  <a:lnTo>
                    <a:pt x="131" y="519"/>
                  </a:lnTo>
                  <a:lnTo>
                    <a:pt x="85" y="475"/>
                  </a:lnTo>
                  <a:lnTo>
                    <a:pt x="40" y="428"/>
                  </a:lnTo>
                  <a:lnTo>
                    <a:pt x="0" y="387"/>
                  </a:lnTo>
                  <a:lnTo>
                    <a:pt x="108" y="256"/>
                  </a:lnTo>
                  <a:lnTo>
                    <a:pt x="124" y="302"/>
                  </a:lnTo>
                  <a:lnTo>
                    <a:pt x="147" y="351"/>
                  </a:lnTo>
                  <a:lnTo>
                    <a:pt x="172" y="397"/>
                  </a:lnTo>
                  <a:lnTo>
                    <a:pt x="203" y="444"/>
                  </a:lnTo>
                  <a:lnTo>
                    <a:pt x="234" y="486"/>
                  </a:lnTo>
                  <a:lnTo>
                    <a:pt x="269" y="531"/>
                  </a:lnTo>
                  <a:lnTo>
                    <a:pt x="302" y="572"/>
                  </a:lnTo>
                  <a:lnTo>
                    <a:pt x="337" y="614"/>
                  </a:lnTo>
                  <a:lnTo>
                    <a:pt x="327" y="554"/>
                  </a:lnTo>
                  <a:lnTo>
                    <a:pt x="308" y="500"/>
                  </a:lnTo>
                  <a:lnTo>
                    <a:pt x="279" y="449"/>
                  </a:lnTo>
                  <a:lnTo>
                    <a:pt x="248" y="403"/>
                  </a:lnTo>
                  <a:lnTo>
                    <a:pt x="215" y="353"/>
                  </a:lnTo>
                  <a:lnTo>
                    <a:pt x="188" y="302"/>
                  </a:lnTo>
                  <a:lnTo>
                    <a:pt x="170" y="246"/>
                  </a:lnTo>
                  <a:lnTo>
                    <a:pt x="168" y="184"/>
                  </a:lnTo>
                  <a:lnTo>
                    <a:pt x="180" y="165"/>
                  </a:lnTo>
                  <a:lnTo>
                    <a:pt x="193" y="151"/>
                  </a:lnTo>
                  <a:lnTo>
                    <a:pt x="207" y="137"/>
                  </a:lnTo>
                  <a:lnTo>
                    <a:pt x="223" y="130"/>
                  </a:lnTo>
                  <a:lnTo>
                    <a:pt x="236" y="120"/>
                  </a:lnTo>
                  <a:lnTo>
                    <a:pt x="252" y="116"/>
                  </a:lnTo>
                  <a:lnTo>
                    <a:pt x="269" y="112"/>
                  </a:lnTo>
                  <a:lnTo>
                    <a:pt x="289" y="112"/>
                  </a:lnTo>
                  <a:lnTo>
                    <a:pt x="300" y="137"/>
                  </a:lnTo>
                  <a:lnTo>
                    <a:pt x="312" y="166"/>
                  </a:lnTo>
                  <a:lnTo>
                    <a:pt x="323" y="194"/>
                  </a:lnTo>
                  <a:lnTo>
                    <a:pt x="337" y="223"/>
                  </a:lnTo>
                  <a:lnTo>
                    <a:pt x="349" y="250"/>
                  </a:lnTo>
                  <a:lnTo>
                    <a:pt x="362" y="277"/>
                  </a:lnTo>
                  <a:lnTo>
                    <a:pt x="378" y="302"/>
                  </a:lnTo>
                  <a:lnTo>
                    <a:pt x="395" y="327"/>
                  </a:lnTo>
                  <a:lnTo>
                    <a:pt x="399" y="298"/>
                  </a:lnTo>
                  <a:lnTo>
                    <a:pt x="399" y="269"/>
                  </a:lnTo>
                  <a:lnTo>
                    <a:pt x="393" y="240"/>
                  </a:lnTo>
                  <a:lnTo>
                    <a:pt x="385" y="211"/>
                  </a:lnTo>
                  <a:lnTo>
                    <a:pt x="374" y="180"/>
                  </a:lnTo>
                  <a:lnTo>
                    <a:pt x="364" y="149"/>
                  </a:lnTo>
                  <a:lnTo>
                    <a:pt x="353" y="118"/>
                  </a:lnTo>
                  <a:lnTo>
                    <a:pt x="349" y="87"/>
                  </a:lnTo>
                  <a:lnTo>
                    <a:pt x="368" y="87"/>
                  </a:lnTo>
                  <a:lnTo>
                    <a:pt x="387" y="85"/>
                  </a:lnTo>
                  <a:lnTo>
                    <a:pt x="407" y="79"/>
                  </a:lnTo>
                  <a:lnTo>
                    <a:pt x="426" y="73"/>
                  </a:lnTo>
                  <a:lnTo>
                    <a:pt x="444" y="64"/>
                  </a:lnTo>
                  <a:lnTo>
                    <a:pt x="465" y="58"/>
                  </a:lnTo>
                  <a:lnTo>
                    <a:pt x="488" y="52"/>
                  </a:lnTo>
                  <a:lnTo>
                    <a:pt x="515" y="52"/>
                  </a:lnTo>
                  <a:lnTo>
                    <a:pt x="523" y="70"/>
                  </a:lnTo>
                  <a:lnTo>
                    <a:pt x="531" y="91"/>
                  </a:lnTo>
                  <a:lnTo>
                    <a:pt x="539" y="112"/>
                  </a:lnTo>
                  <a:lnTo>
                    <a:pt x="546" y="133"/>
                  </a:lnTo>
                  <a:lnTo>
                    <a:pt x="554" y="149"/>
                  </a:lnTo>
                  <a:lnTo>
                    <a:pt x="564" y="165"/>
                  </a:lnTo>
                  <a:lnTo>
                    <a:pt x="574" y="170"/>
                  </a:lnTo>
                  <a:lnTo>
                    <a:pt x="587" y="172"/>
                  </a:lnTo>
                  <a:lnTo>
                    <a:pt x="564" y="4"/>
                  </a:lnTo>
                  <a:lnTo>
                    <a:pt x="626" y="0"/>
                  </a:lnTo>
                  <a:lnTo>
                    <a:pt x="674" y="19"/>
                  </a:lnTo>
                  <a:lnTo>
                    <a:pt x="711" y="52"/>
                  </a:lnTo>
                  <a:lnTo>
                    <a:pt x="742" y="99"/>
                  </a:lnTo>
                  <a:lnTo>
                    <a:pt x="766" y="149"/>
                  </a:lnTo>
                  <a:lnTo>
                    <a:pt x="791" y="205"/>
                  </a:lnTo>
                  <a:lnTo>
                    <a:pt x="818" y="258"/>
                  </a:lnTo>
                  <a:lnTo>
                    <a:pt x="851" y="30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02" name="Freeform 46">
              <a:extLst>
                <a:ext uri="{FF2B5EF4-FFF2-40B4-BE49-F238E27FC236}">
                  <a16:creationId xmlns:a16="http://schemas.microsoft.com/office/drawing/2014/main" id="{10C84FD4-0B35-48A5-B2DC-ABE2AE87B9CF}"/>
                </a:ext>
              </a:extLst>
            </p:cNvPr>
            <p:cNvSpPr>
              <a:spLocks/>
            </p:cNvSpPr>
            <p:nvPr/>
          </p:nvSpPr>
          <p:spPr bwMode="auto">
            <a:xfrm>
              <a:off x="1839" y="2043"/>
              <a:ext cx="305" cy="83"/>
            </a:xfrm>
            <a:custGeom>
              <a:avLst/>
              <a:gdLst>
                <a:gd name="T0" fmla="*/ 588 w 611"/>
                <a:gd name="T1" fmla="*/ 107 h 167"/>
                <a:gd name="T2" fmla="*/ 0 w 611"/>
                <a:gd name="T3" fmla="*/ 167 h 167"/>
                <a:gd name="T4" fmla="*/ 10 w 611"/>
                <a:gd name="T5" fmla="*/ 103 h 167"/>
                <a:gd name="T6" fmla="*/ 39 w 611"/>
                <a:gd name="T7" fmla="*/ 70 h 167"/>
                <a:gd name="T8" fmla="*/ 80 w 611"/>
                <a:gd name="T9" fmla="*/ 55 h 167"/>
                <a:gd name="T10" fmla="*/ 132 w 611"/>
                <a:gd name="T11" fmla="*/ 53 h 167"/>
                <a:gd name="T12" fmla="*/ 186 w 611"/>
                <a:gd name="T13" fmla="*/ 53 h 167"/>
                <a:gd name="T14" fmla="*/ 242 w 611"/>
                <a:gd name="T15" fmla="*/ 53 h 167"/>
                <a:gd name="T16" fmla="*/ 291 w 611"/>
                <a:gd name="T17" fmla="*/ 41 h 167"/>
                <a:gd name="T18" fmla="*/ 336 w 611"/>
                <a:gd name="T19" fmla="*/ 12 h 167"/>
                <a:gd name="T20" fmla="*/ 611 w 611"/>
                <a:gd name="T21" fmla="*/ 0 h 167"/>
                <a:gd name="T22" fmla="*/ 588 w 611"/>
                <a:gd name="T23" fmla="*/ 107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11" h="167">
                  <a:moveTo>
                    <a:pt x="588" y="107"/>
                  </a:moveTo>
                  <a:lnTo>
                    <a:pt x="0" y="167"/>
                  </a:lnTo>
                  <a:lnTo>
                    <a:pt x="10" y="103"/>
                  </a:lnTo>
                  <a:lnTo>
                    <a:pt x="39" y="70"/>
                  </a:lnTo>
                  <a:lnTo>
                    <a:pt x="80" y="55"/>
                  </a:lnTo>
                  <a:lnTo>
                    <a:pt x="132" y="53"/>
                  </a:lnTo>
                  <a:lnTo>
                    <a:pt x="186" y="53"/>
                  </a:lnTo>
                  <a:lnTo>
                    <a:pt x="242" y="53"/>
                  </a:lnTo>
                  <a:lnTo>
                    <a:pt x="291" y="41"/>
                  </a:lnTo>
                  <a:lnTo>
                    <a:pt x="336" y="12"/>
                  </a:lnTo>
                  <a:lnTo>
                    <a:pt x="611" y="0"/>
                  </a:lnTo>
                  <a:lnTo>
                    <a:pt x="588" y="10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03" name="Freeform 47">
              <a:extLst>
                <a:ext uri="{FF2B5EF4-FFF2-40B4-BE49-F238E27FC236}">
                  <a16:creationId xmlns:a16="http://schemas.microsoft.com/office/drawing/2014/main" id="{A0260E96-F55F-45B3-9AE6-3CE52B47DE24}"/>
                </a:ext>
              </a:extLst>
            </p:cNvPr>
            <p:cNvSpPr>
              <a:spLocks/>
            </p:cNvSpPr>
            <p:nvPr/>
          </p:nvSpPr>
          <p:spPr bwMode="auto">
            <a:xfrm>
              <a:off x="1521" y="2150"/>
              <a:ext cx="264" cy="134"/>
            </a:xfrm>
            <a:custGeom>
              <a:avLst/>
              <a:gdLst>
                <a:gd name="T0" fmla="*/ 456 w 527"/>
                <a:gd name="T1" fmla="*/ 192 h 267"/>
                <a:gd name="T2" fmla="*/ 301 w 527"/>
                <a:gd name="T3" fmla="*/ 252 h 267"/>
                <a:gd name="T4" fmla="*/ 310 w 527"/>
                <a:gd name="T5" fmla="*/ 224 h 267"/>
                <a:gd name="T6" fmla="*/ 328 w 527"/>
                <a:gd name="T7" fmla="*/ 207 h 267"/>
                <a:gd name="T8" fmla="*/ 349 w 527"/>
                <a:gd name="T9" fmla="*/ 197 h 267"/>
                <a:gd name="T10" fmla="*/ 372 w 527"/>
                <a:gd name="T11" fmla="*/ 192 h 267"/>
                <a:gd name="T12" fmla="*/ 396 w 527"/>
                <a:gd name="T13" fmla="*/ 184 h 267"/>
                <a:gd name="T14" fmla="*/ 419 w 527"/>
                <a:gd name="T15" fmla="*/ 176 h 267"/>
                <a:gd name="T16" fmla="*/ 438 w 527"/>
                <a:gd name="T17" fmla="*/ 162 h 267"/>
                <a:gd name="T18" fmla="*/ 456 w 527"/>
                <a:gd name="T19" fmla="*/ 143 h 267"/>
                <a:gd name="T20" fmla="*/ 394 w 527"/>
                <a:gd name="T21" fmla="*/ 143 h 267"/>
                <a:gd name="T22" fmla="*/ 337 w 527"/>
                <a:gd name="T23" fmla="*/ 161 h 267"/>
                <a:gd name="T24" fmla="*/ 281 w 527"/>
                <a:gd name="T25" fmla="*/ 186 h 267"/>
                <a:gd name="T26" fmla="*/ 227 w 527"/>
                <a:gd name="T27" fmla="*/ 219 h 267"/>
                <a:gd name="T28" fmla="*/ 171 w 527"/>
                <a:gd name="T29" fmla="*/ 246 h 267"/>
                <a:gd name="T30" fmla="*/ 116 w 527"/>
                <a:gd name="T31" fmla="*/ 265 h 267"/>
                <a:gd name="T32" fmla="*/ 58 w 527"/>
                <a:gd name="T33" fmla="*/ 267 h 267"/>
                <a:gd name="T34" fmla="*/ 0 w 527"/>
                <a:gd name="T35" fmla="*/ 252 h 267"/>
                <a:gd name="T36" fmla="*/ 70 w 527"/>
                <a:gd name="T37" fmla="*/ 219 h 267"/>
                <a:gd name="T38" fmla="*/ 136 w 527"/>
                <a:gd name="T39" fmla="*/ 182 h 267"/>
                <a:gd name="T40" fmla="*/ 194 w 527"/>
                <a:gd name="T41" fmla="*/ 141 h 267"/>
                <a:gd name="T42" fmla="*/ 254 w 527"/>
                <a:gd name="T43" fmla="*/ 102 h 267"/>
                <a:gd name="T44" fmla="*/ 312 w 527"/>
                <a:gd name="T45" fmla="*/ 64 h 267"/>
                <a:gd name="T46" fmla="*/ 376 w 527"/>
                <a:gd name="T47" fmla="*/ 33 h 267"/>
                <a:gd name="T48" fmla="*/ 446 w 527"/>
                <a:gd name="T49" fmla="*/ 9 h 267"/>
                <a:gd name="T50" fmla="*/ 527 w 527"/>
                <a:gd name="T51" fmla="*/ 0 h 267"/>
                <a:gd name="T52" fmla="*/ 456 w 527"/>
                <a:gd name="T53" fmla="*/ 19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27" h="267">
                  <a:moveTo>
                    <a:pt x="456" y="192"/>
                  </a:moveTo>
                  <a:lnTo>
                    <a:pt x="301" y="252"/>
                  </a:lnTo>
                  <a:lnTo>
                    <a:pt x="310" y="224"/>
                  </a:lnTo>
                  <a:lnTo>
                    <a:pt x="328" y="207"/>
                  </a:lnTo>
                  <a:lnTo>
                    <a:pt x="349" y="197"/>
                  </a:lnTo>
                  <a:lnTo>
                    <a:pt x="372" y="192"/>
                  </a:lnTo>
                  <a:lnTo>
                    <a:pt x="396" y="184"/>
                  </a:lnTo>
                  <a:lnTo>
                    <a:pt x="419" y="176"/>
                  </a:lnTo>
                  <a:lnTo>
                    <a:pt x="438" y="162"/>
                  </a:lnTo>
                  <a:lnTo>
                    <a:pt x="456" y="143"/>
                  </a:lnTo>
                  <a:lnTo>
                    <a:pt x="394" y="143"/>
                  </a:lnTo>
                  <a:lnTo>
                    <a:pt x="337" y="161"/>
                  </a:lnTo>
                  <a:lnTo>
                    <a:pt x="281" y="186"/>
                  </a:lnTo>
                  <a:lnTo>
                    <a:pt x="227" y="219"/>
                  </a:lnTo>
                  <a:lnTo>
                    <a:pt x="171" y="246"/>
                  </a:lnTo>
                  <a:lnTo>
                    <a:pt x="116" y="265"/>
                  </a:lnTo>
                  <a:lnTo>
                    <a:pt x="58" y="267"/>
                  </a:lnTo>
                  <a:lnTo>
                    <a:pt x="0" y="252"/>
                  </a:lnTo>
                  <a:lnTo>
                    <a:pt x="70" y="219"/>
                  </a:lnTo>
                  <a:lnTo>
                    <a:pt x="136" y="182"/>
                  </a:lnTo>
                  <a:lnTo>
                    <a:pt x="194" y="141"/>
                  </a:lnTo>
                  <a:lnTo>
                    <a:pt x="254" y="102"/>
                  </a:lnTo>
                  <a:lnTo>
                    <a:pt x="312" y="64"/>
                  </a:lnTo>
                  <a:lnTo>
                    <a:pt x="376" y="33"/>
                  </a:lnTo>
                  <a:lnTo>
                    <a:pt x="446" y="9"/>
                  </a:lnTo>
                  <a:lnTo>
                    <a:pt x="527" y="0"/>
                  </a:lnTo>
                  <a:lnTo>
                    <a:pt x="456" y="192"/>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04" name="Freeform 48">
              <a:extLst>
                <a:ext uri="{FF2B5EF4-FFF2-40B4-BE49-F238E27FC236}">
                  <a16:creationId xmlns:a16="http://schemas.microsoft.com/office/drawing/2014/main" id="{99B083C3-7D66-4905-8C7F-A04FE345C9E0}"/>
                </a:ext>
              </a:extLst>
            </p:cNvPr>
            <p:cNvSpPr>
              <a:spLocks/>
            </p:cNvSpPr>
            <p:nvPr/>
          </p:nvSpPr>
          <p:spPr bwMode="auto">
            <a:xfrm>
              <a:off x="1797" y="2123"/>
              <a:ext cx="324" cy="183"/>
            </a:xfrm>
            <a:custGeom>
              <a:avLst/>
              <a:gdLst>
                <a:gd name="T0" fmla="*/ 634 w 647"/>
                <a:gd name="T1" fmla="*/ 20 h 367"/>
                <a:gd name="T2" fmla="*/ 634 w 647"/>
                <a:gd name="T3" fmla="*/ 80 h 367"/>
                <a:gd name="T4" fmla="*/ 618 w 647"/>
                <a:gd name="T5" fmla="*/ 119 h 367"/>
                <a:gd name="T6" fmla="*/ 585 w 647"/>
                <a:gd name="T7" fmla="*/ 138 h 367"/>
                <a:gd name="T8" fmla="*/ 545 w 647"/>
                <a:gd name="T9" fmla="*/ 146 h 367"/>
                <a:gd name="T10" fmla="*/ 494 w 647"/>
                <a:gd name="T11" fmla="*/ 146 h 367"/>
                <a:gd name="T12" fmla="*/ 446 w 647"/>
                <a:gd name="T13" fmla="*/ 148 h 367"/>
                <a:gd name="T14" fmla="*/ 397 w 647"/>
                <a:gd name="T15" fmla="*/ 153 h 367"/>
                <a:gd name="T16" fmla="*/ 358 w 647"/>
                <a:gd name="T17" fmla="*/ 175 h 367"/>
                <a:gd name="T18" fmla="*/ 384 w 647"/>
                <a:gd name="T19" fmla="*/ 190 h 367"/>
                <a:gd name="T20" fmla="*/ 413 w 647"/>
                <a:gd name="T21" fmla="*/ 196 h 367"/>
                <a:gd name="T22" fmla="*/ 442 w 647"/>
                <a:gd name="T23" fmla="*/ 196 h 367"/>
                <a:gd name="T24" fmla="*/ 477 w 647"/>
                <a:gd name="T25" fmla="*/ 190 h 367"/>
                <a:gd name="T26" fmla="*/ 508 w 647"/>
                <a:gd name="T27" fmla="*/ 181 h 367"/>
                <a:gd name="T28" fmla="*/ 545 w 647"/>
                <a:gd name="T29" fmla="*/ 173 h 367"/>
                <a:gd name="T30" fmla="*/ 581 w 647"/>
                <a:gd name="T31" fmla="*/ 165 h 367"/>
                <a:gd name="T32" fmla="*/ 622 w 647"/>
                <a:gd name="T33" fmla="*/ 163 h 367"/>
                <a:gd name="T34" fmla="*/ 647 w 647"/>
                <a:gd name="T35" fmla="*/ 307 h 367"/>
                <a:gd name="T36" fmla="*/ 0 w 647"/>
                <a:gd name="T37" fmla="*/ 367 h 367"/>
                <a:gd name="T38" fmla="*/ 5 w 647"/>
                <a:gd name="T39" fmla="*/ 303 h 367"/>
                <a:gd name="T40" fmla="*/ 36 w 647"/>
                <a:gd name="T41" fmla="*/ 268 h 367"/>
                <a:gd name="T42" fmla="*/ 81 w 647"/>
                <a:gd name="T43" fmla="*/ 248 h 367"/>
                <a:gd name="T44" fmla="*/ 137 w 647"/>
                <a:gd name="T45" fmla="*/ 243 h 367"/>
                <a:gd name="T46" fmla="*/ 197 w 647"/>
                <a:gd name="T47" fmla="*/ 237 h 367"/>
                <a:gd name="T48" fmla="*/ 260 w 647"/>
                <a:gd name="T49" fmla="*/ 231 h 367"/>
                <a:gd name="T50" fmla="*/ 314 w 647"/>
                <a:gd name="T51" fmla="*/ 212 h 367"/>
                <a:gd name="T52" fmla="*/ 358 w 647"/>
                <a:gd name="T53" fmla="*/ 175 h 367"/>
                <a:gd name="T54" fmla="*/ 35 w 647"/>
                <a:gd name="T55" fmla="*/ 198 h 367"/>
                <a:gd name="T56" fmla="*/ 33 w 647"/>
                <a:gd name="T57" fmla="*/ 155 h 367"/>
                <a:gd name="T58" fmla="*/ 42 w 647"/>
                <a:gd name="T59" fmla="*/ 124 h 367"/>
                <a:gd name="T60" fmla="*/ 62 w 647"/>
                <a:gd name="T61" fmla="*/ 97 h 367"/>
                <a:gd name="T62" fmla="*/ 91 w 647"/>
                <a:gd name="T63" fmla="*/ 80 h 367"/>
                <a:gd name="T64" fmla="*/ 124 w 647"/>
                <a:gd name="T65" fmla="*/ 64 h 367"/>
                <a:gd name="T66" fmla="*/ 161 w 647"/>
                <a:gd name="T67" fmla="*/ 55 h 367"/>
                <a:gd name="T68" fmla="*/ 199 w 647"/>
                <a:gd name="T69" fmla="*/ 47 h 367"/>
                <a:gd name="T70" fmla="*/ 238 w 647"/>
                <a:gd name="T71" fmla="*/ 43 h 367"/>
                <a:gd name="T72" fmla="*/ 281 w 647"/>
                <a:gd name="T73" fmla="*/ 35 h 367"/>
                <a:gd name="T74" fmla="*/ 329 w 647"/>
                <a:gd name="T75" fmla="*/ 26 h 367"/>
                <a:gd name="T76" fmla="*/ 382 w 647"/>
                <a:gd name="T77" fmla="*/ 16 h 367"/>
                <a:gd name="T78" fmla="*/ 436 w 647"/>
                <a:gd name="T79" fmla="*/ 8 h 367"/>
                <a:gd name="T80" fmla="*/ 488 w 647"/>
                <a:gd name="T81" fmla="*/ 0 h 367"/>
                <a:gd name="T82" fmla="*/ 541 w 647"/>
                <a:gd name="T83" fmla="*/ 0 h 367"/>
                <a:gd name="T84" fmla="*/ 589 w 647"/>
                <a:gd name="T85" fmla="*/ 4 h 367"/>
                <a:gd name="T86" fmla="*/ 634 w 647"/>
                <a:gd name="T87" fmla="*/ 20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7" h="367">
                  <a:moveTo>
                    <a:pt x="634" y="20"/>
                  </a:moveTo>
                  <a:lnTo>
                    <a:pt x="634" y="80"/>
                  </a:lnTo>
                  <a:lnTo>
                    <a:pt x="618" y="119"/>
                  </a:lnTo>
                  <a:lnTo>
                    <a:pt x="585" y="138"/>
                  </a:lnTo>
                  <a:lnTo>
                    <a:pt x="545" y="146"/>
                  </a:lnTo>
                  <a:lnTo>
                    <a:pt x="494" y="146"/>
                  </a:lnTo>
                  <a:lnTo>
                    <a:pt x="446" y="148"/>
                  </a:lnTo>
                  <a:lnTo>
                    <a:pt x="397" y="153"/>
                  </a:lnTo>
                  <a:lnTo>
                    <a:pt x="358" y="175"/>
                  </a:lnTo>
                  <a:lnTo>
                    <a:pt x="384" y="190"/>
                  </a:lnTo>
                  <a:lnTo>
                    <a:pt x="413" y="196"/>
                  </a:lnTo>
                  <a:lnTo>
                    <a:pt x="442" y="196"/>
                  </a:lnTo>
                  <a:lnTo>
                    <a:pt x="477" y="190"/>
                  </a:lnTo>
                  <a:lnTo>
                    <a:pt x="508" y="181"/>
                  </a:lnTo>
                  <a:lnTo>
                    <a:pt x="545" y="173"/>
                  </a:lnTo>
                  <a:lnTo>
                    <a:pt x="581" y="165"/>
                  </a:lnTo>
                  <a:lnTo>
                    <a:pt x="622" y="163"/>
                  </a:lnTo>
                  <a:lnTo>
                    <a:pt x="647" y="307"/>
                  </a:lnTo>
                  <a:lnTo>
                    <a:pt x="0" y="367"/>
                  </a:lnTo>
                  <a:lnTo>
                    <a:pt x="5" y="303"/>
                  </a:lnTo>
                  <a:lnTo>
                    <a:pt x="36" y="268"/>
                  </a:lnTo>
                  <a:lnTo>
                    <a:pt x="81" y="248"/>
                  </a:lnTo>
                  <a:lnTo>
                    <a:pt x="137" y="243"/>
                  </a:lnTo>
                  <a:lnTo>
                    <a:pt x="197" y="237"/>
                  </a:lnTo>
                  <a:lnTo>
                    <a:pt x="260" y="231"/>
                  </a:lnTo>
                  <a:lnTo>
                    <a:pt x="314" y="212"/>
                  </a:lnTo>
                  <a:lnTo>
                    <a:pt x="358" y="175"/>
                  </a:lnTo>
                  <a:lnTo>
                    <a:pt x="35" y="198"/>
                  </a:lnTo>
                  <a:lnTo>
                    <a:pt x="33" y="155"/>
                  </a:lnTo>
                  <a:lnTo>
                    <a:pt x="42" y="124"/>
                  </a:lnTo>
                  <a:lnTo>
                    <a:pt x="62" y="97"/>
                  </a:lnTo>
                  <a:lnTo>
                    <a:pt x="91" y="80"/>
                  </a:lnTo>
                  <a:lnTo>
                    <a:pt x="124" y="64"/>
                  </a:lnTo>
                  <a:lnTo>
                    <a:pt x="161" y="55"/>
                  </a:lnTo>
                  <a:lnTo>
                    <a:pt x="199" y="47"/>
                  </a:lnTo>
                  <a:lnTo>
                    <a:pt x="238" y="43"/>
                  </a:lnTo>
                  <a:lnTo>
                    <a:pt x="281" y="35"/>
                  </a:lnTo>
                  <a:lnTo>
                    <a:pt x="329" y="26"/>
                  </a:lnTo>
                  <a:lnTo>
                    <a:pt x="382" y="16"/>
                  </a:lnTo>
                  <a:lnTo>
                    <a:pt x="436" y="8"/>
                  </a:lnTo>
                  <a:lnTo>
                    <a:pt x="488" y="0"/>
                  </a:lnTo>
                  <a:lnTo>
                    <a:pt x="541" y="0"/>
                  </a:lnTo>
                  <a:lnTo>
                    <a:pt x="589" y="4"/>
                  </a:lnTo>
                  <a:lnTo>
                    <a:pt x="634" y="2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05" name="Freeform 49">
              <a:extLst>
                <a:ext uri="{FF2B5EF4-FFF2-40B4-BE49-F238E27FC236}">
                  <a16:creationId xmlns:a16="http://schemas.microsoft.com/office/drawing/2014/main" id="{B337566D-7792-4AEF-8088-E34B4A344C88}"/>
                </a:ext>
              </a:extLst>
            </p:cNvPr>
            <p:cNvSpPr>
              <a:spLocks/>
            </p:cNvSpPr>
            <p:nvPr/>
          </p:nvSpPr>
          <p:spPr bwMode="auto">
            <a:xfrm>
              <a:off x="1191" y="2235"/>
              <a:ext cx="36" cy="66"/>
            </a:xfrm>
            <a:custGeom>
              <a:avLst/>
              <a:gdLst>
                <a:gd name="T0" fmla="*/ 71 w 71"/>
                <a:gd name="T1" fmla="*/ 132 h 132"/>
                <a:gd name="T2" fmla="*/ 48 w 71"/>
                <a:gd name="T3" fmla="*/ 132 h 132"/>
                <a:gd name="T4" fmla="*/ 0 w 71"/>
                <a:gd name="T5" fmla="*/ 0 h 132"/>
                <a:gd name="T6" fmla="*/ 9 w 71"/>
                <a:gd name="T7" fmla="*/ 12 h 132"/>
                <a:gd name="T8" fmla="*/ 21 w 71"/>
                <a:gd name="T9" fmla="*/ 27 h 132"/>
                <a:gd name="T10" fmla="*/ 31 w 71"/>
                <a:gd name="T11" fmla="*/ 43 h 132"/>
                <a:gd name="T12" fmla="*/ 40 w 71"/>
                <a:gd name="T13" fmla="*/ 60 h 132"/>
                <a:gd name="T14" fmla="*/ 46 w 71"/>
                <a:gd name="T15" fmla="*/ 78 h 132"/>
                <a:gd name="T16" fmla="*/ 54 w 71"/>
                <a:gd name="T17" fmla="*/ 95 h 132"/>
                <a:gd name="T18" fmla="*/ 62 w 71"/>
                <a:gd name="T19" fmla="*/ 113 h 132"/>
                <a:gd name="T20" fmla="*/ 71 w 71"/>
                <a:gd name="T21"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1" h="132">
                  <a:moveTo>
                    <a:pt x="71" y="132"/>
                  </a:moveTo>
                  <a:lnTo>
                    <a:pt x="48" y="132"/>
                  </a:lnTo>
                  <a:lnTo>
                    <a:pt x="0" y="0"/>
                  </a:lnTo>
                  <a:lnTo>
                    <a:pt x="9" y="12"/>
                  </a:lnTo>
                  <a:lnTo>
                    <a:pt x="21" y="27"/>
                  </a:lnTo>
                  <a:lnTo>
                    <a:pt x="31" y="43"/>
                  </a:lnTo>
                  <a:lnTo>
                    <a:pt x="40" y="60"/>
                  </a:lnTo>
                  <a:lnTo>
                    <a:pt x="46" y="78"/>
                  </a:lnTo>
                  <a:lnTo>
                    <a:pt x="54" y="95"/>
                  </a:lnTo>
                  <a:lnTo>
                    <a:pt x="62" y="113"/>
                  </a:lnTo>
                  <a:lnTo>
                    <a:pt x="71" y="1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06" name="Freeform 50">
              <a:extLst>
                <a:ext uri="{FF2B5EF4-FFF2-40B4-BE49-F238E27FC236}">
                  <a16:creationId xmlns:a16="http://schemas.microsoft.com/office/drawing/2014/main" id="{02BAA375-85CD-44C6-948C-2F7A060ECC68}"/>
                </a:ext>
              </a:extLst>
            </p:cNvPr>
            <p:cNvSpPr>
              <a:spLocks/>
            </p:cNvSpPr>
            <p:nvPr/>
          </p:nvSpPr>
          <p:spPr bwMode="auto">
            <a:xfrm>
              <a:off x="3041" y="2018"/>
              <a:ext cx="88" cy="294"/>
            </a:xfrm>
            <a:custGeom>
              <a:avLst/>
              <a:gdLst>
                <a:gd name="T0" fmla="*/ 174 w 174"/>
                <a:gd name="T1" fmla="*/ 48 h 587"/>
                <a:gd name="T2" fmla="*/ 163 w 174"/>
                <a:gd name="T3" fmla="*/ 114 h 587"/>
                <a:gd name="T4" fmla="*/ 153 w 174"/>
                <a:gd name="T5" fmla="*/ 182 h 587"/>
                <a:gd name="T6" fmla="*/ 143 w 174"/>
                <a:gd name="T7" fmla="*/ 248 h 587"/>
                <a:gd name="T8" fmla="*/ 134 w 174"/>
                <a:gd name="T9" fmla="*/ 318 h 587"/>
                <a:gd name="T10" fmla="*/ 120 w 174"/>
                <a:gd name="T11" fmla="*/ 384 h 587"/>
                <a:gd name="T12" fmla="*/ 108 w 174"/>
                <a:gd name="T13" fmla="*/ 452 h 587"/>
                <a:gd name="T14" fmla="*/ 93 w 174"/>
                <a:gd name="T15" fmla="*/ 518 h 587"/>
                <a:gd name="T16" fmla="*/ 77 w 174"/>
                <a:gd name="T17" fmla="*/ 587 h 587"/>
                <a:gd name="T18" fmla="*/ 39 w 174"/>
                <a:gd name="T19" fmla="*/ 580 h 587"/>
                <a:gd name="T20" fmla="*/ 15 w 174"/>
                <a:gd name="T21" fmla="*/ 560 h 587"/>
                <a:gd name="T22" fmla="*/ 2 w 174"/>
                <a:gd name="T23" fmla="*/ 531 h 587"/>
                <a:gd name="T24" fmla="*/ 0 w 174"/>
                <a:gd name="T25" fmla="*/ 498 h 587"/>
                <a:gd name="T26" fmla="*/ 4 w 174"/>
                <a:gd name="T27" fmla="*/ 457 h 587"/>
                <a:gd name="T28" fmla="*/ 13 w 174"/>
                <a:gd name="T29" fmla="*/ 419 h 587"/>
                <a:gd name="T30" fmla="*/ 25 w 174"/>
                <a:gd name="T31" fmla="*/ 380 h 587"/>
                <a:gd name="T32" fmla="*/ 41 w 174"/>
                <a:gd name="T33" fmla="*/ 347 h 587"/>
                <a:gd name="T34" fmla="*/ 46 w 174"/>
                <a:gd name="T35" fmla="*/ 300 h 587"/>
                <a:gd name="T36" fmla="*/ 50 w 174"/>
                <a:gd name="T37" fmla="*/ 256 h 587"/>
                <a:gd name="T38" fmla="*/ 52 w 174"/>
                <a:gd name="T39" fmla="*/ 211 h 587"/>
                <a:gd name="T40" fmla="*/ 58 w 174"/>
                <a:gd name="T41" fmla="*/ 169 h 587"/>
                <a:gd name="T42" fmla="*/ 62 w 174"/>
                <a:gd name="T43" fmla="*/ 124 h 587"/>
                <a:gd name="T44" fmla="*/ 74 w 174"/>
                <a:gd name="T45" fmla="*/ 81 h 587"/>
                <a:gd name="T46" fmla="*/ 89 w 174"/>
                <a:gd name="T47" fmla="*/ 41 h 587"/>
                <a:gd name="T48" fmla="*/ 114 w 174"/>
                <a:gd name="T49" fmla="*/ 0 h 587"/>
                <a:gd name="T50" fmla="*/ 132 w 174"/>
                <a:gd name="T51" fmla="*/ 4 h 587"/>
                <a:gd name="T52" fmla="*/ 153 w 174"/>
                <a:gd name="T53" fmla="*/ 13 h 587"/>
                <a:gd name="T54" fmla="*/ 167 w 174"/>
                <a:gd name="T55" fmla="*/ 29 h 587"/>
                <a:gd name="T56" fmla="*/ 174 w 174"/>
                <a:gd name="T57" fmla="*/ 48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4" h="587">
                  <a:moveTo>
                    <a:pt x="174" y="48"/>
                  </a:moveTo>
                  <a:lnTo>
                    <a:pt x="163" y="114"/>
                  </a:lnTo>
                  <a:lnTo>
                    <a:pt x="153" y="182"/>
                  </a:lnTo>
                  <a:lnTo>
                    <a:pt x="143" y="248"/>
                  </a:lnTo>
                  <a:lnTo>
                    <a:pt x="134" y="318"/>
                  </a:lnTo>
                  <a:lnTo>
                    <a:pt x="120" y="384"/>
                  </a:lnTo>
                  <a:lnTo>
                    <a:pt x="108" y="452"/>
                  </a:lnTo>
                  <a:lnTo>
                    <a:pt x="93" y="518"/>
                  </a:lnTo>
                  <a:lnTo>
                    <a:pt x="77" y="587"/>
                  </a:lnTo>
                  <a:lnTo>
                    <a:pt x="39" y="580"/>
                  </a:lnTo>
                  <a:lnTo>
                    <a:pt x="15" y="560"/>
                  </a:lnTo>
                  <a:lnTo>
                    <a:pt x="2" y="531"/>
                  </a:lnTo>
                  <a:lnTo>
                    <a:pt x="0" y="498"/>
                  </a:lnTo>
                  <a:lnTo>
                    <a:pt x="4" y="457"/>
                  </a:lnTo>
                  <a:lnTo>
                    <a:pt x="13" y="419"/>
                  </a:lnTo>
                  <a:lnTo>
                    <a:pt x="25" y="380"/>
                  </a:lnTo>
                  <a:lnTo>
                    <a:pt x="41" y="347"/>
                  </a:lnTo>
                  <a:lnTo>
                    <a:pt x="46" y="300"/>
                  </a:lnTo>
                  <a:lnTo>
                    <a:pt x="50" y="256"/>
                  </a:lnTo>
                  <a:lnTo>
                    <a:pt x="52" y="211"/>
                  </a:lnTo>
                  <a:lnTo>
                    <a:pt x="58" y="169"/>
                  </a:lnTo>
                  <a:lnTo>
                    <a:pt x="62" y="124"/>
                  </a:lnTo>
                  <a:lnTo>
                    <a:pt x="74" y="81"/>
                  </a:lnTo>
                  <a:lnTo>
                    <a:pt x="89" y="41"/>
                  </a:lnTo>
                  <a:lnTo>
                    <a:pt x="114" y="0"/>
                  </a:lnTo>
                  <a:lnTo>
                    <a:pt x="132" y="4"/>
                  </a:lnTo>
                  <a:lnTo>
                    <a:pt x="153" y="13"/>
                  </a:lnTo>
                  <a:lnTo>
                    <a:pt x="167" y="29"/>
                  </a:lnTo>
                  <a:lnTo>
                    <a:pt x="174" y="48"/>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07" name="Freeform 51">
              <a:extLst>
                <a:ext uri="{FF2B5EF4-FFF2-40B4-BE49-F238E27FC236}">
                  <a16:creationId xmlns:a16="http://schemas.microsoft.com/office/drawing/2014/main" id="{972844C9-ACE4-4525-89EC-07121ECDF4F0}"/>
                </a:ext>
              </a:extLst>
            </p:cNvPr>
            <p:cNvSpPr>
              <a:spLocks/>
            </p:cNvSpPr>
            <p:nvPr/>
          </p:nvSpPr>
          <p:spPr bwMode="auto">
            <a:xfrm>
              <a:off x="2475" y="2096"/>
              <a:ext cx="84" cy="96"/>
            </a:xfrm>
            <a:custGeom>
              <a:avLst/>
              <a:gdLst>
                <a:gd name="T0" fmla="*/ 167 w 167"/>
                <a:gd name="T1" fmla="*/ 0 h 192"/>
                <a:gd name="T2" fmla="*/ 0 w 167"/>
                <a:gd name="T3" fmla="*/ 192 h 192"/>
                <a:gd name="T4" fmla="*/ 167 w 167"/>
                <a:gd name="T5" fmla="*/ 0 h 192"/>
              </a:gdLst>
              <a:ahLst/>
              <a:cxnLst>
                <a:cxn ang="0">
                  <a:pos x="T0" y="T1"/>
                </a:cxn>
                <a:cxn ang="0">
                  <a:pos x="T2" y="T3"/>
                </a:cxn>
                <a:cxn ang="0">
                  <a:pos x="T4" y="T5"/>
                </a:cxn>
              </a:cxnLst>
              <a:rect l="0" t="0" r="r" b="b"/>
              <a:pathLst>
                <a:path w="167" h="192">
                  <a:moveTo>
                    <a:pt x="167" y="0"/>
                  </a:moveTo>
                  <a:lnTo>
                    <a:pt x="0" y="192"/>
                  </a:lnTo>
                  <a:lnTo>
                    <a:pt x="16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08" name="Freeform 52">
              <a:extLst>
                <a:ext uri="{FF2B5EF4-FFF2-40B4-BE49-F238E27FC236}">
                  <a16:creationId xmlns:a16="http://schemas.microsoft.com/office/drawing/2014/main" id="{0B516F8E-69CA-4A1B-9828-3E8B7F1F4394}"/>
                </a:ext>
              </a:extLst>
            </p:cNvPr>
            <p:cNvSpPr>
              <a:spLocks/>
            </p:cNvSpPr>
            <p:nvPr/>
          </p:nvSpPr>
          <p:spPr bwMode="auto">
            <a:xfrm>
              <a:off x="2967" y="2054"/>
              <a:ext cx="77" cy="186"/>
            </a:xfrm>
            <a:custGeom>
              <a:avLst/>
              <a:gdLst>
                <a:gd name="T0" fmla="*/ 106 w 155"/>
                <a:gd name="T1" fmla="*/ 372 h 372"/>
                <a:gd name="T2" fmla="*/ 0 w 155"/>
                <a:gd name="T3" fmla="*/ 36 h 372"/>
                <a:gd name="T4" fmla="*/ 19 w 155"/>
                <a:gd name="T5" fmla="*/ 25 h 372"/>
                <a:gd name="T6" fmla="*/ 40 w 155"/>
                <a:gd name="T7" fmla="*/ 19 h 372"/>
                <a:gd name="T8" fmla="*/ 60 w 155"/>
                <a:gd name="T9" fmla="*/ 11 h 372"/>
                <a:gd name="T10" fmla="*/ 79 w 155"/>
                <a:gd name="T11" fmla="*/ 7 h 372"/>
                <a:gd name="T12" fmla="*/ 96 w 155"/>
                <a:gd name="T13" fmla="*/ 2 h 372"/>
                <a:gd name="T14" fmla="*/ 116 w 155"/>
                <a:gd name="T15" fmla="*/ 0 h 372"/>
                <a:gd name="T16" fmla="*/ 135 w 155"/>
                <a:gd name="T17" fmla="*/ 0 h 372"/>
                <a:gd name="T18" fmla="*/ 155 w 155"/>
                <a:gd name="T19" fmla="*/ 0 h 372"/>
                <a:gd name="T20" fmla="*/ 106 w 155"/>
                <a:gd name="T21" fmla="*/ 372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372">
                  <a:moveTo>
                    <a:pt x="106" y="372"/>
                  </a:moveTo>
                  <a:lnTo>
                    <a:pt x="0" y="36"/>
                  </a:lnTo>
                  <a:lnTo>
                    <a:pt x="19" y="25"/>
                  </a:lnTo>
                  <a:lnTo>
                    <a:pt x="40" y="19"/>
                  </a:lnTo>
                  <a:lnTo>
                    <a:pt x="60" y="11"/>
                  </a:lnTo>
                  <a:lnTo>
                    <a:pt x="79" y="7"/>
                  </a:lnTo>
                  <a:lnTo>
                    <a:pt x="96" y="2"/>
                  </a:lnTo>
                  <a:lnTo>
                    <a:pt x="116" y="0"/>
                  </a:lnTo>
                  <a:lnTo>
                    <a:pt x="135" y="0"/>
                  </a:lnTo>
                  <a:lnTo>
                    <a:pt x="155" y="0"/>
                  </a:lnTo>
                  <a:lnTo>
                    <a:pt x="106" y="37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09" name="Freeform 53">
              <a:extLst>
                <a:ext uri="{FF2B5EF4-FFF2-40B4-BE49-F238E27FC236}">
                  <a16:creationId xmlns:a16="http://schemas.microsoft.com/office/drawing/2014/main" id="{757D9CDA-A4AB-4089-8F9A-5FF9CE0B98CE}"/>
                </a:ext>
              </a:extLst>
            </p:cNvPr>
            <p:cNvSpPr>
              <a:spLocks/>
            </p:cNvSpPr>
            <p:nvPr/>
          </p:nvSpPr>
          <p:spPr bwMode="auto">
            <a:xfrm>
              <a:off x="2822" y="2090"/>
              <a:ext cx="108" cy="258"/>
            </a:xfrm>
            <a:custGeom>
              <a:avLst/>
              <a:gdLst>
                <a:gd name="T0" fmla="*/ 215 w 215"/>
                <a:gd name="T1" fmla="*/ 516 h 516"/>
                <a:gd name="T2" fmla="*/ 186 w 215"/>
                <a:gd name="T3" fmla="*/ 514 h 516"/>
                <a:gd name="T4" fmla="*/ 166 w 215"/>
                <a:gd name="T5" fmla="*/ 504 h 516"/>
                <a:gd name="T6" fmla="*/ 151 w 215"/>
                <a:gd name="T7" fmla="*/ 487 h 516"/>
                <a:gd name="T8" fmla="*/ 143 w 215"/>
                <a:gd name="T9" fmla="*/ 466 h 516"/>
                <a:gd name="T10" fmla="*/ 133 w 215"/>
                <a:gd name="T11" fmla="*/ 440 h 516"/>
                <a:gd name="T12" fmla="*/ 128 w 215"/>
                <a:gd name="T13" fmla="*/ 415 h 516"/>
                <a:gd name="T14" fmla="*/ 118 w 215"/>
                <a:gd name="T15" fmla="*/ 392 h 516"/>
                <a:gd name="T16" fmla="*/ 108 w 215"/>
                <a:gd name="T17" fmla="*/ 373 h 516"/>
                <a:gd name="T18" fmla="*/ 0 w 215"/>
                <a:gd name="T19" fmla="*/ 49 h 516"/>
                <a:gd name="T20" fmla="*/ 71 w 215"/>
                <a:gd name="T21" fmla="*/ 0 h 516"/>
                <a:gd name="T22" fmla="*/ 89 w 215"/>
                <a:gd name="T23" fmla="*/ 62 h 516"/>
                <a:gd name="T24" fmla="*/ 110 w 215"/>
                <a:gd name="T25" fmla="*/ 126 h 516"/>
                <a:gd name="T26" fmla="*/ 133 w 215"/>
                <a:gd name="T27" fmla="*/ 192 h 516"/>
                <a:gd name="T28" fmla="*/ 157 w 215"/>
                <a:gd name="T29" fmla="*/ 258 h 516"/>
                <a:gd name="T30" fmla="*/ 174 w 215"/>
                <a:gd name="T31" fmla="*/ 322 h 516"/>
                <a:gd name="T32" fmla="*/ 193 w 215"/>
                <a:gd name="T33" fmla="*/ 388 h 516"/>
                <a:gd name="T34" fmla="*/ 205 w 215"/>
                <a:gd name="T35" fmla="*/ 452 h 516"/>
                <a:gd name="T36" fmla="*/ 215 w 215"/>
                <a:gd name="T37" fmla="*/ 516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5" h="516">
                  <a:moveTo>
                    <a:pt x="215" y="516"/>
                  </a:moveTo>
                  <a:lnTo>
                    <a:pt x="186" y="514"/>
                  </a:lnTo>
                  <a:lnTo>
                    <a:pt x="166" y="504"/>
                  </a:lnTo>
                  <a:lnTo>
                    <a:pt x="151" y="487"/>
                  </a:lnTo>
                  <a:lnTo>
                    <a:pt x="143" y="466"/>
                  </a:lnTo>
                  <a:lnTo>
                    <a:pt x="133" y="440"/>
                  </a:lnTo>
                  <a:lnTo>
                    <a:pt x="128" y="415"/>
                  </a:lnTo>
                  <a:lnTo>
                    <a:pt x="118" y="392"/>
                  </a:lnTo>
                  <a:lnTo>
                    <a:pt x="108" y="373"/>
                  </a:lnTo>
                  <a:lnTo>
                    <a:pt x="0" y="49"/>
                  </a:lnTo>
                  <a:lnTo>
                    <a:pt x="71" y="0"/>
                  </a:lnTo>
                  <a:lnTo>
                    <a:pt x="89" y="62"/>
                  </a:lnTo>
                  <a:lnTo>
                    <a:pt x="110" y="126"/>
                  </a:lnTo>
                  <a:lnTo>
                    <a:pt x="133" y="192"/>
                  </a:lnTo>
                  <a:lnTo>
                    <a:pt x="157" y="258"/>
                  </a:lnTo>
                  <a:lnTo>
                    <a:pt x="174" y="322"/>
                  </a:lnTo>
                  <a:lnTo>
                    <a:pt x="193" y="388"/>
                  </a:lnTo>
                  <a:lnTo>
                    <a:pt x="205" y="452"/>
                  </a:lnTo>
                  <a:lnTo>
                    <a:pt x="215" y="516"/>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10" name="Freeform 54">
              <a:extLst>
                <a:ext uri="{FF2B5EF4-FFF2-40B4-BE49-F238E27FC236}">
                  <a16:creationId xmlns:a16="http://schemas.microsoft.com/office/drawing/2014/main" id="{BA4713C6-892A-4A13-9849-6DEC92C30731}"/>
                </a:ext>
              </a:extLst>
            </p:cNvPr>
            <p:cNvSpPr>
              <a:spLocks/>
            </p:cNvSpPr>
            <p:nvPr/>
          </p:nvSpPr>
          <p:spPr bwMode="auto">
            <a:xfrm>
              <a:off x="2726" y="2114"/>
              <a:ext cx="138" cy="264"/>
            </a:xfrm>
            <a:custGeom>
              <a:avLst/>
              <a:gdLst>
                <a:gd name="T0" fmla="*/ 275 w 275"/>
                <a:gd name="T1" fmla="*/ 467 h 527"/>
                <a:gd name="T2" fmla="*/ 250 w 275"/>
                <a:gd name="T3" fmla="*/ 479 h 527"/>
                <a:gd name="T4" fmla="*/ 223 w 275"/>
                <a:gd name="T5" fmla="*/ 494 h 527"/>
                <a:gd name="T6" fmla="*/ 192 w 275"/>
                <a:gd name="T7" fmla="*/ 506 h 527"/>
                <a:gd name="T8" fmla="*/ 161 w 275"/>
                <a:gd name="T9" fmla="*/ 517 h 527"/>
                <a:gd name="T10" fmla="*/ 126 w 275"/>
                <a:gd name="T11" fmla="*/ 523 h 527"/>
                <a:gd name="T12" fmla="*/ 95 w 275"/>
                <a:gd name="T13" fmla="*/ 527 h 527"/>
                <a:gd name="T14" fmla="*/ 64 w 275"/>
                <a:gd name="T15" fmla="*/ 523 h 527"/>
                <a:gd name="T16" fmla="*/ 36 w 275"/>
                <a:gd name="T17" fmla="*/ 516 h 527"/>
                <a:gd name="T18" fmla="*/ 58 w 275"/>
                <a:gd name="T19" fmla="*/ 473 h 527"/>
                <a:gd name="T20" fmla="*/ 79 w 275"/>
                <a:gd name="T21" fmla="*/ 428 h 527"/>
                <a:gd name="T22" fmla="*/ 95 w 275"/>
                <a:gd name="T23" fmla="*/ 382 h 527"/>
                <a:gd name="T24" fmla="*/ 110 w 275"/>
                <a:gd name="T25" fmla="*/ 335 h 527"/>
                <a:gd name="T26" fmla="*/ 118 w 275"/>
                <a:gd name="T27" fmla="*/ 285 h 527"/>
                <a:gd name="T28" fmla="*/ 120 w 275"/>
                <a:gd name="T29" fmla="*/ 236 h 527"/>
                <a:gd name="T30" fmla="*/ 112 w 275"/>
                <a:gd name="T31" fmla="*/ 184 h 527"/>
                <a:gd name="T32" fmla="*/ 97 w 275"/>
                <a:gd name="T33" fmla="*/ 132 h 527"/>
                <a:gd name="T34" fmla="*/ 0 w 275"/>
                <a:gd name="T35" fmla="*/ 0 h 527"/>
                <a:gd name="T36" fmla="*/ 108 w 275"/>
                <a:gd name="T37" fmla="*/ 11 h 527"/>
                <a:gd name="T38" fmla="*/ 275 w 275"/>
                <a:gd name="T39" fmla="*/ 46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75" h="527">
                  <a:moveTo>
                    <a:pt x="275" y="467"/>
                  </a:moveTo>
                  <a:lnTo>
                    <a:pt x="250" y="479"/>
                  </a:lnTo>
                  <a:lnTo>
                    <a:pt x="223" y="494"/>
                  </a:lnTo>
                  <a:lnTo>
                    <a:pt x="192" y="506"/>
                  </a:lnTo>
                  <a:lnTo>
                    <a:pt x="161" y="517"/>
                  </a:lnTo>
                  <a:lnTo>
                    <a:pt x="126" y="523"/>
                  </a:lnTo>
                  <a:lnTo>
                    <a:pt x="95" y="527"/>
                  </a:lnTo>
                  <a:lnTo>
                    <a:pt x="64" y="523"/>
                  </a:lnTo>
                  <a:lnTo>
                    <a:pt x="36" y="516"/>
                  </a:lnTo>
                  <a:lnTo>
                    <a:pt x="58" y="473"/>
                  </a:lnTo>
                  <a:lnTo>
                    <a:pt x="79" y="428"/>
                  </a:lnTo>
                  <a:lnTo>
                    <a:pt x="95" y="382"/>
                  </a:lnTo>
                  <a:lnTo>
                    <a:pt x="110" y="335"/>
                  </a:lnTo>
                  <a:lnTo>
                    <a:pt x="118" y="285"/>
                  </a:lnTo>
                  <a:lnTo>
                    <a:pt x="120" y="236"/>
                  </a:lnTo>
                  <a:lnTo>
                    <a:pt x="112" y="184"/>
                  </a:lnTo>
                  <a:lnTo>
                    <a:pt x="97" y="132"/>
                  </a:lnTo>
                  <a:lnTo>
                    <a:pt x="0" y="0"/>
                  </a:lnTo>
                  <a:lnTo>
                    <a:pt x="108" y="11"/>
                  </a:lnTo>
                  <a:lnTo>
                    <a:pt x="275" y="46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11" name="Freeform 55">
              <a:extLst>
                <a:ext uri="{FF2B5EF4-FFF2-40B4-BE49-F238E27FC236}">
                  <a16:creationId xmlns:a16="http://schemas.microsoft.com/office/drawing/2014/main" id="{F9EC6BEA-F08C-4485-B773-259372507F81}"/>
                </a:ext>
              </a:extLst>
            </p:cNvPr>
            <p:cNvSpPr>
              <a:spLocks/>
            </p:cNvSpPr>
            <p:nvPr/>
          </p:nvSpPr>
          <p:spPr bwMode="auto">
            <a:xfrm>
              <a:off x="2901" y="2096"/>
              <a:ext cx="138" cy="282"/>
            </a:xfrm>
            <a:custGeom>
              <a:avLst/>
              <a:gdLst>
                <a:gd name="T0" fmla="*/ 275 w 275"/>
                <a:gd name="T1" fmla="*/ 529 h 564"/>
                <a:gd name="T2" fmla="*/ 227 w 275"/>
                <a:gd name="T3" fmla="*/ 564 h 564"/>
                <a:gd name="T4" fmla="*/ 155 w 275"/>
                <a:gd name="T5" fmla="*/ 504 h 564"/>
                <a:gd name="T6" fmla="*/ 0 w 275"/>
                <a:gd name="T7" fmla="*/ 0 h 564"/>
                <a:gd name="T8" fmla="*/ 33 w 275"/>
                <a:gd name="T9" fmla="*/ 60 h 564"/>
                <a:gd name="T10" fmla="*/ 60 w 275"/>
                <a:gd name="T11" fmla="*/ 128 h 564"/>
                <a:gd name="T12" fmla="*/ 83 w 275"/>
                <a:gd name="T13" fmla="*/ 196 h 564"/>
                <a:gd name="T14" fmla="*/ 108 w 275"/>
                <a:gd name="T15" fmla="*/ 268 h 564"/>
                <a:gd name="T16" fmla="*/ 133 w 275"/>
                <a:gd name="T17" fmla="*/ 335 h 564"/>
                <a:gd name="T18" fmla="*/ 168 w 275"/>
                <a:gd name="T19" fmla="*/ 405 h 564"/>
                <a:gd name="T20" fmla="*/ 213 w 275"/>
                <a:gd name="T21" fmla="*/ 469 h 564"/>
                <a:gd name="T22" fmla="*/ 275 w 275"/>
                <a:gd name="T23" fmla="*/ 529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5" h="564">
                  <a:moveTo>
                    <a:pt x="275" y="529"/>
                  </a:moveTo>
                  <a:lnTo>
                    <a:pt x="227" y="564"/>
                  </a:lnTo>
                  <a:lnTo>
                    <a:pt x="155" y="504"/>
                  </a:lnTo>
                  <a:lnTo>
                    <a:pt x="0" y="0"/>
                  </a:lnTo>
                  <a:lnTo>
                    <a:pt x="33" y="60"/>
                  </a:lnTo>
                  <a:lnTo>
                    <a:pt x="60" y="128"/>
                  </a:lnTo>
                  <a:lnTo>
                    <a:pt x="83" y="196"/>
                  </a:lnTo>
                  <a:lnTo>
                    <a:pt x="108" y="268"/>
                  </a:lnTo>
                  <a:lnTo>
                    <a:pt x="133" y="335"/>
                  </a:lnTo>
                  <a:lnTo>
                    <a:pt x="168" y="405"/>
                  </a:lnTo>
                  <a:lnTo>
                    <a:pt x="213" y="469"/>
                  </a:lnTo>
                  <a:lnTo>
                    <a:pt x="275" y="52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12" name="Freeform 56">
              <a:extLst>
                <a:ext uri="{FF2B5EF4-FFF2-40B4-BE49-F238E27FC236}">
                  <a16:creationId xmlns:a16="http://schemas.microsoft.com/office/drawing/2014/main" id="{1F09ABE5-8363-4F29-B5E0-BAB459B10B9A}"/>
                </a:ext>
              </a:extLst>
            </p:cNvPr>
            <p:cNvSpPr>
              <a:spLocks/>
            </p:cNvSpPr>
            <p:nvPr/>
          </p:nvSpPr>
          <p:spPr bwMode="auto">
            <a:xfrm>
              <a:off x="3109" y="2067"/>
              <a:ext cx="95" cy="303"/>
            </a:xfrm>
            <a:custGeom>
              <a:avLst/>
              <a:gdLst>
                <a:gd name="T0" fmla="*/ 133 w 190"/>
                <a:gd name="T1" fmla="*/ 442 h 607"/>
                <a:gd name="T2" fmla="*/ 118 w 190"/>
                <a:gd name="T3" fmla="*/ 463 h 607"/>
                <a:gd name="T4" fmla="*/ 112 w 190"/>
                <a:gd name="T5" fmla="*/ 492 h 607"/>
                <a:gd name="T6" fmla="*/ 108 w 190"/>
                <a:gd name="T7" fmla="*/ 523 h 607"/>
                <a:gd name="T8" fmla="*/ 106 w 190"/>
                <a:gd name="T9" fmla="*/ 554 h 607"/>
                <a:gd name="T10" fmla="*/ 100 w 190"/>
                <a:gd name="T11" fmla="*/ 580 h 607"/>
                <a:gd name="T12" fmla="*/ 89 w 190"/>
                <a:gd name="T13" fmla="*/ 599 h 607"/>
                <a:gd name="T14" fmla="*/ 69 w 190"/>
                <a:gd name="T15" fmla="*/ 607 h 607"/>
                <a:gd name="T16" fmla="*/ 38 w 190"/>
                <a:gd name="T17" fmla="*/ 599 h 607"/>
                <a:gd name="T18" fmla="*/ 44 w 190"/>
                <a:gd name="T19" fmla="*/ 580 h 607"/>
                <a:gd name="T20" fmla="*/ 44 w 190"/>
                <a:gd name="T21" fmla="*/ 568 h 607"/>
                <a:gd name="T22" fmla="*/ 36 w 190"/>
                <a:gd name="T23" fmla="*/ 556 h 607"/>
                <a:gd name="T24" fmla="*/ 29 w 190"/>
                <a:gd name="T25" fmla="*/ 549 h 607"/>
                <a:gd name="T26" fmla="*/ 15 w 190"/>
                <a:gd name="T27" fmla="*/ 537 h 607"/>
                <a:gd name="T28" fmla="*/ 5 w 190"/>
                <a:gd name="T29" fmla="*/ 525 h 607"/>
                <a:gd name="T30" fmla="*/ 0 w 190"/>
                <a:gd name="T31" fmla="*/ 508 h 607"/>
                <a:gd name="T32" fmla="*/ 2 w 190"/>
                <a:gd name="T33" fmla="*/ 490 h 607"/>
                <a:gd name="T34" fmla="*/ 110 w 190"/>
                <a:gd name="T35" fmla="*/ 0 h 607"/>
                <a:gd name="T36" fmla="*/ 159 w 190"/>
                <a:gd name="T37" fmla="*/ 35 h 607"/>
                <a:gd name="T38" fmla="*/ 184 w 190"/>
                <a:gd name="T39" fmla="*/ 81 h 607"/>
                <a:gd name="T40" fmla="*/ 190 w 190"/>
                <a:gd name="T41" fmla="*/ 134 h 607"/>
                <a:gd name="T42" fmla="*/ 184 w 190"/>
                <a:gd name="T43" fmla="*/ 194 h 607"/>
                <a:gd name="T44" fmla="*/ 168 w 190"/>
                <a:gd name="T45" fmla="*/ 254 h 607"/>
                <a:gd name="T46" fmla="*/ 153 w 190"/>
                <a:gd name="T47" fmla="*/ 318 h 607"/>
                <a:gd name="T48" fmla="*/ 137 w 190"/>
                <a:gd name="T49" fmla="*/ 380 h 607"/>
                <a:gd name="T50" fmla="*/ 133 w 190"/>
                <a:gd name="T51" fmla="*/ 442 h 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0" h="607">
                  <a:moveTo>
                    <a:pt x="133" y="442"/>
                  </a:moveTo>
                  <a:lnTo>
                    <a:pt x="118" y="463"/>
                  </a:lnTo>
                  <a:lnTo>
                    <a:pt x="112" y="492"/>
                  </a:lnTo>
                  <a:lnTo>
                    <a:pt x="108" y="523"/>
                  </a:lnTo>
                  <a:lnTo>
                    <a:pt x="106" y="554"/>
                  </a:lnTo>
                  <a:lnTo>
                    <a:pt x="100" y="580"/>
                  </a:lnTo>
                  <a:lnTo>
                    <a:pt x="89" y="599"/>
                  </a:lnTo>
                  <a:lnTo>
                    <a:pt x="69" y="607"/>
                  </a:lnTo>
                  <a:lnTo>
                    <a:pt x="38" y="599"/>
                  </a:lnTo>
                  <a:lnTo>
                    <a:pt x="44" y="580"/>
                  </a:lnTo>
                  <a:lnTo>
                    <a:pt x="44" y="568"/>
                  </a:lnTo>
                  <a:lnTo>
                    <a:pt x="36" y="556"/>
                  </a:lnTo>
                  <a:lnTo>
                    <a:pt x="29" y="549"/>
                  </a:lnTo>
                  <a:lnTo>
                    <a:pt x="15" y="537"/>
                  </a:lnTo>
                  <a:lnTo>
                    <a:pt x="5" y="525"/>
                  </a:lnTo>
                  <a:lnTo>
                    <a:pt x="0" y="508"/>
                  </a:lnTo>
                  <a:lnTo>
                    <a:pt x="2" y="490"/>
                  </a:lnTo>
                  <a:lnTo>
                    <a:pt x="110" y="0"/>
                  </a:lnTo>
                  <a:lnTo>
                    <a:pt x="159" y="35"/>
                  </a:lnTo>
                  <a:lnTo>
                    <a:pt x="184" y="81"/>
                  </a:lnTo>
                  <a:lnTo>
                    <a:pt x="190" y="134"/>
                  </a:lnTo>
                  <a:lnTo>
                    <a:pt x="184" y="194"/>
                  </a:lnTo>
                  <a:lnTo>
                    <a:pt x="168" y="254"/>
                  </a:lnTo>
                  <a:lnTo>
                    <a:pt x="153" y="318"/>
                  </a:lnTo>
                  <a:lnTo>
                    <a:pt x="137" y="380"/>
                  </a:lnTo>
                  <a:lnTo>
                    <a:pt x="133" y="442"/>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13" name="Freeform 57">
              <a:extLst>
                <a:ext uri="{FF2B5EF4-FFF2-40B4-BE49-F238E27FC236}">
                  <a16:creationId xmlns:a16="http://schemas.microsoft.com/office/drawing/2014/main" id="{EA60B74F-4E07-481A-B078-FEC34D00A3A4}"/>
                </a:ext>
              </a:extLst>
            </p:cNvPr>
            <p:cNvSpPr>
              <a:spLocks/>
            </p:cNvSpPr>
            <p:nvPr/>
          </p:nvSpPr>
          <p:spPr bwMode="auto">
            <a:xfrm>
              <a:off x="1221" y="2312"/>
              <a:ext cx="13" cy="30"/>
            </a:xfrm>
            <a:custGeom>
              <a:avLst/>
              <a:gdLst>
                <a:gd name="T0" fmla="*/ 25 w 25"/>
                <a:gd name="T1" fmla="*/ 60 h 60"/>
                <a:gd name="T2" fmla="*/ 0 w 25"/>
                <a:gd name="T3" fmla="*/ 0 h 60"/>
                <a:gd name="T4" fmla="*/ 11 w 25"/>
                <a:gd name="T5" fmla="*/ 37 h 60"/>
                <a:gd name="T6" fmla="*/ 25 w 25"/>
                <a:gd name="T7" fmla="*/ 60 h 60"/>
              </a:gdLst>
              <a:ahLst/>
              <a:cxnLst>
                <a:cxn ang="0">
                  <a:pos x="T0" y="T1"/>
                </a:cxn>
                <a:cxn ang="0">
                  <a:pos x="T2" y="T3"/>
                </a:cxn>
                <a:cxn ang="0">
                  <a:pos x="T4" y="T5"/>
                </a:cxn>
                <a:cxn ang="0">
                  <a:pos x="T6" y="T7"/>
                </a:cxn>
              </a:cxnLst>
              <a:rect l="0" t="0" r="r" b="b"/>
              <a:pathLst>
                <a:path w="25" h="60">
                  <a:moveTo>
                    <a:pt x="25" y="60"/>
                  </a:moveTo>
                  <a:lnTo>
                    <a:pt x="0" y="0"/>
                  </a:lnTo>
                  <a:lnTo>
                    <a:pt x="11" y="37"/>
                  </a:lnTo>
                  <a:lnTo>
                    <a:pt x="25"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14" name="Freeform 58">
              <a:extLst>
                <a:ext uri="{FF2B5EF4-FFF2-40B4-BE49-F238E27FC236}">
                  <a16:creationId xmlns:a16="http://schemas.microsoft.com/office/drawing/2014/main" id="{CD5B85B8-3D14-4E10-8764-760DEFDC2889}"/>
                </a:ext>
              </a:extLst>
            </p:cNvPr>
            <p:cNvSpPr>
              <a:spLocks/>
            </p:cNvSpPr>
            <p:nvPr/>
          </p:nvSpPr>
          <p:spPr bwMode="auto">
            <a:xfrm>
              <a:off x="1408" y="2345"/>
              <a:ext cx="192" cy="261"/>
            </a:xfrm>
            <a:custGeom>
              <a:avLst/>
              <a:gdLst>
                <a:gd name="T0" fmla="*/ 384 w 384"/>
                <a:gd name="T1" fmla="*/ 522 h 522"/>
                <a:gd name="T2" fmla="*/ 299 w 384"/>
                <a:gd name="T3" fmla="*/ 510 h 522"/>
                <a:gd name="T4" fmla="*/ 235 w 384"/>
                <a:gd name="T5" fmla="*/ 473 h 522"/>
                <a:gd name="T6" fmla="*/ 184 w 384"/>
                <a:gd name="T7" fmla="*/ 417 h 522"/>
                <a:gd name="T8" fmla="*/ 145 w 384"/>
                <a:gd name="T9" fmla="*/ 349 h 522"/>
                <a:gd name="T10" fmla="*/ 111 w 384"/>
                <a:gd name="T11" fmla="*/ 270 h 522"/>
                <a:gd name="T12" fmla="*/ 80 w 384"/>
                <a:gd name="T13" fmla="*/ 192 h 522"/>
                <a:gd name="T14" fmla="*/ 43 w 384"/>
                <a:gd name="T15" fmla="*/ 119 h 522"/>
                <a:gd name="T16" fmla="*/ 0 w 384"/>
                <a:gd name="T17" fmla="*/ 55 h 522"/>
                <a:gd name="T18" fmla="*/ 4 w 384"/>
                <a:gd name="T19" fmla="*/ 22 h 522"/>
                <a:gd name="T20" fmla="*/ 16 w 384"/>
                <a:gd name="T21" fmla="*/ 6 h 522"/>
                <a:gd name="T22" fmla="*/ 35 w 384"/>
                <a:gd name="T23" fmla="*/ 0 h 522"/>
                <a:gd name="T24" fmla="*/ 60 w 384"/>
                <a:gd name="T25" fmla="*/ 4 h 522"/>
                <a:gd name="T26" fmla="*/ 85 w 384"/>
                <a:gd name="T27" fmla="*/ 10 h 522"/>
                <a:gd name="T28" fmla="*/ 114 w 384"/>
                <a:gd name="T29" fmla="*/ 18 h 522"/>
                <a:gd name="T30" fmla="*/ 140 w 384"/>
                <a:gd name="T31" fmla="*/ 20 h 522"/>
                <a:gd name="T32" fmla="*/ 167 w 384"/>
                <a:gd name="T33" fmla="*/ 18 h 522"/>
                <a:gd name="T34" fmla="*/ 200 w 384"/>
                <a:gd name="T35" fmla="*/ 72 h 522"/>
                <a:gd name="T36" fmla="*/ 235 w 384"/>
                <a:gd name="T37" fmla="*/ 130 h 522"/>
                <a:gd name="T38" fmla="*/ 266 w 384"/>
                <a:gd name="T39" fmla="*/ 192 h 522"/>
                <a:gd name="T40" fmla="*/ 297 w 384"/>
                <a:gd name="T41" fmla="*/ 256 h 522"/>
                <a:gd name="T42" fmla="*/ 322 w 384"/>
                <a:gd name="T43" fmla="*/ 320 h 522"/>
                <a:gd name="T44" fmla="*/ 347 w 384"/>
                <a:gd name="T45" fmla="*/ 386 h 522"/>
                <a:gd name="T46" fmla="*/ 367 w 384"/>
                <a:gd name="T47" fmla="*/ 452 h 522"/>
                <a:gd name="T48" fmla="*/ 384 w 384"/>
                <a:gd name="T49" fmla="*/ 522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84" h="522">
                  <a:moveTo>
                    <a:pt x="384" y="522"/>
                  </a:moveTo>
                  <a:lnTo>
                    <a:pt x="299" y="510"/>
                  </a:lnTo>
                  <a:lnTo>
                    <a:pt x="235" y="473"/>
                  </a:lnTo>
                  <a:lnTo>
                    <a:pt x="184" y="417"/>
                  </a:lnTo>
                  <a:lnTo>
                    <a:pt x="145" y="349"/>
                  </a:lnTo>
                  <a:lnTo>
                    <a:pt x="111" y="270"/>
                  </a:lnTo>
                  <a:lnTo>
                    <a:pt x="80" y="192"/>
                  </a:lnTo>
                  <a:lnTo>
                    <a:pt x="43" y="119"/>
                  </a:lnTo>
                  <a:lnTo>
                    <a:pt x="0" y="55"/>
                  </a:lnTo>
                  <a:lnTo>
                    <a:pt x="4" y="22"/>
                  </a:lnTo>
                  <a:lnTo>
                    <a:pt x="16" y="6"/>
                  </a:lnTo>
                  <a:lnTo>
                    <a:pt x="35" y="0"/>
                  </a:lnTo>
                  <a:lnTo>
                    <a:pt x="60" y="4"/>
                  </a:lnTo>
                  <a:lnTo>
                    <a:pt x="85" y="10"/>
                  </a:lnTo>
                  <a:lnTo>
                    <a:pt x="114" y="18"/>
                  </a:lnTo>
                  <a:lnTo>
                    <a:pt x="140" y="20"/>
                  </a:lnTo>
                  <a:lnTo>
                    <a:pt x="167" y="18"/>
                  </a:lnTo>
                  <a:lnTo>
                    <a:pt x="200" y="72"/>
                  </a:lnTo>
                  <a:lnTo>
                    <a:pt x="235" y="130"/>
                  </a:lnTo>
                  <a:lnTo>
                    <a:pt x="266" y="192"/>
                  </a:lnTo>
                  <a:lnTo>
                    <a:pt x="297" y="256"/>
                  </a:lnTo>
                  <a:lnTo>
                    <a:pt x="322" y="320"/>
                  </a:lnTo>
                  <a:lnTo>
                    <a:pt x="347" y="386"/>
                  </a:lnTo>
                  <a:lnTo>
                    <a:pt x="367" y="452"/>
                  </a:lnTo>
                  <a:lnTo>
                    <a:pt x="384" y="52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15" name="Freeform 59">
              <a:extLst>
                <a:ext uri="{FF2B5EF4-FFF2-40B4-BE49-F238E27FC236}">
                  <a16:creationId xmlns:a16="http://schemas.microsoft.com/office/drawing/2014/main" id="{BA3342E5-30D0-4DC0-A05C-6B7888AD7F3E}"/>
                </a:ext>
              </a:extLst>
            </p:cNvPr>
            <p:cNvSpPr>
              <a:spLocks/>
            </p:cNvSpPr>
            <p:nvPr/>
          </p:nvSpPr>
          <p:spPr bwMode="auto">
            <a:xfrm>
              <a:off x="1518" y="2331"/>
              <a:ext cx="142" cy="257"/>
            </a:xfrm>
            <a:custGeom>
              <a:avLst/>
              <a:gdLst>
                <a:gd name="T0" fmla="*/ 283 w 283"/>
                <a:gd name="T1" fmla="*/ 479 h 516"/>
                <a:gd name="T2" fmla="*/ 223 w 283"/>
                <a:gd name="T3" fmla="*/ 516 h 516"/>
                <a:gd name="T4" fmla="*/ 196 w 283"/>
                <a:gd name="T5" fmla="*/ 458 h 516"/>
                <a:gd name="T6" fmla="*/ 173 w 283"/>
                <a:gd name="T7" fmla="*/ 396 h 516"/>
                <a:gd name="T8" fmla="*/ 149 w 283"/>
                <a:gd name="T9" fmla="*/ 332 h 516"/>
                <a:gd name="T10" fmla="*/ 128 w 283"/>
                <a:gd name="T11" fmla="*/ 270 h 516"/>
                <a:gd name="T12" fmla="*/ 101 w 283"/>
                <a:gd name="T13" fmla="*/ 210 h 516"/>
                <a:gd name="T14" fmla="*/ 74 w 283"/>
                <a:gd name="T15" fmla="*/ 155 h 516"/>
                <a:gd name="T16" fmla="*/ 43 w 283"/>
                <a:gd name="T17" fmla="*/ 107 h 516"/>
                <a:gd name="T18" fmla="*/ 6 w 283"/>
                <a:gd name="T19" fmla="*/ 72 h 516"/>
                <a:gd name="T20" fmla="*/ 0 w 283"/>
                <a:gd name="T21" fmla="*/ 49 h 516"/>
                <a:gd name="T22" fmla="*/ 4 w 283"/>
                <a:gd name="T23" fmla="*/ 33 h 516"/>
                <a:gd name="T24" fmla="*/ 12 w 283"/>
                <a:gd name="T25" fmla="*/ 20 h 516"/>
                <a:gd name="T26" fmla="*/ 27 w 283"/>
                <a:gd name="T27" fmla="*/ 12 h 516"/>
                <a:gd name="T28" fmla="*/ 43 w 283"/>
                <a:gd name="T29" fmla="*/ 4 h 516"/>
                <a:gd name="T30" fmla="*/ 62 w 283"/>
                <a:gd name="T31" fmla="*/ 2 h 516"/>
                <a:gd name="T32" fmla="*/ 82 w 283"/>
                <a:gd name="T33" fmla="*/ 0 h 516"/>
                <a:gd name="T34" fmla="*/ 103 w 283"/>
                <a:gd name="T35" fmla="*/ 0 h 516"/>
                <a:gd name="T36" fmla="*/ 283 w 283"/>
                <a:gd name="T37" fmla="*/ 479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3" h="516">
                  <a:moveTo>
                    <a:pt x="283" y="479"/>
                  </a:moveTo>
                  <a:lnTo>
                    <a:pt x="223" y="516"/>
                  </a:lnTo>
                  <a:lnTo>
                    <a:pt x="196" y="458"/>
                  </a:lnTo>
                  <a:lnTo>
                    <a:pt x="173" y="396"/>
                  </a:lnTo>
                  <a:lnTo>
                    <a:pt x="149" y="332"/>
                  </a:lnTo>
                  <a:lnTo>
                    <a:pt x="128" y="270"/>
                  </a:lnTo>
                  <a:lnTo>
                    <a:pt x="101" y="210"/>
                  </a:lnTo>
                  <a:lnTo>
                    <a:pt x="74" y="155"/>
                  </a:lnTo>
                  <a:lnTo>
                    <a:pt x="43" y="107"/>
                  </a:lnTo>
                  <a:lnTo>
                    <a:pt x="6" y="72"/>
                  </a:lnTo>
                  <a:lnTo>
                    <a:pt x="0" y="49"/>
                  </a:lnTo>
                  <a:lnTo>
                    <a:pt x="4" y="33"/>
                  </a:lnTo>
                  <a:lnTo>
                    <a:pt x="12" y="20"/>
                  </a:lnTo>
                  <a:lnTo>
                    <a:pt x="27" y="12"/>
                  </a:lnTo>
                  <a:lnTo>
                    <a:pt x="43" y="4"/>
                  </a:lnTo>
                  <a:lnTo>
                    <a:pt x="62" y="2"/>
                  </a:lnTo>
                  <a:lnTo>
                    <a:pt x="82" y="0"/>
                  </a:lnTo>
                  <a:lnTo>
                    <a:pt x="103" y="0"/>
                  </a:lnTo>
                  <a:lnTo>
                    <a:pt x="283" y="47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16" name="Freeform 60">
              <a:extLst>
                <a:ext uri="{FF2B5EF4-FFF2-40B4-BE49-F238E27FC236}">
                  <a16:creationId xmlns:a16="http://schemas.microsoft.com/office/drawing/2014/main" id="{2BB42300-2DA8-4B2C-B30E-B611C75C6C28}"/>
                </a:ext>
              </a:extLst>
            </p:cNvPr>
            <p:cNvSpPr>
              <a:spLocks/>
            </p:cNvSpPr>
            <p:nvPr/>
          </p:nvSpPr>
          <p:spPr bwMode="auto">
            <a:xfrm>
              <a:off x="1594" y="2327"/>
              <a:ext cx="143" cy="219"/>
            </a:xfrm>
            <a:custGeom>
              <a:avLst/>
              <a:gdLst>
                <a:gd name="T0" fmla="*/ 287 w 287"/>
                <a:gd name="T1" fmla="*/ 392 h 439"/>
                <a:gd name="T2" fmla="*/ 179 w 287"/>
                <a:gd name="T3" fmla="*/ 439 h 439"/>
                <a:gd name="T4" fmla="*/ 146 w 287"/>
                <a:gd name="T5" fmla="*/ 384 h 439"/>
                <a:gd name="T6" fmla="*/ 121 w 287"/>
                <a:gd name="T7" fmla="*/ 330 h 439"/>
                <a:gd name="T8" fmla="*/ 101 w 287"/>
                <a:gd name="T9" fmla="*/ 276 h 439"/>
                <a:gd name="T10" fmla="*/ 84 w 287"/>
                <a:gd name="T11" fmla="*/ 223 h 439"/>
                <a:gd name="T12" fmla="*/ 66 w 287"/>
                <a:gd name="T13" fmla="*/ 169 h 439"/>
                <a:gd name="T14" fmla="*/ 49 w 287"/>
                <a:gd name="T15" fmla="*/ 115 h 439"/>
                <a:gd name="T16" fmla="*/ 26 w 287"/>
                <a:gd name="T17" fmla="*/ 61 h 439"/>
                <a:gd name="T18" fmla="*/ 0 w 287"/>
                <a:gd name="T19" fmla="*/ 8 h 439"/>
                <a:gd name="T20" fmla="*/ 76 w 287"/>
                <a:gd name="T21" fmla="*/ 0 h 439"/>
                <a:gd name="T22" fmla="*/ 132 w 287"/>
                <a:gd name="T23" fmla="*/ 22 h 439"/>
                <a:gd name="T24" fmla="*/ 171 w 287"/>
                <a:gd name="T25" fmla="*/ 64 h 439"/>
                <a:gd name="T26" fmla="*/ 202 w 287"/>
                <a:gd name="T27" fmla="*/ 126 h 439"/>
                <a:gd name="T28" fmla="*/ 221 w 287"/>
                <a:gd name="T29" fmla="*/ 194 h 439"/>
                <a:gd name="T30" fmla="*/ 239 w 287"/>
                <a:gd name="T31" fmla="*/ 266 h 439"/>
                <a:gd name="T32" fmla="*/ 260 w 287"/>
                <a:gd name="T33" fmla="*/ 332 h 439"/>
                <a:gd name="T34" fmla="*/ 287 w 287"/>
                <a:gd name="T35" fmla="*/ 392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7" h="439">
                  <a:moveTo>
                    <a:pt x="287" y="392"/>
                  </a:moveTo>
                  <a:lnTo>
                    <a:pt x="179" y="439"/>
                  </a:lnTo>
                  <a:lnTo>
                    <a:pt x="146" y="384"/>
                  </a:lnTo>
                  <a:lnTo>
                    <a:pt x="121" y="330"/>
                  </a:lnTo>
                  <a:lnTo>
                    <a:pt x="101" y="276"/>
                  </a:lnTo>
                  <a:lnTo>
                    <a:pt x="84" y="223"/>
                  </a:lnTo>
                  <a:lnTo>
                    <a:pt x="66" y="169"/>
                  </a:lnTo>
                  <a:lnTo>
                    <a:pt x="49" y="115"/>
                  </a:lnTo>
                  <a:lnTo>
                    <a:pt x="26" y="61"/>
                  </a:lnTo>
                  <a:lnTo>
                    <a:pt x="0" y="8"/>
                  </a:lnTo>
                  <a:lnTo>
                    <a:pt x="76" y="0"/>
                  </a:lnTo>
                  <a:lnTo>
                    <a:pt x="132" y="22"/>
                  </a:lnTo>
                  <a:lnTo>
                    <a:pt x="171" y="64"/>
                  </a:lnTo>
                  <a:lnTo>
                    <a:pt x="202" y="126"/>
                  </a:lnTo>
                  <a:lnTo>
                    <a:pt x="221" y="194"/>
                  </a:lnTo>
                  <a:lnTo>
                    <a:pt x="239" y="266"/>
                  </a:lnTo>
                  <a:lnTo>
                    <a:pt x="260" y="332"/>
                  </a:lnTo>
                  <a:lnTo>
                    <a:pt x="287" y="39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17" name="Freeform 61">
              <a:extLst>
                <a:ext uri="{FF2B5EF4-FFF2-40B4-BE49-F238E27FC236}">
                  <a16:creationId xmlns:a16="http://schemas.microsoft.com/office/drawing/2014/main" id="{BA1E4CE1-CD45-4CA9-BCF2-94C962827664}"/>
                </a:ext>
              </a:extLst>
            </p:cNvPr>
            <p:cNvSpPr>
              <a:spLocks/>
            </p:cNvSpPr>
            <p:nvPr/>
          </p:nvSpPr>
          <p:spPr bwMode="auto">
            <a:xfrm>
              <a:off x="1696" y="2318"/>
              <a:ext cx="67" cy="168"/>
            </a:xfrm>
            <a:custGeom>
              <a:avLst/>
              <a:gdLst>
                <a:gd name="T0" fmla="*/ 83 w 136"/>
                <a:gd name="T1" fmla="*/ 0 h 335"/>
                <a:gd name="T2" fmla="*/ 107 w 136"/>
                <a:gd name="T3" fmla="*/ 37 h 335"/>
                <a:gd name="T4" fmla="*/ 124 w 136"/>
                <a:gd name="T5" fmla="*/ 78 h 335"/>
                <a:gd name="T6" fmla="*/ 132 w 136"/>
                <a:gd name="T7" fmla="*/ 118 h 335"/>
                <a:gd name="T8" fmla="*/ 136 w 136"/>
                <a:gd name="T9" fmla="*/ 163 h 335"/>
                <a:gd name="T10" fmla="*/ 132 w 136"/>
                <a:gd name="T11" fmla="*/ 205 h 335"/>
                <a:gd name="T12" fmla="*/ 128 w 136"/>
                <a:gd name="T13" fmla="*/ 250 h 335"/>
                <a:gd name="T14" fmla="*/ 122 w 136"/>
                <a:gd name="T15" fmla="*/ 293 h 335"/>
                <a:gd name="T16" fmla="*/ 118 w 136"/>
                <a:gd name="T17" fmla="*/ 335 h 335"/>
                <a:gd name="T18" fmla="*/ 0 w 136"/>
                <a:gd name="T19" fmla="*/ 37 h 335"/>
                <a:gd name="T20" fmla="*/ 12 w 136"/>
                <a:gd name="T21" fmla="*/ 29 h 335"/>
                <a:gd name="T22" fmla="*/ 31 w 136"/>
                <a:gd name="T23" fmla="*/ 17 h 335"/>
                <a:gd name="T24" fmla="*/ 43 w 136"/>
                <a:gd name="T25" fmla="*/ 10 h 335"/>
                <a:gd name="T26" fmla="*/ 54 w 136"/>
                <a:gd name="T27" fmla="*/ 4 h 335"/>
                <a:gd name="T28" fmla="*/ 68 w 136"/>
                <a:gd name="T29" fmla="*/ 0 h 335"/>
                <a:gd name="T30" fmla="*/ 83 w 136"/>
                <a:gd name="T31"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6" h="335">
                  <a:moveTo>
                    <a:pt x="83" y="0"/>
                  </a:moveTo>
                  <a:lnTo>
                    <a:pt x="107" y="37"/>
                  </a:lnTo>
                  <a:lnTo>
                    <a:pt x="124" y="78"/>
                  </a:lnTo>
                  <a:lnTo>
                    <a:pt x="132" y="118"/>
                  </a:lnTo>
                  <a:lnTo>
                    <a:pt x="136" y="163"/>
                  </a:lnTo>
                  <a:lnTo>
                    <a:pt x="132" y="205"/>
                  </a:lnTo>
                  <a:lnTo>
                    <a:pt x="128" y="250"/>
                  </a:lnTo>
                  <a:lnTo>
                    <a:pt x="122" y="293"/>
                  </a:lnTo>
                  <a:lnTo>
                    <a:pt x="118" y="335"/>
                  </a:lnTo>
                  <a:lnTo>
                    <a:pt x="0" y="37"/>
                  </a:lnTo>
                  <a:lnTo>
                    <a:pt x="12" y="29"/>
                  </a:lnTo>
                  <a:lnTo>
                    <a:pt x="31" y="17"/>
                  </a:lnTo>
                  <a:lnTo>
                    <a:pt x="43" y="10"/>
                  </a:lnTo>
                  <a:lnTo>
                    <a:pt x="54" y="4"/>
                  </a:lnTo>
                  <a:lnTo>
                    <a:pt x="68" y="0"/>
                  </a:lnTo>
                  <a:lnTo>
                    <a:pt x="83" y="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18" name="Freeform 62">
              <a:extLst>
                <a:ext uri="{FF2B5EF4-FFF2-40B4-BE49-F238E27FC236}">
                  <a16:creationId xmlns:a16="http://schemas.microsoft.com/office/drawing/2014/main" id="{DA041BBB-A15B-44C0-AAF6-F5818FE7E0A3}"/>
                </a:ext>
              </a:extLst>
            </p:cNvPr>
            <p:cNvSpPr>
              <a:spLocks/>
            </p:cNvSpPr>
            <p:nvPr/>
          </p:nvSpPr>
          <p:spPr bwMode="auto">
            <a:xfrm>
              <a:off x="3199" y="2139"/>
              <a:ext cx="91" cy="192"/>
            </a:xfrm>
            <a:custGeom>
              <a:avLst/>
              <a:gdLst>
                <a:gd name="T0" fmla="*/ 180 w 180"/>
                <a:gd name="T1" fmla="*/ 181 h 384"/>
                <a:gd name="T2" fmla="*/ 2 w 180"/>
                <a:gd name="T3" fmla="*/ 384 h 384"/>
                <a:gd name="T4" fmla="*/ 0 w 180"/>
                <a:gd name="T5" fmla="*/ 334 h 384"/>
                <a:gd name="T6" fmla="*/ 6 w 180"/>
                <a:gd name="T7" fmla="*/ 285 h 384"/>
                <a:gd name="T8" fmla="*/ 14 w 180"/>
                <a:gd name="T9" fmla="*/ 239 h 384"/>
                <a:gd name="T10" fmla="*/ 27 w 180"/>
                <a:gd name="T11" fmla="*/ 192 h 384"/>
                <a:gd name="T12" fmla="*/ 39 w 180"/>
                <a:gd name="T13" fmla="*/ 144 h 384"/>
                <a:gd name="T14" fmla="*/ 50 w 180"/>
                <a:gd name="T15" fmla="*/ 95 h 384"/>
                <a:gd name="T16" fmla="*/ 58 w 180"/>
                <a:gd name="T17" fmla="*/ 47 h 384"/>
                <a:gd name="T18" fmla="*/ 62 w 180"/>
                <a:gd name="T19" fmla="*/ 0 h 384"/>
                <a:gd name="T20" fmla="*/ 83 w 180"/>
                <a:gd name="T21" fmla="*/ 14 h 384"/>
                <a:gd name="T22" fmla="*/ 107 w 180"/>
                <a:gd name="T23" fmla="*/ 31 h 384"/>
                <a:gd name="T24" fmla="*/ 126 w 180"/>
                <a:gd name="T25" fmla="*/ 51 h 384"/>
                <a:gd name="T26" fmla="*/ 147 w 180"/>
                <a:gd name="T27" fmla="*/ 76 h 384"/>
                <a:gd name="T28" fmla="*/ 163 w 180"/>
                <a:gd name="T29" fmla="*/ 99 h 384"/>
                <a:gd name="T30" fmla="*/ 175 w 180"/>
                <a:gd name="T31" fmla="*/ 124 h 384"/>
                <a:gd name="T32" fmla="*/ 180 w 180"/>
                <a:gd name="T33" fmla="*/ 152 h 384"/>
                <a:gd name="T34" fmla="*/ 180 w 180"/>
                <a:gd name="T35" fmla="*/ 181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0" h="384">
                  <a:moveTo>
                    <a:pt x="180" y="181"/>
                  </a:moveTo>
                  <a:lnTo>
                    <a:pt x="2" y="384"/>
                  </a:lnTo>
                  <a:lnTo>
                    <a:pt x="0" y="334"/>
                  </a:lnTo>
                  <a:lnTo>
                    <a:pt x="6" y="285"/>
                  </a:lnTo>
                  <a:lnTo>
                    <a:pt x="14" y="239"/>
                  </a:lnTo>
                  <a:lnTo>
                    <a:pt x="27" y="192"/>
                  </a:lnTo>
                  <a:lnTo>
                    <a:pt x="39" y="144"/>
                  </a:lnTo>
                  <a:lnTo>
                    <a:pt x="50" y="95"/>
                  </a:lnTo>
                  <a:lnTo>
                    <a:pt x="58" y="47"/>
                  </a:lnTo>
                  <a:lnTo>
                    <a:pt x="62" y="0"/>
                  </a:lnTo>
                  <a:lnTo>
                    <a:pt x="83" y="14"/>
                  </a:lnTo>
                  <a:lnTo>
                    <a:pt x="107" y="31"/>
                  </a:lnTo>
                  <a:lnTo>
                    <a:pt x="126" y="51"/>
                  </a:lnTo>
                  <a:lnTo>
                    <a:pt x="147" y="76"/>
                  </a:lnTo>
                  <a:lnTo>
                    <a:pt x="163" y="99"/>
                  </a:lnTo>
                  <a:lnTo>
                    <a:pt x="175" y="124"/>
                  </a:lnTo>
                  <a:lnTo>
                    <a:pt x="180" y="152"/>
                  </a:lnTo>
                  <a:lnTo>
                    <a:pt x="180" y="181"/>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19" name="Freeform 63">
              <a:extLst>
                <a:ext uri="{FF2B5EF4-FFF2-40B4-BE49-F238E27FC236}">
                  <a16:creationId xmlns:a16="http://schemas.microsoft.com/office/drawing/2014/main" id="{D831369F-9684-4213-A72F-3FD5FA99917C}"/>
                </a:ext>
              </a:extLst>
            </p:cNvPr>
            <p:cNvSpPr>
              <a:spLocks/>
            </p:cNvSpPr>
            <p:nvPr/>
          </p:nvSpPr>
          <p:spPr bwMode="auto">
            <a:xfrm>
              <a:off x="1803" y="2288"/>
              <a:ext cx="344" cy="109"/>
            </a:xfrm>
            <a:custGeom>
              <a:avLst/>
              <a:gdLst>
                <a:gd name="T0" fmla="*/ 683 w 689"/>
                <a:gd name="T1" fmla="*/ 108 h 217"/>
                <a:gd name="T2" fmla="*/ 687 w 689"/>
                <a:gd name="T3" fmla="*/ 120 h 217"/>
                <a:gd name="T4" fmla="*/ 689 w 689"/>
                <a:gd name="T5" fmla="*/ 134 h 217"/>
                <a:gd name="T6" fmla="*/ 683 w 689"/>
                <a:gd name="T7" fmla="*/ 143 h 217"/>
                <a:gd name="T8" fmla="*/ 677 w 689"/>
                <a:gd name="T9" fmla="*/ 155 h 217"/>
                <a:gd name="T10" fmla="*/ 665 w 689"/>
                <a:gd name="T11" fmla="*/ 163 h 217"/>
                <a:gd name="T12" fmla="*/ 656 w 689"/>
                <a:gd name="T13" fmla="*/ 169 h 217"/>
                <a:gd name="T14" fmla="*/ 644 w 689"/>
                <a:gd name="T15" fmla="*/ 169 h 217"/>
                <a:gd name="T16" fmla="*/ 636 w 689"/>
                <a:gd name="T17" fmla="*/ 169 h 217"/>
                <a:gd name="T18" fmla="*/ 565 w 689"/>
                <a:gd name="T19" fmla="*/ 167 h 217"/>
                <a:gd name="T20" fmla="*/ 491 w 689"/>
                <a:gd name="T21" fmla="*/ 170 h 217"/>
                <a:gd name="T22" fmla="*/ 411 w 689"/>
                <a:gd name="T23" fmla="*/ 176 h 217"/>
                <a:gd name="T24" fmla="*/ 334 w 689"/>
                <a:gd name="T25" fmla="*/ 188 h 217"/>
                <a:gd name="T26" fmla="*/ 252 w 689"/>
                <a:gd name="T27" fmla="*/ 198 h 217"/>
                <a:gd name="T28" fmla="*/ 173 w 689"/>
                <a:gd name="T29" fmla="*/ 207 h 217"/>
                <a:gd name="T30" fmla="*/ 95 w 689"/>
                <a:gd name="T31" fmla="*/ 213 h 217"/>
                <a:gd name="T32" fmla="*/ 24 w 689"/>
                <a:gd name="T33" fmla="*/ 217 h 217"/>
                <a:gd name="T34" fmla="*/ 0 w 689"/>
                <a:gd name="T35" fmla="*/ 97 h 217"/>
                <a:gd name="T36" fmla="*/ 76 w 689"/>
                <a:gd name="T37" fmla="*/ 77 h 217"/>
                <a:gd name="T38" fmla="*/ 152 w 689"/>
                <a:gd name="T39" fmla="*/ 64 h 217"/>
                <a:gd name="T40" fmla="*/ 229 w 689"/>
                <a:gd name="T41" fmla="*/ 52 h 217"/>
                <a:gd name="T42" fmla="*/ 309 w 689"/>
                <a:gd name="T43" fmla="*/ 43 h 217"/>
                <a:gd name="T44" fmla="*/ 386 w 689"/>
                <a:gd name="T45" fmla="*/ 31 h 217"/>
                <a:gd name="T46" fmla="*/ 468 w 689"/>
                <a:gd name="T47" fmla="*/ 21 h 217"/>
                <a:gd name="T48" fmla="*/ 549 w 689"/>
                <a:gd name="T49" fmla="*/ 10 h 217"/>
                <a:gd name="T50" fmla="*/ 636 w 689"/>
                <a:gd name="T51" fmla="*/ 0 h 217"/>
                <a:gd name="T52" fmla="*/ 683 w 689"/>
                <a:gd name="T53" fmla="*/ 108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89" h="217">
                  <a:moveTo>
                    <a:pt x="683" y="108"/>
                  </a:moveTo>
                  <a:lnTo>
                    <a:pt x="687" y="120"/>
                  </a:lnTo>
                  <a:lnTo>
                    <a:pt x="689" y="134"/>
                  </a:lnTo>
                  <a:lnTo>
                    <a:pt x="683" y="143"/>
                  </a:lnTo>
                  <a:lnTo>
                    <a:pt x="677" y="155"/>
                  </a:lnTo>
                  <a:lnTo>
                    <a:pt x="665" y="163"/>
                  </a:lnTo>
                  <a:lnTo>
                    <a:pt x="656" y="169"/>
                  </a:lnTo>
                  <a:lnTo>
                    <a:pt x="644" y="169"/>
                  </a:lnTo>
                  <a:lnTo>
                    <a:pt x="636" y="169"/>
                  </a:lnTo>
                  <a:lnTo>
                    <a:pt x="565" y="167"/>
                  </a:lnTo>
                  <a:lnTo>
                    <a:pt x="491" y="170"/>
                  </a:lnTo>
                  <a:lnTo>
                    <a:pt x="411" y="176"/>
                  </a:lnTo>
                  <a:lnTo>
                    <a:pt x="334" y="188"/>
                  </a:lnTo>
                  <a:lnTo>
                    <a:pt x="252" y="198"/>
                  </a:lnTo>
                  <a:lnTo>
                    <a:pt x="173" y="207"/>
                  </a:lnTo>
                  <a:lnTo>
                    <a:pt x="95" y="213"/>
                  </a:lnTo>
                  <a:lnTo>
                    <a:pt x="24" y="217"/>
                  </a:lnTo>
                  <a:lnTo>
                    <a:pt x="0" y="97"/>
                  </a:lnTo>
                  <a:lnTo>
                    <a:pt x="76" y="77"/>
                  </a:lnTo>
                  <a:lnTo>
                    <a:pt x="152" y="64"/>
                  </a:lnTo>
                  <a:lnTo>
                    <a:pt x="229" y="52"/>
                  </a:lnTo>
                  <a:lnTo>
                    <a:pt x="309" y="43"/>
                  </a:lnTo>
                  <a:lnTo>
                    <a:pt x="386" y="31"/>
                  </a:lnTo>
                  <a:lnTo>
                    <a:pt x="468" y="21"/>
                  </a:lnTo>
                  <a:lnTo>
                    <a:pt x="549" y="10"/>
                  </a:lnTo>
                  <a:lnTo>
                    <a:pt x="636" y="0"/>
                  </a:lnTo>
                  <a:lnTo>
                    <a:pt x="683" y="108"/>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20" name="Freeform 64">
              <a:extLst>
                <a:ext uri="{FF2B5EF4-FFF2-40B4-BE49-F238E27FC236}">
                  <a16:creationId xmlns:a16="http://schemas.microsoft.com/office/drawing/2014/main" id="{66676C54-576D-439A-B9BC-BBF0698C1192}"/>
                </a:ext>
              </a:extLst>
            </p:cNvPr>
            <p:cNvSpPr>
              <a:spLocks/>
            </p:cNvSpPr>
            <p:nvPr/>
          </p:nvSpPr>
          <p:spPr bwMode="auto">
            <a:xfrm>
              <a:off x="1352" y="2390"/>
              <a:ext cx="127" cy="198"/>
            </a:xfrm>
            <a:custGeom>
              <a:avLst/>
              <a:gdLst>
                <a:gd name="T0" fmla="*/ 255 w 255"/>
                <a:gd name="T1" fmla="*/ 384 h 398"/>
                <a:gd name="T2" fmla="*/ 214 w 255"/>
                <a:gd name="T3" fmla="*/ 396 h 398"/>
                <a:gd name="T4" fmla="*/ 179 w 255"/>
                <a:gd name="T5" fmla="*/ 398 h 398"/>
                <a:gd name="T6" fmla="*/ 146 w 255"/>
                <a:gd name="T7" fmla="*/ 384 h 398"/>
                <a:gd name="T8" fmla="*/ 119 w 255"/>
                <a:gd name="T9" fmla="*/ 365 h 398"/>
                <a:gd name="T10" fmla="*/ 92 w 255"/>
                <a:gd name="T11" fmla="*/ 334 h 398"/>
                <a:gd name="T12" fmla="*/ 70 w 255"/>
                <a:gd name="T13" fmla="*/ 301 h 398"/>
                <a:gd name="T14" fmla="*/ 53 w 255"/>
                <a:gd name="T15" fmla="*/ 264 h 398"/>
                <a:gd name="T16" fmla="*/ 39 w 255"/>
                <a:gd name="T17" fmla="*/ 229 h 398"/>
                <a:gd name="T18" fmla="*/ 24 w 255"/>
                <a:gd name="T19" fmla="*/ 198 h 398"/>
                <a:gd name="T20" fmla="*/ 12 w 255"/>
                <a:gd name="T21" fmla="*/ 169 h 398"/>
                <a:gd name="T22" fmla="*/ 2 w 255"/>
                <a:gd name="T23" fmla="*/ 138 h 398"/>
                <a:gd name="T24" fmla="*/ 0 w 255"/>
                <a:gd name="T25" fmla="*/ 109 h 398"/>
                <a:gd name="T26" fmla="*/ 0 w 255"/>
                <a:gd name="T27" fmla="*/ 78 h 398"/>
                <a:gd name="T28" fmla="*/ 12 w 255"/>
                <a:gd name="T29" fmla="*/ 49 h 398"/>
                <a:gd name="T30" fmla="*/ 31 w 255"/>
                <a:gd name="T31" fmla="*/ 22 h 398"/>
                <a:gd name="T32" fmla="*/ 63 w 255"/>
                <a:gd name="T33" fmla="*/ 0 h 398"/>
                <a:gd name="T34" fmla="*/ 255 w 255"/>
                <a:gd name="T35" fmla="*/ 384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5" h="398">
                  <a:moveTo>
                    <a:pt x="255" y="384"/>
                  </a:moveTo>
                  <a:lnTo>
                    <a:pt x="214" y="396"/>
                  </a:lnTo>
                  <a:lnTo>
                    <a:pt x="179" y="398"/>
                  </a:lnTo>
                  <a:lnTo>
                    <a:pt x="146" y="384"/>
                  </a:lnTo>
                  <a:lnTo>
                    <a:pt x="119" y="365"/>
                  </a:lnTo>
                  <a:lnTo>
                    <a:pt x="92" y="334"/>
                  </a:lnTo>
                  <a:lnTo>
                    <a:pt x="70" y="301"/>
                  </a:lnTo>
                  <a:lnTo>
                    <a:pt x="53" y="264"/>
                  </a:lnTo>
                  <a:lnTo>
                    <a:pt x="39" y="229"/>
                  </a:lnTo>
                  <a:lnTo>
                    <a:pt x="24" y="198"/>
                  </a:lnTo>
                  <a:lnTo>
                    <a:pt x="12" y="169"/>
                  </a:lnTo>
                  <a:lnTo>
                    <a:pt x="2" y="138"/>
                  </a:lnTo>
                  <a:lnTo>
                    <a:pt x="0" y="109"/>
                  </a:lnTo>
                  <a:lnTo>
                    <a:pt x="0" y="78"/>
                  </a:lnTo>
                  <a:lnTo>
                    <a:pt x="12" y="49"/>
                  </a:lnTo>
                  <a:lnTo>
                    <a:pt x="31" y="22"/>
                  </a:lnTo>
                  <a:lnTo>
                    <a:pt x="63" y="0"/>
                  </a:lnTo>
                  <a:lnTo>
                    <a:pt x="255" y="38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21" name="Freeform 65">
              <a:extLst>
                <a:ext uri="{FF2B5EF4-FFF2-40B4-BE49-F238E27FC236}">
                  <a16:creationId xmlns:a16="http://schemas.microsoft.com/office/drawing/2014/main" id="{18AC1E4F-BAAC-4032-97D3-BDB7020EB7C3}"/>
                </a:ext>
              </a:extLst>
            </p:cNvPr>
            <p:cNvSpPr>
              <a:spLocks/>
            </p:cNvSpPr>
            <p:nvPr/>
          </p:nvSpPr>
          <p:spPr bwMode="auto">
            <a:xfrm>
              <a:off x="2619" y="2276"/>
              <a:ext cx="107" cy="132"/>
            </a:xfrm>
            <a:custGeom>
              <a:avLst/>
              <a:gdLst>
                <a:gd name="T0" fmla="*/ 0 w 216"/>
                <a:gd name="T1" fmla="*/ 263 h 263"/>
                <a:gd name="T2" fmla="*/ 216 w 216"/>
                <a:gd name="T3" fmla="*/ 0 h 263"/>
                <a:gd name="T4" fmla="*/ 208 w 216"/>
                <a:gd name="T5" fmla="*/ 42 h 263"/>
                <a:gd name="T6" fmla="*/ 192 w 216"/>
                <a:gd name="T7" fmla="*/ 83 h 263"/>
                <a:gd name="T8" fmla="*/ 167 w 216"/>
                <a:gd name="T9" fmla="*/ 120 h 263"/>
                <a:gd name="T10" fmla="*/ 138 w 216"/>
                <a:gd name="T11" fmla="*/ 157 h 263"/>
                <a:gd name="T12" fmla="*/ 103 w 216"/>
                <a:gd name="T13" fmla="*/ 188 h 263"/>
                <a:gd name="T14" fmla="*/ 68 w 216"/>
                <a:gd name="T15" fmla="*/ 217 h 263"/>
                <a:gd name="T16" fmla="*/ 31 w 216"/>
                <a:gd name="T17" fmla="*/ 240 h 263"/>
                <a:gd name="T18" fmla="*/ 0 w 216"/>
                <a:gd name="T19" fmla="*/ 263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6" h="263">
                  <a:moveTo>
                    <a:pt x="0" y="263"/>
                  </a:moveTo>
                  <a:lnTo>
                    <a:pt x="216" y="0"/>
                  </a:lnTo>
                  <a:lnTo>
                    <a:pt x="208" y="42"/>
                  </a:lnTo>
                  <a:lnTo>
                    <a:pt x="192" y="83"/>
                  </a:lnTo>
                  <a:lnTo>
                    <a:pt x="167" y="120"/>
                  </a:lnTo>
                  <a:lnTo>
                    <a:pt x="138" y="157"/>
                  </a:lnTo>
                  <a:lnTo>
                    <a:pt x="103" y="188"/>
                  </a:lnTo>
                  <a:lnTo>
                    <a:pt x="68" y="217"/>
                  </a:lnTo>
                  <a:lnTo>
                    <a:pt x="31" y="240"/>
                  </a:lnTo>
                  <a:lnTo>
                    <a:pt x="0" y="263"/>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22" name="Freeform 66">
              <a:extLst>
                <a:ext uri="{FF2B5EF4-FFF2-40B4-BE49-F238E27FC236}">
                  <a16:creationId xmlns:a16="http://schemas.microsoft.com/office/drawing/2014/main" id="{33E093BF-6CC3-4CEB-95E6-041EC2E2BCA8}"/>
                </a:ext>
              </a:extLst>
            </p:cNvPr>
            <p:cNvSpPr>
              <a:spLocks/>
            </p:cNvSpPr>
            <p:nvPr/>
          </p:nvSpPr>
          <p:spPr bwMode="auto">
            <a:xfrm>
              <a:off x="1270" y="2480"/>
              <a:ext cx="96" cy="108"/>
            </a:xfrm>
            <a:custGeom>
              <a:avLst/>
              <a:gdLst>
                <a:gd name="T0" fmla="*/ 192 w 192"/>
                <a:gd name="T1" fmla="*/ 217 h 217"/>
                <a:gd name="T2" fmla="*/ 163 w 192"/>
                <a:gd name="T3" fmla="*/ 215 h 217"/>
                <a:gd name="T4" fmla="*/ 135 w 192"/>
                <a:gd name="T5" fmla="*/ 215 h 217"/>
                <a:gd name="T6" fmla="*/ 108 w 192"/>
                <a:gd name="T7" fmla="*/ 213 h 217"/>
                <a:gd name="T8" fmla="*/ 85 w 192"/>
                <a:gd name="T9" fmla="*/ 209 h 217"/>
                <a:gd name="T10" fmla="*/ 60 w 192"/>
                <a:gd name="T11" fmla="*/ 201 h 217"/>
                <a:gd name="T12" fmla="*/ 38 w 192"/>
                <a:gd name="T13" fmla="*/ 190 h 217"/>
                <a:gd name="T14" fmla="*/ 17 w 192"/>
                <a:gd name="T15" fmla="*/ 174 h 217"/>
                <a:gd name="T16" fmla="*/ 0 w 192"/>
                <a:gd name="T17" fmla="*/ 157 h 217"/>
                <a:gd name="T18" fmla="*/ 95 w 192"/>
                <a:gd name="T19" fmla="*/ 0 h 217"/>
                <a:gd name="T20" fmla="*/ 118 w 192"/>
                <a:gd name="T21" fmla="*/ 17 h 217"/>
                <a:gd name="T22" fmla="*/ 139 w 192"/>
                <a:gd name="T23" fmla="*/ 39 h 217"/>
                <a:gd name="T24" fmla="*/ 155 w 192"/>
                <a:gd name="T25" fmla="*/ 62 h 217"/>
                <a:gd name="T26" fmla="*/ 168 w 192"/>
                <a:gd name="T27" fmla="*/ 89 h 217"/>
                <a:gd name="T28" fmla="*/ 178 w 192"/>
                <a:gd name="T29" fmla="*/ 116 h 217"/>
                <a:gd name="T30" fmla="*/ 186 w 192"/>
                <a:gd name="T31" fmla="*/ 147 h 217"/>
                <a:gd name="T32" fmla="*/ 190 w 192"/>
                <a:gd name="T33" fmla="*/ 180 h 217"/>
                <a:gd name="T34" fmla="*/ 192 w 192"/>
                <a:gd name="T35" fmla="*/ 217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2" h="217">
                  <a:moveTo>
                    <a:pt x="192" y="217"/>
                  </a:moveTo>
                  <a:lnTo>
                    <a:pt x="163" y="215"/>
                  </a:lnTo>
                  <a:lnTo>
                    <a:pt x="135" y="215"/>
                  </a:lnTo>
                  <a:lnTo>
                    <a:pt x="108" y="213"/>
                  </a:lnTo>
                  <a:lnTo>
                    <a:pt x="85" y="209"/>
                  </a:lnTo>
                  <a:lnTo>
                    <a:pt x="60" y="201"/>
                  </a:lnTo>
                  <a:lnTo>
                    <a:pt x="38" y="190"/>
                  </a:lnTo>
                  <a:lnTo>
                    <a:pt x="17" y="174"/>
                  </a:lnTo>
                  <a:lnTo>
                    <a:pt x="0" y="157"/>
                  </a:lnTo>
                  <a:lnTo>
                    <a:pt x="95" y="0"/>
                  </a:lnTo>
                  <a:lnTo>
                    <a:pt x="118" y="17"/>
                  </a:lnTo>
                  <a:lnTo>
                    <a:pt x="139" y="39"/>
                  </a:lnTo>
                  <a:lnTo>
                    <a:pt x="155" y="62"/>
                  </a:lnTo>
                  <a:lnTo>
                    <a:pt x="168" y="89"/>
                  </a:lnTo>
                  <a:lnTo>
                    <a:pt x="178" y="116"/>
                  </a:lnTo>
                  <a:lnTo>
                    <a:pt x="186" y="147"/>
                  </a:lnTo>
                  <a:lnTo>
                    <a:pt x="190" y="180"/>
                  </a:lnTo>
                  <a:lnTo>
                    <a:pt x="192" y="21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23" name="Freeform 67">
              <a:extLst>
                <a:ext uri="{FF2B5EF4-FFF2-40B4-BE49-F238E27FC236}">
                  <a16:creationId xmlns:a16="http://schemas.microsoft.com/office/drawing/2014/main" id="{24DFE31A-A014-4958-8B75-750CB2BEE5E2}"/>
                </a:ext>
              </a:extLst>
            </p:cNvPr>
            <p:cNvSpPr>
              <a:spLocks/>
            </p:cNvSpPr>
            <p:nvPr/>
          </p:nvSpPr>
          <p:spPr bwMode="auto">
            <a:xfrm>
              <a:off x="1804" y="2384"/>
              <a:ext cx="395" cy="108"/>
            </a:xfrm>
            <a:custGeom>
              <a:avLst/>
              <a:gdLst>
                <a:gd name="T0" fmla="*/ 790 w 790"/>
                <a:gd name="T1" fmla="*/ 120 h 217"/>
                <a:gd name="T2" fmla="*/ 22 w 790"/>
                <a:gd name="T3" fmla="*/ 217 h 217"/>
                <a:gd name="T4" fmla="*/ 0 w 790"/>
                <a:gd name="T5" fmla="*/ 145 h 217"/>
                <a:gd name="T6" fmla="*/ 12 w 790"/>
                <a:gd name="T7" fmla="*/ 101 h 217"/>
                <a:gd name="T8" fmla="*/ 47 w 790"/>
                <a:gd name="T9" fmla="*/ 77 h 217"/>
                <a:gd name="T10" fmla="*/ 97 w 790"/>
                <a:gd name="T11" fmla="*/ 68 h 217"/>
                <a:gd name="T12" fmla="*/ 155 w 790"/>
                <a:gd name="T13" fmla="*/ 64 h 217"/>
                <a:gd name="T14" fmla="*/ 215 w 790"/>
                <a:gd name="T15" fmla="*/ 62 h 217"/>
                <a:gd name="T16" fmla="*/ 268 w 790"/>
                <a:gd name="T17" fmla="*/ 54 h 217"/>
                <a:gd name="T18" fmla="*/ 311 w 790"/>
                <a:gd name="T19" fmla="*/ 37 h 217"/>
                <a:gd name="T20" fmla="*/ 365 w 790"/>
                <a:gd name="T21" fmla="*/ 33 h 217"/>
                <a:gd name="T22" fmla="*/ 431 w 790"/>
                <a:gd name="T23" fmla="*/ 23 h 217"/>
                <a:gd name="T24" fmla="*/ 503 w 790"/>
                <a:gd name="T25" fmla="*/ 10 h 217"/>
                <a:gd name="T26" fmla="*/ 576 w 790"/>
                <a:gd name="T27" fmla="*/ 2 h 217"/>
                <a:gd name="T28" fmla="*/ 644 w 790"/>
                <a:gd name="T29" fmla="*/ 0 h 217"/>
                <a:gd name="T30" fmla="*/ 706 w 790"/>
                <a:gd name="T31" fmla="*/ 17 h 217"/>
                <a:gd name="T32" fmla="*/ 755 w 790"/>
                <a:gd name="T33" fmla="*/ 54 h 217"/>
                <a:gd name="T34" fmla="*/ 790 w 790"/>
                <a:gd name="T35" fmla="*/ 12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90" h="217">
                  <a:moveTo>
                    <a:pt x="790" y="120"/>
                  </a:moveTo>
                  <a:lnTo>
                    <a:pt x="22" y="217"/>
                  </a:lnTo>
                  <a:lnTo>
                    <a:pt x="0" y="145"/>
                  </a:lnTo>
                  <a:lnTo>
                    <a:pt x="12" y="101"/>
                  </a:lnTo>
                  <a:lnTo>
                    <a:pt x="47" y="77"/>
                  </a:lnTo>
                  <a:lnTo>
                    <a:pt x="97" y="68"/>
                  </a:lnTo>
                  <a:lnTo>
                    <a:pt x="155" y="64"/>
                  </a:lnTo>
                  <a:lnTo>
                    <a:pt x="215" y="62"/>
                  </a:lnTo>
                  <a:lnTo>
                    <a:pt x="268" y="54"/>
                  </a:lnTo>
                  <a:lnTo>
                    <a:pt x="311" y="37"/>
                  </a:lnTo>
                  <a:lnTo>
                    <a:pt x="365" y="33"/>
                  </a:lnTo>
                  <a:lnTo>
                    <a:pt x="431" y="23"/>
                  </a:lnTo>
                  <a:lnTo>
                    <a:pt x="503" y="10"/>
                  </a:lnTo>
                  <a:lnTo>
                    <a:pt x="576" y="2"/>
                  </a:lnTo>
                  <a:lnTo>
                    <a:pt x="644" y="0"/>
                  </a:lnTo>
                  <a:lnTo>
                    <a:pt x="706" y="17"/>
                  </a:lnTo>
                  <a:lnTo>
                    <a:pt x="755" y="54"/>
                  </a:lnTo>
                  <a:lnTo>
                    <a:pt x="790" y="12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24" name="Freeform 68">
              <a:extLst>
                <a:ext uri="{FF2B5EF4-FFF2-40B4-BE49-F238E27FC236}">
                  <a16:creationId xmlns:a16="http://schemas.microsoft.com/office/drawing/2014/main" id="{4E8F49CE-1CD1-4B72-9801-943C8569F9A7}"/>
                </a:ext>
              </a:extLst>
            </p:cNvPr>
            <p:cNvSpPr>
              <a:spLocks/>
            </p:cNvSpPr>
            <p:nvPr/>
          </p:nvSpPr>
          <p:spPr bwMode="auto">
            <a:xfrm>
              <a:off x="1809" y="2469"/>
              <a:ext cx="444" cy="92"/>
            </a:xfrm>
            <a:custGeom>
              <a:avLst/>
              <a:gdLst>
                <a:gd name="T0" fmla="*/ 888 w 888"/>
                <a:gd name="T1" fmla="*/ 107 h 185"/>
                <a:gd name="T2" fmla="*/ 770 w 888"/>
                <a:gd name="T3" fmla="*/ 113 h 185"/>
                <a:gd name="T4" fmla="*/ 653 w 888"/>
                <a:gd name="T5" fmla="*/ 130 h 185"/>
                <a:gd name="T6" fmla="*/ 537 w 888"/>
                <a:gd name="T7" fmla="*/ 152 h 185"/>
                <a:gd name="T8" fmla="*/ 425 w 888"/>
                <a:gd name="T9" fmla="*/ 173 h 185"/>
                <a:gd name="T10" fmla="*/ 312 w 888"/>
                <a:gd name="T11" fmla="*/ 185 h 185"/>
                <a:gd name="T12" fmla="*/ 205 w 888"/>
                <a:gd name="T13" fmla="*/ 181 h 185"/>
                <a:gd name="T14" fmla="*/ 99 w 888"/>
                <a:gd name="T15" fmla="*/ 157 h 185"/>
                <a:gd name="T16" fmla="*/ 0 w 888"/>
                <a:gd name="T17" fmla="*/ 107 h 185"/>
                <a:gd name="T18" fmla="*/ 105 w 888"/>
                <a:gd name="T19" fmla="*/ 86 h 185"/>
                <a:gd name="T20" fmla="*/ 221 w 888"/>
                <a:gd name="T21" fmla="*/ 59 h 185"/>
                <a:gd name="T22" fmla="*/ 343 w 888"/>
                <a:gd name="T23" fmla="*/ 31 h 185"/>
                <a:gd name="T24" fmla="*/ 469 w 888"/>
                <a:gd name="T25" fmla="*/ 10 h 185"/>
                <a:gd name="T26" fmla="*/ 589 w 888"/>
                <a:gd name="T27" fmla="*/ 0 h 185"/>
                <a:gd name="T28" fmla="*/ 704 w 888"/>
                <a:gd name="T29" fmla="*/ 8 h 185"/>
                <a:gd name="T30" fmla="*/ 805 w 888"/>
                <a:gd name="T31" fmla="*/ 41 h 185"/>
                <a:gd name="T32" fmla="*/ 888 w 888"/>
                <a:gd name="T33" fmla="*/ 107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8" h="185">
                  <a:moveTo>
                    <a:pt x="888" y="107"/>
                  </a:moveTo>
                  <a:lnTo>
                    <a:pt x="770" y="113"/>
                  </a:lnTo>
                  <a:lnTo>
                    <a:pt x="653" y="130"/>
                  </a:lnTo>
                  <a:lnTo>
                    <a:pt x="537" y="152"/>
                  </a:lnTo>
                  <a:lnTo>
                    <a:pt x="425" y="173"/>
                  </a:lnTo>
                  <a:lnTo>
                    <a:pt x="312" y="185"/>
                  </a:lnTo>
                  <a:lnTo>
                    <a:pt x="205" y="181"/>
                  </a:lnTo>
                  <a:lnTo>
                    <a:pt x="99" y="157"/>
                  </a:lnTo>
                  <a:lnTo>
                    <a:pt x="0" y="107"/>
                  </a:lnTo>
                  <a:lnTo>
                    <a:pt x="105" y="86"/>
                  </a:lnTo>
                  <a:lnTo>
                    <a:pt x="221" y="59"/>
                  </a:lnTo>
                  <a:lnTo>
                    <a:pt x="343" y="31"/>
                  </a:lnTo>
                  <a:lnTo>
                    <a:pt x="469" y="10"/>
                  </a:lnTo>
                  <a:lnTo>
                    <a:pt x="589" y="0"/>
                  </a:lnTo>
                  <a:lnTo>
                    <a:pt x="704" y="8"/>
                  </a:lnTo>
                  <a:lnTo>
                    <a:pt x="805" y="41"/>
                  </a:lnTo>
                  <a:lnTo>
                    <a:pt x="888" y="10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25" name="Freeform 69">
              <a:extLst>
                <a:ext uri="{FF2B5EF4-FFF2-40B4-BE49-F238E27FC236}">
                  <a16:creationId xmlns:a16="http://schemas.microsoft.com/office/drawing/2014/main" id="{62C1AD30-78BD-4196-B523-38FD35D3747C}"/>
                </a:ext>
              </a:extLst>
            </p:cNvPr>
            <p:cNvSpPr>
              <a:spLocks/>
            </p:cNvSpPr>
            <p:nvPr/>
          </p:nvSpPr>
          <p:spPr bwMode="auto">
            <a:xfrm>
              <a:off x="2007" y="2559"/>
              <a:ext cx="252" cy="46"/>
            </a:xfrm>
            <a:custGeom>
              <a:avLst/>
              <a:gdLst>
                <a:gd name="T0" fmla="*/ 492 w 504"/>
                <a:gd name="T1" fmla="*/ 21 h 91"/>
                <a:gd name="T2" fmla="*/ 504 w 504"/>
                <a:gd name="T3" fmla="*/ 9 h 91"/>
                <a:gd name="T4" fmla="*/ 444 w 504"/>
                <a:gd name="T5" fmla="*/ 27 h 91"/>
                <a:gd name="T6" fmla="*/ 382 w 504"/>
                <a:gd name="T7" fmla="*/ 48 h 91"/>
                <a:gd name="T8" fmla="*/ 318 w 504"/>
                <a:gd name="T9" fmla="*/ 66 h 91"/>
                <a:gd name="T10" fmla="*/ 256 w 504"/>
                <a:gd name="T11" fmla="*/ 83 h 91"/>
                <a:gd name="T12" fmla="*/ 190 w 504"/>
                <a:gd name="T13" fmla="*/ 91 h 91"/>
                <a:gd name="T14" fmla="*/ 126 w 504"/>
                <a:gd name="T15" fmla="*/ 91 h 91"/>
                <a:gd name="T16" fmla="*/ 62 w 504"/>
                <a:gd name="T17" fmla="*/ 79 h 91"/>
                <a:gd name="T18" fmla="*/ 0 w 504"/>
                <a:gd name="T19" fmla="*/ 58 h 91"/>
                <a:gd name="T20" fmla="*/ 52 w 504"/>
                <a:gd name="T21" fmla="*/ 42 h 91"/>
                <a:gd name="T22" fmla="*/ 110 w 504"/>
                <a:gd name="T23" fmla="*/ 29 h 91"/>
                <a:gd name="T24" fmla="*/ 174 w 504"/>
                <a:gd name="T25" fmla="*/ 15 h 91"/>
                <a:gd name="T26" fmla="*/ 240 w 504"/>
                <a:gd name="T27" fmla="*/ 7 h 91"/>
                <a:gd name="T28" fmla="*/ 306 w 504"/>
                <a:gd name="T29" fmla="*/ 0 h 91"/>
                <a:gd name="T30" fmla="*/ 372 w 504"/>
                <a:gd name="T31" fmla="*/ 0 h 91"/>
                <a:gd name="T32" fmla="*/ 434 w 504"/>
                <a:gd name="T33" fmla="*/ 6 h 91"/>
                <a:gd name="T34" fmla="*/ 492 w 504"/>
                <a:gd name="T35" fmla="*/ 2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04" h="91">
                  <a:moveTo>
                    <a:pt x="492" y="21"/>
                  </a:moveTo>
                  <a:lnTo>
                    <a:pt x="504" y="9"/>
                  </a:lnTo>
                  <a:lnTo>
                    <a:pt x="444" y="27"/>
                  </a:lnTo>
                  <a:lnTo>
                    <a:pt x="382" y="48"/>
                  </a:lnTo>
                  <a:lnTo>
                    <a:pt x="318" y="66"/>
                  </a:lnTo>
                  <a:lnTo>
                    <a:pt x="256" y="83"/>
                  </a:lnTo>
                  <a:lnTo>
                    <a:pt x="190" y="91"/>
                  </a:lnTo>
                  <a:lnTo>
                    <a:pt x="126" y="91"/>
                  </a:lnTo>
                  <a:lnTo>
                    <a:pt x="62" y="79"/>
                  </a:lnTo>
                  <a:lnTo>
                    <a:pt x="0" y="58"/>
                  </a:lnTo>
                  <a:lnTo>
                    <a:pt x="52" y="42"/>
                  </a:lnTo>
                  <a:lnTo>
                    <a:pt x="110" y="29"/>
                  </a:lnTo>
                  <a:lnTo>
                    <a:pt x="174" y="15"/>
                  </a:lnTo>
                  <a:lnTo>
                    <a:pt x="240" y="7"/>
                  </a:lnTo>
                  <a:lnTo>
                    <a:pt x="306" y="0"/>
                  </a:lnTo>
                  <a:lnTo>
                    <a:pt x="372" y="0"/>
                  </a:lnTo>
                  <a:lnTo>
                    <a:pt x="434" y="6"/>
                  </a:lnTo>
                  <a:lnTo>
                    <a:pt x="492" y="21"/>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26" name="Freeform 70">
              <a:extLst>
                <a:ext uri="{FF2B5EF4-FFF2-40B4-BE49-F238E27FC236}">
                  <a16:creationId xmlns:a16="http://schemas.microsoft.com/office/drawing/2014/main" id="{5F8B012E-BCD5-4923-BBC1-6BA599D26B28}"/>
                </a:ext>
              </a:extLst>
            </p:cNvPr>
            <p:cNvSpPr>
              <a:spLocks/>
            </p:cNvSpPr>
            <p:nvPr/>
          </p:nvSpPr>
          <p:spPr bwMode="auto">
            <a:xfrm>
              <a:off x="2600" y="2253"/>
              <a:ext cx="600" cy="492"/>
            </a:xfrm>
            <a:custGeom>
              <a:avLst/>
              <a:gdLst>
                <a:gd name="T0" fmla="*/ 734 w 1201"/>
                <a:gd name="T1" fmla="*/ 23 h 985"/>
                <a:gd name="T2" fmla="*/ 766 w 1201"/>
                <a:gd name="T3" fmla="*/ 50 h 985"/>
                <a:gd name="T4" fmla="*/ 801 w 1201"/>
                <a:gd name="T5" fmla="*/ 80 h 985"/>
                <a:gd name="T6" fmla="*/ 836 w 1201"/>
                <a:gd name="T7" fmla="*/ 109 h 985"/>
                <a:gd name="T8" fmla="*/ 873 w 1201"/>
                <a:gd name="T9" fmla="*/ 140 h 985"/>
                <a:gd name="T10" fmla="*/ 908 w 1201"/>
                <a:gd name="T11" fmla="*/ 167 h 985"/>
                <a:gd name="T12" fmla="*/ 947 w 1201"/>
                <a:gd name="T13" fmla="*/ 194 h 985"/>
                <a:gd name="T14" fmla="*/ 988 w 1201"/>
                <a:gd name="T15" fmla="*/ 215 h 985"/>
                <a:gd name="T16" fmla="*/ 1032 w 1201"/>
                <a:gd name="T17" fmla="*/ 239 h 985"/>
                <a:gd name="T18" fmla="*/ 1048 w 1201"/>
                <a:gd name="T19" fmla="*/ 277 h 985"/>
                <a:gd name="T20" fmla="*/ 1069 w 1201"/>
                <a:gd name="T21" fmla="*/ 316 h 985"/>
                <a:gd name="T22" fmla="*/ 1090 w 1201"/>
                <a:gd name="T23" fmla="*/ 355 h 985"/>
                <a:gd name="T24" fmla="*/ 1114 w 1201"/>
                <a:gd name="T25" fmla="*/ 396 h 985"/>
                <a:gd name="T26" fmla="*/ 1133 w 1201"/>
                <a:gd name="T27" fmla="*/ 434 h 985"/>
                <a:gd name="T28" fmla="*/ 1147 w 1201"/>
                <a:gd name="T29" fmla="*/ 475 h 985"/>
                <a:gd name="T30" fmla="*/ 1154 w 1201"/>
                <a:gd name="T31" fmla="*/ 516 h 985"/>
                <a:gd name="T32" fmla="*/ 1152 w 1201"/>
                <a:gd name="T33" fmla="*/ 562 h 985"/>
                <a:gd name="T34" fmla="*/ 1201 w 1201"/>
                <a:gd name="T35" fmla="*/ 743 h 985"/>
                <a:gd name="T36" fmla="*/ 1110 w 1201"/>
                <a:gd name="T37" fmla="*/ 818 h 985"/>
                <a:gd name="T38" fmla="*/ 1017 w 1201"/>
                <a:gd name="T39" fmla="*/ 878 h 985"/>
                <a:gd name="T40" fmla="*/ 914 w 1201"/>
                <a:gd name="T41" fmla="*/ 925 h 985"/>
                <a:gd name="T42" fmla="*/ 809 w 1201"/>
                <a:gd name="T43" fmla="*/ 958 h 985"/>
                <a:gd name="T44" fmla="*/ 699 w 1201"/>
                <a:gd name="T45" fmla="*/ 977 h 985"/>
                <a:gd name="T46" fmla="*/ 584 w 1201"/>
                <a:gd name="T47" fmla="*/ 985 h 985"/>
                <a:gd name="T48" fmla="*/ 468 w 1201"/>
                <a:gd name="T49" fmla="*/ 981 h 985"/>
                <a:gd name="T50" fmla="*/ 350 w 1201"/>
                <a:gd name="T51" fmla="*/ 969 h 985"/>
                <a:gd name="T52" fmla="*/ 313 w 1201"/>
                <a:gd name="T53" fmla="*/ 935 h 985"/>
                <a:gd name="T54" fmla="*/ 284 w 1201"/>
                <a:gd name="T55" fmla="*/ 898 h 985"/>
                <a:gd name="T56" fmla="*/ 253 w 1201"/>
                <a:gd name="T57" fmla="*/ 861 h 985"/>
                <a:gd name="T58" fmla="*/ 223 w 1201"/>
                <a:gd name="T59" fmla="*/ 828 h 985"/>
                <a:gd name="T60" fmla="*/ 190 w 1201"/>
                <a:gd name="T61" fmla="*/ 795 h 985"/>
                <a:gd name="T62" fmla="*/ 156 w 1201"/>
                <a:gd name="T63" fmla="*/ 770 h 985"/>
                <a:gd name="T64" fmla="*/ 117 w 1201"/>
                <a:gd name="T65" fmla="*/ 750 h 985"/>
                <a:gd name="T66" fmla="*/ 72 w 1201"/>
                <a:gd name="T67" fmla="*/ 743 h 985"/>
                <a:gd name="T68" fmla="*/ 57 w 1201"/>
                <a:gd name="T69" fmla="*/ 694 h 985"/>
                <a:gd name="T70" fmla="*/ 49 w 1201"/>
                <a:gd name="T71" fmla="*/ 644 h 985"/>
                <a:gd name="T72" fmla="*/ 43 w 1201"/>
                <a:gd name="T73" fmla="*/ 591 h 985"/>
                <a:gd name="T74" fmla="*/ 41 w 1201"/>
                <a:gd name="T75" fmla="*/ 541 h 985"/>
                <a:gd name="T76" fmla="*/ 35 w 1201"/>
                <a:gd name="T77" fmla="*/ 489 h 985"/>
                <a:gd name="T78" fmla="*/ 30 w 1201"/>
                <a:gd name="T79" fmla="*/ 440 h 985"/>
                <a:gd name="T80" fmla="*/ 18 w 1201"/>
                <a:gd name="T81" fmla="*/ 396 h 985"/>
                <a:gd name="T82" fmla="*/ 0 w 1201"/>
                <a:gd name="T83" fmla="*/ 359 h 985"/>
                <a:gd name="T84" fmla="*/ 26 w 1201"/>
                <a:gd name="T85" fmla="*/ 273 h 985"/>
                <a:gd name="T86" fmla="*/ 82 w 1201"/>
                <a:gd name="T87" fmla="*/ 177 h 985"/>
                <a:gd name="T88" fmla="*/ 156 w 1201"/>
                <a:gd name="T89" fmla="*/ 105 h 985"/>
                <a:gd name="T90" fmla="*/ 239 w 1201"/>
                <a:gd name="T91" fmla="*/ 52 h 985"/>
                <a:gd name="T92" fmla="*/ 334 w 1201"/>
                <a:gd name="T93" fmla="*/ 21 h 985"/>
                <a:gd name="T94" fmla="*/ 431 w 1201"/>
                <a:gd name="T95" fmla="*/ 2 h 985"/>
                <a:gd name="T96" fmla="*/ 534 w 1201"/>
                <a:gd name="T97" fmla="*/ 0 h 985"/>
                <a:gd name="T98" fmla="*/ 635 w 1201"/>
                <a:gd name="T99" fmla="*/ 6 h 985"/>
                <a:gd name="T100" fmla="*/ 734 w 1201"/>
                <a:gd name="T101" fmla="*/ 23 h 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01" h="985">
                  <a:moveTo>
                    <a:pt x="734" y="23"/>
                  </a:moveTo>
                  <a:lnTo>
                    <a:pt x="766" y="50"/>
                  </a:lnTo>
                  <a:lnTo>
                    <a:pt x="801" y="80"/>
                  </a:lnTo>
                  <a:lnTo>
                    <a:pt x="836" y="109"/>
                  </a:lnTo>
                  <a:lnTo>
                    <a:pt x="873" y="140"/>
                  </a:lnTo>
                  <a:lnTo>
                    <a:pt x="908" y="167"/>
                  </a:lnTo>
                  <a:lnTo>
                    <a:pt x="947" y="194"/>
                  </a:lnTo>
                  <a:lnTo>
                    <a:pt x="988" y="215"/>
                  </a:lnTo>
                  <a:lnTo>
                    <a:pt x="1032" y="239"/>
                  </a:lnTo>
                  <a:lnTo>
                    <a:pt x="1048" y="277"/>
                  </a:lnTo>
                  <a:lnTo>
                    <a:pt x="1069" y="316"/>
                  </a:lnTo>
                  <a:lnTo>
                    <a:pt x="1090" y="355"/>
                  </a:lnTo>
                  <a:lnTo>
                    <a:pt x="1114" y="396"/>
                  </a:lnTo>
                  <a:lnTo>
                    <a:pt x="1133" y="434"/>
                  </a:lnTo>
                  <a:lnTo>
                    <a:pt x="1147" y="475"/>
                  </a:lnTo>
                  <a:lnTo>
                    <a:pt x="1154" y="516"/>
                  </a:lnTo>
                  <a:lnTo>
                    <a:pt x="1152" y="562"/>
                  </a:lnTo>
                  <a:lnTo>
                    <a:pt x="1201" y="743"/>
                  </a:lnTo>
                  <a:lnTo>
                    <a:pt x="1110" y="818"/>
                  </a:lnTo>
                  <a:lnTo>
                    <a:pt x="1017" y="878"/>
                  </a:lnTo>
                  <a:lnTo>
                    <a:pt x="914" y="925"/>
                  </a:lnTo>
                  <a:lnTo>
                    <a:pt x="809" y="958"/>
                  </a:lnTo>
                  <a:lnTo>
                    <a:pt x="699" y="977"/>
                  </a:lnTo>
                  <a:lnTo>
                    <a:pt x="584" y="985"/>
                  </a:lnTo>
                  <a:lnTo>
                    <a:pt x="468" y="981"/>
                  </a:lnTo>
                  <a:lnTo>
                    <a:pt x="350" y="969"/>
                  </a:lnTo>
                  <a:lnTo>
                    <a:pt x="313" y="935"/>
                  </a:lnTo>
                  <a:lnTo>
                    <a:pt x="284" y="898"/>
                  </a:lnTo>
                  <a:lnTo>
                    <a:pt x="253" y="861"/>
                  </a:lnTo>
                  <a:lnTo>
                    <a:pt x="223" y="828"/>
                  </a:lnTo>
                  <a:lnTo>
                    <a:pt x="190" y="795"/>
                  </a:lnTo>
                  <a:lnTo>
                    <a:pt x="156" y="770"/>
                  </a:lnTo>
                  <a:lnTo>
                    <a:pt x="117" y="750"/>
                  </a:lnTo>
                  <a:lnTo>
                    <a:pt x="72" y="743"/>
                  </a:lnTo>
                  <a:lnTo>
                    <a:pt x="57" y="694"/>
                  </a:lnTo>
                  <a:lnTo>
                    <a:pt x="49" y="644"/>
                  </a:lnTo>
                  <a:lnTo>
                    <a:pt x="43" y="591"/>
                  </a:lnTo>
                  <a:lnTo>
                    <a:pt x="41" y="541"/>
                  </a:lnTo>
                  <a:lnTo>
                    <a:pt x="35" y="489"/>
                  </a:lnTo>
                  <a:lnTo>
                    <a:pt x="30" y="440"/>
                  </a:lnTo>
                  <a:lnTo>
                    <a:pt x="18" y="396"/>
                  </a:lnTo>
                  <a:lnTo>
                    <a:pt x="0" y="359"/>
                  </a:lnTo>
                  <a:lnTo>
                    <a:pt x="26" y="273"/>
                  </a:lnTo>
                  <a:lnTo>
                    <a:pt x="82" y="177"/>
                  </a:lnTo>
                  <a:lnTo>
                    <a:pt x="156" y="105"/>
                  </a:lnTo>
                  <a:lnTo>
                    <a:pt x="239" y="52"/>
                  </a:lnTo>
                  <a:lnTo>
                    <a:pt x="334" y="21"/>
                  </a:lnTo>
                  <a:lnTo>
                    <a:pt x="431" y="2"/>
                  </a:lnTo>
                  <a:lnTo>
                    <a:pt x="534" y="0"/>
                  </a:lnTo>
                  <a:lnTo>
                    <a:pt x="635" y="6"/>
                  </a:lnTo>
                  <a:lnTo>
                    <a:pt x="734"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27" name="Freeform 71">
              <a:extLst>
                <a:ext uri="{FF2B5EF4-FFF2-40B4-BE49-F238E27FC236}">
                  <a16:creationId xmlns:a16="http://schemas.microsoft.com/office/drawing/2014/main" id="{E3D89A17-0932-4708-8E5B-2146671E9233}"/>
                </a:ext>
              </a:extLst>
            </p:cNvPr>
            <p:cNvSpPr>
              <a:spLocks/>
            </p:cNvSpPr>
            <p:nvPr/>
          </p:nvSpPr>
          <p:spPr bwMode="auto">
            <a:xfrm>
              <a:off x="2715" y="2312"/>
              <a:ext cx="186" cy="78"/>
            </a:xfrm>
            <a:custGeom>
              <a:avLst/>
              <a:gdLst>
                <a:gd name="T0" fmla="*/ 373 w 373"/>
                <a:gd name="T1" fmla="*/ 84 h 155"/>
                <a:gd name="T2" fmla="*/ 324 w 373"/>
                <a:gd name="T3" fmla="*/ 155 h 155"/>
                <a:gd name="T4" fmla="*/ 0 w 373"/>
                <a:gd name="T5" fmla="*/ 84 h 155"/>
                <a:gd name="T6" fmla="*/ 2 w 373"/>
                <a:gd name="T7" fmla="*/ 72 h 155"/>
                <a:gd name="T8" fmla="*/ 10 w 373"/>
                <a:gd name="T9" fmla="*/ 60 h 155"/>
                <a:gd name="T10" fmla="*/ 22 w 373"/>
                <a:gd name="T11" fmla="*/ 49 h 155"/>
                <a:gd name="T12" fmla="*/ 39 w 373"/>
                <a:gd name="T13" fmla="*/ 37 h 155"/>
                <a:gd name="T14" fmla="*/ 57 w 373"/>
                <a:gd name="T15" fmla="*/ 24 h 155"/>
                <a:gd name="T16" fmla="*/ 74 w 373"/>
                <a:gd name="T17" fmla="*/ 14 h 155"/>
                <a:gd name="T18" fmla="*/ 91 w 373"/>
                <a:gd name="T19" fmla="*/ 4 h 155"/>
                <a:gd name="T20" fmla="*/ 109 w 373"/>
                <a:gd name="T21" fmla="*/ 0 h 155"/>
                <a:gd name="T22" fmla="*/ 142 w 373"/>
                <a:gd name="T23" fmla="*/ 0 h 155"/>
                <a:gd name="T24" fmla="*/ 177 w 373"/>
                <a:gd name="T25" fmla="*/ 8 h 155"/>
                <a:gd name="T26" fmla="*/ 210 w 373"/>
                <a:gd name="T27" fmla="*/ 18 h 155"/>
                <a:gd name="T28" fmla="*/ 243 w 373"/>
                <a:gd name="T29" fmla="*/ 33 h 155"/>
                <a:gd name="T30" fmla="*/ 274 w 373"/>
                <a:gd name="T31" fmla="*/ 45 h 155"/>
                <a:gd name="T32" fmla="*/ 307 w 373"/>
                <a:gd name="T33" fmla="*/ 60 h 155"/>
                <a:gd name="T34" fmla="*/ 340 w 373"/>
                <a:gd name="T35" fmla="*/ 72 h 155"/>
                <a:gd name="T36" fmla="*/ 373 w 373"/>
                <a:gd name="T37" fmla="*/ 8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3" h="155">
                  <a:moveTo>
                    <a:pt x="373" y="84"/>
                  </a:moveTo>
                  <a:lnTo>
                    <a:pt x="324" y="155"/>
                  </a:lnTo>
                  <a:lnTo>
                    <a:pt x="0" y="84"/>
                  </a:lnTo>
                  <a:lnTo>
                    <a:pt x="2" y="72"/>
                  </a:lnTo>
                  <a:lnTo>
                    <a:pt x="10" y="60"/>
                  </a:lnTo>
                  <a:lnTo>
                    <a:pt x="22" y="49"/>
                  </a:lnTo>
                  <a:lnTo>
                    <a:pt x="39" y="37"/>
                  </a:lnTo>
                  <a:lnTo>
                    <a:pt x="57" y="24"/>
                  </a:lnTo>
                  <a:lnTo>
                    <a:pt x="74" y="14"/>
                  </a:lnTo>
                  <a:lnTo>
                    <a:pt x="91" y="4"/>
                  </a:lnTo>
                  <a:lnTo>
                    <a:pt x="109" y="0"/>
                  </a:lnTo>
                  <a:lnTo>
                    <a:pt x="142" y="0"/>
                  </a:lnTo>
                  <a:lnTo>
                    <a:pt x="177" y="8"/>
                  </a:lnTo>
                  <a:lnTo>
                    <a:pt x="210" y="18"/>
                  </a:lnTo>
                  <a:lnTo>
                    <a:pt x="243" y="33"/>
                  </a:lnTo>
                  <a:lnTo>
                    <a:pt x="274" y="45"/>
                  </a:lnTo>
                  <a:lnTo>
                    <a:pt x="307" y="60"/>
                  </a:lnTo>
                  <a:lnTo>
                    <a:pt x="340" y="72"/>
                  </a:lnTo>
                  <a:lnTo>
                    <a:pt x="373" y="8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28" name="Freeform 72">
              <a:extLst>
                <a:ext uri="{FF2B5EF4-FFF2-40B4-BE49-F238E27FC236}">
                  <a16:creationId xmlns:a16="http://schemas.microsoft.com/office/drawing/2014/main" id="{A7AD145A-E306-4C18-9530-622CAD78249F}"/>
                </a:ext>
              </a:extLst>
            </p:cNvPr>
            <p:cNvSpPr>
              <a:spLocks/>
            </p:cNvSpPr>
            <p:nvPr/>
          </p:nvSpPr>
          <p:spPr bwMode="auto">
            <a:xfrm>
              <a:off x="2882" y="2342"/>
              <a:ext cx="234" cy="210"/>
            </a:xfrm>
            <a:custGeom>
              <a:avLst/>
              <a:gdLst>
                <a:gd name="T0" fmla="*/ 467 w 467"/>
                <a:gd name="T1" fmla="*/ 313 h 419"/>
                <a:gd name="T2" fmla="*/ 459 w 467"/>
                <a:gd name="T3" fmla="*/ 336 h 419"/>
                <a:gd name="T4" fmla="*/ 448 w 467"/>
                <a:gd name="T5" fmla="*/ 355 h 419"/>
                <a:gd name="T6" fmla="*/ 430 w 467"/>
                <a:gd name="T7" fmla="*/ 369 h 419"/>
                <a:gd name="T8" fmla="*/ 415 w 467"/>
                <a:gd name="T9" fmla="*/ 382 h 419"/>
                <a:gd name="T10" fmla="*/ 393 w 467"/>
                <a:gd name="T11" fmla="*/ 392 h 419"/>
                <a:gd name="T12" fmla="*/ 374 w 467"/>
                <a:gd name="T13" fmla="*/ 402 h 419"/>
                <a:gd name="T14" fmla="*/ 353 w 467"/>
                <a:gd name="T15" fmla="*/ 410 h 419"/>
                <a:gd name="T16" fmla="*/ 335 w 467"/>
                <a:gd name="T17" fmla="*/ 419 h 419"/>
                <a:gd name="T18" fmla="*/ 289 w 467"/>
                <a:gd name="T19" fmla="*/ 415 h 419"/>
                <a:gd name="T20" fmla="*/ 246 w 467"/>
                <a:gd name="T21" fmla="*/ 408 h 419"/>
                <a:gd name="T22" fmla="*/ 203 w 467"/>
                <a:gd name="T23" fmla="*/ 396 h 419"/>
                <a:gd name="T24" fmla="*/ 163 w 467"/>
                <a:gd name="T25" fmla="*/ 382 h 419"/>
                <a:gd name="T26" fmla="*/ 120 w 467"/>
                <a:gd name="T27" fmla="*/ 363 h 419"/>
                <a:gd name="T28" fmla="*/ 79 w 467"/>
                <a:gd name="T29" fmla="*/ 344 h 419"/>
                <a:gd name="T30" fmla="*/ 39 w 467"/>
                <a:gd name="T31" fmla="*/ 322 h 419"/>
                <a:gd name="T32" fmla="*/ 0 w 467"/>
                <a:gd name="T33" fmla="*/ 301 h 419"/>
                <a:gd name="T34" fmla="*/ 180 w 467"/>
                <a:gd name="T35" fmla="*/ 0 h 419"/>
                <a:gd name="T36" fmla="*/ 217 w 467"/>
                <a:gd name="T37" fmla="*/ 28 h 419"/>
                <a:gd name="T38" fmla="*/ 262 w 467"/>
                <a:gd name="T39" fmla="*/ 57 h 419"/>
                <a:gd name="T40" fmla="*/ 308 w 467"/>
                <a:gd name="T41" fmla="*/ 86 h 419"/>
                <a:gd name="T42" fmla="*/ 355 w 467"/>
                <a:gd name="T43" fmla="*/ 119 h 419"/>
                <a:gd name="T44" fmla="*/ 395 w 467"/>
                <a:gd name="T45" fmla="*/ 156 h 419"/>
                <a:gd name="T46" fmla="*/ 430 w 467"/>
                <a:gd name="T47" fmla="*/ 198 h 419"/>
                <a:gd name="T48" fmla="*/ 454 w 467"/>
                <a:gd name="T49" fmla="*/ 249 h 419"/>
                <a:gd name="T50" fmla="*/ 467 w 467"/>
                <a:gd name="T51" fmla="*/ 313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7" h="419">
                  <a:moveTo>
                    <a:pt x="467" y="313"/>
                  </a:moveTo>
                  <a:lnTo>
                    <a:pt x="459" y="336"/>
                  </a:lnTo>
                  <a:lnTo>
                    <a:pt x="448" y="355"/>
                  </a:lnTo>
                  <a:lnTo>
                    <a:pt x="430" y="369"/>
                  </a:lnTo>
                  <a:lnTo>
                    <a:pt x="415" y="382"/>
                  </a:lnTo>
                  <a:lnTo>
                    <a:pt x="393" y="392"/>
                  </a:lnTo>
                  <a:lnTo>
                    <a:pt x="374" y="402"/>
                  </a:lnTo>
                  <a:lnTo>
                    <a:pt x="353" y="410"/>
                  </a:lnTo>
                  <a:lnTo>
                    <a:pt x="335" y="419"/>
                  </a:lnTo>
                  <a:lnTo>
                    <a:pt x="289" y="415"/>
                  </a:lnTo>
                  <a:lnTo>
                    <a:pt x="246" y="408"/>
                  </a:lnTo>
                  <a:lnTo>
                    <a:pt x="203" y="396"/>
                  </a:lnTo>
                  <a:lnTo>
                    <a:pt x="163" y="382"/>
                  </a:lnTo>
                  <a:lnTo>
                    <a:pt x="120" y="363"/>
                  </a:lnTo>
                  <a:lnTo>
                    <a:pt x="79" y="344"/>
                  </a:lnTo>
                  <a:lnTo>
                    <a:pt x="39" y="322"/>
                  </a:lnTo>
                  <a:lnTo>
                    <a:pt x="0" y="301"/>
                  </a:lnTo>
                  <a:lnTo>
                    <a:pt x="180" y="0"/>
                  </a:lnTo>
                  <a:lnTo>
                    <a:pt x="217" y="28"/>
                  </a:lnTo>
                  <a:lnTo>
                    <a:pt x="262" y="57"/>
                  </a:lnTo>
                  <a:lnTo>
                    <a:pt x="308" y="86"/>
                  </a:lnTo>
                  <a:lnTo>
                    <a:pt x="355" y="119"/>
                  </a:lnTo>
                  <a:lnTo>
                    <a:pt x="395" y="156"/>
                  </a:lnTo>
                  <a:lnTo>
                    <a:pt x="430" y="198"/>
                  </a:lnTo>
                  <a:lnTo>
                    <a:pt x="454" y="249"/>
                  </a:lnTo>
                  <a:lnTo>
                    <a:pt x="467" y="313"/>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29" name="Freeform 73">
              <a:extLst>
                <a:ext uri="{FF2B5EF4-FFF2-40B4-BE49-F238E27FC236}">
                  <a16:creationId xmlns:a16="http://schemas.microsoft.com/office/drawing/2014/main" id="{7F776CD5-0D73-4433-B987-FE6745759216}"/>
                </a:ext>
              </a:extLst>
            </p:cNvPr>
            <p:cNvSpPr>
              <a:spLocks/>
            </p:cNvSpPr>
            <p:nvPr/>
          </p:nvSpPr>
          <p:spPr bwMode="auto">
            <a:xfrm>
              <a:off x="2660" y="2378"/>
              <a:ext cx="198" cy="69"/>
            </a:xfrm>
            <a:custGeom>
              <a:avLst/>
              <a:gdLst>
                <a:gd name="T0" fmla="*/ 395 w 395"/>
                <a:gd name="T1" fmla="*/ 97 h 138"/>
                <a:gd name="T2" fmla="*/ 345 w 395"/>
                <a:gd name="T3" fmla="*/ 124 h 138"/>
                <a:gd name="T4" fmla="*/ 296 w 395"/>
                <a:gd name="T5" fmla="*/ 138 h 138"/>
                <a:gd name="T6" fmla="*/ 248 w 395"/>
                <a:gd name="T7" fmla="*/ 136 h 138"/>
                <a:gd name="T8" fmla="*/ 201 w 395"/>
                <a:gd name="T9" fmla="*/ 128 h 138"/>
                <a:gd name="T10" fmla="*/ 151 w 395"/>
                <a:gd name="T11" fmla="*/ 111 h 138"/>
                <a:gd name="T12" fmla="*/ 102 w 395"/>
                <a:gd name="T13" fmla="*/ 95 h 138"/>
                <a:gd name="T14" fmla="*/ 50 w 395"/>
                <a:gd name="T15" fmla="*/ 80 h 138"/>
                <a:gd name="T16" fmla="*/ 0 w 395"/>
                <a:gd name="T17" fmla="*/ 72 h 138"/>
                <a:gd name="T18" fmla="*/ 48 w 395"/>
                <a:gd name="T19" fmla="*/ 0 h 138"/>
                <a:gd name="T20" fmla="*/ 395 w 395"/>
                <a:gd name="T21" fmla="*/ 9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5" h="138">
                  <a:moveTo>
                    <a:pt x="395" y="97"/>
                  </a:moveTo>
                  <a:lnTo>
                    <a:pt x="345" y="124"/>
                  </a:lnTo>
                  <a:lnTo>
                    <a:pt x="296" y="138"/>
                  </a:lnTo>
                  <a:lnTo>
                    <a:pt x="248" y="136"/>
                  </a:lnTo>
                  <a:lnTo>
                    <a:pt x="201" y="128"/>
                  </a:lnTo>
                  <a:lnTo>
                    <a:pt x="151" y="111"/>
                  </a:lnTo>
                  <a:lnTo>
                    <a:pt x="102" y="95"/>
                  </a:lnTo>
                  <a:lnTo>
                    <a:pt x="50" y="80"/>
                  </a:lnTo>
                  <a:lnTo>
                    <a:pt x="0" y="72"/>
                  </a:lnTo>
                  <a:lnTo>
                    <a:pt x="48" y="0"/>
                  </a:lnTo>
                  <a:lnTo>
                    <a:pt x="395" y="9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30" name="Freeform 74">
              <a:extLst>
                <a:ext uri="{FF2B5EF4-FFF2-40B4-BE49-F238E27FC236}">
                  <a16:creationId xmlns:a16="http://schemas.microsoft.com/office/drawing/2014/main" id="{2B936D7C-68BC-4846-A57D-D3667F8C4946}"/>
                </a:ext>
              </a:extLst>
            </p:cNvPr>
            <p:cNvSpPr>
              <a:spLocks/>
            </p:cNvSpPr>
            <p:nvPr/>
          </p:nvSpPr>
          <p:spPr bwMode="auto">
            <a:xfrm>
              <a:off x="2664" y="2456"/>
              <a:ext cx="141" cy="53"/>
            </a:xfrm>
            <a:custGeom>
              <a:avLst/>
              <a:gdLst>
                <a:gd name="T0" fmla="*/ 282 w 282"/>
                <a:gd name="T1" fmla="*/ 60 h 107"/>
                <a:gd name="T2" fmla="*/ 258 w 282"/>
                <a:gd name="T3" fmla="*/ 80 h 107"/>
                <a:gd name="T4" fmla="*/ 220 w 282"/>
                <a:gd name="T5" fmla="*/ 95 h 107"/>
                <a:gd name="T6" fmla="*/ 167 w 282"/>
                <a:gd name="T7" fmla="*/ 103 h 107"/>
                <a:gd name="T8" fmla="*/ 115 w 282"/>
                <a:gd name="T9" fmla="*/ 107 h 107"/>
                <a:gd name="T10" fmla="*/ 62 w 282"/>
                <a:gd name="T11" fmla="*/ 97 h 107"/>
                <a:gd name="T12" fmla="*/ 24 w 282"/>
                <a:gd name="T13" fmla="*/ 78 h 107"/>
                <a:gd name="T14" fmla="*/ 0 w 282"/>
                <a:gd name="T15" fmla="*/ 45 h 107"/>
                <a:gd name="T16" fmla="*/ 4 w 282"/>
                <a:gd name="T17" fmla="*/ 0 h 107"/>
                <a:gd name="T18" fmla="*/ 282 w 282"/>
                <a:gd name="T19" fmla="*/ 6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2" h="107">
                  <a:moveTo>
                    <a:pt x="282" y="60"/>
                  </a:moveTo>
                  <a:lnTo>
                    <a:pt x="258" y="80"/>
                  </a:lnTo>
                  <a:lnTo>
                    <a:pt x="220" y="95"/>
                  </a:lnTo>
                  <a:lnTo>
                    <a:pt x="167" y="103"/>
                  </a:lnTo>
                  <a:lnTo>
                    <a:pt x="115" y="107"/>
                  </a:lnTo>
                  <a:lnTo>
                    <a:pt x="62" y="97"/>
                  </a:lnTo>
                  <a:lnTo>
                    <a:pt x="24" y="78"/>
                  </a:lnTo>
                  <a:lnTo>
                    <a:pt x="0" y="45"/>
                  </a:lnTo>
                  <a:lnTo>
                    <a:pt x="4" y="0"/>
                  </a:lnTo>
                  <a:lnTo>
                    <a:pt x="282"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31" name="Freeform 75">
              <a:extLst>
                <a:ext uri="{FF2B5EF4-FFF2-40B4-BE49-F238E27FC236}">
                  <a16:creationId xmlns:a16="http://schemas.microsoft.com/office/drawing/2014/main" id="{49586E1E-AE61-41F5-9D34-ABE33A75B2E6}"/>
                </a:ext>
              </a:extLst>
            </p:cNvPr>
            <p:cNvSpPr>
              <a:spLocks/>
            </p:cNvSpPr>
            <p:nvPr/>
          </p:nvSpPr>
          <p:spPr bwMode="auto">
            <a:xfrm>
              <a:off x="2669" y="2540"/>
              <a:ext cx="82" cy="49"/>
            </a:xfrm>
            <a:custGeom>
              <a:avLst/>
              <a:gdLst>
                <a:gd name="T0" fmla="*/ 163 w 163"/>
                <a:gd name="T1" fmla="*/ 12 h 99"/>
                <a:gd name="T2" fmla="*/ 151 w 163"/>
                <a:gd name="T3" fmla="*/ 46 h 99"/>
                <a:gd name="T4" fmla="*/ 128 w 163"/>
                <a:gd name="T5" fmla="*/ 76 h 99"/>
                <a:gd name="T6" fmla="*/ 93 w 163"/>
                <a:gd name="T7" fmla="*/ 91 h 99"/>
                <a:gd name="T8" fmla="*/ 58 w 163"/>
                <a:gd name="T9" fmla="*/ 99 h 99"/>
                <a:gd name="T10" fmla="*/ 25 w 163"/>
                <a:gd name="T11" fmla="*/ 93 h 99"/>
                <a:gd name="T12" fmla="*/ 4 w 163"/>
                <a:gd name="T13" fmla="*/ 76 h 99"/>
                <a:gd name="T14" fmla="*/ 0 w 163"/>
                <a:gd name="T15" fmla="*/ 45 h 99"/>
                <a:gd name="T16" fmla="*/ 20 w 163"/>
                <a:gd name="T17" fmla="*/ 0 h 99"/>
                <a:gd name="T18" fmla="*/ 163 w 163"/>
                <a:gd name="T19" fmla="*/ 12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 h="99">
                  <a:moveTo>
                    <a:pt x="163" y="12"/>
                  </a:moveTo>
                  <a:lnTo>
                    <a:pt x="151" y="46"/>
                  </a:lnTo>
                  <a:lnTo>
                    <a:pt x="128" y="76"/>
                  </a:lnTo>
                  <a:lnTo>
                    <a:pt x="93" y="91"/>
                  </a:lnTo>
                  <a:lnTo>
                    <a:pt x="58" y="99"/>
                  </a:lnTo>
                  <a:lnTo>
                    <a:pt x="25" y="93"/>
                  </a:lnTo>
                  <a:lnTo>
                    <a:pt x="4" y="76"/>
                  </a:lnTo>
                  <a:lnTo>
                    <a:pt x="0" y="45"/>
                  </a:lnTo>
                  <a:lnTo>
                    <a:pt x="20" y="0"/>
                  </a:lnTo>
                  <a:lnTo>
                    <a:pt x="163" y="12"/>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32" name="Freeform 76">
              <a:extLst>
                <a:ext uri="{FF2B5EF4-FFF2-40B4-BE49-F238E27FC236}">
                  <a16:creationId xmlns:a16="http://schemas.microsoft.com/office/drawing/2014/main" id="{BF769B53-50CE-4BEB-BD02-FED97F61CD27}"/>
                </a:ext>
              </a:extLst>
            </p:cNvPr>
            <p:cNvSpPr>
              <a:spLocks/>
            </p:cNvSpPr>
            <p:nvPr/>
          </p:nvSpPr>
          <p:spPr bwMode="auto">
            <a:xfrm>
              <a:off x="2751" y="2547"/>
              <a:ext cx="113" cy="113"/>
            </a:xfrm>
            <a:custGeom>
              <a:avLst/>
              <a:gdLst>
                <a:gd name="T0" fmla="*/ 227 w 227"/>
                <a:gd name="T1" fmla="*/ 9 h 226"/>
                <a:gd name="T2" fmla="*/ 208 w 227"/>
                <a:gd name="T3" fmla="*/ 36 h 226"/>
                <a:gd name="T4" fmla="*/ 190 w 227"/>
                <a:gd name="T5" fmla="*/ 65 h 226"/>
                <a:gd name="T6" fmla="*/ 171 w 227"/>
                <a:gd name="T7" fmla="*/ 95 h 226"/>
                <a:gd name="T8" fmla="*/ 151 w 227"/>
                <a:gd name="T9" fmla="*/ 126 h 226"/>
                <a:gd name="T10" fmla="*/ 130 w 227"/>
                <a:gd name="T11" fmla="*/ 153 h 226"/>
                <a:gd name="T12" fmla="*/ 109 w 227"/>
                <a:gd name="T13" fmla="*/ 182 h 226"/>
                <a:gd name="T14" fmla="*/ 83 w 227"/>
                <a:gd name="T15" fmla="*/ 203 h 226"/>
                <a:gd name="T16" fmla="*/ 60 w 227"/>
                <a:gd name="T17" fmla="*/ 226 h 226"/>
                <a:gd name="T18" fmla="*/ 0 w 227"/>
                <a:gd name="T19" fmla="*/ 178 h 226"/>
                <a:gd name="T20" fmla="*/ 25 w 227"/>
                <a:gd name="T21" fmla="*/ 151 h 226"/>
                <a:gd name="T22" fmla="*/ 50 w 227"/>
                <a:gd name="T23" fmla="*/ 118 h 226"/>
                <a:gd name="T24" fmla="*/ 76 w 227"/>
                <a:gd name="T25" fmla="*/ 83 h 226"/>
                <a:gd name="T26" fmla="*/ 105 w 227"/>
                <a:gd name="T27" fmla="*/ 52 h 226"/>
                <a:gd name="T28" fmla="*/ 130 w 227"/>
                <a:gd name="T29" fmla="*/ 25 h 226"/>
                <a:gd name="T30" fmla="*/ 159 w 227"/>
                <a:gd name="T31" fmla="*/ 7 h 226"/>
                <a:gd name="T32" fmla="*/ 190 w 227"/>
                <a:gd name="T33" fmla="*/ 0 h 226"/>
                <a:gd name="T34" fmla="*/ 227 w 227"/>
                <a:gd name="T35" fmla="*/ 9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7" h="226">
                  <a:moveTo>
                    <a:pt x="227" y="9"/>
                  </a:moveTo>
                  <a:lnTo>
                    <a:pt x="208" y="36"/>
                  </a:lnTo>
                  <a:lnTo>
                    <a:pt x="190" y="65"/>
                  </a:lnTo>
                  <a:lnTo>
                    <a:pt x="171" y="95"/>
                  </a:lnTo>
                  <a:lnTo>
                    <a:pt x="151" y="126"/>
                  </a:lnTo>
                  <a:lnTo>
                    <a:pt x="130" y="153"/>
                  </a:lnTo>
                  <a:lnTo>
                    <a:pt x="109" y="182"/>
                  </a:lnTo>
                  <a:lnTo>
                    <a:pt x="83" y="203"/>
                  </a:lnTo>
                  <a:lnTo>
                    <a:pt x="60" y="226"/>
                  </a:lnTo>
                  <a:lnTo>
                    <a:pt x="0" y="178"/>
                  </a:lnTo>
                  <a:lnTo>
                    <a:pt x="25" y="151"/>
                  </a:lnTo>
                  <a:lnTo>
                    <a:pt x="50" y="118"/>
                  </a:lnTo>
                  <a:lnTo>
                    <a:pt x="76" y="83"/>
                  </a:lnTo>
                  <a:lnTo>
                    <a:pt x="105" y="52"/>
                  </a:lnTo>
                  <a:lnTo>
                    <a:pt x="130" y="25"/>
                  </a:lnTo>
                  <a:lnTo>
                    <a:pt x="159" y="7"/>
                  </a:lnTo>
                  <a:lnTo>
                    <a:pt x="190" y="0"/>
                  </a:lnTo>
                  <a:lnTo>
                    <a:pt x="227" y="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33" name="Freeform 77">
              <a:extLst>
                <a:ext uri="{FF2B5EF4-FFF2-40B4-BE49-F238E27FC236}">
                  <a16:creationId xmlns:a16="http://schemas.microsoft.com/office/drawing/2014/main" id="{EBABFADE-B2D2-47DC-BD2D-6461C6258438}"/>
                </a:ext>
              </a:extLst>
            </p:cNvPr>
            <p:cNvSpPr>
              <a:spLocks/>
            </p:cNvSpPr>
            <p:nvPr/>
          </p:nvSpPr>
          <p:spPr bwMode="auto">
            <a:xfrm>
              <a:off x="2805" y="2576"/>
              <a:ext cx="113" cy="117"/>
            </a:xfrm>
            <a:custGeom>
              <a:avLst/>
              <a:gdLst>
                <a:gd name="T0" fmla="*/ 227 w 227"/>
                <a:gd name="T1" fmla="*/ 0 h 234"/>
                <a:gd name="T2" fmla="*/ 199 w 227"/>
                <a:gd name="T3" fmla="*/ 33 h 234"/>
                <a:gd name="T4" fmla="*/ 180 w 227"/>
                <a:gd name="T5" fmla="*/ 75 h 234"/>
                <a:gd name="T6" fmla="*/ 159 w 227"/>
                <a:gd name="T7" fmla="*/ 118 h 234"/>
                <a:gd name="T8" fmla="*/ 139 w 227"/>
                <a:gd name="T9" fmla="*/ 163 h 234"/>
                <a:gd name="T10" fmla="*/ 114 w 227"/>
                <a:gd name="T11" fmla="*/ 197 h 234"/>
                <a:gd name="T12" fmla="*/ 85 w 227"/>
                <a:gd name="T13" fmla="*/ 223 h 234"/>
                <a:gd name="T14" fmla="*/ 46 w 227"/>
                <a:gd name="T15" fmla="*/ 234 h 234"/>
                <a:gd name="T16" fmla="*/ 0 w 227"/>
                <a:gd name="T17" fmla="*/ 228 h 234"/>
                <a:gd name="T18" fmla="*/ 31 w 227"/>
                <a:gd name="T19" fmla="*/ 196 h 234"/>
                <a:gd name="T20" fmla="*/ 56 w 227"/>
                <a:gd name="T21" fmla="*/ 163 h 234"/>
                <a:gd name="T22" fmla="*/ 79 w 227"/>
                <a:gd name="T23" fmla="*/ 126 h 234"/>
                <a:gd name="T24" fmla="*/ 102 w 227"/>
                <a:gd name="T25" fmla="*/ 91 h 234"/>
                <a:gd name="T26" fmla="*/ 126 w 227"/>
                <a:gd name="T27" fmla="*/ 56 h 234"/>
                <a:gd name="T28" fmla="*/ 153 w 227"/>
                <a:gd name="T29" fmla="*/ 29 h 234"/>
                <a:gd name="T30" fmla="*/ 184 w 227"/>
                <a:gd name="T31" fmla="*/ 7 h 234"/>
                <a:gd name="T32" fmla="*/ 227 w 227"/>
                <a:gd name="T33"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7" h="234">
                  <a:moveTo>
                    <a:pt x="227" y="0"/>
                  </a:moveTo>
                  <a:lnTo>
                    <a:pt x="199" y="33"/>
                  </a:lnTo>
                  <a:lnTo>
                    <a:pt x="180" y="75"/>
                  </a:lnTo>
                  <a:lnTo>
                    <a:pt x="159" y="118"/>
                  </a:lnTo>
                  <a:lnTo>
                    <a:pt x="139" y="163"/>
                  </a:lnTo>
                  <a:lnTo>
                    <a:pt x="114" y="197"/>
                  </a:lnTo>
                  <a:lnTo>
                    <a:pt x="85" y="223"/>
                  </a:lnTo>
                  <a:lnTo>
                    <a:pt x="46" y="234"/>
                  </a:lnTo>
                  <a:lnTo>
                    <a:pt x="0" y="228"/>
                  </a:lnTo>
                  <a:lnTo>
                    <a:pt x="31" y="196"/>
                  </a:lnTo>
                  <a:lnTo>
                    <a:pt x="56" y="163"/>
                  </a:lnTo>
                  <a:lnTo>
                    <a:pt x="79" y="126"/>
                  </a:lnTo>
                  <a:lnTo>
                    <a:pt x="102" y="91"/>
                  </a:lnTo>
                  <a:lnTo>
                    <a:pt x="126" y="56"/>
                  </a:lnTo>
                  <a:lnTo>
                    <a:pt x="153" y="29"/>
                  </a:lnTo>
                  <a:lnTo>
                    <a:pt x="184" y="7"/>
                  </a:lnTo>
                  <a:lnTo>
                    <a:pt x="227" y="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34" name="Freeform 78">
              <a:extLst>
                <a:ext uri="{FF2B5EF4-FFF2-40B4-BE49-F238E27FC236}">
                  <a16:creationId xmlns:a16="http://schemas.microsoft.com/office/drawing/2014/main" id="{C6373577-D92C-4D49-92F7-AE31C3FC46DF}"/>
                </a:ext>
              </a:extLst>
            </p:cNvPr>
            <p:cNvSpPr>
              <a:spLocks/>
            </p:cNvSpPr>
            <p:nvPr/>
          </p:nvSpPr>
          <p:spPr bwMode="auto">
            <a:xfrm>
              <a:off x="2888" y="2600"/>
              <a:ext cx="85" cy="90"/>
            </a:xfrm>
            <a:custGeom>
              <a:avLst/>
              <a:gdLst>
                <a:gd name="T0" fmla="*/ 0 w 169"/>
                <a:gd name="T1" fmla="*/ 180 h 180"/>
                <a:gd name="T2" fmla="*/ 18 w 169"/>
                <a:gd name="T3" fmla="*/ 153 h 180"/>
                <a:gd name="T4" fmla="*/ 35 w 169"/>
                <a:gd name="T5" fmla="*/ 126 h 180"/>
                <a:gd name="T6" fmla="*/ 55 w 169"/>
                <a:gd name="T7" fmla="*/ 99 h 180"/>
                <a:gd name="T8" fmla="*/ 76 w 169"/>
                <a:gd name="T9" fmla="*/ 72 h 180"/>
                <a:gd name="T10" fmla="*/ 95 w 169"/>
                <a:gd name="T11" fmla="*/ 45 h 180"/>
                <a:gd name="T12" fmla="*/ 119 w 169"/>
                <a:gd name="T13" fmla="*/ 23 h 180"/>
                <a:gd name="T14" fmla="*/ 142 w 169"/>
                <a:gd name="T15" fmla="*/ 8 h 180"/>
                <a:gd name="T16" fmla="*/ 169 w 169"/>
                <a:gd name="T17" fmla="*/ 0 h 180"/>
                <a:gd name="T18" fmla="*/ 144 w 169"/>
                <a:gd name="T19" fmla="*/ 16 h 180"/>
                <a:gd name="T20" fmla="*/ 128 w 169"/>
                <a:gd name="T21" fmla="*/ 43 h 180"/>
                <a:gd name="T22" fmla="*/ 115 w 169"/>
                <a:gd name="T23" fmla="*/ 74 h 180"/>
                <a:gd name="T24" fmla="*/ 101 w 169"/>
                <a:gd name="T25" fmla="*/ 107 h 180"/>
                <a:gd name="T26" fmla="*/ 86 w 169"/>
                <a:gd name="T27" fmla="*/ 136 h 180"/>
                <a:gd name="T28" fmla="*/ 66 w 169"/>
                <a:gd name="T29" fmla="*/ 161 h 180"/>
                <a:gd name="T30" fmla="*/ 37 w 169"/>
                <a:gd name="T31" fmla="*/ 177 h 180"/>
                <a:gd name="T32" fmla="*/ 0 w 169"/>
                <a:gd name="T33"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9" h="180">
                  <a:moveTo>
                    <a:pt x="0" y="180"/>
                  </a:moveTo>
                  <a:lnTo>
                    <a:pt x="18" y="153"/>
                  </a:lnTo>
                  <a:lnTo>
                    <a:pt x="35" y="126"/>
                  </a:lnTo>
                  <a:lnTo>
                    <a:pt x="55" y="99"/>
                  </a:lnTo>
                  <a:lnTo>
                    <a:pt x="76" y="72"/>
                  </a:lnTo>
                  <a:lnTo>
                    <a:pt x="95" y="45"/>
                  </a:lnTo>
                  <a:lnTo>
                    <a:pt x="119" y="23"/>
                  </a:lnTo>
                  <a:lnTo>
                    <a:pt x="142" y="8"/>
                  </a:lnTo>
                  <a:lnTo>
                    <a:pt x="169" y="0"/>
                  </a:lnTo>
                  <a:lnTo>
                    <a:pt x="144" y="16"/>
                  </a:lnTo>
                  <a:lnTo>
                    <a:pt x="128" y="43"/>
                  </a:lnTo>
                  <a:lnTo>
                    <a:pt x="115" y="74"/>
                  </a:lnTo>
                  <a:lnTo>
                    <a:pt x="101" y="107"/>
                  </a:lnTo>
                  <a:lnTo>
                    <a:pt x="86" y="136"/>
                  </a:lnTo>
                  <a:lnTo>
                    <a:pt x="66" y="161"/>
                  </a:lnTo>
                  <a:lnTo>
                    <a:pt x="37" y="177"/>
                  </a:lnTo>
                  <a:lnTo>
                    <a:pt x="0" y="18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35" name="Freeform 79">
              <a:extLst>
                <a:ext uri="{FF2B5EF4-FFF2-40B4-BE49-F238E27FC236}">
                  <a16:creationId xmlns:a16="http://schemas.microsoft.com/office/drawing/2014/main" id="{A007D5D3-CD24-40B2-B0F2-DA67F1E10B23}"/>
                </a:ext>
              </a:extLst>
            </p:cNvPr>
            <p:cNvSpPr>
              <a:spLocks/>
            </p:cNvSpPr>
            <p:nvPr/>
          </p:nvSpPr>
          <p:spPr bwMode="auto">
            <a:xfrm>
              <a:off x="3019" y="2614"/>
              <a:ext cx="61" cy="64"/>
            </a:xfrm>
            <a:custGeom>
              <a:avLst/>
              <a:gdLst>
                <a:gd name="T0" fmla="*/ 122 w 122"/>
                <a:gd name="T1" fmla="*/ 57 h 128"/>
                <a:gd name="T2" fmla="*/ 122 w 122"/>
                <a:gd name="T3" fmla="*/ 74 h 128"/>
                <a:gd name="T4" fmla="*/ 117 w 122"/>
                <a:gd name="T5" fmla="*/ 88 h 128"/>
                <a:gd name="T6" fmla="*/ 105 w 122"/>
                <a:gd name="T7" fmla="*/ 93 h 128"/>
                <a:gd name="T8" fmla="*/ 93 w 122"/>
                <a:gd name="T9" fmla="*/ 101 h 128"/>
                <a:gd name="T10" fmla="*/ 78 w 122"/>
                <a:gd name="T11" fmla="*/ 103 h 128"/>
                <a:gd name="T12" fmla="*/ 62 w 122"/>
                <a:gd name="T13" fmla="*/ 109 h 128"/>
                <a:gd name="T14" fmla="*/ 49 w 122"/>
                <a:gd name="T15" fmla="*/ 115 h 128"/>
                <a:gd name="T16" fmla="*/ 39 w 122"/>
                <a:gd name="T17" fmla="*/ 128 h 128"/>
                <a:gd name="T18" fmla="*/ 2 w 122"/>
                <a:gd name="T19" fmla="*/ 128 h 128"/>
                <a:gd name="T20" fmla="*/ 0 w 122"/>
                <a:gd name="T21" fmla="*/ 97 h 128"/>
                <a:gd name="T22" fmla="*/ 10 w 122"/>
                <a:gd name="T23" fmla="*/ 66 h 128"/>
                <a:gd name="T24" fmla="*/ 24 w 122"/>
                <a:gd name="T25" fmla="*/ 37 h 128"/>
                <a:gd name="T26" fmla="*/ 43 w 122"/>
                <a:gd name="T27" fmla="*/ 16 h 128"/>
                <a:gd name="T28" fmla="*/ 62 w 122"/>
                <a:gd name="T29" fmla="*/ 0 h 128"/>
                <a:gd name="T30" fmla="*/ 86 w 122"/>
                <a:gd name="T31" fmla="*/ 0 h 128"/>
                <a:gd name="T32" fmla="*/ 105 w 122"/>
                <a:gd name="T33" fmla="*/ 18 h 128"/>
                <a:gd name="T34" fmla="*/ 122 w 122"/>
                <a:gd name="T35" fmla="*/ 5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28">
                  <a:moveTo>
                    <a:pt x="122" y="57"/>
                  </a:moveTo>
                  <a:lnTo>
                    <a:pt x="122" y="74"/>
                  </a:lnTo>
                  <a:lnTo>
                    <a:pt x="117" y="88"/>
                  </a:lnTo>
                  <a:lnTo>
                    <a:pt x="105" y="93"/>
                  </a:lnTo>
                  <a:lnTo>
                    <a:pt x="93" y="101"/>
                  </a:lnTo>
                  <a:lnTo>
                    <a:pt x="78" y="103"/>
                  </a:lnTo>
                  <a:lnTo>
                    <a:pt x="62" y="109"/>
                  </a:lnTo>
                  <a:lnTo>
                    <a:pt x="49" y="115"/>
                  </a:lnTo>
                  <a:lnTo>
                    <a:pt x="39" y="128"/>
                  </a:lnTo>
                  <a:lnTo>
                    <a:pt x="2" y="128"/>
                  </a:lnTo>
                  <a:lnTo>
                    <a:pt x="0" y="97"/>
                  </a:lnTo>
                  <a:lnTo>
                    <a:pt x="10" y="66"/>
                  </a:lnTo>
                  <a:lnTo>
                    <a:pt x="24" y="37"/>
                  </a:lnTo>
                  <a:lnTo>
                    <a:pt x="43" y="16"/>
                  </a:lnTo>
                  <a:lnTo>
                    <a:pt x="62" y="0"/>
                  </a:lnTo>
                  <a:lnTo>
                    <a:pt x="86" y="0"/>
                  </a:lnTo>
                  <a:lnTo>
                    <a:pt x="105" y="18"/>
                  </a:lnTo>
                  <a:lnTo>
                    <a:pt x="122" y="5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36" name="Freeform 80">
              <a:extLst>
                <a:ext uri="{FF2B5EF4-FFF2-40B4-BE49-F238E27FC236}">
                  <a16:creationId xmlns:a16="http://schemas.microsoft.com/office/drawing/2014/main" id="{70A97A79-F170-4D8D-A99A-9AF67FF07C25}"/>
                </a:ext>
              </a:extLst>
            </p:cNvPr>
            <p:cNvSpPr>
              <a:spLocks/>
            </p:cNvSpPr>
            <p:nvPr/>
          </p:nvSpPr>
          <p:spPr bwMode="auto">
            <a:xfrm>
              <a:off x="3099" y="2576"/>
              <a:ext cx="45" cy="60"/>
            </a:xfrm>
            <a:custGeom>
              <a:avLst/>
              <a:gdLst>
                <a:gd name="T0" fmla="*/ 84 w 91"/>
                <a:gd name="T1" fmla="*/ 97 h 120"/>
                <a:gd name="T2" fmla="*/ 68 w 91"/>
                <a:gd name="T3" fmla="*/ 91 h 120"/>
                <a:gd name="T4" fmla="*/ 58 w 91"/>
                <a:gd name="T5" fmla="*/ 99 h 120"/>
                <a:gd name="T6" fmla="*/ 49 w 91"/>
                <a:gd name="T7" fmla="*/ 108 h 120"/>
                <a:gd name="T8" fmla="*/ 35 w 91"/>
                <a:gd name="T9" fmla="*/ 120 h 120"/>
                <a:gd name="T10" fmla="*/ 25 w 91"/>
                <a:gd name="T11" fmla="*/ 108 h 120"/>
                <a:gd name="T12" fmla="*/ 18 w 91"/>
                <a:gd name="T13" fmla="*/ 99 h 120"/>
                <a:gd name="T14" fmla="*/ 12 w 91"/>
                <a:gd name="T15" fmla="*/ 87 h 120"/>
                <a:gd name="T16" fmla="*/ 8 w 91"/>
                <a:gd name="T17" fmla="*/ 75 h 120"/>
                <a:gd name="T18" fmla="*/ 2 w 91"/>
                <a:gd name="T19" fmla="*/ 62 h 120"/>
                <a:gd name="T20" fmla="*/ 0 w 91"/>
                <a:gd name="T21" fmla="*/ 50 h 120"/>
                <a:gd name="T22" fmla="*/ 0 w 91"/>
                <a:gd name="T23" fmla="*/ 37 h 120"/>
                <a:gd name="T24" fmla="*/ 0 w 91"/>
                <a:gd name="T25" fmla="*/ 25 h 120"/>
                <a:gd name="T26" fmla="*/ 84 w 91"/>
                <a:gd name="T27" fmla="*/ 0 h 120"/>
                <a:gd name="T28" fmla="*/ 86 w 91"/>
                <a:gd name="T29" fmla="*/ 11 h 120"/>
                <a:gd name="T30" fmla="*/ 89 w 91"/>
                <a:gd name="T31" fmla="*/ 23 h 120"/>
                <a:gd name="T32" fmla="*/ 89 w 91"/>
                <a:gd name="T33" fmla="*/ 35 h 120"/>
                <a:gd name="T34" fmla="*/ 91 w 91"/>
                <a:gd name="T35" fmla="*/ 48 h 120"/>
                <a:gd name="T36" fmla="*/ 89 w 91"/>
                <a:gd name="T37" fmla="*/ 58 h 120"/>
                <a:gd name="T38" fmla="*/ 89 w 91"/>
                <a:gd name="T39" fmla="*/ 69 h 120"/>
                <a:gd name="T40" fmla="*/ 86 w 91"/>
                <a:gd name="T41" fmla="*/ 81 h 120"/>
                <a:gd name="T42" fmla="*/ 84 w 91"/>
                <a:gd name="T43" fmla="*/ 97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20">
                  <a:moveTo>
                    <a:pt x="84" y="97"/>
                  </a:moveTo>
                  <a:lnTo>
                    <a:pt x="68" y="91"/>
                  </a:lnTo>
                  <a:lnTo>
                    <a:pt x="58" y="99"/>
                  </a:lnTo>
                  <a:lnTo>
                    <a:pt x="49" y="108"/>
                  </a:lnTo>
                  <a:lnTo>
                    <a:pt x="35" y="120"/>
                  </a:lnTo>
                  <a:lnTo>
                    <a:pt x="25" y="108"/>
                  </a:lnTo>
                  <a:lnTo>
                    <a:pt x="18" y="99"/>
                  </a:lnTo>
                  <a:lnTo>
                    <a:pt x="12" y="87"/>
                  </a:lnTo>
                  <a:lnTo>
                    <a:pt x="8" y="75"/>
                  </a:lnTo>
                  <a:lnTo>
                    <a:pt x="2" y="62"/>
                  </a:lnTo>
                  <a:lnTo>
                    <a:pt x="0" y="50"/>
                  </a:lnTo>
                  <a:lnTo>
                    <a:pt x="0" y="37"/>
                  </a:lnTo>
                  <a:lnTo>
                    <a:pt x="0" y="25"/>
                  </a:lnTo>
                  <a:lnTo>
                    <a:pt x="84" y="0"/>
                  </a:lnTo>
                  <a:lnTo>
                    <a:pt x="86" y="11"/>
                  </a:lnTo>
                  <a:lnTo>
                    <a:pt x="89" y="23"/>
                  </a:lnTo>
                  <a:lnTo>
                    <a:pt x="89" y="35"/>
                  </a:lnTo>
                  <a:lnTo>
                    <a:pt x="91" y="48"/>
                  </a:lnTo>
                  <a:lnTo>
                    <a:pt x="89" y="58"/>
                  </a:lnTo>
                  <a:lnTo>
                    <a:pt x="89" y="69"/>
                  </a:lnTo>
                  <a:lnTo>
                    <a:pt x="86" y="81"/>
                  </a:lnTo>
                  <a:lnTo>
                    <a:pt x="84" y="9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37" name="Freeform 81">
              <a:extLst>
                <a:ext uri="{FF2B5EF4-FFF2-40B4-BE49-F238E27FC236}">
                  <a16:creationId xmlns:a16="http://schemas.microsoft.com/office/drawing/2014/main" id="{BE23AE4B-8CA2-4204-9064-AA21D244EDAA}"/>
                </a:ext>
              </a:extLst>
            </p:cNvPr>
            <p:cNvSpPr>
              <a:spLocks/>
            </p:cNvSpPr>
            <p:nvPr/>
          </p:nvSpPr>
          <p:spPr bwMode="auto">
            <a:xfrm>
              <a:off x="2085" y="2336"/>
              <a:ext cx="677" cy="560"/>
            </a:xfrm>
            <a:custGeom>
              <a:avLst/>
              <a:gdLst>
                <a:gd name="T0" fmla="*/ 238 w 1353"/>
                <a:gd name="T1" fmla="*/ 120 h 1118"/>
                <a:gd name="T2" fmla="*/ 201 w 1353"/>
                <a:gd name="T3" fmla="*/ 178 h 1118"/>
                <a:gd name="T4" fmla="*/ 170 w 1353"/>
                <a:gd name="T5" fmla="*/ 236 h 1118"/>
                <a:gd name="T6" fmla="*/ 141 w 1353"/>
                <a:gd name="T7" fmla="*/ 296 h 1118"/>
                <a:gd name="T8" fmla="*/ 114 w 1353"/>
                <a:gd name="T9" fmla="*/ 360 h 1118"/>
                <a:gd name="T10" fmla="*/ 85 w 1353"/>
                <a:gd name="T11" fmla="*/ 421 h 1118"/>
                <a:gd name="T12" fmla="*/ 58 w 1353"/>
                <a:gd name="T13" fmla="*/ 485 h 1118"/>
                <a:gd name="T14" fmla="*/ 29 w 1353"/>
                <a:gd name="T15" fmla="*/ 547 h 1118"/>
                <a:gd name="T16" fmla="*/ 0 w 1353"/>
                <a:gd name="T17" fmla="*/ 611 h 1118"/>
                <a:gd name="T18" fmla="*/ 13 w 1353"/>
                <a:gd name="T19" fmla="*/ 676 h 1118"/>
                <a:gd name="T20" fmla="*/ 38 w 1353"/>
                <a:gd name="T21" fmla="*/ 737 h 1118"/>
                <a:gd name="T22" fmla="*/ 69 w 1353"/>
                <a:gd name="T23" fmla="*/ 793 h 1118"/>
                <a:gd name="T24" fmla="*/ 106 w 1353"/>
                <a:gd name="T25" fmla="*/ 847 h 1118"/>
                <a:gd name="T26" fmla="*/ 143 w 1353"/>
                <a:gd name="T27" fmla="*/ 897 h 1118"/>
                <a:gd name="T28" fmla="*/ 182 w 1353"/>
                <a:gd name="T29" fmla="*/ 950 h 1118"/>
                <a:gd name="T30" fmla="*/ 217 w 1353"/>
                <a:gd name="T31" fmla="*/ 1004 h 1118"/>
                <a:gd name="T32" fmla="*/ 250 w 1353"/>
                <a:gd name="T33" fmla="*/ 1066 h 1118"/>
                <a:gd name="T34" fmla="*/ 351 w 1353"/>
                <a:gd name="T35" fmla="*/ 1086 h 1118"/>
                <a:gd name="T36" fmla="*/ 457 w 1353"/>
                <a:gd name="T37" fmla="*/ 1103 h 1118"/>
                <a:gd name="T38" fmla="*/ 566 w 1353"/>
                <a:gd name="T39" fmla="*/ 1115 h 1118"/>
                <a:gd name="T40" fmla="*/ 675 w 1353"/>
                <a:gd name="T41" fmla="*/ 1118 h 1118"/>
                <a:gd name="T42" fmla="*/ 777 w 1353"/>
                <a:gd name="T43" fmla="*/ 1107 h 1118"/>
                <a:gd name="T44" fmla="*/ 878 w 1353"/>
                <a:gd name="T45" fmla="*/ 1084 h 1118"/>
                <a:gd name="T46" fmla="*/ 969 w 1353"/>
                <a:gd name="T47" fmla="*/ 1041 h 1118"/>
                <a:gd name="T48" fmla="*/ 1055 w 1353"/>
                <a:gd name="T49" fmla="*/ 983 h 1118"/>
                <a:gd name="T50" fmla="*/ 1088 w 1353"/>
                <a:gd name="T51" fmla="*/ 946 h 1118"/>
                <a:gd name="T52" fmla="*/ 1123 w 1353"/>
                <a:gd name="T53" fmla="*/ 909 h 1118"/>
                <a:gd name="T54" fmla="*/ 1157 w 1353"/>
                <a:gd name="T55" fmla="*/ 874 h 1118"/>
                <a:gd name="T56" fmla="*/ 1194 w 1353"/>
                <a:gd name="T57" fmla="*/ 841 h 1118"/>
                <a:gd name="T58" fmla="*/ 1229 w 1353"/>
                <a:gd name="T59" fmla="*/ 808 h 1118"/>
                <a:gd name="T60" fmla="*/ 1268 w 1353"/>
                <a:gd name="T61" fmla="*/ 779 h 1118"/>
                <a:gd name="T62" fmla="*/ 1309 w 1353"/>
                <a:gd name="T63" fmla="*/ 752 h 1118"/>
                <a:gd name="T64" fmla="*/ 1353 w 1353"/>
                <a:gd name="T65" fmla="*/ 731 h 1118"/>
                <a:gd name="T66" fmla="*/ 1138 w 1353"/>
                <a:gd name="T67" fmla="*/ 312 h 1118"/>
                <a:gd name="T68" fmla="*/ 1078 w 1353"/>
                <a:gd name="T69" fmla="*/ 281 h 1118"/>
                <a:gd name="T70" fmla="*/ 1020 w 1353"/>
                <a:gd name="T71" fmla="*/ 248 h 1118"/>
                <a:gd name="T72" fmla="*/ 962 w 1353"/>
                <a:gd name="T73" fmla="*/ 211 h 1118"/>
                <a:gd name="T74" fmla="*/ 907 w 1353"/>
                <a:gd name="T75" fmla="*/ 172 h 1118"/>
                <a:gd name="T76" fmla="*/ 849 w 1353"/>
                <a:gd name="T77" fmla="*/ 130 h 1118"/>
                <a:gd name="T78" fmla="*/ 797 w 1353"/>
                <a:gd name="T79" fmla="*/ 87 h 1118"/>
                <a:gd name="T80" fmla="*/ 742 w 1353"/>
                <a:gd name="T81" fmla="*/ 42 h 1118"/>
                <a:gd name="T82" fmla="*/ 694 w 1353"/>
                <a:gd name="T83" fmla="*/ 0 h 1118"/>
                <a:gd name="T84" fmla="*/ 630 w 1353"/>
                <a:gd name="T85" fmla="*/ 2 h 1118"/>
                <a:gd name="T86" fmla="*/ 570 w 1353"/>
                <a:gd name="T87" fmla="*/ 10 h 1118"/>
                <a:gd name="T88" fmla="*/ 510 w 1353"/>
                <a:gd name="T89" fmla="*/ 19 h 1118"/>
                <a:gd name="T90" fmla="*/ 452 w 1353"/>
                <a:gd name="T91" fmla="*/ 37 h 1118"/>
                <a:gd name="T92" fmla="*/ 393 w 1353"/>
                <a:gd name="T93" fmla="*/ 54 h 1118"/>
                <a:gd name="T94" fmla="*/ 341 w 1353"/>
                <a:gd name="T95" fmla="*/ 75 h 1118"/>
                <a:gd name="T96" fmla="*/ 287 w 1353"/>
                <a:gd name="T97" fmla="*/ 97 h 1118"/>
                <a:gd name="T98" fmla="*/ 238 w 1353"/>
                <a:gd name="T99" fmla="*/ 120 h 1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53" h="1118">
                  <a:moveTo>
                    <a:pt x="238" y="120"/>
                  </a:moveTo>
                  <a:lnTo>
                    <a:pt x="201" y="178"/>
                  </a:lnTo>
                  <a:lnTo>
                    <a:pt x="170" y="236"/>
                  </a:lnTo>
                  <a:lnTo>
                    <a:pt x="141" y="296"/>
                  </a:lnTo>
                  <a:lnTo>
                    <a:pt x="114" y="360"/>
                  </a:lnTo>
                  <a:lnTo>
                    <a:pt x="85" y="421"/>
                  </a:lnTo>
                  <a:lnTo>
                    <a:pt x="58" y="485"/>
                  </a:lnTo>
                  <a:lnTo>
                    <a:pt x="29" y="547"/>
                  </a:lnTo>
                  <a:lnTo>
                    <a:pt x="0" y="611"/>
                  </a:lnTo>
                  <a:lnTo>
                    <a:pt x="13" y="676"/>
                  </a:lnTo>
                  <a:lnTo>
                    <a:pt x="38" y="737"/>
                  </a:lnTo>
                  <a:lnTo>
                    <a:pt x="69" y="793"/>
                  </a:lnTo>
                  <a:lnTo>
                    <a:pt x="106" y="847"/>
                  </a:lnTo>
                  <a:lnTo>
                    <a:pt x="143" y="897"/>
                  </a:lnTo>
                  <a:lnTo>
                    <a:pt x="182" y="950"/>
                  </a:lnTo>
                  <a:lnTo>
                    <a:pt x="217" y="1004"/>
                  </a:lnTo>
                  <a:lnTo>
                    <a:pt x="250" y="1066"/>
                  </a:lnTo>
                  <a:lnTo>
                    <a:pt x="351" y="1086"/>
                  </a:lnTo>
                  <a:lnTo>
                    <a:pt x="457" y="1103"/>
                  </a:lnTo>
                  <a:lnTo>
                    <a:pt x="566" y="1115"/>
                  </a:lnTo>
                  <a:lnTo>
                    <a:pt x="675" y="1118"/>
                  </a:lnTo>
                  <a:lnTo>
                    <a:pt x="777" y="1107"/>
                  </a:lnTo>
                  <a:lnTo>
                    <a:pt x="878" y="1084"/>
                  </a:lnTo>
                  <a:lnTo>
                    <a:pt x="969" y="1041"/>
                  </a:lnTo>
                  <a:lnTo>
                    <a:pt x="1055" y="983"/>
                  </a:lnTo>
                  <a:lnTo>
                    <a:pt x="1088" y="946"/>
                  </a:lnTo>
                  <a:lnTo>
                    <a:pt x="1123" y="909"/>
                  </a:lnTo>
                  <a:lnTo>
                    <a:pt x="1157" y="874"/>
                  </a:lnTo>
                  <a:lnTo>
                    <a:pt x="1194" y="841"/>
                  </a:lnTo>
                  <a:lnTo>
                    <a:pt x="1229" y="808"/>
                  </a:lnTo>
                  <a:lnTo>
                    <a:pt x="1268" y="779"/>
                  </a:lnTo>
                  <a:lnTo>
                    <a:pt x="1309" y="752"/>
                  </a:lnTo>
                  <a:lnTo>
                    <a:pt x="1353" y="731"/>
                  </a:lnTo>
                  <a:lnTo>
                    <a:pt x="1138" y="312"/>
                  </a:lnTo>
                  <a:lnTo>
                    <a:pt x="1078" y="281"/>
                  </a:lnTo>
                  <a:lnTo>
                    <a:pt x="1020" y="248"/>
                  </a:lnTo>
                  <a:lnTo>
                    <a:pt x="962" y="211"/>
                  </a:lnTo>
                  <a:lnTo>
                    <a:pt x="907" y="172"/>
                  </a:lnTo>
                  <a:lnTo>
                    <a:pt x="849" y="130"/>
                  </a:lnTo>
                  <a:lnTo>
                    <a:pt x="797" y="87"/>
                  </a:lnTo>
                  <a:lnTo>
                    <a:pt x="742" y="42"/>
                  </a:lnTo>
                  <a:lnTo>
                    <a:pt x="694" y="0"/>
                  </a:lnTo>
                  <a:lnTo>
                    <a:pt x="630" y="2"/>
                  </a:lnTo>
                  <a:lnTo>
                    <a:pt x="570" y="10"/>
                  </a:lnTo>
                  <a:lnTo>
                    <a:pt x="510" y="19"/>
                  </a:lnTo>
                  <a:lnTo>
                    <a:pt x="452" y="37"/>
                  </a:lnTo>
                  <a:lnTo>
                    <a:pt x="393" y="54"/>
                  </a:lnTo>
                  <a:lnTo>
                    <a:pt x="341" y="75"/>
                  </a:lnTo>
                  <a:lnTo>
                    <a:pt x="287" y="97"/>
                  </a:lnTo>
                  <a:lnTo>
                    <a:pt x="238"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38" name="Freeform 82">
              <a:extLst>
                <a:ext uri="{FF2B5EF4-FFF2-40B4-BE49-F238E27FC236}">
                  <a16:creationId xmlns:a16="http://schemas.microsoft.com/office/drawing/2014/main" id="{06123B78-EF6B-433D-80F0-835CA39EC71E}"/>
                </a:ext>
              </a:extLst>
            </p:cNvPr>
            <p:cNvSpPr>
              <a:spLocks/>
            </p:cNvSpPr>
            <p:nvPr/>
          </p:nvSpPr>
          <p:spPr bwMode="auto">
            <a:xfrm>
              <a:off x="2200" y="2384"/>
              <a:ext cx="324" cy="307"/>
            </a:xfrm>
            <a:custGeom>
              <a:avLst/>
              <a:gdLst>
                <a:gd name="T0" fmla="*/ 82 w 648"/>
                <a:gd name="T1" fmla="*/ 97 h 614"/>
                <a:gd name="T2" fmla="*/ 59 w 648"/>
                <a:gd name="T3" fmla="*/ 128 h 614"/>
                <a:gd name="T4" fmla="*/ 37 w 648"/>
                <a:gd name="T5" fmla="*/ 165 h 614"/>
                <a:gd name="T6" fmla="*/ 20 w 648"/>
                <a:gd name="T7" fmla="*/ 205 h 614"/>
                <a:gd name="T8" fmla="*/ 8 w 648"/>
                <a:gd name="T9" fmla="*/ 246 h 614"/>
                <a:gd name="T10" fmla="*/ 0 w 648"/>
                <a:gd name="T11" fmla="*/ 285 h 614"/>
                <a:gd name="T12" fmla="*/ 2 w 648"/>
                <a:gd name="T13" fmla="*/ 324 h 614"/>
                <a:gd name="T14" fmla="*/ 12 w 648"/>
                <a:gd name="T15" fmla="*/ 360 h 614"/>
                <a:gd name="T16" fmla="*/ 35 w 648"/>
                <a:gd name="T17" fmla="*/ 395 h 614"/>
                <a:gd name="T18" fmla="*/ 82 w 648"/>
                <a:gd name="T19" fmla="*/ 417 h 614"/>
                <a:gd name="T20" fmla="*/ 123 w 648"/>
                <a:gd name="T21" fmla="*/ 455 h 614"/>
                <a:gd name="T22" fmla="*/ 158 w 648"/>
                <a:gd name="T23" fmla="*/ 502 h 614"/>
                <a:gd name="T24" fmla="*/ 192 w 648"/>
                <a:gd name="T25" fmla="*/ 548 h 614"/>
                <a:gd name="T26" fmla="*/ 225 w 648"/>
                <a:gd name="T27" fmla="*/ 587 h 614"/>
                <a:gd name="T28" fmla="*/ 266 w 648"/>
                <a:gd name="T29" fmla="*/ 612 h 614"/>
                <a:gd name="T30" fmla="*/ 313 w 648"/>
                <a:gd name="T31" fmla="*/ 614 h 614"/>
                <a:gd name="T32" fmla="*/ 371 w 648"/>
                <a:gd name="T33" fmla="*/ 587 h 614"/>
                <a:gd name="T34" fmla="*/ 408 w 648"/>
                <a:gd name="T35" fmla="*/ 562 h 614"/>
                <a:gd name="T36" fmla="*/ 458 w 648"/>
                <a:gd name="T37" fmla="*/ 543 h 614"/>
                <a:gd name="T38" fmla="*/ 511 w 648"/>
                <a:gd name="T39" fmla="*/ 523 h 614"/>
                <a:gd name="T40" fmla="*/ 565 w 648"/>
                <a:gd name="T41" fmla="*/ 506 h 614"/>
                <a:gd name="T42" fmla="*/ 608 w 648"/>
                <a:gd name="T43" fmla="*/ 479 h 614"/>
                <a:gd name="T44" fmla="*/ 639 w 648"/>
                <a:gd name="T45" fmla="*/ 444 h 614"/>
                <a:gd name="T46" fmla="*/ 648 w 648"/>
                <a:gd name="T47" fmla="*/ 395 h 614"/>
                <a:gd name="T48" fmla="*/ 635 w 648"/>
                <a:gd name="T49" fmla="*/ 335 h 614"/>
                <a:gd name="T50" fmla="*/ 613 w 648"/>
                <a:gd name="T51" fmla="*/ 287 h 614"/>
                <a:gd name="T52" fmla="*/ 600 w 648"/>
                <a:gd name="T53" fmla="*/ 238 h 614"/>
                <a:gd name="T54" fmla="*/ 586 w 648"/>
                <a:gd name="T55" fmla="*/ 188 h 614"/>
                <a:gd name="T56" fmla="*/ 573 w 648"/>
                <a:gd name="T57" fmla="*/ 141 h 614"/>
                <a:gd name="T58" fmla="*/ 553 w 648"/>
                <a:gd name="T59" fmla="*/ 95 h 614"/>
                <a:gd name="T60" fmla="*/ 528 w 648"/>
                <a:gd name="T61" fmla="*/ 54 h 614"/>
                <a:gd name="T62" fmla="*/ 491 w 648"/>
                <a:gd name="T63" fmla="*/ 21 h 614"/>
                <a:gd name="T64" fmla="*/ 443 w 648"/>
                <a:gd name="T65" fmla="*/ 0 h 614"/>
                <a:gd name="T66" fmla="*/ 392 w 648"/>
                <a:gd name="T67" fmla="*/ 0 h 614"/>
                <a:gd name="T68" fmla="*/ 344 w 648"/>
                <a:gd name="T69" fmla="*/ 6 h 614"/>
                <a:gd name="T70" fmla="*/ 295 w 648"/>
                <a:gd name="T71" fmla="*/ 11 h 614"/>
                <a:gd name="T72" fmla="*/ 249 w 648"/>
                <a:gd name="T73" fmla="*/ 25 h 614"/>
                <a:gd name="T74" fmla="*/ 202 w 648"/>
                <a:gd name="T75" fmla="*/ 37 h 614"/>
                <a:gd name="T76" fmla="*/ 160 w 648"/>
                <a:gd name="T77" fmla="*/ 54 h 614"/>
                <a:gd name="T78" fmla="*/ 119 w 648"/>
                <a:gd name="T79" fmla="*/ 73 h 614"/>
                <a:gd name="T80" fmla="*/ 82 w 648"/>
                <a:gd name="T81" fmla="*/ 97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8" h="614">
                  <a:moveTo>
                    <a:pt x="82" y="97"/>
                  </a:moveTo>
                  <a:lnTo>
                    <a:pt x="59" y="128"/>
                  </a:lnTo>
                  <a:lnTo>
                    <a:pt x="37" y="165"/>
                  </a:lnTo>
                  <a:lnTo>
                    <a:pt x="20" y="205"/>
                  </a:lnTo>
                  <a:lnTo>
                    <a:pt x="8" y="246"/>
                  </a:lnTo>
                  <a:lnTo>
                    <a:pt x="0" y="285"/>
                  </a:lnTo>
                  <a:lnTo>
                    <a:pt x="2" y="324"/>
                  </a:lnTo>
                  <a:lnTo>
                    <a:pt x="12" y="360"/>
                  </a:lnTo>
                  <a:lnTo>
                    <a:pt x="35" y="395"/>
                  </a:lnTo>
                  <a:lnTo>
                    <a:pt x="82" y="417"/>
                  </a:lnTo>
                  <a:lnTo>
                    <a:pt x="123" y="455"/>
                  </a:lnTo>
                  <a:lnTo>
                    <a:pt x="158" y="502"/>
                  </a:lnTo>
                  <a:lnTo>
                    <a:pt x="192" y="548"/>
                  </a:lnTo>
                  <a:lnTo>
                    <a:pt x="225" y="587"/>
                  </a:lnTo>
                  <a:lnTo>
                    <a:pt x="266" y="612"/>
                  </a:lnTo>
                  <a:lnTo>
                    <a:pt x="313" y="614"/>
                  </a:lnTo>
                  <a:lnTo>
                    <a:pt x="371" y="587"/>
                  </a:lnTo>
                  <a:lnTo>
                    <a:pt x="408" y="562"/>
                  </a:lnTo>
                  <a:lnTo>
                    <a:pt x="458" y="543"/>
                  </a:lnTo>
                  <a:lnTo>
                    <a:pt x="511" y="523"/>
                  </a:lnTo>
                  <a:lnTo>
                    <a:pt x="565" y="506"/>
                  </a:lnTo>
                  <a:lnTo>
                    <a:pt x="608" y="479"/>
                  </a:lnTo>
                  <a:lnTo>
                    <a:pt x="639" y="444"/>
                  </a:lnTo>
                  <a:lnTo>
                    <a:pt x="648" y="395"/>
                  </a:lnTo>
                  <a:lnTo>
                    <a:pt x="635" y="335"/>
                  </a:lnTo>
                  <a:lnTo>
                    <a:pt x="613" y="287"/>
                  </a:lnTo>
                  <a:lnTo>
                    <a:pt x="600" y="238"/>
                  </a:lnTo>
                  <a:lnTo>
                    <a:pt x="586" y="188"/>
                  </a:lnTo>
                  <a:lnTo>
                    <a:pt x="573" y="141"/>
                  </a:lnTo>
                  <a:lnTo>
                    <a:pt x="553" y="95"/>
                  </a:lnTo>
                  <a:lnTo>
                    <a:pt x="528" y="54"/>
                  </a:lnTo>
                  <a:lnTo>
                    <a:pt x="491" y="21"/>
                  </a:lnTo>
                  <a:lnTo>
                    <a:pt x="443" y="0"/>
                  </a:lnTo>
                  <a:lnTo>
                    <a:pt x="392" y="0"/>
                  </a:lnTo>
                  <a:lnTo>
                    <a:pt x="344" y="6"/>
                  </a:lnTo>
                  <a:lnTo>
                    <a:pt x="295" y="11"/>
                  </a:lnTo>
                  <a:lnTo>
                    <a:pt x="249" y="25"/>
                  </a:lnTo>
                  <a:lnTo>
                    <a:pt x="202" y="37"/>
                  </a:lnTo>
                  <a:lnTo>
                    <a:pt x="160" y="54"/>
                  </a:lnTo>
                  <a:lnTo>
                    <a:pt x="119" y="73"/>
                  </a:lnTo>
                  <a:lnTo>
                    <a:pt x="82" y="97"/>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39" name="Freeform 83">
              <a:extLst>
                <a:ext uri="{FF2B5EF4-FFF2-40B4-BE49-F238E27FC236}">
                  <a16:creationId xmlns:a16="http://schemas.microsoft.com/office/drawing/2014/main" id="{7A8546D5-2D58-4051-909F-3853F52BAF46}"/>
                </a:ext>
              </a:extLst>
            </p:cNvPr>
            <p:cNvSpPr>
              <a:spLocks/>
            </p:cNvSpPr>
            <p:nvPr/>
          </p:nvSpPr>
          <p:spPr bwMode="auto">
            <a:xfrm>
              <a:off x="2600" y="2516"/>
              <a:ext cx="90" cy="162"/>
            </a:xfrm>
            <a:custGeom>
              <a:avLst/>
              <a:gdLst>
                <a:gd name="T0" fmla="*/ 181 w 181"/>
                <a:gd name="T1" fmla="*/ 324 h 324"/>
                <a:gd name="T2" fmla="*/ 14 w 181"/>
                <a:gd name="T3" fmla="*/ 0 h 324"/>
                <a:gd name="T4" fmla="*/ 0 w 181"/>
                <a:gd name="T5" fmla="*/ 0 h 324"/>
                <a:gd name="T6" fmla="*/ 181 w 181"/>
                <a:gd name="T7" fmla="*/ 324 h 324"/>
              </a:gdLst>
              <a:ahLst/>
              <a:cxnLst>
                <a:cxn ang="0">
                  <a:pos x="T0" y="T1"/>
                </a:cxn>
                <a:cxn ang="0">
                  <a:pos x="T2" y="T3"/>
                </a:cxn>
                <a:cxn ang="0">
                  <a:pos x="T4" y="T5"/>
                </a:cxn>
                <a:cxn ang="0">
                  <a:pos x="T6" y="T7"/>
                </a:cxn>
              </a:cxnLst>
              <a:rect l="0" t="0" r="r" b="b"/>
              <a:pathLst>
                <a:path w="181" h="324">
                  <a:moveTo>
                    <a:pt x="181" y="324"/>
                  </a:moveTo>
                  <a:lnTo>
                    <a:pt x="14" y="0"/>
                  </a:lnTo>
                  <a:lnTo>
                    <a:pt x="0" y="0"/>
                  </a:lnTo>
                  <a:lnTo>
                    <a:pt x="181" y="32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40" name="Freeform 84">
              <a:extLst>
                <a:ext uri="{FF2B5EF4-FFF2-40B4-BE49-F238E27FC236}">
                  <a16:creationId xmlns:a16="http://schemas.microsoft.com/office/drawing/2014/main" id="{FB80226C-9A5D-4BD2-A360-018FE3EC6A87}"/>
                </a:ext>
              </a:extLst>
            </p:cNvPr>
            <p:cNvSpPr>
              <a:spLocks/>
            </p:cNvSpPr>
            <p:nvPr/>
          </p:nvSpPr>
          <p:spPr bwMode="auto">
            <a:xfrm>
              <a:off x="2566" y="2546"/>
              <a:ext cx="94" cy="162"/>
            </a:xfrm>
            <a:custGeom>
              <a:avLst/>
              <a:gdLst>
                <a:gd name="T0" fmla="*/ 188 w 188"/>
                <a:gd name="T1" fmla="*/ 323 h 323"/>
                <a:gd name="T2" fmla="*/ 176 w 188"/>
                <a:gd name="T3" fmla="*/ 281 h 323"/>
                <a:gd name="T4" fmla="*/ 164 w 188"/>
                <a:gd name="T5" fmla="*/ 240 h 323"/>
                <a:gd name="T6" fmla="*/ 147 w 188"/>
                <a:gd name="T7" fmla="*/ 197 h 323"/>
                <a:gd name="T8" fmla="*/ 130 w 188"/>
                <a:gd name="T9" fmla="*/ 157 h 323"/>
                <a:gd name="T10" fmla="*/ 106 w 188"/>
                <a:gd name="T11" fmla="*/ 116 h 323"/>
                <a:gd name="T12" fmla="*/ 83 w 188"/>
                <a:gd name="T13" fmla="*/ 75 h 323"/>
                <a:gd name="T14" fmla="*/ 52 w 188"/>
                <a:gd name="T15" fmla="*/ 34 h 323"/>
                <a:gd name="T16" fmla="*/ 21 w 188"/>
                <a:gd name="T17" fmla="*/ 0 h 323"/>
                <a:gd name="T18" fmla="*/ 0 w 188"/>
                <a:gd name="T19" fmla="*/ 48 h 323"/>
                <a:gd name="T20" fmla="*/ 3 w 188"/>
                <a:gd name="T21" fmla="*/ 95 h 323"/>
                <a:gd name="T22" fmla="*/ 23 w 188"/>
                <a:gd name="T23" fmla="*/ 135 h 323"/>
                <a:gd name="T24" fmla="*/ 54 w 188"/>
                <a:gd name="T25" fmla="*/ 174 h 323"/>
                <a:gd name="T26" fmla="*/ 91 w 188"/>
                <a:gd name="T27" fmla="*/ 209 h 323"/>
                <a:gd name="T28" fmla="*/ 128 w 188"/>
                <a:gd name="T29" fmla="*/ 246 h 323"/>
                <a:gd name="T30" fmla="*/ 161 w 188"/>
                <a:gd name="T31" fmla="*/ 283 h 323"/>
                <a:gd name="T32" fmla="*/ 188 w 188"/>
                <a:gd name="T33" fmla="*/ 323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8" h="323">
                  <a:moveTo>
                    <a:pt x="188" y="323"/>
                  </a:moveTo>
                  <a:lnTo>
                    <a:pt x="176" y="281"/>
                  </a:lnTo>
                  <a:lnTo>
                    <a:pt x="164" y="240"/>
                  </a:lnTo>
                  <a:lnTo>
                    <a:pt x="147" y="197"/>
                  </a:lnTo>
                  <a:lnTo>
                    <a:pt x="130" y="157"/>
                  </a:lnTo>
                  <a:lnTo>
                    <a:pt x="106" y="116"/>
                  </a:lnTo>
                  <a:lnTo>
                    <a:pt x="83" y="75"/>
                  </a:lnTo>
                  <a:lnTo>
                    <a:pt x="52" y="34"/>
                  </a:lnTo>
                  <a:lnTo>
                    <a:pt x="21" y="0"/>
                  </a:lnTo>
                  <a:lnTo>
                    <a:pt x="0" y="48"/>
                  </a:lnTo>
                  <a:lnTo>
                    <a:pt x="3" y="95"/>
                  </a:lnTo>
                  <a:lnTo>
                    <a:pt x="23" y="135"/>
                  </a:lnTo>
                  <a:lnTo>
                    <a:pt x="54" y="174"/>
                  </a:lnTo>
                  <a:lnTo>
                    <a:pt x="91" y="209"/>
                  </a:lnTo>
                  <a:lnTo>
                    <a:pt x="128" y="246"/>
                  </a:lnTo>
                  <a:lnTo>
                    <a:pt x="161" y="283"/>
                  </a:lnTo>
                  <a:lnTo>
                    <a:pt x="188" y="323"/>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41" name="Freeform 85">
              <a:extLst>
                <a:ext uri="{FF2B5EF4-FFF2-40B4-BE49-F238E27FC236}">
                  <a16:creationId xmlns:a16="http://schemas.microsoft.com/office/drawing/2014/main" id="{61B4999A-A5F0-472B-A152-42662227864F}"/>
                </a:ext>
              </a:extLst>
            </p:cNvPr>
            <p:cNvSpPr>
              <a:spLocks/>
            </p:cNvSpPr>
            <p:nvPr/>
          </p:nvSpPr>
          <p:spPr bwMode="auto">
            <a:xfrm>
              <a:off x="2137" y="2588"/>
              <a:ext cx="51" cy="90"/>
            </a:xfrm>
            <a:custGeom>
              <a:avLst/>
              <a:gdLst>
                <a:gd name="T0" fmla="*/ 16 w 103"/>
                <a:gd name="T1" fmla="*/ 178 h 178"/>
                <a:gd name="T2" fmla="*/ 33 w 103"/>
                <a:gd name="T3" fmla="*/ 159 h 178"/>
                <a:gd name="T4" fmla="*/ 57 w 103"/>
                <a:gd name="T5" fmla="*/ 138 h 178"/>
                <a:gd name="T6" fmla="*/ 76 w 103"/>
                <a:gd name="T7" fmla="*/ 114 h 178"/>
                <a:gd name="T8" fmla="*/ 94 w 103"/>
                <a:gd name="T9" fmla="*/ 93 h 178"/>
                <a:gd name="T10" fmla="*/ 103 w 103"/>
                <a:gd name="T11" fmla="*/ 68 h 178"/>
                <a:gd name="T12" fmla="*/ 103 w 103"/>
                <a:gd name="T13" fmla="*/ 44 h 178"/>
                <a:gd name="T14" fmla="*/ 90 w 103"/>
                <a:gd name="T15" fmla="*/ 21 h 178"/>
                <a:gd name="T16" fmla="*/ 64 w 103"/>
                <a:gd name="T17" fmla="*/ 0 h 178"/>
                <a:gd name="T18" fmla="*/ 55 w 103"/>
                <a:gd name="T19" fmla="*/ 19 h 178"/>
                <a:gd name="T20" fmla="*/ 43 w 103"/>
                <a:gd name="T21" fmla="*/ 41 h 178"/>
                <a:gd name="T22" fmla="*/ 30 w 103"/>
                <a:gd name="T23" fmla="*/ 60 h 178"/>
                <a:gd name="T24" fmla="*/ 18 w 103"/>
                <a:gd name="T25" fmla="*/ 83 h 178"/>
                <a:gd name="T26" fmla="*/ 6 w 103"/>
                <a:gd name="T27" fmla="*/ 105 h 178"/>
                <a:gd name="T28" fmla="*/ 0 w 103"/>
                <a:gd name="T29" fmla="*/ 128 h 178"/>
                <a:gd name="T30" fmla="*/ 2 w 103"/>
                <a:gd name="T31" fmla="*/ 151 h 178"/>
                <a:gd name="T32" fmla="*/ 16 w 103"/>
                <a:gd name="T33" fmla="*/ 178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 h="178">
                  <a:moveTo>
                    <a:pt x="16" y="178"/>
                  </a:moveTo>
                  <a:lnTo>
                    <a:pt x="33" y="159"/>
                  </a:lnTo>
                  <a:lnTo>
                    <a:pt x="57" y="138"/>
                  </a:lnTo>
                  <a:lnTo>
                    <a:pt x="76" y="114"/>
                  </a:lnTo>
                  <a:lnTo>
                    <a:pt x="94" y="93"/>
                  </a:lnTo>
                  <a:lnTo>
                    <a:pt x="103" y="68"/>
                  </a:lnTo>
                  <a:lnTo>
                    <a:pt x="103" y="44"/>
                  </a:lnTo>
                  <a:lnTo>
                    <a:pt x="90" y="21"/>
                  </a:lnTo>
                  <a:lnTo>
                    <a:pt x="64" y="0"/>
                  </a:lnTo>
                  <a:lnTo>
                    <a:pt x="55" y="19"/>
                  </a:lnTo>
                  <a:lnTo>
                    <a:pt x="43" y="41"/>
                  </a:lnTo>
                  <a:lnTo>
                    <a:pt x="30" y="60"/>
                  </a:lnTo>
                  <a:lnTo>
                    <a:pt x="18" y="83"/>
                  </a:lnTo>
                  <a:lnTo>
                    <a:pt x="6" y="105"/>
                  </a:lnTo>
                  <a:lnTo>
                    <a:pt x="0" y="128"/>
                  </a:lnTo>
                  <a:lnTo>
                    <a:pt x="2" y="151"/>
                  </a:lnTo>
                  <a:lnTo>
                    <a:pt x="16" y="178"/>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42" name="Freeform 86">
              <a:extLst>
                <a:ext uri="{FF2B5EF4-FFF2-40B4-BE49-F238E27FC236}">
                  <a16:creationId xmlns:a16="http://schemas.microsoft.com/office/drawing/2014/main" id="{0BAAFF65-9D46-4FC0-9203-6593F811F310}"/>
                </a:ext>
              </a:extLst>
            </p:cNvPr>
            <p:cNvSpPr>
              <a:spLocks/>
            </p:cNvSpPr>
            <p:nvPr/>
          </p:nvSpPr>
          <p:spPr bwMode="auto">
            <a:xfrm>
              <a:off x="2559" y="2636"/>
              <a:ext cx="74" cy="120"/>
            </a:xfrm>
            <a:custGeom>
              <a:avLst/>
              <a:gdLst>
                <a:gd name="T0" fmla="*/ 97 w 149"/>
                <a:gd name="T1" fmla="*/ 240 h 240"/>
                <a:gd name="T2" fmla="*/ 105 w 149"/>
                <a:gd name="T3" fmla="*/ 233 h 240"/>
                <a:gd name="T4" fmla="*/ 116 w 149"/>
                <a:gd name="T5" fmla="*/ 225 h 240"/>
                <a:gd name="T6" fmla="*/ 126 w 149"/>
                <a:gd name="T7" fmla="*/ 215 h 240"/>
                <a:gd name="T8" fmla="*/ 138 w 149"/>
                <a:gd name="T9" fmla="*/ 207 h 240"/>
                <a:gd name="T10" fmla="*/ 149 w 149"/>
                <a:gd name="T11" fmla="*/ 186 h 240"/>
                <a:gd name="T12" fmla="*/ 144 w 149"/>
                <a:gd name="T13" fmla="*/ 169 h 240"/>
                <a:gd name="T14" fmla="*/ 0 w 149"/>
                <a:gd name="T15" fmla="*/ 0 h 240"/>
                <a:gd name="T16" fmla="*/ 0 w 149"/>
                <a:gd name="T17" fmla="*/ 27 h 240"/>
                <a:gd name="T18" fmla="*/ 6 w 149"/>
                <a:gd name="T19" fmla="*/ 56 h 240"/>
                <a:gd name="T20" fmla="*/ 12 w 149"/>
                <a:gd name="T21" fmla="*/ 87 h 240"/>
                <a:gd name="T22" fmla="*/ 25 w 149"/>
                <a:gd name="T23" fmla="*/ 120 h 240"/>
                <a:gd name="T24" fmla="*/ 37 w 149"/>
                <a:gd name="T25" fmla="*/ 149 h 240"/>
                <a:gd name="T26" fmla="*/ 54 w 149"/>
                <a:gd name="T27" fmla="*/ 180 h 240"/>
                <a:gd name="T28" fmla="*/ 74 w 149"/>
                <a:gd name="T29" fmla="*/ 209 h 240"/>
                <a:gd name="T30" fmla="*/ 97 w 149"/>
                <a:gd name="T31" fmla="*/ 24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9" h="240">
                  <a:moveTo>
                    <a:pt x="97" y="240"/>
                  </a:moveTo>
                  <a:lnTo>
                    <a:pt x="105" y="233"/>
                  </a:lnTo>
                  <a:lnTo>
                    <a:pt x="116" y="225"/>
                  </a:lnTo>
                  <a:lnTo>
                    <a:pt x="126" y="215"/>
                  </a:lnTo>
                  <a:lnTo>
                    <a:pt x="138" y="207"/>
                  </a:lnTo>
                  <a:lnTo>
                    <a:pt x="149" y="186"/>
                  </a:lnTo>
                  <a:lnTo>
                    <a:pt x="144" y="169"/>
                  </a:lnTo>
                  <a:lnTo>
                    <a:pt x="0" y="0"/>
                  </a:lnTo>
                  <a:lnTo>
                    <a:pt x="0" y="27"/>
                  </a:lnTo>
                  <a:lnTo>
                    <a:pt x="6" y="56"/>
                  </a:lnTo>
                  <a:lnTo>
                    <a:pt x="12" y="87"/>
                  </a:lnTo>
                  <a:lnTo>
                    <a:pt x="25" y="120"/>
                  </a:lnTo>
                  <a:lnTo>
                    <a:pt x="37" y="149"/>
                  </a:lnTo>
                  <a:lnTo>
                    <a:pt x="54" y="180"/>
                  </a:lnTo>
                  <a:lnTo>
                    <a:pt x="74" y="209"/>
                  </a:lnTo>
                  <a:lnTo>
                    <a:pt x="97" y="24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43" name="Freeform 87">
              <a:extLst>
                <a:ext uri="{FF2B5EF4-FFF2-40B4-BE49-F238E27FC236}">
                  <a16:creationId xmlns:a16="http://schemas.microsoft.com/office/drawing/2014/main" id="{E9D4FF22-191B-4F30-BA8E-B9F70F1FB871}"/>
                </a:ext>
              </a:extLst>
            </p:cNvPr>
            <p:cNvSpPr>
              <a:spLocks/>
            </p:cNvSpPr>
            <p:nvPr/>
          </p:nvSpPr>
          <p:spPr bwMode="auto">
            <a:xfrm>
              <a:off x="2169" y="2642"/>
              <a:ext cx="72" cy="83"/>
            </a:xfrm>
            <a:custGeom>
              <a:avLst/>
              <a:gdLst>
                <a:gd name="T0" fmla="*/ 0 w 146"/>
                <a:gd name="T1" fmla="*/ 157 h 166"/>
                <a:gd name="T2" fmla="*/ 4 w 146"/>
                <a:gd name="T3" fmla="*/ 162 h 166"/>
                <a:gd name="T4" fmla="*/ 16 w 146"/>
                <a:gd name="T5" fmla="*/ 166 h 166"/>
                <a:gd name="T6" fmla="*/ 28 w 146"/>
                <a:gd name="T7" fmla="*/ 166 h 166"/>
                <a:gd name="T8" fmla="*/ 43 w 146"/>
                <a:gd name="T9" fmla="*/ 166 h 166"/>
                <a:gd name="T10" fmla="*/ 57 w 146"/>
                <a:gd name="T11" fmla="*/ 159 h 166"/>
                <a:gd name="T12" fmla="*/ 72 w 146"/>
                <a:gd name="T13" fmla="*/ 153 h 166"/>
                <a:gd name="T14" fmla="*/ 84 w 146"/>
                <a:gd name="T15" fmla="*/ 141 h 166"/>
                <a:gd name="T16" fmla="*/ 97 w 146"/>
                <a:gd name="T17" fmla="*/ 131 h 166"/>
                <a:gd name="T18" fmla="*/ 121 w 146"/>
                <a:gd name="T19" fmla="*/ 116 h 166"/>
                <a:gd name="T20" fmla="*/ 138 w 146"/>
                <a:gd name="T21" fmla="*/ 102 h 166"/>
                <a:gd name="T22" fmla="*/ 144 w 146"/>
                <a:gd name="T23" fmla="*/ 85 h 166"/>
                <a:gd name="T24" fmla="*/ 146 w 146"/>
                <a:gd name="T25" fmla="*/ 69 h 166"/>
                <a:gd name="T26" fmla="*/ 138 w 146"/>
                <a:gd name="T27" fmla="*/ 52 h 166"/>
                <a:gd name="T28" fmla="*/ 126 w 146"/>
                <a:gd name="T29" fmla="*/ 34 h 166"/>
                <a:gd name="T30" fmla="*/ 113 w 146"/>
                <a:gd name="T31" fmla="*/ 17 h 166"/>
                <a:gd name="T32" fmla="*/ 97 w 146"/>
                <a:gd name="T33" fmla="*/ 0 h 166"/>
                <a:gd name="T34" fmla="*/ 82 w 146"/>
                <a:gd name="T35" fmla="*/ 9 h 166"/>
                <a:gd name="T36" fmla="*/ 68 w 146"/>
                <a:gd name="T37" fmla="*/ 27 h 166"/>
                <a:gd name="T38" fmla="*/ 55 w 146"/>
                <a:gd name="T39" fmla="*/ 46 h 166"/>
                <a:gd name="T40" fmla="*/ 43 w 146"/>
                <a:gd name="T41" fmla="*/ 69 h 166"/>
                <a:gd name="T42" fmla="*/ 31 w 146"/>
                <a:gd name="T43" fmla="*/ 91 h 166"/>
                <a:gd name="T44" fmla="*/ 20 w 146"/>
                <a:gd name="T45" fmla="*/ 114 h 166"/>
                <a:gd name="T46" fmla="*/ 8 w 146"/>
                <a:gd name="T47" fmla="*/ 135 h 166"/>
                <a:gd name="T48" fmla="*/ 0 w 146"/>
                <a:gd name="T49" fmla="*/ 157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6" h="166">
                  <a:moveTo>
                    <a:pt x="0" y="157"/>
                  </a:moveTo>
                  <a:lnTo>
                    <a:pt x="4" y="162"/>
                  </a:lnTo>
                  <a:lnTo>
                    <a:pt x="16" y="166"/>
                  </a:lnTo>
                  <a:lnTo>
                    <a:pt x="28" y="166"/>
                  </a:lnTo>
                  <a:lnTo>
                    <a:pt x="43" y="166"/>
                  </a:lnTo>
                  <a:lnTo>
                    <a:pt x="57" y="159"/>
                  </a:lnTo>
                  <a:lnTo>
                    <a:pt x="72" y="153"/>
                  </a:lnTo>
                  <a:lnTo>
                    <a:pt x="84" y="141"/>
                  </a:lnTo>
                  <a:lnTo>
                    <a:pt x="97" y="131"/>
                  </a:lnTo>
                  <a:lnTo>
                    <a:pt x="121" y="116"/>
                  </a:lnTo>
                  <a:lnTo>
                    <a:pt x="138" y="102"/>
                  </a:lnTo>
                  <a:lnTo>
                    <a:pt x="144" y="85"/>
                  </a:lnTo>
                  <a:lnTo>
                    <a:pt x="146" y="69"/>
                  </a:lnTo>
                  <a:lnTo>
                    <a:pt x="138" y="52"/>
                  </a:lnTo>
                  <a:lnTo>
                    <a:pt x="126" y="34"/>
                  </a:lnTo>
                  <a:lnTo>
                    <a:pt x="113" y="17"/>
                  </a:lnTo>
                  <a:lnTo>
                    <a:pt x="97" y="0"/>
                  </a:lnTo>
                  <a:lnTo>
                    <a:pt x="82" y="9"/>
                  </a:lnTo>
                  <a:lnTo>
                    <a:pt x="68" y="27"/>
                  </a:lnTo>
                  <a:lnTo>
                    <a:pt x="55" y="46"/>
                  </a:lnTo>
                  <a:lnTo>
                    <a:pt x="43" y="69"/>
                  </a:lnTo>
                  <a:lnTo>
                    <a:pt x="31" y="91"/>
                  </a:lnTo>
                  <a:lnTo>
                    <a:pt x="20" y="114"/>
                  </a:lnTo>
                  <a:lnTo>
                    <a:pt x="8" y="135"/>
                  </a:lnTo>
                  <a:lnTo>
                    <a:pt x="0" y="15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44" name="Freeform 88">
              <a:extLst>
                <a:ext uri="{FF2B5EF4-FFF2-40B4-BE49-F238E27FC236}">
                  <a16:creationId xmlns:a16="http://schemas.microsoft.com/office/drawing/2014/main" id="{D6F38C15-E7D8-4403-8A43-6C057579EEAF}"/>
                </a:ext>
              </a:extLst>
            </p:cNvPr>
            <p:cNvSpPr>
              <a:spLocks/>
            </p:cNvSpPr>
            <p:nvPr/>
          </p:nvSpPr>
          <p:spPr bwMode="auto">
            <a:xfrm>
              <a:off x="2372" y="2702"/>
              <a:ext cx="73" cy="143"/>
            </a:xfrm>
            <a:custGeom>
              <a:avLst/>
              <a:gdLst>
                <a:gd name="T0" fmla="*/ 0 w 145"/>
                <a:gd name="T1" fmla="*/ 287 h 287"/>
                <a:gd name="T2" fmla="*/ 33 w 145"/>
                <a:gd name="T3" fmla="*/ 271 h 287"/>
                <a:gd name="T4" fmla="*/ 58 w 145"/>
                <a:gd name="T5" fmla="*/ 244 h 287"/>
                <a:gd name="T6" fmla="*/ 75 w 145"/>
                <a:gd name="T7" fmla="*/ 209 h 287"/>
                <a:gd name="T8" fmla="*/ 89 w 145"/>
                <a:gd name="T9" fmla="*/ 168 h 287"/>
                <a:gd name="T10" fmla="*/ 99 w 145"/>
                <a:gd name="T11" fmla="*/ 124 h 287"/>
                <a:gd name="T12" fmla="*/ 110 w 145"/>
                <a:gd name="T13" fmla="*/ 79 h 287"/>
                <a:gd name="T14" fmla="*/ 124 w 145"/>
                <a:gd name="T15" fmla="*/ 37 h 287"/>
                <a:gd name="T16" fmla="*/ 145 w 145"/>
                <a:gd name="T17" fmla="*/ 0 h 287"/>
                <a:gd name="T18" fmla="*/ 97 w 145"/>
                <a:gd name="T19" fmla="*/ 9 h 287"/>
                <a:gd name="T20" fmla="*/ 64 w 145"/>
                <a:gd name="T21" fmla="*/ 35 h 287"/>
                <a:gd name="T22" fmla="*/ 40 w 145"/>
                <a:gd name="T23" fmla="*/ 68 h 287"/>
                <a:gd name="T24" fmla="*/ 27 w 145"/>
                <a:gd name="T25" fmla="*/ 110 h 287"/>
                <a:gd name="T26" fmla="*/ 17 w 145"/>
                <a:gd name="T27" fmla="*/ 155 h 287"/>
                <a:gd name="T28" fmla="*/ 11 w 145"/>
                <a:gd name="T29" fmla="*/ 201 h 287"/>
                <a:gd name="T30" fmla="*/ 6 w 145"/>
                <a:gd name="T31" fmla="*/ 246 h 287"/>
                <a:gd name="T32" fmla="*/ 0 w 145"/>
                <a:gd name="T33" fmla="*/ 287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5" h="287">
                  <a:moveTo>
                    <a:pt x="0" y="287"/>
                  </a:moveTo>
                  <a:lnTo>
                    <a:pt x="33" y="271"/>
                  </a:lnTo>
                  <a:lnTo>
                    <a:pt x="58" y="244"/>
                  </a:lnTo>
                  <a:lnTo>
                    <a:pt x="75" y="209"/>
                  </a:lnTo>
                  <a:lnTo>
                    <a:pt x="89" y="168"/>
                  </a:lnTo>
                  <a:lnTo>
                    <a:pt x="99" y="124"/>
                  </a:lnTo>
                  <a:lnTo>
                    <a:pt x="110" y="79"/>
                  </a:lnTo>
                  <a:lnTo>
                    <a:pt x="124" y="37"/>
                  </a:lnTo>
                  <a:lnTo>
                    <a:pt x="145" y="0"/>
                  </a:lnTo>
                  <a:lnTo>
                    <a:pt x="97" y="9"/>
                  </a:lnTo>
                  <a:lnTo>
                    <a:pt x="64" y="35"/>
                  </a:lnTo>
                  <a:lnTo>
                    <a:pt x="40" y="68"/>
                  </a:lnTo>
                  <a:lnTo>
                    <a:pt x="27" y="110"/>
                  </a:lnTo>
                  <a:lnTo>
                    <a:pt x="17" y="155"/>
                  </a:lnTo>
                  <a:lnTo>
                    <a:pt x="11" y="201"/>
                  </a:lnTo>
                  <a:lnTo>
                    <a:pt x="6" y="246"/>
                  </a:lnTo>
                  <a:lnTo>
                    <a:pt x="0" y="28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45" name="Freeform 89">
              <a:extLst>
                <a:ext uri="{FF2B5EF4-FFF2-40B4-BE49-F238E27FC236}">
                  <a16:creationId xmlns:a16="http://schemas.microsoft.com/office/drawing/2014/main" id="{4308A027-BAA0-414D-AC27-A38DBB8ABF05}"/>
                </a:ext>
              </a:extLst>
            </p:cNvPr>
            <p:cNvSpPr>
              <a:spLocks/>
            </p:cNvSpPr>
            <p:nvPr/>
          </p:nvSpPr>
          <p:spPr bwMode="auto">
            <a:xfrm>
              <a:off x="2432" y="2685"/>
              <a:ext cx="96" cy="160"/>
            </a:xfrm>
            <a:custGeom>
              <a:avLst/>
              <a:gdLst>
                <a:gd name="T0" fmla="*/ 0 w 192"/>
                <a:gd name="T1" fmla="*/ 320 h 320"/>
                <a:gd name="T2" fmla="*/ 45 w 192"/>
                <a:gd name="T3" fmla="*/ 320 h 320"/>
                <a:gd name="T4" fmla="*/ 78 w 192"/>
                <a:gd name="T5" fmla="*/ 306 h 320"/>
                <a:gd name="T6" fmla="*/ 101 w 192"/>
                <a:gd name="T7" fmla="*/ 279 h 320"/>
                <a:gd name="T8" fmla="*/ 118 w 192"/>
                <a:gd name="T9" fmla="*/ 248 h 320"/>
                <a:gd name="T10" fmla="*/ 132 w 192"/>
                <a:gd name="T11" fmla="*/ 209 h 320"/>
                <a:gd name="T12" fmla="*/ 145 w 192"/>
                <a:gd name="T13" fmla="*/ 170 h 320"/>
                <a:gd name="T14" fmla="*/ 165 w 192"/>
                <a:gd name="T15" fmla="*/ 134 h 320"/>
                <a:gd name="T16" fmla="*/ 192 w 192"/>
                <a:gd name="T17" fmla="*/ 104 h 320"/>
                <a:gd name="T18" fmla="*/ 147 w 192"/>
                <a:gd name="T19" fmla="*/ 23 h 320"/>
                <a:gd name="T20" fmla="*/ 114 w 192"/>
                <a:gd name="T21" fmla="*/ 0 h 320"/>
                <a:gd name="T22" fmla="*/ 87 w 192"/>
                <a:gd name="T23" fmla="*/ 17 h 320"/>
                <a:gd name="T24" fmla="*/ 68 w 192"/>
                <a:gd name="T25" fmla="*/ 68 h 320"/>
                <a:gd name="T26" fmla="*/ 50 w 192"/>
                <a:gd name="T27" fmla="*/ 134 h 320"/>
                <a:gd name="T28" fmla="*/ 35 w 192"/>
                <a:gd name="T29" fmla="*/ 207 h 320"/>
                <a:gd name="T30" fmla="*/ 17 w 192"/>
                <a:gd name="T31" fmla="*/ 273 h 320"/>
                <a:gd name="T32" fmla="*/ 0 w 192"/>
                <a:gd name="T33"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20">
                  <a:moveTo>
                    <a:pt x="0" y="320"/>
                  </a:moveTo>
                  <a:lnTo>
                    <a:pt x="45" y="320"/>
                  </a:lnTo>
                  <a:lnTo>
                    <a:pt x="78" y="306"/>
                  </a:lnTo>
                  <a:lnTo>
                    <a:pt x="101" y="279"/>
                  </a:lnTo>
                  <a:lnTo>
                    <a:pt x="118" y="248"/>
                  </a:lnTo>
                  <a:lnTo>
                    <a:pt x="132" y="209"/>
                  </a:lnTo>
                  <a:lnTo>
                    <a:pt x="145" y="170"/>
                  </a:lnTo>
                  <a:lnTo>
                    <a:pt x="165" y="134"/>
                  </a:lnTo>
                  <a:lnTo>
                    <a:pt x="192" y="104"/>
                  </a:lnTo>
                  <a:lnTo>
                    <a:pt x="147" y="23"/>
                  </a:lnTo>
                  <a:lnTo>
                    <a:pt x="114" y="0"/>
                  </a:lnTo>
                  <a:lnTo>
                    <a:pt x="87" y="17"/>
                  </a:lnTo>
                  <a:lnTo>
                    <a:pt x="68" y="68"/>
                  </a:lnTo>
                  <a:lnTo>
                    <a:pt x="50" y="134"/>
                  </a:lnTo>
                  <a:lnTo>
                    <a:pt x="35" y="207"/>
                  </a:lnTo>
                  <a:lnTo>
                    <a:pt x="17" y="273"/>
                  </a:lnTo>
                  <a:lnTo>
                    <a:pt x="0" y="32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46" name="Freeform 90">
              <a:extLst>
                <a:ext uri="{FF2B5EF4-FFF2-40B4-BE49-F238E27FC236}">
                  <a16:creationId xmlns:a16="http://schemas.microsoft.com/office/drawing/2014/main" id="{C6F65CC3-0FA0-4757-B491-8A221B34E35A}"/>
                </a:ext>
              </a:extLst>
            </p:cNvPr>
            <p:cNvSpPr>
              <a:spLocks/>
            </p:cNvSpPr>
            <p:nvPr/>
          </p:nvSpPr>
          <p:spPr bwMode="auto">
            <a:xfrm>
              <a:off x="2205" y="2708"/>
              <a:ext cx="54" cy="96"/>
            </a:xfrm>
            <a:custGeom>
              <a:avLst/>
              <a:gdLst>
                <a:gd name="T0" fmla="*/ 0 w 109"/>
                <a:gd name="T1" fmla="*/ 109 h 192"/>
                <a:gd name="T2" fmla="*/ 10 w 109"/>
                <a:gd name="T3" fmla="*/ 126 h 192"/>
                <a:gd name="T4" fmla="*/ 23 w 109"/>
                <a:gd name="T5" fmla="*/ 146 h 192"/>
                <a:gd name="T6" fmla="*/ 29 w 109"/>
                <a:gd name="T7" fmla="*/ 155 h 192"/>
                <a:gd name="T8" fmla="*/ 37 w 109"/>
                <a:gd name="T9" fmla="*/ 167 h 192"/>
                <a:gd name="T10" fmla="*/ 43 w 109"/>
                <a:gd name="T11" fmla="*/ 179 h 192"/>
                <a:gd name="T12" fmla="*/ 49 w 109"/>
                <a:gd name="T13" fmla="*/ 192 h 192"/>
                <a:gd name="T14" fmla="*/ 60 w 109"/>
                <a:gd name="T15" fmla="*/ 175 h 192"/>
                <a:gd name="T16" fmla="*/ 74 w 109"/>
                <a:gd name="T17" fmla="*/ 155 h 192"/>
                <a:gd name="T18" fmla="*/ 84 w 109"/>
                <a:gd name="T19" fmla="*/ 132 h 192"/>
                <a:gd name="T20" fmla="*/ 95 w 109"/>
                <a:gd name="T21" fmla="*/ 109 h 192"/>
                <a:gd name="T22" fmla="*/ 103 w 109"/>
                <a:gd name="T23" fmla="*/ 82 h 192"/>
                <a:gd name="T24" fmla="*/ 109 w 109"/>
                <a:gd name="T25" fmla="*/ 55 h 192"/>
                <a:gd name="T26" fmla="*/ 109 w 109"/>
                <a:gd name="T27" fmla="*/ 26 h 192"/>
                <a:gd name="T28" fmla="*/ 109 w 109"/>
                <a:gd name="T29" fmla="*/ 0 h 192"/>
                <a:gd name="T30" fmla="*/ 97 w 109"/>
                <a:gd name="T31" fmla="*/ 16 h 192"/>
                <a:gd name="T32" fmla="*/ 84 w 109"/>
                <a:gd name="T33" fmla="*/ 29 h 192"/>
                <a:gd name="T34" fmla="*/ 68 w 109"/>
                <a:gd name="T35" fmla="*/ 41 h 192"/>
                <a:gd name="T36" fmla="*/ 54 w 109"/>
                <a:gd name="T37" fmla="*/ 55 h 192"/>
                <a:gd name="T38" fmla="*/ 37 w 109"/>
                <a:gd name="T39" fmla="*/ 64 h 192"/>
                <a:gd name="T40" fmla="*/ 23 w 109"/>
                <a:gd name="T41" fmla="*/ 76 h 192"/>
                <a:gd name="T42" fmla="*/ 10 w 109"/>
                <a:gd name="T43" fmla="*/ 90 h 192"/>
                <a:gd name="T44" fmla="*/ 0 w 109"/>
                <a:gd name="T45" fmla="*/ 109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9" h="192">
                  <a:moveTo>
                    <a:pt x="0" y="109"/>
                  </a:moveTo>
                  <a:lnTo>
                    <a:pt x="10" y="126"/>
                  </a:lnTo>
                  <a:lnTo>
                    <a:pt x="23" y="146"/>
                  </a:lnTo>
                  <a:lnTo>
                    <a:pt x="29" y="155"/>
                  </a:lnTo>
                  <a:lnTo>
                    <a:pt x="37" y="167"/>
                  </a:lnTo>
                  <a:lnTo>
                    <a:pt x="43" y="179"/>
                  </a:lnTo>
                  <a:lnTo>
                    <a:pt x="49" y="192"/>
                  </a:lnTo>
                  <a:lnTo>
                    <a:pt x="60" y="175"/>
                  </a:lnTo>
                  <a:lnTo>
                    <a:pt x="74" y="155"/>
                  </a:lnTo>
                  <a:lnTo>
                    <a:pt x="84" y="132"/>
                  </a:lnTo>
                  <a:lnTo>
                    <a:pt x="95" y="109"/>
                  </a:lnTo>
                  <a:lnTo>
                    <a:pt x="103" y="82"/>
                  </a:lnTo>
                  <a:lnTo>
                    <a:pt x="109" y="55"/>
                  </a:lnTo>
                  <a:lnTo>
                    <a:pt x="109" y="26"/>
                  </a:lnTo>
                  <a:lnTo>
                    <a:pt x="109" y="0"/>
                  </a:lnTo>
                  <a:lnTo>
                    <a:pt x="97" y="16"/>
                  </a:lnTo>
                  <a:lnTo>
                    <a:pt x="84" y="29"/>
                  </a:lnTo>
                  <a:lnTo>
                    <a:pt x="68" y="41"/>
                  </a:lnTo>
                  <a:lnTo>
                    <a:pt x="54" y="55"/>
                  </a:lnTo>
                  <a:lnTo>
                    <a:pt x="37" y="64"/>
                  </a:lnTo>
                  <a:lnTo>
                    <a:pt x="23" y="76"/>
                  </a:lnTo>
                  <a:lnTo>
                    <a:pt x="10" y="90"/>
                  </a:lnTo>
                  <a:lnTo>
                    <a:pt x="0" y="10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47" name="Freeform 91">
              <a:extLst>
                <a:ext uri="{FF2B5EF4-FFF2-40B4-BE49-F238E27FC236}">
                  <a16:creationId xmlns:a16="http://schemas.microsoft.com/office/drawing/2014/main" id="{719E8243-DCE5-4A86-9A61-EA88206DB283}"/>
                </a:ext>
              </a:extLst>
            </p:cNvPr>
            <p:cNvSpPr>
              <a:spLocks/>
            </p:cNvSpPr>
            <p:nvPr/>
          </p:nvSpPr>
          <p:spPr bwMode="auto">
            <a:xfrm>
              <a:off x="2283" y="2737"/>
              <a:ext cx="78" cy="106"/>
            </a:xfrm>
            <a:custGeom>
              <a:avLst/>
              <a:gdLst>
                <a:gd name="T0" fmla="*/ 0 w 155"/>
                <a:gd name="T1" fmla="*/ 193 h 213"/>
                <a:gd name="T2" fmla="*/ 20 w 155"/>
                <a:gd name="T3" fmla="*/ 207 h 213"/>
                <a:gd name="T4" fmla="*/ 41 w 155"/>
                <a:gd name="T5" fmla="*/ 213 h 213"/>
                <a:gd name="T6" fmla="*/ 58 w 155"/>
                <a:gd name="T7" fmla="*/ 209 h 213"/>
                <a:gd name="T8" fmla="*/ 78 w 155"/>
                <a:gd name="T9" fmla="*/ 199 h 213"/>
                <a:gd name="T10" fmla="*/ 93 w 155"/>
                <a:gd name="T11" fmla="*/ 182 h 213"/>
                <a:gd name="T12" fmla="*/ 107 w 155"/>
                <a:gd name="T13" fmla="*/ 166 h 213"/>
                <a:gd name="T14" fmla="*/ 119 w 155"/>
                <a:gd name="T15" fmla="*/ 147 h 213"/>
                <a:gd name="T16" fmla="*/ 132 w 155"/>
                <a:gd name="T17" fmla="*/ 133 h 213"/>
                <a:gd name="T18" fmla="*/ 155 w 155"/>
                <a:gd name="T19" fmla="*/ 1 h 213"/>
                <a:gd name="T20" fmla="*/ 113 w 155"/>
                <a:gd name="T21" fmla="*/ 0 h 213"/>
                <a:gd name="T22" fmla="*/ 84 w 155"/>
                <a:gd name="T23" fmla="*/ 11 h 213"/>
                <a:gd name="T24" fmla="*/ 60 w 155"/>
                <a:gd name="T25" fmla="*/ 31 h 213"/>
                <a:gd name="T26" fmla="*/ 45 w 155"/>
                <a:gd name="T27" fmla="*/ 62 h 213"/>
                <a:gd name="T28" fmla="*/ 31 w 155"/>
                <a:gd name="T29" fmla="*/ 93 h 213"/>
                <a:gd name="T30" fmla="*/ 22 w 155"/>
                <a:gd name="T31" fmla="*/ 127 h 213"/>
                <a:gd name="T32" fmla="*/ 10 w 155"/>
                <a:gd name="T33" fmla="*/ 160 h 213"/>
                <a:gd name="T34" fmla="*/ 0 w 155"/>
                <a:gd name="T35" fmla="*/ 19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5" h="213">
                  <a:moveTo>
                    <a:pt x="0" y="193"/>
                  </a:moveTo>
                  <a:lnTo>
                    <a:pt x="20" y="207"/>
                  </a:lnTo>
                  <a:lnTo>
                    <a:pt x="41" y="213"/>
                  </a:lnTo>
                  <a:lnTo>
                    <a:pt x="58" y="209"/>
                  </a:lnTo>
                  <a:lnTo>
                    <a:pt x="78" y="199"/>
                  </a:lnTo>
                  <a:lnTo>
                    <a:pt x="93" y="182"/>
                  </a:lnTo>
                  <a:lnTo>
                    <a:pt x="107" y="166"/>
                  </a:lnTo>
                  <a:lnTo>
                    <a:pt x="119" y="147"/>
                  </a:lnTo>
                  <a:lnTo>
                    <a:pt x="132" y="133"/>
                  </a:lnTo>
                  <a:lnTo>
                    <a:pt x="155" y="1"/>
                  </a:lnTo>
                  <a:lnTo>
                    <a:pt x="113" y="0"/>
                  </a:lnTo>
                  <a:lnTo>
                    <a:pt x="84" y="11"/>
                  </a:lnTo>
                  <a:lnTo>
                    <a:pt x="60" y="31"/>
                  </a:lnTo>
                  <a:lnTo>
                    <a:pt x="45" y="62"/>
                  </a:lnTo>
                  <a:lnTo>
                    <a:pt x="31" y="93"/>
                  </a:lnTo>
                  <a:lnTo>
                    <a:pt x="22" y="127"/>
                  </a:lnTo>
                  <a:lnTo>
                    <a:pt x="10" y="160"/>
                  </a:lnTo>
                  <a:lnTo>
                    <a:pt x="0" y="193"/>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48" name="Freeform 92">
              <a:extLst>
                <a:ext uri="{FF2B5EF4-FFF2-40B4-BE49-F238E27FC236}">
                  <a16:creationId xmlns:a16="http://schemas.microsoft.com/office/drawing/2014/main" id="{B4363F5B-2A13-4007-B058-C0283D098DC9}"/>
                </a:ext>
              </a:extLst>
            </p:cNvPr>
            <p:cNvSpPr>
              <a:spLocks/>
            </p:cNvSpPr>
            <p:nvPr/>
          </p:nvSpPr>
          <p:spPr bwMode="auto">
            <a:xfrm>
              <a:off x="2523" y="2774"/>
              <a:ext cx="41" cy="48"/>
            </a:xfrm>
            <a:custGeom>
              <a:avLst/>
              <a:gdLst>
                <a:gd name="T0" fmla="*/ 84 w 84"/>
                <a:gd name="T1" fmla="*/ 60 h 97"/>
                <a:gd name="T2" fmla="*/ 49 w 84"/>
                <a:gd name="T3" fmla="*/ 0 h 97"/>
                <a:gd name="T4" fmla="*/ 0 w 84"/>
                <a:gd name="T5" fmla="*/ 97 h 97"/>
                <a:gd name="T6" fmla="*/ 84 w 84"/>
                <a:gd name="T7" fmla="*/ 60 h 97"/>
              </a:gdLst>
              <a:ahLst/>
              <a:cxnLst>
                <a:cxn ang="0">
                  <a:pos x="T0" y="T1"/>
                </a:cxn>
                <a:cxn ang="0">
                  <a:pos x="T2" y="T3"/>
                </a:cxn>
                <a:cxn ang="0">
                  <a:pos x="T4" y="T5"/>
                </a:cxn>
                <a:cxn ang="0">
                  <a:pos x="T6" y="T7"/>
                </a:cxn>
              </a:cxnLst>
              <a:rect l="0" t="0" r="r" b="b"/>
              <a:pathLst>
                <a:path w="84" h="97">
                  <a:moveTo>
                    <a:pt x="84" y="60"/>
                  </a:moveTo>
                  <a:lnTo>
                    <a:pt x="49" y="0"/>
                  </a:lnTo>
                  <a:lnTo>
                    <a:pt x="0" y="97"/>
                  </a:lnTo>
                  <a:lnTo>
                    <a:pt x="84"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49" name="Freeform 93">
              <a:extLst>
                <a:ext uri="{FF2B5EF4-FFF2-40B4-BE49-F238E27FC236}">
                  <a16:creationId xmlns:a16="http://schemas.microsoft.com/office/drawing/2014/main" id="{04186AF2-C454-4AA5-A576-39B06F188FF5}"/>
                </a:ext>
              </a:extLst>
            </p:cNvPr>
            <p:cNvSpPr>
              <a:spLocks/>
            </p:cNvSpPr>
            <p:nvPr/>
          </p:nvSpPr>
          <p:spPr bwMode="auto">
            <a:xfrm>
              <a:off x="1498" y="2446"/>
              <a:ext cx="599" cy="492"/>
            </a:xfrm>
            <a:custGeom>
              <a:avLst/>
              <a:gdLst>
                <a:gd name="T0" fmla="*/ 732 w 1199"/>
                <a:gd name="T1" fmla="*/ 19 h 985"/>
                <a:gd name="T2" fmla="*/ 764 w 1199"/>
                <a:gd name="T3" fmla="*/ 50 h 985"/>
                <a:gd name="T4" fmla="*/ 799 w 1199"/>
                <a:gd name="T5" fmla="*/ 83 h 985"/>
                <a:gd name="T6" fmla="*/ 834 w 1199"/>
                <a:gd name="T7" fmla="*/ 114 h 985"/>
                <a:gd name="T8" fmla="*/ 871 w 1199"/>
                <a:gd name="T9" fmla="*/ 145 h 985"/>
                <a:gd name="T10" fmla="*/ 906 w 1199"/>
                <a:gd name="T11" fmla="*/ 172 h 985"/>
                <a:gd name="T12" fmla="*/ 945 w 1199"/>
                <a:gd name="T13" fmla="*/ 198 h 985"/>
                <a:gd name="T14" fmla="*/ 986 w 1199"/>
                <a:gd name="T15" fmla="*/ 219 h 985"/>
                <a:gd name="T16" fmla="*/ 1030 w 1199"/>
                <a:gd name="T17" fmla="*/ 236 h 985"/>
                <a:gd name="T18" fmla="*/ 1046 w 1199"/>
                <a:gd name="T19" fmla="*/ 273 h 985"/>
                <a:gd name="T20" fmla="*/ 1067 w 1199"/>
                <a:gd name="T21" fmla="*/ 314 h 985"/>
                <a:gd name="T22" fmla="*/ 1090 w 1199"/>
                <a:gd name="T23" fmla="*/ 351 h 985"/>
                <a:gd name="T24" fmla="*/ 1114 w 1199"/>
                <a:gd name="T25" fmla="*/ 392 h 985"/>
                <a:gd name="T26" fmla="*/ 1131 w 1199"/>
                <a:gd name="T27" fmla="*/ 432 h 985"/>
                <a:gd name="T28" fmla="*/ 1147 w 1199"/>
                <a:gd name="T29" fmla="*/ 473 h 985"/>
                <a:gd name="T30" fmla="*/ 1152 w 1199"/>
                <a:gd name="T31" fmla="*/ 514 h 985"/>
                <a:gd name="T32" fmla="*/ 1150 w 1199"/>
                <a:gd name="T33" fmla="*/ 560 h 985"/>
                <a:gd name="T34" fmla="*/ 1199 w 1199"/>
                <a:gd name="T35" fmla="*/ 739 h 985"/>
                <a:gd name="T36" fmla="*/ 1108 w 1199"/>
                <a:gd name="T37" fmla="*/ 818 h 985"/>
                <a:gd name="T38" fmla="*/ 1013 w 1199"/>
                <a:gd name="T39" fmla="*/ 880 h 985"/>
                <a:gd name="T40" fmla="*/ 908 w 1199"/>
                <a:gd name="T41" fmla="*/ 927 h 985"/>
                <a:gd name="T42" fmla="*/ 803 w 1199"/>
                <a:gd name="T43" fmla="*/ 960 h 985"/>
                <a:gd name="T44" fmla="*/ 691 w 1199"/>
                <a:gd name="T45" fmla="*/ 977 h 985"/>
                <a:gd name="T46" fmla="*/ 578 w 1199"/>
                <a:gd name="T47" fmla="*/ 985 h 985"/>
                <a:gd name="T48" fmla="*/ 462 w 1199"/>
                <a:gd name="T49" fmla="*/ 979 h 985"/>
                <a:gd name="T50" fmla="*/ 348 w 1199"/>
                <a:gd name="T51" fmla="*/ 967 h 985"/>
                <a:gd name="T52" fmla="*/ 313 w 1199"/>
                <a:gd name="T53" fmla="*/ 932 h 985"/>
                <a:gd name="T54" fmla="*/ 284 w 1199"/>
                <a:gd name="T55" fmla="*/ 896 h 985"/>
                <a:gd name="T56" fmla="*/ 254 w 1199"/>
                <a:gd name="T57" fmla="*/ 859 h 985"/>
                <a:gd name="T58" fmla="*/ 227 w 1199"/>
                <a:gd name="T59" fmla="*/ 826 h 985"/>
                <a:gd name="T60" fmla="*/ 196 w 1199"/>
                <a:gd name="T61" fmla="*/ 793 h 985"/>
                <a:gd name="T62" fmla="*/ 161 w 1199"/>
                <a:gd name="T63" fmla="*/ 768 h 985"/>
                <a:gd name="T64" fmla="*/ 119 w 1199"/>
                <a:gd name="T65" fmla="*/ 746 h 985"/>
                <a:gd name="T66" fmla="*/ 72 w 1199"/>
                <a:gd name="T67" fmla="*/ 739 h 985"/>
                <a:gd name="T68" fmla="*/ 55 w 1199"/>
                <a:gd name="T69" fmla="*/ 690 h 985"/>
                <a:gd name="T70" fmla="*/ 45 w 1199"/>
                <a:gd name="T71" fmla="*/ 642 h 985"/>
                <a:gd name="T72" fmla="*/ 39 w 1199"/>
                <a:gd name="T73" fmla="*/ 589 h 985"/>
                <a:gd name="T74" fmla="*/ 35 w 1199"/>
                <a:gd name="T75" fmla="*/ 539 h 985"/>
                <a:gd name="T76" fmla="*/ 29 w 1199"/>
                <a:gd name="T77" fmla="*/ 488 h 985"/>
                <a:gd name="T78" fmla="*/ 24 w 1199"/>
                <a:gd name="T79" fmla="*/ 444 h 985"/>
                <a:gd name="T80" fmla="*/ 14 w 1199"/>
                <a:gd name="T81" fmla="*/ 401 h 985"/>
                <a:gd name="T82" fmla="*/ 0 w 1199"/>
                <a:gd name="T83" fmla="*/ 368 h 985"/>
                <a:gd name="T84" fmla="*/ 24 w 1199"/>
                <a:gd name="T85" fmla="*/ 271 h 985"/>
                <a:gd name="T86" fmla="*/ 80 w 1199"/>
                <a:gd name="T87" fmla="*/ 178 h 985"/>
                <a:gd name="T88" fmla="*/ 154 w 1199"/>
                <a:gd name="T89" fmla="*/ 108 h 985"/>
                <a:gd name="T90" fmla="*/ 237 w 1199"/>
                <a:gd name="T91" fmla="*/ 56 h 985"/>
                <a:gd name="T92" fmla="*/ 332 w 1199"/>
                <a:gd name="T93" fmla="*/ 23 h 985"/>
                <a:gd name="T94" fmla="*/ 429 w 1199"/>
                <a:gd name="T95" fmla="*/ 4 h 985"/>
                <a:gd name="T96" fmla="*/ 532 w 1199"/>
                <a:gd name="T97" fmla="*/ 0 h 985"/>
                <a:gd name="T98" fmla="*/ 633 w 1199"/>
                <a:gd name="T99" fmla="*/ 4 h 985"/>
                <a:gd name="T100" fmla="*/ 732 w 1199"/>
                <a:gd name="T101" fmla="*/ 19 h 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99" h="985">
                  <a:moveTo>
                    <a:pt x="732" y="19"/>
                  </a:moveTo>
                  <a:lnTo>
                    <a:pt x="764" y="50"/>
                  </a:lnTo>
                  <a:lnTo>
                    <a:pt x="799" y="83"/>
                  </a:lnTo>
                  <a:lnTo>
                    <a:pt x="834" y="114"/>
                  </a:lnTo>
                  <a:lnTo>
                    <a:pt x="871" y="145"/>
                  </a:lnTo>
                  <a:lnTo>
                    <a:pt x="906" y="172"/>
                  </a:lnTo>
                  <a:lnTo>
                    <a:pt x="945" y="198"/>
                  </a:lnTo>
                  <a:lnTo>
                    <a:pt x="986" y="219"/>
                  </a:lnTo>
                  <a:lnTo>
                    <a:pt x="1030" y="236"/>
                  </a:lnTo>
                  <a:lnTo>
                    <a:pt x="1046" y="273"/>
                  </a:lnTo>
                  <a:lnTo>
                    <a:pt x="1067" y="314"/>
                  </a:lnTo>
                  <a:lnTo>
                    <a:pt x="1090" y="351"/>
                  </a:lnTo>
                  <a:lnTo>
                    <a:pt x="1114" y="392"/>
                  </a:lnTo>
                  <a:lnTo>
                    <a:pt x="1131" y="432"/>
                  </a:lnTo>
                  <a:lnTo>
                    <a:pt x="1147" y="473"/>
                  </a:lnTo>
                  <a:lnTo>
                    <a:pt x="1152" y="514"/>
                  </a:lnTo>
                  <a:lnTo>
                    <a:pt x="1150" y="560"/>
                  </a:lnTo>
                  <a:lnTo>
                    <a:pt x="1199" y="739"/>
                  </a:lnTo>
                  <a:lnTo>
                    <a:pt x="1108" y="818"/>
                  </a:lnTo>
                  <a:lnTo>
                    <a:pt x="1013" y="880"/>
                  </a:lnTo>
                  <a:lnTo>
                    <a:pt x="908" y="927"/>
                  </a:lnTo>
                  <a:lnTo>
                    <a:pt x="803" y="960"/>
                  </a:lnTo>
                  <a:lnTo>
                    <a:pt x="691" y="977"/>
                  </a:lnTo>
                  <a:lnTo>
                    <a:pt x="578" y="985"/>
                  </a:lnTo>
                  <a:lnTo>
                    <a:pt x="462" y="979"/>
                  </a:lnTo>
                  <a:lnTo>
                    <a:pt x="348" y="967"/>
                  </a:lnTo>
                  <a:lnTo>
                    <a:pt x="313" y="932"/>
                  </a:lnTo>
                  <a:lnTo>
                    <a:pt x="284" y="896"/>
                  </a:lnTo>
                  <a:lnTo>
                    <a:pt x="254" y="859"/>
                  </a:lnTo>
                  <a:lnTo>
                    <a:pt x="227" y="826"/>
                  </a:lnTo>
                  <a:lnTo>
                    <a:pt x="196" y="793"/>
                  </a:lnTo>
                  <a:lnTo>
                    <a:pt x="161" y="768"/>
                  </a:lnTo>
                  <a:lnTo>
                    <a:pt x="119" y="746"/>
                  </a:lnTo>
                  <a:lnTo>
                    <a:pt x="72" y="739"/>
                  </a:lnTo>
                  <a:lnTo>
                    <a:pt x="55" y="690"/>
                  </a:lnTo>
                  <a:lnTo>
                    <a:pt x="45" y="642"/>
                  </a:lnTo>
                  <a:lnTo>
                    <a:pt x="39" y="589"/>
                  </a:lnTo>
                  <a:lnTo>
                    <a:pt x="35" y="539"/>
                  </a:lnTo>
                  <a:lnTo>
                    <a:pt x="29" y="488"/>
                  </a:lnTo>
                  <a:lnTo>
                    <a:pt x="24" y="444"/>
                  </a:lnTo>
                  <a:lnTo>
                    <a:pt x="14" y="401"/>
                  </a:lnTo>
                  <a:lnTo>
                    <a:pt x="0" y="368"/>
                  </a:lnTo>
                  <a:lnTo>
                    <a:pt x="24" y="271"/>
                  </a:lnTo>
                  <a:lnTo>
                    <a:pt x="80" y="178"/>
                  </a:lnTo>
                  <a:lnTo>
                    <a:pt x="154" y="108"/>
                  </a:lnTo>
                  <a:lnTo>
                    <a:pt x="237" y="56"/>
                  </a:lnTo>
                  <a:lnTo>
                    <a:pt x="332" y="23"/>
                  </a:lnTo>
                  <a:lnTo>
                    <a:pt x="429" y="4"/>
                  </a:lnTo>
                  <a:lnTo>
                    <a:pt x="532" y="0"/>
                  </a:lnTo>
                  <a:lnTo>
                    <a:pt x="633" y="4"/>
                  </a:lnTo>
                  <a:lnTo>
                    <a:pt x="732"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50" name="Freeform 94">
              <a:extLst>
                <a:ext uri="{FF2B5EF4-FFF2-40B4-BE49-F238E27FC236}">
                  <a16:creationId xmlns:a16="http://schemas.microsoft.com/office/drawing/2014/main" id="{68CD8A9A-891B-4B9F-BDC5-39EE334A343C}"/>
                </a:ext>
              </a:extLst>
            </p:cNvPr>
            <p:cNvSpPr>
              <a:spLocks/>
            </p:cNvSpPr>
            <p:nvPr/>
          </p:nvSpPr>
          <p:spPr bwMode="auto">
            <a:xfrm>
              <a:off x="1611" y="2504"/>
              <a:ext cx="186" cy="84"/>
            </a:xfrm>
            <a:custGeom>
              <a:avLst/>
              <a:gdLst>
                <a:gd name="T0" fmla="*/ 373 w 373"/>
                <a:gd name="T1" fmla="*/ 84 h 169"/>
                <a:gd name="T2" fmla="*/ 324 w 373"/>
                <a:gd name="T3" fmla="*/ 169 h 169"/>
                <a:gd name="T4" fmla="*/ 0 w 373"/>
                <a:gd name="T5" fmla="*/ 84 h 169"/>
                <a:gd name="T6" fmla="*/ 2 w 373"/>
                <a:gd name="T7" fmla="*/ 72 h 169"/>
                <a:gd name="T8" fmla="*/ 10 w 373"/>
                <a:gd name="T9" fmla="*/ 62 h 169"/>
                <a:gd name="T10" fmla="*/ 22 w 373"/>
                <a:gd name="T11" fmla="*/ 51 h 169"/>
                <a:gd name="T12" fmla="*/ 39 w 373"/>
                <a:gd name="T13" fmla="*/ 41 h 169"/>
                <a:gd name="T14" fmla="*/ 57 w 373"/>
                <a:gd name="T15" fmla="*/ 29 h 169"/>
                <a:gd name="T16" fmla="*/ 74 w 373"/>
                <a:gd name="T17" fmla="*/ 18 h 169"/>
                <a:gd name="T18" fmla="*/ 91 w 373"/>
                <a:gd name="T19" fmla="*/ 8 h 169"/>
                <a:gd name="T20" fmla="*/ 109 w 373"/>
                <a:gd name="T21" fmla="*/ 0 h 169"/>
                <a:gd name="T22" fmla="*/ 144 w 373"/>
                <a:gd name="T23" fmla="*/ 0 h 169"/>
                <a:gd name="T24" fmla="*/ 181 w 373"/>
                <a:gd name="T25" fmla="*/ 8 h 169"/>
                <a:gd name="T26" fmla="*/ 212 w 373"/>
                <a:gd name="T27" fmla="*/ 18 h 169"/>
                <a:gd name="T28" fmla="*/ 243 w 373"/>
                <a:gd name="T29" fmla="*/ 33 h 169"/>
                <a:gd name="T30" fmla="*/ 272 w 373"/>
                <a:gd name="T31" fmla="*/ 45 h 169"/>
                <a:gd name="T32" fmla="*/ 305 w 373"/>
                <a:gd name="T33" fmla="*/ 60 h 169"/>
                <a:gd name="T34" fmla="*/ 336 w 373"/>
                <a:gd name="T35" fmla="*/ 72 h 169"/>
                <a:gd name="T36" fmla="*/ 373 w 373"/>
                <a:gd name="T37"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3" h="169">
                  <a:moveTo>
                    <a:pt x="373" y="84"/>
                  </a:moveTo>
                  <a:lnTo>
                    <a:pt x="324" y="169"/>
                  </a:lnTo>
                  <a:lnTo>
                    <a:pt x="0" y="84"/>
                  </a:lnTo>
                  <a:lnTo>
                    <a:pt x="2" y="72"/>
                  </a:lnTo>
                  <a:lnTo>
                    <a:pt x="10" y="62"/>
                  </a:lnTo>
                  <a:lnTo>
                    <a:pt x="22" y="51"/>
                  </a:lnTo>
                  <a:lnTo>
                    <a:pt x="39" y="41"/>
                  </a:lnTo>
                  <a:lnTo>
                    <a:pt x="57" y="29"/>
                  </a:lnTo>
                  <a:lnTo>
                    <a:pt x="74" y="18"/>
                  </a:lnTo>
                  <a:lnTo>
                    <a:pt x="91" y="8"/>
                  </a:lnTo>
                  <a:lnTo>
                    <a:pt x="109" y="0"/>
                  </a:lnTo>
                  <a:lnTo>
                    <a:pt x="144" y="0"/>
                  </a:lnTo>
                  <a:lnTo>
                    <a:pt x="181" y="8"/>
                  </a:lnTo>
                  <a:lnTo>
                    <a:pt x="212" y="18"/>
                  </a:lnTo>
                  <a:lnTo>
                    <a:pt x="243" y="33"/>
                  </a:lnTo>
                  <a:lnTo>
                    <a:pt x="272" y="45"/>
                  </a:lnTo>
                  <a:lnTo>
                    <a:pt x="305" y="60"/>
                  </a:lnTo>
                  <a:lnTo>
                    <a:pt x="336" y="72"/>
                  </a:lnTo>
                  <a:lnTo>
                    <a:pt x="373" y="8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51" name="Freeform 95">
              <a:extLst>
                <a:ext uri="{FF2B5EF4-FFF2-40B4-BE49-F238E27FC236}">
                  <a16:creationId xmlns:a16="http://schemas.microsoft.com/office/drawing/2014/main" id="{CBDA9A88-C727-4330-946A-8D27CD419365}"/>
                </a:ext>
              </a:extLst>
            </p:cNvPr>
            <p:cNvSpPr>
              <a:spLocks/>
            </p:cNvSpPr>
            <p:nvPr/>
          </p:nvSpPr>
          <p:spPr bwMode="auto">
            <a:xfrm>
              <a:off x="1779" y="2534"/>
              <a:ext cx="234" cy="215"/>
            </a:xfrm>
            <a:custGeom>
              <a:avLst/>
              <a:gdLst>
                <a:gd name="T0" fmla="*/ 467 w 467"/>
                <a:gd name="T1" fmla="*/ 312 h 431"/>
                <a:gd name="T2" fmla="*/ 461 w 467"/>
                <a:gd name="T3" fmla="*/ 336 h 431"/>
                <a:gd name="T4" fmla="*/ 450 w 467"/>
                <a:gd name="T5" fmla="*/ 355 h 431"/>
                <a:gd name="T6" fmla="*/ 432 w 467"/>
                <a:gd name="T7" fmla="*/ 371 h 431"/>
                <a:gd name="T8" fmla="*/ 415 w 467"/>
                <a:gd name="T9" fmla="*/ 384 h 431"/>
                <a:gd name="T10" fmla="*/ 392 w 467"/>
                <a:gd name="T11" fmla="*/ 396 h 431"/>
                <a:gd name="T12" fmla="*/ 370 w 467"/>
                <a:gd name="T13" fmla="*/ 407 h 431"/>
                <a:gd name="T14" fmla="*/ 349 w 467"/>
                <a:gd name="T15" fmla="*/ 417 h 431"/>
                <a:gd name="T16" fmla="*/ 335 w 467"/>
                <a:gd name="T17" fmla="*/ 431 h 431"/>
                <a:gd name="T18" fmla="*/ 289 w 467"/>
                <a:gd name="T19" fmla="*/ 423 h 431"/>
                <a:gd name="T20" fmla="*/ 246 w 467"/>
                <a:gd name="T21" fmla="*/ 411 h 431"/>
                <a:gd name="T22" fmla="*/ 203 w 467"/>
                <a:gd name="T23" fmla="*/ 398 h 431"/>
                <a:gd name="T24" fmla="*/ 163 w 467"/>
                <a:gd name="T25" fmla="*/ 382 h 431"/>
                <a:gd name="T26" fmla="*/ 122 w 467"/>
                <a:gd name="T27" fmla="*/ 363 h 431"/>
                <a:gd name="T28" fmla="*/ 81 w 467"/>
                <a:gd name="T29" fmla="*/ 342 h 431"/>
                <a:gd name="T30" fmla="*/ 41 w 467"/>
                <a:gd name="T31" fmla="*/ 320 h 431"/>
                <a:gd name="T32" fmla="*/ 0 w 467"/>
                <a:gd name="T33" fmla="*/ 299 h 431"/>
                <a:gd name="T34" fmla="*/ 180 w 467"/>
                <a:gd name="T35" fmla="*/ 0 h 431"/>
                <a:gd name="T36" fmla="*/ 223 w 467"/>
                <a:gd name="T37" fmla="*/ 31 h 431"/>
                <a:gd name="T38" fmla="*/ 269 w 467"/>
                <a:gd name="T39" fmla="*/ 62 h 431"/>
                <a:gd name="T40" fmla="*/ 318 w 467"/>
                <a:gd name="T41" fmla="*/ 91 h 431"/>
                <a:gd name="T42" fmla="*/ 364 w 467"/>
                <a:gd name="T43" fmla="*/ 124 h 431"/>
                <a:gd name="T44" fmla="*/ 403 w 467"/>
                <a:gd name="T45" fmla="*/ 157 h 431"/>
                <a:gd name="T46" fmla="*/ 436 w 467"/>
                <a:gd name="T47" fmla="*/ 200 h 431"/>
                <a:gd name="T48" fmla="*/ 457 w 467"/>
                <a:gd name="T49" fmla="*/ 248 h 431"/>
                <a:gd name="T50" fmla="*/ 467 w 467"/>
                <a:gd name="T51" fmla="*/ 312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7" h="431">
                  <a:moveTo>
                    <a:pt x="467" y="312"/>
                  </a:moveTo>
                  <a:lnTo>
                    <a:pt x="461" y="336"/>
                  </a:lnTo>
                  <a:lnTo>
                    <a:pt x="450" y="355"/>
                  </a:lnTo>
                  <a:lnTo>
                    <a:pt x="432" y="371"/>
                  </a:lnTo>
                  <a:lnTo>
                    <a:pt x="415" y="384"/>
                  </a:lnTo>
                  <a:lnTo>
                    <a:pt x="392" y="396"/>
                  </a:lnTo>
                  <a:lnTo>
                    <a:pt x="370" y="407"/>
                  </a:lnTo>
                  <a:lnTo>
                    <a:pt x="349" y="417"/>
                  </a:lnTo>
                  <a:lnTo>
                    <a:pt x="335" y="431"/>
                  </a:lnTo>
                  <a:lnTo>
                    <a:pt x="289" y="423"/>
                  </a:lnTo>
                  <a:lnTo>
                    <a:pt x="246" y="411"/>
                  </a:lnTo>
                  <a:lnTo>
                    <a:pt x="203" y="398"/>
                  </a:lnTo>
                  <a:lnTo>
                    <a:pt x="163" y="382"/>
                  </a:lnTo>
                  <a:lnTo>
                    <a:pt x="122" y="363"/>
                  </a:lnTo>
                  <a:lnTo>
                    <a:pt x="81" y="342"/>
                  </a:lnTo>
                  <a:lnTo>
                    <a:pt x="41" y="320"/>
                  </a:lnTo>
                  <a:lnTo>
                    <a:pt x="0" y="299"/>
                  </a:lnTo>
                  <a:lnTo>
                    <a:pt x="180" y="0"/>
                  </a:lnTo>
                  <a:lnTo>
                    <a:pt x="223" y="31"/>
                  </a:lnTo>
                  <a:lnTo>
                    <a:pt x="269" y="62"/>
                  </a:lnTo>
                  <a:lnTo>
                    <a:pt x="318" y="91"/>
                  </a:lnTo>
                  <a:lnTo>
                    <a:pt x="364" y="124"/>
                  </a:lnTo>
                  <a:lnTo>
                    <a:pt x="403" y="157"/>
                  </a:lnTo>
                  <a:lnTo>
                    <a:pt x="436" y="200"/>
                  </a:lnTo>
                  <a:lnTo>
                    <a:pt x="457" y="248"/>
                  </a:lnTo>
                  <a:lnTo>
                    <a:pt x="467" y="312"/>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52" name="Freeform 96">
              <a:extLst>
                <a:ext uri="{FF2B5EF4-FFF2-40B4-BE49-F238E27FC236}">
                  <a16:creationId xmlns:a16="http://schemas.microsoft.com/office/drawing/2014/main" id="{DD15BF0D-45D6-4E59-9E6A-1C87DDBC6C3E}"/>
                </a:ext>
              </a:extLst>
            </p:cNvPr>
            <p:cNvSpPr>
              <a:spLocks/>
            </p:cNvSpPr>
            <p:nvPr/>
          </p:nvSpPr>
          <p:spPr bwMode="auto">
            <a:xfrm>
              <a:off x="1551" y="2570"/>
              <a:ext cx="204" cy="73"/>
            </a:xfrm>
            <a:custGeom>
              <a:avLst/>
              <a:gdLst>
                <a:gd name="T0" fmla="*/ 407 w 407"/>
                <a:gd name="T1" fmla="*/ 95 h 145"/>
                <a:gd name="T2" fmla="*/ 357 w 407"/>
                <a:gd name="T3" fmla="*/ 128 h 145"/>
                <a:gd name="T4" fmla="*/ 308 w 407"/>
                <a:gd name="T5" fmla="*/ 145 h 145"/>
                <a:gd name="T6" fmla="*/ 260 w 407"/>
                <a:gd name="T7" fmla="*/ 145 h 145"/>
                <a:gd name="T8" fmla="*/ 211 w 407"/>
                <a:gd name="T9" fmla="*/ 138 h 145"/>
                <a:gd name="T10" fmla="*/ 161 w 407"/>
                <a:gd name="T11" fmla="*/ 122 h 145"/>
                <a:gd name="T12" fmla="*/ 111 w 407"/>
                <a:gd name="T13" fmla="*/ 107 h 145"/>
                <a:gd name="T14" fmla="*/ 56 w 407"/>
                <a:gd name="T15" fmla="*/ 91 h 145"/>
                <a:gd name="T16" fmla="*/ 0 w 407"/>
                <a:gd name="T17" fmla="*/ 83 h 145"/>
                <a:gd name="T18" fmla="*/ 60 w 407"/>
                <a:gd name="T19" fmla="*/ 0 h 145"/>
                <a:gd name="T20" fmla="*/ 407 w 407"/>
                <a:gd name="T21" fmla="*/ 9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7" h="145">
                  <a:moveTo>
                    <a:pt x="407" y="95"/>
                  </a:moveTo>
                  <a:lnTo>
                    <a:pt x="357" y="128"/>
                  </a:lnTo>
                  <a:lnTo>
                    <a:pt x="308" y="145"/>
                  </a:lnTo>
                  <a:lnTo>
                    <a:pt x="260" y="145"/>
                  </a:lnTo>
                  <a:lnTo>
                    <a:pt x="211" y="138"/>
                  </a:lnTo>
                  <a:lnTo>
                    <a:pt x="161" y="122"/>
                  </a:lnTo>
                  <a:lnTo>
                    <a:pt x="111" y="107"/>
                  </a:lnTo>
                  <a:lnTo>
                    <a:pt x="56" y="91"/>
                  </a:lnTo>
                  <a:lnTo>
                    <a:pt x="0" y="83"/>
                  </a:lnTo>
                  <a:lnTo>
                    <a:pt x="60" y="0"/>
                  </a:lnTo>
                  <a:lnTo>
                    <a:pt x="407" y="9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53" name="Freeform 97">
              <a:extLst>
                <a:ext uri="{FF2B5EF4-FFF2-40B4-BE49-F238E27FC236}">
                  <a16:creationId xmlns:a16="http://schemas.microsoft.com/office/drawing/2014/main" id="{A6715EB0-AB30-4E75-AD5E-65B7F3F0BAB8}"/>
                </a:ext>
              </a:extLst>
            </p:cNvPr>
            <p:cNvSpPr>
              <a:spLocks/>
            </p:cNvSpPr>
            <p:nvPr/>
          </p:nvSpPr>
          <p:spPr bwMode="auto">
            <a:xfrm>
              <a:off x="1561" y="2648"/>
              <a:ext cx="146" cy="53"/>
            </a:xfrm>
            <a:custGeom>
              <a:avLst/>
              <a:gdLst>
                <a:gd name="T0" fmla="*/ 293 w 293"/>
                <a:gd name="T1" fmla="*/ 60 h 107"/>
                <a:gd name="T2" fmla="*/ 266 w 293"/>
                <a:gd name="T3" fmla="*/ 80 h 107"/>
                <a:gd name="T4" fmla="*/ 225 w 293"/>
                <a:gd name="T5" fmla="*/ 95 h 107"/>
                <a:gd name="T6" fmla="*/ 171 w 293"/>
                <a:gd name="T7" fmla="*/ 103 h 107"/>
                <a:gd name="T8" fmla="*/ 117 w 293"/>
                <a:gd name="T9" fmla="*/ 107 h 107"/>
                <a:gd name="T10" fmla="*/ 64 w 293"/>
                <a:gd name="T11" fmla="*/ 97 h 107"/>
                <a:gd name="T12" fmla="*/ 24 w 293"/>
                <a:gd name="T13" fmla="*/ 78 h 107"/>
                <a:gd name="T14" fmla="*/ 0 w 293"/>
                <a:gd name="T15" fmla="*/ 45 h 107"/>
                <a:gd name="T16" fmla="*/ 6 w 293"/>
                <a:gd name="T17" fmla="*/ 0 h 107"/>
                <a:gd name="T18" fmla="*/ 293 w 293"/>
                <a:gd name="T19" fmla="*/ 6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3" h="107">
                  <a:moveTo>
                    <a:pt x="293" y="60"/>
                  </a:moveTo>
                  <a:lnTo>
                    <a:pt x="266" y="80"/>
                  </a:lnTo>
                  <a:lnTo>
                    <a:pt x="225" y="95"/>
                  </a:lnTo>
                  <a:lnTo>
                    <a:pt x="171" y="103"/>
                  </a:lnTo>
                  <a:lnTo>
                    <a:pt x="117" y="107"/>
                  </a:lnTo>
                  <a:lnTo>
                    <a:pt x="64" y="97"/>
                  </a:lnTo>
                  <a:lnTo>
                    <a:pt x="24" y="78"/>
                  </a:lnTo>
                  <a:lnTo>
                    <a:pt x="0" y="45"/>
                  </a:lnTo>
                  <a:lnTo>
                    <a:pt x="6" y="0"/>
                  </a:lnTo>
                  <a:lnTo>
                    <a:pt x="293"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54" name="Freeform 98">
              <a:extLst>
                <a:ext uri="{FF2B5EF4-FFF2-40B4-BE49-F238E27FC236}">
                  <a16:creationId xmlns:a16="http://schemas.microsoft.com/office/drawing/2014/main" id="{43B0FB4D-CEA1-4F7A-B15C-F5EF0627B67B}"/>
                </a:ext>
              </a:extLst>
            </p:cNvPr>
            <p:cNvSpPr>
              <a:spLocks/>
            </p:cNvSpPr>
            <p:nvPr/>
          </p:nvSpPr>
          <p:spPr bwMode="auto">
            <a:xfrm>
              <a:off x="1566" y="2732"/>
              <a:ext cx="81" cy="52"/>
            </a:xfrm>
            <a:custGeom>
              <a:avLst/>
              <a:gdLst>
                <a:gd name="T0" fmla="*/ 163 w 163"/>
                <a:gd name="T1" fmla="*/ 11 h 105"/>
                <a:gd name="T2" fmla="*/ 151 w 163"/>
                <a:gd name="T3" fmla="*/ 50 h 105"/>
                <a:gd name="T4" fmla="*/ 128 w 163"/>
                <a:gd name="T5" fmla="*/ 79 h 105"/>
                <a:gd name="T6" fmla="*/ 93 w 163"/>
                <a:gd name="T7" fmla="*/ 97 h 105"/>
                <a:gd name="T8" fmla="*/ 58 w 163"/>
                <a:gd name="T9" fmla="*/ 105 h 105"/>
                <a:gd name="T10" fmla="*/ 25 w 163"/>
                <a:gd name="T11" fmla="*/ 97 h 105"/>
                <a:gd name="T12" fmla="*/ 6 w 163"/>
                <a:gd name="T13" fmla="*/ 77 h 105"/>
                <a:gd name="T14" fmla="*/ 0 w 163"/>
                <a:gd name="T15" fmla="*/ 44 h 105"/>
                <a:gd name="T16" fmla="*/ 20 w 163"/>
                <a:gd name="T17" fmla="*/ 0 h 105"/>
                <a:gd name="T18" fmla="*/ 163 w 163"/>
                <a:gd name="T19" fmla="*/ 1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 h="105">
                  <a:moveTo>
                    <a:pt x="163" y="11"/>
                  </a:moveTo>
                  <a:lnTo>
                    <a:pt x="151" y="50"/>
                  </a:lnTo>
                  <a:lnTo>
                    <a:pt x="128" y="79"/>
                  </a:lnTo>
                  <a:lnTo>
                    <a:pt x="93" y="97"/>
                  </a:lnTo>
                  <a:lnTo>
                    <a:pt x="58" y="105"/>
                  </a:lnTo>
                  <a:lnTo>
                    <a:pt x="25" y="97"/>
                  </a:lnTo>
                  <a:lnTo>
                    <a:pt x="6" y="77"/>
                  </a:lnTo>
                  <a:lnTo>
                    <a:pt x="0" y="44"/>
                  </a:lnTo>
                  <a:lnTo>
                    <a:pt x="20" y="0"/>
                  </a:lnTo>
                  <a:lnTo>
                    <a:pt x="163" y="11"/>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55" name="Freeform 99">
              <a:extLst>
                <a:ext uri="{FF2B5EF4-FFF2-40B4-BE49-F238E27FC236}">
                  <a16:creationId xmlns:a16="http://schemas.microsoft.com/office/drawing/2014/main" id="{9B648A52-A6ED-4782-822A-208135752864}"/>
                </a:ext>
              </a:extLst>
            </p:cNvPr>
            <p:cNvSpPr>
              <a:spLocks/>
            </p:cNvSpPr>
            <p:nvPr/>
          </p:nvSpPr>
          <p:spPr bwMode="auto">
            <a:xfrm>
              <a:off x="1647" y="2739"/>
              <a:ext cx="114" cy="119"/>
            </a:xfrm>
            <a:custGeom>
              <a:avLst/>
              <a:gdLst>
                <a:gd name="T0" fmla="*/ 229 w 229"/>
                <a:gd name="T1" fmla="*/ 10 h 239"/>
                <a:gd name="T2" fmla="*/ 209 w 229"/>
                <a:gd name="T3" fmla="*/ 41 h 239"/>
                <a:gd name="T4" fmla="*/ 190 w 229"/>
                <a:gd name="T5" fmla="*/ 72 h 239"/>
                <a:gd name="T6" fmla="*/ 171 w 229"/>
                <a:gd name="T7" fmla="*/ 101 h 239"/>
                <a:gd name="T8" fmla="*/ 153 w 229"/>
                <a:gd name="T9" fmla="*/ 132 h 239"/>
                <a:gd name="T10" fmla="*/ 130 w 229"/>
                <a:gd name="T11" fmla="*/ 159 h 239"/>
                <a:gd name="T12" fmla="*/ 109 w 229"/>
                <a:gd name="T13" fmla="*/ 188 h 239"/>
                <a:gd name="T14" fmla="*/ 83 w 229"/>
                <a:gd name="T15" fmla="*/ 214 h 239"/>
                <a:gd name="T16" fmla="*/ 60 w 229"/>
                <a:gd name="T17" fmla="*/ 239 h 239"/>
                <a:gd name="T18" fmla="*/ 0 w 229"/>
                <a:gd name="T19" fmla="*/ 179 h 239"/>
                <a:gd name="T20" fmla="*/ 25 w 229"/>
                <a:gd name="T21" fmla="*/ 152 h 239"/>
                <a:gd name="T22" fmla="*/ 50 w 229"/>
                <a:gd name="T23" fmla="*/ 119 h 239"/>
                <a:gd name="T24" fmla="*/ 76 w 229"/>
                <a:gd name="T25" fmla="*/ 84 h 239"/>
                <a:gd name="T26" fmla="*/ 105 w 229"/>
                <a:gd name="T27" fmla="*/ 53 h 239"/>
                <a:gd name="T28" fmla="*/ 130 w 229"/>
                <a:gd name="T29" fmla="*/ 26 h 239"/>
                <a:gd name="T30" fmla="*/ 161 w 229"/>
                <a:gd name="T31" fmla="*/ 8 h 239"/>
                <a:gd name="T32" fmla="*/ 192 w 229"/>
                <a:gd name="T33" fmla="*/ 0 h 239"/>
                <a:gd name="T34" fmla="*/ 229 w 229"/>
                <a:gd name="T35" fmla="*/ 1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9" h="239">
                  <a:moveTo>
                    <a:pt x="229" y="10"/>
                  </a:moveTo>
                  <a:lnTo>
                    <a:pt x="209" y="41"/>
                  </a:lnTo>
                  <a:lnTo>
                    <a:pt x="190" y="72"/>
                  </a:lnTo>
                  <a:lnTo>
                    <a:pt x="171" y="101"/>
                  </a:lnTo>
                  <a:lnTo>
                    <a:pt x="153" y="132"/>
                  </a:lnTo>
                  <a:lnTo>
                    <a:pt x="130" y="159"/>
                  </a:lnTo>
                  <a:lnTo>
                    <a:pt x="109" y="188"/>
                  </a:lnTo>
                  <a:lnTo>
                    <a:pt x="83" y="214"/>
                  </a:lnTo>
                  <a:lnTo>
                    <a:pt x="60" y="239"/>
                  </a:lnTo>
                  <a:lnTo>
                    <a:pt x="0" y="179"/>
                  </a:lnTo>
                  <a:lnTo>
                    <a:pt x="25" y="152"/>
                  </a:lnTo>
                  <a:lnTo>
                    <a:pt x="50" y="119"/>
                  </a:lnTo>
                  <a:lnTo>
                    <a:pt x="76" y="84"/>
                  </a:lnTo>
                  <a:lnTo>
                    <a:pt x="105" y="53"/>
                  </a:lnTo>
                  <a:lnTo>
                    <a:pt x="130" y="26"/>
                  </a:lnTo>
                  <a:lnTo>
                    <a:pt x="161" y="8"/>
                  </a:lnTo>
                  <a:lnTo>
                    <a:pt x="192" y="0"/>
                  </a:lnTo>
                  <a:lnTo>
                    <a:pt x="229" y="1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56" name="Freeform 100">
              <a:extLst>
                <a:ext uri="{FF2B5EF4-FFF2-40B4-BE49-F238E27FC236}">
                  <a16:creationId xmlns:a16="http://schemas.microsoft.com/office/drawing/2014/main" id="{CD398B13-C8E8-4124-B014-33037A49F65C}"/>
                </a:ext>
              </a:extLst>
            </p:cNvPr>
            <p:cNvSpPr>
              <a:spLocks/>
            </p:cNvSpPr>
            <p:nvPr/>
          </p:nvSpPr>
          <p:spPr bwMode="auto">
            <a:xfrm>
              <a:off x="1707" y="2774"/>
              <a:ext cx="108" cy="116"/>
            </a:xfrm>
            <a:custGeom>
              <a:avLst/>
              <a:gdLst>
                <a:gd name="T0" fmla="*/ 216 w 216"/>
                <a:gd name="T1" fmla="*/ 0 h 233"/>
                <a:gd name="T2" fmla="*/ 188 w 216"/>
                <a:gd name="T3" fmla="*/ 31 h 233"/>
                <a:gd name="T4" fmla="*/ 169 w 216"/>
                <a:gd name="T5" fmla="*/ 72 h 233"/>
                <a:gd name="T6" fmla="*/ 150 w 216"/>
                <a:gd name="T7" fmla="*/ 115 h 233"/>
                <a:gd name="T8" fmla="*/ 130 w 216"/>
                <a:gd name="T9" fmla="*/ 157 h 233"/>
                <a:gd name="T10" fmla="*/ 105 w 216"/>
                <a:gd name="T11" fmla="*/ 194 h 233"/>
                <a:gd name="T12" fmla="*/ 78 w 216"/>
                <a:gd name="T13" fmla="*/ 221 h 233"/>
                <a:gd name="T14" fmla="*/ 43 w 216"/>
                <a:gd name="T15" fmla="*/ 233 h 233"/>
                <a:gd name="T16" fmla="*/ 0 w 216"/>
                <a:gd name="T17" fmla="*/ 229 h 233"/>
                <a:gd name="T18" fmla="*/ 25 w 216"/>
                <a:gd name="T19" fmla="*/ 194 h 233"/>
                <a:gd name="T20" fmla="*/ 49 w 216"/>
                <a:gd name="T21" fmla="*/ 155 h 233"/>
                <a:gd name="T22" fmla="*/ 68 w 216"/>
                <a:gd name="T23" fmla="*/ 117 h 233"/>
                <a:gd name="T24" fmla="*/ 89 w 216"/>
                <a:gd name="T25" fmla="*/ 82 h 233"/>
                <a:gd name="T26" fmla="*/ 111 w 216"/>
                <a:gd name="T27" fmla="*/ 49 h 233"/>
                <a:gd name="T28" fmla="*/ 138 w 216"/>
                <a:gd name="T29" fmla="*/ 23 h 233"/>
                <a:gd name="T30" fmla="*/ 171 w 216"/>
                <a:gd name="T31" fmla="*/ 6 h 233"/>
                <a:gd name="T32" fmla="*/ 216 w 216"/>
                <a:gd name="T33"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6" h="233">
                  <a:moveTo>
                    <a:pt x="216" y="0"/>
                  </a:moveTo>
                  <a:lnTo>
                    <a:pt x="188" y="31"/>
                  </a:lnTo>
                  <a:lnTo>
                    <a:pt x="169" y="72"/>
                  </a:lnTo>
                  <a:lnTo>
                    <a:pt x="150" y="115"/>
                  </a:lnTo>
                  <a:lnTo>
                    <a:pt x="130" y="157"/>
                  </a:lnTo>
                  <a:lnTo>
                    <a:pt x="105" y="194"/>
                  </a:lnTo>
                  <a:lnTo>
                    <a:pt x="78" y="221"/>
                  </a:lnTo>
                  <a:lnTo>
                    <a:pt x="43" y="233"/>
                  </a:lnTo>
                  <a:lnTo>
                    <a:pt x="0" y="229"/>
                  </a:lnTo>
                  <a:lnTo>
                    <a:pt x="25" y="194"/>
                  </a:lnTo>
                  <a:lnTo>
                    <a:pt x="49" y="155"/>
                  </a:lnTo>
                  <a:lnTo>
                    <a:pt x="68" y="117"/>
                  </a:lnTo>
                  <a:lnTo>
                    <a:pt x="89" y="82"/>
                  </a:lnTo>
                  <a:lnTo>
                    <a:pt x="111" y="49"/>
                  </a:lnTo>
                  <a:lnTo>
                    <a:pt x="138" y="23"/>
                  </a:lnTo>
                  <a:lnTo>
                    <a:pt x="171" y="6"/>
                  </a:lnTo>
                  <a:lnTo>
                    <a:pt x="216" y="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57" name="Freeform 101">
              <a:extLst>
                <a:ext uri="{FF2B5EF4-FFF2-40B4-BE49-F238E27FC236}">
                  <a16:creationId xmlns:a16="http://schemas.microsoft.com/office/drawing/2014/main" id="{31608D27-9389-4474-998D-F353FC1D5D47}"/>
                </a:ext>
              </a:extLst>
            </p:cNvPr>
            <p:cNvSpPr>
              <a:spLocks/>
            </p:cNvSpPr>
            <p:nvPr/>
          </p:nvSpPr>
          <p:spPr bwMode="auto">
            <a:xfrm>
              <a:off x="1785" y="2798"/>
              <a:ext cx="84" cy="90"/>
            </a:xfrm>
            <a:custGeom>
              <a:avLst/>
              <a:gdLst>
                <a:gd name="T0" fmla="*/ 0 w 169"/>
                <a:gd name="T1" fmla="*/ 180 h 180"/>
                <a:gd name="T2" fmla="*/ 18 w 169"/>
                <a:gd name="T3" fmla="*/ 149 h 180"/>
                <a:gd name="T4" fmla="*/ 35 w 169"/>
                <a:gd name="T5" fmla="*/ 120 h 180"/>
                <a:gd name="T6" fmla="*/ 55 w 169"/>
                <a:gd name="T7" fmla="*/ 89 h 180"/>
                <a:gd name="T8" fmla="*/ 76 w 169"/>
                <a:gd name="T9" fmla="*/ 62 h 180"/>
                <a:gd name="T10" fmla="*/ 95 w 169"/>
                <a:gd name="T11" fmla="*/ 37 h 180"/>
                <a:gd name="T12" fmla="*/ 119 w 169"/>
                <a:gd name="T13" fmla="*/ 17 h 180"/>
                <a:gd name="T14" fmla="*/ 142 w 169"/>
                <a:gd name="T15" fmla="*/ 4 h 180"/>
                <a:gd name="T16" fmla="*/ 169 w 169"/>
                <a:gd name="T17" fmla="*/ 0 h 180"/>
                <a:gd name="T18" fmla="*/ 148 w 169"/>
                <a:gd name="T19" fmla="*/ 13 h 180"/>
                <a:gd name="T20" fmla="*/ 130 w 169"/>
                <a:gd name="T21" fmla="*/ 38 h 180"/>
                <a:gd name="T22" fmla="*/ 115 w 169"/>
                <a:gd name="T23" fmla="*/ 68 h 180"/>
                <a:gd name="T24" fmla="*/ 101 w 169"/>
                <a:gd name="T25" fmla="*/ 102 h 180"/>
                <a:gd name="T26" fmla="*/ 84 w 169"/>
                <a:gd name="T27" fmla="*/ 132 h 180"/>
                <a:gd name="T28" fmla="*/ 62 w 169"/>
                <a:gd name="T29" fmla="*/ 159 h 180"/>
                <a:gd name="T30" fmla="*/ 35 w 169"/>
                <a:gd name="T31" fmla="*/ 174 h 180"/>
                <a:gd name="T32" fmla="*/ 0 w 169"/>
                <a:gd name="T33"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9" h="180">
                  <a:moveTo>
                    <a:pt x="0" y="180"/>
                  </a:moveTo>
                  <a:lnTo>
                    <a:pt x="18" y="149"/>
                  </a:lnTo>
                  <a:lnTo>
                    <a:pt x="35" y="120"/>
                  </a:lnTo>
                  <a:lnTo>
                    <a:pt x="55" y="89"/>
                  </a:lnTo>
                  <a:lnTo>
                    <a:pt x="76" y="62"/>
                  </a:lnTo>
                  <a:lnTo>
                    <a:pt x="95" y="37"/>
                  </a:lnTo>
                  <a:lnTo>
                    <a:pt x="119" y="17"/>
                  </a:lnTo>
                  <a:lnTo>
                    <a:pt x="142" y="4"/>
                  </a:lnTo>
                  <a:lnTo>
                    <a:pt x="169" y="0"/>
                  </a:lnTo>
                  <a:lnTo>
                    <a:pt x="148" y="13"/>
                  </a:lnTo>
                  <a:lnTo>
                    <a:pt x="130" y="38"/>
                  </a:lnTo>
                  <a:lnTo>
                    <a:pt x="115" y="68"/>
                  </a:lnTo>
                  <a:lnTo>
                    <a:pt x="101" y="102"/>
                  </a:lnTo>
                  <a:lnTo>
                    <a:pt x="84" y="132"/>
                  </a:lnTo>
                  <a:lnTo>
                    <a:pt x="62" y="159"/>
                  </a:lnTo>
                  <a:lnTo>
                    <a:pt x="35" y="174"/>
                  </a:lnTo>
                  <a:lnTo>
                    <a:pt x="0" y="18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58" name="Freeform 102">
              <a:extLst>
                <a:ext uri="{FF2B5EF4-FFF2-40B4-BE49-F238E27FC236}">
                  <a16:creationId xmlns:a16="http://schemas.microsoft.com/office/drawing/2014/main" id="{5FDFF55E-26AD-4575-A133-29AFCF2B7893}"/>
                </a:ext>
              </a:extLst>
            </p:cNvPr>
            <p:cNvSpPr>
              <a:spLocks/>
            </p:cNvSpPr>
            <p:nvPr/>
          </p:nvSpPr>
          <p:spPr bwMode="auto">
            <a:xfrm>
              <a:off x="1916" y="2806"/>
              <a:ext cx="61" cy="64"/>
            </a:xfrm>
            <a:custGeom>
              <a:avLst/>
              <a:gdLst>
                <a:gd name="T0" fmla="*/ 122 w 122"/>
                <a:gd name="T1" fmla="*/ 56 h 128"/>
                <a:gd name="T2" fmla="*/ 122 w 122"/>
                <a:gd name="T3" fmla="*/ 74 h 128"/>
                <a:gd name="T4" fmla="*/ 117 w 122"/>
                <a:gd name="T5" fmla="*/ 87 h 128"/>
                <a:gd name="T6" fmla="*/ 105 w 122"/>
                <a:gd name="T7" fmla="*/ 97 h 128"/>
                <a:gd name="T8" fmla="*/ 93 w 122"/>
                <a:gd name="T9" fmla="*/ 105 h 128"/>
                <a:gd name="T10" fmla="*/ 78 w 122"/>
                <a:gd name="T11" fmla="*/ 109 h 128"/>
                <a:gd name="T12" fmla="*/ 62 w 122"/>
                <a:gd name="T13" fmla="*/ 115 h 128"/>
                <a:gd name="T14" fmla="*/ 49 w 122"/>
                <a:gd name="T15" fmla="*/ 120 h 128"/>
                <a:gd name="T16" fmla="*/ 39 w 122"/>
                <a:gd name="T17" fmla="*/ 128 h 128"/>
                <a:gd name="T18" fmla="*/ 2 w 122"/>
                <a:gd name="T19" fmla="*/ 128 h 128"/>
                <a:gd name="T20" fmla="*/ 0 w 122"/>
                <a:gd name="T21" fmla="*/ 97 h 128"/>
                <a:gd name="T22" fmla="*/ 8 w 122"/>
                <a:gd name="T23" fmla="*/ 66 h 128"/>
                <a:gd name="T24" fmla="*/ 20 w 122"/>
                <a:gd name="T25" fmla="*/ 37 h 128"/>
                <a:gd name="T26" fmla="*/ 39 w 122"/>
                <a:gd name="T27" fmla="*/ 16 h 128"/>
                <a:gd name="T28" fmla="*/ 58 w 122"/>
                <a:gd name="T29" fmla="*/ 0 h 128"/>
                <a:gd name="T30" fmla="*/ 82 w 122"/>
                <a:gd name="T31" fmla="*/ 0 h 128"/>
                <a:gd name="T32" fmla="*/ 101 w 122"/>
                <a:gd name="T33" fmla="*/ 18 h 128"/>
                <a:gd name="T34" fmla="*/ 122 w 122"/>
                <a:gd name="T35" fmla="*/ 5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28">
                  <a:moveTo>
                    <a:pt x="122" y="56"/>
                  </a:moveTo>
                  <a:lnTo>
                    <a:pt x="122" y="74"/>
                  </a:lnTo>
                  <a:lnTo>
                    <a:pt x="117" y="87"/>
                  </a:lnTo>
                  <a:lnTo>
                    <a:pt x="105" y="97"/>
                  </a:lnTo>
                  <a:lnTo>
                    <a:pt x="93" y="105"/>
                  </a:lnTo>
                  <a:lnTo>
                    <a:pt x="78" y="109"/>
                  </a:lnTo>
                  <a:lnTo>
                    <a:pt x="62" y="115"/>
                  </a:lnTo>
                  <a:lnTo>
                    <a:pt x="49" y="120"/>
                  </a:lnTo>
                  <a:lnTo>
                    <a:pt x="39" y="128"/>
                  </a:lnTo>
                  <a:lnTo>
                    <a:pt x="2" y="128"/>
                  </a:lnTo>
                  <a:lnTo>
                    <a:pt x="0" y="97"/>
                  </a:lnTo>
                  <a:lnTo>
                    <a:pt x="8" y="66"/>
                  </a:lnTo>
                  <a:lnTo>
                    <a:pt x="20" y="37"/>
                  </a:lnTo>
                  <a:lnTo>
                    <a:pt x="39" y="16"/>
                  </a:lnTo>
                  <a:lnTo>
                    <a:pt x="58" y="0"/>
                  </a:lnTo>
                  <a:lnTo>
                    <a:pt x="82" y="0"/>
                  </a:lnTo>
                  <a:lnTo>
                    <a:pt x="101" y="18"/>
                  </a:lnTo>
                  <a:lnTo>
                    <a:pt x="122" y="56"/>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59" name="Freeform 103">
              <a:extLst>
                <a:ext uri="{FF2B5EF4-FFF2-40B4-BE49-F238E27FC236}">
                  <a16:creationId xmlns:a16="http://schemas.microsoft.com/office/drawing/2014/main" id="{89731FE2-9BA6-4E53-BCB2-F03DEBF17302}"/>
                </a:ext>
              </a:extLst>
            </p:cNvPr>
            <p:cNvSpPr>
              <a:spLocks/>
            </p:cNvSpPr>
            <p:nvPr/>
          </p:nvSpPr>
          <p:spPr bwMode="auto">
            <a:xfrm>
              <a:off x="2001" y="2768"/>
              <a:ext cx="40" cy="60"/>
            </a:xfrm>
            <a:custGeom>
              <a:avLst/>
              <a:gdLst>
                <a:gd name="T0" fmla="*/ 72 w 79"/>
                <a:gd name="T1" fmla="*/ 95 h 120"/>
                <a:gd name="T2" fmla="*/ 56 w 79"/>
                <a:gd name="T3" fmla="*/ 95 h 120"/>
                <a:gd name="T4" fmla="*/ 46 w 79"/>
                <a:gd name="T5" fmla="*/ 102 h 120"/>
                <a:gd name="T6" fmla="*/ 37 w 79"/>
                <a:gd name="T7" fmla="*/ 110 h 120"/>
                <a:gd name="T8" fmla="*/ 23 w 79"/>
                <a:gd name="T9" fmla="*/ 120 h 120"/>
                <a:gd name="T10" fmla="*/ 10 w 79"/>
                <a:gd name="T11" fmla="*/ 100 h 120"/>
                <a:gd name="T12" fmla="*/ 2 w 79"/>
                <a:gd name="T13" fmla="*/ 81 h 120"/>
                <a:gd name="T14" fmla="*/ 0 w 79"/>
                <a:gd name="T15" fmla="*/ 69 h 120"/>
                <a:gd name="T16" fmla="*/ 0 w 79"/>
                <a:gd name="T17" fmla="*/ 60 h 120"/>
                <a:gd name="T18" fmla="*/ 0 w 79"/>
                <a:gd name="T19" fmla="*/ 48 h 120"/>
                <a:gd name="T20" fmla="*/ 0 w 79"/>
                <a:gd name="T21" fmla="*/ 36 h 120"/>
                <a:gd name="T22" fmla="*/ 72 w 79"/>
                <a:gd name="T23" fmla="*/ 0 h 120"/>
                <a:gd name="T24" fmla="*/ 74 w 79"/>
                <a:gd name="T25" fmla="*/ 11 h 120"/>
                <a:gd name="T26" fmla="*/ 77 w 79"/>
                <a:gd name="T27" fmla="*/ 23 h 120"/>
                <a:gd name="T28" fmla="*/ 77 w 79"/>
                <a:gd name="T29" fmla="*/ 34 h 120"/>
                <a:gd name="T30" fmla="*/ 79 w 79"/>
                <a:gd name="T31" fmla="*/ 46 h 120"/>
                <a:gd name="T32" fmla="*/ 77 w 79"/>
                <a:gd name="T33" fmla="*/ 58 h 120"/>
                <a:gd name="T34" fmla="*/ 77 w 79"/>
                <a:gd name="T35" fmla="*/ 69 h 120"/>
                <a:gd name="T36" fmla="*/ 74 w 79"/>
                <a:gd name="T37" fmla="*/ 81 h 120"/>
                <a:gd name="T38" fmla="*/ 72 w 79"/>
                <a:gd name="T39" fmla="*/ 95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9" h="120">
                  <a:moveTo>
                    <a:pt x="72" y="95"/>
                  </a:moveTo>
                  <a:lnTo>
                    <a:pt x="56" y="95"/>
                  </a:lnTo>
                  <a:lnTo>
                    <a:pt x="46" y="102"/>
                  </a:lnTo>
                  <a:lnTo>
                    <a:pt x="37" y="110"/>
                  </a:lnTo>
                  <a:lnTo>
                    <a:pt x="23" y="120"/>
                  </a:lnTo>
                  <a:lnTo>
                    <a:pt x="10" y="100"/>
                  </a:lnTo>
                  <a:lnTo>
                    <a:pt x="2" y="81"/>
                  </a:lnTo>
                  <a:lnTo>
                    <a:pt x="0" y="69"/>
                  </a:lnTo>
                  <a:lnTo>
                    <a:pt x="0" y="60"/>
                  </a:lnTo>
                  <a:lnTo>
                    <a:pt x="0" y="48"/>
                  </a:lnTo>
                  <a:lnTo>
                    <a:pt x="0" y="36"/>
                  </a:lnTo>
                  <a:lnTo>
                    <a:pt x="72" y="0"/>
                  </a:lnTo>
                  <a:lnTo>
                    <a:pt x="74" y="11"/>
                  </a:lnTo>
                  <a:lnTo>
                    <a:pt x="77" y="23"/>
                  </a:lnTo>
                  <a:lnTo>
                    <a:pt x="77" y="34"/>
                  </a:lnTo>
                  <a:lnTo>
                    <a:pt x="79" y="46"/>
                  </a:lnTo>
                  <a:lnTo>
                    <a:pt x="77" y="58"/>
                  </a:lnTo>
                  <a:lnTo>
                    <a:pt x="77" y="69"/>
                  </a:lnTo>
                  <a:lnTo>
                    <a:pt x="74" y="81"/>
                  </a:lnTo>
                  <a:lnTo>
                    <a:pt x="72" y="95"/>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60" name="Freeform 104">
              <a:extLst>
                <a:ext uri="{FF2B5EF4-FFF2-40B4-BE49-F238E27FC236}">
                  <a16:creationId xmlns:a16="http://schemas.microsoft.com/office/drawing/2014/main" id="{BA4EE3FA-F754-4509-850F-7260D53F2E1A}"/>
                </a:ext>
              </a:extLst>
            </p:cNvPr>
            <p:cNvSpPr>
              <a:spLocks/>
            </p:cNvSpPr>
            <p:nvPr/>
          </p:nvSpPr>
          <p:spPr bwMode="auto">
            <a:xfrm>
              <a:off x="1821" y="2540"/>
              <a:ext cx="677" cy="564"/>
            </a:xfrm>
            <a:custGeom>
              <a:avLst/>
              <a:gdLst>
                <a:gd name="T0" fmla="*/ 1117 w 1356"/>
                <a:gd name="T1" fmla="*/ 120 h 1128"/>
                <a:gd name="T2" fmla="*/ 1150 w 1356"/>
                <a:gd name="T3" fmla="*/ 178 h 1128"/>
                <a:gd name="T4" fmla="*/ 1183 w 1356"/>
                <a:gd name="T5" fmla="*/ 238 h 1128"/>
                <a:gd name="T6" fmla="*/ 1214 w 1356"/>
                <a:gd name="T7" fmla="*/ 300 h 1128"/>
                <a:gd name="T8" fmla="*/ 1245 w 1356"/>
                <a:gd name="T9" fmla="*/ 364 h 1128"/>
                <a:gd name="T10" fmla="*/ 1272 w 1356"/>
                <a:gd name="T11" fmla="*/ 426 h 1128"/>
                <a:gd name="T12" fmla="*/ 1300 w 1356"/>
                <a:gd name="T13" fmla="*/ 489 h 1128"/>
                <a:gd name="T14" fmla="*/ 1327 w 1356"/>
                <a:gd name="T15" fmla="*/ 551 h 1128"/>
                <a:gd name="T16" fmla="*/ 1356 w 1356"/>
                <a:gd name="T17" fmla="*/ 611 h 1128"/>
                <a:gd name="T18" fmla="*/ 1340 w 1356"/>
                <a:gd name="T19" fmla="*/ 675 h 1128"/>
                <a:gd name="T20" fmla="*/ 1313 w 1356"/>
                <a:gd name="T21" fmla="*/ 735 h 1128"/>
                <a:gd name="T22" fmla="*/ 1280 w 1356"/>
                <a:gd name="T23" fmla="*/ 791 h 1128"/>
                <a:gd name="T24" fmla="*/ 1243 w 1356"/>
                <a:gd name="T25" fmla="*/ 849 h 1128"/>
                <a:gd name="T26" fmla="*/ 1203 w 1356"/>
                <a:gd name="T27" fmla="*/ 903 h 1128"/>
                <a:gd name="T28" fmla="*/ 1164 w 1356"/>
                <a:gd name="T29" fmla="*/ 960 h 1128"/>
                <a:gd name="T30" fmla="*/ 1129 w 1356"/>
                <a:gd name="T31" fmla="*/ 1016 h 1128"/>
                <a:gd name="T32" fmla="*/ 1104 w 1356"/>
                <a:gd name="T33" fmla="*/ 1080 h 1128"/>
                <a:gd name="T34" fmla="*/ 1001 w 1356"/>
                <a:gd name="T35" fmla="*/ 1099 h 1128"/>
                <a:gd name="T36" fmla="*/ 894 w 1356"/>
                <a:gd name="T37" fmla="*/ 1117 h 1128"/>
                <a:gd name="T38" fmla="*/ 786 w 1356"/>
                <a:gd name="T39" fmla="*/ 1126 h 1128"/>
                <a:gd name="T40" fmla="*/ 677 w 1356"/>
                <a:gd name="T41" fmla="*/ 1128 h 1128"/>
                <a:gd name="T42" fmla="*/ 568 w 1356"/>
                <a:gd name="T43" fmla="*/ 1115 h 1128"/>
                <a:gd name="T44" fmla="*/ 468 w 1356"/>
                <a:gd name="T45" fmla="*/ 1090 h 1128"/>
                <a:gd name="T46" fmla="*/ 373 w 1356"/>
                <a:gd name="T47" fmla="*/ 1047 h 1128"/>
                <a:gd name="T48" fmla="*/ 289 w 1356"/>
                <a:gd name="T49" fmla="*/ 983 h 1128"/>
                <a:gd name="T50" fmla="*/ 252 w 1356"/>
                <a:gd name="T51" fmla="*/ 946 h 1128"/>
                <a:gd name="T52" fmla="*/ 217 w 1356"/>
                <a:gd name="T53" fmla="*/ 909 h 1128"/>
                <a:gd name="T54" fmla="*/ 182 w 1356"/>
                <a:gd name="T55" fmla="*/ 874 h 1128"/>
                <a:gd name="T56" fmla="*/ 148 w 1356"/>
                <a:gd name="T57" fmla="*/ 843 h 1128"/>
                <a:gd name="T58" fmla="*/ 111 w 1356"/>
                <a:gd name="T59" fmla="*/ 808 h 1128"/>
                <a:gd name="T60" fmla="*/ 76 w 1356"/>
                <a:gd name="T61" fmla="*/ 781 h 1128"/>
                <a:gd name="T62" fmla="*/ 39 w 1356"/>
                <a:gd name="T63" fmla="*/ 752 h 1128"/>
                <a:gd name="T64" fmla="*/ 0 w 1356"/>
                <a:gd name="T65" fmla="*/ 731 h 1128"/>
                <a:gd name="T66" fmla="*/ 217 w 1356"/>
                <a:gd name="T67" fmla="*/ 312 h 1128"/>
                <a:gd name="T68" fmla="*/ 274 w 1356"/>
                <a:gd name="T69" fmla="*/ 277 h 1128"/>
                <a:gd name="T70" fmla="*/ 332 w 1356"/>
                <a:gd name="T71" fmla="*/ 244 h 1128"/>
                <a:gd name="T72" fmla="*/ 390 w 1356"/>
                <a:gd name="T73" fmla="*/ 209 h 1128"/>
                <a:gd name="T74" fmla="*/ 448 w 1356"/>
                <a:gd name="T75" fmla="*/ 173 h 1128"/>
                <a:gd name="T76" fmla="*/ 502 w 1356"/>
                <a:gd name="T77" fmla="*/ 132 h 1128"/>
                <a:gd name="T78" fmla="*/ 557 w 1356"/>
                <a:gd name="T79" fmla="*/ 91 h 1128"/>
                <a:gd name="T80" fmla="*/ 609 w 1356"/>
                <a:gd name="T81" fmla="*/ 46 h 1128"/>
                <a:gd name="T82" fmla="*/ 662 w 1356"/>
                <a:gd name="T83" fmla="*/ 0 h 1128"/>
                <a:gd name="T84" fmla="*/ 722 w 1356"/>
                <a:gd name="T85" fmla="*/ 2 h 1128"/>
                <a:gd name="T86" fmla="*/ 782 w 1356"/>
                <a:gd name="T87" fmla="*/ 10 h 1128"/>
                <a:gd name="T88" fmla="*/ 838 w 1356"/>
                <a:gd name="T89" fmla="*/ 19 h 1128"/>
                <a:gd name="T90" fmla="*/ 896 w 1356"/>
                <a:gd name="T91" fmla="*/ 37 h 1128"/>
                <a:gd name="T92" fmla="*/ 950 w 1356"/>
                <a:gd name="T93" fmla="*/ 54 h 1128"/>
                <a:gd name="T94" fmla="*/ 1007 w 1356"/>
                <a:gd name="T95" fmla="*/ 76 h 1128"/>
                <a:gd name="T96" fmla="*/ 1061 w 1356"/>
                <a:gd name="T97" fmla="*/ 97 h 1128"/>
                <a:gd name="T98" fmla="*/ 1117 w 1356"/>
                <a:gd name="T99" fmla="*/ 120 h 1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56" h="1128">
                  <a:moveTo>
                    <a:pt x="1117" y="120"/>
                  </a:moveTo>
                  <a:lnTo>
                    <a:pt x="1150" y="178"/>
                  </a:lnTo>
                  <a:lnTo>
                    <a:pt x="1183" y="238"/>
                  </a:lnTo>
                  <a:lnTo>
                    <a:pt x="1214" y="300"/>
                  </a:lnTo>
                  <a:lnTo>
                    <a:pt x="1245" y="364"/>
                  </a:lnTo>
                  <a:lnTo>
                    <a:pt x="1272" y="426"/>
                  </a:lnTo>
                  <a:lnTo>
                    <a:pt x="1300" y="489"/>
                  </a:lnTo>
                  <a:lnTo>
                    <a:pt x="1327" y="551"/>
                  </a:lnTo>
                  <a:lnTo>
                    <a:pt x="1356" y="611"/>
                  </a:lnTo>
                  <a:lnTo>
                    <a:pt x="1340" y="675"/>
                  </a:lnTo>
                  <a:lnTo>
                    <a:pt x="1313" y="735"/>
                  </a:lnTo>
                  <a:lnTo>
                    <a:pt x="1280" y="791"/>
                  </a:lnTo>
                  <a:lnTo>
                    <a:pt x="1243" y="849"/>
                  </a:lnTo>
                  <a:lnTo>
                    <a:pt x="1203" y="903"/>
                  </a:lnTo>
                  <a:lnTo>
                    <a:pt x="1164" y="960"/>
                  </a:lnTo>
                  <a:lnTo>
                    <a:pt x="1129" y="1016"/>
                  </a:lnTo>
                  <a:lnTo>
                    <a:pt x="1104" y="1080"/>
                  </a:lnTo>
                  <a:lnTo>
                    <a:pt x="1001" y="1099"/>
                  </a:lnTo>
                  <a:lnTo>
                    <a:pt x="894" y="1117"/>
                  </a:lnTo>
                  <a:lnTo>
                    <a:pt x="786" y="1126"/>
                  </a:lnTo>
                  <a:lnTo>
                    <a:pt x="677" y="1128"/>
                  </a:lnTo>
                  <a:lnTo>
                    <a:pt x="568" y="1115"/>
                  </a:lnTo>
                  <a:lnTo>
                    <a:pt x="468" y="1090"/>
                  </a:lnTo>
                  <a:lnTo>
                    <a:pt x="373" y="1047"/>
                  </a:lnTo>
                  <a:lnTo>
                    <a:pt x="289" y="983"/>
                  </a:lnTo>
                  <a:lnTo>
                    <a:pt x="252" y="946"/>
                  </a:lnTo>
                  <a:lnTo>
                    <a:pt x="217" y="909"/>
                  </a:lnTo>
                  <a:lnTo>
                    <a:pt x="182" y="874"/>
                  </a:lnTo>
                  <a:lnTo>
                    <a:pt x="148" y="843"/>
                  </a:lnTo>
                  <a:lnTo>
                    <a:pt x="111" y="808"/>
                  </a:lnTo>
                  <a:lnTo>
                    <a:pt x="76" y="781"/>
                  </a:lnTo>
                  <a:lnTo>
                    <a:pt x="39" y="752"/>
                  </a:lnTo>
                  <a:lnTo>
                    <a:pt x="0" y="731"/>
                  </a:lnTo>
                  <a:lnTo>
                    <a:pt x="217" y="312"/>
                  </a:lnTo>
                  <a:lnTo>
                    <a:pt x="274" y="277"/>
                  </a:lnTo>
                  <a:lnTo>
                    <a:pt x="332" y="244"/>
                  </a:lnTo>
                  <a:lnTo>
                    <a:pt x="390" y="209"/>
                  </a:lnTo>
                  <a:lnTo>
                    <a:pt x="448" y="173"/>
                  </a:lnTo>
                  <a:lnTo>
                    <a:pt x="502" y="132"/>
                  </a:lnTo>
                  <a:lnTo>
                    <a:pt x="557" y="91"/>
                  </a:lnTo>
                  <a:lnTo>
                    <a:pt x="609" y="46"/>
                  </a:lnTo>
                  <a:lnTo>
                    <a:pt x="662" y="0"/>
                  </a:lnTo>
                  <a:lnTo>
                    <a:pt x="722" y="2"/>
                  </a:lnTo>
                  <a:lnTo>
                    <a:pt x="782" y="10"/>
                  </a:lnTo>
                  <a:lnTo>
                    <a:pt x="838" y="19"/>
                  </a:lnTo>
                  <a:lnTo>
                    <a:pt x="896" y="37"/>
                  </a:lnTo>
                  <a:lnTo>
                    <a:pt x="950" y="54"/>
                  </a:lnTo>
                  <a:lnTo>
                    <a:pt x="1007" y="76"/>
                  </a:lnTo>
                  <a:lnTo>
                    <a:pt x="1061" y="97"/>
                  </a:lnTo>
                  <a:lnTo>
                    <a:pt x="1117"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61" name="Freeform 105">
              <a:extLst>
                <a:ext uri="{FF2B5EF4-FFF2-40B4-BE49-F238E27FC236}">
                  <a16:creationId xmlns:a16="http://schemas.microsoft.com/office/drawing/2014/main" id="{0F310483-FE19-465D-AA6C-F655B4705FD7}"/>
                </a:ext>
              </a:extLst>
            </p:cNvPr>
            <p:cNvSpPr>
              <a:spLocks/>
            </p:cNvSpPr>
            <p:nvPr/>
          </p:nvSpPr>
          <p:spPr bwMode="auto">
            <a:xfrm>
              <a:off x="2059" y="2594"/>
              <a:ext cx="322" cy="301"/>
            </a:xfrm>
            <a:custGeom>
              <a:avLst/>
              <a:gdLst>
                <a:gd name="T0" fmla="*/ 567 w 644"/>
                <a:gd name="T1" fmla="*/ 95 h 601"/>
                <a:gd name="T2" fmla="*/ 588 w 644"/>
                <a:gd name="T3" fmla="*/ 122 h 601"/>
                <a:gd name="T4" fmla="*/ 609 w 644"/>
                <a:gd name="T5" fmla="*/ 155 h 601"/>
                <a:gd name="T6" fmla="*/ 625 w 644"/>
                <a:gd name="T7" fmla="*/ 190 h 601"/>
                <a:gd name="T8" fmla="*/ 640 w 644"/>
                <a:gd name="T9" fmla="*/ 228 h 601"/>
                <a:gd name="T10" fmla="*/ 644 w 644"/>
                <a:gd name="T11" fmla="*/ 267 h 601"/>
                <a:gd name="T12" fmla="*/ 644 w 644"/>
                <a:gd name="T13" fmla="*/ 306 h 601"/>
                <a:gd name="T14" fmla="*/ 634 w 644"/>
                <a:gd name="T15" fmla="*/ 345 h 601"/>
                <a:gd name="T16" fmla="*/ 615 w 644"/>
                <a:gd name="T17" fmla="*/ 383 h 601"/>
                <a:gd name="T18" fmla="*/ 565 w 644"/>
                <a:gd name="T19" fmla="*/ 409 h 601"/>
                <a:gd name="T20" fmla="*/ 524 w 644"/>
                <a:gd name="T21" fmla="*/ 449 h 601"/>
                <a:gd name="T22" fmla="*/ 487 w 644"/>
                <a:gd name="T23" fmla="*/ 494 h 601"/>
                <a:gd name="T24" fmla="*/ 456 w 644"/>
                <a:gd name="T25" fmla="*/ 540 h 601"/>
                <a:gd name="T26" fmla="*/ 419 w 644"/>
                <a:gd name="T27" fmla="*/ 575 h 601"/>
                <a:gd name="T28" fmla="*/ 382 w 644"/>
                <a:gd name="T29" fmla="*/ 601 h 601"/>
                <a:gd name="T30" fmla="*/ 334 w 644"/>
                <a:gd name="T31" fmla="*/ 601 h 601"/>
                <a:gd name="T32" fmla="*/ 280 w 644"/>
                <a:gd name="T33" fmla="*/ 575 h 601"/>
                <a:gd name="T34" fmla="*/ 239 w 644"/>
                <a:gd name="T35" fmla="*/ 550 h 601"/>
                <a:gd name="T36" fmla="*/ 192 w 644"/>
                <a:gd name="T37" fmla="*/ 531 h 601"/>
                <a:gd name="T38" fmla="*/ 138 w 644"/>
                <a:gd name="T39" fmla="*/ 511 h 601"/>
                <a:gd name="T40" fmla="*/ 89 w 644"/>
                <a:gd name="T41" fmla="*/ 492 h 601"/>
                <a:gd name="T42" fmla="*/ 43 w 644"/>
                <a:gd name="T43" fmla="*/ 465 h 601"/>
                <a:gd name="T44" fmla="*/ 14 w 644"/>
                <a:gd name="T45" fmla="*/ 432 h 601"/>
                <a:gd name="T46" fmla="*/ 0 w 644"/>
                <a:gd name="T47" fmla="*/ 383 h 601"/>
                <a:gd name="T48" fmla="*/ 16 w 644"/>
                <a:gd name="T49" fmla="*/ 323 h 601"/>
                <a:gd name="T50" fmla="*/ 33 w 644"/>
                <a:gd name="T51" fmla="*/ 275 h 601"/>
                <a:gd name="T52" fmla="*/ 49 w 644"/>
                <a:gd name="T53" fmla="*/ 228 h 601"/>
                <a:gd name="T54" fmla="*/ 60 w 644"/>
                <a:gd name="T55" fmla="*/ 178 h 601"/>
                <a:gd name="T56" fmla="*/ 76 w 644"/>
                <a:gd name="T57" fmla="*/ 133 h 601"/>
                <a:gd name="T58" fmla="*/ 93 w 644"/>
                <a:gd name="T59" fmla="*/ 89 h 601"/>
                <a:gd name="T60" fmla="*/ 121 w 644"/>
                <a:gd name="T61" fmla="*/ 52 h 601"/>
                <a:gd name="T62" fmla="*/ 155 w 644"/>
                <a:gd name="T63" fmla="*/ 21 h 601"/>
                <a:gd name="T64" fmla="*/ 208 w 644"/>
                <a:gd name="T65" fmla="*/ 0 h 601"/>
                <a:gd name="T66" fmla="*/ 254 w 644"/>
                <a:gd name="T67" fmla="*/ 0 h 601"/>
                <a:gd name="T68" fmla="*/ 303 w 644"/>
                <a:gd name="T69" fmla="*/ 3 h 601"/>
                <a:gd name="T70" fmla="*/ 349 w 644"/>
                <a:gd name="T71" fmla="*/ 9 h 601"/>
                <a:gd name="T72" fmla="*/ 396 w 644"/>
                <a:gd name="T73" fmla="*/ 19 h 601"/>
                <a:gd name="T74" fmla="*/ 439 w 644"/>
                <a:gd name="T75" fmla="*/ 31 h 601"/>
                <a:gd name="T76" fmla="*/ 483 w 644"/>
                <a:gd name="T77" fmla="*/ 48 h 601"/>
                <a:gd name="T78" fmla="*/ 524 w 644"/>
                <a:gd name="T79" fmla="*/ 67 h 601"/>
                <a:gd name="T80" fmla="*/ 567 w 644"/>
                <a:gd name="T81" fmla="*/ 95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4" h="601">
                  <a:moveTo>
                    <a:pt x="567" y="95"/>
                  </a:moveTo>
                  <a:lnTo>
                    <a:pt x="588" y="122"/>
                  </a:lnTo>
                  <a:lnTo>
                    <a:pt x="609" y="155"/>
                  </a:lnTo>
                  <a:lnTo>
                    <a:pt x="625" y="190"/>
                  </a:lnTo>
                  <a:lnTo>
                    <a:pt x="640" y="228"/>
                  </a:lnTo>
                  <a:lnTo>
                    <a:pt x="644" y="267"/>
                  </a:lnTo>
                  <a:lnTo>
                    <a:pt x="644" y="306"/>
                  </a:lnTo>
                  <a:lnTo>
                    <a:pt x="634" y="345"/>
                  </a:lnTo>
                  <a:lnTo>
                    <a:pt x="615" y="383"/>
                  </a:lnTo>
                  <a:lnTo>
                    <a:pt x="565" y="409"/>
                  </a:lnTo>
                  <a:lnTo>
                    <a:pt x="524" y="449"/>
                  </a:lnTo>
                  <a:lnTo>
                    <a:pt x="487" y="494"/>
                  </a:lnTo>
                  <a:lnTo>
                    <a:pt x="456" y="540"/>
                  </a:lnTo>
                  <a:lnTo>
                    <a:pt x="419" y="575"/>
                  </a:lnTo>
                  <a:lnTo>
                    <a:pt x="382" y="601"/>
                  </a:lnTo>
                  <a:lnTo>
                    <a:pt x="334" y="601"/>
                  </a:lnTo>
                  <a:lnTo>
                    <a:pt x="280" y="575"/>
                  </a:lnTo>
                  <a:lnTo>
                    <a:pt x="239" y="550"/>
                  </a:lnTo>
                  <a:lnTo>
                    <a:pt x="192" y="531"/>
                  </a:lnTo>
                  <a:lnTo>
                    <a:pt x="138" y="511"/>
                  </a:lnTo>
                  <a:lnTo>
                    <a:pt x="89" y="492"/>
                  </a:lnTo>
                  <a:lnTo>
                    <a:pt x="43" y="465"/>
                  </a:lnTo>
                  <a:lnTo>
                    <a:pt x="14" y="432"/>
                  </a:lnTo>
                  <a:lnTo>
                    <a:pt x="0" y="383"/>
                  </a:lnTo>
                  <a:lnTo>
                    <a:pt x="16" y="323"/>
                  </a:lnTo>
                  <a:lnTo>
                    <a:pt x="33" y="275"/>
                  </a:lnTo>
                  <a:lnTo>
                    <a:pt x="49" y="228"/>
                  </a:lnTo>
                  <a:lnTo>
                    <a:pt x="60" y="178"/>
                  </a:lnTo>
                  <a:lnTo>
                    <a:pt x="76" y="133"/>
                  </a:lnTo>
                  <a:lnTo>
                    <a:pt x="93" y="89"/>
                  </a:lnTo>
                  <a:lnTo>
                    <a:pt x="121" y="52"/>
                  </a:lnTo>
                  <a:lnTo>
                    <a:pt x="155" y="21"/>
                  </a:lnTo>
                  <a:lnTo>
                    <a:pt x="208" y="0"/>
                  </a:lnTo>
                  <a:lnTo>
                    <a:pt x="254" y="0"/>
                  </a:lnTo>
                  <a:lnTo>
                    <a:pt x="303" y="3"/>
                  </a:lnTo>
                  <a:lnTo>
                    <a:pt x="349" y="9"/>
                  </a:lnTo>
                  <a:lnTo>
                    <a:pt x="396" y="19"/>
                  </a:lnTo>
                  <a:lnTo>
                    <a:pt x="439" y="31"/>
                  </a:lnTo>
                  <a:lnTo>
                    <a:pt x="483" y="48"/>
                  </a:lnTo>
                  <a:lnTo>
                    <a:pt x="524" y="67"/>
                  </a:lnTo>
                  <a:lnTo>
                    <a:pt x="567" y="95"/>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62" name="Freeform 106">
              <a:extLst>
                <a:ext uri="{FF2B5EF4-FFF2-40B4-BE49-F238E27FC236}">
                  <a16:creationId xmlns:a16="http://schemas.microsoft.com/office/drawing/2014/main" id="{EEEF7CA8-07AC-461F-ADA5-64F7CE8FCA18}"/>
                </a:ext>
              </a:extLst>
            </p:cNvPr>
            <p:cNvSpPr>
              <a:spLocks/>
            </p:cNvSpPr>
            <p:nvPr/>
          </p:nvSpPr>
          <p:spPr bwMode="auto">
            <a:xfrm>
              <a:off x="1888" y="2720"/>
              <a:ext cx="95" cy="162"/>
            </a:xfrm>
            <a:custGeom>
              <a:avLst/>
              <a:gdLst>
                <a:gd name="T0" fmla="*/ 0 w 190"/>
                <a:gd name="T1" fmla="*/ 323 h 323"/>
                <a:gd name="T2" fmla="*/ 167 w 190"/>
                <a:gd name="T3" fmla="*/ 0 h 323"/>
                <a:gd name="T4" fmla="*/ 190 w 190"/>
                <a:gd name="T5" fmla="*/ 0 h 323"/>
                <a:gd name="T6" fmla="*/ 0 w 190"/>
                <a:gd name="T7" fmla="*/ 323 h 323"/>
              </a:gdLst>
              <a:ahLst/>
              <a:cxnLst>
                <a:cxn ang="0">
                  <a:pos x="T0" y="T1"/>
                </a:cxn>
                <a:cxn ang="0">
                  <a:pos x="T2" y="T3"/>
                </a:cxn>
                <a:cxn ang="0">
                  <a:pos x="T4" y="T5"/>
                </a:cxn>
                <a:cxn ang="0">
                  <a:pos x="T6" y="T7"/>
                </a:cxn>
              </a:cxnLst>
              <a:rect l="0" t="0" r="r" b="b"/>
              <a:pathLst>
                <a:path w="190" h="323">
                  <a:moveTo>
                    <a:pt x="0" y="323"/>
                  </a:moveTo>
                  <a:lnTo>
                    <a:pt x="167" y="0"/>
                  </a:lnTo>
                  <a:lnTo>
                    <a:pt x="190" y="0"/>
                  </a:lnTo>
                  <a:lnTo>
                    <a:pt x="0" y="323"/>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63" name="Freeform 107">
              <a:extLst>
                <a:ext uri="{FF2B5EF4-FFF2-40B4-BE49-F238E27FC236}">
                  <a16:creationId xmlns:a16="http://schemas.microsoft.com/office/drawing/2014/main" id="{86365E12-0C0A-45B2-82DC-E1551B1F9CEC}"/>
                </a:ext>
              </a:extLst>
            </p:cNvPr>
            <p:cNvSpPr>
              <a:spLocks/>
            </p:cNvSpPr>
            <p:nvPr/>
          </p:nvSpPr>
          <p:spPr bwMode="auto">
            <a:xfrm>
              <a:off x="1923" y="2749"/>
              <a:ext cx="92" cy="169"/>
            </a:xfrm>
            <a:custGeom>
              <a:avLst/>
              <a:gdLst>
                <a:gd name="T0" fmla="*/ 0 w 184"/>
                <a:gd name="T1" fmla="*/ 337 h 337"/>
                <a:gd name="T2" fmla="*/ 8 w 184"/>
                <a:gd name="T3" fmla="*/ 291 h 337"/>
                <a:gd name="T4" fmla="*/ 21 w 184"/>
                <a:gd name="T5" fmla="*/ 246 h 337"/>
                <a:gd name="T6" fmla="*/ 37 w 184"/>
                <a:gd name="T7" fmla="*/ 201 h 337"/>
                <a:gd name="T8" fmla="*/ 56 w 184"/>
                <a:gd name="T9" fmla="*/ 159 h 337"/>
                <a:gd name="T10" fmla="*/ 77 w 184"/>
                <a:gd name="T11" fmla="*/ 116 h 337"/>
                <a:gd name="T12" fmla="*/ 103 w 184"/>
                <a:gd name="T13" fmla="*/ 75 h 337"/>
                <a:gd name="T14" fmla="*/ 132 w 184"/>
                <a:gd name="T15" fmla="*/ 35 h 337"/>
                <a:gd name="T16" fmla="*/ 167 w 184"/>
                <a:gd name="T17" fmla="*/ 0 h 337"/>
                <a:gd name="T18" fmla="*/ 184 w 184"/>
                <a:gd name="T19" fmla="*/ 48 h 337"/>
                <a:gd name="T20" fmla="*/ 180 w 184"/>
                <a:gd name="T21" fmla="*/ 95 h 337"/>
                <a:gd name="T22" fmla="*/ 161 w 184"/>
                <a:gd name="T23" fmla="*/ 135 h 337"/>
                <a:gd name="T24" fmla="*/ 132 w 184"/>
                <a:gd name="T25" fmla="*/ 176 h 337"/>
                <a:gd name="T26" fmla="*/ 93 w 184"/>
                <a:gd name="T27" fmla="*/ 213 h 337"/>
                <a:gd name="T28" fmla="*/ 56 w 184"/>
                <a:gd name="T29" fmla="*/ 254 h 337"/>
                <a:gd name="T30" fmla="*/ 23 w 184"/>
                <a:gd name="T31" fmla="*/ 292 h 337"/>
                <a:gd name="T32" fmla="*/ 0 w 184"/>
                <a:gd name="T33" fmla="*/ 337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4" h="337">
                  <a:moveTo>
                    <a:pt x="0" y="337"/>
                  </a:moveTo>
                  <a:lnTo>
                    <a:pt x="8" y="291"/>
                  </a:lnTo>
                  <a:lnTo>
                    <a:pt x="21" y="246"/>
                  </a:lnTo>
                  <a:lnTo>
                    <a:pt x="37" y="201"/>
                  </a:lnTo>
                  <a:lnTo>
                    <a:pt x="56" y="159"/>
                  </a:lnTo>
                  <a:lnTo>
                    <a:pt x="77" y="116"/>
                  </a:lnTo>
                  <a:lnTo>
                    <a:pt x="103" y="75"/>
                  </a:lnTo>
                  <a:lnTo>
                    <a:pt x="132" y="35"/>
                  </a:lnTo>
                  <a:lnTo>
                    <a:pt x="167" y="0"/>
                  </a:lnTo>
                  <a:lnTo>
                    <a:pt x="184" y="48"/>
                  </a:lnTo>
                  <a:lnTo>
                    <a:pt x="180" y="95"/>
                  </a:lnTo>
                  <a:lnTo>
                    <a:pt x="161" y="135"/>
                  </a:lnTo>
                  <a:lnTo>
                    <a:pt x="132" y="176"/>
                  </a:lnTo>
                  <a:lnTo>
                    <a:pt x="93" y="213"/>
                  </a:lnTo>
                  <a:lnTo>
                    <a:pt x="56" y="254"/>
                  </a:lnTo>
                  <a:lnTo>
                    <a:pt x="23" y="292"/>
                  </a:lnTo>
                  <a:lnTo>
                    <a:pt x="0" y="33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64" name="Freeform 108">
              <a:extLst>
                <a:ext uri="{FF2B5EF4-FFF2-40B4-BE49-F238E27FC236}">
                  <a16:creationId xmlns:a16="http://schemas.microsoft.com/office/drawing/2014/main" id="{F9F78443-52EB-4FF3-9127-B5E41A4C479D}"/>
                </a:ext>
              </a:extLst>
            </p:cNvPr>
            <p:cNvSpPr>
              <a:spLocks/>
            </p:cNvSpPr>
            <p:nvPr/>
          </p:nvSpPr>
          <p:spPr bwMode="auto">
            <a:xfrm>
              <a:off x="2394" y="2792"/>
              <a:ext cx="51" cy="90"/>
            </a:xfrm>
            <a:custGeom>
              <a:avLst/>
              <a:gdLst>
                <a:gd name="T0" fmla="*/ 90 w 103"/>
                <a:gd name="T1" fmla="*/ 180 h 180"/>
                <a:gd name="T2" fmla="*/ 68 w 103"/>
                <a:gd name="T3" fmla="*/ 159 h 180"/>
                <a:gd name="T4" fmla="*/ 47 w 103"/>
                <a:gd name="T5" fmla="*/ 140 h 180"/>
                <a:gd name="T6" fmla="*/ 26 w 103"/>
                <a:gd name="T7" fmla="*/ 116 h 180"/>
                <a:gd name="T8" fmla="*/ 12 w 103"/>
                <a:gd name="T9" fmla="*/ 93 h 180"/>
                <a:gd name="T10" fmla="*/ 0 w 103"/>
                <a:gd name="T11" fmla="*/ 68 h 180"/>
                <a:gd name="T12" fmla="*/ 2 w 103"/>
                <a:gd name="T13" fmla="*/ 45 h 180"/>
                <a:gd name="T14" fmla="*/ 14 w 103"/>
                <a:gd name="T15" fmla="*/ 21 h 180"/>
                <a:gd name="T16" fmla="*/ 43 w 103"/>
                <a:gd name="T17" fmla="*/ 0 h 180"/>
                <a:gd name="T18" fmla="*/ 49 w 103"/>
                <a:gd name="T19" fmla="*/ 19 h 180"/>
                <a:gd name="T20" fmla="*/ 60 w 103"/>
                <a:gd name="T21" fmla="*/ 41 h 180"/>
                <a:gd name="T22" fmla="*/ 74 w 103"/>
                <a:gd name="T23" fmla="*/ 62 h 180"/>
                <a:gd name="T24" fmla="*/ 88 w 103"/>
                <a:gd name="T25" fmla="*/ 83 h 180"/>
                <a:gd name="T26" fmla="*/ 97 w 103"/>
                <a:gd name="T27" fmla="*/ 105 h 180"/>
                <a:gd name="T28" fmla="*/ 103 w 103"/>
                <a:gd name="T29" fmla="*/ 128 h 180"/>
                <a:gd name="T30" fmla="*/ 101 w 103"/>
                <a:gd name="T31" fmla="*/ 151 h 180"/>
                <a:gd name="T32" fmla="*/ 90 w 103"/>
                <a:gd name="T33"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 h="180">
                  <a:moveTo>
                    <a:pt x="90" y="180"/>
                  </a:moveTo>
                  <a:lnTo>
                    <a:pt x="68" y="159"/>
                  </a:lnTo>
                  <a:lnTo>
                    <a:pt x="47" y="140"/>
                  </a:lnTo>
                  <a:lnTo>
                    <a:pt x="26" y="116"/>
                  </a:lnTo>
                  <a:lnTo>
                    <a:pt x="12" y="93"/>
                  </a:lnTo>
                  <a:lnTo>
                    <a:pt x="0" y="68"/>
                  </a:lnTo>
                  <a:lnTo>
                    <a:pt x="2" y="45"/>
                  </a:lnTo>
                  <a:lnTo>
                    <a:pt x="14" y="21"/>
                  </a:lnTo>
                  <a:lnTo>
                    <a:pt x="43" y="0"/>
                  </a:lnTo>
                  <a:lnTo>
                    <a:pt x="49" y="19"/>
                  </a:lnTo>
                  <a:lnTo>
                    <a:pt x="60" y="41"/>
                  </a:lnTo>
                  <a:lnTo>
                    <a:pt x="74" y="62"/>
                  </a:lnTo>
                  <a:lnTo>
                    <a:pt x="88" y="83"/>
                  </a:lnTo>
                  <a:lnTo>
                    <a:pt x="97" y="105"/>
                  </a:lnTo>
                  <a:lnTo>
                    <a:pt x="103" y="128"/>
                  </a:lnTo>
                  <a:lnTo>
                    <a:pt x="101" y="151"/>
                  </a:lnTo>
                  <a:lnTo>
                    <a:pt x="90" y="18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65" name="Freeform 109">
              <a:extLst>
                <a:ext uri="{FF2B5EF4-FFF2-40B4-BE49-F238E27FC236}">
                  <a16:creationId xmlns:a16="http://schemas.microsoft.com/office/drawing/2014/main" id="{2820BBAC-54FA-4299-801E-C5C37B775F20}"/>
                </a:ext>
              </a:extLst>
            </p:cNvPr>
            <p:cNvSpPr>
              <a:spLocks/>
            </p:cNvSpPr>
            <p:nvPr/>
          </p:nvSpPr>
          <p:spPr bwMode="auto">
            <a:xfrm>
              <a:off x="1949" y="2845"/>
              <a:ext cx="76" cy="109"/>
            </a:xfrm>
            <a:custGeom>
              <a:avLst/>
              <a:gdLst>
                <a:gd name="T0" fmla="*/ 45 w 153"/>
                <a:gd name="T1" fmla="*/ 217 h 217"/>
                <a:gd name="T2" fmla="*/ 35 w 153"/>
                <a:gd name="T3" fmla="*/ 213 h 217"/>
                <a:gd name="T4" fmla="*/ 25 w 153"/>
                <a:gd name="T5" fmla="*/ 209 h 217"/>
                <a:gd name="T6" fmla="*/ 14 w 153"/>
                <a:gd name="T7" fmla="*/ 201 h 217"/>
                <a:gd name="T8" fmla="*/ 8 w 153"/>
                <a:gd name="T9" fmla="*/ 195 h 217"/>
                <a:gd name="T10" fmla="*/ 0 w 153"/>
                <a:gd name="T11" fmla="*/ 174 h 217"/>
                <a:gd name="T12" fmla="*/ 10 w 153"/>
                <a:gd name="T13" fmla="*/ 157 h 217"/>
                <a:gd name="T14" fmla="*/ 153 w 153"/>
                <a:gd name="T15" fmla="*/ 0 h 217"/>
                <a:gd name="T16" fmla="*/ 150 w 153"/>
                <a:gd name="T17" fmla="*/ 27 h 217"/>
                <a:gd name="T18" fmla="*/ 146 w 153"/>
                <a:gd name="T19" fmla="*/ 56 h 217"/>
                <a:gd name="T20" fmla="*/ 136 w 153"/>
                <a:gd name="T21" fmla="*/ 83 h 217"/>
                <a:gd name="T22" fmla="*/ 124 w 153"/>
                <a:gd name="T23" fmla="*/ 112 h 217"/>
                <a:gd name="T24" fmla="*/ 107 w 153"/>
                <a:gd name="T25" fmla="*/ 139 h 217"/>
                <a:gd name="T26" fmla="*/ 89 w 153"/>
                <a:gd name="T27" fmla="*/ 166 h 217"/>
                <a:gd name="T28" fmla="*/ 68 w 153"/>
                <a:gd name="T29" fmla="*/ 192 h 217"/>
                <a:gd name="T30" fmla="*/ 45 w 153"/>
                <a:gd name="T31" fmla="*/ 217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3" h="217">
                  <a:moveTo>
                    <a:pt x="45" y="217"/>
                  </a:moveTo>
                  <a:lnTo>
                    <a:pt x="35" y="213"/>
                  </a:lnTo>
                  <a:lnTo>
                    <a:pt x="25" y="209"/>
                  </a:lnTo>
                  <a:lnTo>
                    <a:pt x="14" y="201"/>
                  </a:lnTo>
                  <a:lnTo>
                    <a:pt x="8" y="195"/>
                  </a:lnTo>
                  <a:lnTo>
                    <a:pt x="0" y="174"/>
                  </a:lnTo>
                  <a:lnTo>
                    <a:pt x="10" y="157"/>
                  </a:lnTo>
                  <a:lnTo>
                    <a:pt x="153" y="0"/>
                  </a:lnTo>
                  <a:lnTo>
                    <a:pt x="150" y="27"/>
                  </a:lnTo>
                  <a:lnTo>
                    <a:pt x="146" y="56"/>
                  </a:lnTo>
                  <a:lnTo>
                    <a:pt x="136" y="83"/>
                  </a:lnTo>
                  <a:lnTo>
                    <a:pt x="124" y="112"/>
                  </a:lnTo>
                  <a:lnTo>
                    <a:pt x="107" y="139"/>
                  </a:lnTo>
                  <a:lnTo>
                    <a:pt x="89" y="166"/>
                  </a:lnTo>
                  <a:lnTo>
                    <a:pt x="68" y="192"/>
                  </a:lnTo>
                  <a:lnTo>
                    <a:pt x="45" y="21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66" name="Freeform 110">
              <a:extLst>
                <a:ext uri="{FF2B5EF4-FFF2-40B4-BE49-F238E27FC236}">
                  <a16:creationId xmlns:a16="http://schemas.microsoft.com/office/drawing/2014/main" id="{6854994E-4030-4506-A005-3638D17F58B0}"/>
                </a:ext>
              </a:extLst>
            </p:cNvPr>
            <p:cNvSpPr>
              <a:spLocks/>
            </p:cNvSpPr>
            <p:nvPr/>
          </p:nvSpPr>
          <p:spPr bwMode="auto">
            <a:xfrm>
              <a:off x="2343" y="2845"/>
              <a:ext cx="72" cy="85"/>
            </a:xfrm>
            <a:custGeom>
              <a:avLst/>
              <a:gdLst>
                <a:gd name="T0" fmla="*/ 143 w 143"/>
                <a:gd name="T1" fmla="*/ 157 h 168"/>
                <a:gd name="T2" fmla="*/ 131 w 143"/>
                <a:gd name="T3" fmla="*/ 163 h 168"/>
                <a:gd name="T4" fmla="*/ 120 w 143"/>
                <a:gd name="T5" fmla="*/ 166 h 168"/>
                <a:gd name="T6" fmla="*/ 106 w 143"/>
                <a:gd name="T7" fmla="*/ 166 h 168"/>
                <a:gd name="T8" fmla="*/ 95 w 143"/>
                <a:gd name="T9" fmla="*/ 168 h 168"/>
                <a:gd name="T10" fmla="*/ 79 w 143"/>
                <a:gd name="T11" fmla="*/ 163 h 168"/>
                <a:gd name="T12" fmla="*/ 67 w 143"/>
                <a:gd name="T13" fmla="*/ 159 h 168"/>
                <a:gd name="T14" fmla="*/ 54 w 143"/>
                <a:gd name="T15" fmla="*/ 151 h 168"/>
                <a:gd name="T16" fmla="*/ 46 w 143"/>
                <a:gd name="T17" fmla="*/ 145 h 168"/>
                <a:gd name="T18" fmla="*/ 21 w 143"/>
                <a:gd name="T19" fmla="*/ 126 h 168"/>
                <a:gd name="T20" fmla="*/ 7 w 143"/>
                <a:gd name="T21" fmla="*/ 108 h 168"/>
                <a:gd name="T22" fmla="*/ 0 w 143"/>
                <a:gd name="T23" fmla="*/ 89 h 168"/>
                <a:gd name="T24" fmla="*/ 0 w 143"/>
                <a:gd name="T25" fmla="*/ 71 h 168"/>
                <a:gd name="T26" fmla="*/ 3 w 143"/>
                <a:gd name="T27" fmla="*/ 52 h 168"/>
                <a:gd name="T28" fmla="*/ 13 w 143"/>
                <a:gd name="T29" fmla="*/ 35 h 168"/>
                <a:gd name="T30" fmla="*/ 27 w 143"/>
                <a:gd name="T31" fmla="*/ 17 h 168"/>
                <a:gd name="T32" fmla="*/ 46 w 143"/>
                <a:gd name="T33" fmla="*/ 0 h 168"/>
                <a:gd name="T34" fmla="*/ 58 w 143"/>
                <a:gd name="T35" fmla="*/ 9 h 168"/>
                <a:gd name="T36" fmla="*/ 69 w 143"/>
                <a:gd name="T37" fmla="*/ 27 h 168"/>
                <a:gd name="T38" fmla="*/ 81 w 143"/>
                <a:gd name="T39" fmla="*/ 46 h 168"/>
                <a:gd name="T40" fmla="*/ 95 w 143"/>
                <a:gd name="T41" fmla="*/ 69 h 168"/>
                <a:gd name="T42" fmla="*/ 104 w 143"/>
                <a:gd name="T43" fmla="*/ 91 h 168"/>
                <a:gd name="T44" fmla="*/ 116 w 143"/>
                <a:gd name="T45" fmla="*/ 114 h 168"/>
                <a:gd name="T46" fmla="*/ 128 w 143"/>
                <a:gd name="T47" fmla="*/ 135 h 168"/>
                <a:gd name="T48" fmla="*/ 143 w 143"/>
                <a:gd name="T49" fmla="*/ 157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3" h="168">
                  <a:moveTo>
                    <a:pt x="143" y="157"/>
                  </a:moveTo>
                  <a:lnTo>
                    <a:pt x="131" y="163"/>
                  </a:lnTo>
                  <a:lnTo>
                    <a:pt x="120" y="166"/>
                  </a:lnTo>
                  <a:lnTo>
                    <a:pt x="106" y="166"/>
                  </a:lnTo>
                  <a:lnTo>
                    <a:pt x="95" y="168"/>
                  </a:lnTo>
                  <a:lnTo>
                    <a:pt x="79" y="163"/>
                  </a:lnTo>
                  <a:lnTo>
                    <a:pt x="67" y="159"/>
                  </a:lnTo>
                  <a:lnTo>
                    <a:pt x="54" y="151"/>
                  </a:lnTo>
                  <a:lnTo>
                    <a:pt x="46" y="145"/>
                  </a:lnTo>
                  <a:lnTo>
                    <a:pt x="21" y="126"/>
                  </a:lnTo>
                  <a:lnTo>
                    <a:pt x="7" y="108"/>
                  </a:lnTo>
                  <a:lnTo>
                    <a:pt x="0" y="89"/>
                  </a:lnTo>
                  <a:lnTo>
                    <a:pt x="0" y="71"/>
                  </a:lnTo>
                  <a:lnTo>
                    <a:pt x="3" y="52"/>
                  </a:lnTo>
                  <a:lnTo>
                    <a:pt x="13" y="35"/>
                  </a:lnTo>
                  <a:lnTo>
                    <a:pt x="27" y="17"/>
                  </a:lnTo>
                  <a:lnTo>
                    <a:pt x="46" y="0"/>
                  </a:lnTo>
                  <a:lnTo>
                    <a:pt x="58" y="9"/>
                  </a:lnTo>
                  <a:lnTo>
                    <a:pt x="69" y="27"/>
                  </a:lnTo>
                  <a:lnTo>
                    <a:pt x="81" y="46"/>
                  </a:lnTo>
                  <a:lnTo>
                    <a:pt x="95" y="69"/>
                  </a:lnTo>
                  <a:lnTo>
                    <a:pt x="104" y="91"/>
                  </a:lnTo>
                  <a:lnTo>
                    <a:pt x="116" y="114"/>
                  </a:lnTo>
                  <a:lnTo>
                    <a:pt x="128" y="135"/>
                  </a:lnTo>
                  <a:lnTo>
                    <a:pt x="143" y="15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67" name="Freeform 111">
              <a:extLst>
                <a:ext uri="{FF2B5EF4-FFF2-40B4-BE49-F238E27FC236}">
                  <a16:creationId xmlns:a16="http://schemas.microsoft.com/office/drawing/2014/main" id="{E5ACEB56-8F11-4012-99A6-92057CDEECC0}"/>
                </a:ext>
              </a:extLst>
            </p:cNvPr>
            <p:cNvSpPr>
              <a:spLocks/>
            </p:cNvSpPr>
            <p:nvPr/>
          </p:nvSpPr>
          <p:spPr bwMode="auto">
            <a:xfrm>
              <a:off x="2133" y="2905"/>
              <a:ext cx="84" cy="151"/>
            </a:xfrm>
            <a:custGeom>
              <a:avLst/>
              <a:gdLst>
                <a:gd name="T0" fmla="*/ 168 w 168"/>
                <a:gd name="T1" fmla="*/ 300 h 300"/>
                <a:gd name="T2" fmla="*/ 128 w 168"/>
                <a:gd name="T3" fmla="*/ 279 h 300"/>
                <a:gd name="T4" fmla="*/ 101 w 168"/>
                <a:gd name="T5" fmla="*/ 250 h 300"/>
                <a:gd name="T6" fmla="*/ 79 w 168"/>
                <a:gd name="T7" fmla="*/ 213 h 300"/>
                <a:gd name="T8" fmla="*/ 66 w 168"/>
                <a:gd name="T9" fmla="*/ 172 h 300"/>
                <a:gd name="T10" fmla="*/ 52 w 168"/>
                <a:gd name="T11" fmla="*/ 126 h 300"/>
                <a:gd name="T12" fmla="*/ 38 w 168"/>
                <a:gd name="T13" fmla="*/ 81 h 300"/>
                <a:gd name="T14" fmla="*/ 21 w 168"/>
                <a:gd name="T15" fmla="*/ 37 h 300"/>
                <a:gd name="T16" fmla="*/ 0 w 168"/>
                <a:gd name="T17" fmla="*/ 0 h 300"/>
                <a:gd name="T18" fmla="*/ 52 w 168"/>
                <a:gd name="T19" fmla="*/ 10 h 300"/>
                <a:gd name="T20" fmla="*/ 91 w 168"/>
                <a:gd name="T21" fmla="*/ 35 h 300"/>
                <a:gd name="T22" fmla="*/ 116 w 168"/>
                <a:gd name="T23" fmla="*/ 68 h 300"/>
                <a:gd name="T24" fmla="*/ 133 w 168"/>
                <a:gd name="T25" fmla="*/ 112 h 300"/>
                <a:gd name="T26" fmla="*/ 141 w 168"/>
                <a:gd name="T27" fmla="*/ 157 h 300"/>
                <a:gd name="T28" fmla="*/ 149 w 168"/>
                <a:gd name="T29" fmla="*/ 207 h 300"/>
                <a:gd name="T30" fmla="*/ 155 w 168"/>
                <a:gd name="T31" fmla="*/ 256 h 300"/>
                <a:gd name="T32" fmla="*/ 168 w 168"/>
                <a:gd name="T33" fmla="*/ 300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8" h="300">
                  <a:moveTo>
                    <a:pt x="168" y="300"/>
                  </a:moveTo>
                  <a:lnTo>
                    <a:pt x="128" y="279"/>
                  </a:lnTo>
                  <a:lnTo>
                    <a:pt x="101" y="250"/>
                  </a:lnTo>
                  <a:lnTo>
                    <a:pt x="79" y="213"/>
                  </a:lnTo>
                  <a:lnTo>
                    <a:pt x="66" y="172"/>
                  </a:lnTo>
                  <a:lnTo>
                    <a:pt x="52" y="126"/>
                  </a:lnTo>
                  <a:lnTo>
                    <a:pt x="38" y="81"/>
                  </a:lnTo>
                  <a:lnTo>
                    <a:pt x="21" y="37"/>
                  </a:lnTo>
                  <a:lnTo>
                    <a:pt x="0" y="0"/>
                  </a:lnTo>
                  <a:lnTo>
                    <a:pt x="52" y="10"/>
                  </a:lnTo>
                  <a:lnTo>
                    <a:pt x="91" y="35"/>
                  </a:lnTo>
                  <a:lnTo>
                    <a:pt x="116" y="68"/>
                  </a:lnTo>
                  <a:lnTo>
                    <a:pt x="133" y="112"/>
                  </a:lnTo>
                  <a:lnTo>
                    <a:pt x="141" y="157"/>
                  </a:lnTo>
                  <a:lnTo>
                    <a:pt x="149" y="207"/>
                  </a:lnTo>
                  <a:lnTo>
                    <a:pt x="155" y="256"/>
                  </a:lnTo>
                  <a:lnTo>
                    <a:pt x="168" y="30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68" name="Freeform 112">
              <a:extLst>
                <a:ext uri="{FF2B5EF4-FFF2-40B4-BE49-F238E27FC236}">
                  <a16:creationId xmlns:a16="http://schemas.microsoft.com/office/drawing/2014/main" id="{53FAE30F-C1E7-4B73-A103-9A16CDD2B89E}"/>
                </a:ext>
              </a:extLst>
            </p:cNvPr>
            <p:cNvSpPr>
              <a:spLocks/>
            </p:cNvSpPr>
            <p:nvPr/>
          </p:nvSpPr>
          <p:spPr bwMode="auto">
            <a:xfrm>
              <a:off x="2055" y="2890"/>
              <a:ext cx="96" cy="166"/>
            </a:xfrm>
            <a:custGeom>
              <a:avLst/>
              <a:gdLst>
                <a:gd name="T0" fmla="*/ 192 w 192"/>
                <a:gd name="T1" fmla="*/ 331 h 331"/>
                <a:gd name="T2" fmla="*/ 139 w 192"/>
                <a:gd name="T3" fmla="*/ 329 h 331"/>
                <a:gd name="T4" fmla="*/ 106 w 192"/>
                <a:gd name="T5" fmla="*/ 314 h 331"/>
                <a:gd name="T6" fmla="*/ 81 w 192"/>
                <a:gd name="T7" fmla="*/ 285 h 331"/>
                <a:gd name="T8" fmla="*/ 67 w 192"/>
                <a:gd name="T9" fmla="*/ 252 h 331"/>
                <a:gd name="T10" fmla="*/ 54 w 192"/>
                <a:gd name="T11" fmla="*/ 211 h 331"/>
                <a:gd name="T12" fmla="*/ 42 w 192"/>
                <a:gd name="T13" fmla="*/ 170 h 331"/>
                <a:gd name="T14" fmla="*/ 23 w 192"/>
                <a:gd name="T15" fmla="*/ 132 h 331"/>
                <a:gd name="T16" fmla="*/ 0 w 192"/>
                <a:gd name="T17" fmla="*/ 103 h 331"/>
                <a:gd name="T18" fmla="*/ 42 w 192"/>
                <a:gd name="T19" fmla="*/ 21 h 331"/>
                <a:gd name="T20" fmla="*/ 75 w 192"/>
                <a:gd name="T21" fmla="*/ 0 h 331"/>
                <a:gd name="T22" fmla="*/ 100 w 192"/>
                <a:gd name="T23" fmla="*/ 19 h 331"/>
                <a:gd name="T24" fmla="*/ 122 w 192"/>
                <a:gd name="T25" fmla="*/ 74 h 331"/>
                <a:gd name="T26" fmla="*/ 137 w 192"/>
                <a:gd name="T27" fmla="*/ 141 h 331"/>
                <a:gd name="T28" fmla="*/ 153 w 192"/>
                <a:gd name="T29" fmla="*/ 217 h 331"/>
                <a:gd name="T30" fmla="*/ 170 w 192"/>
                <a:gd name="T31" fmla="*/ 283 h 331"/>
                <a:gd name="T32" fmla="*/ 192 w 192"/>
                <a:gd name="T33"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31">
                  <a:moveTo>
                    <a:pt x="192" y="331"/>
                  </a:moveTo>
                  <a:lnTo>
                    <a:pt x="139" y="329"/>
                  </a:lnTo>
                  <a:lnTo>
                    <a:pt x="106" y="314"/>
                  </a:lnTo>
                  <a:lnTo>
                    <a:pt x="81" y="285"/>
                  </a:lnTo>
                  <a:lnTo>
                    <a:pt x="67" y="252"/>
                  </a:lnTo>
                  <a:lnTo>
                    <a:pt x="54" y="211"/>
                  </a:lnTo>
                  <a:lnTo>
                    <a:pt x="42" y="170"/>
                  </a:lnTo>
                  <a:lnTo>
                    <a:pt x="23" y="132"/>
                  </a:lnTo>
                  <a:lnTo>
                    <a:pt x="0" y="103"/>
                  </a:lnTo>
                  <a:lnTo>
                    <a:pt x="42" y="21"/>
                  </a:lnTo>
                  <a:lnTo>
                    <a:pt x="75" y="0"/>
                  </a:lnTo>
                  <a:lnTo>
                    <a:pt x="100" y="19"/>
                  </a:lnTo>
                  <a:lnTo>
                    <a:pt x="122" y="74"/>
                  </a:lnTo>
                  <a:lnTo>
                    <a:pt x="137" y="141"/>
                  </a:lnTo>
                  <a:lnTo>
                    <a:pt x="153" y="217"/>
                  </a:lnTo>
                  <a:lnTo>
                    <a:pt x="170" y="283"/>
                  </a:lnTo>
                  <a:lnTo>
                    <a:pt x="192" y="331"/>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69" name="Freeform 113">
              <a:extLst>
                <a:ext uri="{FF2B5EF4-FFF2-40B4-BE49-F238E27FC236}">
                  <a16:creationId xmlns:a16="http://schemas.microsoft.com/office/drawing/2014/main" id="{FB621C99-7D24-475E-B5CB-F830B1825FCD}"/>
                </a:ext>
              </a:extLst>
            </p:cNvPr>
            <p:cNvSpPr>
              <a:spLocks/>
            </p:cNvSpPr>
            <p:nvPr/>
          </p:nvSpPr>
          <p:spPr bwMode="auto">
            <a:xfrm>
              <a:off x="2323" y="2918"/>
              <a:ext cx="56" cy="96"/>
            </a:xfrm>
            <a:custGeom>
              <a:avLst/>
              <a:gdLst>
                <a:gd name="T0" fmla="*/ 112 w 112"/>
                <a:gd name="T1" fmla="*/ 95 h 192"/>
                <a:gd name="T2" fmla="*/ 105 w 112"/>
                <a:gd name="T3" fmla="*/ 107 h 192"/>
                <a:gd name="T4" fmla="*/ 99 w 112"/>
                <a:gd name="T5" fmla="*/ 118 h 192"/>
                <a:gd name="T6" fmla="*/ 93 w 112"/>
                <a:gd name="T7" fmla="*/ 130 h 192"/>
                <a:gd name="T8" fmla="*/ 87 w 112"/>
                <a:gd name="T9" fmla="*/ 144 h 192"/>
                <a:gd name="T10" fmla="*/ 79 w 112"/>
                <a:gd name="T11" fmla="*/ 153 h 192"/>
                <a:gd name="T12" fmla="*/ 73 w 112"/>
                <a:gd name="T13" fmla="*/ 165 h 192"/>
                <a:gd name="T14" fmla="*/ 68 w 112"/>
                <a:gd name="T15" fmla="*/ 176 h 192"/>
                <a:gd name="T16" fmla="*/ 64 w 112"/>
                <a:gd name="T17" fmla="*/ 192 h 192"/>
                <a:gd name="T18" fmla="*/ 48 w 112"/>
                <a:gd name="T19" fmla="*/ 171 h 192"/>
                <a:gd name="T20" fmla="*/ 37 w 112"/>
                <a:gd name="T21" fmla="*/ 147 h 192"/>
                <a:gd name="T22" fmla="*/ 23 w 112"/>
                <a:gd name="T23" fmla="*/ 122 h 192"/>
                <a:gd name="T24" fmla="*/ 15 w 112"/>
                <a:gd name="T25" fmla="*/ 99 h 192"/>
                <a:gd name="T26" fmla="*/ 6 w 112"/>
                <a:gd name="T27" fmla="*/ 72 h 192"/>
                <a:gd name="T28" fmla="*/ 2 w 112"/>
                <a:gd name="T29" fmla="*/ 47 h 192"/>
                <a:gd name="T30" fmla="*/ 0 w 112"/>
                <a:gd name="T31" fmla="*/ 21 h 192"/>
                <a:gd name="T32" fmla="*/ 4 w 112"/>
                <a:gd name="T33" fmla="*/ 0 h 192"/>
                <a:gd name="T34" fmla="*/ 15 w 112"/>
                <a:gd name="T35" fmla="*/ 10 h 192"/>
                <a:gd name="T36" fmla="*/ 29 w 112"/>
                <a:gd name="T37" fmla="*/ 21 h 192"/>
                <a:gd name="T38" fmla="*/ 42 w 112"/>
                <a:gd name="T39" fmla="*/ 31 h 192"/>
                <a:gd name="T40" fmla="*/ 56 w 112"/>
                <a:gd name="T41" fmla="*/ 41 h 192"/>
                <a:gd name="T42" fmla="*/ 70 w 112"/>
                <a:gd name="T43" fmla="*/ 50 h 192"/>
                <a:gd name="T44" fmla="*/ 83 w 112"/>
                <a:gd name="T45" fmla="*/ 62 h 192"/>
                <a:gd name="T46" fmla="*/ 97 w 112"/>
                <a:gd name="T47" fmla="*/ 76 h 192"/>
                <a:gd name="T48" fmla="*/ 112 w 112"/>
                <a:gd name="T49" fmla="*/ 95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2" h="192">
                  <a:moveTo>
                    <a:pt x="112" y="95"/>
                  </a:moveTo>
                  <a:lnTo>
                    <a:pt x="105" y="107"/>
                  </a:lnTo>
                  <a:lnTo>
                    <a:pt x="99" y="118"/>
                  </a:lnTo>
                  <a:lnTo>
                    <a:pt x="93" y="130"/>
                  </a:lnTo>
                  <a:lnTo>
                    <a:pt x="87" y="144"/>
                  </a:lnTo>
                  <a:lnTo>
                    <a:pt x="79" y="153"/>
                  </a:lnTo>
                  <a:lnTo>
                    <a:pt x="73" y="165"/>
                  </a:lnTo>
                  <a:lnTo>
                    <a:pt x="68" y="176"/>
                  </a:lnTo>
                  <a:lnTo>
                    <a:pt x="64" y="192"/>
                  </a:lnTo>
                  <a:lnTo>
                    <a:pt x="48" y="171"/>
                  </a:lnTo>
                  <a:lnTo>
                    <a:pt x="37" y="147"/>
                  </a:lnTo>
                  <a:lnTo>
                    <a:pt x="23" y="122"/>
                  </a:lnTo>
                  <a:lnTo>
                    <a:pt x="15" y="99"/>
                  </a:lnTo>
                  <a:lnTo>
                    <a:pt x="6" y="72"/>
                  </a:lnTo>
                  <a:lnTo>
                    <a:pt x="2" y="47"/>
                  </a:lnTo>
                  <a:lnTo>
                    <a:pt x="0" y="21"/>
                  </a:lnTo>
                  <a:lnTo>
                    <a:pt x="4" y="0"/>
                  </a:lnTo>
                  <a:lnTo>
                    <a:pt x="15" y="10"/>
                  </a:lnTo>
                  <a:lnTo>
                    <a:pt x="29" y="21"/>
                  </a:lnTo>
                  <a:lnTo>
                    <a:pt x="42" y="31"/>
                  </a:lnTo>
                  <a:lnTo>
                    <a:pt x="56" y="41"/>
                  </a:lnTo>
                  <a:lnTo>
                    <a:pt x="70" y="50"/>
                  </a:lnTo>
                  <a:lnTo>
                    <a:pt x="83" y="62"/>
                  </a:lnTo>
                  <a:lnTo>
                    <a:pt x="97" y="76"/>
                  </a:lnTo>
                  <a:lnTo>
                    <a:pt x="112" y="9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70" name="Freeform 114">
              <a:extLst>
                <a:ext uri="{FF2B5EF4-FFF2-40B4-BE49-F238E27FC236}">
                  <a16:creationId xmlns:a16="http://schemas.microsoft.com/office/drawing/2014/main" id="{AED01616-9CFB-4837-8558-BBB5A51DCD74}"/>
                </a:ext>
              </a:extLst>
            </p:cNvPr>
            <p:cNvSpPr>
              <a:spLocks/>
            </p:cNvSpPr>
            <p:nvPr/>
          </p:nvSpPr>
          <p:spPr bwMode="auto">
            <a:xfrm>
              <a:off x="2229" y="2940"/>
              <a:ext cx="72" cy="111"/>
            </a:xfrm>
            <a:custGeom>
              <a:avLst/>
              <a:gdLst>
                <a:gd name="T0" fmla="*/ 143 w 143"/>
                <a:gd name="T1" fmla="*/ 194 h 221"/>
                <a:gd name="T2" fmla="*/ 120 w 143"/>
                <a:gd name="T3" fmla="*/ 213 h 221"/>
                <a:gd name="T4" fmla="*/ 99 w 143"/>
                <a:gd name="T5" fmla="*/ 221 h 221"/>
                <a:gd name="T6" fmla="*/ 81 w 143"/>
                <a:gd name="T7" fmla="*/ 217 h 221"/>
                <a:gd name="T8" fmla="*/ 66 w 143"/>
                <a:gd name="T9" fmla="*/ 209 h 221"/>
                <a:gd name="T10" fmla="*/ 48 w 143"/>
                <a:gd name="T11" fmla="*/ 194 h 221"/>
                <a:gd name="T12" fmla="*/ 38 w 143"/>
                <a:gd name="T13" fmla="*/ 178 h 221"/>
                <a:gd name="T14" fmla="*/ 27 w 143"/>
                <a:gd name="T15" fmla="*/ 161 h 221"/>
                <a:gd name="T16" fmla="*/ 23 w 143"/>
                <a:gd name="T17" fmla="*/ 147 h 221"/>
                <a:gd name="T18" fmla="*/ 0 w 143"/>
                <a:gd name="T19" fmla="*/ 2 h 221"/>
                <a:gd name="T20" fmla="*/ 35 w 143"/>
                <a:gd name="T21" fmla="*/ 0 h 221"/>
                <a:gd name="T22" fmla="*/ 62 w 143"/>
                <a:gd name="T23" fmla="*/ 11 h 221"/>
                <a:gd name="T24" fmla="*/ 81 w 143"/>
                <a:gd name="T25" fmla="*/ 31 h 221"/>
                <a:gd name="T26" fmla="*/ 99 w 143"/>
                <a:gd name="T27" fmla="*/ 62 h 221"/>
                <a:gd name="T28" fmla="*/ 108 w 143"/>
                <a:gd name="T29" fmla="*/ 93 h 221"/>
                <a:gd name="T30" fmla="*/ 120 w 143"/>
                <a:gd name="T31" fmla="*/ 128 h 221"/>
                <a:gd name="T32" fmla="*/ 130 w 143"/>
                <a:gd name="T33" fmla="*/ 161 h 221"/>
                <a:gd name="T34" fmla="*/ 143 w 143"/>
                <a:gd name="T35" fmla="*/ 194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3" h="221">
                  <a:moveTo>
                    <a:pt x="143" y="194"/>
                  </a:moveTo>
                  <a:lnTo>
                    <a:pt x="120" y="213"/>
                  </a:lnTo>
                  <a:lnTo>
                    <a:pt x="99" y="221"/>
                  </a:lnTo>
                  <a:lnTo>
                    <a:pt x="81" y="217"/>
                  </a:lnTo>
                  <a:lnTo>
                    <a:pt x="66" y="209"/>
                  </a:lnTo>
                  <a:lnTo>
                    <a:pt x="48" y="194"/>
                  </a:lnTo>
                  <a:lnTo>
                    <a:pt x="38" y="178"/>
                  </a:lnTo>
                  <a:lnTo>
                    <a:pt x="27" y="161"/>
                  </a:lnTo>
                  <a:lnTo>
                    <a:pt x="23" y="147"/>
                  </a:lnTo>
                  <a:lnTo>
                    <a:pt x="0" y="2"/>
                  </a:lnTo>
                  <a:lnTo>
                    <a:pt x="35" y="0"/>
                  </a:lnTo>
                  <a:lnTo>
                    <a:pt x="62" y="11"/>
                  </a:lnTo>
                  <a:lnTo>
                    <a:pt x="81" y="31"/>
                  </a:lnTo>
                  <a:lnTo>
                    <a:pt x="99" y="62"/>
                  </a:lnTo>
                  <a:lnTo>
                    <a:pt x="108" y="93"/>
                  </a:lnTo>
                  <a:lnTo>
                    <a:pt x="120" y="128"/>
                  </a:lnTo>
                  <a:lnTo>
                    <a:pt x="130" y="161"/>
                  </a:lnTo>
                  <a:lnTo>
                    <a:pt x="143" y="19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71" name="Freeform 115">
              <a:extLst>
                <a:ext uri="{FF2B5EF4-FFF2-40B4-BE49-F238E27FC236}">
                  <a16:creationId xmlns:a16="http://schemas.microsoft.com/office/drawing/2014/main" id="{30BB4609-4CB5-4331-A72B-6E715E79ADAE}"/>
                </a:ext>
              </a:extLst>
            </p:cNvPr>
            <p:cNvSpPr>
              <a:spLocks/>
            </p:cNvSpPr>
            <p:nvPr/>
          </p:nvSpPr>
          <p:spPr bwMode="auto">
            <a:xfrm>
              <a:off x="2019" y="2984"/>
              <a:ext cx="42" cy="42"/>
            </a:xfrm>
            <a:custGeom>
              <a:avLst/>
              <a:gdLst>
                <a:gd name="T0" fmla="*/ 0 w 83"/>
                <a:gd name="T1" fmla="*/ 60 h 83"/>
                <a:gd name="T2" fmla="*/ 35 w 83"/>
                <a:gd name="T3" fmla="*/ 0 h 83"/>
                <a:gd name="T4" fmla="*/ 83 w 83"/>
                <a:gd name="T5" fmla="*/ 83 h 83"/>
                <a:gd name="T6" fmla="*/ 0 w 83"/>
                <a:gd name="T7" fmla="*/ 60 h 83"/>
              </a:gdLst>
              <a:ahLst/>
              <a:cxnLst>
                <a:cxn ang="0">
                  <a:pos x="T0" y="T1"/>
                </a:cxn>
                <a:cxn ang="0">
                  <a:pos x="T2" y="T3"/>
                </a:cxn>
                <a:cxn ang="0">
                  <a:pos x="T4" y="T5"/>
                </a:cxn>
                <a:cxn ang="0">
                  <a:pos x="T6" y="T7"/>
                </a:cxn>
              </a:cxnLst>
              <a:rect l="0" t="0" r="r" b="b"/>
              <a:pathLst>
                <a:path w="83" h="83">
                  <a:moveTo>
                    <a:pt x="0" y="60"/>
                  </a:moveTo>
                  <a:lnTo>
                    <a:pt x="35" y="0"/>
                  </a:lnTo>
                  <a:lnTo>
                    <a:pt x="83" y="83"/>
                  </a:lnTo>
                  <a:lnTo>
                    <a:pt x="0"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72" name="Freeform 116">
              <a:extLst>
                <a:ext uri="{FF2B5EF4-FFF2-40B4-BE49-F238E27FC236}">
                  <a16:creationId xmlns:a16="http://schemas.microsoft.com/office/drawing/2014/main" id="{710B4A92-7BD3-4520-8B88-32446CC0F818}"/>
                </a:ext>
              </a:extLst>
            </p:cNvPr>
            <p:cNvSpPr>
              <a:spLocks/>
            </p:cNvSpPr>
            <p:nvPr/>
          </p:nvSpPr>
          <p:spPr bwMode="auto">
            <a:xfrm>
              <a:off x="1710" y="2803"/>
              <a:ext cx="452" cy="426"/>
            </a:xfrm>
            <a:custGeom>
              <a:avLst/>
              <a:gdLst>
                <a:gd name="T0" fmla="*/ 846 w 904"/>
                <a:gd name="T1" fmla="*/ 266 h 853"/>
                <a:gd name="T2" fmla="*/ 840 w 904"/>
                <a:gd name="T3" fmla="*/ 326 h 853"/>
                <a:gd name="T4" fmla="*/ 850 w 904"/>
                <a:gd name="T5" fmla="*/ 384 h 853"/>
                <a:gd name="T6" fmla="*/ 869 w 904"/>
                <a:gd name="T7" fmla="*/ 440 h 853"/>
                <a:gd name="T8" fmla="*/ 888 w 904"/>
                <a:gd name="T9" fmla="*/ 497 h 853"/>
                <a:gd name="T10" fmla="*/ 902 w 904"/>
                <a:gd name="T11" fmla="*/ 549 h 853"/>
                <a:gd name="T12" fmla="*/ 904 w 904"/>
                <a:gd name="T13" fmla="*/ 603 h 853"/>
                <a:gd name="T14" fmla="*/ 886 w 904"/>
                <a:gd name="T15" fmla="*/ 656 h 853"/>
                <a:gd name="T16" fmla="*/ 846 w 904"/>
                <a:gd name="T17" fmla="*/ 710 h 853"/>
                <a:gd name="T18" fmla="*/ 787 w 904"/>
                <a:gd name="T19" fmla="*/ 758 h 853"/>
                <a:gd name="T20" fmla="*/ 729 w 904"/>
                <a:gd name="T21" fmla="*/ 795 h 853"/>
                <a:gd name="T22" fmla="*/ 671 w 904"/>
                <a:gd name="T23" fmla="*/ 819 h 853"/>
                <a:gd name="T24" fmla="*/ 615 w 904"/>
                <a:gd name="T25" fmla="*/ 834 h 853"/>
                <a:gd name="T26" fmla="*/ 553 w 904"/>
                <a:gd name="T27" fmla="*/ 842 h 853"/>
                <a:gd name="T28" fmla="*/ 493 w 904"/>
                <a:gd name="T29" fmla="*/ 846 h 853"/>
                <a:gd name="T30" fmla="*/ 431 w 904"/>
                <a:gd name="T31" fmla="*/ 850 h 853"/>
                <a:gd name="T32" fmla="*/ 367 w 904"/>
                <a:gd name="T33" fmla="*/ 853 h 853"/>
                <a:gd name="T34" fmla="*/ 43 w 904"/>
                <a:gd name="T35" fmla="*/ 613 h 853"/>
                <a:gd name="T36" fmla="*/ 33 w 904"/>
                <a:gd name="T37" fmla="*/ 551 h 853"/>
                <a:gd name="T38" fmla="*/ 21 w 904"/>
                <a:gd name="T39" fmla="*/ 491 h 853"/>
                <a:gd name="T40" fmla="*/ 8 w 904"/>
                <a:gd name="T41" fmla="*/ 427 h 853"/>
                <a:gd name="T42" fmla="*/ 0 w 904"/>
                <a:gd name="T43" fmla="*/ 367 h 853"/>
                <a:gd name="T44" fmla="*/ 0 w 904"/>
                <a:gd name="T45" fmla="*/ 307 h 853"/>
                <a:gd name="T46" fmla="*/ 14 w 904"/>
                <a:gd name="T47" fmla="*/ 252 h 853"/>
                <a:gd name="T48" fmla="*/ 47 w 904"/>
                <a:gd name="T49" fmla="*/ 202 h 853"/>
                <a:gd name="T50" fmla="*/ 103 w 904"/>
                <a:gd name="T51" fmla="*/ 159 h 853"/>
                <a:gd name="T52" fmla="*/ 159 w 904"/>
                <a:gd name="T53" fmla="*/ 59 h 853"/>
                <a:gd name="T54" fmla="*/ 229 w 904"/>
                <a:gd name="T55" fmla="*/ 10 h 853"/>
                <a:gd name="T56" fmla="*/ 303 w 904"/>
                <a:gd name="T57" fmla="*/ 0 h 853"/>
                <a:gd name="T58" fmla="*/ 384 w 904"/>
                <a:gd name="T59" fmla="*/ 20 h 853"/>
                <a:gd name="T60" fmla="*/ 467 w 904"/>
                <a:gd name="T61" fmla="*/ 51 h 853"/>
                <a:gd name="T62" fmla="*/ 557 w 904"/>
                <a:gd name="T63" fmla="*/ 84 h 853"/>
                <a:gd name="T64" fmla="*/ 646 w 904"/>
                <a:gd name="T65" fmla="*/ 103 h 853"/>
                <a:gd name="T66" fmla="*/ 737 w 904"/>
                <a:gd name="T67" fmla="*/ 99 h 853"/>
                <a:gd name="T68" fmla="*/ 846 w 904"/>
                <a:gd name="T69" fmla="*/ 266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04" h="853">
                  <a:moveTo>
                    <a:pt x="846" y="266"/>
                  </a:moveTo>
                  <a:lnTo>
                    <a:pt x="840" y="326"/>
                  </a:lnTo>
                  <a:lnTo>
                    <a:pt x="850" y="384"/>
                  </a:lnTo>
                  <a:lnTo>
                    <a:pt x="869" y="440"/>
                  </a:lnTo>
                  <a:lnTo>
                    <a:pt x="888" y="497"/>
                  </a:lnTo>
                  <a:lnTo>
                    <a:pt x="902" y="549"/>
                  </a:lnTo>
                  <a:lnTo>
                    <a:pt x="904" y="603"/>
                  </a:lnTo>
                  <a:lnTo>
                    <a:pt x="886" y="656"/>
                  </a:lnTo>
                  <a:lnTo>
                    <a:pt x="846" y="710"/>
                  </a:lnTo>
                  <a:lnTo>
                    <a:pt x="787" y="758"/>
                  </a:lnTo>
                  <a:lnTo>
                    <a:pt x="729" y="795"/>
                  </a:lnTo>
                  <a:lnTo>
                    <a:pt x="671" y="819"/>
                  </a:lnTo>
                  <a:lnTo>
                    <a:pt x="615" y="834"/>
                  </a:lnTo>
                  <a:lnTo>
                    <a:pt x="553" y="842"/>
                  </a:lnTo>
                  <a:lnTo>
                    <a:pt x="493" y="846"/>
                  </a:lnTo>
                  <a:lnTo>
                    <a:pt x="431" y="850"/>
                  </a:lnTo>
                  <a:lnTo>
                    <a:pt x="367" y="853"/>
                  </a:lnTo>
                  <a:lnTo>
                    <a:pt x="43" y="613"/>
                  </a:lnTo>
                  <a:lnTo>
                    <a:pt x="33" y="551"/>
                  </a:lnTo>
                  <a:lnTo>
                    <a:pt x="21" y="491"/>
                  </a:lnTo>
                  <a:lnTo>
                    <a:pt x="8" y="427"/>
                  </a:lnTo>
                  <a:lnTo>
                    <a:pt x="0" y="367"/>
                  </a:lnTo>
                  <a:lnTo>
                    <a:pt x="0" y="307"/>
                  </a:lnTo>
                  <a:lnTo>
                    <a:pt x="14" y="252"/>
                  </a:lnTo>
                  <a:lnTo>
                    <a:pt x="47" y="202"/>
                  </a:lnTo>
                  <a:lnTo>
                    <a:pt x="103" y="159"/>
                  </a:lnTo>
                  <a:lnTo>
                    <a:pt x="159" y="59"/>
                  </a:lnTo>
                  <a:lnTo>
                    <a:pt x="229" y="10"/>
                  </a:lnTo>
                  <a:lnTo>
                    <a:pt x="303" y="0"/>
                  </a:lnTo>
                  <a:lnTo>
                    <a:pt x="384" y="20"/>
                  </a:lnTo>
                  <a:lnTo>
                    <a:pt x="467" y="51"/>
                  </a:lnTo>
                  <a:lnTo>
                    <a:pt x="557" y="84"/>
                  </a:lnTo>
                  <a:lnTo>
                    <a:pt x="646" y="103"/>
                  </a:lnTo>
                  <a:lnTo>
                    <a:pt x="737" y="99"/>
                  </a:lnTo>
                  <a:lnTo>
                    <a:pt x="846" y="2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73" name="Freeform 117">
              <a:extLst>
                <a:ext uri="{FF2B5EF4-FFF2-40B4-BE49-F238E27FC236}">
                  <a16:creationId xmlns:a16="http://schemas.microsoft.com/office/drawing/2014/main" id="{9C3D5282-8E66-4D53-A519-784204DF2A63}"/>
                </a:ext>
              </a:extLst>
            </p:cNvPr>
            <p:cNvSpPr>
              <a:spLocks/>
            </p:cNvSpPr>
            <p:nvPr/>
          </p:nvSpPr>
          <p:spPr bwMode="auto">
            <a:xfrm>
              <a:off x="1875" y="2858"/>
              <a:ext cx="210" cy="192"/>
            </a:xfrm>
            <a:custGeom>
              <a:avLst/>
              <a:gdLst>
                <a:gd name="T0" fmla="*/ 421 w 421"/>
                <a:gd name="T1" fmla="*/ 238 h 384"/>
                <a:gd name="T2" fmla="*/ 417 w 421"/>
                <a:gd name="T3" fmla="*/ 271 h 384"/>
                <a:gd name="T4" fmla="*/ 407 w 421"/>
                <a:gd name="T5" fmla="*/ 296 h 384"/>
                <a:gd name="T6" fmla="*/ 386 w 421"/>
                <a:gd name="T7" fmla="*/ 314 h 384"/>
                <a:gd name="T8" fmla="*/ 361 w 421"/>
                <a:gd name="T9" fmla="*/ 328 h 384"/>
                <a:gd name="T10" fmla="*/ 329 w 421"/>
                <a:gd name="T11" fmla="*/ 337 h 384"/>
                <a:gd name="T12" fmla="*/ 298 w 421"/>
                <a:gd name="T13" fmla="*/ 349 h 384"/>
                <a:gd name="T14" fmla="*/ 267 w 421"/>
                <a:gd name="T15" fmla="*/ 362 h 384"/>
                <a:gd name="T16" fmla="*/ 240 w 421"/>
                <a:gd name="T17" fmla="*/ 384 h 384"/>
                <a:gd name="T18" fmla="*/ 170 w 421"/>
                <a:gd name="T19" fmla="*/ 368 h 384"/>
                <a:gd name="T20" fmla="*/ 124 w 421"/>
                <a:gd name="T21" fmla="*/ 335 h 384"/>
                <a:gd name="T22" fmla="*/ 93 w 421"/>
                <a:gd name="T23" fmla="*/ 289 h 384"/>
                <a:gd name="T24" fmla="*/ 75 w 421"/>
                <a:gd name="T25" fmla="*/ 234 h 384"/>
                <a:gd name="T26" fmla="*/ 60 w 421"/>
                <a:gd name="T27" fmla="*/ 172 h 384"/>
                <a:gd name="T28" fmla="*/ 46 w 421"/>
                <a:gd name="T29" fmla="*/ 112 h 384"/>
                <a:gd name="T30" fmla="*/ 27 w 421"/>
                <a:gd name="T31" fmla="*/ 52 h 384"/>
                <a:gd name="T32" fmla="*/ 0 w 421"/>
                <a:gd name="T33" fmla="*/ 0 h 384"/>
                <a:gd name="T34" fmla="*/ 58 w 421"/>
                <a:gd name="T35" fmla="*/ 21 h 384"/>
                <a:gd name="T36" fmla="*/ 128 w 421"/>
                <a:gd name="T37" fmla="*/ 33 h 384"/>
                <a:gd name="T38" fmla="*/ 200 w 421"/>
                <a:gd name="T39" fmla="*/ 41 h 384"/>
                <a:gd name="T40" fmla="*/ 271 w 421"/>
                <a:gd name="T41" fmla="*/ 50 h 384"/>
                <a:gd name="T42" fmla="*/ 333 w 421"/>
                <a:gd name="T43" fmla="*/ 66 h 384"/>
                <a:gd name="T44" fmla="*/ 384 w 421"/>
                <a:gd name="T45" fmla="*/ 101 h 384"/>
                <a:gd name="T46" fmla="*/ 413 w 421"/>
                <a:gd name="T47" fmla="*/ 155 h 384"/>
                <a:gd name="T48" fmla="*/ 421 w 421"/>
                <a:gd name="T49" fmla="*/ 238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1" h="384">
                  <a:moveTo>
                    <a:pt x="421" y="238"/>
                  </a:moveTo>
                  <a:lnTo>
                    <a:pt x="417" y="271"/>
                  </a:lnTo>
                  <a:lnTo>
                    <a:pt x="407" y="296"/>
                  </a:lnTo>
                  <a:lnTo>
                    <a:pt x="386" y="314"/>
                  </a:lnTo>
                  <a:lnTo>
                    <a:pt x="361" y="328"/>
                  </a:lnTo>
                  <a:lnTo>
                    <a:pt x="329" y="337"/>
                  </a:lnTo>
                  <a:lnTo>
                    <a:pt x="298" y="349"/>
                  </a:lnTo>
                  <a:lnTo>
                    <a:pt x="267" y="362"/>
                  </a:lnTo>
                  <a:lnTo>
                    <a:pt x="240" y="384"/>
                  </a:lnTo>
                  <a:lnTo>
                    <a:pt x="170" y="368"/>
                  </a:lnTo>
                  <a:lnTo>
                    <a:pt x="124" y="335"/>
                  </a:lnTo>
                  <a:lnTo>
                    <a:pt x="93" y="289"/>
                  </a:lnTo>
                  <a:lnTo>
                    <a:pt x="75" y="234"/>
                  </a:lnTo>
                  <a:lnTo>
                    <a:pt x="60" y="172"/>
                  </a:lnTo>
                  <a:lnTo>
                    <a:pt x="46" y="112"/>
                  </a:lnTo>
                  <a:lnTo>
                    <a:pt x="27" y="52"/>
                  </a:lnTo>
                  <a:lnTo>
                    <a:pt x="0" y="0"/>
                  </a:lnTo>
                  <a:lnTo>
                    <a:pt x="58" y="21"/>
                  </a:lnTo>
                  <a:lnTo>
                    <a:pt x="128" y="33"/>
                  </a:lnTo>
                  <a:lnTo>
                    <a:pt x="200" y="41"/>
                  </a:lnTo>
                  <a:lnTo>
                    <a:pt x="271" y="50"/>
                  </a:lnTo>
                  <a:lnTo>
                    <a:pt x="333" y="66"/>
                  </a:lnTo>
                  <a:lnTo>
                    <a:pt x="384" y="101"/>
                  </a:lnTo>
                  <a:lnTo>
                    <a:pt x="413" y="155"/>
                  </a:lnTo>
                  <a:lnTo>
                    <a:pt x="421" y="238"/>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74" name="Freeform 118">
              <a:extLst>
                <a:ext uri="{FF2B5EF4-FFF2-40B4-BE49-F238E27FC236}">
                  <a16:creationId xmlns:a16="http://schemas.microsoft.com/office/drawing/2014/main" id="{D3FCABCB-9AB8-4EE2-8E43-BA6744D06523}"/>
                </a:ext>
              </a:extLst>
            </p:cNvPr>
            <p:cNvSpPr>
              <a:spLocks/>
            </p:cNvSpPr>
            <p:nvPr/>
          </p:nvSpPr>
          <p:spPr bwMode="auto">
            <a:xfrm>
              <a:off x="1759" y="2888"/>
              <a:ext cx="98" cy="143"/>
            </a:xfrm>
            <a:custGeom>
              <a:avLst/>
              <a:gdLst>
                <a:gd name="T0" fmla="*/ 198 w 198"/>
                <a:gd name="T1" fmla="*/ 178 h 287"/>
                <a:gd name="T2" fmla="*/ 6 w 198"/>
                <a:gd name="T3" fmla="*/ 287 h 287"/>
                <a:gd name="T4" fmla="*/ 0 w 198"/>
                <a:gd name="T5" fmla="*/ 248 h 287"/>
                <a:gd name="T6" fmla="*/ 12 w 198"/>
                <a:gd name="T7" fmla="*/ 217 h 287"/>
                <a:gd name="T8" fmla="*/ 35 w 198"/>
                <a:gd name="T9" fmla="*/ 190 h 287"/>
                <a:gd name="T10" fmla="*/ 66 w 198"/>
                <a:gd name="T11" fmla="*/ 167 h 287"/>
                <a:gd name="T12" fmla="*/ 95 w 198"/>
                <a:gd name="T13" fmla="*/ 141 h 287"/>
                <a:gd name="T14" fmla="*/ 120 w 198"/>
                <a:gd name="T15" fmla="*/ 118 h 287"/>
                <a:gd name="T16" fmla="*/ 136 w 198"/>
                <a:gd name="T17" fmla="*/ 91 h 287"/>
                <a:gd name="T18" fmla="*/ 138 w 198"/>
                <a:gd name="T19" fmla="*/ 60 h 287"/>
                <a:gd name="T20" fmla="*/ 6 w 198"/>
                <a:gd name="T21" fmla="*/ 120 h 287"/>
                <a:gd name="T22" fmla="*/ 113 w 198"/>
                <a:gd name="T23" fmla="*/ 0 h 287"/>
                <a:gd name="T24" fmla="*/ 128 w 198"/>
                <a:gd name="T25" fmla="*/ 14 h 287"/>
                <a:gd name="T26" fmla="*/ 142 w 198"/>
                <a:gd name="T27" fmla="*/ 33 h 287"/>
                <a:gd name="T28" fmla="*/ 153 w 198"/>
                <a:gd name="T29" fmla="*/ 54 h 287"/>
                <a:gd name="T30" fmla="*/ 167 w 198"/>
                <a:gd name="T31" fmla="*/ 79 h 287"/>
                <a:gd name="T32" fmla="*/ 175 w 198"/>
                <a:gd name="T33" fmla="*/ 103 h 287"/>
                <a:gd name="T34" fmla="*/ 184 w 198"/>
                <a:gd name="T35" fmla="*/ 130 h 287"/>
                <a:gd name="T36" fmla="*/ 190 w 198"/>
                <a:gd name="T37" fmla="*/ 153 h 287"/>
                <a:gd name="T38" fmla="*/ 198 w 198"/>
                <a:gd name="T39" fmla="*/ 178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8" h="287">
                  <a:moveTo>
                    <a:pt x="198" y="178"/>
                  </a:moveTo>
                  <a:lnTo>
                    <a:pt x="6" y="287"/>
                  </a:lnTo>
                  <a:lnTo>
                    <a:pt x="0" y="248"/>
                  </a:lnTo>
                  <a:lnTo>
                    <a:pt x="12" y="217"/>
                  </a:lnTo>
                  <a:lnTo>
                    <a:pt x="35" y="190"/>
                  </a:lnTo>
                  <a:lnTo>
                    <a:pt x="66" y="167"/>
                  </a:lnTo>
                  <a:lnTo>
                    <a:pt x="95" y="141"/>
                  </a:lnTo>
                  <a:lnTo>
                    <a:pt x="120" y="118"/>
                  </a:lnTo>
                  <a:lnTo>
                    <a:pt x="136" y="91"/>
                  </a:lnTo>
                  <a:lnTo>
                    <a:pt x="138" y="60"/>
                  </a:lnTo>
                  <a:lnTo>
                    <a:pt x="6" y="120"/>
                  </a:lnTo>
                  <a:lnTo>
                    <a:pt x="113" y="0"/>
                  </a:lnTo>
                  <a:lnTo>
                    <a:pt x="128" y="14"/>
                  </a:lnTo>
                  <a:lnTo>
                    <a:pt x="142" y="33"/>
                  </a:lnTo>
                  <a:lnTo>
                    <a:pt x="153" y="54"/>
                  </a:lnTo>
                  <a:lnTo>
                    <a:pt x="167" y="79"/>
                  </a:lnTo>
                  <a:lnTo>
                    <a:pt x="175" y="103"/>
                  </a:lnTo>
                  <a:lnTo>
                    <a:pt x="184" y="130"/>
                  </a:lnTo>
                  <a:lnTo>
                    <a:pt x="190" y="153"/>
                  </a:lnTo>
                  <a:lnTo>
                    <a:pt x="198" y="178"/>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75" name="Freeform 119">
              <a:extLst>
                <a:ext uri="{FF2B5EF4-FFF2-40B4-BE49-F238E27FC236}">
                  <a16:creationId xmlns:a16="http://schemas.microsoft.com/office/drawing/2014/main" id="{1EA862CD-EC41-4CFD-B3DC-EC88CEB17EF6}"/>
                </a:ext>
              </a:extLst>
            </p:cNvPr>
            <p:cNvSpPr>
              <a:spLocks/>
            </p:cNvSpPr>
            <p:nvPr/>
          </p:nvSpPr>
          <p:spPr bwMode="auto">
            <a:xfrm>
              <a:off x="1767" y="3001"/>
              <a:ext cx="104" cy="62"/>
            </a:xfrm>
            <a:custGeom>
              <a:avLst/>
              <a:gdLst>
                <a:gd name="T0" fmla="*/ 203 w 207"/>
                <a:gd name="T1" fmla="*/ 60 h 124"/>
                <a:gd name="T2" fmla="*/ 178 w 207"/>
                <a:gd name="T3" fmla="*/ 70 h 124"/>
                <a:gd name="T4" fmla="*/ 155 w 207"/>
                <a:gd name="T5" fmla="*/ 81 h 124"/>
                <a:gd name="T6" fmla="*/ 129 w 207"/>
                <a:gd name="T7" fmla="*/ 93 h 124"/>
                <a:gd name="T8" fmla="*/ 104 w 207"/>
                <a:gd name="T9" fmla="*/ 106 h 124"/>
                <a:gd name="T10" fmla="*/ 77 w 207"/>
                <a:gd name="T11" fmla="*/ 116 h 124"/>
                <a:gd name="T12" fmla="*/ 52 w 207"/>
                <a:gd name="T13" fmla="*/ 122 h 124"/>
                <a:gd name="T14" fmla="*/ 25 w 207"/>
                <a:gd name="T15" fmla="*/ 124 h 124"/>
                <a:gd name="T16" fmla="*/ 0 w 207"/>
                <a:gd name="T17" fmla="*/ 120 h 124"/>
                <a:gd name="T18" fmla="*/ 27 w 207"/>
                <a:gd name="T19" fmla="*/ 118 h 124"/>
                <a:gd name="T20" fmla="*/ 54 w 207"/>
                <a:gd name="T21" fmla="*/ 108 h 124"/>
                <a:gd name="T22" fmla="*/ 77 w 207"/>
                <a:gd name="T23" fmla="*/ 91 h 124"/>
                <a:gd name="T24" fmla="*/ 100 w 207"/>
                <a:gd name="T25" fmla="*/ 73 h 124"/>
                <a:gd name="T26" fmla="*/ 122 w 207"/>
                <a:gd name="T27" fmla="*/ 50 h 124"/>
                <a:gd name="T28" fmla="*/ 147 w 207"/>
                <a:gd name="T29" fmla="*/ 29 h 124"/>
                <a:gd name="T30" fmla="*/ 172 w 207"/>
                <a:gd name="T31" fmla="*/ 11 h 124"/>
                <a:gd name="T32" fmla="*/ 203 w 207"/>
                <a:gd name="T33" fmla="*/ 0 h 124"/>
                <a:gd name="T34" fmla="*/ 207 w 207"/>
                <a:gd name="T35" fmla="*/ 4 h 124"/>
                <a:gd name="T36" fmla="*/ 207 w 207"/>
                <a:gd name="T37" fmla="*/ 21 h 124"/>
                <a:gd name="T38" fmla="*/ 205 w 207"/>
                <a:gd name="T39" fmla="*/ 29 h 124"/>
                <a:gd name="T40" fmla="*/ 203 w 207"/>
                <a:gd name="T41" fmla="*/ 41 h 124"/>
                <a:gd name="T42" fmla="*/ 203 w 207"/>
                <a:gd name="T43" fmla="*/ 50 h 124"/>
                <a:gd name="T44" fmla="*/ 203 w 207"/>
                <a:gd name="T45" fmla="*/ 6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7" h="124">
                  <a:moveTo>
                    <a:pt x="203" y="60"/>
                  </a:moveTo>
                  <a:lnTo>
                    <a:pt x="178" y="70"/>
                  </a:lnTo>
                  <a:lnTo>
                    <a:pt x="155" y="81"/>
                  </a:lnTo>
                  <a:lnTo>
                    <a:pt x="129" y="93"/>
                  </a:lnTo>
                  <a:lnTo>
                    <a:pt x="104" y="106"/>
                  </a:lnTo>
                  <a:lnTo>
                    <a:pt x="77" y="116"/>
                  </a:lnTo>
                  <a:lnTo>
                    <a:pt x="52" y="122"/>
                  </a:lnTo>
                  <a:lnTo>
                    <a:pt x="25" y="124"/>
                  </a:lnTo>
                  <a:lnTo>
                    <a:pt x="0" y="120"/>
                  </a:lnTo>
                  <a:lnTo>
                    <a:pt x="27" y="118"/>
                  </a:lnTo>
                  <a:lnTo>
                    <a:pt x="54" y="108"/>
                  </a:lnTo>
                  <a:lnTo>
                    <a:pt x="77" y="91"/>
                  </a:lnTo>
                  <a:lnTo>
                    <a:pt x="100" y="73"/>
                  </a:lnTo>
                  <a:lnTo>
                    <a:pt x="122" y="50"/>
                  </a:lnTo>
                  <a:lnTo>
                    <a:pt x="147" y="29"/>
                  </a:lnTo>
                  <a:lnTo>
                    <a:pt x="172" y="11"/>
                  </a:lnTo>
                  <a:lnTo>
                    <a:pt x="203" y="0"/>
                  </a:lnTo>
                  <a:lnTo>
                    <a:pt x="207" y="4"/>
                  </a:lnTo>
                  <a:lnTo>
                    <a:pt x="207" y="21"/>
                  </a:lnTo>
                  <a:lnTo>
                    <a:pt x="205" y="29"/>
                  </a:lnTo>
                  <a:lnTo>
                    <a:pt x="203" y="41"/>
                  </a:lnTo>
                  <a:lnTo>
                    <a:pt x="203" y="50"/>
                  </a:lnTo>
                  <a:lnTo>
                    <a:pt x="203"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76" name="Freeform 120">
              <a:extLst>
                <a:ext uri="{FF2B5EF4-FFF2-40B4-BE49-F238E27FC236}">
                  <a16:creationId xmlns:a16="http://schemas.microsoft.com/office/drawing/2014/main" id="{DA5DB784-F274-4A04-82AF-FDF2065B2AD4}"/>
                </a:ext>
              </a:extLst>
            </p:cNvPr>
            <p:cNvSpPr>
              <a:spLocks/>
            </p:cNvSpPr>
            <p:nvPr/>
          </p:nvSpPr>
          <p:spPr bwMode="auto">
            <a:xfrm>
              <a:off x="2091" y="3062"/>
              <a:ext cx="18" cy="47"/>
            </a:xfrm>
            <a:custGeom>
              <a:avLst/>
              <a:gdLst>
                <a:gd name="T0" fmla="*/ 35 w 35"/>
                <a:gd name="T1" fmla="*/ 95 h 95"/>
                <a:gd name="T2" fmla="*/ 25 w 35"/>
                <a:gd name="T3" fmla="*/ 87 h 95"/>
                <a:gd name="T4" fmla="*/ 18 w 35"/>
                <a:gd name="T5" fmla="*/ 79 h 95"/>
                <a:gd name="T6" fmla="*/ 10 w 35"/>
                <a:gd name="T7" fmla="*/ 68 h 95"/>
                <a:gd name="T8" fmla="*/ 6 w 35"/>
                <a:gd name="T9" fmla="*/ 56 h 95"/>
                <a:gd name="T10" fmla="*/ 0 w 35"/>
                <a:gd name="T11" fmla="*/ 41 h 95"/>
                <a:gd name="T12" fmla="*/ 2 w 35"/>
                <a:gd name="T13" fmla="*/ 27 h 95"/>
                <a:gd name="T14" fmla="*/ 4 w 35"/>
                <a:gd name="T15" fmla="*/ 12 h 95"/>
                <a:gd name="T16" fmla="*/ 12 w 35"/>
                <a:gd name="T17" fmla="*/ 0 h 95"/>
                <a:gd name="T18" fmla="*/ 35 w 35"/>
                <a:gd name="T19" fmla="*/ 0 h 95"/>
                <a:gd name="T20" fmla="*/ 35 w 35"/>
                <a:gd name="T21"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 h="95">
                  <a:moveTo>
                    <a:pt x="35" y="95"/>
                  </a:moveTo>
                  <a:lnTo>
                    <a:pt x="25" y="87"/>
                  </a:lnTo>
                  <a:lnTo>
                    <a:pt x="18" y="79"/>
                  </a:lnTo>
                  <a:lnTo>
                    <a:pt x="10" y="68"/>
                  </a:lnTo>
                  <a:lnTo>
                    <a:pt x="6" y="56"/>
                  </a:lnTo>
                  <a:lnTo>
                    <a:pt x="0" y="41"/>
                  </a:lnTo>
                  <a:lnTo>
                    <a:pt x="2" y="27"/>
                  </a:lnTo>
                  <a:lnTo>
                    <a:pt x="4" y="12"/>
                  </a:lnTo>
                  <a:lnTo>
                    <a:pt x="12" y="0"/>
                  </a:lnTo>
                  <a:lnTo>
                    <a:pt x="35" y="0"/>
                  </a:lnTo>
                  <a:lnTo>
                    <a:pt x="35" y="9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77" name="Freeform 121">
              <a:extLst>
                <a:ext uri="{FF2B5EF4-FFF2-40B4-BE49-F238E27FC236}">
                  <a16:creationId xmlns:a16="http://schemas.microsoft.com/office/drawing/2014/main" id="{1628A58F-0C89-4798-BE1E-42229AACEAA2}"/>
                </a:ext>
              </a:extLst>
            </p:cNvPr>
            <p:cNvSpPr>
              <a:spLocks/>
            </p:cNvSpPr>
            <p:nvPr/>
          </p:nvSpPr>
          <p:spPr bwMode="auto">
            <a:xfrm>
              <a:off x="1857" y="3073"/>
              <a:ext cx="54" cy="103"/>
            </a:xfrm>
            <a:custGeom>
              <a:avLst/>
              <a:gdLst>
                <a:gd name="T0" fmla="*/ 107 w 107"/>
                <a:gd name="T1" fmla="*/ 206 h 206"/>
                <a:gd name="T2" fmla="*/ 91 w 107"/>
                <a:gd name="T3" fmla="*/ 194 h 206"/>
                <a:gd name="T4" fmla="*/ 79 w 107"/>
                <a:gd name="T5" fmla="*/ 183 h 206"/>
                <a:gd name="T6" fmla="*/ 64 w 107"/>
                <a:gd name="T7" fmla="*/ 169 h 206"/>
                <a:gd name="T8" fmla="*/ 52 w 107"/>
                <a:gd name="T9" fmla="*/ 155 h 206"/>
                <a:gd name="T10" fmla="*/ 39 w 107"/>
                <a:gd name="T11" fmla="*/ 142 h 206"/>
                <a:gd name="T12" fmla="*/ 25 w 107"/>
                <a:gd name="T13" fmla="*/ 128 h 206"/>
                <a:gd name="T14" fmla="*/ 12 w 107"/>
                <a:gd name="T15" fmla="*/ 117 h 206"/>
                <a:gd name="T16" fmla="*/ 0 w 107"/>
                <a:gd name="T17" fmla="*/ 109 h 206"/>
                <a:gd name="T18" fmla="*/ 107 w 107"/>
                <a:gd name="T19" fmla="*/ 0 h 206"/>
                <a:gd name="T20" fmla="*/ 107 w 107"/>
                <a:gd name="T21" fmla="*/ 20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7" h="206">
                  <a:moveTo>
                    <a:pt x="107" y="206"/>
                  </a:moveTo>
                  <a:lnTo>
                    <a:pt x="91" y="194"/>
                  </a:lnTo>
                  <a:lnTo>
                    <a:pt x="79" y="183"/>
                  </a:lnTo>
                  <a:lnTo>
                    <a:pt x="64" y="169"/>
                  </a:lnTo>
                  <a:lnTo>
                    <a:pt x="52" y="155"/>
                  </a:lnTo>
                  <a:lnTo>
                    <a:pt x="39" y="142"/>
                  </a:lnTo>
                  <a:lnTo>
                    <a:pt x="25" y="128"/>
                  </a:lnTo>
                  <a:lnTo>
                    <a:pt x="12" y="117"/>
                  </a:lnTo>
                  <a:lnTo>
                    <a:pt x="0" y="109"/>
                  </a:lnTo>
                  <a:lnTo>
                    <a:pt x="107" y="0"/>
                  </a:lnTo>
                  <a:lnTo>
                    <a:pt x="107" y="206"/>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78" name="Freeform 122">
              <a:extLst>
                <a:ext uri="{FF2B5EF4-FFF2-40B4-BE49-F238E27FC236}">
                  <a16:creationId xmlns:a16="http://schemas.microsoft.com/office/drawing/2014/main" id="{47E7D903-FB73-482C-8DCA-840C54DCC092}"/>
                </a:ext>
              </a:extLst>
            </p:cNvPr>
            <p:cNvSpPr>
              <a:spLocks/>
            </p:cNvSpPr>
            <p:nvPr/>
          </p:nvSpPr>
          <p:spPr bwMode="auto">
            <a:xfrm>
              <a:off x="1947" y="3083"/>
              <a:ext cx="32" cy="99"/>
            </a:xfrm>
            <a:custGeom>
              <a:avLst/>
              <a:gdLst>
                <a:gd name="T0" fmla="*/ 60 w 64"/>
                <a:gd name="T1" fmla="*/ 112 h 197"/>
                <a:gd name="T2" fmla="*/ 60 w 64"/>
                <a:gd name="T3" fmla="*/ 124 h 197"/>
                <a:gd name="T4" fmla="*/ 62 w 64"/>
                <a:gd name="T5" fmla="*/ 139 h 197"/>
                <a:gd name="T6" fmla="*/ 58 w 64"/>
                <a:gd name="T7" fmla="*/ 153 h 197"/>
                <a:gd name="T8" fmla="*/ 55 w 64"/>
                <a:gd name="T9" fmla="*/ 168 h 197"/>
                <a:gd name="T10" fmla="*/ 45 w 64"/>
                <a:gd name="T11" fmla="*/ 178 h 197"/>
                <a:gd name="T12" fmla="*/ 37 w 64"/>
                <a:gd name="T13" fmla="*/ 188 h 197"/>
                <a:gd name="T14" fmla="*/ 26 w 64"/>
                <a:gd name="T15" fmla="*/ 194 h 197"/>
                <a:gd name="T16" fmla="*/ 14 w 64"/>
                <a:gd name="T17" fmla="*/ 197 h 197"/>
                <a:gd name="T18" fmla="*/ 0 w 64"/>
                <a:gd name="T19" fmla="*/ 5 h 197"/>
                <a:gd name="T20" fmla="*/ 22 w 64"/>
                <a:gd name="T21" fmla="*/ 0 h 197"/>
                <a:gd name="T22" fmla="*/ 39 w 64"/>
                <a:gd name="T23" fmla="*/ 5 h 197"/>
                <a:gd name="T24" fmla="*/ 51 w 64"/>
                <a:gd name="T25" fmla="*/ 17 h 197"/>
                <a:gd name="T26" fmla="*/ 60 w 64"/>
                <a:gd name="T27" fmla="*/ 35 h 197"/>
                <a:gd name="T28" fmla="*/ 62 w 64"/>
                <a:gd name="T29" fmla="*/ 54 h 197"/>
                <a:gd name="T30" fmla="*/ 64 w 64"/>
                <a:gd name="T31" fmla="*/ 75 h 197"/>
                <a:gd name="T32" fmla="*/ 62 w 64"/>
                <a:gd name="T33" fmla="*/ 95 h 197"/>
                <a:gd name="T34" fmla="*/ 60 w 64"/>
                <a:gd name="T35" fmla="*/ 112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4" h="197">
                  <a:moveTo>
                    <a:pt x="60" y="112"/>
                  </a:moveTo>
                  <a:lnTo>
                    <a:pt x="60" y="124"/>
                  </a:lnTo>
                  <a:lnTo>
                    <a:pt x="62" y="139"/>
                  </a:lnTo>
                  <a:lnTo>
                    <a:pt x="58" y="153"/>
                  </a:lnTo>
                  <a:lnTo>
                    <a:pt x="55" y="168"/>
                  </a:lnTo>
                  <a:lnTo>
                    <a:pt x="45" y="178"/>
                  </a:lnTo>
                  <a:lnTo>
                    <a:pt x="37" y="188"/>
                  </a:lnTo>
                  <a:lnTo>
                    <a:pt x="26" y="194"/>
                  </a:lnTo>
                  <a:lnTo>
                    <a:pt x="14" y="197"/>
                  </a:lnTo>
                  <a:lnTo>
                    <a:pt x="0" y="5"/>
                  </a:lnTo>
                  <a:lnTo>
                    <a:pt x="22" y="0"/>
                  </a:lnTo>
                  <a:lnTo>
                    <a:pt x="39" y="5"/>
                  </a:lnTo>
                  <a:lnTo>
                    <a:pt x="51" y="17"/>
                  </a:lnTo>
                  <a:lnTo>
                    <a:pt x="60" y="35"/>
                  </a:lnTo>
                  <a:lnTo>
                    <a:pt x="62" y="54"/>
                  </a:lnTo>
                  <a:lnTo>
                    <a:pt x="64" y="75"/>
                  </a:lnTo>
                  <a:lnTo>
                    <a:pt x="62" y="95"/>
                  </a:lnTo>
                  <a:lnTo>
                    <a:pt x="60" y="11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179" name="Freeform 123">
              <a:extLst>
                <a:ext uri="{FF2B5EF4-FFF2-40B4-BE49-F238E27FC236}">
                  <a16:creationId xmlns:a16="http://schemas.microsoft.com/office/drawing/2014/main" id="{BA5C1B99-874F-4212-99C7-A1BFFAD3575F}"/>
                </a:ext>
              </a:extLst>
            </p:cNvPr>
            <p:cNvSpPr>
              <a:spLocks/>
            </p:cNvSpPr>
            <p:nvPr/>
          </p:nvSpPr>
          <p:spPr bwMode="auto">
            <a:xfrm>
              <a:off x="2048" y="3103"/>
              <a:ext cx="24" cy="54"/>
            </a:xfrm>
            <a:custGeom>
              <a:avLst/>
              <a:gdLst>
                <a:gd name="T0" fmla="*/ 14 w 46"/>
                <a:gd name="T1" fmla="*/ 109 h 109"/>
                <a:gd name="T2" fmla="*/ 0 w 46"/>
                <a:gd name="T3" fmla="*/ 109 h 109"/>
                <a:gd name="T4" fmla="*/ 14 w 46"/>
                <a:gd name="T5" fmla="*/ 0 h 109"/>
                <a:gd name="T6" fmla="*/ 17 w 46"/>
                <a:gd name="T7" fmla="*/ 10 h 109"/>
                <a:gd name="T8" fmla="*/ 27 w 46"/>
                <a:gd name="T9" fmla="*/ 26 h 109"/>
                <a:gd name="T10" fmla="*/ 35 w 46"/>
                <a:gd name="T11" fmla="*/ 41 h 109"/>
                <a:gd name="T12" fmla="*/ 45 w 46"/>
                <a:gd name="T13" fmla="*/ 59 h 109"/>
                <a:gd name="T14" fmla="*/ 46 w 46"/>
                <a:gd name="T15" fmla="*/ 74 h 109"/>
                <a:gd name="T16" fmla="*/ 45 w 46"/>
                <a:gd name="T17" fmla="*/ 90 h 109"/>
                <a:gd name="T18" fmla="*/ 33 w 46"/>
                <a:gd name="T19" fmla="*/ 101 h 109"/>
                <a:gd name="T20" fmla="*/ 14 w 46"/>
                <a:gd name="T21"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109">
                  <a:moveTo>
                    <a:pt x="14" y="109"/>
                  </a:moveTo>
                  <a:lnTo>
                    <a:pt x="0" y="109"/>
                  </a:lnTo>
                  <a:lnTo>
                    <a:pt x="14" y="0"/>
                  </a:lnTo>
                  <a:lnTo>
                    <a:pt x="17" y="10"/>
                  </a:lnTo>
                  <a:lnTo>
                    <a:pt x="27" y="26"/>
                  </a:lnTo>
                  <a:lnTo>
                    <a:pt x="35" y="41"/>
                  </a:lnTo>
                  <a:lnTo>
                    <a:pt x="45" y="59"/>
                  </a:lnTo>
                  <a:lnTo>
                    <a:pt x="46" y="74"/>
                  </a:lnTo>
                  <a:lnTo>
                    <a:pt x="45" y="90"/>
                  </a:lnTo>
                  <a:lnTo>
                    <a:pt x="33" y="101"/>
                  </a:lnTo>
                  <a:lnTo>
                    <a:pt x="14" y="10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5180" name="Text Box 124">
            <a:extLst>
              <a:ext uri="{FF2B5EF4-FFF2-40B4-BE49-F238E27FC236}">
                <a16:creationId xmlns:a16="http://schemas.microsoft.com/office/drawing/2014/main" id="{44F39C7F-30A2-4921-B065-19C8F3CB9BCC}"/>
              </a:ext>
            </a:extLst>
          </p:cNvPr>
          <p:cNvSpPr txBox="1">
            <a:spLocks noChangeArrowheads="1"/>
          </p:cNvSpPr>
          <p:nvPr/>
        </p:nvSpPr>
        <p:spPr bwMode="auto">
          <a:xfrm>
            <a:off x="2747963" y="714375"/>
            <a:ext cx="6015037" cy="1190625"/>
          </a:xfrm>
          <a:prstGeom prst="rect">
            <a:avLst/>
          </a:prstGeom>
          <a:noFill/>
          <a:ln>
            <a:noFill/>
          </a:ln>
          <a:effectLst>
            <a:outerShdw dist="71842" dir="2700000" algn="ctr" rotWithShape="0">
              <a:schemeClr val="bg1">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r">
              <a:lnSpc>
                <a:spcPct val="75000"/>
              </a:lnSpc>
            </a:pPr>
            <a:r>
              <a:rPr lang="en-US" altLang="en-US" sz="9600">
                <a:solidFill>
                  <a:srgbClr val="800000"/>
                </a:solidFill>
                <a:latin typeface="Bodoni MT Black" panose="02070A03080606020203" pitchFamily="18" charset="0"/>
              </a:rPr>
              <a:t>One Lord</a:t>
            </a: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grpId="0" nodeType="afterEffect">
                                  <p:stCondLst>
                                    <p:cond delay="0"/>
                                  </p:stCondLst>
                                  <p:iterate type="lt">
                                    <p:tmPct val="0"/>
                                  </p:iterate>
                                  <p:childTnLst>
                                    <p:set>
                                      <p:cBhvr>
                                        <p:cTn id="6" dur="1" fill="hold">
                                          <p:stCondLst>
                                            <p:cond delay="0"/>
                                          </p:stCondLst>
                                        </p:cTn>
                                        <p:tgtEl>
                                          <p:spTgt spid="45180"/>
                                        </p:tgtEl>
                                        <p:attrNameLst>
                                          <p:attrName>style.visibility</p:attrName>
                                        </p:attrNameLst>
                                      </p:cBhvr>
                                      <p:to>
                                        <p:strVal val="visible"/>
                                      </p:to>
                                    </p:set>
                                    <p:anim from="(-#ppt_w/2)" to="(#ppt_x)" calcmode="lin" valueType="num">
                                      <p:cBhvr>
                                        <p:cTn id="7" dur="1800" fill="hold">
                                          <p:stCondLst>
                                            <p:cond delay="0"/>
                                          </p:stCondLst>
                                        </p:cTn>
                                        <p:tgtEl>
                                          <p:spTgt spid="45180"/>
                                        </p:tgtEl>
                                        <p:attrNameLst>
                                          <p:attrName>ppt_x</p:attrName>
                                        </p:attrNameLst>
                                      </p:cBhvr>
                                    </p:anim>
                                    <p:anim from="0" to="-1.0" calcmode="lin" valueType="num">
                                      <p:cBhvr>
                                        <p:cTn id="8" dur="600" decel="50000" autoRev="1" fill="hold">
                                          <p:stCondLst>
                                            <p:cond delay="1800"/>
                                          </p:stCondLst>
                                        </p:cTn>
                                        <p:tgtEl>
                                          <p:spTgt spid="45180"/>
                                        </p:tgtEl>
                                        <p:attrNameLst>
                                          <p:attrName>xshear</p:attrName>
                                        </p:attrNameLst>
                                      </p:cBhvr>
                                    </p:anim>
                                    <p:animScale>
                                      <p:cBhvr>
                                        <p:cTn id="9" dur="600" decel="100000" autoRev="1" fill="hold">
                                          <p:stCondLst>
                                            <p:cond delay="1800"/>
                                          </p:stCondLst>
                                        </p:cTn>
                                        <p:tgtEl>
                                          <p:spTgt spid="45180"/>
                                        </p:tgtEl>
                                      </p:cBhvr>
                                      <p:from x="100000" y="100000"/>
                                      <p:to x="80000" y="100000"/>
                                    </p:animScale>
                                    <p:anim by="(#ppt_h/3+#ppt_w*0.1)" calcmode="lin" valueType="num">
                                      <p:cBhvr additive="sum">
                                        <p:cTn id="10" dur="600" decel="100000" autoRev="1" fill="hold">
                                          <p:stCondLst>
                                            <p:cond delay="1800"/>
                                          </p:stCondLst>
                                        </p:cTn>
                                        <p:tgtEl>
                                          <p:spTgt spid="45180"/>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180"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CC"/>
            </a:gs>
            <a:gs pos="100000">
              <a:srgbClr val="00CC00"/>
            </a:gs>
          </a:gsLst>
          <a:lin ang="2700000" scaled="1"/>
        </a:gradFill>
        <a:effectLst/>
      </p:bgPr>
    </p:bg>
    <p:spTree>
      <p:nvGrpSpPr>
        <p:cNvPr id="1" name=""/>
        <p:cNvGrpSpPr/>
        <p:nvPr/>
      </p:nvGrpSpPr>
      <p:grpSpPr>
        <a:xfrm>
          <a:off x="0" y="0"/>
          <a:ext cx="0" cy="0"/>
          <a:chOff x="0" y="0"/>
          <a:chExt cx="0" cy="0"/>
        </a:xfrm>
      </p:grpSpPr>
      <p:sp>
        <p:nvSpPr>
          <p:cNvPr id="47106" name="Text Box 2">
            <a:extLst>
              <a:ext uri="{FF2B5EF4-FFF2-40B4-BE49-F238E27FC236}">
                <a16:creationId xmlns:a16="http://schemas.microsoft.com/office/drawing/2014/main" id="{CF426205-924A-4AC6-A6BE-3B65742DBEB4}"/>
              </a:ext>
            </a:extLst>
          </p:cNvPr>
          <p:cNvSpPr txBox="1">
            <a:spLocks noChangeArrowheads="1"/>
          </p:cNvSpPr>
          <p:nvPr/>
        </p:nvSpPr>
        <p:spPr bwMode="auto">
          <a:xfrm>
            <a:off x="0" y="182563"/>
            <a:ext cx="9144000" cy="10064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000" b="1" i="1">
                <a:solidFill>
                  <a:srgbClr val="800000"/>
                </a:solidFill>
                <a:latin typeface="Tahoma" panose="020B0604030504040204" pitchFamily="34" charset="0"/>
              </a:rPr>
              <a:t>Isaiah 47:4</a:t>
            </a:r>
          </a:p>
        </p:txBody>
      </p:sp>
      <p:sp>
        <p:nvSpPr>
          <p:cNvPr id="47107" name="Text Box 3">
            <a:extLst>
              <a:ext uri="{FF2B5EF4-FFF2-40B4-BE49-F238E27FC236}">
                <a16:creationId xmlns:a16="http://schemas.microsoft.com/office/drawing/2014/main" id="{92CE03D1-A3C7-4038-95EF-E034BD9759CB}"/>
              </a:ext>
            </a:extLst>
          </p:cNvPr>
          <p:cNvSpPr txBox="1">
            <a:spLocks noChangeArrowheads="1"/>
          </p:cNvSpPr>
          <p:nvPr/>
        </p:nvSpPr>
        <p:spPr bwMode="auto">
          <a:xfrm>
            <a:off x="328613" y="1387475"/>
            <a:ext cx="8501062" cy="4117975"/>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600" b="1"/>
              <a:t>As for our redeemer, the LORD of hosts is his name, the Holy One of Israel. </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7106"/>
                                        </p:tgtEl>
                                        <p:attrNameLst>
                                          <p:attrName>style.visibility</p:attrName>
                                        </p:attrNameLst>
                                      </p:cBhvr>
                                      <p:to>
                                        <p:strVal val="visible"/>
                                      </p:to>
                                    </p:set>
                                    <p:anim calcmode="lin" valueType="num">
                                      <p:cBhvr>
                                        <p:cTn id="7" dur="500" fill="hold"/>
                                        <p:tgtEl>
                                          <p:spTgt spid="4710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7106"/>
                                        </p:tgtEl>
                                        <p:attrNameLst>
                                          <p:attrName>ppt_y</p:attrName>
                                        </p:attrNameLst>
                                      </p:cBhvr>
                                      <p:tavLst>
                                        <p:tav tm="0">
                                          <p:val>
                                            <p:strVal val="#ppt_y"/>
                                          </p:val>
                                        </p:tav>
                                        <p:tav tm="100000">
                                          <p:val>
                                            <p:strVal val="#ppt_y"/>
                                          </p:val>
                                        </p:tav>
                                      </p:tavLst>
                                    </p:anim>
                                    <p:anim calcmode="lin" valueType="num">
                                      <p:cBhvr>
                                        <p:cTn id="9" dur="500" fill="hold"/>
                                        <p:tgtEl>
                                          <p:spTgt spid="4710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710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7106"/>
                                        </p:tgtEl>
                                      </p:cBhvr>
                                    </p:animEffect>
                                  </p:childTnLst>
                                </p:cTn>
                              </p:par>
                            </p:childTnLst>
                          </p:cTn>
                        </p:par>
                        <p:par>
                          <p:cTn id="12" fill="hold" nodeType="afterGroup">
                            <p:stCondLst>
                              <p:cond delay="950"/>
                            </p:stCondLst>
                            <p:childTnLst>
                              <p:par>
                                <p:cTn id="13" presetID="52" presetClass="entr" presetSubtype="0" fill="hold" grpId="0" nodeType="afterEffect">
                                  <p:stCondLst>
                                    <p:cond delay="0"/>
                                  </p:stCondLst>
                                  <p:childTnLst>
                                    <p:set>
                                      <p:cBhvr>
                                        <p:cTn id="14" dur="1" fill="hold">
                                          <p:stCondLst>
                                            <p:cond delay="0"/>
                                          </p:stCondLst>
                                        </p:cTn>
                                        <p:tgtEl>
                                          <p:spTgt spid="47107"/>
                                        </p:tgtEl>
                                        <p:attrNameLst>
                                          <p:attrName>style.visibility</p:attrName>
                                        </p:attrNameLst>
                                      </p:cBhvr>
                                      <p:to>
                                        <p:strVal val="visible"/>
                                      </p:to>
                                    </p:set>
                                    <p:animScale>
                                      <p:cBhvr>
                                        <p:cTn id="15" dur="1000" decel="50000" fill="hold">
                                          <p:stCondLst>
                                            <p:cond delay="0"/>
                                          </p:stCondLst>
                                        </p:cTn>
                                        <p:tgtEl>
                                          <p:spTgt spid="4710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47107"/>
                                        </p:tgtEl>
                                        <p:attrNameLst>
                                          <p:attrName>ppt_x</p:attrName>
                                          <p:attrName>ppt_y</p:attrName>
                                        </p:attrNameLst>
                                      </p:cBhvr>
                                    </p:animMotion>
                                    <p:animEffect transition="in" filter="fade">
                                      <p:cBhvr>
                                        <p:cTn id="17" dur="1000"/>
                                        <p:tgtEl>
                                          <p:spTgt spid="47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P spid="47107"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CC"/>
            </a:gs>
            <a:gs pos="100000">
              <a:srgbClr val="00CC00"/>
            </a:gs>
          </a:gsLst>
          <a:lin ang="2700000" scaled="1"/>
        </a:gradFill>
        <a:effectLst/>
      </p:bgPr>
    </p:bg>
    <p:spTree>
      <p:nvGrpSpPr>
        <p:cNvPr id="1" name=""/>
        <p:cNvGrpSpPr/>
        <p:nvPr/>
      </p:nvGrpSpPr>
      <p:grpSpPr>
        <a:xfrm>
          <a:off x="0" y="0"/>
          <a:ext cx="0" cy="0"/>
          <a:chOff x="0" y="0"/>
          <a:chExt cx="0" cy="0"/>
        </a:xfrm>
      </p:grpSpPr>
      <p:sp>
        <p:nvSpPr>
          <p:cNvPr id="48130" name="Text Box 2">
            <a:extLst>
              <a:ext uri="{FF2B5EF4-FFF2-40B4-BE49-F238E27FC236}">
                <a16:creationId xmlns:a16="http://schemas.microsoft.com/office/drawing/2014/main" id="{8E1FF79E-CBC3-49C4-B5FE-44007BFA0456}"/>
              </a:ext>
            </a:extLst>
          </p:cNvPr>
          <p:cNvSpPr txBox="1">
            <a:spLocks noChangeArrowheads="1"/>
          </p:cNvSpPr>
          <p:nvPr/>
        </p:nvSpPr>
        <p:spPr bwMode="auto">
          <a:xfrm>
            <a:off x="0" y="182563"/>
            <a:ext cx="9144000" cy="10064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000" b="1" i="1">
                <a:solidFill>
                  <a:srgbClr val="800000"/>
                </a:solidFill>
                <a:latin typeface="Tahoma" panose="020B0604030504040204" pitchFamily="34" charset="0"/>
              </a:rPr>
              <a:t>Psalm 16:10</a:t>
            </a:r>
          </a:p>
        </p:txBody>
      </p:sp>
      <p:sp>
        <p:nvSpPr>
          <p:cNvPr id="48131" name="Text Box 3">
            <a:extLst>
              <a:ext uri="{FF2B5EF4-FFF2-40B4-BE49-F238E27FC236}">
                <a16:creationId xmlns:a16="http://schemas.microsoft.com/office/drawing/2014/main" id="{E335CE07-94D5-45C4-A84A-8C927A4765EA}"/>
              </a:ext>
            </a:extLst>
          </p:cNvPr>
          <p:cNvSpPr txBox="1">
            <a:spLocks noChangeArrowheads="1"/>
          </p:cNvSpPr>
          <p:nvPr/>
        </p:nvSpPr>
        <p:spPr bwMode="auto">
          <a:xfrm>
            <a:off x="328613" y="1387475"/>
            <a:ext cx="8501062" cy="4664075"/>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000" b="1"/>
              <a:t>For thou wilt not leave my soul in hell; neither wilt thou suffer thine Holy One to see corruption.</a:t>
            </a:r>
            <a:r>
              <a:rPr lang="en-US" altLang="en-US" sz="6000"/>
              <a:t> </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8130"/>
                                        </p:tgtEl>
                                        <p:attrNameLst>
                                          <p:attrName>style.visibility</p:attrName>
                                        </p:attrNameLst>
                                      </p:cBhvr>
                                      <p:to>
                                        <p:strVal val="visible"/>
                                      </p:to>
                                    </p:set>
                                    <p:anim calcmode="lin" valueType="num">
                                      <p:cBhvr>
                                        <p:cTn id="7" dur="500" fill="hold"/>
                                        <p:tgtEl>
                                          <p:spTgt spid="4813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8130"/>
                                        </p:tgtEl>
                                        <p:attrNameLst>
                                          <p:attrName>ppt_y</p:attrName>
                                        </p:attrNameLst>
                                      </p:cBhvr>
                                      <p:tavLst>
                                        <p:tav tm="0">
                                          <p:val>
                                            <p:strVal val="#ppt_y"/>
                                          </p:val>
                                        </p:tav>
                                        <p:tav tm="100000">
                                          <p:val>
                                            <p:strVal val="#ppt_y"/>
                                          </p:val>
                                        </p:tav>
                                      </p:tavLst>
                                    </p:anim>
                                    <p:anim calcmode="lin" valueType="num">
                                      <p:cBhvr>
                                        <p:cTn id="9" dur="500" fill="hold"/>
                                        <p:tgtEl>
                                          <p:spTgt spid="4813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813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8130"/>
                                        </p:tgtEl>
                                      </p:cBhvr>
                                    </p:animEffect>
                                  </p:childTnLst>
                                </p:cTn>
                              </p:par>
                            </p:childTnLst>
                          </p:cTn>
                        </p:par>
                        <p:par>
                          <p:cTn id="12" fill="hold" nodeType="afterGroup">
                            <p:stCondLst>
                              <p:cond delay="950"/>
                            </p:stCondLst>
                            <p:childTnLst>
                              <p:par>
                                <p:cTn id="13" presetID="52" presetClass="entr" presetSubtype="0" fill="hold" grpId="0" nodeType="afterEffect">
                                  <p:stCondLst>
                                    <p:cond delay="0"/>
                                  </p:stCondLst>
                                  <p:childTnLst>
                                    <p:set>
                                      <p:cBhvr>
                                        <p:cTn id="14" dur="1" fill="hold">
                                          <p:stCondLst>
                                            <p:cond delay="0"/>
                                          </p:stCondLst>
                                        </p:cTn>
                                        <p:tgtEl>
                                          <p:spTgt spid="48131"/>
                                        </p:tgtEl>
                                        <p:attrNameLst>
                                          <p:attrName>style.visibility</p:attrName>
                                        </p:attrNameLst>
                                      </p:cBhvr>
                                      <p:to>
                                        <p:strVal val="visible"/>
                                      </p:to>
                                    </p:set>
                                    <p:animScale>
                                      <p:cBhvr>
                                        <p:cTn id="15" dur="1000" decel="50000" fill="hold">
                                          <p:stCondLst>
                                            <p:cond delay="0"/>
                                          </p:stCondLst>
                                        </p:cTn>
                                        <p:tgtEl>
                                          <p:spTgt spid="4813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48131"/>
                                        </p:tgtEl>
                                        <p:attrNameLst>
                                          <p:attrName>ppt_x</p:attrName>
                                          <p:attrName>ppt_y</p:attrName>
                                        </p:attrNameLst>
                                      </p:cBhvr>
                                    </p:animMotion>
                                    <p:animEffect transition="in" filter="fade">
                                      <p:cBhvr>
                                        <p:cTn id="17" dur="1000"/>
                                        <p:tgtEl>
                                          <p:spTgt spid="48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utoUpdateAnimBg="0"/>
      <p:bldP spid="48131"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CC"/>
            </a:gs>
            <a:gs pos="100000">
              <a:srgbClr val="00CC00"/>
            </a:gs>
          </a:gsLst>
          <a:lin ang="2700000" scaled="1"/>
        </a:gradFill>
        <a:effectLst/>
      </p:bgPr>
    </p:bg>
    <p:spTree>
      <p:nvGrpSpPr>
        <p:cNvPr id="1" name=""/>
        <p:cNvGrpSpPr/>
        <p:nvPr/>
      </p:nvGrpSpPr>
      <p:grpSpPr>
        <a:xfrm>
          <a:off x="0" y="0"/>
          <a:ext cx="0" cy="0"/>
          <a:chOff x="0" y="0"/>
          <a:chExt cx="0" cy="0"/>
        </a:xfrm>
      </p:grpSpPr>
      <p:sp>
        <p:nvSpPr>
          <p:cNvPr id="49154" name="Text Box 2">
            <a:extLst>
              <a:ext uri="{FF2B5EF4-FFF2-40B4-BE49-F238E27FC236}">
                <a16:creationId xmlns:a16="http://schemas.microsoft.com/office/drawing/2014/main" id="{7B6E0DB6-8BD7-4844-929D-FBF3BF657126}"/>
              </a:ext>
            </a:extLst>
          </p:cNvPr>
          <p:cNvSpPr txBox="1">
            <a:spLocks noChangeArrowheads="1"/>
          </p:cNvSpPr>
          <p:nvPr/>
        </p:nvSpPr>
        <p:spPr bwMode="auto">
          <a:xfrm>
            <a:off x="0" y="182563"/>
            <a:ext cx="9144000" cy="10064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000" b="1" i="1">
                <a:solidFill>
                  <a:srgbClr val="800000"/>
                </a:solidFill>
                <a:latin typeface="Tahoma" panose="020B0604030504040204" pitchFamily="34" charset="0"/>
              </a:rPr>
              <a:t>Mark 1:23-26</a:t>
            </a:r>
          </a:p>
        </p:txBody>
      </p:sp>
      <p:sp>
        <p:nvSpPr>
          <p:cNvPr id="49155" name="Text Box 3">
            <a:extLst>
              <a:ext uri="{FF2B5EF4-FFF2-40B4-BE49-F238E27FC236}">
                <a16:creationId xmlns:a16="http://schemas.microsoft.com/office/drawing/2014/main" id="{D50E6B43-9D57-4533-B1B8-39C4264676D7}"/>
              </a:ext>
            </a:extLst>
          </p:cNvPr>
          <p:cNvSpPr txBox="1">
            <a:spLocks noChangeArrowheads="1"/>
          </p:cNvSpPr>
          <p:nvPr/>
        </p:nvSpPr>
        <p:spPr bwMode="auto">
          <a:xfrm>
            <a:off x="328613" y="1387475"/>
            <a:ext cx="8501062" cy="4968875"/>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000" b="1"/>
              <a:t>And there was in their synagogue a man with an unclean spirit; and he cried out, Saying, Let us alone; what have we to do with thee, thou Jesus of Nazareth? art thou come to destroy us? I know </a:t>
            </a:r>
          </a:p>
          <a:p>
            <a:pPr algn="ctr"/>
            <a:r>
              <a:rPr lang="en-US" altLang="en-US" sz="4000" b="1"/>
              <a:t>thee who thou art, the Holy </a:t>
            </a:r>
          </a:p>
          <a:p>
            <a:pPr algn="ctr"/>
            <a:r>
              <a:rPr lang="en-US" altLang="en-US" sz="4000" b="1"/>
              <a:t>One of God.</a:t>
            </a:r>
            <a:r>
              <a:rPr lang="en-US" altLang="en-US" sz="4000"/>
              <a:t> </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9154"/>
                                        </p:tgtEl>
                                        <p:attrNameLst>
                                          <p:attrName>style.visibility</p:attrName>
                                        </p:attrNameLst>
                                      </p:cBhvr>
                                      <p:to>
                                        <p:strVal val="visible"/>
                                      </p:to>
                                    </p:set>
                                    <p:anim calcmode="lin" valueType="num">
                                      <p:cBhvr>
                                        <p:cTn id="7" dur="500" fill="hold"/>
                                        <p:tgtEl>
                                          <p:spTgt spid="4915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9154"/>
                                        </p:tgtEl>
                                        <p:attrNameLst>
                                          <p:attrName>ppt_y</p:attrName>
                                        </p:attrNameLst>
                                      </p:cBhvr>
                                      <p:tavLst>
                                        <p:tav tm="0">
                                          <p:val>
                                            <p:strVal val="#ppt_y"/>
                                          </p:val>
                                        </p:tav>
                                        <p:tav tm="100000">
                                          <p:val>
                                            <p:strVal val="#ppt_y"/>
                                          </p:val>
                                        </p:tav>
                                      </p:tavLst>
                                    </p:anim>
                                    <p:anim calcmode="lin" valueType="num">
                                      <p:cBhvr>
                                        <p:cTn id="9" dur="500" fill="hold"/>
                                        <p:tgtEl>
                                          <p:spTgt spid="4915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915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9154"/>
                                        </p:tgtEl>
                                      </p:cBhvr>
                                    </p:animEffect>
                                  </p:childTnLst>
                                </p:cTn>
                              </p:par>
                            </p:childTnLst>
                          </p:cTn>
                        </p:par>
                        <p:par>
                          <p:cTn id="12" fill="hold" nodeType="afterGroup">
                            <p:stCondLst>
                              <p:cond delay="1000"/>
                            </p:stCondLst>
                            <p:childTnLst>
                              <p:par>
                                <p:cTn id="13" presetID="52" presetClass="entr" presetSubtype="0" fill="hold" grpId="0" nodeType="afterEffect">
                                  <p:stCondLst>
                                    <p:cond delay="0"/>
                                  </p:stCondLst>
                                  <p:childTnLst>
                                    <p:set>
                                      <p:cBhvr>
                                        <p:cTn id="14" dur="1" fill="hold">
                                          <p:stCondLst>
                                            <p:cond delay="0"/>
                                          </p:stCondLst>
                                        </p:cTn>
                                        <p:tgtEl>
                                          <p:spTgt spid="49155"/>
                                        </p:tgtEl>
                                        <p:attrNameLst>
                                          <p:attrName>style.visibility</p:attrName>
                                        </p:attrNameLst>
                                      </p:cBhvr>
                                      <p:to>
                                        <p:strVal val="visible"/>
                                      </p:to>
                                    </p:set>
                                    <p:animScale>
                                      <p:cBhvr>
                                        <p:cTn id="15" dur="1000" decel="50000" fill="hold">
                                          <p:stCondLst>
                                            <p:cond delay="0"/>
                                          </p:stCondLst>
                                        </p:cTn>
                                        <p:tgtEl>
                                          <p:spTgt spid="4915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49155"/>
                                        </p:tgtEl>
                                        <p:attrNameLst>
                                          <p:attrName>ppt_x</p:attrName>
                                          <p:attrName>ppt_y</p:attrName>
                                        </p:attrNameLst>
                                      </p:cBhvr>
                                    </p:animMotion>
                                    <p:animEffect transition="in" filter="fade">
                                      <p:cBhvr>
                                        <p:cTn id="17" dur="1000"/>
                                        <p:tgtEl>
                                          <p:spTgt spid="49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autoUpdateAnimBg="0"/>
      <p:bldP spid="49155"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CC"/>
            </a:gs>
            <a:gs pos="100000">
              <a:srgbClr val="00CC00"/>
            </a:gs>
          </a:gsLst>
          <a:lin ang="2700000" scaled="1"/>
        </a:gradFill>
        <a:effectLst/>
      </p:bgPr>
    </p:bg>
    <p:spTree>
      <p:nvGrpSpPr>
        <p:cNvPr id="1" name=""/>
        <p:cNvGrpSpPr/>
        <p:nvPr/>
      </p:nvGrpSpPr>
      <p:grpSpPr>
        <a:xfrm>
          <a:off x="0" y="0"/>
          <a:ext cx="0" cy="0"/>
          <a:chOff x="0" y="0"/>
          <a:chExt cx="0" cy="0"/>
        </a:xfrm>
      </p:grpSpPr>
      <p:sp>
        <p:nvSpPr>
          <p:cNvPr id="50178" name="Text Box 2">
            <a:extLst>
              <a:ext uri="{FF2B5EF4-FFF2-40B4-BE49-F238E27FC236}">
                <a16:creationId xmlns:a16="http://schemas.microsoft.com/office/drawing/2014/main" id="{ADC4B0E8-E848-4069-B8DF-6CFF9A8B229A}"/>
              </a:ext>
            </a:extLst>
          </p:cNvPr>
          <p:cNvSpPr txBox="1">
            <a:spLocks noChangeArrowheads="1"/>
          </p:cNvSpPr>
          <p:nvPr/>
        </p:nvSpPr>
        <p:spPr bwMode="auto">
          <a:xfrm>
            <a:off x="0" y="182563"/>
            <a:ext cx="9144000" cy="10064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000" b="1" i="1">
                <a:solidFill>
                  <a:srgbClr val="800000"/>
                </a:solidFill>
                <a:latin typeface="Tahoma" panose="020B0604030504040204" pitchFamily="34" charset="0"/>
              </a:rPr>
              <a:t>Colossians 1:14-19</a:t>
            </a:r>
          </a:p>
        </p:txBody>
      </p:sp>
      <p:sp>
        <p:nvSpPr>
          <p:cNvPr id="50179" name="Text Box 3">
            <a:extLst>
              <a:ext uri="{FF2B5EF4-FFF2-40B4-BE49-F238E27FC236}">
                <a16:creationId xmlns:a16="http://schemas.microsoft.com/office/drawing/2014/main" id="{898D6C86-9685-43D5-8934-CEB1B82FAF15}"/>
              </a:ext>
            </a:extLst>
          </p:cNvPr>
          <p:cNvSpPr txBox="1">
            <a:spLocks noChangeArrowheads="1"/>
          </p:cNvSpPr>
          <p:nvPr/>
        </p:nvSpPr>
        <p:spPr bwMode="auto">
          <a:xfrm>
            <a:off x="328613" y="1387475"/>
            <a:ext cx="8501062" cy="4664075"/>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2500" b="1"/>
              <a:t>In whom we have redemption through his blood, even the forgiveness of sins: Who is the image of the invisible God, the firstborn of every creature: For by him were all things created, that are in heaven, and that are in earth, visible and invisible, whether they be thrones, or dominions, or principalities, or powers: all things were created by him, and for him: And he is before all things, and by him all things consist. And he is the head of the body, the church: who is the beginning, the firstborn from the dead; that in all things he might have the preeminence. For it pleased the Father that in him should all fulness dwell;</a:t>
            </a:r>
            <a:r>
              <a:rPr lang="en-US" altLang="en-US" sz="2500"/>
              <a:t> </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0178"/>
                                        </p:tgtEl>
                                        <p:attrNameLst>
                                          <p:attrName>style.visibility</p:attrName>
                                        </p:attrNameLst>
                                      </p:cBhvr>
                                      <p:to>
                                        <p:strVal val="visible"/>
                                      </p:to>
                                    </p:set>
                                    <p:anim calcmode="lin" valueType="num">
                                      <p:cBhvr>
                                        <p:cTn id="7" dur="500" fill="hold"/>
                                        <p:tgtEl>
                                          <p:spTgt spid="5017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0178"/>
                                        </p:tgtEl>
                                        <p:attrNameLst>
                                          <p:attrName>ppt_y</p:attrName>
                                        </p:attrNameLst>
                                      </p:cBhvr>
                                      <p:tavLst>
                                        <p:tav tm="0">
                                          <p:val>
                                            <p:strVal val="#ppt_y"/>
                                          </p:val>
                                        </p:tav>
                                        <p:tav tm="100000">
                                          <p:val>
                                            <p:strVal val="#ppt_y"/>
                                          </p:val>
                                        </p:tav>
                                      </p:tavLst>
                                    </p:anim>
                                    <p:anim calcmode="lin" valueType="num">
                                      <p:cBhvr>
                                        <p:cTn id="9" dur="500" fill="hold"/>
                                        <p:tgtEl>
                                          <p:spTgt spid="5017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017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0178"/>
                                        </p:tgtEl>
                                      </p:cBhvr>
                                    </p:animEffect>
                                  </p:childTnLst>
                                </p:cTn>
                              </p:par>
                            </p:childTnLst>
                          </p:cTn>
                        </p:par>
                        <p:par>
                          <p:cTn id="12" fill="hold" nodeType="afterGroup">
                            <p:stCondLst>
                              <p:cond delay="1300"/>
                            </p:stCondLst>
                            <p:childTnLst>
                              <p:par>
                                <p:cTn id="13" presetID="52" presetClass="entr" presetSubtype="0" fill="hold" grpId="0" nodeType="afterEffect">
                                  <p:stCondLst>
                                    <p:cond delay="0"/>
                                  </p:stCondLst>
                                  <p:childTnLst>
                                    <p:set>
                                      <p:cBhvr>
                                        <p:cTn id="14" dur="1" fill="hold">
                                          <p:stCondLst>
                                            <p:cond delay="0"/>
                                          </p:stCondLst>
                                        </p:cTn>
                                        <p:tgtEl>
                                          <p:spTgt spid="50179"/>
                                        </p:tgtEl>
                                        <p:attrNameLst>
                                          <p:attrName>style.visibility</p:attrName>
                                        </p:attrNameLst>
                                      </p:cBhvr>
                                      <p:to>
                                        <p:strVal val="visible"/>
                                      </p:to>
                                    </p:set>
                                    <p:animScale>
                                      <p:cBhvr>
                                        <p:cTn id="15" dur="1000" decel="50000" fill="hold">
                                          <p:stCondLst>
                                            <p:cond delay="0"/>
                                          </p:stCondLst>
                                        </p:cTn>
                                        <p:tgtEl>
                                          <p:spTgt spid="5017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50179"/>
                                        </p:tgtEl>
                                        <p:attrNameLst>
                                          <p:attrName>ppt_x</p:attrName>
                                          <p:attrName>ppt_y</p:attrName>
                                        </p:attrNameLst>
                                      </p:cBhvr>
                                    </p:animMotion>
                                    <p:animEffect transition="in" filter="fade">
                                      <p:cBhvr>
                                        <p:cTn id="17" dur="1000"/>
                                        <p:tgtEl>
                                          <p:spTgt spid="50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utoUpdateAnimBg="0"/>
      <p:bldP spid="50179"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CC"/>
            </a:gs>
            <a:gs pos="100000">
              <a:srgbClr val="00CC00"/>
            </a:gs>
          </a:gsLst>
          <a:lin ang="2700000" scaled="1"/>
        </a:gradFill>
        <a:effectLst/>
      </p:bgPr>
    </p:bg>
    <p:spTree>
      <p:nvGrpSpPr>
        <p:cNvPr id="1" name=""/>
        <p:cNvGrpSpPr/>
        <p:nvPr/>
      </p:nvGrpSpPr>
      <p:grpSpPr>
        <a:xfrm>
          <a:off x="0" y="0"/>
          <a:ext cx="0" cy="0"/>
          <a:chOff x="0" y="0"/>
          <a:chExt cx="0" cy="0"/>
        </a:xfrm>
      </p:grpSpPr>
      <p:sp>
        <p:nvSpPr>
          <p:cNvPr id="51202" name="Text Box 2">
            <a:extLst>
              <a:ext uri="{FF2B5EF4-FFF2-40B4-BE49-F238E27FC236}">
                <a16:creationId xmlns:a16="http://schemas.microsoft.com/office/drawing/2014/main" id="{52C71FA3-1120-4422-97E4-4B85CEB2C560}"/>
              </a:ext>
            </a:extLst>
          </p:cNvPr>
          <p:cNvSpPr txBox="1">
            <a:spLocks noChangeArrowheads="1"/>
          </p:cNvSpPr>
          <p:nvPr/>
        </p:nvSpPr>
        <p:spPr bwMode="auto">
          <a:xfrm>
            <a:off x="0" y="182563"/>
            <a:ext cx="9144000" cy="10064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000" b="1" i="1">
                <a:solidFill>
                  <a:srgbClr val="800000"/>
                </a:solidFill>
                <a:latin typeface="Tahoma" panose="020B0604030504040204" pitchFamily="34" charset="0"/>
              </a:rPr>
              <a:t>Colossians 2:9</a:t>
            </a:r>
          </a:p>
        </p:txBody>
      </p:sp>
      <p:sp>
        <p:nvSpPr>
          <p:cNvPr id="51203" name="Text Box 3">
            <a:extLst>
              <a:ext uri="{FF2B5EF4-FFF2-40B4-BE49-F238E27FC236}">
                <a16:creationId xmlns:a16="http://schemas.microsoft.com/office/drawing/2014/main" id="{984507C1-F915-407A-9A12-5CBC20989787}"/>
              </a:ext>
            </a:extLst>
          </p:cNvPr>
          <p:cNvSpPr txBox="1">
            <a:spLocks noChangeArrowheads="1"/>
          </p:cNvSpPr>
          <p:nvPr/>
        </p:nvSpPr>
        <p:spPr bwMode="auto">
          <a:xfrm>
            <a:off x="328613" y="1387475"/>
            <a:ext cx="8501062" cy="4479925"/>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7200" b="1"/>
              <a:t>For in him dwelleth all the fulness of the Godhead bodily. </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1202"/>
                                        </p:tgtEl>
                                        <p:attrNameLst>
                                          <p:attrName>style.visibility</p:attrName>
                                        </p:attrNameLst>
                                      </p:cBhvr>
                                      <p:to>
                                        <p:strVal val="visible"/>
                                      </p:to>
                                    </p:set>
                                    <p:anim calcmode="lin" valueType="num">
                                      <p:cBhvr>
                                        <p:cTn id="7" dur="500" fill="hold"/>
                                        <p:tgtEl>
                                          <p:spTgt spid="5120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1202"/>
                                        </p:tgtEl>
                                        <p:attrNameLst>
                                          <p:attrName>ppt_y</p:attrName>
                                        </p:attrNameLst>
                                      </p:cBhvr>
                                      <p:tavLst>
                                        <p:tav tm="0">
                                          <p:val>
                                            <p:strVal val="#ppt_y"/>
                                          </p:val>
                                        </p:tav>
                                        <p:tav tm="100000">
                                          <p:val>
                                            <p:strVal val="#ppt_y"/>
                                          </p:val>
                                        </p:tav>
                                      </p:tavLst>
                                    </p:anim>
                                    <p:anim calcmode="lin" valueType="num">
                                      <p:cBhvr>
                                        <p:cTn id="9" dur="500" fill="hold"/>
                                        <p:tgtEl>
                                          <p:spTgt spid="5120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120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1202"/>
                                        </p:tgtEl>
                                      </p:cBhvr>
                                    </p:animEffect>
                                  </p:childTnLst>
                                </p:cTn>
                              </p:par>
                            </p:childTnLst>
                          </p:cTn>
                        </p:par>
                        <p:par>
                          <p:cTn id="12" fill="hold" nodeType="afterGroup">
                            <p:stCondLst>
                              <p:cond delay="1100"/>
                            </p:stCondLst>
                            <p:childTnLst>
                              <p:par>
                                <p:cTn id="13" presetID="52" presetClass="entr" presetSubtype="0" fill="hold" grpId="0" nodeType="afterEffect">
                                  <p:stCondLst>
                                    <p:cond delay="0"/>
                                  </p:stCondLst>
                                  <p:childTnLst>
                                    <p:set>
                                      <p:cBhvr>
                                        <p:cTn id="14" dur="1" fill="hold">
                                          <p:stCondLst>
                                            <p:cond delay="0"/>
                                          </p:stCondLst>
                                        </p:cTn>
                                        <p:tgtEl>
                                          <p:spTgt spid="51203"/>
                                        </p:tgtEl>
                                        <p:attrNameLst>
                                          <p:attrName>style.visibility</p:attrName>
                                        </p:attrNameLst>
                                      </p:cBhvr>
                                      <p:to>
                                        <p:strVal val="visible"/>
                                      </p:to>
                                    </p:set>
                                    <p:animScale>
                                      <p:cBhvr>
                                        <p:cTn id="15" dur="1000" decel="50000" fill="hold">
                                          <p:stCondLst>
                                            <p:cond delay="0"/>
                                          </p:stCondLst>
                                        </p:cTn>
                                        <p:tgtEl>
                                          <p:spTgt spid="5120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51203"/>
                                        </p:tgtEl>
                                        <p:attrNameLst>
                                          <p:attrName>ppt_x</p:attrName>
                                          <p:attrName>ppt_y</p:attrName>
                                        </p:attrNameLst>
                                      </p:cBhvr>
                                    </p:animMotion>
                                    <p:animEffect transition="in" filter="fade">
                                      <p:cBhvr>
                                        <p:cTn id="17" dur="1000"/>
                                        <p:tgtEl>
                                          <p:spTgt spid="51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autoUpdateAnimBg="0"/>
      <p:bldP spid="51203"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CC"/>
            </a:gs>
            <a:gs pos="100000">
              <a:srgbClr val="00CC00"/>
            </a:gs>
          </a:gsLst>
          <a:lin ang="2700000" scaled="1"/>
        </a:gradFill>
        <a:effectLst/>
      </p:bgPr>
    </p:bg>
    <p:spTree>
      <p:nvGrpSpPr>
        <p:cNvPr id="1" name=""/>
        <p:cNvGrpSpPr/>
        <p:nvPr/>
      </p:nvGrpSpPr>
      <p:grpSpPr>
        <a:xfrm>
          <a:off x="0" y="0"/>
          <a:ext cx="0" cy="0"/>
          <a:chOff x="0" y="0"/>
          <a:chExt cx="0" cy="0"/>
        </a:xfrm>
      </p:grpSpPr>
      <p:sp>
        <p:nvSpPr>
          <p:cNvPr id="53250" name="Text Box 2">
            <a:extLst>
              <a:ext uri="{FF2B5EF4-FFF2-40B4-BE49-F238E27FC236}">
                <a16:creationId xmlns:a16="http://schemas.microsoft.com/office/drawing/2014/main" id="{06EF0B27-6268-45C8-870E-A94C305025F8}"/>
              </a:ext>
            </a:extLst>
          </p:cNvPr>
          <p:cNvSpPr txBox="1">
            <a:spLocks noChangeArrowheads="1"/>
          </p:cNvSpPr>
          <p:nvPr/>
        </p:nvSpPr>
        <p:spPr bwMode="auto">
          <a:xfrm>
            <a:off x="0" y="182563"/>
            <a:ext cx="9144000" cy="10064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000" b="1" i="1">
                <a:solidFill>
                  <a:srgbClr val="800000"/>
                </a:solidFill>
                <a:latin typeface="Tahoma" panose="020B0604030504040204" pitchFamily="34" charset="0"/>
              </a:rPr>
              <a:t>Mark 12:29-30</a:t>
            </a:r>
          </a:p>
        </p:txBody>
      </p:sp>
      <p:sp>
        <p:nvSpPr>
          <p:cNvPr id="53251" name="Text Box 3">
            <a:extLst>
              <a:ext uri="{FF2B5EF4-FFF2-40B4-BE49-F238E27FC236}">
                <a16:creationId xmlns:a16="http://schemas.microsoft.com/office/drawing/2014/main" id="{DF819934-1C3D-4918-8DFB-D9563753C413}"/>
              </a:ext>
            </a:extLst>
          </p:cNvPr>
          <p:cNvSpPr txBox="1">
            <a:spLocks noChangeArrowheads="1"/>
          </p:cNvSpPr>
          <p:nvPr/>
        </p:nvSpPr>
        <p:spPr bwMode="auto">
          <a:xfrm>
            <a:off x="328613" y="1387475"/>
            <a:ext cx="8501062" cy="4727575"/>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3800" b="1"/>
              <a:t>And Jesus answered him, The first of all the commandments is, Hear, O Israel; The Lord our God is one Lord: And thou shalt love the Lord thy God with all thy heart, and with all thy soul, and with all thy mind, and with all thy strength: this is the first commandment.</a:t>
            </a:r>
            <a:r>
              <a:rPr lang="en-US" altLang="en-US" sz="3800"/>
              <a:t> </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3250"/>
                                        </p:tgtEl>
                                        <p:attrNameLst>
                                          <p:attrName>style.visibility</p:attrName>
                                        </p:attrNameLst>
                                      </p:cBhvr>
                                      <p:to>
                                        <p:strVal val="visible"/>
                                      </p:to>
                                    </p:set>
                                    <p:anim calcmode="lin" valueType="num">
                                      <p:cBhvr>
                                        <p:cTn id="7" dur="500" fill="hold"/>
                                        <p:tgtEl>
                                          <p:spTgt spid="5325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3250"/>
                                        </p:tgtEl>
                                        <p:attrNameLst>
                                          <p:attrName>ppt_y</p:attrName>
                                        </p:attrNameLst>
                                      </p:cBhvr>
                                      <p:tavLst>
                                        <p:tav tm="0">
                                          <p:val>
                                            <p:strVal val="#ppt_y"/>
                                          </p:val>
                                        </p:tav>
                                        <p:tav tm="100000">
                                          <p:val>
                                            <p:strVal val="#ppt_y"/>
                                          </p:val>
                                        </p:tav>
                                      </p:tavLst>
                                    </p:anim>
                                    <p:anim calcmode="lin" valueType="num">
                                      <p:cBhvr>
                                        <p:cTn id="9" dur="500" fill="hold"/>
                                        <p:tgtEl>
                                          <p:spTgt spid="5325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325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3250"/>
                                        </p:tgtEl>
                                      </p:cBhvr>
                                    </p:animEffect>
                                  </p:childTnLst>
                                </p:cTn>
                              </p:par>
                            </p:childTnLst>
                          </p:cTn>
                        </p:par>
                        <p:par>
                          <p:cTn id="12" fill="hold" nodeType="afterGroup">
                            <p:stCondLst>
                              <p:cond delay="1050"/>
                            </p:stCondLst>
                            <p:childTnLst>
                              <p:par>
                                <p:cTn id="13" presetID="52" presetClass="entr" presetSubtype="0" fill="hold" grpId="0" nodeType="afterEffect">
                                  <p:stCondLst>
                                    <p:cond delay="0"/>
                                  </p:stCondLst>
                                  <p:childTnLst>
                                    <p:set>
                                      <p:cBhvr>
                                        <p:cTn id="14" dur="1" fill="hold">
                                          <p:stCondLst>
                                            <p:cond delay="0"/>
                                          </p:stCondLst>
                                        </p:cTn>
                                        <p:tgtEl>
                                          <p:spTgt spid="53251"/>
                                        </p:tgtEl>
                                        <p:attrNameLst>
                                          <p:attrName>style.visibility</p:attrName>
                                        </p:attrNameLst>
                                      </p:cBhvr>
                                      <p:to>
                                        <p:strVal val="visible"/>
                                      </p:to>
                                    </p:set>
                                    <p:animScale>
                                      <p:cBhvr>
                                        <p:cTn id="15" dur="1000" decel="50000" fill="hold">
                                          <p:stCondLst>
                                            <p:cond delay="0"/>
                                          </p:stCondLst>
                                        </p:cTn>
                                        <p:tgtEl>
                                          <p:spTgt spid="5325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53251"/>
                                        </p:tgtEl>
                                        <p:attrNameLst>
                                          <p:attrName>ppt_x</p:attrName>
                                          <p:attrName>ppt_y</p:attrName>
                                        </p:attrNameLst>
                                      </p:cBhvr>
                                    </p:animMotion>
                                    <p:animEffect transition="in" filter="fade">
                                      <p:cBhvr>
                                        <p:cTn id="17"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autoUpdateAnimBg="0"/>
      <p:bldP spid="53251"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ph03929i[1]">
            <a:extLst>
              <a:ext uri="{FF2B5EF4-FFF2-40B4-BE49-F238E27FC236}">
                <a16:creationId xmlns:a16="http://schemas.microsoft.com/office/drawing/2014/main" id="{A845B35A-C309-4201-99B6-D3DEE4E49C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61463" cy="6858000"/>
          </a:xfrm>
          <a:prstGeom prst="rect">
            <a:avLst/>
          </a:prstGeom>
          <a:noFill/>
          <a:extLst>
            <a:ext uri="{909E8E84-426E-40DD-AFC4-6F175D3DCCD1}">
              <a14:hiddenFill xmlns:a14="http://schemas.microsoft.com/office/drawing/2010/main">
                <a:solidFill>
                  <a:srgbClr val="FFFFFF"/>
                </a:solidFill>
              </a14:hiddenFill>
            </a:ext>
          </a:extLst>
        </p:spPr>
      </p:pic>
      <p:sp>
        <p:nvSpPr>
          <p:cNvPr id="16388" name="Text Box 4">
            <a:extLst>
              <a:ext uri="{FF2B5EF4-FFF2-40B4-BE49-F238E27FC236}">
                <a16:creationId xmlns:a16="http://schemas.microsoft.com/office/drawing/2014/main" id="{32306AEF-3007-44D1-88C8-9325FFFD4FA6}"/>
              </a:ext>
            </a:extLst>
          </p:cNvPr>
          <p:cNvSpPr txBox="1">
            <a:spLocks noChangeArrowheads="1"/>
          </p:cNvSpPr>
          <p:nvPr/>
        </p:nvSpPr>
        <p:spPr bwMode="auto">
          <a:xfrm>
            <a:off x="0" y="517525"/>
            <a:ext cx="9144000" cy="11588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7000" b="1">
                <a:solidFill>
                  <a:srgbClr val="800000"/>
                </a:solidFill>
                <a:latin typeface="Tahoma" panose="020B0604030504040204" pitchFamily="34" charset="0"/>
              </a:rPr>
              <a:t>FOUNDATION</a:t>
            </a:r>
          </a:p>
        </p:txBody>
      </p:sp>
      <p:sp>
        <p:nvSpPr>
          <p:cNvPr id="16389" name="Text Box 5">
            <a:extLst>
              <a:ext uri="{FF2B5EF4-FFF2-40B4-BE49-F238E27FC236}">
                <a16:creationId xmlns:a16="http://schemas.microsoft.com/office/drawing/2014/main" id="{ECCDE3F4-BA11-4E9C-99BC-8A8EDC4CC76E}"/>
              </a:ext>
            </a:extLst>
          </p:cNvPr>
          <p:cNvSpPr txBox="1">
            <a:spLocks noChangeArrowheads="1"/>
          </p:cNvSpPr>
          <p:nvPr/>
        </p:nvSpPr>
        <p:spPr bwMode="auto">
          <a:xfrm>
            <a:off x="314325" y="1905000"/>
            <a:ext cx="8372475" cy="3749675"/>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000" b="1"/>
              <a:t>the basis upon which something stands or is supported, an underlying prepared support, the whole substructure of a building, something laid down or constructed to serve as a base</a:t>
            </a:r>
            <a:r>
              <a:rPr lang="en-US" altLang="en-US" sz="4000"/>
              <a:t> </a:t>
            </a: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6388"/>
                                        </p:tgtEl>
                                        <p:attrNameLst>
                                          <p:attrName>style.visibility</p:attrName>
                                        </p:attrNameLst>
                                      </p:cBhvr>
                                      <p:to>
                                        <p:strVal val="visible"/>
                                      </p:to>
                                    </p:set>
                                    <p:anim calcmode="lin" valueType="num">
                                      <p:cBhvr>
                                        <p:cTn id="7" dur="500" fill="hold"/>
                                        <p:tgtEl>
                                          <p:spTgt spid="1638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388"/>
                                        </p:tgtEl>
                                        <p:attrNameLst>
                                          <p:attrName>ppt_y</p:attrName>
                                        </p:attrNameLst>
                                      </p:cBhvr>
                                      <p:tavLst>
                                        <p:tav tm="0">
                                          <p:val>
                                            <p:strVal val="#ppt_y"/>
                                          </p:val>
                                        </p:tav>
                                        <p:tav tm="100000">
                                          <p:val>
                                            <p:strVal val="#ppt_y"/>
                                          </p:val>
                                        </p:tav>
                                      </p:tavLst>
                                    </p:anim>
                                    <p:anim calcmode="lin" valueType="num">
                                      <p:cBhvr>
                                        <p:cTn id="9" dur="500" fill="hold"/>
                                        <p:tgtEl>
                                          <p:spTgt spid="1638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38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388"/>
                                        </p:tgtEl>
                                      </p:cBhvr>
                                    </p:animEffect>
                                  </p:childTnLst>
                                </p:cTn>
                              </p:par>
                            </p:childTnLst>
                          </p:cTn>
                        </p:par>
                        <p:par>
                          <p:cTn id="12" fill="hold" nodeType="afterGroup">
                            <p:stCondLst>
                              <p:cond delay="950"/>
                            </p:stCondLst>
                            <p:childTnLst>
                              <p:par>
                                <p:cTn id="13" presetID="40" presetClass="entr" presetSubtype="0" fill="hold" grpId="0" nodeType="afterEffect">
                                  <p:stCondLst>
                                    <p:cond delay="0"/>
                                  </p:stCondLst>
                                  <p:iterate type="lt">
                                    <p:tmPct val="10000"/>
                                  </p:iterate>
                                  <p:childTnLst>
                                    <p:set>
                                      <p:cBhvr>
                                        <p:cTn id="14" dur="1" fill="hold">
                                          <p:stCondLst>
                                            <p:cond delay="0"/>
                                          </p:stCondLst>
                                        </p:cTn>
                                        <p:tgtEl>
                                          <p:spTgt spid="16389"/>
                                        </p:tgtEl>
                                        <p:attrNameLst>
                                          <p:attrName>style.visibility</p:attrName>
                                        </p:attrNameLst>
                                      </p:cBhvr>
                                      <p:to>
                                        <p:strVal val="visible"/>
                                      </p:to>
                                    </p:set>
                                    <p:animEffect transition="in" filter="fade">
                                      <p:cBhvr>
                                        <p:cTn id="15" dur="500"/>
                                        <p:tgtEl>
                                          <p:spTgt spid="16389"/>
                                        </p:tgtEl>
                                      </p:cBhvr>
                                    </p:animEffect>
                                    <p:anim calcmode="lin" valueType="num">
                                      <p:cBhvr>
                                        <p:cTn id="16" dur="500" fill="hold"/>
                                        <p:tgtEl>
                                          <p:spTgt spid="16389"/>
                                        </p:tgtEl>
                                        <p:attrNameLst>
                                          <p:attrName>ppt_x</p:attrName>
                                        </p:attrNameLst>
                                      </p:cBhvr>
                                      <p:tavLst>
                                        <p:tav tm="0">
                                          <p:val>
                                            <p:strVal val="#ppt_x-.1"/>
                                          </p:val>
                                        </p:tav>
                                        <p:tav tm="100000">
                                          <p:val>
                                            <p:strVal val="#ppt_x"/>
                                          </p:val>
                                        </p:tav>
                                      </p:tavLst>
                                    </p:anim>
                                    <p:anim calcmode="lin" valueType="num">
                                      <p:cBhvr>
                                        <p:cTn id="17" dur="500" fill="hold"/>
                                        <p:tgtEl>
                                          <p:spTgt spid="1638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autoUpdateAnimBg="0"/>
      <p:bldP spid="16389"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Oval 2">
            <a:extLst>
              <a:ext uri="{FF2B5EF4-FFF2-40B4-BE49-F238E27FC236}">
                <a16:creationId xmlns:a16="http://schemas.microsoft.com/office/drawing/2014/main" id="{86EB263D-AC83-4208-B80D-9448208E2888}"/>
              </a:ext>
            </a:extLst>
          </p:cNvPr>
          <p:cNvSpPr>
            <a:spLocks noChangeArrowheads="1"/>
          </p:cNvSpPr>
          <p:nvPr/>
        </p:nvSpPr>
        <p:spPr bwMode="auto">
          <a:xfrm rot="259663">
            <a:off x="-3124200" y="4343400"/>
            <a:ext cx="13792200" cy="3733800"/>
          </a:xfrm>
          <a:prstGeom prst="ellipse">
            <a:avLst/>
          </a:prstGeom>
          <a:solidFill>
            <a:srgbClr val="00CC00"/>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4275" name="Group 3">
            <a:extLst>
              <a:ext uri="{FF2B5EF4-FFF2-40B4-BE49-F238E27FC236}">
                <a16:creationId xmlns:a16="http://schemas.microsoft.com/office/drawing/2014/main" id="{96763E42-43CB-4B96-8D72-3FE70EDB6C31}"/>
              </a:ext>
            </a:extLst>
          </p:cNvPr>
          <p:cNvGrpSpPr>
            <a:grpSpLocks/>
          </p:cNvGrpSpPr>
          <p:nvPr/>
        </p:nvGrpSpPr>
        <p:grpSpPr bwMode="auto">
          <a:xfrm>
            <a:off x="152400" y="1828800"/>
            <a:ext cx="6705600" cy="4800600"/>
            <a:chOff x="418" y="672"/>
            <a:chExt cx="2957" cy="2557"/>
          </a:xfrm>
        </p:grpSpPr>
        <p:sp>
          <p:nvSpPr>
            <p:cNvPr id="54276" name="AutoShape 4">
              <a:extLst>
                <a:ext uri="{FF2B5EF4-FFF2-40B4-BE49-F238E27FC236}">
                  <a16:creationId xmlns:a16="http://schemas.microsoft.com/office/drawing/2014/main" id="{9FE8EB9A-66B8-476C-998C-E89625531CD4}"/>
                </a:ext>
              </a:extLst>
            </p:cNvPr>
            <p:cNvSpPr>
              <a:spLocks noChangeAspect="1" noChangeArrowheads="1" noTextEdit="1"/>
            </p:cNvSpPr>
            <p:nvPr/>
          </p:nvSpPr>
          <p:spPr bwMode="auto">
            <a:xfrm>
              <a:off x="432" y="672"/>
              <a:ext cx="2943" cy="2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4277" name="Freeform 5">
              <a:extLst>
                <a:ext uri="{FF2B5EF4-FFF2-40B4-BE49-F238E27FC236}">
                  <a16:creationId xmlns:a16="http://schemas.microsoft.com/office/drawing/2014/main" id="{E5376AF1-5F79-4A22-9B8F-6A3436961D8F}"/>
                </a:ext>
              </a:extLst>
            </p:cNvPr>
            <p:cNvSpPr>
              <a:spLocks/>
            </p:cNvSpPr>
            <p:nvPr/>
          </p:nvSpPr>
          <p:spPr bwMode="auto">
            <a:xfrm>
              <a:off x="748" y="1947"/>
              <a:ext cx="2050" cy="179"/>
            </a:xfrm>
            <a:custGeom>
              <a:avLst/>
              <a:gdLst>
                <a:gd name="T0" fmla="*/ 4100 w 4100"/>
                <a:gd name="T1" fmla="*/ 0 h 359"/>
                <a:gd name="T2" fmla="*/ 4098 w 4100"/>
                <a:gd name="T3" fmla="*/ 39 h 359"/>
                <a:gd name="T4" fmla="*/ 4096 w 4100"/>
                <a:gd name="T5" fmla="*/ 84 h 359"/>
                <a:gd name="T6" fmla="*/ 4094 w 4100"/>
                <a:gd name="T7" fmla="*/ 132 h 359"/>
                <a:gd name="T8" fmla="*/ 4094 w 4100"/>
                <a:gd name="T9" fmla="*/ 183 h 359"/>
                <a:gd name="T10" fmla="*/ 4090 w 4100"/>
                <a:gd name="T11" fmla="*/ 231 h 359"/>
                <a:gd name="T12" fmla="*/ 4088 w 4100"/>
                <a:gd name="T13" fmla="*/ 280 h 359"/>
                <a:gd name="T14" fmla="*/ 4088 w 4100"/>
                <a:gd name="T15" fmla="*/ 322 h 359"/>
                <a:gd name="T16" fmla="*/ 4088 w 4100"/>
                <a:gd name="T17" fmla="*/ 359 h 359"/>
                <a:gd name="T18" fmla="*/ 3805 w 4100"/>
                <a:gd name="T19" fmla="*/ 351 h 359"/>
                <a:gd name="T20" fmla="*/ 3363 w 4100"/>
                <a:gd name="T21" fmla="*/ 347 h 359"/>
                <a:gd name="T22" fmla="*/ 2805 w 4100"/>
                <a:gd name="T23" fmla="*/ 344 h 359"/>
                <a:gd name="T24" fmla="*/ 2184 w 4100"/>
                <a:gd name="T25" fmla="*/ 342 h 359"/>
                <a:gd name="T26" fmla="*/ 1542 w 4100"/>
                <a:gd name="T27" fmla="*/ 336 h 359"/>
                <a:gd name="T28" fmla="*/ 933 w 4100"/>
                <a:gd name="T29" fmla="*/ 328 h 359"/>
                <a:gd name="T30" fmla="*/ 402 w 4100"/>
                <a:gd name="T31" fmla="*/ 316 h 359"/>
                <a:gd name="T32" fmla="*/ 0 w 4100"/>
                <a:gd name="T33" fmla="*/ 299 h 359"/>
                <a:gd name="T34" fmla="*/ 0 w 4100"/>
                <a:gd name="T35" fmla="*/ 266 h 359"/>
                <a:gd name="T36" fmla="*/ 0 w 4100"/>
                <a:gd name="T37" fmla="*/ 233 h 359"/>
                <a:gd name="T38" fmla="*/ 0 w 4100"/>
                <a:gd name="T39" fmla="*/ 198 h 359"/>
                <a:gd name="T40" fmla="*/ 0 w 4100"/>
                <a:gd name="T41" fmla="*/ 163 h 359"/>
                <a:gd name="T42" fmla="*/ 0 w 4100"/>
                <a:gd name="T43" fmla="*/ 126 h 359"/>
                <a:gd name="T44" fmla="*/ 4 w 4100"/>
                <a:gd name="T45" fmla="*/ 90 h 359"/>
                <a:gd name="T46" fmla="*/ 6 w 4100"/>
                <a:gd name="T47" fmla="*/ 51 h 359"/>
                <a:gd name="T48" fmla="*/ 12 w 4100"/>
                <a:gd name="T49" fmla="*/ 12 h 359"/>
                <a:gd name="T50" fmla="*/ 545 w 4100"/>
                <a:gd name="T51" fmla="*/ 6 h 359"/>
                <a:gd name="T52" fmla="*/ 1073 w 4100"/>
                <a:gd name="T53" fmla="*/ 6 h 359"/>
                <a:gd name="T54" fmla="*/ 1591 w 4100"/>
                <a:gd name="T55" fmla="*/ 6 h 359"/>
                <a:gd name="T56" fmla="*/ 2104 w 4100"/>
                <a:gd name="T57" fmla="*/ 6 h 359"/>
                <a:gd name="T58" fmla="*/ 2611 w 4100"/>
                <a:gd name="T59" fmla="*/ 4 h 359"/>
                <a:gd name="T60" fmla="*/ 3111 w 4100"/>
                <a:gd name="T61" fmla="*/ 4 h 359"/>
                <a:gd name="T62" fmla="*/ 3606 w 4100"/>
                <a:gd name="T63" fmla="*/ 2 h 359"/>
                <a:gd name="T64" fmla="*/ 4100 w 4100"/>
                <a:gd name="T65" fmla="*/ 0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100" h="359">
                  <a:moveTo>
                    <a:pt x="4100" y="0"/>
                  </a:moveTo>
                  <a:lnTo>
                    <a:pt x="4098" y="39"/>
                  </a:lnTo>
                  <a:lnTo>
                    <a:pt x="4096" y="84"/>
                  </a:lnTo>
                  <a:lnTo>
                    <a:pt x="4094" y="132"/>
                  </a:lnTo>
                  <a:lnTo>
                    <a:pt x="4094" y="183"/>
                  </a:lnTo>
                  <a:lnTo>
                    <a:pt x="4090" y="231"/>
                  </a:lnTo>
                  <a:lnTo>
                    <a:pt x="4088" y="280"/>
                  </a:lnTo>
                  <a:lnTo>
                    <a:pt x="4088" y="322"/>
                  </a:lnTo>
                  <a:lnTo>
                    <a:pt x="4088" y="359"/>
                  </a:lnTo>
                  <a:lnTo>
                    <a:pt x="3805" y="351"/>
                  </a:lnTo>
                  <a:lnTo>
                    <a:pt x="3363" y="347"/>
                  </a:lnTo>
                  <a:lnTo>
                    <a:pt x="2805" y="344"/>
                  </a:lnTo>
                  <a:lnTo>
                    <a:pt x="2184" y="342"/>
                  </a:lnTo>
                  <a:lnTo>
                    <a:pt x="1542" y="336"/>
                  </a:lnTo>
                  <a:lnTo>
                    <a:pt x="933" y="328"/>
                  </a:lnTo>
                  <a:lnTo>
                    <a:pt x="402" y="316"/>
                  </a:lnTo>
                  <a:lnTo>
                    <a:pt x="0" y="299"/>
                  </a:lnTo>
                  <a:lnTo>
                    <a:pt x="0" y="266"/>
                  </a:lnTo>
                  <a:lnTo>
                    <a:pt x="0" y="233"/>
                  </a:lnTo>
                  <a:lnTo>
                    <a:pt x="0" y="198"/>
                  </a:lnTo>
                  <a:lnTo>
                    <a:pt x="0" y="163"/>
                  </a:lnTo>
                  <a:lnTo>
                    <a:pt x="0" y="126"/>
                  </a:lnTo>
                  <a:lnTo>
                    <a:pt x="4" y="90"/>
                  </a:lnTo>
                  <a:lnTo>
                    <a:pt x="6" y="51"/>
                  </a:lnTo>
                  <a:lnTo>
                    <a:pt x="12" y="12"/>
                  </a:lnTo>
                  <a:lnTo>
                    <a:pt x="545" y="6"/>
                  </a:lnTo>
                  <a:lnTo>
                    <a:pt x="1073" y="6"/>
                  </a:lnTo>
                  <a:lnTo>
                    <a:pt x="1591" y="6"/>
                  </a:lnTo>
                  <a:lnTo>
                    <a:pt x="2104" y="6"/>
                  </a:lnTo>
                  <a:lnTo>
                    <a:pt x="2611" y="4"/>
                  </a:lnTo>
                  <a:lnTo>
                    <a:pt x="3111" y="4"/>
                  </a:lnTo>
                  <a:lnTo>
                    <a:pt x="3606" y="2"/>
                  </a:lnTo>
                  <a:lnTo>
                    <a:pt x="4100" y="0"/>
                  </a:lnTo>
                  <a:close/>
                </a:path>
              </a:pathLst>
            </a:custGeom>
            <a:solidFill>
              <a:srgbClr val="3F72F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78" name="Freeform 6">
              <a:extLst>
                <a:ext uri="{FF2B5EF4-FFF2-40B4-BE49-F238E27FC236}">
                  <a16:creationId xmlns:a16="http://schemas.microsoft.com/office/drawing/2014/main" id="{27DCC04E-9381-45E8-BB51-6FE9E7505ED6}"/>
                </a:ext>
              </a:extLst>
            </p:cNvPr>
            <p:cNvSpPr>
              <a:spLocks/>
            </p:cNvSpPr>
            <p:nvPr/>
          </p:nvSpPr>
          <p:spPr bwMode="auto">
            <a:xfrm>
              <a:off x="418" y="1054"/>
              <a:ext cx="2926" cy="1602"/>
            </a:xfrm>
            <a:custGeom>
              <a:avLst/>
              <a:gdLst>
                <a:gd name="T0" fmla="*/ 3031 w 5851"/>
                <a:gd name="T1" fmla="*/ 95 h 3205"/>
                <a:gd name="T2" fmla="*/ 3306 w 5851"/>
                <a:gd name="T3" fmla="*/ 248 h 3205"/>
                <a:gd name="T4" fmla="*/ 3584 w 5851"/>
                <a:gd name="T5" fmla="*/ 407 h 3205"/>
                <a:gd name="T6" fmla="*/ 3795 w 5851"/>
                <a:gd name="T7" fmla="*/ 644 h 3205"/>
                <a:gd name="T8" fmla="*/ 3997 w 5851"/>
                <a:gd name="T9" fmla="*/ 888 h 3205"/>
                <a:gd name="T10" fmla="*/ 4111 w 5851"/>
                <a:gd name="T11" fmla="*/ 1095 h 3205"/>
                <a:gd name="T12" fmla="*/ 4334 w 5851"/>
                <a:gd name="T13" fmla="*/ 1109 h 3205"/>
                <a:gd name="T14" fmla="*/ 4521 w 5851"/>
                <a:gd name="T15" fmla="*/ 1206 h 3205"/>
                <a:gd name="T16" fmla="*/ 4689 w 5851"/>
                <a:gd name="T17" fmla="*/ 1248 h 3205"/>
                <a:gd name="T18" fmla="*/ 4852 w 5851"/>
                <a:gd name="T19" fmla="*/ 1316 h 3205"/>
                <a:gd name="T20" fmla="*/ 5023 w 5851"/>
                <a:gd name="T21" fmla="*/ 1390 h 3205"/>
                <a:gd name="T22" fmla="*/ 5331 w 5851"/>
                <a:gd name="T23" fmla="*/ 1739 h 3205"/>
                <a:gd name="T24" fmla="*/ 5684 w 5851"/>
                <a:gd name="T25" fmla="*/ 2047 h 3205"/>
                <a:gd name="T26" fmla="*/ 5810 w 5851"/>
                <a:gd name="T27" fmla="*/ 2373 h 3205"/>
                <a:gd name="T28" fmla="*/ 5661 w 5851"/>
                <a:gd name="T29" fmla="*/ 2588 h 3205"/>
                <a:gd name="T30" fmla="*/ 5459 w 5851"/>
                <a:gd name="T31" fmla="*/ 2720 h 3205"/>
                <a:gd name="T32" fmla="*/ 5314 w 5851"/>
                <a:gd name="T33" fmla="*/ 2681 h 3205"/>
                <a:gd name="T34" fmla="*/ 5211 w 5851"/>
                <a:gd name="T35" fmla="*/ 2737 h 3205"/>
                <a:gd name="T36" fmla="*/ 5097 w 5851"/>
                <a:gd name="T37" fmla="*/ 2720 h 3205"/>
                <a:gd name="T38" fmla="*/ 4937 w 5851"/>
                <a:gd name="T39" fmla="*/ 2689 h 3205"/>
                <a:gd name="T40" fmla="*/ 4777 w 5851"/>
                <a:gd name="T41" fmla="*/ 2722 h 3205"/>
                <a:gd name="T42" fmla="*/ 4606 w 5851"/>
                <a:gd name="T43" fmla="*/ 2726 h 3205"/>
                <a:gd name="T44" fmla="*/ 4439 w 5851"/>
                <a:gd name="T45" fmla="*/ 2784 h 3205"/>
                <a:gd name="T46" fmla="*/ 4266 w 5851"/>
                <a:gd name="T47" fmla="*/ 2834 h 3205"/>
                <a:gd name="T48" fmla="*/ 3960 w 5851"/>
                <a:gd name="T49" fmla="*/ 2923 h 3205"/>
                <a:gd name="T50" fmla="*/ 3646 w 5851"/>
                <a:gd name="T51" fmla="*/ 3135 h 3205"/>
                <a:gd name="T52" fmla="*/ 3274 w 5851"/>
                <a:gd name="T53" fmla="*/ 3187 h 3205"/>
                <a:gd name="T54" fmla="*/ 3014 w 5851"/>
                <a:gd name="T55" fmla="*/ 3098 h 3205"/>
                <a:gd name="T56" fmla="*/ 2750 w 5851"/>
                <a:gd name="T57" fmla="*/ 3042 h 3205"/>
                <a:gd name="T58" fmla="*/ 2515 w 5851"/>
                <a:gd name="T59" fmla="*/ 3139 h 3205"/>
                <a:gd name="T60" fmla="*/ 2312 w 5851"/>
                <a:gd name="T61" fmla="*/ 3197 h 3205"/>
                <a:gd name="T62" fmla="*/ 2079 w 5851"/>
                <a:gd name="T63" fmla="*/ 3170 h 3205"/>
                <a:gd name="T64" fmla="*/ 1897 w 5851"/>
                <a:gd name="T65" fmla="*/ 3152 h 3205"/>
                <a:gd name="T66" fmla="*/ 1714 w 5851"/>
                <a:gd name="T67" fmla="*/ 3112 h 3205"/>
                <a:gd name="T68" fmla="*/ 1557 w 5851"/>
                <a:gd name="T69" fmla="*/ 3020 h 3205"/>
                <a:gd name="T70" fmla="*/ 1342 w 5851"/>
                <a:gd name="T71" fmla="*/ 3005 h 3205"/>
                <a:gd name="T72" fmla="*/ 1171 w 5851"/>
                <a:gd name="T73" fmla="*/ 2881 h 3205"/>
                <a:gd name="T74" fmla="*/ 1020 w 5851"/>
                <a:gd name="T75" fmla="*/ 2763 h 3205"/>
                <a:gd name="T76" fmla="*/ 919 w 5851"/>
                <a:gd name="T77" fmla="*/ 2652 h 3205"/>
                <a:gd name="T78" fmla="*/ 805 w 5851"/>
                <a:gd name="T79" fmla="*/ 2575 h 3205"/>
                <a:gd name="T80" fmla="*/ 665 w 5851"/>
                <a:gd name="T81" fmla="*/ 2493 h 3205"/>
                <a:gd name="T82" fmla="*/ 498 w 5851"/>
                <a:gd name="T83" fmla="*/ 2445 h 3205"/>
                <a:gd name="T84" fmla="*/ 335 w 5851"/>
                <a:gd name="T85" fmla="*/ 2385 h 3205"/>
                <a:gd name="T86" fmla="*/ 190 w 5851"/>
                <a:gd name="T87" fmla="*/ 2218 h 3205"/>
                <a:gd name="T88" fmla="*/ 50 w 5851"/>
                <a:gd name="T89" fmla="*/ 2053 h 3205"/>
                <a:gd name="T90" fmla="*/ 27 w 5851"/>
                <a:gd name="T91" fmla="*/ 1890 h 3205"/>
                <a:gd name="T92" fmla="*/ 107 w 5851"/>
                <a:gd name="T93" fmla="*/ 1772 h 3205"/>
                <a:gd name="T94" fmla="*/ 145 w 5851"/>
                <a:gd name="T95" fmla="*/ 1646 h 3205"/>
                <a:gd name="T96" fmla="*/ 283 w 5851"/>
                <a:gd name="T97" fmla="*/ 1440 h 3205"/>
                <a:gd name="T98" fmla="*/ 601 w 5851"/>
                <a:gd name="T99" fmla="*/ 1062 h 3205"/>
                <a:gd name="T100" fmla="*/ 886 w 5851"/>
                <a:gd name="T101" fmla="*/ 671 h 3205"/>
                <a:gd name="T102" fmla="*/ 1030 w 5851"/>
                <a:gd name="T103" fmla="*/ 444 h 3205"/>
                <a:gd name="T104" fmla="*/ 1156 w 5851"/>
                <a:gd name="T105" fmla="*/ 343 h 3205"/>
                <a:gd name="T106" fmla="*/ 1319 w 5851"/>
                <a:gd name="T107" fmla="*/ 298 h 3205"/>
                <a:gd name="T108" fmla="*/ 1522 w 5851"/>
                <a:gd name="T109" fmla="*/ 180 h 3205"/>
                <a:gd name="T110" fmla="*/ 1763 w 5851"/>
                <a:gd name="T111" fmla="*/ 209 h 3205"/>
                <a:gd name="T112" fmla="*/ 1968 w 5851"/>
                <a:gd name="T113" fmla="*/ 233 h 3205"/>
                <a:gd name="T114" fmla="*/ 2114 w 5851"/>
                <a:gd name="T115" fmla="*/ 83 h 3205"/>
                <a:gd name="T116" fmla="*/ 2292 w 5851"/>
                <a:gd name="T117" fmla="*/ 0 h 3205"/>
                <a:gd name="T118" fmla="*/ 2476 w 5851"/>
                <a:gd name="T119" fmla="*/ 43 h 3205"/>
                <a:gd name="T120" fmla="*/ 2647 w 5851"/>
                <a:gd name="T121" fmla="*/ 37 h 3205"/>
                <a:gd name="T122" fmla="*/ 2841 w 5851"/>
                <a:gd name="T123" fmla="*/ 35 h 3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851" h="3205">
                  <a:moveTo>
                    <a:pt x="2841" y="35"/>
                  </a:moveTo>
                  <a:lnTo>
                    <a:pt x="2936" y="58"/>
                  </a:lnTo>
                  <a:lnTo>
                    <a:pt x="3031" y="95"/>
                  </a:lnTo>
                  <a:lnTo>
                    <a:pt x="3124" y="141"/>
                  </a:lnTo>
                  <a:lnTo>
                    <a:pt x="3217" y="194"/>
                  </a:lnTo>
                  <a:lnTo>
                    <a:pt x="3306" y="248"/>
                  </a:lnTo>
                  <a:lnTo>
                    <a:pt x="3398" y="304"/>
                  </a:lnTo>
                  <a:lnTo>
                    <a:pt x="3489" y="357"/>
                  </a:lnTo>
                  <a:lnTo>
                    <a:pt x="3584" y="407"/>
                  </a:lnTo>
                  <a:lnTo>
                    <a:pt x="3644" y="490"/>
                  </a:lnTo>
                  <a:lnTo>
                    <a:pt x="3718" y="570"/>
                  </a:lnTo>
                  <a:lnTo>
                    <a:pt x="3795" y="644"/>
                  </a:lnTo>
                  <a:lnTo>
                    <a:pt x="3875" y="721"/>
                  </a:lnTo>
                  <a:lnTo>
                    <a:pt x="3943" y="799"/>
                  </a:lnTo>
                  <a:lnTo>
                    <a:pt x="3997" y="888"/>
                  </a:lnTo>
                  <a:lnTo>
                    <a:pt x="4032" y="987"/>
                  </a:lnTo>
                  <a:lnTo>
                    <a:pt x="4040" y="1101"/>
                  </a:lnTo>
                  <a:lnTo>
                    <a:pt x="4111" y="1095"/>
                  </a:lnTo>
                  <a:lnTo>
                    <a:pt x="4187" y="1095"/>
                  </a:lnTo>
                  <a:lnTo>
                    <a:pt x="4261" y="1097"/>
                  </a:lnTo>
                  <a:lnTo>
                    <a:pt x="4334" y="1109"/>
                  </a:lnTo>
                  <a:lnTo>
                    <a:pt x="4402" y="1128"/>
                  </a:lnTo>
                  <a:lnTo>
                    <a:pt x="4464" y="1159"/>
                  </a:lnTo>
                  <a:lnTo>
                    <a:pt x="4521" y="1206"/>
                  </a:lnTo>
                  <a:lnTo>
                    <a:pt x="4567" y="1270"/>
                  </a:lnTo>
                  <a:lnTo>
                    <a:pt x="4629" y="1248"/>
                  </a:lnTo>
                  <a:lnTo>
                    <a:pt x="4689" y="1248"/>
                  </a:lnTo>
                  <a:lnTo>
                    <a:pt x="4744" y="1262"/>
                  </a:lnTo>
                  <a:lnTo>
                    <a:pt x="4800" y="1289"/>
                  </a:lnTo>
                  <a:lnTo>
                    <a:pt x="4852" y="1316"/>
                  </a:lnTo>
                  <a:lnTo>
                    <a:pt x="4905" y="1347"/>
                  </a:lnTo>
                  <a:lnTo>
                    <a:pt x="4961" y="1372"/>
                  </a:lnTo>
                  <a:lnTo>
                    <a:pt x="5023" y="1390"/>
                  </a:lnTo>
                  <a:lnTo>
                    <a:pt x="5110" y="1520"/>
                  </a:lnTo>
                  <a:lnTo>
                    <a:pt x="5215" y="1634"/>
                  </a:lnTo>
                  <a:lnTo>
                    <a:pt x="5331" y="1739"/>
                  </a:lnTo>
                  <a:lnTo>
                    <a:pt x="5455" y="1840"/>
                  </a:lnTo>
                  <a:lnTo>
                    <a:pt x="5572" y="1941"/>
                  </a:lnTo>
                  <a:lnTo>
                    <a:pt x="5684" y="2047"/>
                  </a:lnTo>
                  <a:lnTo>
                    <a:pt x="5777" y="2165"/>
                  </a:lnTo>
                  <a:lnTo>
                    <a:pt x="5851" y="2301"/>
                  </a:lnTo>
                  <a:lnTo>
                    <a:pt x="5810" y="2373"/>
                  </a:lnTo>
                  <a:lnTo>
                    <a:pt x="5768" y="2448"/>
                  </a:lnTo>
                  <a:lnTo>
                    <a:pt x="5715" y="2520"/>
                  </a:lnTo>
                  <a:lnTo>
                    <a:pt x="5661" y="2588"/>
                  </a:lnTo>
                  <a:lnTo>
                    <a:pt x="5599" y="2644"/>
                  </a:lnTo>
                  <a:lnTo>
                    <a:pt x="5533" y="2691"/>
                  </a:lnTo>
                  <a:lnTo>
                    <a:pt x="5459" y="2720"/>
                  </a:lnTo>
                  <a:lnTo>
                    <a:pt x="5384" y="2732"/>
                  </a:lnTo>
                  <a:lnTo>
                    <a:pt x="5347" y="2691"/>
                  </a:lnTo>
                  <a:lnTo>
                    <a:pt x="5314" y="2681"/>
                  </a:lnTo>
                  <a:lnTo>
                    <a:pt x="5279" y="2693"/>
                  </a:lnTo>
                  <a:lnTo>
                    <a:pt x="5248" y="2716"/>
                  </a:lnTo>
                  <a:lnTo>
                    <a:pt x="5211" y="2737"/>
                  </a:lnTo>
                  <a:lnTo>
                    <a:pt x="5176" y="2755"/>
                  </a:lnTo>
                  <a:lnTo>
                    <a:pt x="5137" y="2751"/>
                  </a:lnTo>
                  <a:lnTo>
                    <a:pt x="5097" y="2720"/>
                  </a:lnTo>
                  <a:lnTo>
                    <a:pt x="5044" y="2695"/>
                  </a:lnTo>
                  <a:lnTo>
                    <a:pt x="4992" y="2687"/>
                  </a:lnTo>
                  <a:lnTo>
                    <a:pt x="4937" y="2689"/>
                  </a:lnTo>
                  <a:lnTo>
                    <a:pt x="4885" y="2699"/>
                  </a:lnTo>
                  <a:lnTo>
                    <a:pt x="4831" y="2710"/>
                  </a:lnTo>
                  <a:lnTo>
                    <a:pt x="4777" y="2722"/>
                  </a:lnTo>
                  <a:lnTo>
                    <a:pt x="4724" y="2730"/>
                  </a:lnTo>
                  <a:lnTo>
                    <a:pt x="4676" y="2732"/>
                  </a:lnTo>
                  <a:lnTo>
                    <a:pt x="4606" y="2726"/>
                  </a:lnTo>
                  <a:lnTo>
                    <a:pt x="4548" y="2737"/>
                  </a:lnTo>
                  <a:lnTo>
                    <a:pt x="4491" y="2757"/>
                  </a:lnTo>
                  <a:lnTo>
                    <a:pt x="4439" y="2784"/>
                  </a:lnTo>
                  <a:lnTo>
                    <a:pt x="4385" y="2807"/>
                  </a:lnTo>
                  <a:lnTo>
                    <a:pt x="4329" y="2827"/>
                  </a:lnTo>
                  <a:lnTo>
                    <a:pt x="4266" y="2834"/>
                  </a:lnTo>
                  <a:lnTo>
                    <a:pt x="4197" y="2828"/>
                  </a:lnTo>
                  <a:lnTo>
                    <a:pt x="4073" y="2863"/>
                  </a:lnTo>
                  <a:lnTo>
                    <a:pt x="3960" y="2923"/>
                  </a:lnTo>
                  <a:lnTo>
                    <a:pt x="3853" y="2995"/>
                  </a:lnTo>
                  <a:lnTo>
                    <a:pt x="3753" y="3071"/>
                  </a:lnTo>
                  <a:lnTo>
                    <a:pt x="3646" y="3135"/>
                  </a:lnTo>
                  <a:lnTo>
                    <a:pt x="3535" y="3183"/>
                  </a:lnTo>
                  <a:lnTo>
                    <a:pt x="3411" y="3205"/>
                  </a:lnTo>
                  <a:lnTo>
                    <a:pt x="3274" y="3187"/>
                  </a:lnTo>
                  <a:lnTo>
                    <a:pt x="3186" y="3160"/>
                  </a:lnTo>
                  <a:lnTo>
                    <a:pt x="3101" y="3129"/>
                  </a:lnTo>
                  <a:lnTo>
                    <a:pt x="3014" y="3098"/>
                  </a:lnTo>
                  <a:lnTo>
                    <a:pt x="2928" y="3073"/>
                  </a:lnTo>
                  <a:lnTo>
                    <a:pt x="2839" y="3051"/>
                  </a:lnTo>
                  <a:lnTo>
                    <a:pt x="2750" y="3042"/>
                  </a:lnTo>
                  <a:lnTo>
                    <a:pt x="2657" y="3046"/>
                  </a:lnTo>
                  <a:lnTo>
                    <a:pt x="2566" y="3069"/>
                  </a:lnTo>
                  <a:lnTo>
                    <a:pt x="2515" y="3139"/>
                  </a:lnTo>
                  <a:lnTo>
                    <a:pt x="2455" y="3179"/>
                  </a:lnTo>
                  <a:lnTo>
                    <a:pt x="2385" y="3195"/>
                  </a:lnTo>
                  <a:lnTo>
                    <a:pt x="2312" y="3197"/>
                  </a:lnTo>
                  <a:lnTo>
                    <a:pt x="2232" y="3187"/>
                  </a:lnTo>
                  <a:lnTo>
                    <a:pt x="2153" y="3177"/>
                  </a:lnTo>
                  <a:lnTo>
                    <a:pt x="2079" y="3170"/>
                  </a:lnTo>
                  <a:lnTo>
                    <a:pt x="2013" y="3176"/>
                  </a:lnTo>
                  <a:lnTo>
                    <a:pt x="1955" y="3162"/>
                  </a:lnTo>
                  <a:lnTo>
                    <a:pt x="1897" y="3152"/>
                  </a:lnTo>
                  <a:lnTo>
                    <a:pt x="1834" y="3141"/>
                  </a:lnTo>
                  <a:lnTo>
                    <a:pt x="1776" y="3129"/>
                  </a:lnTo>
                  <a:lnTo>
                    <a:pt x="1714" y="3112"/>
                  </a:lnTo>
                  <a:lnTo>
                    <a:pt x="1658" y="3088"/>
                  </a:lnTo>
                  <a:lnTo>
                    <a:pt x="1604" y="3059"/>
                  </a:lnTo>
                  <a:lnTo>
                    <a:pt x="1557" y="3020"/>
                  </a:lnTo>
                  <a:lnTo>
                    <a:pt x="1478" y="3034"/>
                  </a:lnTo>
                  <a:lnTo>
                    <a:pt x="1408" y="3028"/>
                  </a:lnTo>
                  <a:lnTo>
                    <a:pt x="1342" y="3005"/>
                  </a:lnTo>
                  <a:lnTo>
                    <a:pt x="1284" y="2972"/>
                  </a:lnTo>
                  <a:lnTo>
                    <a:pt x="1226" y="2927"/>
                  </a:lnTo>
                  <a:lnTo>
                    <a:pt x="1171" y="2881"/>
                  </a:lnTo>
                  <a:lnTo>
                    <a:pt x="1119" y="2834"/>
                  </a:lnTo>
                  <a:lnTo>
                    <a:pt x="1067" y="2792"/>
                  </a:lnTo>
                  <a:lnTo>
                    <a:pt x="1020" y="2763"/>
                  </a:lnTo>
                  <a:lnTo>
                    <a:pt x="983" y="2728"/>
                  </a:lnTo>
                  <a:lnTo>
                    <a:pt x="948" y="2689"/>
                  </a:lnTo>
                  <a:lnTo>
                    <a:pt x="919" y="2652"/>
                  </a:lnTo>
                  <a:lnTo>
                    <a:pt x="884" y="2617"/>
                  </a:lnTo>
                  <a:lnTo>
                    <a:pt x="849" y="2590"/>
                  </a:lnTo>
                  <a:lnTo>
                    <a:pt x="805" y="2575"/>
                  </a:lnTo>
                  <a:lnTo>
                    <a:pt x="754" y="2576"/>
                  </a:lnTo>
                  <a:lnTo>
                    <a:pt x="712" y="2526"/>
                  </a:lnTo>
                  <a:lnTo>
                    <a:pt x="665" y="2493"/>
                  </a:lnTo>
                  <a:lnTo>
                    <a:pt x="613" y="2472"/>
                  </a:lnTo>
                  <a:lnTo>
                    <a:pt x="558" y="2458"/>
                  </a:lnTo>
                  <a:lnTo>
                    <a:pt x="498" y="2445"/>
                  </a:lnTo>
                  <a:lnTo>
                    <a:pt x="442" y="2433"/>
                  </a:lnTo>
                  <a:lnTo>
                    <a:pt x="386" y="2412"/>
                  </a:lnTo>
                  <a:lnTo>
                    <a:pt x="335" y="2385"/>
                  </a:lnTo>
                  <a:lnTo>
                    <a:pt x="291" y="2326"/>
                  </a:lnTo>
                  <a:lnTo>
                    <a:pt x="240" y="2272"/>
                  </a:lnTo>
                  <a:lnTo>
                    <a:pt x="190" y="2218"/>
                  </a:lnTo>
                  <a:lnTo>
                    <a:pt x="139" y="2165"/>
                  </a:lnTo>
                  <a:lnTo>
                    <a:pt x="91" y="2109"/>
                  </a:lnTo>
                  <a:lnTo>
                    <a:pt x="50" y="2053"/>
                  </a:lnTo>
                  <a:lnTo>
                    <a:pt x="19" y="1993"/>
                  </a:lnTo>
                  <a:lnTo>
                    <a:pt x="0" y="1929"/>
                  </a:lnTo>
                  <a:lnTo>
                    <a:pt x="27" y="1890"/>
                  </a:lnTo>
                  <a:lnTo>
                    <a:pt x="54" y="1851"/>
                  </a:lnTo>
                  <a:lnTo>
                    <a:pt x="81" y="1811"/>
                  </a:lnTo>
                  <a:lnTo>
                    <a:pt x="107" y="1772"/>
                  </a:lnTo>
                  <a:lnTo>
                    <a:pt x="124" y="1729"/>
                  </a:lnTo>
                  <a:lnTo>
                    <a:pt x="139" y="1687"/>
                  </a:lnTo>
                  <a:lnTo>
                    <a:pt x="145" y="1646"/>
                  </a:lnTo>
                  <a:lnTo>
                    <a:pt x="143" y="1605"/>
                  </a:lnTo>
                  <a:lnTo>
                    <a:pt x="203" y="1594"/>
                  </a:lnTo>
                  <a:lnTo>
                    <a:pt x="283" y="1440"/>
                  </a:lnTo>
                  <a:lnTo>
                    <a:pt x="382" y="1305"/>
                  </a:lnTo>
                  <a:lnTo>
                    <a:pt x="489" y="1181"/>
                  </a:lnTo>
                  <a:lnTo>
                    <a:pt x="601" y="1062"/>
                  </a:lnTo>
                  <a:lnTo>
                    <a:pt x="708" y="940"/>
                  </a:lnTo>
                  <a:lnTo>
                    <a:pt x="805" y="812"/>
                  </a:lnTo>
                  <a:lnTo>
                    <a:pt x="886" y="671"/>
                  </a:lnTo>
                  <a:lnTo>
                    <a:pt x="946" y="514"/>
                  </a:lnTo>
                  <a:lnTo>
                    <a:pt x="987" y="479"/>
                  </a:lnTo>
                  <a:lnTo>
                    <a:pt x="1030" y="444"/>
                  </a:lnTo>
                  <a:lnTo>
                    <a:pt x="1070" y="407"/>
                  </a:lnTo>
                  <a:lnTo>
                    <a:pt x="1113" y="374"/>
                  </a:lnTo>
                  <a:lnTo>
                    <a:pt x="1156" y="343"/>
                  </a:lnTo>
                  <a:lnTo>
                    <a:pt x="1204" y="320"/>
                  </a:lnTo>
                  <a:lnTo>
                    <a:pt x="1259" y="302"/>
                  </a:lnTo>
                  <a:lnTo>
                    <a:pt x="1319" y="298"/>
                  </a:lnTo>
                  <a:lnTo>
                    <a:pt x="1381" y="236"/>
                  </a:lnTo>
                  <a:lnTo>
                    <a:pt x="1449" y="200"/>
                  </a:lnTo>
                  <a:lnTo>
                    <a:pt x="1522" y="180"/>
                  </a:lnTo>
                  <a:lnTo>
                    <a:pt x="1604" y="180"/>
                  </a:lnTo>
                  <a:lnTo>
                    <a:pt x="1683" y="188"/>
                  </a:lnTo>
                  <a:lnTo>
                    <a:pt x="1763" y="209"/>
                  </a:lnTo>
                  <a:lnTo>
                    <a:pt x="1842" y="234"/>
                  </a:lnTo>
                  <a:lnTo>
                    <a:pt x="1918" y="264"/>
                  </a:lnTo>
                  <a:lnTo>
                    <a:pt x="1968" y="233"/>
                  </a:lnTo>
                  <a:lnTo>
                    <a:pt x="2017" y="188"/>
                  </a:lnTo>
                  <a:lnTo>
                    <a:pt x="2063" y="136"/>
                  </a:lnTo>
                  <a:lnTo>
                    <a:pt x="2114" y="83"/>
                  </a:lnTo>
                  <a:lnTo>
                    <a:pt x="2164" y="35"/>
                  </a:lnTo>
                  <a:lnTo>
                    <a:pt x="2224" y="6"/>
                  </a:lnTo>
                  <a:lnTo>
                    <a:pt x="2292" y="0"/>
                  </a:lnTo>
                  <a:lnTo>
                    <a:pt x="2374" y="23"/>
                  </a:lnTo>
                  <a:lnTo>
                    <a:pt x="2422" y="35"/>
                  </a:lnTo>
                  <a:lnTo>
                    <a:pt x="2476" y="43"/>
                  </a:lnTo>
                  <a:lnTo>
                    <a:pt x="2531" y="43"/>
                  </a:lnTo>
                  <a:lnTo>
                    <a:pt x="2589" y="43"/>
                  </a:lnTo>
                  <a:lnTo>
                    <a:pt x="2647" y="37"/>
                  </a:lnTo>
                  <a:lnTo>
                    <a:pt x="2709" y="33"/>
                  </a:lnTo>
                  <a:lnTo>
                    <a:pt x="2773" y="31"/>
                  </a:lnTo>
                  <a:lnTo>
                    <a:pt x="2841"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79" name="Freeform 7">
              <a:extLst>
                <a:ext uri="{FF2B5EF4-FFF2-40B4-BE49-F238E27FC236}">
                  <a16:creationId xmlns:a16="http://schemas.microsoft.com/office/drawing/2014/main" id="{23B0CFCD-0934-4AB7-AA9C-0406CBF04A33}"/>
                </a:ext>
              </a:extLst>
            </p:cNvPr>
            <p:cNvSpPr>
              <a:spLocks/>
            </p:cNvSpPr>
            <p:nvPr/>
          </p:nvSpPr>
          <p:spPr bwMode="auto">
            <a:xfrm>
              <a:off x="1419" y="1096"/>
              <a:ext cx="775" cy="341"/>
            </a:xfrm>
            <a:custGeom>
              <a:avLst/>
              <a:gdLst>
                <a:gd name="T0" fmla="*/ 803 w 1550"/>
                <a:gd name="T1" fmla="*/ 23 h 683"/>
                <a:gd name="T2" fmla="*/ 898 w 1550"/>
                <a:gd name="T3" fmla="*/ 43 h 683"/>
                <a:gd name="T4" fmla="*/ 991 w 1550"/>
                <a:gd name="T5" fmla="*/ 80 h 683"/>
                <a:gd name="T6" fmla="*/ 1079 w 1550"/>
                <a:gd name="T7" fmla="*/ 126 h 683"/>
                <a:gd name="T8" fmla="*/ 1168 w 1550"/>
                <a:gd name="T9" fmla="*/ 181 h 683"/>
                <a:gd name="T10" fmla="*/ 1253 w 1550"/>
                <a:gd name="T11" fmla="*/ 235 h 683"/>
                <a:gd name="T12" fmla="*/ 1342 w 1550"/>
                <a:gd name="T13" fmla="*/ 291 h 683"/>
                <a:gd name="T14" fmla="*/ 1430 w 1550"/>
                <a:gd name="T15" fmla="*/ 340 h 683"/>
                <a:gd name="T16" fmla="*/ 1525 w 1550"/>
                <a:gd name="T17" fmla="*/ 384 h 683"/>
                <a:gd name="T18" fmla="*/ 1534 w 1550"/>
                <a:gd name="T19" fmla="*/ 396 h 683"/>
                <a:gd name="T20" fmla="*/ 1542 w 1550"/>
                <a:gd name="T21" fmla="*/ 409 h 683"/>
                <a:gd name="T22" fmla="*/ 1548 w 1550"/>
                <a:gd name="T23" fmla="*/ 423 h 683"/>
                <a:gd name="T24" fmla="*/ 1550 w 1550"/>
                <a:gd name="T25" fmla="*/ 436 h 683"/>
                <a:gd name="T26" fmla="*/ 1548 w 1550"/>
                <a:gd name="T27" fmla="*/ 448 h 683"/>
                <a:gd name="T28" fmla="*/ 1542 w 1550"/>
                <a:gd name="T29" fmla="*/ 464 h 683"/>
                <a:gd name="T30" fmla="*/ 1534 w 1550"/>
                <a:gd name="T31" fmla="*/ 475 h 683"/>
                <a:gd name="T32" fmla="*/ 1525 w 1550"/>
                <a:gd name="T33" fmla="*/ 491 h 683"/>
                <a:gd name="T34" fmla="*/ 1457 w 1550"/>
                <a:gd name="T35" fmla="*/ 500 h 683"/>
                <a:gd name="T36" fmla="*/ 1393 w 1550"/>
                <a:gd name="T37" fmla="*/ 516 h 683"/>
                <a:gd name="T38" fmla="*/ 1329 w 1550"/>
                <a:gd name="T39" fmla="*/ 531 h 683"/>
                <a:gd name="T40" fmla="*/ 1267 w 1550"/>
                <a:gd name="T41" fmla="*/ 547 h 683"/>
                <a:gd name="T42" fmla="*/ 1203 w 1550"/>
                <a:gd name="T43" fmla="*/ 561 h 683"/>
                <a:gd name="T44" fmla="*/ 1143 w 1550"/>
                <a:gd name="T45" fmla="*/ 574 h 683"/>
                <a:gd name="T46" fmla="*/ 1081 w 1550"/>
                <a:gd name="T47" fmla="*/ 584 h 683"/>
                <a:gd name="T48" fmla="*/ 1020 w 1550"/>
                <a:gd name="T49" fmla="*/ 588 h 683"/>
                <a:gd name="T50" fmla="*/ 991 w 1550"/>
                <a:gd name="T51" fmla="*/ 623 h 683"/>
                <a:gd name="T52" fmla="*/ 956 w 1550"/>
                <a:gd name="T53" fmla="*/ 642 h 683"/>
                <a:gd name="T54" fmla="*/ 916 w 1550"/>
                <a:gd name="T55" fmla="*/ 650 h 683"/>
                <a:gd name="T56" fmla="*/ 873 w 1550"/>
                <a:gd name="T57" fmla="*/ 652 h 683"/>
                <a:gd name="T58" fmla="*/ 826 w 1550"/>
                <a:gd name="T59" fmla="*/ 650 h 683"/>
                <a:gd name="T60" fmla="*/ 782 w 1550"/>
                <a:gd name="T61" fmla="*/ 652 h 683"/>
                <a:gd name="T62" fmla="*/ 741 w 1550"/>
                <a:gd name="T63" fmla="*/ 661 h 683"/>
                <a:gd name="T64" fmla="*/ 708 w 1550"/>
                <a:gd name="T65" fmla="*/ 683 h 683"/>
                <a:gd name="T66" fmla="*/ 621 w 1550"/>
                <a:gd name="T67" fmla="*/ 605 h 683"/>
                <a:gd name="T68" fmla="*/ 530 w 1550"/>
                <a:gd name="T69" fmla="*/ 553 h 683"/>
                <a:gd name="T70" fmla="*/ 435 w 1550"/>
                <a:gd name="T71" fmla="*/ 514 h 683"/>
                <a:gd name="T72" fmla="*/ 340 w 1550"/>
                <a:gd name="T73" fmla="*/ 483 h 683"/>
                <a:gd name="T74" fmla="*/ 245 w 1550"/>
                <a:gd name="T75" fmla="*/ 446 h 683"/>
                <a:gd name="T76" fmla="*/ 155 w 1550"/>
                <a:gd name="T77" fmla="*/ 400 h 683"/>
                <a:gd name="T78" fmla="*/ 72 w 1550"/>
                <a:gd name="T79" fmla="*/ 332 h 683"/>
                <a:gd name="T80" fmla="*/ 0 w 1550"/>
                <a:gd name="T81" fmla="*/ 239 h 683"/>
                <a:gd name="T82" fmla="*/ 252 w 1550"/>
                <a:gd name="T83" fmla="*/ 0 h 683"/>
                <a:gd name="T84" fmla="*/ 314 w 1550"/>
                <a:gd name="T85" fmla="*/ 16 h 683"/>
                <a:gd name="T86" fmla="*/ 382 w 1550"/>
                <a:gd name="T87" fmla="*/ 29 h 683"/>
                <a:gd name="T88" fmla="*/ 448 w 1550"/>
                <a:gd name="T89" fmla="*/ 39 h 683"/>
                <a:gd name="T90" fmla="*/ 518 w 1550"/>
                <a:gd name="T91" fmla="*/ 47 h 683"/>
                <a:gd name="T92" fmla="*/ 588 w 1550"/>
                <a:gd name="T93" fmla="*/ 47 h 683"/>
                <a:gd name="T94" fmla="*/ 660 w 1550"/>
                <a:gd name="T95" fmla="*/ 45 h 683"/>
                <a:gd name="T96" fmla="*/ 729 w 1550"/>
                <a:gd name="T97" fmla="*/ 37 h 683"/>
                <a:gd name="T98" fmla="*/ 803 w 1550"/>
                <a:gd name="T99" fmla="*/ 23 h 6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50" h="683">
                  <a:moveTo>
                    <a:pt x="803" y="23"/>
                  </a:moveTo>
                  <a:lnTo>
                    <a:pt x="898" y="43"/>
                  </a:lnTo>
                  <a:lnTo>
                    <a:pt x="991" y="80"/>
                  </a:lnTo>
                  <a:lnTo>
                    <a:pt x="1079" y="126"/>
                  </a:lnTo>
                  <a:lnTo>
                    <a:pt x="1168" y="181"/>
                  </a:lnTo>
                  <a:lnTo>
                    <a:pt x="1253" y="235"/>
                  </a:lnTo>
                  <a:lnTo>
                    <a:pt x="1342" y="291"/>
                  </a:lnTo>
                  <a:lnTo>
                    <a:pt x="1430" y="340"/>
                  </a:lnTo>
                  <a:lnTo>
                    <a:pt x="1525" y="384"/>
                  </a:lnTo>
                  <a:lnTo>
                    <a:pt x="1534" y="396"/>
                  </a:lnTo>
                  <a:lnTo>
                    <a:pt x="1542" y="409"/>
                  </a:lnTo>
                  <a:lnTo>
                    <a:pt x="1548" y="423"/>
                  </a:lnTo>
                  <a:lnTo>
                    <a:pt x="1550" y="436"/>
                  </a:lnTo>
                  <a:lnTo>
                    <a:pt x="1548" y="448"/>
                  </a:lnTo>
                  <a:lnTo>
                    <a:pt x="1542" y="464"/>
                  </a:lnTo>
                  <a:lnTo>
                    <a:pt x="1534" y="475"/>
                  </a:lnTo>
                  <a:lnTo>
                    <a:pt x="1525" y="491"/>
                  </a:lnTo>
                  <a:lnTo>
                    <a:pt x="1457" y="500"/>
                  </a:lnTo>
                  <a:lnTo>
                    <a:pt x="1393" y="516"/>
                  </a:lnTo>
                  <a:lnTo>
                    <a:pt x="1329" y="531"/>
                  </a:lnTo>
                  <a:lnTo>
                    <a:pt x="1267" y="547"/>
                  </a:lnTo>
                  <a:lnTo>
                    <a:pt x="1203" y="561"/>
                  </a:lnTo>
                  <a:lnTo>
                    <a:pt x="1143" y="574"/>
                  </a:lnTo>
                  <a:lnTo>
                    <a:pt x="1081" y="584"/>
                  </a:lnTo>
                  <a:lnTo>
                    <a:pt x="1020" y="588"/>
                  </a:lnTo>
                  <a:lnTo>
                    <a:pt x="991" y="623"/>
                  </a:lnTo>
                  <a:lnTo>
                    <a:pt x="956" y="642"/>
                  </a:lnTo>
                  <a:lnTo>
                    <a:pt x="916" y="650"/>
                  </a:lnTo>
                  <a:lnTo>
                    <a:pt x="873" y="652"/>
                  </a:lnTo>
                  <a:lnTo>
                    <a:pt x="826" y="650"/>
                  </a:lnTo>
                  <a:lnTo>
                    <a:pt x="782" y="652"/>
                  </a:lnTo>
                  <a:lnTo>
                    <a:pt x="741" y="661"/>
                  </a:lnTo>
                  <a:lnTo>
                    <a:pt x="708" y="683"/>
                  </a:lnTo>
                  <a:lnTo>
                    <a:pt x="621" y="605"/>
                  </a:lnTo>
                  <a:lnTo>
                    <a:pt x="530" y="553"/>
                  </a:lnTo>
                  <a:lnTo>
                    <a:pt x="435" y="514"/>
                  </a:lnTo>
                  <a:lnTo>
                    <a:pt x="340" y="483"/>
                  </a:lnTo>
                  <a:lnTo>
                    <a:pt x="245" y="446"/>
                  </a:lnTo>
                  <a:lnTo>
                    <a:pt x="155" y="400"/>
                  </a:lnTo>
                  <a:lnTo>
                    <a:pt x="72" y="332"/>
                  </a:lnTo>
                  <a:lnTo>
                    <a:pt x="0" y="239"/>
                  </a:lnTo>
                  <a:lnTo>
                    <a:pt x="252" y="0"/>
                  </a:lnTo>
                  <a:lnTo>
                    <a:pt x="314" y="16"/>
                  </a:lnTo>
                  <a:lnTo>
                    <a:pt x="382" y="29"/>
                  </a:lnTo>
                  <a:lnTo>
                    <a:pt x="448" y="39"/>
                  </a:lnTo>
                  <a:lnTo>
                    <a:pt x="518" y="47"/>
                  </a:lnTo>
                  <a:lnTo>
                    <a:pt x="588" y="47"/>
                  </a:lnTo>
                  <a:lnTo>
                    <a:pt x="660" y="45"/>
                  </a:lnTo>
                  <a:lnTo>
                    <a:pt x="729" y="37"/>
                  </a:lnTo>
                  <a:lnTo>
                    <a:pt x="803" y="23"/>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0" name="Freeform 8">
              <a:extLst>
                <a:ext uri="{FF2B5EF4-FFF2-40B4-BE49-F238E27FC236}">
                  <a16:creationId xmlns:a16="http://schemas.microsoft.com/office/drawing/2014/main" id="{33EFE102-5924-4C3A-8D26-FFD53D32E994}"/>
                </a:ext>
              </a:extLst>
            </p:cNvPr>
            <p:cNvSpPr>
              <a:spLocks/>
            </p:cNvSpPr>
            <p:nvPr/>
          </p:nvSpPr>
          <p:spPr bwMode="auto">
            <a:xfrm>
              <a:off x="1042" y="1172"/>
              <a:ext cx="701" cy="450"/>
            </a:xfrm>
            <a:custGeom>
              <a:avLst/>
              <a:gdLst>
                <a:gd name="T0" fmla="*/ 1222 w 1402"/>
                <a:gd name="T1" fmla="*/ 446 h 900"/>
                <a:gd name="T2" fmla="*/ 1245 w 1402"/>
                <a:gd name="T3" fmla="*/ 472 h 900"/>
                <a:gd name="T4" fmla="*/ 1276 w 1402"/>
                <a:gd name="T5" fmla="*/ 495 h 900"/>
                <a:gd name="T6" fmla="*/ 1309 w 1402"/>
                <a:gd name="T7" fmla="*/ 514 h 900"/>
                <a:gd name="T8" fmla="*/ 1342 w 1402"/>
                <a:gd name="T9" fmla="*/ 534 h 900"/>
                <a:gd name="T10" fmla="*/ 1369 w 1402"/>
                <a:gd name="T11" fmla="*/ 553 h 900"/>
                <a:gd name="T12" fmla="*/ 1390 w 1402"/>
                <a:gd name="T13" fmla="*/ 578 h 900"/>
                <a:gd name="T14" fmla="*/ 1402 w 1402"/>
                <a:gd name="T15" fmla="*/ 607 h 900"/>
                <a:gd name="T16" fmla="*/ 1402 w 1402"/>
                <a:gd name="T17" fmla="*/ 650 h 900"/>
                <a:gd name="T18" fmla="*/ 1317 w 1402"/>
                <a:gd name="T19" fmla="*/ 739 h 900"/>
                <a:gd name="T20" fmla="*/ 1222 w 1402"/>
                <a:gd name="T21" fmla="*/ 807 h 900"/>
                <a:gd name="T22" fmla="*/ 1117 w 1402"/>
                <a:gd name="T23" fmla="*/ 853 h 900"/>
                <a:gd name="T24" fmla="*/ 1006 w 1402"/>
                <a:gd name="T25" fmla="*/ 884 h 900"/>
                <a:gd name="T26" fmla="*/ 890 w 1402"/>
                <a:gd name="T27" fmla="*/ 898 h 900"/>
                <a:gd name="T28" fmla="*/ 776 w 1402"/>
                <a:gd name="T29" fmla="*/ 900 h 900"/>
                <a:gd name="T30" fmla="*/ 659 w 1402"/>
                <a:gd name="T31" fmla="*/ 892 h 900"/>
                <a:gd name="T32" fmla="*/ 551 w 1402"/>
                <a:gd name="T33" fmla="*/ 879 h 900"/>
                <a:gd name="T34" fmla="*/ 485 w 1402"/>
                <a:gd name="T35" fmla="*/ 842 h 900"/>
                <a:gd name="T36" fmla="*/ 417 w 1402"/>
                <a:gd name="T37" fmla="*/ 817 h 900"/>
                <a:gd name="T38" fmla="*/ 347 w 1402"/>
                <a:gd name="T39" fmla="*/ 795 h 900"/>
                <a:gd name="T40" fmla="*/ 279 w 1402"/>
                <a:gd name="T41" fmla="*/ 778 h 900"/>
                <a:gd name="T42" fmla="*/ 209 w 1402"/>
                <a:gd name="T43" fmla="*/ 758 h 900"/>
                <a:gd name="T44" fmla="*/ 147 w 1402"/>
                <a:gd name="T45" fmla="*/ 735 h 900"/>
                <a:gd name="T46" fmla="*/ 87 w 1402"/>
                <a:gd name="T47" fmla="*/ 704 h 900"/>
                <a:gd name="T48" fmla="*/ 35 w 1402"/>
                <a:gd name="T49" fmla="*/ 662 h 900"/>
                <a:gd name="T50" fmla="*/ 17 w 1402"/>
                <a:gd name="T51" fmla="*/ 588 h 900"/>
                <a:gd name="T52" fmla="*/ 6 w 1402"/>
                <a:gd name="T53" fmla="*/ 514 h 900"/>
                <a:gd name="T54" fmla="*/ 0 w 1402"/>
                <a:gd name="T55" fmla="*/ 439 h 900"/>
                <a:gd name="T56" fmla="*/ 2 w 1402"/>
                <a:gd name="T57" fmla="*/ 369 h 900"/>
                <a:gd name="T58" fmla="*/ 8 w 1402"/>
                <a:gd name="T59" fmla="*/ 297 h 900"/>
                <a:gd name="T60" fmla="*/ 21 w 1402"/>
                <a:gd name="T61" fmla="*/ 233 h 900"/>
                <a:gd name="T62" fmla="*/ 43 w 1402"/>
                <a:gd name="T63" fmla="*/ 175 h 900"/>
                <a:gd name="T64" fmla="*/ 72 w 1402"/>
                <a:gd name="T65" fmla="*/ 123 h 900"/>
                <a:gd name="T66" fmla="*/ 118 w 1402"/>
                <a:gd name="T67" fmla="*/ 74 h 900"/>
                <a:gd name="T68" fmla="*/ 172 w 1402"/>
                <a:gd name="T69" fmla="*/ 41 h 900"/>
                <a:gd name="T70" fmla="*/ 229 w 1402"/>
                <a:gd name="T71" fmla="*/ 18 h 900"/>
                <a:gd name="T72" fmla="*/ 293 w 1402"/>
                <a:gd name="T73" fmla="*/ 6 h 900"/>
                <a:gd name="T74" fmla="*/ 355 w 1402"/>
                <a:gd name="T75" fmla="*/ 0 h 900"/>
                <a:gd name="T76" fmla="*/ 421 w 1402"/>
                <a:gd name="T77" fmla="*/ 4 h 900"/>
                <a:gd name="T78" fmla="*/ 485 w 1402"/>
                <a:gd name="T79" fmla="*/ 14 h 900"/>
                <a:gd name="T80" fmla="*/ 551 w 1402"/>
                <a:gd name="T81" fmla="*/ 28 h 900"/>
                <a:gd name="T82" fmla="*/ 636 w 1402"/>
                <a:gd name="T83" fmla="*/ 84 h 900"/>
                <a:gd name="T84" fmla="*/ 715 w 1402"/>
                <a:gd name="T85" fmla="*/ 150 h 900"/>
                <a:gd name="T86" fmla="*/ 791 w 1402"/>
                <a:gd name="T87" fmla="*/ 216 h 900"/>
                <a:gd name="T88" fmla="*/ 869 w 1402"/>
                <a:gd name="T89" fmla="*/ 282 h 900"/>
                <a:gd name="T90" fmla="*/ 944 w 1402"/>
                <a:gd name="T91" fmla="*/ 340 h 900"/>
                <a:gd name="T92" fmla="*/ 1028 w 1402"/>
                <a:gd name="T93" fmla="*/ 390 h 900"/>
                <a:gd name="T94" fmla="*/ 1119 w 1402"/>
                <a:gd name="T95" fmla="*/ 427 h 900"/>
                <a:gd name="T96" fmla="*/ 1222 w 1402"/>
                <a:gd name="T97" fmla="*/ 446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02" h="900">
                  <a:moveTo>
                    <a:pt x="1222" y="446"/>
                  </a:moveTo>
                  <a:lnTo>
                    <a:pt x="1245" y="472"/>
                  </a:lnTo>
                  <a:lnTo>
                    <a:pt x="1276" y="495"/>
                  </a:lnTo>
                  <a:lnTo>
                    <a:pt x="1309" y="514"/>
                  </a:lnTo>
                  <a:lnTo>
                    <a:pt x="1342" y="534"/>
                  </a:lnTo>
                  <a:lnTo>
                    <a:pt x="1369" y="553"/>
                  </a:lnTo>
                  <a:lnTo>
                    <a:pt x="1390" y="578"/>
                  </a:lnTo>
                  <a:lnTo>
                    <a:pt x="1402" y="607"/>
                  </a:lnTo>
                  <a:lnTo>
                    <a:pt x="1402" y="650"/>
                  </a:lnTo>
                  <a:lnTo>
                    <a:pt x="1317" y="739"/>
                  </a:lnTo>
                  <a:lnTo>
                    <a:pt x="1222" y="807"/>
                  </a:lnTo>
                  <a:lnTo>
                    <a:pt x="1117" y="853"/>
                  </a:lnTo>
                  <a:lnTo>
                    <a:pt x="1006" y="884"/>
                  </a:lnTo>
                  <a:lnTo>
                    <a:pt x="890" y="898"/>
                  </a:lnTo>
                  <a:lnTo>
                    <a:pt x="776" y="900"/>
                  </a:lnTo>
                  <a:lnTo>
                    <a:pt x="659" y="892"/>
                  </a:lnTo>
                  <a:lnTo>
                    <a:pt x="551" y="879"/>
                  </a:lnTo>
                  <a:lnTo>
                    <a:pt x="485" y="842"/>
                  </a:lnTo>
                  <a:lnTo>
                    <a:pt x="417" y="817"/>
                  </a:lnTo>
                  <a:lnTo>
                    <a:pt x="347" y="795"/>
                  </a:lnTo>
                  <a:lnTo>
                    <a:pt x="279" y="778"/>
                  </a:lnTo>
                  <a:lnTo>
                    <a:pt x="209" y="758"/>
                  </a:lnTo>
                  <a:lnTo>
                    <a:pt x="147" y="735"/>
                  </a:lnTo>
                  <a:lnTo>
                    <a:pt x="87" y="704"/>
                  </a:lnTo>
                  <a:lnTo>
                    <a:pt x="35" y="662"/>
                  </a:lnTo>
                  <a:lnTo>
                    <a:pt x="17" y="588"/>
                  </a:lnTo>
                  <a:lnTo>
                    <a:pt x="6" y="514"/>
                  </a:lnTo>
                  <a:lnTo>
                    <a:pt x="0" y="439"/>
                  </a:lnTo>
                  <a:lnTo>
                    <a:pt x="2" y="369"/>
                  </a:lnTo>
                  <a:lnTo>
                    <a:pt x="8" y="297"/>
                  </a:lnTo>
                  <a:lnTo>
                    <a:pt x="21" y="233"/>
                  </a:lnTo>
                  <a:lnTo>
                    <a:pt x="43" y="175"/>
                  </a:lnTo>
                  <a:lnTo>
                    <a:pt x="72" y="123"/>
                  </a:lnTo>
                  <a:lnTo>
                    <a:pt x="118" y="74"/>
                  </a:lnTo>
                  <a:lnTo>
                    <a:pt x="172" y="41"/>
                  </a:lnTo>
                  <a:lnTo>
                    <a:pt x="229" y="18"/>
                  </a:lnTo>
                  <a:lnTo>
                    <a:pt x="293" y="6"/>
                  </a:lnTo>
                  <a:lnTo>
                    <a:pt x="355" y="0"/>
                  </a:lnTo>
                  <a:lnTo>
                    <a:pt x="421" y="4"/>
                  </a:lnTo>
                  <a:lnTo>
                    <a:pt x="485" y="14"/>
                  </a:lnTo>
                  <a:lnTo>
                    <a:pt x="551" y="28"/>
                  </a:lnTo>
                  <a:lnTo>
                    <a:pt x="636" y="84"/>
                  </a:lnTo>
                  <a:lnTo>
                    <a:pt x="715" y="150"/>
                  </a:lnTo>
                  <a:lnTo>
                    <a:pt x="791" y="216"/>
                  </a:lnTo>
                  <a:lnTo>
                    <a:pt x="869" y="282"/>
                  </a:lnTo>
                  <a:lnTo>
                    <a:pt x="944" y="340"/>
                  </a:lnTo>
                  <a:lnTo>
                    <a:pt x="1028" y="390"/>
                  </a:lnTo>
                  <a:lnTo>
                    <a:pt x="1119" y="427"/>
                  </a:lnTo>
                  <a:lnTo>
                    <a:pt x="1222" y="446"/>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1" name="Freeform 9">
              <a:extLst>
                <a:ext uri="{FF2B5EF4-FFF2-40B4-BE49-F238E27FC236}">
                  <a16:creationId xmlns:a16="http://schemas.microsoft.com/office/drawing/2014/main" id="{6D881B98-B0E5-43D5-B0D3-CAD5FD9A27EB}"/>
                </a:ext>
              </a:extLst>
            </p:cNvPr>
            <p:cNvSpPr>
              <a:spLocks/>
            </p:cNvSpPr>
            <p:nvPr/>
          </p:nvSpPr>
          <p:spPr bwMode="auto">
            <a:xfrm>
              <a:off x="969" y="1275"/>
              <a:ext cx="49" cy="264"/>
            </a:xfrm>
            <a:custGeom>
              <a:avLst/>
              <a:gdLst>
                <a:gd name="T0" fmla="*/ 97 w 97"/>
                <a:gd name="T1" fmla="*/ 527 h 527"/>
                <a:gd name="T2" fmla="*/ 80 w 97"/>
                <a:gd name="T3" fmla="*/ 483 h 527"/>
                <a:gd name="T4" fmla="*/ 70 w 97"/>
                <a:gd name="T5" fmla="*/ 432 h 527"/>
                <a:gd name="T6" fmla="*/ 62 w 97"/>
                <a:gd name="T7" fmla="*/ 372 h 527"/>
                <a:gd name="T8" fmla="*/ 57 w 97"/>
                <a:gd name="T9" fmla="*/ 308 h 527"/>
                <a:gd name="T10" fmla="*/ 49 w 97"/>
                <a:gd name="T11" fmla="*/ 238 h 527"/>
                <a:gd name="T12" fmla="*/ 39 w 97"/>
                <a:gd name="T13" fmla="*/ 169 h 527"/>
                <a:gd name="T14" fmla="*/ 22 w 97"/>
                <a:gd name="T15" fmla="*/ 101 h 527"/>
                <a:gd name="T16" fmla="*/ 0 w 97"/>
                <a:gd name="T17" fmla="*/ 37 h 527"/>
                <a:gd name="T18" fmla="*/ 49 w 97"/>
                <a:gd name="T19" fmla="*/ 0 h 527"/>
                <a:gd name="T20" fmla="*/ 49 w 97"/>
                <a:gd name="T21" fmla="*/ 54 h 527"/>
                <a:gd name="T22" fmla="*/ 49 w 97"/>
                <a:gd name="T23" fmla="*/ 116 h 527"/>
                <a:gd name="T24" fmla="*/ 49 w 97"/>
                <a:gd name="T25" fmla="*/ 180 h 527"/>
                <a:gd name="T26" fmla="*/ 55 w 97"/>
                <a:gd name="T27" fmla="*/ 250 h 527"/>
                <a:gd name="T28" fmla="*/ 59 w 97"/>
                <a:gd name="T29" fmla="*/ 318 h 527"/>
                <a:gd name="T30" fmla="*/ 68 w 97"/>
                <a:gd name="T31" fmla="*/ 388 h 527"/>
                <a:gd name="T32" fmla="*/ 80 w 97"/>
                <a:gd name="T33" fmla="*/ 457 h 527"/>
                <a:gd name="T34" fmla="*/ 97 w 97"/>
                <a:gd name="T35"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7" h="527">
                  <a:moveTo>
                    <a:pt x="97" y="527"/>
                  </a:moveTo>
                  <a:lnTo>
                    <a:pt x="80" y="483"/>
                  </a:lnTo>
                  <a:lnTo>
                    <a:pt x="70" y="432"/>
                  </a:lnTo>
                  <a:lnTo>
                    <a:pt x="62" y="372"/>
                  </a:lnTo>
                  <a:lnTo>
                    <a:pt x="57" y="308"/>
                  </a:lnTo>
                  <a:lnTo>
                    <a:pt x="49" y="238"/>
                  </a:lnTo>
                  <a:lnTo>
                    <a:pt x="39" y="169"/>
                  </a:lnTo>
                  <a:lnTo>
                    <a:pt x="22" y="101"/>
                  </a:lnTo>
                  <a:lnTo>
                    <a:pt x="0" y="37"/>
                  </a:lnTo>
                  <a:lnTo>
                    <a:pt x="49" y="0"/>
                  </a:lnTo>
                  <a:lnTo>
                    <a:pt x="49" y="54"/>
                  </a:lnTo>
                  <a:lnTo>
                    <a:pt x="49" y="116"/>
                  </a:lnTo>
                  <a:lnTo>
                    <a:pt x="49" y="180"/>
                  </a:lnTo>
                  <a:lnTo>
                    <a:pt x="55" y="250"/>
                  </a:lnTo>
                  <a:lnTo>
                    <a:pt x="59" y="318"/>
                  </a:lnTo>
                  <a:lnTo>
                    <a:pt x="68" y="388"/>
                  </a:lnTo>
                  <a:lnTo>
                    <a:pt x="80" y="457"/>
                  </a:lnTo>
                  <a:lnTo>
                    <a:pt x="97" y="52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2" name="Freeform 10">
              <a:extLst>
                <a:ext uri="{FF2B5EF4-FFF2-40B4-BE49-F238E27FC236}">
                  <a16:creationId xmlns:a16="http://schemas.microsoft.com/office/drawing/2014/main" id="{D2757AEE-F4AA-4CC8-BD3C-37941FB03E80}"/>
                </a:ext>
              </a:extLst>
            </p:cNvPr>
            <p:cNvSpPr>
              <a:spLocks/>
            </p:cNvSpPr>
            <p:nvPr/>
          </p:nvSpPr>
          <p:spPr bwMode="auto">
            <a:xfrm>
              <a:off x="897" y="1318"/>
              <a:ext cx="102" cy="263"/>
            </a:xfrm>
            <a:custGeom>
              <a:avLst/>
              <a:gdLst>
                <a:gd name="T0" fmla="*/ 204 w 204"/>
                <a:gd name="T1" fmla="*/ 479 h 528"/>
                <a:gd name="T2" fmla="*/ 157 w 204"/>
                <a:gd name="T3" fmla="*/ 528 h 528"/>
                <a:gd name="T4" fmla="*/ 134 w 204"/>
                <a:gd name="T5" fmla="*/ 483 h 528"/>
                <a:gd name="T6" fmla="*/ 112 w 204"/>
                <a:gd name="T7" fmla="*/ 436 h 528"/>
                <a:gd name="T8" fmla="*/ 91 w 204"/>
                <a:gd name="T9" fmla="*/ 386 h 528"/>
                <a:gd name="T10" fmla="*/ 74 w 204"/>
                <a:gd name="T11" fmla="*/ 336 h 528"/>
                <a:gd name="T12" fmla="*/ 54 w 204"/>
                <a:gd name="T13" fmla="*/ 281 h 528"/>
                <a:gd name="T14" fmla="*/ 35 w 204"/>
                <a:gd name="T15" fmla="*/ 227 h 528"/>
                <a:gd name="T16" fmla="*/ 17 w 204"/>
                <a:gd name="T17" fmla="*/ 171 h 528"/>
                <a:gd name="T18" fmla="*/ 0 w 204"/>
                <a:gd name="T19" fmla="*/ 118 h 528"/>
                <a:gd name="T20" fmla="*/ 97 w 204"/>
                <a:gd name="T21" fmla="*/ 0 h 528"/>
                <a:gd name="T22" fmla="*/ 120 w 204"/>
                <a:gd name="T23" fmla="*/ 23 h 528"/>
                <a:gd name="T24" fmla="*/ 204 w 204"/>
                <a:gd name="T25" fmla="*/ 479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528">
                  <a:moveTo>
                    <a:pt x="204" y="479"/>
                  </a:moveTo>
                  <a:lnTo>
                    <a:pt x="157" y="528"/>
                  </a:lnTo>
                  <a:lnTo>
                    <a:pt x="134" y="483"/>
                  </a:lnTo>
                  <a:lnTo>
                    <a:pt x="112" y="436"/>
                  </a:lnTo>
                  <a:lnTo>
                    <a:pt x="91" y="386"/>
                  </a:lnTo>
                  <a:lnTo>
                    <a:pt x="74" y="336"/>
                  </a:lnTo>
                  <a:lnTo>
                    <a:pt x="54" y="281"/>
                  </a:lnTo>
                  <a:lnTo>
                    <a:pt x="35" y="227"/>
                  </a:lnTo>
                  <a:lnTo>
                    <a:pt x="17" y="171"/>
                  </a:lnTo>
                  <a:lnTo>
                    <a:pt x="0" y="118"/>
                  </a:lnTo>
                  <a:lnTo>
                    <a:pt x="97" y="0"/>
                  </a:lnTo>
                  <a:lnTo>
                    <a:pt x="120" y="23"/>
                  </a:lnTo>
                  <a:lnTo>
                    <a:pt x="204" y="47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3" name="Freeform 11">
              <a:extLst>
                <a:ext uri="{FF2B5EF4-FFF2-40B4-BE49-F238E27FC236}">
                  <a16:creationId xmlns:a16="http://schemas.microsoft.com/office/drawing/2014/main" id="{5E293B62-9533-4790-B416-5ABE70652E85}"/>
                </a:ext>
              </a:extLst>
            </p:cNvPr>
            <p:cNvSpPr>
              <a:spLocks/>
            </p:cNvSpPr>
            <p:nvPr/>
          </p:nvSpPr>
          <p:spPr bwMode="auto">
            <a:xfrm>
              <a:off x="847" y="1419"/>
              <a:ext cx="107" cy="282"/>
            </a:xfrm>
            <a:custGeom>
              <a:avLst/>
              <a:gdLst>
                <a:gd name="T0" fmla="*/ 198 w 213"/>
                <a:gd name="T1" fmla="*/ 550 h 562"/>
                <a:gd name="T2" fmla="*/ 138 w 213"/>
                <a:gd name="T3" fmla="*/ 562 h 562"/>
                <a:gd name="T4" fmla="*/ 126 w 213"/>
                <a:gd name="T5" fmla="*/ 484 h 562"/>
                <a:gd name="T6" fmla="*/ 99 w 213"/>
                <a:gd name="T7" fmla="*/ 415 h 562"/>
                <a:gd name="T8" fmla="*/ 66 w 213"/>
                <a:gd name="T9" fmla="*/ 347 h 562"/>
                <a:gd name="T10" fmla="*/ 33 w 213"/>
                <a:gd name="T11" fmla="*/ 281 h 562"/>
                <a:gd name="T12" fmla="*/ 8 w 213"/>
                <a:gd name="T13" fmla="*/ 211 h 562"/>
                <a:gd name="T14" fmla="*/ 0 w 213"/>
                <a:gd name="T15" fmla="*/ 143 h 562"/>
                <a:gd name="T16" fmla="*/ 16 w 213"/>
                <a:gd name="T17" fmla="*/ 72 h 562"/>
                <a:gd name="T18" fmla="*/ 66 w 213"/>
                <a:gd name="T19" fmla="*/ 0 h 562"/>
                <a:gd name="T20" fmla="*/ 97 w 213"/>
                <a:gd name="T21" fmla="*/ 58 h 562"/>
                <a:gd name="T22" fmla="*/ 128 w 213"/>
                <a:gd name="T23" fmla="*/ 124 h 562"/>
                <a:gd name="T24" fmla="*/ 157 w 213"/>
                <a:gd name="T25" fmla="*/ 190 h 562"/>
                <a:gd name="T26" fmla="*/ 184 w 213"/>
                <a:gd name="T27" fmla="*/ 260 h 562"/>
                <a:gd name="T28" fmla="*/ 202 w 213"/>
                <a:gd name="T29" fmla="*/ 329 h 562"/>
                <a:gd name="T30" fmla="*/ 213 w 213"/>
                <a:gd name="T31" fmla="*/ 403 h 562"/>
                <a:gd name="T32" fmla="*/ 211 w 213"/>
                <a:gd name="T33" fmla="*/ 477 h 562"/>
                <a:gd name="T34" fmla="*/ 198 w 213"/>
                <a:gd name="T35" fmla="*/ 550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3" h="562">
                  <a:moveTo>
                    <a:pt x="198" y="550"/>
                  </a:moveTo>
                  <a:lnTo>
                    <a:pt x="138" y="562"/>
                  </a:lnTo>
                  <a:lnTo>
                    <a:pt x="126" y="484"/>
                  </a:lnTo>
                  <a:lnTo>
                    <a:pt x="99" y="415"/>
                  </a:lnTo>
                  <a:lnTo>
                    <a:pt x="66" y="347"/>
                  </a:lnTo>
                  <a:lnTo>
                    <a:pt x="33" y="281"/>
                  </a:lnTo>
                  <a:lnTo>
                    <a:pt x="8" y="211"/>
                  </a:lnTo>
                  <a:lnTo>
                    <a:pt x="0" y="143"/>
                  </a:lnTo>
                  <a:lnTo>
                    <a:pt x="16" y="72"/>
                  </a:lnTo>
                  <a:lnTo>
                    <a:pt x="66" y="0"/>
                  </a:lnTo>
                  <a:lnTo>
                    <a:pt x="97" y="58"/>
                  </a:lnTo>
                  <a:lnTo>
                    <a:pt x="128" y="124"/>
                  </a:lnTo>
                  <a:lnTo>
                    <a:pt x="157" y="190"/>
                  </a:lnTo>
                  <a:lnTo>
                    <a:pt x="184" y="260"/>
                  </a:lnTo>
                  <a:lnTo>
                    <a:pt x="202" y="329"/>
                  </a:lnTo>
                  <a:lnTo>
                    <a:pt x="213" y="403"/>
                  </a:lnTo>
                  <a:lnTo>
                    <a:pt x="211" y="477"/>
                  </a:lnTo>
                  <a:lnTo>
                    <a:pt x="198" y="55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4" name="Freeform 12">
              <a:extLst>
                <a:ext uri="{FF2B5EF4-FFF2-40B4-BE49-F238E27FC236}">
                  <a16:creationId xmlns:a16="http://schemas.microsoft.com/office/drawing/2014/main" id="{A3077DE3-CDF3-498A-8DFD-6835C8D5D79E}"/>
                </a:ext>
              </a:extLst>
            </p:cNvPr>
            <p:cNvSpPr>
              <a:spLocks/>
            </p:cNvSpPr>
            <p:nvPr/>
          </p:nvSpPr>
          <p:spPr bwMode="auto">
            <a:xfrm>
              <a:off x="2109" y="1353"/>
              <a:ext cx="126" cy="366"/>
            </a:xfrm>
            <a:custGeom>
              <a:avLst/>
              <a:gdLst>
                <a:gd name="T0" fmla="*/ 120 w 252"/>
                <a:gd name="T1" fmla="*/ 694 h 731"/>
                <a:gd name="T2" fmla="*/ 109 w 252"/>
                <a:gd name="T3" fmla="*/ 704 h 731"/>
                <a:gd name="T4" fmla="*/ 95 w 252"/>
                <a:gd name="T5" fmla="*/ 711 h 731"/>
                <a:gd name="T6" fmla="*/ 80 w 252"/>
                <a:gd name="T7" fmla="*/ 715 h 731"/>
                <a:gd name="T8" fmla="*/ 64 w 252"/>
                <a:gd name="T9" fmla="*/ 721 h 731"/>
                <a:gd name="T10" fmla="*/ 47 w 252"/>
                <a:gd name="T11" fmla="*/ 723 h 731"/>
                <a:gd name="T12" fmla="*/ 29 w 252"/>
                <a:gd name="T13" fmla="*/ 725 h 731"/>
                <a:gd name="T14" fmla="*/ 14 w 252"/>
                <a:gd name="T15" fmla="*/ 725 h 731"/>
                <a:gd name="T16" fmla="*/ 0 w 252"/>
                <a:gd name="T17" fmla="*/ 731 h 731"/>
                <a:gd name="T18" fmla="*/ 18 w 252"/>
                <a:gd name="T19" fmla="*/ 632 h 731"/>
                <a:gd name="T20" fmla="*/ 35 w 252"/>
                <a:gd name="T21" fmla="*/ 533 h 731"/>
                <a:gd name="T22" fmla="*/ 51 w 252"/>
                <a:gd name="T23" fmla="*/ 434 h 731"/>
                <a:gd name="T24" fmla="*/ 72 w 252"/>
                <a:gd name="T25" fmla="*/ 337 h 731"/>
                <a:gd name="T26" fmla="*/ 97 w 252"/>
                <a:gd name="T27" fmla="*/ 240 h 731"/>
                <a:gd name="T28" fmla="*/ 134 w 252"/>
                <a:gd name="T29" fmla="*/ 153 h 731"/>
                <a:gd name="T30" fmla="*/ 184 w 252"/>
                <a:gd name="T31" fmla="*/ 70 h 731"/>
                <a:gd name="T32" fmla="*/ 252 w 252"/>
                <a:gd name="T33" fmla="*/ 0 h 731"/>
                <a:gd name="T34" fmla="*/ 120 w 252"/>
                <a:gd name="T35" fmla="*/ 694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2" h="731">
                  <a:moveTo>
                    <a:pt x="120" y="694"/>
                  </a:moveTo>
                  <a:lnTo>
                    <a:pt x="109" y="704"/>
                  </a:lnTo>
                  <a:lnTo>
                    <a:pt x="95" y="711"/>
                  </a:lnTo>
                  <a:lnTo>
                    <a:pt x="80" y="715"/>
                  </a:lnTo>
                  <a:lnTo>
                    <a:pt x="64" y="721"/>
                  </a:lnTo>
                  <a:lnTo>
                    <a:pt x="47" y="723"/>
                  </a:lnTo>
                  <a:lnTo>
                    <a:pt x="29" y="725"/>
                  </a:lnTo>
                  <a:lnTo>
                    <a:pt x="14" y="725"/>
                  </a:lnTo>
                  <a:lnTo>
                    <a:pt x="0" y="731"/>
                  </a:lnTo>
                  <a:lnTo>
                    <a:pt x="18" y="632"/>
                  </a:lnTo>
                  <a:lnTo>
                    <a:pt x="35" y="533"/>
                  </a:lnTo>
                  <a:lnTo>
                    <a:pt x="51" y="434"/>
                  </a:lnTo>
                  <a:lnTo>
                    <a:pt x="72" y="337"/>
                  </a:lnTo>
                  <a:lnTo>
                    <a:pt x="97" y="240"/>
                  </a:lnTo>
                  <a:lnTo>
                    <a:pt x="134" y="153"/>
                  </a:lnTo>
                  <a:lnTo>
                    <a:pt x="184" y="70"/>
                  </a:lnTo>
                  <a:lnTo>
                    <a:pt x="252" y="0"/>
                  </a:lnTo>
                  <a:lnTo>
                    <a:pt x="120" y="69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5" name="Freeform 13">
              <a:extLst>
                <a:ext uri="{FF2B5EF4-FFF2-40B4-BE49-F238E27FC236}">
                  <a16:creationId xmlns:a16="http://schemas.microsoft.com/office/drawing/2014/main" id="{810AF2A8-4747-4067-9F13-6B001F19503C}"/>
                </a:ext>
              </a:extLst>
            </p:cNvPr>
            <p:cNvSpPr>
              <a:spLocks/>
            </p:cNvSpPr>
            <p:nvPr/>
          </p:nvSpPr>
          <p:spPr bwMode="auto">
            <a:xfrm>
              <a:off x="568" y="1533"/>
              <a:ext cx="341" cy="587"/>
            </a:xfrm>
            <a:custGeom>
              <a:avLst/>
              <a:gdLst>
                <a:gd name="T0" fmla="*/ 632 w 682"/>
                <a:gd name="T1" fmla="*/ 302 h 1174"/>
                <a:gd name="T2" fmla="*/ 680 w 682"/>
                <a:gd name="T3" fmla="*/ 397 h 1174"/>
                <a:gd name="T4" fmla="*/ 624 w 682"/>
                <a:gd name="T5" fmla="*/ 480 h 1174"/>
                <a:gd name="T6" fmla="*/ 556 w 682"/>
                <a:gd name="T7" fmla="*/ 531 h 1174"/>
                <a:gd name="T8" fmla="*/ 525 w 682"/>
                <a:gd name="T9" fmla="*/ 471 h 1174"/>
                <a:gd name="T10" fmla="*/ 484 w 682"/>
                <a:gd name="T11" fmla="*/ 416 h 1174"/>
                <a:gd name="T12" fmla="*/ 482 w 682"/>
                <a:gd name="T13" fmla="*/ 496 h 1174"/>
                <a:gd name="T14" fmla="*/ 510 w 682"/>
                <a:gd name="T15" fmla="*/ 624 h 1174"/>
                <a:gd name="T16" fmla="*/ 432 w 682"/>
                <a:gd name="T17" fmla="*/ 744 h 1174"/>
                <a:gd name="T18" fmla="*/ 384 w 682"/>
                <a:gd name="T19" fmla="*/ 740 h 1174"/>
                <a:gd name="T20" fmla="*/ 384 w 682"/>
                <a:gd name="T21" fmla="*/ 781 h 1174"/>
                <a:gd name="T22" fmla="*/ 401 w 682"/>
                <a:gd name="T23" fmla="*/ 824 h 1174"/>
                <a:gd name="T24" fmla="*/ 393 w 682"/>
                <a:gd name="T25" fmla="*/ 884 h 1174"/>
                <a:gd name="T26" fmla="*/ 360 w 682"/>
                <a:gd name="T27" fmla="*/ 957 h 1174"/>
                <a:gd name="T28" fmla="*/ 323 w 682"/>
                <a:gd name="T29" fmla="*/ 1031 h 1174"/>
                <a:gd name="T30" fmla="*/ 296 w 682"/>
                <a:gd name="T31" fmla="*/ 977 h 1174"/>
                <a:gd name="T32" fmla="*/ 285 w 682"/>
                <a:gd name="T33" fmla="*/ 932 h 1174"/>
                <a:gd name="T34" fmla="*/ 256 w 682"/>
                <a:gd name="T35" fmla="*/ 940 h 1174"/>
                <a:gd name="T36" fmla="*/ 296 w 682"/>
                <a:gd name="T37" fmla="*/ 1037 h 1174"/>
                <a:gd name="T38" fmla="*/ 306 w 682"/>
                <a:gd name="T39" fmla="*/ 1138 h 1174"/>
                <a:gd name="T40" fmla="*/ 0 w 682"/>
                <a:gd name="T41" fmla="*/ 624 h 1174"/>
                <a:gd name="T42" fmla="*/ 17 w 682"/>
                <a:gd name="T43" fmla="*/ 575 h 1174"/>
                <a:gd name="T44" fmla="*/ 50 w 682"/>
                <a:gd name="T45" fmla="*/ 535 h 1174"/>
                <a:gd name="T46" fmla="*/ 168 w 682"/>
                <a:gd name="T47" fmla="*/ 659 h 1174"/>
                <a:gd name="T48" fmla="*/ 166 w 682"/>
                <a:gd name="T49" fmla="*/ 583 h 1174"/>
                <a:gd name="T50" fmla="*/ 139 w 682"/>
                <a:gd name="T51" fmla="*/ 494 h 1174"/>
                <a:gd name="T52" fmla="*/ 192 w 682"/>
                <a:gd name="T53" fmla="*/ 335 h 1174"/>
                <a:gd name="T54" fmla="*/ 267 w 682"/>
                <a:gd name="T55" fmla="*/ 475 h 1174"/>
                <a:gd name="T56" fmla="*/ 320 w 682"/>
                <a:gd name="T57" fmla="*/ 632 h 1174"/>
                <a:gd name="T58" fmla="*/ 360 w 682"/>
                <a:gd name="T59" fmla="*/ 676 h 1174"/>
                <a:gd name="T60" fmla="*/ 323 w 682"/>
                <a:gd name="T61" fmla="*/ 515 h 1174"/>
                <a:gd name="T62" fmla="*/ 271 w 682"/>
                <a:gd name="T63" fmla="*/ 352 h 1174"/>
                <a:gd name="T64" fmla="*/ 269 w 682"/>
                <a:gd name="T65" fmla="*/ 263 h 1174"/>
                <a:gd name="T66" fmla="*/ 302 w 682"/>
                <a:gd name="T67" fmla="*/ 213 h 1174"/>
                <a:gd name="T68" fmla="*/ 360 w 682"/>
                <a:gd name="T69" fmla="*/ 180 h 1174"/>
                <a:gd name="T70" fmla="*/ 380 w 682"/>
                <a:gd name="T71" fmla="*/ 256 h 1174"/>
                <a:gd name="T72" fmla="*/ 416 w 682"/>
                <a:gd name="T73" fmla="*/ 329 h 1174"/>
                <a:gd name="T74" fmla="*/ 444 w 682"/>
                <a:gd name="T75" fmla="*/ 312 h 1174"/>
                <a:gd name="T76" fmla="*/ 405 w 682"/>
                <a:gd name="T77" fmla="*/ 161 h 1174"/>
                <a:gd name="T78" fmla="*/ 461 w 682"/>
                <a:gd name="T79" fmla="*/ 29 h 1174"/>
                <a:gd name="T80" fmla="*/ 552 w 682"/>
                <a:gd name="T81" fmla="*/ 50 h 1174"/>
                <a:gd name="T82" fmla="*/ 577 w 682"/>
                <a:gd name="T83" fmla="*/ 147 h 1174"/>
                <a:gd name="T84" fmla="*/ 610 w 682"/>
                <a:gd name="T85" fmla="*/ 240 h 1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82" h="1174">
                  <a:moveTo>
                    <a:pt x="610" y="240"/>
                  </a:moveTo>
                  <a:lnTo>
                    <a:pt x="616" y="269"/>
                  </a:lnTo>
                  <a:lnTo>
                    <a:pt x="632" y="302"/>
                  </a:lnTo>
                  <a:lnTo>
                    <a:pt x="651" y="335"/>
                  </a:lnTo>
                  <a:lnTo>
                    <a:pt x="671" y="368"/>
                  </a:lnTo>
                  <a:lnTo>
                    <a:pt x="680" y="397"/>
                  </a:lnTo>
                  <a:lnTo>
                    <a:pt x="682" y="428"/>
                  </a:lnTo>
                  <a:lnTo>
                    <a:pt x="663" y="455"/>
                  </a:lnTo>
                  <a:lnTo>
                    <a:pt x="624" y="480"/>
                  </a:lnTo>
                  <a:lnTo>
                    <a:pt x="587" y="467"/>
                  </a:lnTo>
                  <a:lnTo>
                    <a:pt x="576" y="552"/>
                  </a:lnTo>
                  <a:lnTo>
                    <a:pt x="556" y="531"/>
                  </a:lnTo>
                  <a:lnTo>
                    <a:pt x="544" y="511"/>
                  </a:lnTo>
                  <a:lnTo>
                    <a:pt x="533" y="490"/>
                  </a:lnTo>
                  <a:lnTo>
                    <a:pt x="525" y="471"/>
                  </a:lnTo>
                  <a:lnTo>
                    <a:pt x="513" y="449"/>
                  </a:lnTo>
                  <a:lnTo>
                    <a:pt x="502" y="432"/>
                  </a:lnTo>
                  <a:lnTo>
                    <a:pt x="484" y="416"/>
                  </a:lnTo>
                  <a:lnTo>
                    <a:pt x="467" y="407"/>
                  </a:lnTo>
                  <a:lnTo>
                    <a:pt x="471" y="451"/>
                  </a:lnTo>
                  <a:lnTo>
                    <a:pt x="482" y="496"/>
                  </a:lnTo>
                  <a:lnTo>
                    <a:pt x="494" y="539"/>
                  </a:lnTo>
                  <a:lnTo>
                    <a:pt x="508" y="583"/>
                  </a:lnTo>
                  <a:lnTo>
                    <a:pt x="510" y="624"/>
                  </a:lnTo>
                  <a:lnTo>
                    <a:pt x="502" y="667"/>
                  </a:lnTo>
                  <a:lnTo>
                    <a:pt x="477" y="705"/>
                  </a:lnTo>
                  <a:lnTo>
                    <a:pt x="432" y="744"/>
                  </a:lnTo>
                  <a:lnTo>
                    <a:pt x="413" y="731"/>
                  </a:lnTo>
                  <a:lnTo>
                    <a:pt x="395" y="731"/>
                  </a:lnTo>
                  <a:lnTo>
                    <a:pt x="384" y="740"/>
                  </a:lnTo>
                  <a:lnTo>
                    <a:pt x="380" y="752"/>
                  </a:lnTo>
                  <a:lnTo>
                    <a:pt x="378" y="765"/>
                  </a:lnTo>
                  <a:lnTo>
                    <a:pt x="384" y="781"/>
                  </a:lnTo>
                  <a:lnTo>
                    <a:pt x="387" y="794"/>
                  </a:lnTo>
                  <a:lnTo>
                    <a:pt x="395" y="810"/>
                  </a:lnTo>
                  <a:lnTo>
                    <a:pt x="401" y="824"/>
                  </a:lnTo>
                  <a:lnTo>
                    <a:pt x="407" y="839"/>
                  </a:lnTo>
                  <a:lnTo>
                    <a:pt x="399" y="860"/>
                  </a:lnTo>
                  <a:lnTo>
                    <a:pt x="393" y="884"/>
                  </a:lnTo>
                  <a:lnTo>
                    <a:pt x="384" y="909"/>
                  </a:lnTo>
                  <a:lnTo>
                    <a:pt x="374" y="934"/>
                  </a:lnTo>
                  <a:lnTo>
                    <a:pt x="360" y="957"/>
                  </a:lnTo>
                  <a:lnTo>
                    <a:pt x="349" y="983"/>
                  </a:lnTo>
                  <a:lnTo>
                    <a:pt x="335" y="1006"/>
                  </a:lnTo>
                  <a:lnTo>
                    <a:pt x="323" y="1031"/>
                  </a:lnTo>
                  <a:lnTo>
                    <a:pt x="308" y="1012"/>
                  </a:lnTo>
                  <a:lnTo>
                    <a:pt x="300" y="994"/>
                  </a:lnTo>
                  <a:lnTo>
                    <a:pt x="296" y="977"/>
                  </a:lnTo>
                  <a:lnTo>
                    <a:pt x="296" y="961"/>
                  </a:lnTo>
                  <a:lnTo>
                    <a:pt x="290" y="944"/>
                  </a:lnTo>
                  <a:lnTo>
                    <a:pt x="285" y="932"/>
                  </a:lnTo>
                  <a:lnTo>
                    <a:pt x="271" y="919"/>
                  </a:lnTo>
                  <a:lnTo>
                    <a:pt x="252" y="911"/>
                  </a:lnTo>
                  <a:lnTo>
                    <a:pt x="256" y="940"/>
                  </a:lnTo>
                  <a:lnTo>
                    <a:pt x="267" y="973"/>
                  </a:lnTo>
                  <a:lnTo>
                    <a:pt x="281" y="1004"/>
                  </a:lnTo>
                  <a:lnTo>
                    <a:pt x="296" y="1037"/>
                  </a:lnTo>
                  <a:lnTo>
                    <a:pt x="306" y="1070"/>
                  </a:lnTo>
                  <a:lnTo>
                    <a:pt x="312" y="1103"/>
                  </a:lnTo>
                  <a:lnTo>
                    <a:pt x="306" y="1138"/>
                  </a:lnTo>
                  <a:lnTo>
                    <a:pt x="288" y="1174"/>
                  </a:lnTo>
                  <a:lnTo>
                    <a:pt x="228" y="1174"/>
                  </a:lnTo>
                  <a:lnTo>
                    <a:pt x="0" y="624"/>
                  </a:lnTo>
                  <a:lnTo>
                    <a:pt x="0" y="604"/>
                  </a:lnTo>
                  <a:lnTo>
                    <a:pt x="7" y="591"/>
                  </a:lnTo>
                  <a:lnTo>
                    <a:pt x="17" y="575"/>
                  </a:lnTo>
                  <a:lnTo>
                    <a:pt x="29" y="564"/>
                  </a:lnTo>
                  <a:lnTo>
                    <a:pt x="38" y="548"/>
                  </a:lnTo>
                  <a:lnTo>
                    <a:pt x="50" y="535"/>
                  </a:lnTo>
                  <a:lnTo>
                    <a:pt x="56" y="519"/>
                  </a:lnTo>
                  <a:lnTo>
                    <a:pt x="60" y="504"/>
                  </a:lnTo>
                  <a:lnTo>
                    <a:pt x="168" y="659"/>
                  </a:lnTo>
                  <a:lnTo>
                    <a:pt x="172" y="637"/>
                  </a:lnTo>
                  <a:lnTo>
                    <a:pt x="172" y="612"/>
                  </a:lnTo>
                  <a:lnTo>
                    <a:pt x="166" y="583"/>
                  </a:lnTo>
                  <a:lnTo>
                    <a:pt x="160" y="556"/>
                  </a:lnTo>
                  <a:lnTo>
                    <a:pt x="149" y="523"/>
                  </a:lnTo>
                  <a:lnTo>
                    <a:pt x="139" y="494"/>
                  </a:lnTo>
                  <a:lnTo>
                    <a:pt x="128" y="465"/>
                  </a:lnTo>
                  <a:lnTo>
                    <a:pt x="120" y="444"/>
                  </a:lnTo>
                  <a:lnTo>
                    <a:pt x="192" y="335"/>
                  </a:lnTo>
                  <a:lnTo>
                    <a:pt x="223" y="376"/>
                  </a:lnTo>
                  <a:lnTo>
                    <a:pt x="248" y="424"/>
                  </a:lnTo>
                  <a:lnTo>
                    <a:pt x="267" y="475"/>
                  </a:lnTo>
                  <a:lnTo>
                    <a:pt x="287" y="529"/>
                  </a:lnTo>
                  <a:lnTo>
                    <a:pt x="302" y="579"/>
                  </a:lnTo>
                  <a:lnTo>
                    <a:pt x="320" y="632"/>
                  </a:lnTo>
                  <a:lnTo>
                    <a:pt x="343" y="682"/>
                  </a:lnTo>
                  <a:lnTo>
                    <a:pt x="372" y="731"/>
                  </a:lnTo>
                  <a:lnTo>
                    <a:pt x="360" y="676"/>
                  </a:lnTo>
                  <a:lnTo>
                    <a:pt x="349" y="622"/>
                  </a:lnTo>
                  <a:lnTo>
                    <a:pt x="335" y="568"/>
                  </a:lnTo>
                  <a:lnTo>
                    <a:pt x="323" y="515"/>
                  </a:lnTo>
                  <a:lnTo>
                    <a:pt x="306" y="461"/>
                  </a:lnTo>
                  <a:lnTo>
                    <a:pt x="290" y="407"/>
                  </a:lnTo>
                  <a:lnTo>
                    <a:pt x="271" y="352"/>
                  </a:lnTo>
                  <a:lnTo>
                    <a:pt x="252" y="300"/>
                  </a:lnTo>
                  <a:lnTo>
                    <a:pt x="259" y="281"/>
                  </a:lnTo>
                  <a:lnTo>
                    <a:pt x="269" y="263"/>
                  </a:lnTo>
                  <a:lnTo>
                    <a:pt x="279" y="246"/>
                  </a:lnTo>
                  <a:lnTo>
                    <a:pt x="290" y="230"/>
                  </a:lnTo>
                  <a:lnTo>
                    <a:pt x="302" y="213"/>
                  </a:lnTo>
                  <a:lnTo>
                    <a:pt x="320" y="201"/>
                  </a:lnTo>
                  <a:lnTo>
                    <a:pt x="337" y="188"/>
                  </a:lnTo>
                  <a:lnTo>
                    <a:pt x="360" y="180"/>
                  </a:lnTo>
                  <a:lnTo>
                    <a:pt x="366" y="201"/>
                  </a:lnTo>
                  <a:lnTo>
                    <a:pt x="374" y="228"/>
                  </a:lnTo>
                  <a:lnTo>
                    <a:pt x="380" y="256"/>
                  </a:lnTo>
                  <a:lnTo>
                    <a:pt x="389" y="283"/>
                  </a:lnTo>
                  <a:lnTo>
                    <a:pt x="399" y="306"/>
                  </a:lnTo>
                  <a:lnTo>
                    <a:pt x="416" y="329"/>
                  </a:lnTo>
                  <a:lnTo>
                    <a:pt x="438" y="347"/>
                  </a:lnTo>
                  <a:lnTo>
                    <a:pt x="467" y="360"/>
                  </a:lnTo>
                  <a:lnTo>
                    <a:pt x="444" y="312"/>
                  </a:lnTo>
                  <a:lnTo>
                    <a:pt x="424" y="261"/>
                  </a:lnTo>
                  <a:lnTo>
                    <a:pt x="409" y="211"/>
                  </a:lnTo>
                  <a:lnTo>
                    <a:pt x="405" y="161"/>
                  </a:lnTo>
                  <a:lnTo>
                    <a:pt x="407" y="110"/>
                  </a:lnTo>
                  <a:lnTo>
                    <a:pt x="426" y="67"/>
                  </a:lnTo>
                  <a:lnTo>
                    <a:pt x="461" y="29"/>
                  </a:lnTo>
                  <a:lnTo>
                    <a:pt x="515" y="0"/>
                  </a:lnTo>
                  <a:lnTo>
                    <a:pt x="537" y="21"/>
                  </a:lnTo>
                  <a:lnTo>
                    <a:pt x="552" y="50"/>
                  </a:lnTo>
                  <a:lnTo>
                    <a:pt x="562" y="81"/>
                  </a:lnTo>
                  <a:lnTo>
                    <a:pt x="572" y="114"/>
                  </a:lnTo>
                  <a:lnTo>
                    <a:pt x="577" y="147"/>
                  </a:lnTo>
                  <a:lnTo>
                    <a:pt x="585" y="180"/>
                  </a:lnTo>
                  <a:lnTo>
                    <a:pt x="595" y="209"/>
                  </a:lnTo>
                  <a:lnTo>
                    <a:pt x="610" y="24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6" name="Freeform 14">
              <a:extLst>
                <a:ext uri="{FF2B5EF4-FFF2-40B4-BE49-F238E27FC236}">
                  <a16:creationId xmlns:a16="http://schemas.microsoft.com/office/drawing/2014/main" id="{B42C5CA1-383B-4669-852E-645438711F35}"/>
                </a:ext>
              </a:extLst>
            </p:cNvPr>
            <p:cNvSpPr>
              <a:spLocks/>
            </p:cNvSpPr>
            <p:nvPr/>
          </p:nvSpPr>
          <p:spPr bwMode="auto">
            <a:xfrm>
              <a:off x="2007" y="1397"/>
              <a:ext cx="150" cy="369"/>
            </a:xfrm>
            <a:custGeom>
              <a:avLst/>
              <a:gdLst>
                <a:gd name="T0" fmla="*/ 120 w 300"/>
                <a:gd name="T1" fmla="*/ 655 h 739"/>
                <a:gd name="T2" fmla="*/ 108 w 300"/>
                <a:gd name="T3" fmla="*/ 667 h 739"/>
                <a:gd name="T4" fmla="*/ 97 w 300"/>
                <a:gd name="T5" fmla="*/ 679 h 739"/>
                <a:gd name="T6" fmla="*/ 81 w 300"/>
                <a:gd name="T7" fmla="*/ 690 h 739"/>
                <a:gd name="T8" fmla="*/ 67 w 300"/>
                <a:gd name="T9" fmla="*/ 702 h 739"/>
                <a:gd name="T10" fmla="*/ 50 w 300"/>
                <a:gd name="T11" fmla="*/ 710 h 739"/>
                <a:gd name="T12" fmla="*/ 34 w 300"/>
                <a:gd name="T13" fmla="*/ 719 h 739"/>
                <a:gd name="T14" fmla="*/ 17 w 300"/>
                <a:gd name="T15" fmla="*/ 729 h 739"/>
                <a:gd name="T16" fmla="*/ 0 w 300"/>
                <a:gd name="T17" fmla="*/ 739 h 739"/>
                <a:gd name="T18" fmla="*/ 17 w 300"/>
                <a:gd name="T19" fmla="*/ 661 h 739"/>
                <a:gd name="T20" fmla="*/ 36 w 300"/>
                <a:gd name="T21" fmla="*/ 588 h 739"/>
                <a:gd name="T22" fmla="*/ 52 w 300"/>
                <a:gd name="T23" fmla="*/ 512 h 739"/>
                <a:gd name="T24" fmla="*/ 69 w 300"/>
                <a:gd name="T25" fmla="*/ 442 h 739"/>
                <a:gd name="T26" fmla="*/ 87 w 300"/>
                <a:gd name="T27" fmla="*/ 369 h 739"/>
                <a:gd name="T28" fmla="*/ 108 w 300"/>
                <a:gd name="T29" fmla="*/ 301 h 739"/>
                <a:gd name="T30" fmla="*/ 133 w 300"/>
                <a:gd name="T31" fmla="*/ 231 h 739"/>
                <a:gd name="T32" fmla="*/ 168 w 300"/>
                <a:gd name="T33" fmla="*/ 165 h 739"/>
                <a:gd name="T34" fmla="*/ 157 w 300"/>
                <a:gd name="T35" fmla="*/ 151 h 739"/>
                <a:gd name="T36" fmla="*/ 174 w 300"/>
                <a:gd name="T37" fmla="*/ 130 h 739"/>
                <a:gd name="T38" fmla="*/ 186 w 300"/>
                <a:gd name="T39" fmla="*/ 103 h 739"/>
                <a:gd name="T40" fmla="*/ 195 w 300"/>
                <a:gd name="T41" fmla="*/ 76 h 739"/>
                <a:gd name="T42" fmla="*/ 205 w 300"/>
                <a:gd name="T43" fmla="*/ 49 h 739"/>
                <a:gd name="T44" fmla="*/ 217 w 300"/>
                <a:gd name="T45" fmla="*/ 23 h 739"/>
                <a:gd name="T46" fmla="*/ 234 w 300"/>
                <a:gd name="T47" fmla="*/ 8 h 739"/>
                <a:gd name="T48" fmla="*/ 261 w 300"/>
                <a:gd name="T49" fmla="*/ 0 h 739"/>
                <a:gd name="T50" fmla="*/ 300 w 300"/>
                <a:gd name="T51" fmla="*/ 8 h 739"/>
                <a:gd name="T52" fmla="*/ 120 w 300"/>
                <a:gd name="T53" fmla="*/ 655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0" h="739">
                  <a:moveTo>
                    <a:pt x="120" y="655"/>
                  </a:moveTo>
                  <a:lnTo>
                    <a:pt x="108" y="667"/>
                  </a:lnTo>
                  <a:lnTo>
                    <a:pt x="97" y="679"/>
                  </a:lnTo>
                  <a:lnTo>
                    <a:pt x="81" y="690"/>
                  </a:lnTo>
                  <a:lnTo>
                    <a:pt x="67" y="702"/>
                  </a:lnTo>
                  <a:lnTo>
                    <a:pt x="50" y="710"/>
                  </a:lnTo>
                  <a:lnTo>
                    <a:pt x="34" y="719"/>
                  </a:lnTo>
                  <a:lnTo>
                    <a:pt x="17" y="729"/>
                  </a:lnTo>
                  <a:lnTo>
                    <a:pt x="0" y="739"/>
                  </a:lnTo>
                  <a:lnTo>
                    <a:pt x="17" y="661"/>
                  </a:lnTo>
                  <a:lnTo>
                    <a:pt x="36" y="588"/>
                  </a:lnTo>
                  <a:lnTo>
                    <a:pt x="52" y="512"/>
                  </a:lnTo>
                  <a:lnTo>
                    <a:pt x="69" y="442"/>
                  </a:lnTo>
                  <a:lnTo>
                    <a:pt x="87" y="369"/>
                  </a:lnTo>
                  <a:lnTo>
                    <a:pt x="108" y="301"/>
                  </a:lnTo>
                  <a:lnTo>
                    <a:pt x="133" y="231"/>
                  </a:lnTo>
                  <a:lnTo>
                    <a:pt x="168" y="165"/>
                  </a:lnTo>
                  <a:lnTo>
                    <a:pt x="157" y="151"/>
                  </a:lnTo>
                  <a:lnTo>
                    <a:pt x="174" y="130"/>
                  </a:lnTo>
                  <a:lnTo>
                    <a:pt x="186" y="103"/>
                  </a:lnTo>
                  <a:lnTo>
                    <a:pt x="195" y="76"/>
                  </a:lnTo>
                  <a:lnTo>
                    <a:pt x="205" y="49"/>
                  </a:lnTo>
                  <a:lnTo>
                    <a:pt x="217" y="23"/>
                  </a:lnTo>
                  <a:lnTo>
                    <a:pt x="234" y="8"/>
                  </a:lnTo>
                  <a:lnTo>
                    <a:pt x="261" y="0"/>
                  </a:lnTo>
                  <a:lnTo>
                    <a:pt x="300" y="8"/>
                  </a:lnTo>
                  <a:lnTo>
                    <a:pt x="120" y="655"/>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7" name="Freeform 15">
              <a:extLst>
                <a:ext uri="{FF2B5EF4-FFF2-40B4-BE49-F238E27FC236}">
                  <a16:creationId xmlns:a16="http://schemas.microsoft.com/office/drawing/2014/main" id="{CD64022A-8B85-4BD8-8089-32AB0683EC05}"/>
                </a:ext>
              </a:extLst>
            </p:cNvPr>
            <p:cNvSpPr>
              <a:spLocks/>
            </p:cNvSpPr>
            <p:nvPr/>
          </p:nvSpPr>
          <p:spPr bwMode="auto">
            <a:xfrm>
              <a:off x="1959" y="1425"/>
              <a:ext cx="114" cy="318"/>
            </a:xfrm>
            <a:custGeom>
              <a:avLst/>
              <a:gdLst>
                <a:gd name="T0" fmla="*/ 34 w 226"/>
                <a:gd name="T1" fmla="*/ 636 h 636"/>
                <a:gd name="T2" fmla="*/ 5 w 226"/>
                <a:gd name="T3" fmla="*/ 568 h 636"/>
                <a:gd name="T4" fmla="*/ 0 w 226"/>
                <a:gd name="T5" fmla="*/ 495 h 636"/>
                <a:gd name="T6" fmla="*/ 9 w 226"/>
                <a:gd name="T7" fmla="*/ 415 h 636"/>
                <a:gd name="T8" fmla="*/ 34 w 226"/>
                <a:gd name="T9" fmla="*/ 336 h 636"/>
                <a:gd name="T10" fmla="*/ 62 w 226"/>
                <a:gd name="T11" fmla="*/ 251 h 636"/>
                <a:gd name="T12" fmla="*/ 95 w 226"/>
                <a:gd name="T13" fmla="*/ 165 h 636"/>
                <a:gd name="T14" fmla="*/ 122 w 226"/>
                <a:gd name="T15" fmla="*/ 80 h 636"/>
                <a:gd name="T16" fmla="*/ 143 w 226"/>
                <a:gd name="T17" fmla="*/ 0 h 636"/>
                <a:gd name="T18" fmla="*/ 226 w 226"/>
                <a:gd name="T19" fmla="*/ 0 h 636"/>
                <a:gd name="T20" fmla="*/ 34 w 226"/>
                <a:gd name="T21" fmla="*/ 636 h 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6" h="636">
                  <a:moveTo>
                    <a:pt x="34" y="636"/>
                  </a:moveTo>
                  <a:lnTo>
                    <a:pt x="5" y="568"/>
                  </a:lnTo>
                  <a:lnTo>
                    <a:pt x="0" y="495"/>
                  </a:lnTo>
                  <a:lnTo>
                    <a:pt x="9" y="415"/>
                  </a:lnTo>
                  <a:lnTo>
                    <a:pt x="34" y="336"/>
                  </a:lnTo>
                  <a:lnTo>
                    <a:pt x="62" y="251"/>
                  </a:lnTo>
                  <a:lnTo>
                    <a:pt x="95" y="165"/>
                  </a:lnTo>
                  <a:lnTo>
                    <a:pt x="122" y="80"/>
                  </a:lnTo>
                  <a:lnTo>
                    <a:pt x="143" y="0"/>
                  </a:lnTo>
                  <a:lnTo>
                    <a:pt x="226" y="0"/>
                  </a:lnTo>
                  <a:lnTo>
                    <a:pt x="34" y="636"/>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8" name="Freeform 16">
              <a:extLst>
                <a:ext uri="{FF2B5EF4-FFF2-40B4-BE49-F238E27FC236}">
                  <a16:creationId xmlns:a16="http://schemas.microsoft.com/office/drawing/2014/main" id="{F7D7E906-3486-4514-A5A3-F9B6552210A4}"/>
                </a:ext>
              </a:extLst>
            </p:cNvPr>
            <p:cNvSpPr>
              <a:spLocks/>
            </p:cNvSpPr>
            <p:nvPr/>
          </p:nvSpPr>
          <p:spPr bwMode="auto">
            <a:xfrm>
              <a:off x="1905" y="1437"/>
              <a:ext cx="78" cy="174"/>
            </a:xfrm>
            <a:custGeom>
              <a:avLst/>
              <a:gdLst>
                <a:gd name="T0" fmla="*/ 155 w 155"/>
                <a:gd name="T1" fmla="*/ 0 h 349"/>
                <a:gd name="T2" fmla="*/ 151 w 155"/>
                <a:gd name="T3" fmla="*/ 46 h 349"/>
                <a:gd name="T4" fmla="*/ 143 w 155"/>
                <a:gd name="T5" fmla="*/ 93 h 349"/>
                <a:gd name="T6" fmla="*/ 132 w 155"/>
                <a:gd name="T7" fmla="*/ 137 h 349"/>
                <a:gd name="T8" fmla="*/ 118 w 155"/>
                <a:gd name="T9" fmla="*/ 182 h 349"/>
                <a:gd name="T10" fmla="*/ 101 w 155"/>
                <a:gd name="T11" fmla="*/ 223 h 349"/>
                <a:gd name="T12" fmla="*/ 83 w 155"/>
                <a:gd name="T13" fmla="*/ 265 h 349"/>
                <a:gd name="T14" fmla="*/ 66 w 155"/>
                <a:gd name="T15" fmla="*/ 306 h 349"/>
                <a:gd name="T16" fmla="*/ 48 w 155"/>
                <a:gd name="T17" fmla="*/ 349 h 349"/>
                <a:gd name="T18" fmla="*/ 21 w 155"/>
                <a:gd name="T19" fmla="*/ 308 h 349"/>
                <a:gd name="T20" fmla="*/ 6 w 155"/>
                <a:gd name="T21" fmla="*/ 267 h 349"/>
                <a:gd name="T22" fmla="*/ 0 w 155"/>
                <a:gd name="T23" fmla="*/ 227 h 349"/>
                <a:gd name="T24" fmla="*/ 2 w 155"/>
                <a:gd name="T25" fmla="*/ 186 h 349"/>
                <a:gd name="T26" fmla="*/ 8 w 155"/>
                <a:gd name="T27" fmla="*/ 145 h 349"/>
                <a:gd name="T28" fmla="*/ 19 w 155"/>
                <a:gd name="T29" fmla="*/ 104 h 349"/>
                <a:gd name="T30" fmla="*/ 33 w 155"/>
                <a:gd name="T31" fmla="*/ 64 h 349"/>
                <a:gd name="T32" fmla="*/ 48 w 155"/>
                <a:gd name="T33" fmla="*/ 25 h 349"/>
                <a:gd name="T34" fmla="*/ 60 w 155"/>
                <a:gd name="T35" fmla="*/ 23 h 349"/>
                <a:gd name="T36" fmla="*/ 76 w 155"/>
                <a:gd name="T37" fmla="*/ 23 h 349"/>
                <a:gd name="T38" fmla="*/ 89 w 155"/>
                <a:gd name="T39" fmla="*/ 21 h 349"/>
                <a:gd name="T40" fmla="*/ 105 w 155"/>
                <a:gd name="T41" fmla="*/ 21 h 349"/>
                <a:gd name="T42" fmla="*/ 118 w 155"/>
                <a:gd name="T43" fmla="*/ 17 h 349"/>
                <a:gd name="T44" fmla="*/ 132 w 155"/>
                <a:gd name="T45" fmla="*/ 13 h 349"/>
                <a:gd name="T46" fmla="*/ 143 w 155"/>
                <a:gd name="T47" fmla="*/ 5 h 349"/>
                <a:gd name="T48" fmla="*/ 155 w 155"/>
                <a:gd name="T49"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5" h="349">
                  <a:moveTo>
                    <a:pt x="155" y="0"/>
                  </a:moveTo>
                  <a:lnTo>
                    <a:pt x="151" y="46"/>
                  </a:lnTo>
                  <a:lnTo>
                    <a:pt x="143" y="93"/>
                  </a:lnTo>
                  <a:lnTo>
                    <a:pt x="132" y="137"/>
                  </a:lnTo>
                  <a:lnTo>
                    <a:pt x="118" y="182"/>
                  </a:lnTo>
                  <a:lnTo>
                    <a:pt x="101" y="223"/>
                  </a:lnTo>
                  <a:lnTo>
                    <a:pt x="83" y="265"/>
                  </a:lnTo>
                  <a:lnTo>
                    <a:pt x="66" y="306"/>
                  </a:lnTo>
                  <a:lnTo>
                    <a:pt x="48" y="349"/>
                  </a:lnTo>
                  <a:lnTo>
                    <a:pt x="21" y="308"/>
                  </a:lnTo>
                  <a:lnTo>
                    <a:pt x="6" y="267"/>
                  </a:lnTo>
                  <a:lnTo>
                    <a:pt x="0" y="227"/>
                  </a:lnTo>
                  <a:lnTo>
                    <a:pt x="2" y="186"/>
                  </a:lnTo>
                  <a:lnTo>
                    <a:pt x="8" y="145"/>
                  </a:lnTo>
                  <a:lnTo>
                    <a:pt x="19" y="104"/>
                  </a:lnTo>
                  <a:lnTo>
                    <a:pt x="33" y="64"/>
                  </a:lnTo>
                  <a:lnTo>
                    <a:pt x="48" y="25"/>
                  </a:lnTo>
                  <a:lnTo>
                    <a:pt x="60" y="23"/>
                  </a:lnTo>
                  <a:lnTo>
                    <a:pt x="76" y="23"/>
                  </a:lnTo>
                  <a:lnTo>
                    <a:pt x="89" y="21"/>
                  </a:lnTo>
                  <a:lnTo>
                    <a:pt x="105" y="21"/>
                  </a:lnTo>
                  <a:lnTo>
                    <a:pt x="118" y="17"/>
                  </a:lnTo>
                  <a:lnTo>
                    <a:pt x="132" y="13"/>
                  </a:lnTo>
                  <a:lnTo>
                    <a:pt x="143" y="5"/>
                  </a:lnTo>
                  <a:lnTo>
                    <a:pt x="155" y="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9" name="Freeform 17">
              <a:extLst>
                <a:ext uri="{FF2B5EF4-FFF2-40B4-BE49-F238E27FC236}">
                  <a16:creationId xmlns:a16="http://schemas.microsoft.com/office/drawing/2014/main" id="{4EC420DD-5176-45EA-9CD4-52724F8768AE}"/>
                </a:ext>
              </a:extLst>
            </p:cNvPr>
            <p:cNvSpPr>
              <a:spLocks/>
            </p:cNvSpPr>
            <p:nvPr/>
          </p:nvSpPr>
          <p:spPr bwMode="auto">
            <a:xfrm>
              <a:off x="2210" y="1400"/>
              <a:ext cx="109" cy="307"/>
            </a:xfrm>
            <a:custGeom>
              <a:avLst/>
              <a:gdLst>
                <a:gd name="T0" fmla="*/ 217 w 217"/>
                <a:gd name="T1" fmla="*/ 85 h 615"/>
                <a:gd name="T2" fmla="*/ 74 w 217"/>
                <a:gd name="T3" fmla="*/ 601 h 615"/>
                <a:gd name="T4" fmla="*/ 0 w 217"/>
                <a:gd name="T5" fmla="*/ 615 h 615"/>
                <a:gd name="T6" fmla="*/ 97 w 217"/>
                <a:gd name="T7" fmla="*/ 14 h 615"/>
                <a:gd name="T8" fmla="*/ 112 w 217"/>
                <a:gd name="T9" fmla="*/ 0 h 615"/>
                <a:gd name="T10" fmla="*/ 130 w 217"/>
                <a:gd name="T11" fmla="*/ 0 h 615"/>
                <a:gd name="T12" fmla="*/ 145 w 217"/>
                <a:gd name="T13" fmla="*/ 8 h 615"/>
                <a:gd name="T14" fmla="*/ 161 w 217"/>
                <a:gd name="T15" fmla="*/ 23 h 615"/>
                <a:gd name="T16" fmla="*/ 174 w 217"/>
                <a:gd name="T17" fmla="*/ 39 h 615"/>
                <a:gd name="T18" fmla="*/ 188 w 217"/>
                <a:gd name="T19" fmla="*/ 56 h 615"/>
                <a:gd name="T20" fmla="*/ 202 w 217"/>
                <a:gd name="T21" fmla="*/ 72 h 615"/>
                <a:gd name="T22" fmla="*/ 217 w 217"/>
                <a:gd name="T23" fmla="*/ 85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7" h="615">
                  <a:moveTo>
                    <a:pt x="217" y="85"/>
                  </a:moveTo>
                  <a:lnTo>
                    <a:pt x="74" y="601"/>
                  </a:lnTo>
                  <a:lnTo>
                    <a:pt x="0" y="615"/>
                  </a:lnTo>
                  <a:lnTo>
                    <a:pt x="97" y="14"/>
                  </a:lnTo>
                  <a:lnTo>
                    <a:pt x="112" y="0"/>
                  </a:lnTo>
                  <a:lnTo>
                    <a:pt x="130" y="0"/>
                  </a:lnTo>
                  <a:lnTo>
                    <a:pt x="145" y="8"/>
                  </a:lnTo>
                  <a:lnTo>
                    <a:pt x="161" y="23"/>
                  </a:lnTo>
                  <a:lnTo>
                    <a:pt x="174" y="39"/>
                  </a:lnTo>
                  <a:lnTo>
                    <a:pt x="188" y="56"/>
                  </a:lnTo>
                  <a:lnTo>
                    <a:pt x="202" y="72"/>
                  </a:lnTo>
                  <a:lnTo>
                    <a:pt x="217" y="8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90" name="Freeform 18">
              <a:extLst>
                <a:ext uri="{FF2B5EF4-FFF2-40B4-BE49-F238E27FC236}">
                  <a16:creationId xmlns:a16="http://schemas.microsoft.com/office/drawing/2014/main" id="{1323FAC4-DAB4-4442-AFCD-5AECAA71E02B}"/>
                </a:ext>
              </a:extLst>
            </p:cNvPr>
            <p:cNvSpPr>
              <a:spLocks/>
            </p:cNvSpPr>
            <p:nvPr/>
          </p:nvSpPr>
          <p:spPr bwMode="auto">
            <a:xfrm>
              <a:off x="1827" y="1467"/>
              <a:ext cx="61" cy="54"/>
            </a:xfrm>
            <a:custGeom>
              <a:avLst/>
              <a:gdLst>
                <a:gd name="T0" fmla="*/ 106 w 120"/>
                <a:gd name="T1" fmla="*/ 108 h 108"/>
                <a:gd name="T2" fmla="*/ 83 w 120"/>
                <a:gd name="T3" fmla="*/ 104 h 108"/>
                <a:gd name="T4" fmla="*/ 64 w 120"/>
                <a:gd name="T5" fmla="*/ 97 h 108"/>
                <a:gd name="T6" fmla="*/ 46 w 120"/>
                <a:gd name="T7" fmla="*/ 85 h 108"/>
                <a:gd name="T8" fmla="*/ 35 w 120"/>
                <a:gd name="T9" fmla="*/ 73 h 108"/>
                <a:gd name="T10" fmla="*/ 21 w 120"/>
                <a:gd name="T11" fmla="*/ 56 h 108"/>
                <a:gd name="T12" fmla="*/ 11 w 120"/>
                <a:gd name="T13" fmla="*/ 40 h 108"/>
                <a:gd name="T14" fmla="*/ 4 w 120"/>
                <a:gd name="T15" fmla="*/ 25 h 108"/>
                <a:gd name="T16" fmla="*/ 0 w 120"/>
                <a:gd name="T17" fmla="*/ 11 h 108"/>
                <a:gd name="T18" fmla="*/ 120 w 120"/>
                <a:gd name="T19" fmla="*/ 0 h 108"/>
                <a:gd name="T20" fmla="*/ 106 w 120"/>
                <a:gd name="T21"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0" h="108">
                  <a:moveTo>
                    <a:pt x="106" y="108"/>
                  </a:moveTo>
                  <a:lnTo>
                    <a:pt x="83" y="104"/>
                  </a:lnTo>
                  <a:lnTo>
                    <a:pt x="64" y="97"/>
                  </a:lnTo>
                  <a:lnTo>
                    <a:pt x="46" y="85"/>
                  </a:lnTo>
                  <a:lnTo>
                    <a:pt x="35" y="73"/>
                  </a:lnTo>
                  <a:lnTo>
                    <a:pt x="21" y="56"/>
                  </a:lnTo>
                  <a:lnTo>
                    <a:pt x="11" y="40"/>
                  </a:lnTo>
                  <a:lnTo>
                    <a:pt x="4" y="25"/>
                  </a:lnTo>
                  <a:lnTo>
                    <a:pt x="0" y="11"/>
                  </a:lnTo>
                  <a:lnTo>
                    <a:pt x="120" y="0"/>
                  </a:lnTo>
                  <a:lnTo>
                    <a:pt x="106" y="108"/>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91" name="Freeform 19">
              <a:extLst>
                <a:ext uri="{FF2B5EF4-FFF2-40B4-BE49-F238E27FC236}">
                  <a16:creationId xmlns:a16="http://schemas.microsoft.com/office/drawing/2014/main" id="{DA7C51B9-4CC4-4A1F-9459-3BD50FCFBC85}"/>
                </a:ext>
              </a:extLst>
            </p:cNvPr>
            <p:cNvSpPr>
              <a:spLocks/>
            </p:cNvSpPr>
            <p:nvPr/>
          </p:nvSpPr>
          <p:spPr bwMode="auto">
            <a:xfrm>
              <a:off x="982" y="1587"/>
              <a:ext cx="259" cy="294"/>
            </a:xfrm>
            <a:custGeom>
              <a:avLst/>
              <a:gdLst>
                <a:gd name="T0" fmla="*/ 430 w 517"/>
                <a:gd name="T1" fmla="*/ 516 h 588"/>
                <a:gd name="T2" fmla="*/ 384 w 517"/>
                <a:gd name="T3" fmla="*/ 588 h 588"/>
                <a:gd name="T4" fmla="*/ 339 w 517"/>
                <a:gd name="T5" fmla="*/ 557 h 588"/>
                <a:gd name="T6" fmla="*/ 292 w 517"/>
                <a:gd name="T7" fmla="*/ 524 h 588"/>
                <a:gd name="T8" fmla="*/ 240 w 517"/>
                <a:gd name="T9" fmla="*/ 485 h 588"/>
                <a:gd name="T10" fmla="*/ 190 w 517"/>
                <a:gd name="T11" fmla="*/ 448 h 588"/>
                <a:gd name="T12" fmla="*/ 137 w 517"/>
                <a:gd name="T13" fmla="*/ 407 h 588"/>
                <a:gd name="T14" fmla="*/ 89 w 517"/>
                <a:gd name="T15" fmla="*/ 369 h 588"/>
                <a:gd name="T16" fmla="*/ 40 w 517"/>
                <a:gd name="T17" fmla="*/ 332 h 588"/>
                <a:gd name="T18" fmla="*/ 0 w 517"/>
                <a:gd name="T19" fmla="*/ 299 h 588"/>
                <a:gd name="T20" fmla="*/ 0 w 517"/>
                <a:gd name="T21" fmla="*/ 281 h 588"/>
                <a:gd name="T22" fmla="*/ 4 w 517"/>
                <a:gd name="T23" fmla="*/ 264 h 588"/>
                <a:gd name="T24" fmla="*/ 9 w 517"/>
                <a:gd name="T25" fmla="*/ 248 h 588"/>
                <a:gd name="T26" fmla="*/ 17 w 517"/>
                <a:gd name="T27" fmla="*/ 235 h 588"/>
                <a:gd name="T28" fmla="*/ 25 w 517"/>
                <a:gd name="T29" fmla="*/ 219 h 588"/>
                <a:gd name="T30" fmla="*/ 33 w 517"/>
                <a:gd name="T31" fmla="*/ 206 h 588"/>
                <a:gd name="T32" fmla="*/ 40 w 517"/>
                <a:gd name="T33" fmla="*/ 192 h 588"/>
                <a:gd name="T34" fmla="*/ 48 w 517"/>
                <a:gd name="T35" fmla="*/ 180 h 588"/>
                <a:gd name="T36" fmla="*/ 91 w 517"/>
                <a:gd name="T37" fmla="*/ 213 h 588"/>
                <a:gd name="T38" fmla="*/ 137 w 517"/>
                <a:gd name="T39" fmla="*/ 252 h 588"/>
                <a:gd name="T40" fmla="*/ 184 w 517"/>
                <a:gd name="T41" fmla="*/ 293 h 588"/>
                <a:gd name="T42" fmla="*/ 234 w 517"/>
                <a:gd name="T43" fmla="*/ 336 h 588"/>
                <a:gd name="T44" fmla="*/ 283 w 517"/>
                <a:gd name="T45" fmla="*/ 372 h 588"/>
                <a:gd name="T46" fmla="*/ 335 w 517"/>
                <a:gd name="T47" fmla="*/ 407 h 588"/>
                <a:gd name="T48" fmla="*/ 387 w 517"/>
                <a:gd name="T49" fmla="*/ 434 h 588"/>
                <a:gd name="T50" fmla="*/ 444 w 517"/>
                <a:gd name="T51" fmla="*/ 456 h 588"/>
                <a:gd name="T52" fmla="*/ 457 w 517"/>
                <a:gd name="T53" fmla="*/ 425 h 588"/>
                <a:gd name="T54" fmla="*/ 459 w 517"/>
                <a:gd name="T55" fmla="*/ 407 h 588"/>
                <a:gd name="T56" fmla="*/ 450 w 517"/>
                <a:gd name="T57" fmla="*/ 398 h 588"/>
                <a:gd name="T58" fmla="*/ 436 w 517"/>
                <a:gd name="T59" fmla="*/ 394 h 588"/>
                <a:gd name="T60" fmla="*/ 413 w 517"/>
                <a:gd name="T61" fmla="*/ 392 h 588"/>
                <a:gd name="T62" fmla="*/ 389 w 517"/>
                <a:gd name="T63" fmla="*/ 390 h 588"/>
                <a:gd name="T64" fmla="*/ 366 w 517"/>
                <a:gd name="T65" fmla="*/ 384 h 588"/>
                <a:gd name="T66" fmla="*/ 347 w 517"/>
                <a:gd name="T67" fmla="*/ 372 h 588"/>
                <a:gd name="T68" fmla="*/ 60 w 517"/>
                <a:gd name="T69" fmla="*/ 120 h 588"/>
                <a:gd name="T70" fmla="*/ 120 w 517"/>
                <a:gd name="T71" fmla="*/ 0 h 588"/>
                <a:gd name="T72" fmla="*/ 174 w 517"/>
                <a:gd name="T73" fmla="*/ 62 h 588"/>
                <a:gd name="T74" fmla="*/ 252 w 517"/>
                <a:gd name="T75" fmla="*/ 118 h 588"/>
                <a:gd name="T76" fmla="*/ 339 w 517"/>
                <a:gd name="T77" fmla="*/ 171 h 588"/>
                <a:gd name="T78" fmla="*/ 422 w 517"/>
                <a:gd name="T79" fmla="*/ 225 h 588"/>
                <a:gd name="T80" fmla="*/ 484 w 517"/>
                <a:gd name="T81" fmla="*/ 281 h 588"/>
                <a:gd name="T82" fmla="*/ 517 w 517"/>
                <a:gd name="T83" fmla="*/ 347 h 588"/>
                <a:gd name="T84" fmla="*/ 502 w 517"/>
                <a:gd name="T85" fmla="*/ 425 h 588"/>
                <a:gd name="T86" fmla="*/ 430 w 517"/>
                <a:gd name="T87" fmla="*/ 51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7" h="588">
                  <a:moveTo>
                    <a:pt x="430" y="516"/>
                  </a:moveTo>
                  <a:lnTo>
                    <a:pt x="384" y="588"/>
                  </a:lnTo>
                  <a:lnTo>
                    <a:pt x="339" y="557"/>
                  </a:lnTo>
                  <a:lnTo>
                    <a:pt x="292" y="524"/>
                  </a:lnTo>
                  <a:lnTo>
                    <a:pt x="240" y="485"/>
                  </a:lnTo>
                  <a:lnTo>
                    <a:pt x="190" y="448"/>
                  </a:lnTo>
                  <a:lnTo>
                    <a:pt x="137" y="407"/>
                  </a:lnTo>
                  <a:lnTo>
                    <a:pt x="89" y="369"/>
                  </a:lnTo>
                  <a:lnTo>
                    <a:pt x="40" y="332"/>
                  </a:lnTo>
                  <a:lnTo>
                    <a:pt x="0" y="299"/>
                  </a:lnTo>
                  <a:lnTo>
                    <a:pt x="0" y="281"/>
                  </a:lnTo>
                  <a:lnTo>
                    <a:pt x="4" y="264"/>
                  </a:lnTo>
                  <a:lnTo>
                    <a:pt x="9" y="248"/>
                  </a:lnTo>
                  <a:lnTo>
                    <a:pt x="17" y="235"/>
                  </a:lnTo>
                  <a:lnTo>
                    <a:pt x="25" y="219"/>
                  </a:lnTo>
                  <a:lnTo>
                    <a:pt x="33" y="206"/>
                  </a:lnTo>
                  <a:lnTo>
                    <a:pt x="40" y="192"/>
                  </a:lnTo>
                  <a:lnTo>
                    <a:pt x="48" y="180"/>
                  </a:lnTo>
                  <a:lnTo>
                    <a:pt x="91" y="213"/>
                  </a:lnTo>
                  <a:lnTo>
                    <a:pt x="137" y="252"/>
                  </a:lnTo>
                  <a:lnTo>
                    <a:pt x="184" y="293"/>
                  </a:lnTo>
                  <a:lnTo>
                    <a:pt x="234" y="336"/>
                  </a:lnTo>
                  <a:lnTo>
                    <a:pt x="283" y="372"/>
                  </a:lnTo>
                  <a:lnTo>
                    <a:pt x="335" y="407"/>
                  </a:lnTo>
                  <a:lnTo>
                    <a:pt x="387" y="434"/>
                  </a:lnTo>
                  <a:lnTo>
                    <a:pt x="444" y="456"/>
                  </a:lnTo>
                  <a:lnTo>
                    <a:pt x="457" y="425"/>
                  </a:lnTo>
                  <a:lnTo>
                    <a:pt x="459" y="407"/>
                  </a:lnTo>
                  <a:lnTo>
                    <a:pt x="450" y="398"/>
                  </a:lnTo>
                  <a:lnTo>
                    <a:pt x="436" y="394"/>
                  </a:lnTo>
                  <a:lnTo>
                    <a:pt x="413" y="392"/>
                  </a:lnTo>
                  <a:lnTo>
                    <a:pt x="389" y="390"/>
                  </a:lnTo>
                  <a:lnTo>
                    <a:pt x="366" y="384"/>
                  </a:lnTo>
                  <a:lnTo>
                    <a:pt x="347" y="372"/>
                  </a:lnTo>
                  <a:lnTo>
                    <a:pt x="60" y="120"/>
                  </a:lnTo>
                  <a:lnTo>
                    <a:pt x="120" y="0"/>
                  </a:lnTo>
                  <a:lnTo>
                    <a:pt x="174" y="62"/>
                  </a:lnTo>
                  <a:lnTo>
                    <a:pt x="252" y="118"/>
                  </a:lnTo>
                  <a:lnTo>
                    <a:pt x="339" y="171"/>
                  </a:lnTo>
                  <a:lnTo>
                    <a:pt x="422" y="225"/>
                  </a:lnTo>
                  <a:lnTo>
                    <a:pt x="484" y="281"/>
                  </a:lnTo>
                  <a:lnTo>
                    <a:pt x="517" y="347"/>
                  </a:lnTo>
                  <a:lnTo>
                    <a:pt x="502" y="425"/>
                  </a:lnTo>
                  <a:lnTo>
                    <a:pt x="430" y="516"/>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92" name="Freeform 20">
              <a:extLst>
                <a:ext uri="{FF2B5EF4-FFF2-40B4-BE49-F238E27FC236}">
                  <a16:creationId xmlns:a16="http://schemas.microsoft.com/office/drawing/2014/main" id="{8EDF4DDF-FEF6-4062-ACD1-61B2E2E7C03A}"/>
                </a:ext>
              </a:extLst>
            </p:cNvPr>
            <p:cNvSpPr>
              <a:spLocks/>
            </p:cNvSpPr>
            <p:nvPr/>
          </p:nvSpPr>
          <p:spPr bwMode="auto">
            <a:xfrm>
              <a:off x="1089" y="1587"/>
              <a:ext cx="204" cy="156"/>
            </a:xfrm>
            <a:custGeom>
              <a:avLst/>
              <a:gdLst>
                <a:gd name="T0" fmla="*/ 407 w 407"/>
                <a:gd name="T1" fmla="*/ 204 h 312"/>
                <a:gd name="T2" fmla="*/ 347 w 407"/>
                <a:gd name="T3" fmla="*/ 312 h 312"/>
                <a:gd name="T4" fmla="*/ 0 w 407"/>
                <a:gd name="T5" fmla="*/ 0 h 312"/>
                <a:gd name="T6" fmla="*/ 56 w 407"/>
                <a:gd name="T7" fmla="*/ 4 h 312"/>
                <a:gd name="T8" fmla="*/ 112 w 407"/>
                <a:gd name="T9" fmla="*/ 18 h 312"/>
                <a:gd name="T10" fmla="*/ 167 w 407"/>
                <a:gd name="T11" fmla="*/ 39 h 312"/>
                <a:gd name="T12" fmla="*/ 221 w 407"/>
                <a:gd name="T13" fmla="*/ 66 h 312"/>
                <a:gd name="T14" fmla="*/ 271 w 407"/>
                <a:gd name="T15" fmla="*/ 95 h 312"/>
                <a:gd name="T16" fmla="*/ 320 w 407"/>
                <a:gd name="T17" fmla="*/ 130 h 312"/>
                <a:gd name="T18" fmla="*/ 364 w 407"/>
                <a:gd name="T19" fmla="*/ 165 h 312"/>
                <a:gd name="T20" fmla="*/ 407 w 407"/>
                <a:gd name="T21" fmla="*/ 204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7" h="312">
                  <a:moveTo>
                    <a:pt x="407" y="204"/>
                  </a:moveTo>
                  <a:lnTo>
                    <a:pt x="347" y="312"/>
                  </a:lnTo>
                  <a:lnTo>
                    <a:pt x="0" y="0"/>
                  </a:lnTo>
                  <a:lnTo>
                    <a:pt x="56" y="4"/>
                  </a:lnTo>
                  <a:lnTo>
                    <a:pt x="112" y="18"/>
                  </a:lnTo>
                  <a:lnTo>
                    <a:pt x="167" y="39"/>
                  </a:lnTo>
                  <a:lnTo>
                    <a:pt x="221" y="66"/>
                  </a:lnTo>
                  <a:lnTo>
                    <a:pt x="271" y="95"/>
                  </a:lnTo>
                  <a:lnTo>
                    <a:pt x="320" y="130"/>
                  </a:lnTo>
                  <a:lnTo>
                    <a:pt x="364" y="165"/>
                  </a:lnTo>
                  <a:lnTo>
                    <a:pt x="407" y="20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93" name="Freeform 21">
              <a:extLst>
                <a:ext uri="{FF2B5EF4-FFF2-40B4-BE49-F238E27FC236}">
                  <a16:creationId xmlns:a16="http://schemas.microsoft.com/office/drawing/2014/main" id="{D525D828-7D7F-45DC-8958-BC34B9A9A7F2}"/>
                </a:ext>
              </a:extLst>
            </p:cNvPr>
            <p:cNvSpPr>
              <a:spLocks/>
            </p:cNvSpPr>
            <p:nvPr/>
          </p:nvSpPr>
          <p:spPr bwMode="auto">
            <a:xfrm>
              <a:off x="1683" y="1515"/>
              <a:ext cx="126" cy="96"/>
            </a:xfrm>
            <a:custGeom>
              <a:avLst/>
              <a:gdLst>
                <a:gd name="T0" fmla="*/ 252 w 252"/>
                <a:gd name="T1" fmla="*/ 46 h 192"/>
                <a:gd name="T2" fmla="*/ 223 w 252"/>
                <a:gd name="T3" fmla="*/ 66 h 192"/>
                <a:gd name="T4" fmla="*/ 194 w 252"/>
                <a:gd name="T5" fmla="*/ 87 h 192"/>
                <a:gd name="T6" fmla="*/ 161 w 252"/>
                <a:gd name="T7" fmla="*/ 106 h 192"/>
                <a:gd name="T8" fmla="*/ 130 w 252"/>
                <a:gd name="T9" fmla="*/ 128 h 192"/>
                <a:gd name="T10" fmla="*/ 97 w 252"/>
                <a:gd name="T11" fmla="*/ 143 h 192"/>
                <a:gd name="T12" fmla="*/ 64 w 252"/>
                <a:gd name="T13" fmla="*/ 161 h 192"/>
                <a:gd name="T14" fmla="*/ 31 w 252"/>
                <a:gd name="T15" fmla="*/ 176 h 192"/>
                <a:gd name="T16" fmla="*/ 0 w 252"/>
                <a:gd name="T17" fmla="*/ 192 h 192"/>
                <a:gd name="T18" fmla="*/ 192 w 252"/>
                <a:gd name="T19" fmla="*/ 0 h 192"/>
                <a:gd name="T20" fmla="*/ 252 w 252"/>
                <a:gd name="T21" fmla="*/ 46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2" h="192">
                  <a:moveTo>
                    <a:pt x="252" y="46"/>
                  </a:moveTo>
                  <a:lnTo>
                    <a:pt x="223" y="66"/>
                  </a:lnTo>
                  <a:lnTo>
                    <a:pt x="194" y="87"/>
                  </a:lnTo>
                  <a:lnTo>
                    <a:pt x="161" y="106"/>
                  </a:lnTo>
                  <a:lnTo>
                    <a:pt x="130" y="128"/>
                  </a:lnTo>
                  <a:lnTo>
                    <a:pt x="97" y="143"/>
                  </a:lnTo>
                  <a:lnTo>
                    <a:pt x="64" y="161"/>
                  </a:lnTo>
                  <a:lnTo>
                    <a:pt x="31" y="176"/>
                  </a:lnTo>
                  <a:lnTo>
                    <a:pt x="0" y="192"/>
                  </a:lnTo>
                  <a:lnTo>
                    <a:pt x="192" y="0"/>
                  </a:lnTo>
                  <a:lnTo>
                    <a:pt x="252" y="46"/>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94" name="Freeform 22">
              <a:extLst>
                <a:ext uri="{FF2B5EF4-FFF2-40B4-BE49-F238E27FC236}">
                  <a16:creationId xmlns:a16="http://schemas.microsoft.com/office/drawing/2014/main" id="{30A6168B-C371-46A9-8B52-933548821098}"/>
                </a:ext>
              </a:extLst>
            </p:cNvPr>
            <p:cNvSpPr>
              <a:spLocks/>
            </p:cNvSpPr>
            <p:nvPr/>
          </p:nvSpPr>
          <p:spPr bwMode="auto">
            <a:xfrm>
              <a:off x="2283" y="1479"/>
              <a:ext cx="83" cy="228"/>
            </a:xfrm>
            <a:custGeom>
              <a:avLst/>
              <a:gdLst>
                <a:gd name="T0" fmla="*/ 84 w 165"/>
                <a:gd name="T1" fmla="*/ 456 h 456"/>
                <a:gd name="T2" fmla="*/ 0 w 165"/>
                <a:gd name="T3" fmla="*/ 456 h 456"/>
                <a:gd name="T4" fmla="*/ 10 w 165"/>
                <a:gd name="T5" fmla="*/ 397 h 456"/>
                <a:gd name="T6" fmla="*/ 20 w 165"/>
                <a:gd name="T7" fmla="*/ 339 h 456"/>
                <a:gd name="T8" fmla="*/ 29 w 165"/>
                <a:gd name="T9" fmla="*/ 279 h 456"/>
                <a:gd name="T10" fmla="*/ 41 w 165"/>
                <a:gd name="T11" fmla="*/ 221 h 456"/>
                <a:gd name="T12" fmla="*/ 51 w 165"/>
                <a:gd name="T13" fmla="*/ 163 h 456"/>
                <a:gd name="T14" fmla="*/ 68 w 165"/>
                <a:gd name="T15" fmla="*/ 105 h 456"/>
                <a:gd name="T16" fmla="*/ 89 w 165"/>
                <a:gd name="T17" fmla="*/ 50 h 456"/>
                <a:gd name="T18" fmla="*/ 119 w 165"/>
                <a:gd name="T19" fmla="*/ 0 h 456"/>
                <a:gd name="T20" fmla="*/ 153 w 165"/>
                <a:gd name="T21" fmla="*/ 48 h 456"/>
                <a:gd name="T22" fmla="*/ 165 w 165"/>
                <a:gd name="T23" fmla="*/ 103 h 456"/>
                <a:gd name="T24" fmla="*/ 157 w 165"/>
                <a:gd name="T25" fmla="*/ 155 h 456"/>
                <a:gd name="T26" fmla="*/ 142 w 165"/>
                <a:gd name="T27" fmla="*/ 213 h 456"/>
                <a:gd name="T28" fmla="*/ 117 w 165"/>
                <a:gd name="T29" fmla="*/ 269 h 456"/>
                <a:gd name="T30" fmla="*/ 97 w 165"/>
                <a:gd name="T31" fmla="*/ 330 h 456"/>
                <a:gd name="T32" fmla="*/ 82 w 165"/>
                <a:gd name="T33" fmla="*/ 392 h 456"/>
                <a:gd name="T34" fmla="*/ 84 w 165"/>
                <a:gd name="T35" fmla="*/ 456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5" h="456">
                  <a:moveTo>
                    <a:pt x="84" y="456"/>
                  </a:moveTo>
                  <a:lnTo>
                    <a:pt x="0" y="456"/>
                  </a:lnTo>
                  <a:lnTo>
                    <a:pt x="10" y="397"/>
                  </a:lnTo>
                  <a:lnTo>
                    <a:pt x="20" y="339"/>
                  </a:lnTo>
                  <a:lnTo>
                    <a:pt x="29" y="279"/>
                  </a:lnTo>
                  <a:lnTo>
                    <a:pt x="41" y="221"/>
                  </a:lnTo>
                  <a:lnTo>
                    <a:pt x="51" y="163"/>
                  </a:lnTo>
                  <a:lnTo>
                    <a:pt x="68" y="105"/>
                  </a:lnTo>
                  <a:lnTo>
                    <a:pt x="89" y="50"/>
                  </a:lnTo>
                  <a:lnTo>
                    <a:pt x="119" y="0"/>
                  </a:lnTo>
                  <a:lnTo>
                    <a:pt x="153" y="48"/>
                  </a:lnTo>
                  <a:lnTo>
                    <a:pt x="165" y="103"/>
                  </a:lnTo>
                  <a:lnTo>
                    <a:pt x="157" y="155"/>
                  </a:lnTo>
                  <a:lnTo>
                    <a:pt x="142" y="213"/>
                  </a:lnTo>
                  <a:lnTo>
                    <a:pt x="117" y="269"/>
                  </a:lnTo>
                  <a:lnTo>
                    <a:pt x="97" y="330"/>
                  </a:lnTo>
                  <a:lnTo>
                    <a:pt x="82" y="392"/>
                  </a:lnTo>
                  <a:lnTo>
                    <a:pt x="84" y="456"/>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95" name="Freeform 23">
              <a:extLst>
                <a:ext uri="{FF2B5EF4-FFF2-40B4-BE49-F238E27FC236}">
                  <a16:creationId xmlns:a16="http://schemas.microsoft.com/office/drawing/2014/main" id="{4C358ADD-86C9-4DAA-BE5A-22F36EE2BD52}"/>
                </a:ext>
              </a:extLst>
            </p:cNvPr>
            <p:cNvSpPr>
              <a:spLocks/>
            </p:cNvSpPr>
            <p:nvPr/>
          </p:nvSpPr>
          <p:spPr bwMode="auto">
            <a:xfrm>
              <a:off x="1221" y="1563"/>
              <a:ext cx="636" cy="348"/>
            </a:xfrm>
            <a:custGeom>
              <a:avLst/>
              <a:gdLst>
                <a:gd name="T0" fmla="*/ 1223 w 1272"/>
                <a:gd name="T1" fmla="*/ 120 h 696"/>
                <a:gd name="T2" fmla="*/ 1070 w 1272"/>
                <a:gd name="T3" fmla="*/ 180 h 696"/>
                <a:gd name="T4" fmla="*/ 919 w 1272"/>
                <a:gd name="T5" fmla="*/ 250 h 696"/>
                <a:gd name="T6" fmla="*/ 768 w 1272"/>
                <a:gd name="T7" fmla="*/ 322 h 696"/>
                <a:gd name="T8" fmla="*/ 616 w 1272"/>
                <a:gd name="T9" fmla="*/ 397 h 696"/>
                <a:gd name="T10" fmla="*/ 463 w 1272"/>
                <a:gd name="T11" fmla="*/ 473 h 696"/>
                <a:gd name="T12" fmla="*/ 310 w 1272"/>
                <a:gd name="T13" fmla="*/ 550 h 696"/>
                <a:gd name="T14" fmla="*/ 155 w 1272"/>
                <a:gd name="T15" fmla="*/ 624 h 696"/>
                <a:gd name="T16" fmla="*/ 0 w 1272"/>
                <a:gd name="T17" fmla="*/ 696 h 696"/>
                <a:gd name="T18" fmla="*/ 29 w 1272"/>
                <a:gd name="T19" fmla="*/ 636 h 696"/>
                <a:gd name="T20" fmla="*/ 68 w 1272"/>
                <a:gd name="T21" fmla="*/ 587 h 696"/>
                <a:gd name="T22" fmla="*/ 112 w 1272"/>
                <a:gd name="T23" fmla="*/ 544 h 696"/>
                <a:gd name="T24" fmla="*/ 163 w 1272"/>
                <a:gd name="T25" fmla="*/ 508 h 696"/>
                <a:gd name="T26" fmla="*/ 213 w 1272"/>
                <a:gd name="T27" fmla="*/ 473 h 696"/>
                <a:gd name="T28" fmla="*/ 267 w 1272"/>
                <a:gd name="T29" fmla="*/ 442 h 696"/>
                <a:gd name="T30" fmla="*/ 320 w 1272"/>
                <a:gd name="T31" fmla="*/ 413 h 696"/>
                <a:gd name="T32" fmla="*/ 372 w 1272"/>
                <a:gd name="T33" fmla="*/ 384 h 696"/>
                <a:gd name="T34" fmla="*/ 1223 w 1272"/>
                <a:gd name="T35" fmla="*/ 0 h 696"/>
                <a:gd name="T36" fmla="*/ 1272 w 1272"/>
                <a:gd name="T37" fmla="*/ 60 h 696"/>
                <a:gd name="T38" fmla="*/ 1223 w 1272"/>
                <a:gd name="T39" fmla="*/ 12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72" h="696">
                  <a:moveTo>
                    <a:pt x="1223" y="120"/>
                  </a:moveTo>
                  <a:lnTo>
                    <a:pt x="1070" y="180"/>
                  </a:lnTo>
                  <a:lnTo>
                    <a:pt x="919" y="250"/>
                  </a:lnTo>
                  <a:lnTo>
                    <a:pt x="768" y="322"/>
                  </a:lnTo>
                  <a:lnTo>
                    <a:pt x="616" y="397"/>
                  </a:lnTo>
                  <a:lnTo>
                    <a:pt x="463" y="473"/>
                  </a:lnTo>
                  <a:lnTo>
                    <a:pt x="310" y="550"/>
                  </a:lnTo>
                  <a:lnTo>
                    <a:pt x="155" y="624"/>
                  </a:lnTo>
                  <a:lnTo>
                    <a:pt x="0" y="696"/>
                  </a:lnTo>
                  <a:lnTo>
                    <a:pt x="29" y="636"/>
                  </a:lnTo>
                  <a:lnTo>
                    <a:pt x="68" y="587"/>
                  </a:lnTo>
                  <a:lnTo>
                    <a:pt x="112" y="544"/>
                  </a:lnTo>
                  <a:lnTo>
                    <a:pt x="163" y="508"/>
                  </a:lnTo>
                  <a:lnTo>
                    <a:pt x="213" y="473"/>
                  </a:lnTo>
                  <a:lnTo>
                    <a:pt x="267" y="442"/>
                  </a:lnTo>
                  <a:lnTo>
                    <a:pt x="320" y="413"/>
                  </a:lnTo>
                  <a:lnTo>
                    <a:pt x="372" y="384"/>
                  </a:lnTo>
                  <a:lnTo>
                    <a:pt x="1223" y="0"/>
                  </a:lnTo>
                  <a:lnTo>
                    <a:pt x="1272" y="60"/>
                  </a:lnTo>
                  <a:lnTo>
                    <a:pt x="1223" y="120"/>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96" name="Freeform 24">
              <a:extLst>
                <a:ext uri="{FF2B5EF4-FFF2-40B4-BE49-F238E27FC236}">
                  <a16:creationId xmlns:a16="http://schemas.microsoft.com/office/drawing/2014/main" id="{4B8AEC1E-C5A4-4013-B200-606FF2BB10A2}"/>
                </a:ext>
              </a:extLst>
            </p:cNvPr>
            <p:cNvSpPr>
              <a:spLocks/>
            </p:cNvSpPr>
            <p:nvPr/>
          </p:nvSpPr>
          <p:spPr bwMode="auto">
            <a:xfrm>
              <a:off x="1293" y="1629"/>
              <a:ext cx="337" cy="167"/>
            </a:xfrm>
            <a:custGeom>
              <a:avLst/>
              <a:gdLst>
                <a:gd name="T0" fmla="*/ 0 w 673"/>
                <a:gd name="T1" fmla="*/ 335 h 335"/>
                <a:gd name="T2" fmla="*/ 16 w 673"/>
                <a:gd name="T3" fmla="*/ 294 h 335"/>
                <a:gd name="T4" fmla="*/ 43 w 673"/>
                <a:gd name="T5" fmla="*/ 257 h 335"/>
                <a:gd name="T6" fmla="*/ 74 w 673"/>
                <a:gd name="T7" fmla="*/ 221 h 335"/>
                <a:gd name="T8" fmla="*/ 109 w 673"/>
                <a:gd name="T9" fmla="*/ 190 h 335"/>
                <a:gd name="T10" fmla="*/ 142 w 673"/>
                <a:gd name="T11" fmla="*/ 155 h 335"/>
                <a:gd name="T12" fmla="*/ 177 w 673"/>
                <a:gd name="T13" fmla="*/ 126 h 335"/>
                <a:gd name="T14" fmla="*/ 206 w 673"/>
                <a:gd name="T15" fmla="*/ 96 h 335"/>
                <a:gd name="T16" fmla="*/ 229 w 673"/>
                <a:gd name="T17" fmla="*/ 71 h 335"/>
                <a:gd name="T18" fmla="*/ 285 w 673"/>
                <a:gd name="T19" fmla="*/ 71 h 335"/>
                <a:gd name="T20" fmla="*/ 341 w 673"/>
                <a:gd name="T21" fmla="*/ 67 h 335"/>
                <a:gd name="T22" fmla="*/ 398 w 673"/>
                <a:gd name="T23" fmla="*/ 58 h 335"/>
                <a:gd name="T24" fmla="*/ 454 w 673"/>
                <a:gd name="T25" fmla="*/ 48 h 335"/>
                <a:gd name="T26" fmla="*/ 508 w 673"/>
                <a:gd name="T27" fmla="*/ 34 h 335"/>
                <a:gd name="T28" fmla="*/ 563 w 673"/>
                <a:gd name="T29" fmla="*/ 21 h 335"/>
                <a:gd name="T30" fmla="*/ 617 w 673"/>
                <a:gd name="T31" fmla="*/ 9 h 335"/>
                <a:gd name="T32" fmla="*/ 673 w 673"/>
                <a:gd name="T33" fmla="*/ 0 h 335"/>
                <a:gd name="T34" fmla="*/ 0 w 673"/>
                <a:gd name="T35" fmla="*/ 335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73" h="335">
                  <a:moveTo>
                    <a:pt x="0" y="335"/>
                  </a:moveTo>
                  <a:lnTo>
                    <a:pt x="16" y="294"/>
                  </a:lnTo>
                  <a:lnTo>
                    <a:pt x="43" y="257"/>
                  </a:lnTo>
                  <a:lnTo>
                    <a:pt x="74" y="221"/>
                  </a:lnTo>
                  <a:lnTo>
                    <a:pt x="109" y="190"/>
                  </a:lnTo>
                  <a:lnTo>
                    <a:pt x="142" y="155"/>
                  </a:lnTo>
                  <a:lnTo>
                    <a:pt x="177" y="126"/>
                  </a:lnTo>
                  <a:lnTo>
                    <a:pt x="206" y="96"/>
                  </a:lnTo>
                  <a:lnTo>
                    <a:pt x="229" y="71"/>
                  </a:lnTo>
                  <a:lnTo>
                    <a:pt x="285" y="71"/>
                  </a:lnTo>
                  <a:lnTo>
                    <a:pt x="341" y="67"/>
                  </a:lnTo>
                  <a:lnTo>
                    <a:pt x="398" y="58"/>
                  </a:lnTo>
                  <a:lnTo>
                    <a:pt x="454" y="48"/>
                  </a:lnTo>
                  <a:lnTo>
                    <a:pt x="508" y="34"/>
                  </a:lnTo>
                  <a:lnTo>
                    <a:pt x="563" y="21"/>
                  </a:lnTo>
                  <a:lnTo>
                    <a:pt x="617" y="9"/>
                  </a:lnTo>
                  <a:lnTo>
                    <a:pt x="673" y="0"/>
                  </a:lnTo>
                  <a:lnTo>
                    <a:pt x="0" y="335"/>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97" name="Freeform 25">
              <a:extLst>
                <a:ext uri="{FF2B5EF4-FFF2-40B4-BE49-F238E27FC236}">
                  <a16:creationId xmlns:a16="http://schemas.microsoft.com/office/drawing/2014/main" id="{B489B94F-9AF1-4AC0-8EF7-AE314520ACEB}"/>
                </a:ext>
              </a:extLst>
            </p:cNvPr>
            <p:cNvSpPr>
              <a:spLocks/>
            </p:cNvSpPr>
            <p:nvPr/>
          </p:nvSpPr>
          <p:spPr bwMode="auto">
            <a:xfrm>
              <a:off x="1214" y="1629"/>
              <a:ext cx="727" cy="659"/>
            </a:xfrm>
            <a:custGeom>
              <a:avLst/>
              <a:gdLst>
                <a:gd name="T0" fmla="*/ 1255 w 1455"/>
                <a:gd name="T1" fmla="*/ 166 h 1318"/>
                <a:gd name="T2" fmla="*/ 960 w 1455"/>
                <a:gd name="T3" fmla="*/ 319 h 1318"/>
                <a:gd name="T4" fmla="*/ 661 w 1455"/>
                <a:gd name="T5" fmla="*/ 461 h 1318"/>
                <a:gd name="T6" fmla="*/ 704 w 1455"/>
                <a:gd name="T7" fmla="*/ 482 h 1318"/>
                <a:gd name="T8" fmla="*/ 983 w 1455"/>
                <a:gd name="T9" fmla="*/ 345 h 1318"/>
                <a:gd name="T10" fmla="*/ 1272 w 1455"/>
                <a:gd name="T11" fmla="*/ 213 h 1318"/>
                <a:gd name="T12" fmla="*/ 1373 w 1455"/>
                <a:gd name="T13" fmla="*/ 226 h 1318"/>
                <a:gd name="T14" fmla="*/ 1367 w 1455"/>
                <a:gd name="T15" fmla="*/ 285 h 1318"/>
                <a:gd name="T16" fmla="*/ 1323 w 1455"/>
                <a:gd name="T17" fmla="*/ 347 h 1318"/>
                <a:gd name="T18" fmla="*/ 1383 w 1455"/>
                <a:gd name="T19" fmla="*/ 341 h 1318"/>
                <a:gd name="T20" fmla="*/ 1431 w 1455"/>
                <a:gd name="T21" fmla="*/ 343 h 1318"/>
                <a:gd name="T22" fmla="*/ 1426 w 1455"/>
                <a:gd name="T23" fmla="*/ 436 h 1318"/>
                <a:gd name="T24" fmla="*/ 1288 w 1455"/>
                <a:gd name="T25" fmla="*/ 548 h 1318"/>
                <a:gd name="T26" fmla="*/ 1121 w 1455"/>
                <a:gd name="T27" fmla="*/ 635 h 1318"/>
                <a:gd name="T28" fmla="*/ 1129 w 1455"/>
                <a:gd name="T29" fmla="*/ 676 h 1318"/>
                <a:gd name="T30" fmla="*/ 1208 w 1455"/>
                <a:gd name="T31" fmla="*/ 639 h 1318"/>
                <a:gd name="T32" fmla="*/ 1311 w 1455"/>
                <a:gd name="T33" fmla="*/ 612 h 1318"/>
                <a:gd name="T34" fmla="*/ 1276 w 1455"/>
                <a:gd name="T35" fmla="*/ 699 h 1318"/>
                <a:gd name="T36" fmla="*/ 1220 w 1455"/>
                <a:gd name="T37" fmla="*/ 765 h 1318"/>
                <a:gd name="T38" fmla="*/ 1228 w 1455"/>
                <a:gd name="T39" fmla="*/ 827 h 1318"/>
                <a:gd name="T40" fmla="*/ 462 w 1455"/>
                <a:gd name="T41" fmla="*/ 1293 h 1318"/>
                <a:gd name="T42" fmla="*/ 413 w 1455"/>
                <a:gd name="T43" fmla="*/ 1273 h 1318"/>
                <a:gd name="T44" fmla="*/ 353 w 1455"/>
                <a:gd name="T45" fmla="*/ 1269 h 1318"/>
                <a:gd name="T46" fmla="*/ 452 w 1455"/>
                <a:gd name="T47" fmla="*/ 1192 h 1318"/>
                <a:gd name="T48" fmla="*/ 627 w 1455"/>
                <a:gd name="T49" fmla="*/ 1091 h 1318"/>
                <a:gd name="T50" fmla="*/ 784 w 1455"/>
                <a:gd name="T51" fmla="*/ 994 h 1318"/>
                <a:gd name="T52" fmla="*/ 596 w 1455"/>
                <a:gd name="T53" fmla="*/ 1058 h 1318"/>
                <a:gd name="T54" fmla="*/ 421 w 1455"/>
                <a:gd name="T55" fmla="*/ 1151 h 1318"/>
                <a:gd name="T56" fmla="*/ 244 w 1455"/>
                <a:gd name="T57" fmla="*/ 1114 h 1318"/>
                <a:gd name="T58" fmla="*/ 516 w 1455"/>
                <a:gd name="T59" fmla="*/ 953 h 1318"/>
                <a:gd name="T60" fmla="*/ 801 w 1455"/>
                <a:gd name="T61" fmla="*/ 829 h 1318"/>
                <a:gd name="T62" fmla="*/ 892 w 1455"/>
                <a:gd name="T63" fmla="*/ 752 h 1318"/>
                <a:gd name="T64" fmla="*/ 594 w 1455"/>
                <a:gd name="T65" fmla="*/ 864 h 1318"/>
                <a:gd name="T66" fmla="*/ 305 w 1455"/>
                <a:gd name="T67" fmla="*/ 1006 h 1318"/>
                <a:gd name="T68" fmla="*/ 136 w 1455"/>
                <a:gd name="T69" fmla="*/ 973 h 1318"/>
                <a:gd name="T70" fmla="*/ 188 w 1455"/>
                <a:gd name="T71" fmla="*/ 944 h 1318"/>
                <a:gd name="T72" fmla="*/ 239 w 1455"/>
                <a:gd name="T73" fmla="*/ 903 h 1318"/>
                <a:gd name="T74" fmla="*/ 206 w 1455"/>
                <a:gd name="T75" fmla="*/ 882 h 1318"/>
                <a:gd name="T76" fmla="*/ 148 w 1455"/>
                <a:gd name="T77" fmla="*/ 905 h 1318"/>
                <a:gd name="T78" fmla="*/ 87 w 1455"/>
                <a:gd name="T79" fmla="*/ 934 h 1318"/>
                <a:gd name="T80" fmla="*/ 177 w 1455"/>
                <a:gd name="T81" fmla="*/ 752 h 1318"/>
                <a:gd name="T82" fmla="*/ 332 w 1455"/>
                <a:gd name="T83" fmla="*/ 661 h 1318"/>
                <a:gd name="T84" fmla="*/ 471 w 1455"/>
                <a:gd name="T85" fmla="*/ 564 h 1318"/>
                <a:gd name="T86" fmla="*/ 27 w 1455"/>
                <a:gd name="T87" fmla="*/ 717 h 1318"/>
                <a:gd name="T88" fmla="*/ 0 w 1455"/>
                <a:gd name="T89" fmla="*/ 643 h 1318"/>
                <a:gd name="T90" fmla="*/ 64 w 1455"/>
                <a:gd name="T91" fmla="*/ 599 h 1318"/>
                <a:gd name="T92" fmla="*/ 537 w 1455"/>
                <a:gd name="T93" fmla="*/ 354 h 1318"/>
                <a:gd name="T94" fmla="*/ 1012 w 1455"/>
                <a:gd name="T95" fmla="*/ 124 h 1318"/>
                <a:gd name="T96" fmla="*/ 1348 w 1455"/>
                <a:gd name="T97" fmla="*/ 71 h 1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55" h="1318">
                  <a:moveTo>
                    <a:pt x="1348" y="71"/>
                  </a:moveTo>
                  <a:lnTo>
                    <a:pt x="1348" y="108"/>
                  </a:lnTo>
                  <a:lnTo>
                    <a:pt x="1255" y="166"/>
                  </a:lnTo>
                  <a:lnTo>
                    <a:pt x="1158" y="221"/>
                  </a:lnTo>
                  <a:lnTo>
                    <a:pt x="1059" y="271"/>
                  </a:lnTo>
                  <a:lnTo>
                    <a:pt x="960" y="319"/>
                  </a:lnTo>
                  <a:lnTo>
                    <a:pt x="859" y="366"/>
                  </a:lnTo>
                  <a:lnTo>
                    <a:pt x="760" y="414"/>
                  </a:lnTo>
                  <a:lnTo>
                    <a:pt x="661" y="461"/>
                  </a:lnTo>
                  <a:lnTo>
                    <a:pt x="568" y="515"/>
                  </a:lnTo>
                  <a:lnTo>
                    <a:pt x="615" y="527"/>
                  </a:lnTo>
                  <a:lnTo>
                    <a:pt x="704" y="482"/>
                  </a:lnTo>
                  <a:lnTo>
                    <a:pt x="795" y="438"/>
                  </a:lnTo>
                  <a:lnTo>
                    <a:pt x="888" y="391"/>
                  </a:lnTo>
                  <a:lnTo>
                    <a:pt x="983" y="345"/>
                  </a:lnTo>
                  <a:lnTo>
                    <a:pt x="1076" y="296"/>
                  </a:lnTo>
                  <a:lnTo>
                    <a:pt x="1173" y="254"/>
                  </a:lnTo>
                  <a:lnTo>
                    <a:pt x="1272" y="213"/>
                  </a:lnTo>
                  <a:lnTo>
                    <a:pt x="1371" y="180"/>
                  </a:lnTo>
                  <a:lnTo>
                    <a:pt x="1371" y="203"/>
                  </a:lnTo>
                  <a:lnTo>
                    <a:pt x="1373" y="226"/>
                  </a:lnTo>
                  <a:lnTo>
                    <a:pt x="1373" y="246"/>
                  </a:lnTo>
                  <a:lnTo>
                    <a:pt x="1373" y="267"/>
                  </a:lnTo>
                  <a:lnTo>
                    <a:pt x="1367" y="285"/>
                  </a:lnTo>
                  <a:lnTo>
                    <a:pt x="1360" y="304"/>
                  </a:lnTo>
                  <a:lnTo>
                    <a:pt x="1344" y="323"/>
                  </a:lnTo>
                  <a:lnTo>
                    <a:pt x="1323" y="347"/>
                  </a:lnTo>
                  <a:lnTo>
                    <a:pt x="1342" y="347"/>
                  </a:lnTo>
                  <a:lnTo>
                    <a:pt x="1364" y="345"/>
                  </a:lnTo>
                  <a:lnTo>
                    <a:pt x="1383" y="341"/>
                  </a:lnTo>
                  <a:lnTo>
                    <a:pt x="1402" y="339"/>
                  </a:lnTo>
                  <a:lnTo>
                    <a:pt x="1416" y="337"/>
                  </a:lnTo>
                  <a:lnTo>
                    <a:pt x="1431" y="343"/>
                  </a:lnTo>
                  <a:lnTo>
                    <a:pt x="1443" y="356"/>
                  </a:lnTo>
                  <a:lnTo>
                    <a:pt x="1455" y="383"/>
                  </a:lnTo>
                  <a:lnTo>
                    <a:pt x="1426" y="436"/>
                  </a:lnTo>
                  <a:lnTo>
                    <a:pt x="1387" y="478"/>
                  </a:lnTo>
                  <a:lnTo>
                    <a:pt x="1340" y="515"/>
                  </a:lnTo>
                  <a:lnTo>
                    <a:pt x="1288" y="548"/>
                  </a:lnTo>
                  <a:lnTo>
                    <a:pt x="1232" y="577"/>
                  </a:lnTo>
                  <a:lnTo>
                    <a:pt x="1175" y="606"/>
                  </a:lnTo>
                  <a:lnTo>
                    <a:pt x="1121" y="635"/>
                  </a:lnTo>
                  <a:lnTo>
                    <a:pt x="1071" y="670"/>
                  </a:lnTo>
                  <a:lnTo>
                    <a:pt x="1100" y="676"/>
                  </a:lnTo>
                  <a:lnTo>
                    <a:pt x="1129" y="676"/>
                  </a:lnTo>
                  <a:lnTo>
                    <a:pt x="1154" y="666"/>
                  </a:lnTo>
                  <a:lnTo>
                    <a:pt x="1181" y="655"/>
                  </a:lnTo>
                  <a:lnTo>
                    <a:pt x="1208" y="639"/>
                  </a:lnTo>
                  <a:lnTo>
                    <a:pt x="1239" y="626"/>
                  </a:lnTo>
                  <a:lnTo>
                    <a:pt x="1272" y="616"/>
                  </a:lnTo>
                  <a:lnTo>
                    <a:pt x="1311" y="612"/>
                  </a:lnTo>
                  <a:lnTo>
                    <a:pt x="1300" y="643"/>
                  </a:lnTo>
                  <a:lnTo>
                    <a:pt x="1290" y="674"/>
                  </a:lnTo>
                  <a:lnTo>
                    <a:pt x="1276" y="699"/>
                  </a:lnTo>
                  <a:lnTo>
                    <a:pt x="1261" y="725"/>
                  </a:lnTo>
                  <a:lnTo>
                    <a:pt x="1241" y="744"/>
                  </a:lnTo>
                  <a:lnTo>
                    <a:pt x="1220" y="765"/>
                  </a:lnTo>
                  <a:lnTo>
                    <a:pt x="1195" y="783"/>
                  </a:lnTo>
                  <a:lnTo>
                    <a:pt x="1168" y="802"/>
                  </a:lnTo>
                  <a:lnTo>
                    <a:pt x="1228" y="827"/>
                  </a:lnTo>
                  <a:lnTo>
                    <a:pt x="1156" y="971"/>
                  </a:lnTo>
                  <a:lnTo>
                    <a:pt x="471" y="1318"/>
                  </a:lnTo>
                  <a:lnTo>
                    <a:pt x="462" y="1293"/>
                  </a:lnTo>
                  <a:lnTo>
                    <a:pt x="450" y="1279"/>
                  </a:lnTo>
                  <a:lnTo>
                    <a:pt x="431" y="1273"/>
                  </a:lnTo>
                  <a:lnTo>
                    <a:pt x="413" y="1273"/>
                  </a:lnTo>
                  <a:lnTo>
                    <a:pt x="392" y="1273"/>
                  </a:lnTo>
                  <a:lnTo>
                    <a:pt x="372" y="1273"/>
                  </a:lnTo>
                  <a:lnTo>
                    <a:pt x="353" y="1269"/>
                  </a:lnTo>
                  <a:lnTo>
                    <a:pt x="340" y="1258"/>
                  </a:lnTo>
                  <a:lnTo>
                    <a:pt x="394" y="1225"/>
                  </a:lnTo>
                  <a:lnTo>
                    <a:pt x="452" y="1192"/>
                  </a:lnTo>
                  <a:lnTo>
                    <a:pt x="510" y="1159"/>
                  </a:lnTo>
                  <a:lnTo>
                    <a:pt x="570" y="1126"/>
                  </a:lnTo>
                  <a:lnTo>
                    <a:pt x="627" y="1091"/>
                  </a:lnTo>
                  <a:lnTo>
                    <a:pt x="683" y="1058"/>
                  </a:lnTo>
                  <a:lnTo>
                    <a:pt x="735" y="1025"/>
                  </a:lnTo>
                  <a:lnTo>
                    <a:pt x="784" y="994"/>
                  </a:lnTo>
                  <a:lnTo>
                    <a:pt x="720" y="1010"/>
                  </a:lnTo>
                  <a:lnTo>
                    <a:pt x="658" y="1033"/>
                  </a:lnTo>
                  <a:lnTo>
                    <a:pt x="596" y="1058"/>
                  </a:lnTo>
                  <a:lnTo>
                    <a:pt x="537" y="1089"/>
                  </a:lnTo>
                  <a:lnTo>
                    <a:pt x="479" y="1118"/>
                  </a:lnTo>
                  <a:lnTo>
                    <a:pt x="421" y="1151"/>
                  </a:lnTo>
                  <a:lnTo>
                    <a:pt x="363" y="1180"/>
                  </a:lnTo>
                  <a:lnTo>
                    <a:pt x="305" y="1211"/>
                  </a:lnTo>
                  <a:lnTo>
                    <a:pt x="244" y="1114"/>
                  </a:lnTo>
                  <a:lnTo>
                    <a:pt x="332" y="1050"/>
                  </a:lnTo>
                  <a:lnTo>
                    <a:pt x="425" y="998"/>
                  </a:lnTo>
                  <a:lnTo>
                    <a:pt x="516" y="953"/>
                  </a:lnTo>
                  <a:lnTo>
                    <a:pt x="611" y="913"/>
                  </a:lnTo>
                  <a:lnTo>
                    <a:pt x="704" y="870"/>
                  </a:lnTo>
                  <a:lnTo>
                    <a:pt x="801" y="829"/>
                  </a:lnTo>
                  <a:lnTo>
                    <a:pt x="900" y="783"/>
                  </a:lnTo>
                  <a:lnTo>
                    <a:pt x="999" y="730"/>
                  </a:lnTo>
                  <a:lnTo>
                    <a:pt x="892" y="752"/>
                  </a:lnTo>
                  <a:lnTo>
                    <a:pt x="789" y="783"/>
                  </a:lnTo>
                  <a:lnTo>
                    <a:pt x="691" y="820"/>
                  </a:lnTo>
                  <a:lnTo>
                    <a:pt x="594" y="864"/>
                  </a:lnTo>
                  <a:lnTo>
                    <a:pt x="497" y="909"/>
                  </a:lnTo>
                  <a:lnTo>
                    <a:pt x="402" y="959"/>
                  </a:lnTo>
                  <a:lnTo>
                    <a:pt x="305" y="1006"/>
                  </a:lnTo>
                  <a:lnTo>
                    <a:pt x="208" y="1054"/>
                  </a:lnTo>
                  <a:lnTo>
                    <a:pt x="124" y="982"/>
                  </a:lnTo>
                  <a:lnTo>
                    <a:pt x="136" y="973"/>
                  </a:lnTo>
                  <a:lnTo>
                    <a:pt x="153" y="963"/>
                  </a:lnTo>
                  <a:lnTo>
                    <a:pt x="171" y="953"/>
                  </a:lnTo>
                  <a:lnTo>
                    <a:pt x="188" y="944"/>
                  </a:lnTo>
                  <a:lnTo>
                    <a:pt x="206" y="930"/>
                  </a:lnTo>
                  <a:lnTo>
                    <a:pt x="223" y="919"/>
                  </a:lnTo>
                  <a:lnTo>
                    <a:pt x="239" y="903"/>
                  </a:lnTo>
                  <a:lnTo>
                    <a:pt x="256" y="887"/>
                  </a:lnTo>
                  <a:lnTo>
                    <a:pt x="229" y="880"/>
                  </a:lnTo>
                  <a:lnTo>
                    <a:pt x="206" y="882"/>
                  </a:lnTo>
                  <a:lnTo>
                    <a:pt x="184" y="886"/>
                  </a:lnTo>
                  <a:lnTo>
                    <a:pt x="167" y="895"/>
                  </a:lnTo>
                  <a:lnTo>
                    <a:pt x="148" y="905"/>
                  </a:lnTo>
                  <a:lnTo>
                    <a:pt x="128" y="917"/>
                  </a:lnTo>
                  <a:lnTo>
                    <a:pt x="107" y="926"/>
                  </a:lnTo>
                  <a:lnTo>
                    <a:pt x="87" y="934"/>
                  </a:lnTo>
                  <a:lnTo>
                    <a:pt x="76" y="816"/>
                  </a:lnTo>
                  <a:lnTo>
                    <a:pt x="124" y="783"/>
                  </a:lnTo>
                  <a:lnTo>
                    <a:pt x="177" y="752"/>
                  </a:lnTo>
                  <a:lnTo>
                    <a:pt x="229" y="721"/>
                  </a:lnTo>
                  <a:lnTo>
                    <a:pt x="281" y="692"/>
                  </a:lnTo>
                  <a:lnTo>
                    <a:pt x="332" y="661"/>
                  </a:lnTo>
                  <a:lnTo>
                    <a:pt x="382" y="630"/>
                  </a:lnTo>
                  <a:lnTo>
                    <a:pt x="427" y="597"/>
                  </a:lnTo>
                  <a:lnTo>
                    <a:pt x="471" y="564"/>
                  </a:lnTo>
                  <a:lnTo>
                    <a:pt x="64" y="756"/>
                  </a:lnTo>
                  <a:lnTo>
                    <a:pt x="43" y="738"/>
                  </a:lnTo>
                  <a:lnTo>
                    <a:pt x="27" y="717"/>
                  </a:lnTo>
                  <a:lnTo>
                    <a:pt x="12" y="692"/>
                  </a:lnTo>
                  <a:lnTo>
                    <a:pt x="4" y="668"/>
                  </a:lnTo>
                  <a:lnTo>
                    <a:pt x="0" y="643"/>
                  </a:lnTo>
                  <a:lnTo>
                    <a:pt x="10" y="622"/>
                  </a:lnTo>
                  <a:lnTo>
                    <a:pt x="29" y="606"/>
                  </a:lnTo>
                  <a:lnTo>
                    <a:pt x="64" y="599"/>
                  </a:lnTo>
                  <a:lnTo>
                    <a:pt x="221" y="517"/>
                  </a:lnTo>
                  <a:lnTo>
                    <a:pt x="378" y="438"/>
                  </a:lnTo>
                  <a:lnTo>
                    <a:pt x="537" y="354"/>
                  </a:lnTo>
                  <a:lnTo>
                    <a:pt x="696" y="275"/>
                  </a:lnTo>
                  <a:lnTo>
                    <a:pt x="853" y="195"/>
                  </a:lnTo>
                  <a:lnTo>
                    <a:pt x="1012" y="124"/>
                  </a:lnTo>
                  <a:lnTo>
                    <a:pt x="1168" y="56"/>
                  </a:lnTo>
                  <a:lnTo>
                    <a:pt x="1323" y="0"/>
                  </a:lnTo>
                  <a:lnTo>
                    <a:pt x="1348" y="71"/>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98" name="Freeform 26">
              <a:extLst>
                <a:ext uri="{FF2B5EF4-FFF2-40B4-BE49-F238E27FC236}">
                  <a16:creationId xmlns:a16="http://schemas.microsoft.com/office/drawing/2014/main" id="{8206F2B6-B65E-43CD-A78C-B50600ABB08C}"/>
                </a:ext>
              </a:extLst>
            </p:cNvPr>
            <p:cNvSpPr>
              <a:spLocks/>
            </p:cNvSpPr>
            <p:nvPr/>
          </p:nvSpPr>
          <p:spPr bwMode="auto">
            <a:xfrm>
              <a:off x="2355" y="1581"/>
              <a:ext cx="25" cy="150"/>
            </a:xfrm>
            <a:custGeom>
              <a:avLst/>
              <a:gdLst>
                <a:gd name="T0" fmla="*/ 35 w 50"/>
                <a:gd name="T1" fmla="*/ 298 h 298"/>
                <a:gd name="T2" fmla="*/ 0 w 50"/>
                <a:gd name="T3" fmla="*/ 298 h 298"/>
                <a:gd name="T4" fmla="*/ 48 w 50"/>
                <a:gd name="T5" fmla="*/ 0 h 298"/>
                <a:gd name="T6" fmla="*/ 48 w 50"/>
                <a:gd name="T7" fmla="*/ 31 h 298"/>
                <a:gd name="T8" fmla="*/ 50 w 50"/>
                <a:gd name="T9" fmla="*/ 65 h 298"/>
                <a:gd name="T10" fmla="*/ 46 w 50"/>
                <a:gd name="T11" fmla="*/ 102 h 298"/>
                <a:gd name="T12" fmla="*/ 44 w 50"/>
                <a:gd name="T13" fmla="*/ 143 h 298"/>
                <a:gd name="T14" fmla="*/ 41 w 50"/>
                <a:gd name="T15" fmla="*/ 182 h 298"/>
                <a:gd name="T16" fmla="*/ 37 w 50"/>
                <a:gd name="T17" fmla="*/ 221 h 298"/>
                <a:gd name="T18" fmla="*/ 35 w 50"/>
                <a:gd name="T19" fmla="*/ 259 h 298"/>
                <a:gd name="T20" fmla="*/ 35 w 50"/>
                <a:gd name="T21" fmla="*/ 298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 h="298">
                  <a:moveTo>
                    <a:pt x="35" y="298"/>
                  </a:moveTo>
                  <a:lnTo>
                    <a:pt x="0" y="298"/>
                  </a:lnTo>
                  <a:lnTo>
                    <a:pt x="48" y="0"/>
                  </a:lnTo>
                  <a:lnTo>
                    <a:pt x="48" y="31"/>
                  </a:lnTo>
                  <a:lnTo>
                    <a:pt x="50" y="65"/>
                  </a:lnTo>
                  <a:lnTo>
                    <a:pt x="46" y="102"/>
                  </a:lnTo>
                  <a:lnTo>
                    <a:pt x="44" y="143"/>
                  </a:lnTo>
                  <a:lnTo>
                    <a:pt x="41" y="182"/>
                  </a:lnTo>
                  <a:lnTo>
                    <a:pt x="37" y="221"/>
                  </a:lnTo>
                  <a:lnTo>
                    <a:pt x="35" y="259"/>
                  </a:lnTo>
                  <a:lnTo>
                    <a:pt x="35" y="298"/>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99" name="Freeform 27">
              <a:extLst>
                <a:ext uri="{FF2B5EF4-FFF2-40B4-BE49-F238E27FC236}">
                  <a16:creationId xmlns:a16="http://schemas.microsoft.com/office/drawing/2014/main" id="{7DC892B9-033A-42A4-8D6B-8FC936D670E1}"/>
                </a:ext>
              </a:extLst>
            </p:cNvPr>
            <p:cNvSpPr>
              <a:spLocks/>
            </p:cNvSpPr>
            <p:nvPr/>
          </p:nvSpPr>
          <p:spPr bwMode="auto">
            <a:xfrm>
              <a:off x="922" y="1755"/>
              <a:ext cx="252" cy="246"/>
            </a:xfrm>
            <a:custGeom>
              <a:avLst/>
              <a:gdLst>
                <a:gd name="T0" fmla="*/ 491 w 505"/>
                <a:gd name="T1" fmla="*/ 300 h 492"/>
                <a:gd name="T2" fmla="*/ 479 w 505"/>
                <a:gd name="T3" fmla="*/ 321 h 492"/>
                <a:gd name="T4" fmla="*/ 474 w 505"/>
                <a:gd name="T5" fmla="*/ 345 h 492"/>
                <a:gd name="T6" fmla="*/ 472 w 505"/>
                <a:gd name="T7" fmla="*/ 370 h 492"/>
                <a:gd name="T8" fmla="*/ 474 w 505"/>
                <a:gd name="T9" fmla="*/ 395 h 492"/>
                <a:gd name="T10" fmla="*/ 477 w 505"/>
                <a:gd name="T11" fmla="*/ 418 h 492"/>
                <a:gd name="T12" fmla="*/ 485 w 505"/>
                <a:gd name="T13" fmla="*/ 444 h 492"/>
                <a:gd name="T14" fmla="*/ 493 w 505"/>
                <a:gd name="T15" fmla="*/ 467 h 492"/>
                <a:gd name="T16" fmla="*/ 505 w 505"/>
                <a:gd name="T17" fmla="*/ 492 h 492"/>
                <a:gd name="T18" fmla="*/ 441 w 505"/>
                <a:gd name="T19" fmla="*/ 451 h 492"/>
                <a:gd name="T20" fmla="*/ 379 w 505"/>
                <a:gd name="T21" fmla="*/ 411 h 492"/>
                <a:gd name="T22" fmla="*/ 313 w 505"/>
                <a:gd name="T23" fmla="*/ 364 h 492"/>
                <a:gd name="T24" fmla="*/ 247 w 505"/>
                <a:gd name="T25" fmla="*/ 319 h 492"/>
                <a:gd name="T26" fmla="*/ 179 w 505"/>
                <a:gd name="T27" fmla="*/ 271 h 492"/>
                <a:gd name="T28" fmla="*/ 117 w 505"/>
                <a:gd name="T29" fmla="*/ 224 h 492"/>
                <a:gd name="T30" fmla="*/ 55 w 505"/>
                <a:gd name="T31" fmla="*/ 176 h 492"/>
                <a:gd name="T32" fmla="*/ 0 w 505"/>
                <a:gd name="T33" fmla="*/ 131 h 492"/>
                <a:gd name="T34" fmla="*/ 72 w 505"/>
                <a:gd name="T35" fmla="*/ 0 h 492"/>
                <a:gd name="T36" fmla="*/ 126 w 505"/>
                <a:gd name="T37" fmla="*/ 36 h 492"/>
                <a:gd name="T38" fmla="*/ 181 w 505"/>
                <a:gd name="T39" fmla="*/ 79 h 492"/>
                <a:gd name="T40" fmla="*/ 233 w 505"/>
                <a:gd name="T41" fmla="*/ 122 h 492"/>
                <a:gd name="T42" fmla="*/ 285 w 505"/>
                <a:gd name="T43" fmla="*/ 166 h 492"/>
                <a:gd name="T44" fmla="*/ 334 w 505"/>
                <a:gd name="T45" fmla="*/ 207 h 492"/>
                <a:gd name="T46" fmla="*/ 386 w 505"/>
                <a:gd name="T47" fmla="*/ 244 h 492"/>
                <a:gd name="T48" fmla="*/ 437 w 505"/>
                <a:gd name="T49" fmla="*/ 275 h 492"/>
                <a:gd name="T50" fmla="*/ 491 w 505"/>
                <a:gd name="T51" fmla="*/ 30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5" h="492">
                  <a:moveTo>
                    <a:pt x="491" y="300"/>
                  </a:moveTo>
                  <a:lnTo>
                    <a:pt x="479" y="321"/>
                  </a:lnTo>
                  <a:lnTo>
                    <a:pt x="474" y="345"/>
                  </a:lnTo>
                  <a:lnTo>
                    <a:pt x="472" y="370"/>
                  </a:lnTo>
                  <a:lnTo>
                    <a:pt x="474" y="395"/>
                  </a:lnTo>
                  <a:lnTo>
                    <a:pt x="477" y="418"/>
                  </a:lnTo>
                  <a:lnTo>
                    <a:pt x="485" y="444"/>
                  </a:lnTo>
                  <a:lnTo>
                    <a:pt x="493" y="467"/>
                  </a:lnTo>
                  <a:lnTo>
                    <a:pt x="505" y="492"/>
                  </a:lnTo>
                  <a:lnTo>
                    <a:pt x="441" y="451"/>
                  </a:lnTo>
                  <a:lnTo>
                    <a:pt x="379" y="411"/>
                  </a:lnTo>
                  <a:lnTo>
                    <a:pt x="313" y="364"/>
                  </a:lnTo>
                  <a:lnTo>
                    <a:pt x="247" y="319"/>
                  </a:lnTo>
                  <a:lnTo>
                    <a:pt x="179" y="271"/>
                  </a:lnTo>
                  <a:lnTo>
                    <a:pt x="117" y="224"/>
                  </a:lnTo>
                  <a:lnTo>
                    <a:pt x="55" y="176"/>
                  </a:lnTo>
                  <a:lnTo>
                    <a:pt x="0" y="131"/>
                  </a:lnTo>
                  <a:lnTo>
                    <a:pt x="72" y="0"/>
                  </a:lnTo>
                  <a:lnTo>
                    <a:pt x="126" y="36"/>
                  </a:lnTo>
                  <a:lnTo>
                    <a:pt x="181" y="79"/>
                  </a:lnTo>
                  <a:lnTo>
                    <a:pt x="233" y="122"/>
                  </a:lnTo>
                  <a:lnTo>
                    <a:pt x="285" y="166"/>
                  </a:lnTo>
                  <a:lnTo>
                    <a:pt x="334" y="207"/>
                  </a:lnTo>
                  <a:lnTo>
                    <a:pt x="386" y="244"/>
                  </a:lnTo>
                  <a:lnTo>
                    <a:pt x="437" y="275"/>
                  </a:lnTo>
                  <a:lnTo>
                    <a:pt x="491" y="30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00" name="Freeform 28">
              <a:extLst>
                <a:ext uri="{FF2B5EF4-FFF2-40B4-BE49-F238E27FC236}">
                  <a16:creationId xmlns:a16="http://schemas.microsoft.com/office/drawing/2014/main" id="{9A80F602-CD1B-4526-A9F4-1EC26CACF461}"/>
                </a:ext>
              </a:extLst>
            </p:cNvPr>
            <p:cNvSpPr>
              <a:spLocks/>
            </p:cNvSpPr>
            <p:nvPr/>
          </p:nvSpPr>
          <p:spPr bwMode="auto">
            <a:xfrm>
              <a:off x="448" y="1862"/>
              <a:ext cx="234" cy="360"/>
            </a:xfrm>
            <a:custGeom>
              <a:avLst/>
              <a:gdLst>
                <a:gd name="T0" fmla="*/ 469 w 469"/>
                <a:gd name="T1" fmla="*/ 612 h 719"/>
                <a:gd name="T2" fmla="*/ 469 w 469"/>
                <a:gd name="T3" fmla="*/ 628 h 719"/>
                <a:gd name="T4" fmla="*/ 469 w 469"/>
                <a:gd name="T5" fmla="*/ 643 h 719"/>
                <a:gd name="T6" fmla="*/ 464 w 469"/>
                <a:gd name="T7" fmla="*/ 655 h 719"/>
                <a:gd name="T8" fmla="*/ 460 w 469"/>
                <a:gd name="T9" fmla="*/ 669 h 719"/>
                <a:gd name="T10" fmla="*/ 450 w 469"/>
                <a:gd name="T11" fmla="*/ 680 h 719"/>
                <a:gd name="T12" fmla="*/ 444 w 469"/>
                <a:gd name="T13" fmla="*/ 694 h 719"/>
                <a:gd name="T14" fmla="*/ 436 w 469"/>
                <a:gd name="T15" fmla="*/ 705 h 719"/>
                <a:gd name="T16" fmla="*/ 433 w 469"/>
                <a:gd name="T17" fmla="*/ 719 h 719"/>
                <a:gd name="T18" fmla="*/ 413 w 469"/>
                <a:gd name="T19" fmla="*/ 717 h 719"/>
                <a:gd name="T20" fmla="*/ 401 w 469"/>
                <a:gd name="T21" fmla="*/ 711 h 719"/>
                <a:gd name="T22" fmla="*/ 394 w 469"/>
                <a:gd name="T23" fmla="*/ 698 h 719"/>
                <a:gd name="T24" fmla="*/ 394 w 469"/>
                <a:gd name="T25" fmla="*/ 682 h 719"/>
                <a:gd name="T26" fmla="*/ 390 w 469"/>
                <a:gd name="T27" fmla="*/ 663 h 719"/>
                <a:gd name="T28" fmla="*/ 388 w 469"/>
                <a:gd name="T29" fmla="*/ 643 h 719"/>
                <a:gd name="T30" fmla="*/ 380 w 469"/>
                <a:gd name="T31" fmla="*/ 626 h 719"/>
                <a:gd name="T32" fmla="*/ 372 w 469"/>
                <a:gd name="T33" fmla="*/ 612 h 719"/>
                <a:gd name="T34" fmla="*/ 180 w 469"/>
                <a:gd name="T35" fmla="*/ 240 h 719"/>
                <a:gd name="T36" fmla="*/ 192 w 469"/>
                <a:gd name="T37" fmla="*/ 296 h 719"/>
                <a:gd name="T38" fmla="*/ 209 w 469"/>
                <a:gd name="T39" fmla="*/ 353 h 719"/>
                <a:gd name="T40" fmla="*/ 231 w 469"/>
                <a:gd name="T41" fmla="*/ 409 h 719"/>
                <a:gd name="T42" fmla="*/ 256 w 469"/>
                <a:gd name="T43" fmla="*/ 467 h 719"/>
                <a:gd name="T44" fmla="*/ 279 w 469"/>
                <a:gd name="T45" fmla="*/ 523 h 719"/>
                <a:gd name="T46" fmla="*/ 305 w 469"/>
                <a:gd name="T47" fmla="*/ 579 h 719"/>
                <a:gd name="T48" fmla="*/ 326 w 469"/>
                <a:gd name="T49" fmla="*/ 638 h 719"/>
                <a:gd name="T50" fmla="*/ 349 w 469"/>
                <a:gd name="T51" fmla="*/ 696 h 719"/>
                <a:gd name="T52" fmla="*/ 0 w 469"/>
                <a:gd name="T53" fmla="*/ 335 h 719"/>
                <a:gd name="T54" fmla="*/ 145 w 469"/>
                <a:gd name="T55" fmla="*/ 168 h 719"/>
                <a:gd name="T56" fmla="*/ 140 w 469"/>
                <a:gd name="T57" fmla="*/ 186 h 719"/>
                <a:gd name="T58" fmla="*/ 147 w 469"/>
                <a:gd name="T59" fmla="*/ 203 h 719"/>
                <a:gd name="T60" fmla="*/ 157 w 469"/>
                <a:gd name="T61" fmla="*/ 221 h 719"/>
                <a:gd name="T62" fmla="*/ 169 w 469"/>
                <a:gd name="T63" fmla="*/ 240 h 719"/>
                <a:gd name="T64" fmla="*/ 165 w 469"/>
                <a:gd name="T65" fmla="*/ 209 h 719"/>
                <a:gd name="T66" fmla="*/ 163 w 469"/>
                <a:gd name="T67" fmla="*/ 180 h 719"/>
                <a:gd name="T68" fmla="*/ 159 w 469"/>
                <a:gd name="T69" fmla="*/ 149 h 719"/>
                <a:gd name="T70" fmla="*/ 159 w 469"/>
                <a:gd name="T71" fmla="*/ 120 h 719"/>
                <a:gd name="T72" fmla="*/ 159 w 469"/>
                <a:gd name="T73" fmla="*/ 87 h 719"/>
                <a:gd name="T74" fmla="*/ 167 w 469"/>
                <a:gd name="T75" fmla="*/ 56 h 719"/>
                <a:gd name="T76" fmla="*/ 180 w 469"/>
                <a:gd name="T77" fmla="*/ 27 h 719"/>
                <a:gd name="T78" fmla="*/ 206 w 469"/>
                <a:gd name="T79" fmla="*/ 0 h 719"/>
                <a:gd name="T80" fmla="*/ 469 w 469"/>
                <a:gd name="T81" fmla="*/ 612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9" h="719">
                  <a:moveTo>
                    <a:pt x="469" y="612"/>
                  </a:moveTo>
                  <a:lnTo>
                    <a:pt x="469" y="628"/>
                  </a:lnTo>
                  <a:lnTo>
                    <a:pt x="469" y="643"/>
                  </a:lnTo>
                  <a:lnTo>
                    <a:pt x="464" y="655"/>
                  </a:lnTo>
                  <a:lnTo>
                    <a:pt x="460" y="669"/>
                  </a:lnTo>
                  <a:lnTo>
                    <a:pt x="450" y="680"/>
                  </a:lnTo>
                  <a:lnTo>
                    <a:pt x="444" y="694"/>
                  </a:lnTo>
                  <a:lnTo>
                    <a:pt x="436" y="705"/>
                  </a:lnTo>
                  <a:lnTo>
                    <a:pt x="433" y="719"/>
                  </a:lnTo>
                  <a:lnTo>
                    <a:pt x="413" y="717"/>
                  </a:lnTo>
                  <a:lnTo>
                    <a:pt x="401" y="711"/>
                  </a:lnTo>
                  <a:lnTo>
                    <a:pt x="394" y="698"/>
                  </a:lnTo>
                  <a:lnTo>
                    <a:pt x="394" y="682"/>
                  </a:lnTo>
                  <a:lnTo>
                    <a:pt x="390" y="663"/>
                  </a:lnTo>
                  <a:lnTo>
                    <a:pt x="388" y="643"/>
                  </a:lnTo>
                  <a:lnTo>
                    <a:pt x="380" y="626"/>
                  </a:lnTo>
                  <a:lnTo>
                    <a:pt x="372" y="612"/>
                  </a:lnTo>
                  <a:lnTo>
                    <a:pt x="180" y="240"/>
                  </a:lnTo>
                  <a:lnTo>
                    <a:pt x="192" y="296"/>
                  </a:lnTo>
                  <a:lnTo>
                    <a:pt x="209" y="353"/>
                  </a:lnTo>
                  <a:lnTo>
                    <a:pt x="231" y="409"/>
                  </a:lnTo>
                  <a:lnTo>
                    <a:pt x="256" y="467"/>
                  </a:lnTo>
                  <a:lnTo>
                    <a:pt x="279" y="523"/>
                  </a:lnTo>
                  <a:lnTo>
                    <a:pt x="305" y="579"/>
                  </a:lnTo>
                  <a:lnTo>
                    <a:pt x="326" y="638"/>
                  </a:lnTo>
                  <a:lnTo>
                    <a:pt x="349" y="696"/>
                  </a:lnTo>
                  <a:lnTo>
                    <a:pt x="0" y="335"/>
                  </a:lnTo>
                  <a:lnTo>
                    <a:pt x="145" y="168"/>
                  </a:lnTo>
                  <a:lnTo>
                    <a:pt x="140" y="186"/>
                  </a:lnTo>
                  <a:lnTo>
                    <a:pt x="147" y="203"/>
                  </a:lnTo>
                  <a:lnTo>
                    <a:pt x="157" y="221"/>
                  </a:lnTo>
                  <a:lnTo>
                    <a:pt x="169" y="240"/>
                  </a:lnTo>
                  <a:lnTo>
                    <a:pt x="165" y="209"/>
                  </a:lnTo>
                  <a:lnTo>
                    <a:pt x="163" y="180"/>
                  </a:lnTo>
                  <a:lnTo>
                    <a:pt x="159" y="149"/>
                  </a:lnTo>
                  <a:lnTo>
                    <a:pt x="159" y="120"/>
                  </a:lnTo>
                  <a:lnTo>
                    <a:pt x="159" y="87"/>
                  </a:lnTo>
                  <a:lnTo>
                    <a:pt x="167" y="56"/>
                  </a:lnTo>
                  <a:lnTo>
                    <a:pt x="180" y="27"/>
                  </a:lnTo>
                  <a:lnTo>
                    <a:pt x="206" y="0"/>
                  </a:lnTo>
                  <a:lnTo>
                    <a:pt x="469" y="61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01" name="Freeform 29">
              <a:extLst>
                <a:ext uri="{FF2B5EF4-FFF2-40B4-BE49-F238E27FC236}">
                  <a16:creationId xmlns:a16="http://schemas.microsoft.com/office/drawing/2014/main" id="{6485F1FE-A181-489B-B994-D64ED35F3183}"/>
                </a:ext>
              </a:extLst>
            </p:cNvPr>
            <p:cNvSpPr>
              <a:spLocks/>
            </p:cNvSpPr>
            <p:nvPr/>
          </p:nvSpPr>
          <p:spPr bwMode="auto">
            <a:xfrm>
              <a:off x="862" y="1832"/>
              <a:ext cx="335" cy="273"/>
            </a:xfrm>
            <a:custGeom>
              <a:avLst/>
              <a:gdLst>
                <a:gd name="T0" fmla="*/ 660 w 671"/>
                <a:gd name="T1" fmla="*/ 432 h 544"/>
                <a:gd name="T2" fmla="*/ 665 w 671"/>
                <a:gd name="T3" fmla="*/ 444 h 544"/>
                <a:gd name="T4" fmla="*/ 669 w 671"/>
                <a:gd name="T5" fmla="*/ 463 h 544"/>
                <a:gd name="T6" fmla="*/ 669 w 671"/>
                <a:gd name="T7" fmla="*/ 473 h 544"/>
                <a:gd name="T8" fmla="*/ 669 w 671"/>
                <a:gd name="T9" fmla="*/ 482 h 544"/>
                <a:gd name="T10" fmla="*/ 669 w 671"/>
                <a:gd name="T11" fmla="*/ 492 h 544"/>
                <a:gd name="T12" fmla="*/ 671 w 671"/>
                <a:gd name="T13" fmla="*/ 504 h 544"/>
                <a:gd name="T14" fmla="*/ 656 w 671"/>
                <a:gd name="T15" fmla="*/ 513 h 544"/>
                <a:gd name="T16" fmla="*/ 640 w 671"/>
                <a:gd name="T17" fmla="*/ 523 h 544"/>
                <a:gd name="T18" fmla="*/ 623 w 671"/>
                <a:gd name="T19" fmla="*/ 533 h 544"/>
                <a:gd name="T20" fmla="*/ 607 w 671"/>
                <a:gd name="T21" fmla="*/ 543 h 544"/>
                <a:gd name="T22" fmla="*/ 590 w 671"/>
                <a:gd name="T23" fmla="*/ 544 h 544"/>
                <a:gd name="T24" fmla="*/ 574 w 671"/>
                <a:gd name="T25" fmla="*/ 541 h 544"/>
                <a:gd name="T26" fmla="*/ 563 w 671"/>
                <a:gd name="T27" fmla="*/ 527 h 544"/>
                <a:gd name="T28" fmla="*/ 553 w 671"/>
                <a:gd name="T29" fmla="*/ 504 h 544"/>
                <a:gd name="T30" fmla="*/ 516 w 671"/>
                <a:gd name="T31" fmla="*/ 480 h 544"/>
                <a:gd name="T32" fmla="*/ 504 w 671"/>
                <a:gd name="T33" fmla="*/ 492 h 544"/>
                <a:gd name="T34" fmla="*/ 489 w 671"/>
                <a:gd name="T35" fmla="*/ 484 h 544"/>
                <a:gd name="T36" fmla="*/ 477 w 671"/>
                <a:gd name="T37" fmla="*/ 479 h 544"/>
                <a:gd name="T38" fmla="*/ 466 w 671"/>
                <a:gd name="T39" fmla="*/ 469 h 544"/>
                <a:gd name="T40" fmla="*/ 456 w 671"/>
                <a:gd name="T41" fmla="*/ 461 h 544"/>
                <a:gd name="T42" fmla="*/ 442 w 671"/>
                <a:gd name="T43" fmla="*/ 451 h 544"/>
                <a:gd name="T44" fmla="*/ 431 w 671"/>
                <a:gd name="T45" fmla="*/ 444 h 544"/>
                <a:gd name="T46" fmla="*/ 419 w 671"/>
                <a:gd name="T47" fmla="*/ 436 h 544"/>
                <a:gd name="T48" fmla="*/ 407 w 671"/>
                <a:gd name="T49" fmla="*/ 432 h 544"/>
                <a:gd name="T50" fmla="*/ 407 w 671"/>
                <a:gd name="T51" fmla="*/ 444 h 544"/>
                <a:gd name="T52" fmla="*/ 365 w 671"/>
                <a:gd name="T53" fmla="*/ 401 h 544"/>
                <a:gd name="T54" fmla="*/ 318 w 671"/>
                <a:gd name="T55" fmla="*/ 364 h 544"/>
                <a:gd name="T56" fmla="*/ 266 w 671"/>
                <a:gd name="T57" fmla="*/ 327 h 544"/>
                <a:gd name="T58" fmla="*/ 212 w 671"/>
                <a:gd name="T59" fmla="*/ 296 h 544"/>
                <a:gd name="T60" fmla="*/ 155 w 671"/>
                <a:gd name="T61" fmla="*/ 259 h 544"/>
                <a:gd name="T62" fmla="*/ 99 w 671"/>
                <a:gd name="T63" fmla="*/ 223 h 544"/>
                <a:gd name="T64" fmla="*/ 47 w 671"/>
                <a:gd name="T65" fmla="*/ 180 h 544"/>
                <a:gd name="T66" fmla="*/ 0 w 671"/>
                <a:gd name="T67" fmla="*/ 132 h 544"/>
                <a:gd name="T68" fmla="*/ 60 w 671"/>
                <a:gd name="T69" fmla="*/ 0 h 544"/>
                <a:gd name="T70" fmla="*/ 660 w 671"/>
                <a:gd name="T71" fmla="*/ 432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71" h="544">
                  <a:moveTo>
                    <a:pt x="660" y="432"/>
                  </a:moveTo>
                  <a:lnTo>
                    <a:pt x="665" y="444"/>
                  </a:lnTo>
                  <a:lnTo>
                    <a:pt x="669" y="463"/>
                  </a:lnTo>
                  <a:lnTo>
                    <a:pt x="669" y="473"/>
                  </a:lnTo>
                  <a:lnTo>
                    <a:pt x="669" y="482"/>
                  </a:lnTo>
                  <a:lnTo>
                    <a:pt x="669" y="492"/>
                  </a:lnTo>
                  <a:lnTo>
                    <a:pt x="671" y="504"/>
                  </a:lnTo>
                  <a:lnTo>
                    <a:pt x="656" y="513"/>
                  </a:lnTo>
                  <a:lnTo>
                    <a:pt x="640" y="523"/>
                  </a:lnTo>
                  <a:lnTo>
                    <a:pt x="623" y="533"/>
                  </a:lnTo>
                  <a:lnTo>
                    <a:pt x="607" y="543"/>
                  </a:lnTo>
                  <a:lnTo>
                    <a:pt x="590" y="544"/>
                  </a:lnTo>
                  <a:lnTo>
                    <a:pt x="574" y="541"/>
                  </a:lnTo>
                  <a:lnTo>
                    <a:pt x="563" y="527"/>
                  </a:lnTo>
                  <a:lnTo>
                    <a:pt x="553" y="504"/>
                  </a:lnTo>
                  <a:lnTo>
                    <a:pt x="516" y="480"/>
                  </a:lnTo>
                  <a:lnTo>
                    <a:pt x="504" y="492"/>
                  </a:lnTo>
                  <a:lnTo>
                    <a:pt x="489" y="484"/>
                  </a:lnTo>
                  <a:lnTo>
                    <a:pt x="477" y="479"/>
                  </a:lnTo>
                  <a:lnTo>
                    <a:pt x="466" y="469"/>
                  </a:lnTo>
                  <a:lnTo>
                    <a:pt x="456" y="461"/>
                  </a:lnTo>
                  <a:lnTo>
                    <a:pt x="442" y="451"/>
                  </a:lnTo>
                  <a:lnTo>
                    <a:pt x="431" y="444"/>
                  </a:lnTo>
                  <a:lnTo>
                    <a:pt x="419" y="436"/>
                  </a:lnTo>
                  <a:lnTo>
                    <a:pt x="407" y="432"/>
                  </a:lnTo>
                  <a:lnTo>
                    <a:pt x="407" y="444"/>
                  </a:lnTo>
                  <a:lnTo>
                    <a:pt x="365" y="401"/>
                  </a:lnTo>
                  <a:lnTo>
                    <a:pt x="318" y="364"/>
                  </a:lnTo>
                  <a:lnTo>
                    <a:pt x="266" y="327"/>
                  </a:lnTo>
                  <a:lnTo>
                    <a:pt x="212" y="296"/>
                  </a:lnTo>
                  <a:lnTo>
                    <a:pt x="155" y="259"/>
                  </a:lnTo>
                  <a:lnTo>
                    <a:pt x="99" y="223"/>
                  </a:lnTo>
                  <a:lnTo>
                    <a:pt x="47" y="180"/>
                  </a:lnTo>
                  <a:lnTo>
                    <a:pt x="0" y="132"/>
                  </a:lnTo>
                  <a:lnTo>
                    <a:pt x="60" y="0"/>
                  </a:lnTo>
                  <a:lnTo>
                    <a:pt x="660" y="432"/>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02" name="Freeform 30">
              <a:extLst>
                <a:ext uri="{FF2B5EF4-FFF2-40B4-BE49-F238E27FC236}">
                  <a16:creationId xmlns:a16="http://schemas.microsoft.com/office/drawing/2014/main" id="{D18DEF7B-9730-4134-A680-D5CE8D0296E6}"/>
                </a:ext>
              </a:extLst>
            </p:cNvPr>
            <p:cNvSpPr>
              <a:spLocks/>
            </p:cNvSpPr>
            <p:nvPr/>
          </p:nvSpPr>
          <p:spPr bwMode="auto">
            <a:xfrm>
              <a:off x="2432" y="1643"/>
              <a:ext cx="211" cy="142"/>
            </a:xfrm>
            <a:custGeom>
              <a:avLst/>
              <a:gdLst>
                <a:gd name="T0" fmla="*/ 421 w 421"/>
                <a:gd name="T1" fmla="*/ 139 h 283"/>
                <a:gd name="T2" fmla="*/ 180 w 421"/>
                <a:gd name="T3" fmla="*/ 283 h 283"/>
                <a:gd name="T4" fmla="*/ 0 w 421"/>
                <a:gd name="T5" fmla="*/ 223 h 283"/>
                <a:gd name="T6" fmla="*/ 0 w 421"/>
                <a:gd name="T7" fmla="*/ 7 h 283"/>
                <a:gd name="T8" fmla="*/ 58 w 421"/>
                <a:gd name="T9" fmla="*/ 3 h 283"/>
                <a:gd name="T10" fmla="*/ 118 w 421"/>
                <a:gd name="T11" fmla="*/ 2 h 283"/>
                <a:gd name="T12" fmla="*/ 176 w 421"/>
                <a:gd name="T13" fmla="*/ 0 h 283"/>
                <a:gd name="T14" fmla="*/ 237 w 421"/>
                <a:gd name="T15" fmla="*/ 5 h 283"/>
                <a:gd name="T16" fmla="*/ 289 w 421"/>
                <a:gd name="T17" fmla="*/ 17 h 283"/>
                <a:gd name="T18" fmla="*/ 339 w 421"/>
                <a:gd name="T19" fmla="*/ 40 h 283"/>
                <a:gd name="T20" fmla="*/ 384 w 421"/>
                <a:gd name="T21" fmla="*/ 79 h 283"/>
                <a:gd name="T22" fmla="*/ 421 w 421"/>
                <a:gd name="T23" fmla="*/ 139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1" h="283">
                  <a:moveTo>
                    <a:pt x="421" y="139"/>
                  </a:moveTo>
                  <a:lnTo>
                    <a:pt x="180" y="283"/>
                  </a:lnTo>
                  <a:lnTo>
                    <a:pt x="0" y="223"/>
                  </a:lnTo>
                  <a:lnTo>
                    <a:pt x="0" y="7"/>
                  </a:lnTo>
                  <a:lnTo>
                    <a:pt x="58" y="3"/>
                  </a:lnTo>
                  <a:lnTo>
                    <a:pt x="118" y="2"/>
                  </a:lnTo>
                  <a:lnTo>
                    <a:pt x="176" y="0"/>
                  </a:lnTo>
                  <a:lnTo>
                    <a:pt x="237" y="5"/>
                  </a:lnTo>
                  <a:lnTo>
                    <a:pt x="289" y="17"/>
                  </a:lnTo>
                  <a:lnTo>
                    <a:pt x="339" y="40"/>
                  </a:lnTo>
                  <a:lnTo>
                    <a:pt x="384" y="79"/>
                  </a:lnTo>
                  <a:lnTo>
                    <a:pt x="421" y="139"/>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03" name="Freeform 31">
              <a:extLst>
                <a:ext uri="{FF2B5EF4-FFF2-40B4-BE49-F238E27FC236}">
                  <a16:creationId xmlns:a16="http://schemas.microsoft.com/office/drawing/2014/main" id="{383FB539-6C44-4153-A333-5AB39CF01A6F}"/>
                </a:ext>
              </a:extLst>
            </p:cNvPr>
            <p:cNvSpPr>
              <a:spLocks/>
            </p:cNvSpPr>
            <p:nvPr/>
          </p:nvSpPr>
          <p:spPr bwMode="auto">
            <a:xfrm>
              <a:off x="658" y="1887"/>
              <a:ext cx="30" cy="71"/>
            </a:xfrm>
            <a:custGeom>
              <a:avLst/>
              <a:gdLst>
                <a:gd name="T0" fmla="*/ 60 w 60"/>
                <a:gd name="T1" fmla="*/ 144 h 144"/>
                <a:gd name="T2" fmla="*/ 0 w 60"/>
                <a:gd name="T3" fmla="*/ 0 h 144"/>
                <a:gd name="T4" fmla="*/ 23 w 60"/>
                <a:gd name="T5" fmla="*/ 72 h 144"/>
                <a:gd name="T6" fmla="*/ 60 w 60"/>
                <a:gd name="T7" fmla="*/ 144 h 144"/>
              </a:gdLst>
              <a:ahLst/>
              <a:cxnLst>
                <a:cxn ang="0">
                  <a:pos x="T0" y="T1"/>
                </a:cxn>
                <a:cxn ang="0">
                  <a:pos x="T2" y="T3"/>
                </a:cxn>
                <a:cxn ang="0">
                  <a:pos x="T4" y="T5"/>
                </a:cxn>
                <a:cxn ang="0">
                  <a:pos x="T6" y="T7"/>
                </a:cxn>
              </a:cxnLst>
              <a:rect l="0" t="0" r="r" b="b"/>
              <a:pathLst>
                <a:path w="60" h="144">
                  <a:moveTo>
                    <a:pt x="60" y="144"/>
                  </a:moveTo>
                  <a:lnTo>
                    <a:pt x="0" y="0"/>
                  </a:lnTo>
                  <a:lnTo>
                    <a:pt x="23" y="72"/>
                  </a:lnTo>
                  <a:lnTo>
                    <a:pt x="60" y="1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04" name="Freeform 32">
              <a:extLst>
                <a:ext uri="{FF2B5EF4-FFF2-40B4-BE49-F238E27FC236}">
                  <a16:creationId xmlns:a16="http://schemas.microsoft.com/office/drawing/2014/main" id="{06CE987C-C8D4-400D-8B5C-8C839900B064}"/>
                </a:ext>
              </a:extLst>
            </p:cNvPr>
            <p:cNvSpPr>
              <a:spLocks/>
            </p:cNvSpPr>
            <p:nvPr/>
          </p:nvSpPr>
          <p:spPr bwMode="auto">
            <a:xfrm>
              <a:off x="820" y="1917"/>
              <a:ext cx="294" cy="227"/>
            </a:xfrm>
            <a:custGeom>
              <a:avLst/>
              <a:gdLst>
                <a:gd name="T0" fmla="*/ 587 w 587"/>
                <a:gd name="T1" fmla="*/ 419 h 456"/>
                <a:gd name="T2" fmla="*/ 587 w 587"/>
                <a:gd name="T3" fmla="*/ 429 h 456"/>
                <a:gd name="T4" fmla="*/ 582 w 587"/>
                <a:gd name="T5" fmla="*/ 437 h 456"/>
                <a:gd name="T6" fmla="*/ 570 w 587"/>
                <a:gd name="T7" fmla="*/ 439 h 456"/>
                <a:gd name="T8" fmla="*/ 556 w 587"/>
                <a:gd name="T9" fmla="*/ 442 h 456"/>
                <a:gd name="T10" fmla="*/ 539 w 587"/>
                <a:gd name="T11" fmla="*/ 442 h 456"/>
                <a:gd name="T12" fmla="*/ 521 w 587"/>
                <a:gd name="T13" fmla="*/ 444 h 456"/>
                <a:gd name="T14" fmla="*/ 504 w 587"/>
                <a:gd name="T15" fmla="*/ 448 h 456"/>
                <a:gd name="T16" fmla="*/ 490 w 587"/>
                <a:gd name="T17" fmla="*/ 456 h 456"/>
                <a:gd name="T18" fmla="*/ 428 w 587"/>
                <a:gd name="T19" fmla="*/ 431 h 456"/>
                <a:gd name="T20" fmla="*/ 368 w 587"/>
                <a:gd name="T21" fmla="*/ 404 h 456"/>
                <a:gd name="T22" fmla="*/ 304 w 587"/>
                <a:gd name="T23" fmla="*/ 373 h 456"/>
                <a:gd name="T24" fmla="*/ 240 w 587"/>
                <a:gd name="T25" fmla="*/ 338 h 456"/>
                <a:gd name="T26" fmla="*/ 176 w 587"/>
                <a:gd name="T27" fmla="*/ 293 h 456"/>
                <a:gd name="T28" fmla="*/ 114 w 587"/>
                <a:gd name="T29" fmla="*/ 245 h 456"/>
                <a:gd name="T30" fmla="*/ 54 w 587"/>
                <a:gd name="T31" fmla="*/ 185 h 456"/>
                <a:gd name="T32" fmla="*/ 0 w 587"/>
                <a:gd name="T33" fmla="*/ 121 h 456"/>
                <a:gd name="T34" fmla="*/ 35 w 587"/>
                <a:gd name="T35" fmla="*/ 0 h 456"/>
                <a:gd name="T36" fmla="*/ 99 w 587"/>
                <a:gd name="T37" fmla="*/ 51 h 456"/>
                <a:gd name="T38" fmla="*/ 168 w 587"/>
                <a:gd name="T39" fmla="*/ 101 h 456"/>
                <a:gd name="T40" fmla="*/ 240 w 587"/>
                <a:gd name="T41" fmla="*/ 150 h 456"/>
                <a:gd name="T42" fmla="*/ 314 w 587"/>
                <a:gd name="T43" fmla="*/ 200 h 456"/>
                <a:gd name="T44" fmla="*/ 386 w 587"/>
                <a:gd name="T45" fmla="*/ 249 h 456"/>
                <a:gd name="T46" fmla="*/ 457 w 587"/>
                <a:gd name="T47" fmla="*/ 303 h 456"/>
                <a:gd name="T48" fmla="*/ 523 w 587"/>
                <a:gd name="T49" fmla="*/ 357 h 456"/>
                <a:gd name="T50" fmla="*/ 587 w 587"/>
                <a:gd name="T51" fmla="*/ 419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87" h="456">
                  <a:moveTo>
                    <a:pt x="587" y="419"/>
                  </a:moveTo>
                  <a:lnTo>
                    <a:pt x="587" y="429"/>
                  </a:lnTo>
                  <a:lnTo>
                    <a:pt x="582" y="437"/>
                  </a:lnTo>
                  <a:lnTo>
                    <a:pt x="570" y="439"/>
                  </a:lnTo>
                  <a:lnTo>
                    <a:pt x="556" y="442"/>
                  </a:lnTo>
                  <a:lnTo>
                    <a:pt x="539" y="442"/>
                  </a:lnTo>
                  <a:lnTo>
                    <a:pt x="521" y="444"/>
                  </a:lnTo>
                  <a:lnTo>
                    <a:pt x="504" y="448"/>
                  </a:lnTo>
                  <a:lnTo>
                    <a:pt x="490" y="456"/>
                  </a:lnTo>
                  <a:lnTo>
                    <a:pt x="428" y="431"/>
                  </a:lnTo>
                  <a:lnTo>
                    <a:pt x="368" y="404"/>
                  </a:lnTo>
                  <a:lnTo>
                    <a:pt x="304" y="373"/>
                  </a:lnTo>
                  <a:lnTo>
                    <a:pt x="240" y="338"/>
                  </a:lnTo>
                  <a:lnTo>
                    <a:pt x="176" y="293"/>
                  </a:lnTo>
                  <a:lnTo>
                    <a:pt x="114" y="245"/>
                  </a:lnTo>
                  <a:lnTo>
                    <a:pt x="54" y="185"/>
                  </a:lnTo>
                  <a:lnTo>
                    <a:pt x="0" y="121"/>
                  </a:lnTo>
                  <a:lnTo>
                    <a:pt x="35" y="0"/>
                  </a:lnTo>
                  <a:lnTo>
                    <a:pt x="99" y="51"/>
                  </a:lnTo>
                  <a:lnTo>
                    <a:pt x="168" y="101"/>
                  </a:lnTo>
                  <a:lnTo>
                    <a:pt x="240" y="150"/>
                  </a:lnTo>
                  <a:lnTo>
                    <a:pt x="314" y="200"/>
                  </a:lnTo>
                  <a:lnTo>
                    <a:pt x="386" y="249"/>
                  </a:lnTo>
                  <a:lnTo>
                    <a:pt x="457" y="303"/>
                  </a:lnTo>
                  <a:lnTo>
                    <a:pt x="523" y="357"/>
                  </a:lnTo>
                  <a:lnTo>
                    <a:pt x="587" y="41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05" name="Freeform 33">
              <a:extLst>
                <a:ext uri="{FF2B5EF4-FFF2-40B4-BE49-F238E27FC236}">
                  <a16:creationId xmlns:a16="http://schemas.microsoft.com/office/drawing/2014/main" id="{EFA84652-74F3-4A0D-8D98-B2AB350DE53C}"/>
                </a:ext>
              </a:extLst>
            </p:cNvPr>
            <p:cNvSpPr>
              <a:spLocks/>
            </p:cNvSpPr>
            <p:nvPr/>
          </p:nvSpPr>
          <p:spPr bwMode="auto">
            <a:xfrm>
              <a:off x="2007" y="1753"/>
              <a:ext cx="438" cy="194"/>
            </a:xfrm>
            <a:custGeom>
              <a:avLst/>
              <a:gdLst>
                <a:gd name="T0" fmla="*/ 876 w 876"/>
                <a:gd name="T1" fmla="*/ 124 h 387"/>
                <a:gd name="T2" fmla="*/ 832 w 876"/>
                <a:gd name="T3" fmla="*/ 159 h 387"/>
                <a:gd name="T4" fmla="*/ 781 w 876"/>
                <a:gd name="T5" fmla="*/ 194 h 387"/>
                <a:gd name="T6" fmla="*/ 727 w 876"/>
                <a:gd name="T7" fmla="*/ 228 h 387"/>
                <a:gd name="T8" fmla="*/ 671 w 876"/>
                <a:gd name="T9" fmla="*/ 263 h 387"/>
                <a:gd name="T10" fmla="*/ 610 w 876"/>
                <a:gd name="T11" fmla="*/ 294 h 387"/>
                <a:gd name="T12" fmla="*/ 550 w 876"/>
                <a:gd name="T13" fmla="*/ 327 h 387"/>
                <a:gd name="T14" fmla="*/ 490 w 876"/>
                <a:gd name="T15" fmla="*/ 356 h 387"/>
                <a:gd name="T16" fmla="*/ 432 w 876"/>
                <a:gd name="T17" fmla="*/ 387 h 387"/>
                <a:gd name="T18" fmla="*/ 413 w 876"/>
                <a:gd name="T19" fmla="*/ 380 h 387"/>
                <a:gd name="T20" fmla="*/ 395 w 876"/>
                <a:gd name="T21" fmla="*/ 376 h 387"/>
                <a:gd name="T22" fmla="*/ 380 w 876"/>
                <a:gd name="T23" fmla="*/ 376 h 387"/>
                <a:gd name="T24" fmla="*/ 366 w 876"/>
                <a:gd name="T25" fmla="*/ 376 h 387"/>
                <a:gd name="T26" fmla="*/ 349 w 876"/>
                <a:gd name="T27" fmla="*/ 376 h 387"/>
                <a:gd name="T28" fmla="*/ 333 w 876"/>
                <a:gd name="T29" fmla="*/ 378 h 387"/>
                <a:gd name="T30" fmla="*/ 316 w 876"/>
                <a:gd name="T31" fmla="*/ 376 h 387"/>
                <a:gd name="T32" fmla="*/ 300 w 876"/>
                <a:gd name="T33" fmla="*/ 376 h 387"/>
                <a:gd name="T34" fmla="*/ 265 w 876"/>
                <a:gd name="T35" fmla="*/ 333 h 387"/>
                <a:gd name="T36" fmla="*/ 226 w 876"/>
                <a:gd name="T37" fmla="*/ 308 h 387"/>
                <a:gd name="T38" fmla="*/ 184 w 876"/>
                <a:gd name="T39" fmla="*/ 292 h 387"/>
                <a:gd name="T40" fmla="*/ 143 w 876"/>
                <a:gd name="T41" fmla="*/ 283 h 387"/>
                <a:gd name="T42" fmla="*/ 102 w 876"/>
                <a:gd name="T43" fmla="*/ 271 h 387"/>
                <a:gd name="T44" fmla="*/ 64 w 876"/>
                <a:gd name="T45" fmla="*/ 259 h 387"/>
                <a:gd name="T46" fmla="*/ 29 w 876"/>
                <a:gd name="T47" fmla="*/ 238 h 387"/>
                <a:gd name="T48" fmla="*/ 0 w 876"/>
                <a:gd name="T49" fmla="*/ 207 h 387"/>
                <a:gd name="T50" fmla="*/ 17 w 876"/>
                <a:gd name="T51" fmla="*/ 147 h 387"/>
                <a:gd name="T52" fmla="*/ 54 w 876"/>
                <a:gd name="T53" fmla="*/ 106 h 387"/>
                <a:gd name="T54" fmla="*/ 100 w 876"/>
                <a:gd name="T55" fmla="*/ 77 h 387"/>
                <a:gd name="T56" fmla="*/ 157 w 876"/>
                <a:gd name="T57" fmla="*/ 60 h 387"/>
                <a:gd name="T58" fmla="*/ 213 w 876"/>
                <a:gd name="T59" fmla="*/ 44 h 387"/>
                <a:gd name="T60" fmla="*/ 269 w 876"/>
                <a:gd name="T61" fmla="*/ 35 h 387"/>
                <a:gd name="T62" fmla="*/ 320 w 876"/>
                <a:gd name="T63" fmla="*/ 21 h 387"/>
                <a:gd name="T64" fmla="*/ 360 w 876"/>
                <a:gd name="T65" fmla="*/ 4 h 387"/>
                <a:gd name="T66" fmla="*/ 428 w 876"/>
                <a:gd name="T67" fmla="*/ 0 h 387"/>
                <a:gd name="T68" fmla="*/ 494 w 876"/>
                <a:gd name="T69" fmla="*/ 9 h 387"/>
                <a:gd name="T70" fmla="*/ 558 w 876"/>
                <a:gd name="T71" fmla="*/ 27 h 387"/>
                <a:gd name="T72" fmla="*/ 622 w 876"/>
                <a:gd name="T73" fmla="*/ 50 h 387"/>
                <a:gd name="T74" fmla="*/ 682 w 876"/>
                <a:gd name="T75" fmla="*/ 71 h 387"/>
                <a:gd name="T76" fmla="*/ 744 w 876"/>
                <a:gd name="T77" fmla="*/ 95 h 387"/>
                <a:gd name="T78" fmla="*/ 808 w 876"/>
                <a:gd name="T79" fmla="*/ 112 h 387"/>
                <a:gd name="T80" fmla="*/ 876 w 876"/>
                <a:gd name="T81" fmla="*/ 124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76" h="387">
                  <a:moveTo>
                    <a:pt x="876" y="124"/>
                  </a:moveTo>
                  <a:lnTo>
                    <a:pt x="832" y="159"/>
                  </a:lnTo>
                  <a:lnTo>
                    <a:pt x="781" y="194"/>
                  </a:lnTo>
                  <a:lnTo>
                    <a:pt x="727" y="228"/>
                  </a:lnTo>
                  <a:lnTo>
                    <a:pt x="671" y="263"/>
                  </a:lnTo>
                  <a:lnTo>
                    <a:pt x="610" y="294"/>
                  </a:lnTo>
                  <a:lnTo>
                    <a:pt x="550" y="327"/>
                  </a:lnTo>
                  <a:lnTo>
                    <a:pt x="490" y="356"/>
                  </a:lnTo>
                  <a:lnTo>
                    <a:pt x="432" y="387"/>
                  </a:lnTo>
                  <a:lnTo>
                    <a:pt x="413" y="380"/>
                  </a:lnTo>
                  <a:lnTo>
                    <a:pt x="395" y="376"/>
                  </a:lnTo>
                  <a:lnTo>
                    <a:pt x="380" y="376"/>
                  </a:lnTo>
                  <a:lnTo>
                    <a:pt x="366" y="376"/>
                  </a:lnTo>
                  <a:lnTo>
                    <a:pt x="349" y="376"/>
                  </a:lnTo>
                  <a:lnTo>
                    <a:pt x="333" y="378"/>
                  </a:lnTo>
                  <a:lnTo>
                    <a:pt x="316" y="376"/>
                  </a:lnTo>
                  <a:lnTo>
                    <a:pt x="300" y="376"/>
                  </a:lnTo>
                  <a:lnTo>
                    <a:pt x="265" y="333"/>
                  </a:lnTo>
                  <a:lnTo>
                    <a:pt x="226" y="308"/>
                  </a:lnTo>
                  <a:lnTo>
                    <a:pt x="184" y="292"/>
                  </a:lnTo>
                  <a:lnTo>
                    <a:pt x="143" y="283"/>
                  </a:lnTo>
                  <a:lnTo>
                    <a:pt x="102" y="271"/>
                  </a:lnTo>
                  <a:lnTo>
                    <a:pt x="64" y="259"/>
                  </a:lnTo>
                  <a:lnTo>
                    <a:pt x="29" y="238"/>
                  </a:lnTo>
                  <a:lnTo>
                    <a:pt x="0" y="207"/>
                  </a:lnTo>
                  <a:lnTo>
                    <a:pt x="17" y="147"/>
                  </a:lnTo>
                  <a:lnTo>
                    <a:pt x="54" y="106"/>
                  </a:lnTo>
                  <a:lnTo>
                    <a:pt x="100" y="77"/>
                  </a:lnTo>
                  <a:lnTo>
                    <a:pt x="157" y="60"/>
                  </a:lnTo>
                  <a:lnTo>
                    <a:pt x="213" y="44"/>
                  </a:lnTo>
                  <a:lnTo>
                    <a:pt x="269" y="35"/>
                  </a:lnTo>
                  <a:lnTo>
                    <a:pt x="320" y="21"/>
                  </a:lnTo>
                  <a:lnTo>
                    <a:pt x="360" y="4"/>
                  </a:lnTo>
                  <a:lnTo>
                    <a:pt x="428" y="0"/>
                  </a:lnTo>
                  <a:lnTo>
                    <a:pt x="494" y="9"/>
                  </a:lnTo>
                  <a:lnTo>
                    <a:pt x="558" y="27"/>
                  </a:lnTo>
                  <a:lnTo>
                    <a:pt x="622" y="50"/>
                  </a:lnTo>
                  <a:lnTo>
                    <a:pt x="682" y="71"/>
                  </a:lnTo>
                  <a:lnTo>
                    <a:pt x="744" y="95"/>
                  </a:lnTo>
                  <a:lnTo>
                    <a:pt x="808" y="112"/>
                  </a:lnTo>
                  <a:lnTo>
                    <a:pt x="876" y="124"/>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06" name="Freeform 34">
              <a:extLst>
                <a:ext uri="{FF2B5EF4-FFF2-40B4-BE49-F238E27FC236}">
                  <a16:creationId xmlns:a16="http://schemas.microsoft.com/office/drawing/2014/main" id="{1D25F2FA-7C4E-4ECD-AE26-2D99C5C84BF2}"/>
                </a:ext>
              </a:extLst>
            </p:cNvPr>
            <p:cNvSpPr>
              <a:spLocks/>
            </p:cNvSpPr>
            <p:nvPr/>
          </p:nvSpPr>
          <p:spPr bwMode="auto">
            <a:xfrm>
              <a:off x="1825" y="1802"/>
              <a:ext cx="44" cy="25"/>
            </a:xfrm>
            <a:custGeom>
              <a:avLst/>
              <a:gdLst>
                <a:gd name="T0" fmla="*/ 4 w 87"/>
                <a:gd name="T1" fmla="*/ 48 h 48"/>
                <a:gd name="T2" fmla="*/ 0 w 87"/>
                <a:gd name="T3" fmla="*/ 38 h 48"/>
                <a:gd name="T4" fmla="*/ 4 w 87"/>
                <a:gd name="T5" fmla="*/ 31 h 48"/>
                <a:gd name="T6" fmla="*/ 12 w 87"/>
                <a:gd name="T7" fmla="*/ 25 h 48"/>
                <a:gd name="T8" fmla="*/ 25 w 87"/>
                <a:gd name="T9" fmla="*/ 19 h 48"/>
                <a:gd name="T10" fmla="*/ 37 w 87"/>
                <a:gd name="T11" fmla="*/ 13 h 48"/>
                <a:gd name="T12" fmla="*/ 50 w 87"/>
                <a:gd name="T13" fmla="*/ 7 h 48"/>
                <a:gd name="T14" fmla="*/ 62 w 87"/>
                <a:gd name="T15" fmla="*/ 3 h 48"/>
                <a:gd name="T16" fmla="*/ 76 w 87"/>
                <a:gd name="T17" fmla="*/ 0 h 48"/>
                <a:gd name="T18" fmla="*/ 87 w 87"/>
                <a:gd name="T19" fmla="*/ 0 h 48"/>
                <a:gd name="T20" fmla="*/ 4 w 87"/>
                <a:gd name="T21"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7" h="48">
                  <a:moveTo>
                    <a:pt x="4" y="48"/>
                  </a:moveTo>
                  <a:lnTo>
                    <a:pt x="0" y="38"/>
                  </a:lnTo>
                  <a:lnTo>
                    <a:pt x="4" y="31"/>
                  </a:lnTo>
                  <a:lnTo>
                    <a:pt x="12" y="25"/>
                  </a:lnTo>
                  <a:lnTo>
                    <a:pt x="25" y="19"/>
                  </a:lnTo>
                  <a:lnTo>
                    <a:pt x="37" y="13"/>
                  </a:lnTo>
                  <a:lnTo>
                    <a:pt x="50" y="7"/>
                  </a:lnTo>
                  <a:lnTo>
                    <a:pt x="62" y="3"/>
                  </a:lnTo>
                  <a:lnTo>
                    <a:pt x="76" y="0"/>
                  </a:lnTo>
                  <a:lnTo>
                    <a:pt x="87" y="0"/>
                  </a:lnTo>
                  <a:lnTo>
                    <a:pt x="4" y="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07" name="Freeform 35">
              <a:extLst>
                <a:ext uri="{FF2B5EF4-FFF2-40B4-BE49-F238E27FC236}">
                  <a16:creationId xmlns:a16="http://schemas.microsoft.com/office/drawing/2014/main" id="{1D20FE0D-992E-4DAB-BB46-16B4C4C8F9AC}"/>
                </a:ext>
              </a:extLst>
            </p:cNvPr>
            <p:cNvSpPr>
              <a:spLocks/>
            </p:cNvSpPr>
            <p:nvPr/>
          </p:nvSpPr>
          <p:spPr bwMode="auto">
            <a:xfrm>
              <a:off x="2577" y="1725"/>
              <a:ext cx="479" cy="338"/>
            </a:xfrm>
            <a:custGeom>
              <a:avLst/>
              <a:gdLst>
                <a:gd name="T0" fmla="*/ 671 w 958"/>
                <a:gd name="T1" fmla="*/ 169 h 677"/>
                <a:gd name="T2" fmla="*/ 700 w 958"/>
                <a:gd name="T3" fmla="*/ 208 h 677"/>
                <a:gd name="T4" fmla="*/ 735 w 958"/>
                <a:gd name="T5" fmla="*/ 249 h 677"/>
                <a:gd name="T6" fmla="*/ 768 w 958"/>
                <a:gd name="T7" fmla="*/ 289 h 677"/>
                <a:gd name="T8" fmla="*/ 805 w 958"/>
                <a:gd name="T9" fmla="*/ 332 h 677"/>
                <a:gd name="T10" fmla="*/ 840 w 958"/>
                <a:gd name="T11" fmla="*/ 371 h 677"/>
                <a:gd name="T12" fmla="*/ 878 w 958"/>
                <a:gd name="T13" fmla="*/ 410 h 677"/>
                <a:gd name="T14" fmla="*/ 917 w 958"/>
                <a:gd name="T15" fmla="*/ 444 h 677"/>
                <a:gd name="T16" fmla="*/ 958 w 958"/>
                <a:gd name="T17" fmla="*/ 479 h 677"/>
                <a:gd name="T18" fmla="*/ 935 w 958"/>
                <a:gd name="T19" fmla="*/ 510 h 677"/>
                <a:gd name="T20" fmla="*/ 904 w 958"/>
                <a:gd name="T21" fmla="*/ 538 h 677"/>
                <a:gd name="T22" fmla="*/ 865 w 958"/>
                <a:gd name="T23" fmla="*/ 557 h 677"/>
                <a:gd name="T24" fmla="*/ 826 w 958"/>
                <a:gd name="T25" fmla="*/ 574 h 677"/>
                <a:gd name="T26" fmla="*/ 781 w 958"/>
                <a:gd name="T27" fmla="*/ 586 h 677"/>
                <a:gd name="T28" fmla="*/ 739 w 958"/>
                <a:gd name="T29" fmla="*/ 600 h 677"/>
                <a:gd name="T30" fmla="*/ 696 w 958"/>
                <a:gd name="T31" fmla="*/ 611 h 677"/>
                <a:gd name="T32" fmla="*/ 659 w 958"/>
                <a:gd name="T33" fmla="*/ 625 h 677"/>
                <a:gd name="T34" fmla="*/ 599 w 958"/>
                <a:gd name="T35" fmla="*/ 634 h 677"/>
                <a:gd name="T36" fmla="*/ 545 w 958"/>
                <a:gd name="T37" fmla="*/ 650 h 677"/>
                <a:gd name="T38" fmla="*/ 491 w 958"/>
                <a:gd name="T39" fmla="*/ 664 h 677"/>
                <a:gd name="T40" fmla="*/ 440 w 958"/>
                <a:gd name="T41" fmla="*/ 675 h 677"/>
                <a:gd name="T42" fmla="*/ 388 w 958"/>
                <a:gd name="T43" fmla="*/ 677 h 677"/>
                <a:gd name="T44" fmla="*/ 341 w 958"/>
                <a:gd name="T45" fmla="*/ 671 h 677"/>
                <a:gd name="T46" fmla="*/ 295 w 958"/>
                <a:gd name="T47" fmla="*/ 650 h 677"/>
                <a:gd name="T48" fmla="*/ 250 w 958"/>
                <a:gd name="T49" fmla="*/ 611 h 677"/>
                <a:gd name="T50" fmla="*/ 204 w 958"/>
                <a:gd name="T51" fmla="*/ 625 h 677"/>
                <a:gd name="T52" fmla="*/ 190 w 958"/>
                <a:gd name="T53" fmla="*/ 563 h 677"/>
                <a:gd name="T54" fmla="*/ 178 w 958"/>
                <a:gd name="T55" fmla="*/ 501 h 677"/>
                <a:gd name="T56" fmla="*/ 165 w 958"/>
                <a:gd name="T57" fmla="*/ 437 h 677"/>
                <a:gd name="T58" fmla="*/ 149 w 958"/>
                <a:gd name="T59" fmla="*/ 377 h 677"/>
                <a:gd name="T60" fmla="*/ 126 w 958"/>
                <a:gd name="T61" fmla="*/ 318 h 677"/>
                <a:gd name="T62" fmla="*/ 95 w 958"/>
                <a:gd name="T63" fmla="*/ 266 h 677"/>
                <a:gd name="T64" fmla="*/ 52 w 958"/>
                <a:gd name="T65" fmla="*/ 223 h 677"/>
                <a:gd name="T66" fmla="*/ 0 w 958"/>
                <a:gd name="T67" fmla="*/ 192 h 677"/>
                <a:gd name="T68" fmla="*/ 33 w 958"/>
                <a:gd name="T69" fmla="*/ 158 h 677"/>
                <a:gd name="T70" fmla="*/ 76 w 958"/>
                <a:gd name="T71" fmla="*/ 125 h 677"/>
                <a:gd name="T72" fmla="*/ 122 w 958"/>
                <a:gd name="T73" fmla="*/ 92 h 677"/>
                <a:gd name="T74" fmla="*/ 174 w 958"/>
                <a:gd name="T75" fmla="*/ 64 h 677"/>
                <a:gd name="T76" fmla="*/ 227 w 958"/>
                <a:gd name="T77" fmla="*/ 37 h 677"/>
                <a:gd name="T78" fmla="*/ 283 w 958"/>
                <a:gd name="T79" fmla="*/ 18 h 677"/>
                <a:gd name="T80" fmla="*/ 339 w 958"/>
                <a:gd name="T81" fmla="*/ 4 h 677"/>
                <a:gd name="T82" fmla="*/ 396 w 958"/>
                <a:gd name="T83" fmla="*/ 0 h 677"/>
                <a:gd name="T84" fmla="*/ 423 w 958"/>
                <a:gd name="T85" fmla="*/ 28 h 677"/>
                <a:gd name="T86" fmla="*/ 454 w 958"/>
                <a:gd name="T87" fmla="*/ 51 h 677"/>
                <a:gd name="T88" fmla="*/ 487 w 958"/>
                <a:gd name="T89" fmla="*/ 68 h 677"/>
                <a:gd name="T90" fmla="*/ 524 w 958"/>
                <a:gd name="T91" fmla="*/ 88 h 677"/>
                <a:gd name="T92" fmla="*/ 558 w 958"/>
                <a:gd name="T93" fmla="*/ 103 h 677"/>
                <a:gd name="T94" fmla="*/ 595 w 958"/>
                <a:gd name="T95" fmla="*/ 123 h 677"/>
                <a:gd name="T96" fmla="*/ 632 w 958"/>
                <a:gd name="T97" fmla="*/ 142 h 677"/>
                <a:gd name="T98" fmla="*/ 671 w 958"/>
                <a:gd name="T99" fmla="*/ 169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58" h="677">
                  <a:moveTo>
                    <a:pt x="671" y="169"/>
                  </a:moveTo>
                  <a:lnTo>
                    <a:pt x="700" y="208"/>
                  </a:lnTo>
                  <a:lnTo>
                    <a:pt x="735" y="249"/>
                  </a:lnTo>
                  <a:lnTo>
                    <a:pt x="768" y="289"/>
                  </a:lnTo>
                  <a:lnTo>
                    <a:pt x="805" y="332"/>
                  </a:lnTo>
                  <a:lnTo>
                    <a:pt x="840" y="371"/>
                  </a:lnTo>
                  <a:lnTo>
                    <a:pt x="878" y="410"/>
                  </a:lnTo>
                  <a:lnTo>
                    <a:pt x="917" y="444"/>
                  </a:lnTo>
                  <a:lnTo>
                    <a:pt x="958" y="479"/>
                  </a:lnTo>
                  <a:lnTo>
                    <a:pt x="935" y="510"/>
                  </a:lnTo>
                  <a:lnTo>
                    <a:pt x="904" y="538"/>
                  </a:lnTo>
                  <a:lnTo>
                    <a:pt x="865" y="557"/>
                  </a:lnTo>
                  <a:lnTo>
                    <a:pt x="826" y="574"/>
                  </a:lnTo>
                  <a:lnTo>
                    <a:pt x="781" y="586"/>
                  </a:lnTo>
                  <a:lnTo>
                    <a:pt x="739" y="600"/>
                  </a:lnTo>
                  <a:lnTo>
                    <a:pt x="696" y="611"/>
                  </a:lnTo>
                  <a:lnTo>
                    <a:pt x="659" y="625"/>
                  </a:lnTo>
                  <a:lnTo>
                    <a:pt x="599" y="634"/>
                  </a:lnTo>
                  <a:lnTo>
                    <a:pt x="545" y="650"/>
                  </a:lnTo>
                  <a:lnTo>
                    <a:pt x="491" y="664"/>
                  </a:lnTo>
                  <a:lnTo>
                    <a:pt x="440" y="675"/>
                  </a:lnTo>
                  <a:lnTo>
                    <a:pt x="388" y="677"/>
                  </a:lnTo>
                  <a:lnTo>
                    <a:pt x="341" y="671"/>
                  </a:lnTo>
                  <a:lnTo>
                    <a:pt x="295" y="650"/>
                  </a:lnTo>
                  <a:lnTo>
                    <a:pt x="250" y="611"/>
                  </a:lnTo>
                  <a:lnTo>
                    <a:pt x="204" y="625"/>
                  </a:lnTo>
                  <a:lnTo>
                    <a:pt x="190" y="563"/>
                  </a:lnTo>
                  <a:lnTo>
                    <a:pt x="178" y="501"/>
                  </a:lnTo>
                  <a:lnTo>
                    <a:pt x="165" y="437"/>
                  </a:lnTo>
                  <a:lnTo>
                    <a:pt x="149" y="377"/>
                  </a:lnTo>
                  <a:lnTo>
                    <a:pt x="126" y="318"/>
                  </a:lnTo>
                  <a:lnTo>
                    <a:pt x="95" y="266"/>
                  </a:lnTo>
                  <a:lnTo>
                    <a:pt x="52" y="223"/>
                  </a:lnTo>
                  <a:lnTo>
                    <a:pt x="0" y="192"/>
                  </a:lnTo>
                  <a:lnTo>
                    <a:pt x="33" y="158"/>
                  </a:lnTo>
                  <a:lnTo>
                    <a:pt x="76" y="125"/>
                  </a:lnTo>
                  <a:lnTo>
                    <a:pt x="122" y="92"/>
                  </a:lnTo>
                  <a:lnTo>
                    <a:pt x="174" y="64"/>
                  </a:lnTo>
                  <a:lnTo>
                    <a:pt x="227" y="37"/>
                  </a:lnTo>
                  <a:lnTo>
                    <a:pt x="283" y="18"/>
                  </a:lnTo>
                  <a:lnTo>
                    <a:pt x="339" y="4"/>
                  </a:lnTo>
                  <a:lnTo>
                    <a:pt x="396" y="0"/>
                  </a:lnTo>
                  <a:lnTo>
                    <a:pt x="423" y="28"/>
                  </a:lnTo>
                  <a:lnTo>
                    <a:pt x="454" y="51"/>
                  </a:lnTo>
                  <a:lnTo>
                    <a:pt x="487" y="68"/>
                  </a:lnTo>
                  <a:lnTo>
                    <a:pt x="524" y="88"/>
                  </a:lnTo>
                  <a:lnTo>
                    <a:pt x="558" y="103"/>
                  </a:lnTo>
                  <a:lnTo>
                    <a:pt x="595" y="123"/>
                  </a:lnTo>
                  <a:lnTo>
                    <a:pt x="632" y="142"/>
                  </a:lnTo>
                  <a:lnTo>
                    <a:pt x="671" y="169"/>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08" name="Freeform 36">
              <a:extLst>
                <a:ext uri="{FF2B5EF4-FFF2-40B4-BE49-F238E27FC236}">
                  <a16:creationId xmlns:a16="http://schemas.microsoft.com/office/drawing/2014/main" id="{5F837AA7-77F6-4953-A12C-AE543A960CF0}"/>
                </a:ext>
              </a:extLst>
            </p:cNvPr>
            <p:cNvSpPr>
              <a:spLocks/>
            </p:cNvSpPr>
            <p:nvPr/>
          </p:nvSpPr>
          <p:spPr bwMode="auto">
            <a:xfrm>
              <a:off x="774" y="2007"/>
              <a:ext cx="232" cy="176"/>
            </a:xfrm>
            <a:custGeom>
              <a:avLst/>
              <a:gdLst>
                <a:gd name="T0" fmla="*/ 463 w 463"/>
                <a:gd name="T1" fmla="*/ 298 h 353"/>
                <a:gd name="T2" fmla="*/ 432 w 463"/>
                <a:gd name="T3" fmla="*/ 335 h 353"/>
                <a:gd name="T4" fmla="*/ 405 w 463"/>
                <a:gd name="T5" fmla="*/ 351 h 353"/>
                <a:gd name="T6" fmla="*/ 378 w 463"/>
                <a:gd name="T7" fmla="*/ 353 h 353"/>
                <a:gd name="T8" fmla="*/ 353 w 463"/>
                <a:gd name="T9" fmla="*/ 347 h 353"/>
                <a:gd name="T10" fmla="*/ 325 w 463"/>
                <a:gd name="T11" fmla="*/ 333 h 353"/>
                <a:gd name="T12" fmla="*/ 298 w 463"/>
                <a:gd name="T13" fmla="*/ 325 h 353"/>
                <a:gd name="T14" fmla="*/ 267 w 463"/>
                <a:gd name="T15" fmla="*/ 323 h 353"/>
                <a:gd name="T16" fmla="*/ 234 w 463"/>
                <a:gd name="T17" fmla="*/ 335 h 353"/>
                <a:gd name="T18" fmla="*/ 194 w 463"/>
                <a:gd name="T19" fmla="*/ 300 h 353"/>
                <a:gd name="T20" fmla="*/ 145 w 463"/>
                <a:gd name="T21" fmla="*/ 267 h 353"/>
                <a:gd name="T22" fmla="*/ 95 w 463"/>
                <a:gd name="T23" fmla="*/ 230 h 353"/>
                <a:gd name="T24" fmla="*/ 50 w 463"/>
                <a:gd name="T25" fmla="*/ 194 h 353"/>
                <a:gd name="T26" fmla="*/ 13 w 463"/>
                <a:gd name="T27" fmla="*/ 151 h 353"/>
                <a:gd name="T28" fmla="*/ 0 w 463"/>
                <a:gd name="T29" fmla="*/ 104 h 353"/>
                <a:gd name="T30" fmla="*/ 9 w 463"/>
                <a:gd name="T31" fmla="*/ 54 h 353"/>
                <a:gd name="T32" fmla="*/ 54 w 463"/>
                <a:gd name="T33" fmla="*/ 0 h 353"/>
                <a:gd name="T34" fmla="*/ 463 w 463"/>
                <a:gd name="T35" fmla="*/ 298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3" h="353">
                  <a:moveTo>
                    <a:pt x="463" y="298"/>
                  </a:moveTo>
                  <a:lnTo>
                    <a:pt x="432" y="335"/>
                  </a:lnTo>
                  <a:lnTo>
                    <a:pt x="405" y="351"/>
                  </a:lnTo>
                  <a:lnTo>
                    <a:pt x="378" y="353"/>
                  </a:lnTo>
                  <a:lnTo>
                    <a:pt x="353" y="347"/>
                  </a:lnTo>
                  <a:lnTo>
                    <a:pt x="325" y="333"/>
                  </a:lnTo>
                  <a:lnTo>
                    <a:pt x="298" y="325"/>
                  </a:lnTo>
                  <a:lnTo>
                    <a:pt x="267" y="323"/>
                  </a:lnTo>
                  <a:lnTo>
                    <a:pt x="234" y="335"/>
                  </a:lnTo>
                  <a:lnTo>
                    <a:pt x="194" y="300"/>
                  </a:lnTo>
                  <a:lnTo>
                    <a:pt x="145" y="267"/>
                  </a:lnTo>
                  <a:lnTo>
                    <a:pt x="95" y="230"/>
                  </a:lnTo>
                  <a:lnTo>
                    <a:pt x="50" y="194"/>
                  </a:lnTo>
                  <a:lnTo>
                    <a:pt x="13" y="151"/>
                  </a:lnTo>
                  <a:lnTo>
                    <a:pt x="0" y="104"/>
                  </a:lnTo>
                  <a:lnTo>
                    <a:pt x="9" y="54"/>
                  </a:lnTo>
                  <a:lnTo>
                    <a:pt x="54" y="0"/>
                  </a:lnTo>
                  <a:lnTo>
                    <a:pt x="463" y="298"/>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09" name="Freeform 37">
              <a:extLst>
                <a:ext uri="{FF2B5EF4-FFF2-40B4-BE49-F238E27FC236}">
                  <a16:creationId xmlns:a16="http://schemas.microsoft.com/office/drawing/2014/main" id="{93A466D6-F59B-4857-8F28-7EAD81A9EAFF}"/>
                </a:ext>
              </a:extLst>
            </p:cNvPr>
            <p:cNvSpPr>
              <a:spLocks/>
            </p:cNvSpPr>
            <p:nvPr/>
          </p:nvSpPr>
          <p:spPr bwMode="auto">
            <a:xfrm>
              <a:off x="1917" y="1887"/>
              <a:ext cx="180" cy="84"/>
            </a:xfrm>
            <a:custGeom>
              <a:avLst/>
              <a:gdLst>
                <a:gd name="T0" fmla="*/ 361 w 361"/>
                <a:gd name="T1" fmla="*/ 132 h 169"/>
                <a:gd name="T2" fmla="*/ 0 w 361"/>
                <a:gd name="T3" fmla="*/ 169 h 169"/>
                <a:gd name="T4" fmla="*/ 4 w 361"/>
                <a:gd name="T5" fmla="*/ 142 h 169"/>
                <a:gd name="T6" fmla="*/ 10 w 361"/>
                <a:gd name="T7" fmla="*/ 119 h 169"/>
                <a:gd name="T8" fmla="*/ 16 w 361"/>
                <a:gd name="T9" fmla="*/ 95 h 169"/>
                <a:gd name="T10" fmla="*/ 25 w 361"/>
                <a:gd name="T11" fmla="*/ 76 h 169"/>
                <a:gd name="T12" fmla="*/ 33 w 361"/>
                <a:gd name="T13" fmla="*/ 55 h 169"/>
                <a:gd name="T14" fmla="*/ 47 w 361"/>
                <a:gd name="T15" fmla="*/ 35 h 169"/>
                <a:gd name="T16" fmla="*/ 62 w 361"/>
                <a:gd name="T17" fmla="*/ 18 h 169"/>
                <a:gd name="T18" fmla="*/ 86 w 361"/>
                <a:gd name="T19" fmla="*/ 0 h 169"/>
                <a:gd name="T20" fmla="*/ 117 w 361"/>
                <a:gd name="T21" fmla="*/ 29 h 169"/>
                <a:gd name="T22" fmla="*/ 151 w 361"/>
                <a:gd name="T23" fmla="*/ 51 h 169"/>
                <a:gd name="T24" fmla="*/ 186 w 361"/>
                <a:gd name="T25" fmla="*/ 62 h 169"/>
                <a:gd name="T26" fmla="*/ 223 w 361"/>
                <a:gd name="T27" fmla="*/ 74 h 169"/>
                <a:gd name="T28" fmla="*/ 258 w 361"/>
                <a:gd name="T29" fmla="*/ 82 h 169"/>
                <a:gd name="T30" fmla="*/ 293 w 361"/>
                <a:gd name="T31" fmla="*/ 93 h 169"/>
                <a:gd name="T32" fmla="*/ 326 w 361"/>
                <a:gd name="T33" fmla="*/ 107 h 169"/>
                <a:gd name="T34" fmla="*/ 361 w 361"/>
                <a:gd name="T35" fmla="*/ 13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1" h="169">
                  <a:moveTo>
                    <a:pt x="361" y="132"/>
                  </a:moveTo>
                  <a:lnTo>
                    <a:pt x="0" y="169"/>
                  </a:lnTo>
                  <a:lnTo>
                    <a:pt x="4" y="142"/>
                  </a:lnTo>
                  <a:lnTo>
                    <a:pt x="10" y="119"/>
                  </a:lnTo>
                  <a:lnTo>
                    <a:pt x="16" y="95"/>
                  </a:lnTo>
                  <a:lnTo>
                    <a:pt x="25" y="76"/>
                  </a:lnTo>
                  <a:lnTo>
                    <a:pt x="33" y="55"/>
                  </a:lnTo>
                  <a:lnTo>
                    <a:pt x="47" y="35"/>
                  </a:lnTo>
                  <a:lnTo>
                    <a:pt x="62" y="18"/>
                  </a:lnTo>
                  <a:lnTo>
                    <a:pt x="86" y="0"/>
                  </a:lnTo>
                  <a:lnTo>
                    <a:pt x="117" y="29"/>
                  </a:lnTo>
                  <a:lnTo>
                    <a:pt x="151" y="51"/>
                  </a:lnTo>
                  <a:lnTo>
                    <a:pt x="186" y="62"/>
                  </a:lnTo>
                  <a:lnTo>
                    <a:pt x="223" y="74"/>
                  </a:lnTo>
                  <a:lnTo>
                    <a:pt x="258" y="82"/>
                  </a:lnTo>
                  <a:lnTo>
                    <a:pt x="293" y="93"/>
                  </a:lnTo>
                  <a:lnTo>
                    <a:pt x="326" y="107"/>
                  </a:lnTo>
                  <a:lnTo>
                    <a:pt x="361" y="13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10" name="Freeform 38">
              <a:extLst>
                <a:ext uri="{FF2B5EF4-FFF2-40B4-BE49-F238E27FC236}">
                  <a16:creationId xmlns:a16="http://schemas.microsoft.com/office/drawing/2014/main" id="{73765EC5-412E-4860-80D7-6DDA4E7D2A76}"/>
                </a:ext>
              </a:extLst>
            </p:cNvPr>
            <p:cNvSpPr>
              <a:spLocks/>
            </p:cNvSpPr>
            <p:nvPr/>
          </p:nvSpPr>
          <p:spPr bwMode="auto">
            <a:xfrm>
              <a:off x="1342" y="1971"/>
              <a:ext cx="185" cy="96"/>
            </a:xfrm>
            <a:custGeom>
              <a:avLst/>
              <a:gdLst>
                <a:gd name="T0" fmla="*/ 0 w 371"/>
                <a:gd name="T1" fmla="*/ 192 h 192"/>
                <a:gd name="T2" fmla="*/ 359 w 371"/>
                <a:gd name="T3" fmla="*/ 12 h 192"/>
                <a:gd name="T4" fmla="*/ 371 w 371"/>
                <a:gd name="T5" fmla="*/ 0 h 192"/>
                <a:gd name="T6" fmla="*/ 0 w 371"/>
                <a:gd name="T7" fmla="*/ 192 h 192"/>
              </a:gdLst>
              <a:ahLst/>
              <a:cxnLst>
                <a:cxn ang="0">
                  <a:pos x="T0" y="T1"/>
                </a:cxn>
                <a:cxn ang="0">
                  <a:pos x="T2" y="T3"/>
                </a:cxn>
                <a:cxn ang="0">
                  <a:pos x="T4" y="T5"/>
                </a:cxn>
                <a:cxn ang="0">
                  <a:pos x="T6" y="T7"/>
                </a:cxn>
              </a:cxnLst>
              <a:rect l="0" t="0" r="r" b="b"/>
              <a:pathLst>
                <a:path w="371" h="192">
                  <a:moveTo>
                    <a:pt x="0" y="192"/>
                  </a:moveTo>
                  <a:lnTo>
                    <a:pt x="359" y="12"/>
                  </a:lnTo>
                  <a:lnTo>
                    <a:pt x="371" y="0"/>
                  </a:lnTo>
                  <a:lnTo>
                    <a:pt x="0" y="1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11" name="Freeform 39">
              <a:extLst>
                <a:ext uri="{FF2B5EF4-FFF2-40B4-BE49-F238E27FC236}">
                  <a16:creationId xmlns:a16="http://schemas.microsoft.com/office/drawing/2014/main" id="{E8848B38-E7FE-48BD-AC98-C298070C9803}"/>
                </a:ext>
              </a:extLst>
            </p:cNvPr>
            <p:cNvSpPr>
              <a:spLocks/>
            </p:cNvSpPr>
            <p:nvPr/>
          </p:nvSpPr>
          <p:spPr bwMode="auto">
            <a:xfrm>
              <a:off x="2165" y="1857"/>
              <a:ext cx="561" cy="659"/>
            </a:xfrm>
            <a:custGeom>
              <a:avLst/>
              <a:gdLst>
                <a:gd name="T0" fmla="*/ 708 w 1123"/>
                <a:gd name="T1" fmla="*/ 66 h 1318"/>
                <a:gd name="T2" fmla="*/ 754 w 1123"/>
                <a:gd name="T3" fmla="*/ 37 h 1318"/>
                <a:gd name="T4" fmla="*/ 814 w 1123"/>
                <a:gd name="T5" fmla="*/ 49 h 1318"/>
                <a:gd name="T6" fmla="*/ 836 w 1123"/>
                <a:gd name="T7" fmla="*/ 97 h 1318"/>
                <a:gd name="T8" fmla="*/ 485 w 1123"/>
                <a:gd name="T9" fmla="*/ 572 h 1318"/>
                <a:gd name="T10" fmla="*/ 568 w 1123"/>
                <a:gd name="T11" fmla="*/ 465 h 1318"/>
                <a:gd name="T12" fmla="*/ 688 w 1123"/>
                <a:gd name="T13" fmla="*/ 359 h 1318"/>
                <a:gd name="T14" fmla="*/ 801 w 1123"/>
                <a:gd name="T15" fmla="*/ 208 h 1318"/>
                <a:gd name="T16" fmla="*/ 898 w 1123"/>
                <a:gd name="T17" fmla="*/ 242 h 1318"/>
                <a:gd name="T18" fmla="*/ 849 w 1123"/>
                <a:gd name="T19" fmla="*/ 394 h 1318"/>
                <a:gd name="T20" fmla="*/ 830 w 1123"/>
                <a:gd name="T21" fmla="*/ 454 h 1318"/>
                <a:gd name="T22" fmla="*/ 874 w 1123"/>
                <a:gd name="T23" fmla="*/ 401 h 1318"/>
                <a:gd name="T24" fmla="*/ 944 w 1123"/>
                <a:gd name="T25" fmla="*/ 495 h 1318"/>
                <a:gd name="T26" fmla="*/ 799 w 1123"/>
                <a:gd name="T27" fmla="*/ 690 h 1318"/>
                <a:gd name="T28" fmla="*/ 770 w 1123"/>
                <a:gd name="T29" fmla="*/ 778 h 1318"/>
                <a:gd name="T30" fmla="*/ 843 w 1123"/>
                <a:gd name="T31" fmla="*/ 692 h 1318"/>
                <a:gd name="T32" fmla="*/ 905 w 1123"/>
                <a:gd name="T33" fmla="*/ 617 h 1318"/>
                <a:gd name="T34" fmla="*/ 969 w 1123"/>
                <a:gd name="T35" fmla="*/ 572 h 1318"/>
                <a:gd name="T36" fmla="*/ 1010 w 1123"/>
                <a:gd name="T37" fmla="*/ 619 h 1318"/>
                <a:gd name="T38" fmla="*/ 900 w 1123"/>
                <a:gd name="T39" fmla="*/ 756 h 1318"/>
                <a:gd name="T40" fmla="*/ 915 w 1123"/>
                <a:gd name="T41" fmla="*/ 805 h 1318"/>
                <a:gd name="T42" fmla="*/ 1014 w 1123"/>
                <a:gd name="T43" fmla="*/ 698 h 1318"/>
                <a:gd name="T44" fmla="*/ 1090 w 1123"/>
                <a:gd name="T45" fmla="*/ 683 h 1318"/>
                <a:gd name="T46" fmla="*/ 1113 w 1123"/>
                <a:gd name="T47" fmla="*/ 727 h 1318"/>
                <a:gd name="T48" fmla="*/ 655 w 1123"/>
                <a:gd name="T49" fmla="*/ 1152 h 1318"/>
                <a:gd name="T50" fmla="*/ 735 w 1123"/>
                <a:gd name="T51" fmla="*/ 1006 h 1318"/>
                <a:gd name="T52" fmla="*/ 824 w 1123"/>
                <a:gd name="T53" fmla="*/ 863 h 1318"/>
                <a:gd name="T54" fmla="*/ 583 w 1123"/>
                <a:gd name="T55" fmla="*/ 1117 h 1318"/>
                <a:gd name="T56" fmla="*/ 308 w 1123"/>
                <a:gd name="T57" fmla="*/ 1318 h 1318"/>
                <a:gd name="T58" fmla="*/ 510 w 1123"/>
                <a:gd name="T59" fmla="*/ 1059 h 1318"/>
                <a:gd name="T60" fmla="*/ 739 w 1123"/>
                <a:gd name="T61" fmla="*/ 816 h 1318"/>
                <a:gd name="T62" fmla="*/ 234 w 1123"/>
                <a:gd name="T63" fmla="*/ 1225 h 1318"/>
                <a:gd name="T64" fmla="*/ 221 w 1123"/>
                <a:gd name="T65" fmla="*/ 1152 h 1318"/>
                <a:gd name="T66" fmla="*/ 341 w 1123"/>
                <a:gd name="T67" fmla="*/ 1022 h 1318"/>
                <a:gd name="T68" fmla="*/ 517 w 1123"/>
                <a:gd name="T69" fmla="*/ 816 h 1318"/>
                <a:gd name="T70" fmla="*/ 481 w 1123"/>
                <a:gd name="T71" fmla="*/ 778 h 1318"/>
                <a:gd name="T72" fmla="*/ 291 w 1123"/>
                <a:gd name="T73" fmla="*/ 1012 h 1318"/>
                <a:gd name="T74" fmla="*/ 415 w 1123"/>
                <a:gd name="T75" fmla="*/ 659 h 1318"/>
                <a:gd name="T76" fmla="*/ 60 w 1123"/>
                <a:gd name="T77" fmla="*/ 857 h 1318"/>
                <a:gd name="T78" fmla="*/ 232 w 1123"/>
                <a:gd name="T79" fmla="*/ 605 h 1318"/>
                <a:gd name="T80" fmla="*/ 0 w 1123"/>
                <a:gd name="T81" fmla="*/ 739 h 1318"/>
                <a:gd name="T82" fmla="*/ 122 w 1123"/>
                <a:gd name="T83" fmla="*/ 508 h 1318"/>
                <a:gd name="T84" fmla="*/ 7 w 1123"/>
                <a:gd name="T85" fmla="*/ 564 h 1318"/>
                <a:gd name="T86" fmla="*/ 194 w 1123"/>
                <a:gd name="T87" fmla="*/ 235 h 1318"/>
                <a:gd name="T88" fmla="*/ 322 w 1123"/>
                <a:gd name="T89" fmla="*/ 173 h 1318"/>
                <a:gd name="T90" fmla="*/ 345 w 1123"/>
                <a:gd name="T91" fmla="*/ 182 h 1318"/>
                <a:gd name="T92" fmla="*/ 389 w 1123"/>
                <a:gd name="T93" fmla="*/ 161 h 1318"/>
                <a:gd name="T94" fmla="*/ 529 w 1123"/>
                <a:gd name="T95" fmla="*/ 68 h 1318"/>
                <a:gd name="T96" fmla="*/ 452 w 1123"/>
                <a:gd name="T97" fmla="*/ 264 h 1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23" h="1318">
                  <a:moveTo>
                    <a:pt x="463" y="264"/>
                  </a:moveTo>
                  <a:lnTo>
                    <a:pt x="678" y="49"/>
                  </a:lnTo>
                  <a:lnTo>
                    <a:pt x="704" y="84"/>
                  </a:lnTo>
                  <a:lnTo>
                    <a:pt x="708" y="66"/>
                  </a:lnTo>
                  <a:lnTo>
                    <a:pt x="717" y="56"/>
                  </a:lnTo>
                  <a:lnTo>
                    <a:pt x="727" y="47"/>
                  </a:lnTo>
                  <a:lnTo>
                    <a:pt x="742" y="43"/>
                  </a:lnTo>
                  <a:lnTo>
                    <a:pt x="754" y="37"/>
                  </a:lnTo>
                  <a:lnTo>
                    <a:pt x="770" y="37"/>
                  </a:lnTo>
                  <a:lnTo>
                    <a:pt x="783" y="37"/>
                  </a:lnTo>
                  <a:lnTo>
                    <a:pt x="799" y="37"/>
                  </a:lnTo>
                  <a:lnTo>
                    <a:pt x="814" y="49"/>
                  </a:lnTo>
                  <a:lnTo>
                    <a:pt x="830" y="66"/>
                  </a:lnTo>
                  <a:lnTo>
                    <a:pt x="834" y="76"/>
                  </a:lnTo>
                  <a:lnTo>
                    <a:pt x="837" y="87"/>
                  </a:lnTo>
                  <a:lnTo>
                    <a:pt x="836" y="97"/>
                  </a:lnTo>
                  <a:lnTo>
                    <a:pt x="836" y="109"/>
                  </a:lnTo>
                  <a:lnTo>
                    <a:pt x="415" y="599"/>
                  </a:lnTo>
                  <a:lnTo>
                    <a:pt x="453" y="588"/>
                  </a:lnTo>
                  <a:lnTo>
                    <a:pt x="485" y="572"/>
                  </a:lnTo>
                  <a:lnTo>
                    <a:pt x="508" y="549"/>
                  </a:lnTo>
                  <a:lnTo>
                    <a:pt x="529" y="522"/>
                  </a:lnTo>
                  <a:lnTo>
                    <a:pt x="549" y="493"/>
                  </a:lnTo>
                  <a:lnTo>
                    <a:pt x="568" y="465"/>
                  </a:lnTo>
                  <a:lnTo>
                    <a:pt x="591" y="440"/>
                  </a:lnTo>
                  <a:lnTo>
                    <a:pt x="620" y="421"/>
                  </a:lnTo>
                  <a:lnTo>
                    <a:pt x="655" y="392"/>
                  </a:lnTo>
                  <a:lnTo>
                    <a:pt x="688" y="359"/>
                  </a:lnTo>
                  <a:lnTo>
                    <a:pt x="715" y="320"/>
                  </a:lnTo>
                  <a:lnTo>
                    <a:pt x="744" y="283"/>
                  </a:lnTo>
                  <a:lnTo>
                    <a:pt x="770" y="242"/>
                  </a:lnTo>
                  <a:lnTo>
                    <a:pt x="801" y="208"/>
                  </a:lnTo>
                  <a:lnTo>
                    <a:pt x="832" y="179"/>
                  </a:lnTo>
                  <a:lnTo>
                    <a:pt x="870" y="157"/>
                  </a:lnTo>
                  <a:lnTo>
                    <a:pt x="890" y="200"/>
                  </a:lnTo>
                  <a:lnTo>
                    <a:pt x="898" y="242"/>
                  </a:lnTo>
                  <a:lnTo>
                    <a:pt x="896" y="283"/>
                  </a:lnTo>
                  <a:lnTo>
                    <a:pt x="888" y="324"/>
                  </a:lnTo>
                  <a:lnTo>
                    <a:pt x="870" y="359"/>
                  </a:lnTo>
                  <a:lnTo>
                    <a:pt x="849" y="394"/>
                  </a:lnTo>
                  <a:lnTo>
                    <a:pt x="824" y="425"/>
                  </a:lnTo>
                  <a:lnTo>
                    <a:pt x="799" y="456"/>
                  </a:lnTo>
                  <a:lnTo>
                    <a:pt x="814" y="458"/>
                  </a:lnTo>
                  <a:lnTo>
                    <a:pt x="830" y="454"/>
                  </a:lnTo>
                  <a:lnTo>
                    <a:pt x="841" y="442"/>
                  </a:lnTo>
                  <a:lnTo>
                    <a:pt x="855" y="429"/>
                  </a:lnTo>
                  <a:lnTo>
                    <a:pt x="865" y="413"/>
                  </a:lnTo>
                  <a:lnTo>
                    <a:pt x="874" y="401"/>
                  </a:lnTo>
                  <a:lnTo>
                    <a:pt x="884" y="394"/>
                  </a:lnTo>
                  <a:lnTo>
                    <a:pt x="896" y="396"/>
                  </a:lnTo>
                  <a:lnTo>
                    <a:pt x="934" y="444"/>
                  </a:lnTo>
                  <a:lnTo>
                    <a:pt x="944" y="495"/>
                  </a:lnTo>
                  <a:lnTo>
                    <a:pt x="927" y="545"/>
                  </a:lnTo>
                  <a:lnTo>
                    <a:pt x="894" y="595"/>
                  </a:lnTo>
                  <a:lnTo>
                    <a:pt x="847" y="642"/>
                  </a:lnTo>
                  <a:lnTo>
                    <a:pt x="799" y="690"/>
                  </a:lnTo>
                  <a:lnTo>
                    <a:pt x="750" y="735"/>
                  </a:lnTo>
                  <a:lnTo>
                    <a:pt x="715" y="780"/>
                  </a:lnTo>
                  <a:lnTo>
                    <a:pt x="744" y="783"/>
                  </a:lnTo>
                  <a:lnTo>
                    <a:pt x="770" y="778"/>
                  </a:lnTo>
                  <a:lnTo>
                    <a:pt x="789" y="762"/>
                  </a:lnTo>
                  <a:lnTo>
                    <a:pt x="808" y="743"/>
                  </a:lnTo>
                  <a:lnTo>
                    <a:pt x="824" y="716"/>
                  </a:lnTo>
                  <a:lnTo>
                    <a:pt x="843" y="692"/>
                  </a:lnTo>
                  <a:lnTo>
                    <a:pt x="867" y="671"/>
                  </a:lnTo>
                  <a:lnTo>
                    <a:pt x="896" y="659"/>
                  </a:lnTo>
                  <a:lnTo>
                    <a:pt x="898" y="634"/>
                  </a:lnTo>
                  <a:lnTo>
                    <a:pt x="905" y="617"/>
                  </a:lnTo>
                  <a:lnTo>
                    <a:pt x="917" y="601"/>
                  </a:lnTo>
                  <a:lnTo>
                    <a:pt x="934" y="591"/>
                  </a:lnTo>
                  <a:lnTo>
                    <a:pt x="952" y="580"/>
                  </a:lnTo>
                  <a:lnTo>
                    <a:pt x="969" y="572"/>
                  </a:lnTo>
                  <a:lnTo>
                    <a:pt x="985" y="562"/>
                  </a:lnTo>
                  <a:lnTo>
                    <a:pt x="1002" y="553"/>
                  </a:lnTo>
                  <a:lnTo>
                    <a:pt x="1016" y="586"/>
                  </a:lnTo>
                  <a:lnTo>
                    <a:pt x="1010" y="619"/>
                  </a:lnTo>
                  <a:lnTo>
                    <a:pt x="989" y="652"/>
                  </a:lnTo>
                  <a:lnTo>
                    <a:pt x="962" y="686"/>
                  </a:lnTo>
                  <a:lnTo>
                    <a:pt x="929" y="719"/>
                  </a:lnTo>
                  <a:lnTo>
                    <a:pt x="900" y="756"/>
                  </a:lnTo>
                  <a:lnTo>
                    <a:pt x="878" y="795"/>
                  </a:lnTo>
                  <a:lnTo>
                    <a:pt x="870" y="840"/>
                  </a:lnTo>
                  <a:lnTo>
                    <a:pt x="892" y="824"/>
                  </a:lnTo>
                  <a:lnTo>
                    <a:pt x="915" y="805"/>
                  </a:lnTo>
                  <a:lnTo>
                    <a:pt x="938" y="778"/>
                  </a:lnTo>
                  <a:lnTo>
                    <a:pt x="964" y="750"/>
                  </a:lnTo>
                  <a:lnTo>
                    <a:pt x="987" y="721"/>
                  </a:lnTo>
                  <a:lnTo>
                    <a:pt x="1014" y="698"/>
                  </a:lnTo>
                  <a:lnTo>
                    <a:pt x="1043" y="679"/>
                  </a:lnTo>
                  <a:lnTo>
                    <a:pt x="1074" y="671"/>
                  </a:lnTo>
                  <a:lnTo>
                    <a:pt x="1082" y="675"/>
                  </a:lnTo>
                  <a:lnTo>
                    <a:pt x="1090" y="683"/>
                  </a:lnTo>
                  <a:lnTo>
                    <a:pt x="1095" y="692"/>
                  </a:lnTo>
                  <a:lnTo>
                    <a:pt x="1103" y="704"/>
                  </a:lnTo>
                  <a:lnTo>
                    <a:pt x="1107" y="716"/>
                  </a:lnTo>
                  <a:lnTo>
                    <a:pt x="1113" y="727"/>
                  </a:lnTo>
                  <a:lnTo>
                    <a:pt x="1117" y="741"/>
                  </a:lnTo>
                  <a:lnTo>
                    <a:pt x="1123" y="756"/>
                  </a:lnTo>
                  <a:lnTo>
                    <a:pt x="787" y="1140"/>
                  </a:lnTo>
                  <a:lnTo>
                    <a:pt x="655" y="1152"/>
                  </a:lnTo>
                  <a:lnTo>
                    <a:pt x="657" y="1111"/>
                  </a:lnTo>
                  <a:lnTo>
                    <a:pt x="675" y="1074"/>
                  </a:lnTo>
                  <a:lnTo>
                    <a:pt x="702" y="1039"/>
                  </a:lnTo>
                  <a:lnTo>
                    <a:pt x="735" y="1006"/>
                  </a:lnTo>
                  <a:lnTo>
                    <a:pt x="766" y="971"/>
                  </a:lnTo>
                  <a:lnTo>
                    <a:pt x="795" y="937"/>
                  </a:lnTo>
                  <a:lnTo>
                    <a:pt x="814" y="900"/>
                  </a:lnTo>
                  <a:lnTo>
                    <a:pt x="824" y="863"/>
                  </a:lnTo>
                  <a:lnTo>
                    <a:pt x="760" y="931"/>
                  </a:lnTo>
                  <a:lnTo>
                    <a:pt x="700" y="997"/>
                  </a:lnTo>
                  <a:lnTo>
                    <a:pt x="642" y="1057"/>
                  </a:lnTo>
                  <a:lnTo>
                    <a:pt x="583" y="1117"/>
                  </a:lnTo>
                  <a:lnTo>
                    <a:pt x="519" y="1169"/>
                  </a:lnTo>
                  <a:lnTo>
                    <a:pt x="453" y="1223"/>
                  </a:lnTo>
                  <a:lnTo>
                    <a:pt x="384" y="1270"/>
                  </a:lnTo>
                  <a:lnTo>
                    <a:pt x="308" y="1318"/>
                  </a:lnTo>
                  <a:lnTo>
                    <a:pt x="357" y="1239"/>
                  </a:lnTo>
                  <a:lnTo>
                    <a:pt x="407" y="1171"/>
                  </a:lnTo>
                  <a:lnTo>
                    <a:pt x="457" y="1111"/>
                  </a:lnTo>
                  <a:lnTo>
                    <a:pt x="510" y="1059"/>
                  </a:lnTo>
                  <a:lnTo>
                    <a:pt x="562" y="1002"/>
                  </a:lnTo>
                  <a:lnTo>
                    <a:pt x="618" y="948"/>
                  </a:lnTo>
                  <a:lnTo>
                    <a:pt x="677" y="886"/>
                  </a:lnTo>
                  <a:lnTo>
                    <a:pt x="739" y="816"/>
                  </a:lnTo>
                  <a:lnTo>
                    <a:pt x="715" y="780"/>
                  </a:lnTo>
                  <a:lnTo>
                    <a:pt x="271" y="1247"/>
                  </a:lnTo>
                  <a:lnTo>
                    <a:pt x="250" y="1237"/>
                  </a:lnTo>
                  <a:lnTo>
                    <a:pt x="234" y="1225"/>
                  </a:lnTo>
                  <a:lnTo>
                    <a:pt x="223" y="1208"/>
                  </a:lnTo>
                  <a:lnTo>
                    <a:pt x="219" y="1191"/>
                  </a:lnTo>
                  <a:lnTo>
                    <a:pt x="217" y="1169"/>
                  </a:lnTo>
                  <a:lnTo>
                    <a:pt x="221" y="1152"/>
                  </a:lnTo>
                  <a:lnTo>
                    <a:pt x="230" y="1136"/>
                  </a:lnTo>
                  <a:lnTo>
                    <a:pt x="248" y="1127"/>
                  </a:lnTo>
                  <a:lnTo>
                    <a:pt x="294" y="1072"/>
                  </a:lnTo>
                  <a:lnTo>
                    <a:pt x="341" y="1022"/>
                  </a:lnTo>
                  <a:lnTo>
                    <a:pt x="386" y="970"/>
                  </a:lnTo>
                  <a:lnTo>
                    <a:pt x="430" y="921"/>
                  </a:lnTo>
                  <a:lnTo>
                    <a:pt x="473" y="869"/>
                  </a:lnTo>
                  <a:lnTo>
                    <a:pt x="517" y="816"/>
                  </a:lnTo>
                  <a:lnTo>
                    <a:pt x="560" y="762"/>
                  </a:lnTo>
                  <a:lnTo>
                    <a:pt x="607" y="708"/>
                  </a:lnTo>
                  <a:lnTo>
                    <a:pt x="539" y="735"/>
                  </a:lnTo>
                  <a:lnTo>
                    <a:pt x="481" y="778"/>
                  </a:lnTo>
                  <a:lnTo>
                    <a:pt x="428" y="830"/>
                  </a:lnTo>
                  <a:lnTo>
                    <a:pt x="382" y="890"/>
                  </a:lnTo>
                  <a:lnTo>
                    <a:pt x="335" y="950"/>
                  </a:lnTo>
                  <a:lnTo>
                    <a:pt x="291" y="1012"/>
                  </a:lnTo>
                  <a:lnTo>
                    <a:pt x="242" y="1072"/>
                  </a:lnTo>
                  <a:lnTo>
                    <a:pt x="188" y="1127"/>
                  </a:lnTo>
                  <a:lnTo>
                    <a:pt x="116" y="1066"/>
                  </a:lnTo>
                  <a:lnTo>
                    <a:pt x="415" y="659"/>
                  </a:lnTo>
                  <a:lnTo>
                    <a:pt x="391" y="636"/>
                  </a:lnTo>
                  <a:lnTo>
                    <a:pt x="79" y="983"/>
                  </a:lnTo>
                  <a:lnTo>
                    <a:pt x="52" y="919"/>
                  </a:lnTo>
                  <a:lnTo>
                    <a:pt x="60" y="857"/>
                  </a:lnTo>
                  <a:lnTo>
                    <a:pt x="89" y="793"/>
                  </a:lnTo>
                  <a:lnTo>
                    <a:pt x="135" y="731"/>
                  </a:lnTo>
                  <a:lnTo>
                    <a:pt x="186" y="667"/>
                  </a:lnTo>
                  <a:lnTo>
                    <a:pt x="232" y="605"/>
                  </a:lnTo>
                  <a:lnTo>
                    <a:pt x="267" y="541"/>
                  </a:lnTo>
                  <a:lnTo>
                    <a:pt x="283" y="479"/>
                  </a:lnTo>
                  <a:lnTo>
                    <a:pt x="7" y="803"/>
                  </a:lnTo>
                  <a:lnTo>
                    <a:pt x="0" y="739"/>
                  </a:lnTo>
                  <a:lnTo>
                    <a:pt x="13" y="681"/>
                  </a:lnTo>
                  <a:lnTo>
                    <a:pt x="42" y="622"/>
                  </a:lnTo>
                  <a:lnTo>
                    <a:pt x="81" y="566"/>
                  </a:lnTo>
                  <a:lnTo>
                    <a:pt x="122" y="508"/>
                  </a:lnTo>
                  <a:lnTo>
                    <a:pt x="161" y="454"/>
                  </a:lnTo>
                  <a:lnTo>
                    <a:pt x="192" y="400"/>
                  </a:lnTo>
                  <a:lnTo>
                    <a:pt x="211" y="347"/>
                  </a:lnTo>
                  <a:lnTo>
                    <a:pt x="7" y="564"/>
                  </a:lnTo>
                  <a:lnTo>
                    <a:pt x="91" y="264"/>
                  </a:lnTo>
                  <a:lnTo>
                    <a:pt x="126" y="256"/>
                  </a:lnTo>
                  <a:lnTo>
                    <a:pt x="161" y="248"/>
                  </a:lnTo>
                  <a:lnTo>
                    <a:pt x="194" y="235"/>
                  </a:lnTo>
                  <a:lnTo>
                    <a:pt x="227" y="223"/>
                  </a:lnTo>
                  <a:lnTo>
                    <a:pt x="258" y="206"/>
                  </a:lnTo>
                  <a:lnTo>
                    <a:pt x="291" y="190"/>
                  </a:lnTo>
                  <a:lnTo>
                    <a:pt x="322" y="173"/>
                  </a:lnTo>
                  <a:lnTo>
                    <a:pt x="355" y="157"/>
                  </a:lnTo>
                  <a:lnTo>
                    <a:pt x="358" y="161"/>
                  </a:lnTo>
                  <a:lnTo>
                    <a:pt x="351" y="175"/>
                  </a:lnTo>
                  <a:lnTo>
                    <a:pt x="345" y="182"/>
                  </a:lnTo>
                  <a:lnTo>
                    <a:pt x="343" y="190"/>
                  </a:lnTo>
                  <a:lnTo>
                    <a:pt x="345" y="196"/>
                  </a:lnTo>
                  <a:lnTo>
                    <a:pt x="355" y="204"/>
                  </a:lnTo>
                  <a:lnTo>
                    <a:pt x="389" y="161"/>
                  </a:lnTo>
                  <a:lnTo>
                    <a:pt x="424" y="132"/>
                  </a:lnTo>
                  <a:lnTo>
                    <a:pt x="459" y="107"/>
                  </a:lnTo>
                  <a:lnTo>
                    <a:pt x="494" y="87"/>
                  </a:lnTo>
                  <a:lnTo>
                    <a:pt x="529" y="68"/>
                  </a:lnTo>
                  <a:lnTo>
                    <a:pt x="566" y="49"/>
                  </a:lnTo>
                  <a:lnTo>
                    <a:pt x="603" y="25"/>
                  </a:lnTo>
                  <a:lnTo>
                    <a:pt x="644" y="0"/>
                  </a:lnTo>
                  <a:lnTo>
                    <a:pt x="452" y="264"/>
                  </a:lnTo>
                  <a:lnTo>
                    <a:pt x="463" y="26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12" name="Freeform 40">
              <a:extLst>
                <a:ext uri="{FF2B5EF4-FFF2-40B4-BE49-F238E27FC236}">
                  <a16:creationId xmlns:a16="http://schemas.microsoft.com/office/drawing/2014/main" id="{99EC31EB-7EBF-4BE6-A551-A0EAA2B77E21}"/>
                </a:ext>
              </a:extLst>
            </p:cNvPr>
            <p:cNvSpPr>
              <a:spLocks/>
            </p:cNvSpPr>
            <p:nvPr/>
          </p:nvSpPr>
          <p:spPr bwMode="auto">
            <a:xfrm>
              <a:off x="1713" y="1971"/>
              <a:ext cx="36" cy="23"/>
            </a:xfrm>
            <a:custGeom>
              <a:avLst/>
              <a:gdLst>
                <a:gd name="T0" fmla="*/ 72 w 72"/>
                <a:gd name="T1" fmla="*/ 0 h 46"/>
                <a:gd name="T2" fmla="*/ 0 w 72"/>
                <a:gd name="T3" fmla="*/ 46 h 46"/>
                <a:gd name="T4" fmla="*/ 72 w 72"/>
                <a:gd name="T5" fmla="*/ 0 h 46"/>
              </a:gdLst>
              <a:ahLst/>
              <a:cxnLst>
                <a:cxn ang="0">
                  <a:pos x="T0" y="T1"/>
                </a:cxn>
                <a:cxn ang="0">
                  <a:pos x="T2" y="T3"/>
                </a:cxn>
                <a:cxn ang="0">
                  <a:pos x="T4" y="T5"/>
                </a:cxn>
              </a:cxnLst>
              <a:rect l="0" t="0" r="r" b="b"/>
              <a:pathLst>
                <a:path w="72" h="46">
                  <a:moveTo>
                    <a:pt x="72" y="0"/>
                  </a:moveTo>
                  <a:lnTo>
                    <a:pt x="0" y="46"/>
                  </a:lnTo>
                  <a:lnTo>
                    <a:pt x="7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13" name="Freeform 41">
              <a:extLst>
                <a:ext uri="{FF2B5EF4-FFF2-40B4-BE49-F238E27FC236}">
                  <a16:creationId xmlns:a16="http://schemas.microsoft.com/office/drawing/2014/main" id="{7AA31287-0EE6-4CDE-9A68-F230B681BA9D}"/>
                </a:ext>
              </a:extLst>
            </p:cNvPr>
            <p:cNvSpPr>
              <a:spLocks/>
            </p:cNvSpPr>
            <p:nvPr/>
          </p:nvSpPr>
          <p:spPr bwMode="auto">
            <a:xfrm>
              <a:off x="718" y="2114"/>
              <a:ext cx="210" cy="178"/>
            </a:xfrm>
            <a:custGeom>
              <a:avLst/>
              <a:gdLst>
                <a:gd name="T0" fmla="*/ 419 w 419"/>
                <a:gd name="T1" fmla="*/ 229 h 355"/>
                <a:gd name="T2" fmla="*/ 413 w 419"/>
                <a:gd name="T3" fmla="*/ 244 h 355"/>
                <a:gd name="T4" fmla="*/ 404 w 419"/>
                <a:gd name="T5" fmla="*/ 262 h 355"/>
                <a:gd name="T6" fmla="*/ 386 w 419"/>
                <a:gd name="T7" fmla="*/ 275 h 355"/>
                <a:gd name="T8" fmla="*/ 371 w 419"/>
                <a:gd name="T9" fmla="*/ 287 h 355"/>
                <a:gd name="T10" fmla="*/ 336 w 419"/>
                <a:gd name="T11" fmla="*/ 275 h 355"/>
                <a:gd name="T12" fmla="*/ 330 w 419"/>
                <a:gd name="T13" fmla="*/ 279 h 355"/>
                <a:gd name="T14" fmla="*/ 330 w 419"/>
                <a:gd name="T15" fmla="*/ 289 h 355"/>
                <a:gd name="T16" fmla="*/ 332 w 419"/>
                <a:gd name="T17" fmla="*/ 300 h 355"/>
                <a:gd name="T18" fmla="*/ 336 w 419"/>
                <a:gd name="T19" fmla="*/ 312 h 355"/>
                <a:gd name="T20" fmla="*/ 308 w 419"/>
                <a:gd name="T21" fmla="*/ 304 h 355"/>
                <a:gd name="T22" fmla="*/ 283 w 419"/>
                <a:gd name="T23" fmla="*/ 296 h 355"/>
                <a:gd name="T24" fmla="*/ 260 w 419"/>
                <a:gd name="T25" fmla="*/ 283 h 355"/>
                <a:gd name="T26" fmla="*/ 239 w 419"/>
                <a:gd name="T27" fmla="*/ 271 h 355"/>
                <a:gd name="T28" fmla="*/ 215 w 419"/>
                <a:gd name="T29" fmla="*/ 256 h 355"/>
                <a:gd name="T30" fmla="*/ 192 w 419"/>
                <a:gd name="T31" fmla="*/ 242 h 355"/>
                <a:gd name="T32" fmla="*/ 167 w 419"/>
                <a:gd name="T33" fmla="*/ 227 h 355"/>
                <a:gd name="T34" fmla="*/ 144 w 419"/>
                <a:gd name="T35" fmla="*/ 215 h 355"/>
                <a:gd name="T36" fmla="*/ 144 w 419"/>
                <a:gd name="T37" fmla="*/ 229 h 355"/>
                <a:gd name="T38" fmla="*/ 287 w 419"/>
                <a:gd name="T39" fmla="*/ 347 h 355"/>
                <a:gd name="T40" fmla="*/ 254 w 419"/>
                <a:gd name="T41" fmla="*/ 355 h 355"/>
                <a:gd name="T42" fmla="*/ 221 w 419"/>
                <a:gd name="T43" fmla="*/ 349 h 355"/>
                <a:gd name="T44" fmla="*/ 186 w 419"/>
                <a:gd name="T45" fmla="*/ 333 h 355"/>
                <a:gd name="T46" fmla="*/ 153 w 419"/>
                <a:gd name="T47" fmla="*/ 314 h 355"/>
                <a:gd name="T48" fmla="*/ 116 w 419"/>
                <a:gd name="T49" fmla="*/ 291 h 355"/>
                <a:gd name="T50" fmla="*/ 82 w 419"/>
                <a:gd name="T51" fmla="*/ 273 h 355"/>
                <a:gd name="T52" fmla="*/ 47 w 419"/>
                <a:gd name="T53" fmla="*/ 262 h 355"/>
                <a:gd name="T54" fmla="*/ 12 w 419"/>
                <a:gd name="T55" fmla="*/ 264 h 355"/>
                <a:gd name="T56" fmla="*/ 4 w 419"/>
                <a:gd name="T57" fmla="*/ 252 h 355"/>
                <a:gd name="T58" fmla="*/ 2 w 419"/>
                <a:gd name="T59" fmla="*/ 240 h 355"/>
                <a:gd name="T60" fmla="*/ 0 w 419"/>
                <a:gd name="T61" fmla="*/ 227 h 355"/>
                <a:gd name="T62" fmla="*/ 6 w 419"/>
                <a:gd name="T63" fmla="*/ 215 h 355"/>
                <a:gd name="T64" fmla="*/ 10 w 419"/>
                <a:gd name="T65" fmla="*/ 201 h 355"/>
                <a:gd name="T66" fmla="*/ 18 w 419"/>
                <a:gd name="T67" fmla="*/ 188 h 355"/>
                <a:gd name="T68" fmla="*/ 25 w 419"/>
                <a:gd name="T69" fmla="*/ 176 h 355"/>
                <a:gd name="T70" fmla="*/ 35 w 419"/>
                <a:gd name="T71" fmla="*/ 169 h 355"/>
                <a:gd name="T72" fmla="*/ 51 w 419"/>
                <a:gd name="T73" fmla="*/ 172 h 355"/>
                <a:gd name="T74" fmla="*/ 64 w 419"/>
                <a:gd name="T75" fmla="*/ 184 h 355"/>
                <a:gd name="T76" fmla="*/ 76 w 419"/>
                <a:gd name="T77" fmla="*/ 196 h 355"/>
                <a:gd name="T78" fmla="*/ 89 w 419"/>
                <a:gd name="T79" fmla="*/ 209 h 355"/>
                <a:gd name="T80" fmla="*/ 99 w 419"/>
                <a:gd name="T81" fmla="*/ 219 h 355"/>
                <a:gd name="T82" fmla="*/ 111 w 419"/>
                <a:gd name="T83" fmla="*/ 223 h 355"/>
                <a:gd name="T84" fmla="*/ 124 w 419"/>
                <a:gd name="T85" fmla="*/ 221 h 355"/>
                <a:gd name="T86" fmla="*/ 144 w 419"/>
                <a:gd name="T87" fmla="*/ 215 h 355"/>
                <a:gd name="T88" fmla="*/ 122 w 419"/>
                <a:gd name="T89" fmla="*/ 194 h 355"/>
                <a:gd name="T90" fmla="*/ 101 w 419"/>
                <a:gd name="T91" fmla="*/ 172 h 355"/>
                <a:gd name="T92" fmla="*/ 80 w 419"/>
                <a:gd name="T93" fmla="*/ 147 h 355"/>
                <a:gd name="T94" fmla="*/ 64 w 419"/>
                <a:gd name="T95" fmla="*/ 120 h 355"/>
                <a:gd name="T96" fmla="*/ 52 w 419"/>
                <a:gd name="T97" fmla="*/ 89 h 355"/>
                <a:gd name="T98" fmla="*/ 51 w 419"/>
                <a:gd name="T99" fmla="*/ 60 h 355"/>
                <a:gd name="T100" fmla="*/ 58 w 419"/>
                <a:gd name="T101" fmla="*/ 29 h 355"/>
                <a:gd name="T102" fmla="*/ 84 w 419"/>
                <a:gd name="T103" fmla="*/ 0 h 355"/>
                <a:gd name="T104" fmla="*/ 419 w 419"/>
                <a:gd name="T105" fmla="*/ 229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19" h="355">
                  <a:moveTo>
                    <a:pt x="419" y="229"/>
                  </a:moveTo>
                  <a:lnTo>
                    <a:pt x="413" y="244"/>
                  </a:lnTo>
                  <a:lnTo>
                    <a:pt x="404" y="262"/>
                  </a:lnTo>
                  <a:lnTo>
                    <a:pt x="386" y="275"/>
                  </a:lnTo>
                  <a:lnTo>
                    <a:pt x="371" y="287"/>
                  </a:lnTo>
                  <a:lnTo>
                    <a:pt x="336" y="275"/>
                  </a:lnTo>
                  <a:lnTo>
                    <a:pt x="330" y="279"/>
                  </a:lnTo>
                  <a:lnTo>
                    <a:pt x="330" y="289"/>
                  </a:lnTo>
                  <a:lnTo>
                    <a:pt x="332" y="300"/>
                  </a:lnTo>
                  <a:lnTo>
                    <a:pt x="336" y="312"/>
                  </a:lnTo>
                  <a:lnTo>
                    <a:pt x="308" y="304"/>
                  </a:lnTo>
                  <a:lnTo>
                    <a:pt x="283" y="296"/>
                  </a:lnTo>
                  <a:lnTo>
                    <a:pt x="260" y="283"/>
                  </a:lnTo>
                  <a:lnTo>
                    <a:pt x="239" y="271"/>
                  </a:lnTo>
                  <a:lnTo>
                    <a:pt x="215" y="256"/>
                  </a:lnTo>
                  <a:lnTo>
                    <a:pt x="192" y="242"/>
                  </a:lnTo>
                  <a:lnTo>
                    <a:pt x="167" y="227"/>
                  </a:lnTo>
                  <a:lnTo>
                    <a:pt x="144" y="215"/>
                  </a:lnTo>
                  <a:lnTo>
                    <a:pt x="144" y="229"/>
                  </a:lnTo>
                  <a:lnTo>
                    <a:pt x="287" y="347"/>
                  </a:lnTo>
                  <a:lnTo>
                    <a:pt x="254" y="355"/>
                  </a:lnTo>
                  <a:lnTo>
                    <a:pt x="221" y="349"/>
                  </a:lnTo>
                  <a:lnTo>
                    <a:pt x="186" y="333"/>
                  </a:lnTo>
                  <a:lnTo>
                    <a:pt x="153" y="314"/>
                  </a:lnTo>
                  <a:lnTo>
                    <a:pt x="116" y="291"/>
                  </a:lnTo>
                  <a:lnTo>
                    <a:pt x="82" y="273"/>
                  </a:lnTo>
                  <a:lnTo>
                    <a:pt x="47" y="262"/>
                  </a:lnTo>
                  <a:lnTo>
                    <a:pt x="12" y="264"/>
                  </a:lnTo>
                  <a:lnTo>
                    <a:pt x="4" y="252"/>
                  </a:lnTo>
                  <a:lnTo>
                    <a:pt x="2" y="240"/>
                  </a:lnTo>
                  <a:lnTo>
                    <a:pt x="0" y="227"/>
                  </a:lnTo>
                  <a:lnTo>
                    <a:pt x="6" y="215"/>
                  </a:lnTo>
                  <a:lnTo>
                    <a:pt x="10" y="201"/>
                  </a:lnTo>
                  <a:lnTo>
                    <a:pt x="18" y="188"/>
                  </a:lnTo>
                  <a:lnTo>
                    <a:pt x="25" y="176"/>
                  </a:lnTo>
                  <a:lnTo>
                    <a:pt x="35" y="169"/>
                  </a:lnTo>
                  <a:lnTo>
                    <a:pt x="51" y="172"/>
                  </a:lnTo>
                  <a:lnTo>
                    <a:pt x="64" y="184"/>
                  </a:lnTo>
                  <a:lnTo>
                    <a:pt x="76" y="196"/>
                  </a:lnTo>
                  <a:lnTo>
                    <a:pt x="89" y="209"/>
                  </a:lnTo>
                  <a:lnTo>
                    <a:pt x="99" y="219"/>
                  </a:lnTo>
                  <a:lnTo>
                    <a:pt x="111" y="223"/>
                  </a:lnTo>
                  <a:lnTo>
                    <a:pt x="124" y="221"/>
                  </a:lnTo>
                  <a:lnTo>
                    <a:pt x="144" y="215"/>
                  </a:lnTo>
                  <a:lnTo>
                    <a:pt x="122" y="194"/>
                  </a:lnTo>
                  <a:lnTo>
                    <a:pt x="101" y="172"/>
                  </a:lnTo>
                  <a:lnTo>
                    <a:pt x="80" y="147"/>
                  </a:lnTo>
                  <a:lnTo>
                    <a:pt x="64" y="120"/>
                  </a:lnTo>
                  <a:lnTo>
                    <a:pt x="52" y="89"/>
                  </a:lnTo>
                  <a:lnTo>
                    <a:pt x="51" y="60"/>
                  </a:lnTo>
                  <a:lnTo>
                    <a:pt x="58" y="29"/>
                  </a:lnTo>
                  <a:lnTo>
                    <a:pt x="84" y="0"/>
                  </a:lnTo>
                  <a:lnTo>
                    <a:pt x="419" y="22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14" name="Freeform 42">
              <a:extLst>
                <a:ext uri="{FF2B5EF4-FFF2-40B4-BE49-F238E27FC236}">
                  <a16:creationId xmlns:a16="http://schemas.microsoft.com/office/drawing/2014/main" id="{235A11BE-F33A-4937-AFD5-E3263F60CDB9}"/>
                </a:ext>
              </a:extLst>
            </p:cNvPr>
            <p:cNvSpPr>
              <a:spLocks/>
            </p:cNvSpPr>
            <p:nvPr/>
          </p:nvSpPr>
          <p:spPr bwMode="auto">
            <a:xfrm>
              <a:off x="1888" y="1967"/>
              <a:ext cx="269" cy="82"/>
            </a:xfrm>
            <a:custGeom>
              <a:avLst/>
              <a:gdLst>
                <a:gd name="T0" fmla="*/ 539 w 539"/>
                <a:gd name="T1" fmla="*/ 54 h 163"/>
                <a:gd name="T2" fmla="*/ 533 w 539"/>
                <a:gd name="T3" fmla="*/ 64 h 163"/>
                <a:gd name="T4" fmla="*/ 533 w 539"/>
                <a:gd name="T5" fmla="*/ 78 h 163"/>
                <a:gd name="T6" fmla="*/ 535 w 539"/>
                <a:gd name="T7" fmla="*/ 87 h 163"/>
                <a:gd name="T8" fmla="*/ 539 w 539"/>
                <a:gd name="T9" fmla="*/ 91 h 163"/>
                <a:gd name="T10" fmla="*/ 12 w 539"/>
                <a:gd name="T11" fmla="*/ 163 h 163"/>
                <a:gd name="T12" fmla="*/ 2 w 539"/>
                <a:gd name="T13" fmla="*/ 151 h 163"/>
                <a:gd name="T14" fmla="*/ 0 w 539"/>
                <a:gd name="T15" fmla="*/ 140 h 163"/>
                <a:gd name="T16" fmla="*/ 0 w 539"/>
                <a:gd name="T17" fmla="*/ 126 h 163"/>
                <a:gd name="T18" fmla="*/ 6 w 539"/>
                <a:gd name="T19" fmla="*/ 113 h 163"/>
                <a:gd name="T20" fmla="*/ 12 w 539"/>
                <a:gd name="T21" fmla="*/ 97 h 163"/>
                <a:gd name="T22" fmla="*/ 21 w 539"/>
                <a:gd name="T23" fmla="*/ 82 h 163"/>
                <a:gd name="T24" fmla="*/ 33 w 539"/>
                <a:gd name="T25" fmla="*/ 66 h 163"/>
                <a:gd name="T26" fmla="*/ 47 w 539"/>
                <a:gd name="T27" fmla="*/ 54 h 163"/>
                <a:gd name="T28" fmla="*/ 112 w 539"/>
                <a:gd name="T29" fmla="*/ 49 h 163"/>
                <a:gd name="T30" fmla="*/ 178 w 539"/>
                <a:gd name="T31" fmla="*/ 37 h 163"/>
                <a:gd name="T32" fmla="*/ 242 w 539"/>
                <a:gd name="T33" fmla="*/ 21 h 163"/>
                <a:gd name="T34" fmla="*/ 306 w 539"/>
                <a:gd name="T35" fmla="*/ 10 h 163"/>
                <a:gd name="T36" fmla="*/ 365 w 539"/>
                <a:gd name="T37" fmla="*/ 0 h 163"/>
                <a:gd name="T38" fmla="*/ 425 w 539"/>
                <a:gd name="T39" fmla="*/ 2 h 163"/>
                <a:gd name="T40" fmla="*/ 483 w 539"/>
                <a:gd name="T41" fmla="*/ 18 h 163"/>
                <a:gd name="T42" fmla="*/ 539 w 539"/>
                <a:gd name="T43" fmla="*/ 54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9" h="163">
                  <a:moveTo>
                    <a:pt x="539" y="54"/>
                  </a:moveTo>
                  <a:lnTo>
                    <a:pt x="533" y="64"/>
                  </a:lnTo>
                  <a:lnTo>
                    <a:pt x="533" y="78"/>
                  </a:lnTo>
                  <a:lnTo>
                    <a:pt x="535" y="87"/>
                  </a:lnTo>
                  <a:lnTo>
                    <a:pt x="539" y="91"/>
                  </a:lnTo>
                  <a:lnTo>
                    <a:pt x="12" y="163"/>
                  </a:lnTo>
                  <a:lnTo>
                    <a:pt x="2" y="151"/>
                  </a:lnTo>
                  <a:lnTo>
                    <a:pt x="0" y="140"/>
                  </a:lnTo>
                  <a:lnTo>
                    <a:pt x="0" y="126"/>
                  </a:lnTo>
                  <a:lnTo>
                    <a:pt x="6" y="113"/>
                  </a:lnTo>
                  <a:lnTo>
                    <a:pt x="12" y="97"/>
                  </a:lnTo>
                  <a:lnTo>
                    <a:pt x="21" y="82"/>
                  </a:lnTo>
                  <a:lnTo>
                    <a:pt x="33" y="66"/>
                  </a:lnTo>
                  <a:lnTo>
                    <a:pt x="47" y="54"/>
                  </a:lnTo>
                  <a:lnTo>
                    <a:pt x="112" y="49"/>
                  </a:lnTo>
                  <a:lnTo>
                    <a:pt x="178" y="37"/>
                  </a:lnTo>
                  <a:lnTo>
                    <a:pt x="242" y="21"/>
                  </a:lnTo>
                  <a:lnTo>
                    <a:pt x="306" y="10"/>
                  </a:lnTo>
                  <a:lnTo>
                    <a:pt x="365" y="0"/>
                  </a:lnTo>
                  <a:lnTo>
                    <a:pt x="425" y="2"/>
                  </a:lnTo>
                  <a:lnTo>
                    <a:pt x="483" y="18"/>
                  </a:lnTo>
                  <a:lnTo>
                    <a:pt x="539" y="5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15" name="Freeform 43">
              <a:extLst>
                <a:ext uri="{FF2B5EF4-FFF2-40B4-BE49-F238E27FC236}">
                  <a16:creationId xmlns:a16="http://schemas.microsoft.com/office/drawing/2014/main" id="{C8747168-28C0-4A7E-9578-BE2F5C5C9B78}"/>
                </a:ext>
              </a:extLst>
            </p:cNvPr>
            <p:cNvSpPr>
              <a:spLocks/>
            </p:cNvSpPr>
            <p:nvPr/>
          </p:nvSpPr>
          <p:spPr bwMode="auto">
            <a:xfrm>
              <a:off x="2295" y="1958"/>
              <a:ext cx="41" cy="55"/>
            </a:xfrm>
            <a:custGeom>
              <a:avLst/>
              <a:gdLst>
                <a:gd name="T0" fmla="*/ 83 w 83"/>
                <a:gd name="T1" fmla="*/ 0 h 108"/>
                <a:gd name="T2" fmla="*/ 0 w 83"/>
                <a:gd name="T3" fmla="*/ 108 h 108"/>
                <a:gd name="T4" fmla="*/ 83 w 83"/>
                <a:gd name="T5" fmla="*/ 0 h 108"/>
              </a:gdLst>
              <a:ahLst/>
              <a:cxnLst>
                <a:cxn ang="0">
                  <a:pos x="T0" y="T1"/>
                </a:cxn>
                <a:cxn ang="0">
                  <a:pos x="T2" y="T3"/>
                </a:cxn>
                <a:cxn ang="0">
                  <a:pos x="T4" y="T5"/>
                </a:cxn>
              </a:cxnLst>
              <a:rect l="0" t="0" r="r" b="b"/>
              <a:pathLst>
                <a:path w="83" h="108">
                  <a:moveTo>
                    <a:pt x="83" y="0"/>
                  </a:moveTo>
                  <a:lnTo>
                    <a:pt x="0" y="108"/>
                  </a:lnTo>
                  <a:lnTo>
                    <a:pt x="8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16" name="Freeform 44">
              <a:extLst>
                <a:ext uri="{FF2B5EF4-FFF2-40B4-BE49-F238E27FC236}">
                  <a16:creationId xmlns:a16="http://schemas.microsoft.com/office/drawing/2014/main" id="{0CBDAB61-9E6E-4C2B-A295-396482AFA5DD}"/>
                </a:ext>
              </a:extLst>
            </p:cNvPr>
            <p:cNvSpPr>
              <a:spLocks/>
            </p:cNvSpPr>
            <p:nvPr/>
          </p:nvSpPr>
          <p:spPr bwMode="auto">
            <a:xfrm>
              <a:off x="1635" y="2043"/>
              <a:ext cx="162" cy="77"/>
            </a:xfrm>
            <a:custGeom>
              <a:avLst/>
              <a:gdLst>
                <a:gd name="T0" fmla="*/ 324 w 324"/>
                <a:gd name="T1" fmla="*/ 0 h 155"/>
                <a:gd name="T2" fmla="*/ 283 w 324"/>
                <a:gd name="T3" fmla="*/ 10 h 155"/>
                <a:gd name="T4" fmla="*/ 242 w 324"/>
                <a:gd name="T5" fmla="*/ 28 h 155"/>
                <a:gd name="T6" fmla="*/ 203 w 324"/>
                <a:gd name="T7" fmla="*/ 49 h 155"/>
                <a:gd name="T8" fmla="*/ 165 w 324"/>
                <a:gd name="T9" fmla="*/ 72 h 155"/>
                <a:gd name="T10" fmla="*/ 124 w 324"/>
                <a:gd name="T11" fmla="*/ 95 h 155"/>
                <a:gd name="T12" fmla="*/ 85 w 324"/>
                <a:gd name="T13" fmla="*/ 119 h 155"/>
                <a:gd name="T14" fmla="*/ 42 w 324"/>
                <a:gd name="T15" fmla="*/ 138 h 155"/>
                <a:gd name="T16" fmla="*/ 0 w 324"/>
                <a:gd name="T17" fmla="*/ 155 h 155"/>
                <a:gd name="T18" fmla="*/ 33 w 324"/>
                <a:gd name="T19" fmla="*/ 138 h 155"/>
                <a:gd name="T20" fmla="*/ 66 w 324"/>
                <a:gd name="T21" fmla="*/ 117 h 155"/>
                <a:gd name="T22" fmla="*/ 97 w 324"/>
                <a:gd name="T23" fmla="*/ 92 h 155"/>
                <a:gd name="T24" fmla="*/ 134 w 324"/>
                <a:gd name="T25" fmla="*/ 68 h 155"/>
                <a:gd name="T26" fmla="*/ 170 w 324"/>
                <a:gd name="T27" fmla="*/ 43 h 155"/>
                <a:gd name="T28" fmla="*/ 213 w 324"/>
                <a:gd name="T29" fmla="*/ 24 h 155"/>
                <a:gd name="T30" fmla="*/ 264 w 324"/>
                <a:gd name="T31" fmla="*/ 8 h 155"/>
                <a:gd name="T32" fmla="*/ 324 w 324"/>
                <a:gd name="T33"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4" h="155">
                  <a:moveTo>
                    <a:pt x="324" y="0"/>
                  </a:moveTo>
                  <a:lnTo>
                    <a:pt x="283" y="10"/>
                  </a:lnTo>
                  <a:lnTo>
                    <a:pt x="242" y="28"/>
                  </a:lnTo>
                  <a:lnTo>
                    <a:pt x="203" y="49"/>
                  </a:lnTo>
                  <a:lnTo>
                    <a:pt x="165" y="72"/>
                  </a:lnTo>
                  <a:lnTo>
                    <a:pt x="124" y="95"/>
                  </a:lnTo>
                  <a:lnTo>
                    <a:pt x="85" y="119"/>
                  </a:lnTo>
                  <a:lnTo>
                    <a:pt x="42" y="138"/>
                  </a:lnTo>
                  <a:lnTo>
                    <a:pt x="0" y="155"/>
                  </a:lnTo>
                  <a:lnTo>
                    <a:pt x="33" y="138"/>
                  </a:lnTo>
                  <a:lnTo>
                    <a:pt x="66" y="117"/>
                  </a:lnTo>
                  <a:lnTo>
                    <a:pt x="97" y="92"/>
                  </a:lnTo>
                  <a:lnTo>
                    <a:pt x="134" y="68"/>
                  </a:lnTo>
                  <a:lnTo>
                    <a:pt x="170" y="43"/>
                  </a:lnTo>
                  <a:lnTo>
                    <a:pt x="213" y="24"/>
                  </a:lnTo>
                  <a:lnTo>
                    <a:pt x="264" y="8"/>
                  </a:lnTo>
                  <a:lnTo>
                    <a:pt x="324" y="0"/>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17" name="Freeform 45">
              <a:extLst>
                <a:ext uri="{FF2B5EF4-FFF2-40B4-BE49-F238E27FC236}">
                  <a16:creationId xmlns:a16="http://schemas.microsoft.com/office/drawing/2014/main" id="{4628F9C8-1A34-414D-AD82-95E7AECA1C23}"/>
                </a:ext>
              </a:extLst>
            </p:cNvPr>
            <p:cNvSpPr>
              <a:spLocks/>
            </p:cNvSpPr>
            <p:nvPr/>
          </p:nvSpPr>
          <p:spPr bwMode="auto">
            <a:xfrm>
              <a:off x="903" y="2148"/>
              <a:ext cx="433" cy="376"/>
            </a:xfrm>
            <a:custGeom>
              <a:avLst/>
              <a:gdLst>
                <a:gd name="T0" fmla="*/ 863 w 864"/>
                <a:gd name="T1" fmla="*/ 339 h 752"/>
                <a:gd name="T2" fmla="*/ 857 w 864"/>
                <a:gd name="T3" fmla="*/ 407 h 752"/>
                <a:gd name="T4" fmla="*/ 826 w 864"/>
                <a:gd name="T5" fmla="*/ 465 h 752"/>
                <a:gd name="T6" fmla="*/ 785 w 864"/>
                <a:gd name="T7" fmla="*/ 523 h 752"/>
                <a:gd name="T8" fmla="*/ 748 w 864"/>
                <a:gd name="T9" fmla="*/ 560 h 752"/>
                <a:gd name="T10" fmla="*/ 721 w 864"/>
                <a:gd name="T11" fmla="*/ 599 h 752"/>
                <a:gd name="T12" fmla="*/ 694 w 864"/>
                <a:gd name="T13" fmla="*/ 657 h 752"/>
                <a:gd name="T14" fmla="*/ 659 w 864"/>
                <a:gd name="T15" fmla="*/ 713 h 752"/>
                <a:gd name="T16" fmla="*/ 647 w 864"/>
                <a:gd name="T17" fmla="*/ 715 h 752"/>
                <a:gd name="T18" fmla="*/ 651 w 864"/>
                <a:gd name="T19" fmla="*/ 680 h 752"/>
                <a:gd name="T20" fmla="*/ 638 w 864"/>
                <a:gd name="T21" fmla="*/ 643 h 752"/>
                <a:gd name="T22" fmla="*/ 624 w 864"/>
                <a:gd name="T23" fmla="*/ 608 h 752"/>
                <a:gd name="T24" fmla="*/ 587 w 864"/>
                <a:gd name="T25" fmla="*/ 568 h 752"/>
                <a:gd name="T26" fmla="*/ 564 w 864"/>
                <a:gd name="T27" fmla="*/ 748 h 752"/>
                <a:gd name="T28" fmla="*/ 502 w 864"/>
                <a:gd name="T29" fmla="*/ 744 h 752"/>
                <a:gd name="T30" fmla="*/ 457 w 864"/>
                <a:gd name="T31" fmla="*/ 703 h 752"/>
                <a:gd name="T32" fmla="*/ 434 w 864"/>
                <a:gd name="T33" fmla="*/ 645 h 752"/>
                <a:gd name="T34" fmla="*/ 395 w 864"/>
                <a:gd name="T35" fmla="*/ 651 h 752"/>
                <a:gd name="T36" fmla="*/ 372 w 864"/>
                <a:gd name="T37" fmla="*/ 622 h 752"/>
                <a:gd name="T38" fmla="*/ 349 w 864"/>
                <a:gd name="T39" fmla="*/ 603 h 752"/>
                <a:gd name="T40" fmla="*/ 308 w 864"/>
                <a:gd name="T41" fmla="*/ 663 h 752"/>
                <a:gd name="T42" fmla="*/ 223 w 864"/>
                <a:gd name="T43" fmla="*/ 605 h 752"/>
                <a:gd name="T44" fmla="*/ 131 w 864"/>
                <a:gd name="T45" fmla="*/ 519 h 752"/>
                <a:gd name="T46" fmla="*/ 40 w 864"/>
                <a:gd name="T47" fmla="*/ 428 h 752"/>
                <a:gd name="T48" fmla="*/ 108 w 864"/>
                <a:gd name="T49" fmla="*/ 256 h 752"/>
                <a:gd name="T50" fmla="*/ 147 w 864"/>
                <a:gd name="T51" fmla="*/ 351 h 752"/>
                <a:gd name="T52" fmla="*/ 203 w 864"/>
                <a:gd name="T53" fmla="*/ 444 h 752"/>
                <a:gd name="T54" fmla="*/ 269 w 864"/>
                <a:gd name="T55" fmla="*/ 531 h 752"/>
                <a:gd name="T56" fmla="*/ 337 w 864"/>
                <a:gd name="T57" fmla="*/ 614 h 752"/>
                <a:gd name="T58" fmla="*/ 308 w 864"/>
                <a:gd name="T59" fmla="*/ 500 h 752"/>
                <a:gd name="T60" fmla="*/ 248 w 864"/>
                <a:gd name="T61" fmla="*/ 403 h 752"/>
                <a:gd name="T62" fmla="*/ 188 w 864"/>
                <a:gd name="T63" fmla="*/ 302 h 752"/>
                <a:gd name="T64" fmla="*/ 168 w 864"/>
                <a:gd name="T65" fmla="*/ 184 h 752"/>
                <a:gd name="T66" fmla="*/ 193 w 864"/>
                <a:gd name="T67" fmla="*/ 151 h 752"/>
                <a:gd name="T68" fmla="*/ 223 w 864"/>
                <a:gd name="T69" fmla="*/ 130 h 752"/>
                <a:gd name="T70" fmla="*/ 252 w 864"/>
                <a:gd name="T71" fmla="*/ 116 h 752"/>
                <a:gd name="T72" fmla="*/ 289 w 864"/>
                <a:gd name="T73" fmla="*/ 112 h 752"/>
                <a:gd name="T74" fmla="*/ 312 w 864"/>
                <a:gd name="T75" fmla="*/ 166 h 752"/>
                <a:gd name="T76" fmla="*/ 337 w 864"/>
                <a:gd name="T77" fmla="*/ 223 h 752"/>
                <a:gd name="T78" fmla="*/ 362 w 864"/>
                <a:gd name="T79" fmla="*/ 277 h 752"/>
                <a:gd name="T80" fmla="*/ 395 w 864"/>
                <a:gd name="T81" fmla="*/ 327 h 752"/>
                <a:gd name="T82" fmla="*/ 399 w 864"/>
                <a:gd name="T83" fmla="*/ 269 h 752"/>
                <a:gd name="T84" fmla="*/ 385 w 864"/>
                <a:gd name="T85" fmla="*/ 211 h 752"/>
                <a:gd name="T86" fmla="*/ 364 w 864"/>
                <a:gd name="T87" fmla="*/ 149 h 752"/>
                <a:gd name="T88" fmla="*/ 349 w 864"/>
                <a:gd name="T89" fmla="*/ 87 h 752"/>
                <a:gd name="T90" fmla="*/ 387 w 864"/>
                <a:gd name="T91" fmla="*/ 85 h 752"/>
                <a:gd name="T92" fmla="*/ 426 w 864"/>
                <a:gd name="T93" fmla="*/ 73 h 752"/>
                <a:gd name="T94" fmla="*/ 465 w 864"/>
                <a:gd name="T95" fmla="*/ 58 h 752"/>
                <a:gd name="T96" fmla="*/ 515 w 864"/>
                <a:gd name="T97" fmla="*/ 52 h 752"/>
                <a:gd name="T98" fmla="*/ 531 w 864"/>
                <a:gd name="T99" fmla="*/ 91 h 752"/>
                <a:gd name="T100" fmla="*/ 546 w 864"/>
                <a:gd name="T101" fmla="*/ 133 h 752"/>
                <a:gd name="T102" fmla="*/ 564 w 864"/>
                <a:gd name="T103" fmla="*/ 165 h 752"/>
                <a:gd name="T104" fmla="*/ 587 w 864"/>
                <a:gd name="T105" fmla="*/ 172 h 752"/>
                <a:gd name="T106" fmla="*/ 626 w 864"/>
                <a:gd name="T107" fmla="*/ 0 h 752"/>
                <a:gd name="T108" fmla="*/ 711 w 864"/>
                <a:gd name="T109" fmla="*/ 52 h 752"/>
                <a:gd name="T110" fmla="*/ 766 w 864"/>
                <a:gd name="T111" fmla="*/ 149 h 752"/>
                <a:gd name="T112" fmla="*/ 818 w 864"/>
                <a:gd name="T113" fmla="*/ 258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64" h="752">
                  <a:moveTo>
                    <a:pt x="851" y="304"/>
                  </a:moveTo>
                  <a:lnTo>
                    <a:pt x="863" y="339"/>
                  </a:lnTo>
                  <a:lnTo>
                    <a:pt x="864" y="376"/>
                  </a:lnTo>
                  <a:lnTo>
                    <a:pt x="857" y="407"/>
                  </a:lnTo>
                  <a:lnTo>
                    <a:pt x="845" y="438"/>
                  </a:lnTo>
                  <a:lnTo>
                    <a:pt x="826" y="465"/>
                  </a:lnTo>
                  <a:lnTo>
                    <a:pt x="806" y="494"/>
                  </a:lnTo>
                  <a:lnTo>
                    <a:pt x="785" y="523"/>
                  </a:lnTo>
                  <a:lnTo>
                    <a:pt x="768" y="556"/>
                  </a:lnTo>
                  <a:lnTo>
                    <a:pt x="748" y="560"/>
                  </a:lnTo>
                  <a:lnTo>
                    <a:pt x="735" y="577"/>
                  </a:lnTo>
                  <a:lnTo>
                    <a:pt x="721" y="599"/>
                  </a:lnTo>
                  <a:lnTo>
                    <a:pt x="709" y="628"/>
                  </a:lnTo>
                  <a:lnTo>
                    <a:pt x="694" y="657"/>
                  </a:lnTo>
                  <a:lnTo>
                    <a:pt x="678" y="686"/>
                  </a:lnTo>
                  <a:lnTo>
                    <a:pt x="659" y="713"/>
                  </a:lnTo>
                  <a:lnTo>
                    <a:pt x="636" y="734"/>
                  </a:lnTo>
                  <a:lnTo>
                    <a:pt x="647" y="715"/>
                  </a:lnTo>
                  <a:lnTo>
                    <a:pt x="653" y="698"/>
                  </a:lnTo>
                  <a:lnTo>
                    <a:pt x="651" y="680"/>
                  </a:lnTo>
                  <a:lnTo>
                    <a:pt x="647" y="663"/>
                  </a:lnTo>
                  <a:lnTo>
                    <a:pt x="638" y="643"/>
                  </a:lnTo>
                  <a:lnTo>
                    <a:pt x="632" y="626"/>
                  </a:lnTo>
                  <a:lnTo>
                    <a:pt x="624" y="608"/>
                  </a:lnTo>
                  <a:lnTo>
                    <a:pt x="624" y="591"/>
                  </a:lnTo>
                  <a:lnTo>
                    <a:pt x="587" y="568"/>
                  </a:lnTo>
                  <a:lnTo>
                    <a:pt x="601" y="734"/>
                  </a:lnTo>
                  <a:lnTo>
                    <a:pt x="564" y="748"/>
                  </a:lnTo>
                  <a:lnTo>
                    <a:pt x="533" y="752"/>
                  </a:lnTo>
                  <a:lnTo>
                    <a:pt x="502" y="744"/>
                  </a:lnTo>
                  <a:lnTo>
                    <a:pt x="479" y="729"/>
                  </a:lnTo>
                  <a:lnTo>
                    <a:pt x="457" y="703"/>
                  </a:lnTo>
                  <a:lnTo>
                    <a:pt x="444" y="676"/>
                  </a:lnTo>
                  <a:lnTo>
                    <a:pt x="434" y="645"/>
                  </a:lnTo>
                  <a:lnTo>
                    <a:pt x="432" y="614"/>
                  </a:lnTo>
                  <a:lnTo>
                    <a:pt x="395" y="651"/>
                  </a:lnTo>
                  <a:lnTo>
                    <a:pt x="384" y="634"/>
                  </a:lnTo>
                  <a:lnTo>
                    <a:pt x="372" y="622"/>
                  </a:lnTo>
                  <a:lnTo>
                    <a:pt x="358" y="610"/>
                  </a:lnTo>
                  <a:lnTo>
                    <a:pt x="349" y="603"/>
                  </a:lnTo>
                  <a:lnTo>
                    <a:pt x="349" y="674"/>
                  </a:lnTo>
                  <a:lnTo>
                    <a:pt x="308" y="663"/>
                  </a:lnTo>
                  <a:lnTo>
                    <a:pt x="267" y="639"/>
                  </a:lnTo>
                  <a:lnTo>
                    <a:pt x="223" y="605"/>
                  </a:lnTo>
                  <a:lnTo>
                    <a:pt x="178" y="566"/>
                  </a:lnTo>
                  <a:lnTo>
                    <a:pt x="131" y="519"/>
                  </a:lnTo>
                  <a:lnTo>
                    <a:pt x="85" y="475"/>
                  </a:lnTo>
                  <a:lnTo>
                    <a:pt x="40" y="428"/>
                  </a:lnTo>
                  <a:lnTo>
                    <a:pt x="0" y="387"/>
                  </a:lnTo>
                  <a:lnTo>
                    <a:pt x="108" y="256"/>
                  </a:lnTo>
                  <a:lnTo>
                    <a:pt x="124" y="302"/>
                  </a:lnTo>
                  <a:lnTo>
                    <a:pt x="147" y="351"/>
                  </a:lnTo>
                  <a:lnTo>
                    <a:pt x="172" y="397"/>
                  </a:lnTo>
                  <a:lnTo>
                    <a:pt x="203" y="444"/>
                  </a:lnTo>
                  <a:lnTo>
                    <a:pt x="234" y="486"/>
                  </a:lnTo>
                  <a:lnTo>
                    <a:pt x="269" y="531"/>
                  </a:lnTo>
                  <a:lnTo>
                    <a:pt x="302" y="572"/>
                  </a:lnTo>
                  <a:lnTo>
                    <a:pt x="337" y="614"/>
                  </a:lnTo>
                  <a:lnTo>
                    <a:pt x="327" y="554"/>
                  </a:lnTo>
                  <a:lnTo>
                    <a:pt x="308" y="500"/>
                  </a:lnTo>
                  <a:lnTo>
                    <a:pt x="279" y="449"/>
                  </a:lnTo>
                  <a:lnTo>
                    <a:pt x="248" y="403"/>
                  </a:lnTo>
                  <a:lnTo>
                    <a:pt x="215" y="353"/>
                  </a:lnTo>
                  <a:lnTo>
                    <a:pt x="188" y="302"/>
                  </a:lnTo>
                  <a:lnTo>
                    <a:pt x="170" y="246"/>
                  </a:lnTo>
                  <a:lnTo>
                    <a:pt x="168" y="184"/>
                  </a:lnTo>
                  <a:lnTo>
                    <a:pt x="180" y="165"/>
                  </a:lnTo>
                  <a:lnTo>
                    <a:pt x="193" y="151"/>
                  </a:lnTo>
                  <a:lnTo>
                    <a:pt x="207" y="137"/>
                  </a:lnTo>
                  <a:lnTo>
                    <a:pt x="223" y="130"/>
                  </a:lnTo>
                  <a:lnTo>
                    <a:pt x="236" y="120"/>
                  </a:lnTo>
                  <a:lnTo>
                    <a:pt x="252" y="116"/>
                  </a:lnTo>
                  <a:lnTo>
                    <a:pt x="269" y="112"/>
                  </a:lnTo>
                  <a:lnTo>
                    <a:pt x="289" y="112"/>
                  </a:lnTo>
                  <a:lnTo>
                    <a:pt x="300" y="137"/>
                  </a:lnTo>
                  <a:lnTo>
                    <a:pt x="312" y="166"/>
                  </a:lnTo>
                  <a:lnTo>
                    <a:pt x="323" y="194"/>
                  </a:lnTo>
                  <a:lnTo>
                    <a:pt x="337" y="223"/>
                  </a:lnTo>
                  <a:lnTo>
                    <a:pt x="349" y="250"/>
                  </a:lnTo>
                  <a:lnTo>
                    <a:pt x="362" y="277"/>
                  </a:lnTo>
                  <a:lnTo>
                    <a:pt x="378" y="302"/>
                  </a:lnTo>
                  <a:lnTo>
                    <a:pt x="395" y="327"/>
                  </a:lnTo>
                  <a:lnTo>
                    <a:pt x="399" y="298"/>
                  </a:lnTo>
                  <a:lnTo>
                    <a:pt x="399" y="269"/>
                  </a:lnTo>
                  <a:lnTo>
                    <a:pt x="393" y="240"/>
                  </a:lnTo>
                  <a:lnTo>
                    <a:pt x="385" y="211"/>
                  </a:lnTo>
                  <a:lnTo>
                    <a:pt x="374" y="180"/>
                  </a:lnTo>
                  <a:lnTo>
                    <a:pt x="364" y="149"/>
                  </a:lnTo>
                  <a:lnTo>
                    <a:pt x="353" y="118"/>
                  </a:lnTo>
                  <a:lnTo>
                    <a:pt x="349" y="87"/>
                  </a:lnTo>
                  <a:lnTo>
                    <a:pt x="368" y="87"/>
                  </a:lnTo>
                  <a:lnTo>
                    <a:pt x="387" y="85"/>
                  </a:lnTo>
                  <a:lnTo>
                    <a:pt x="407" y="79"/>
                  </a:lnTo>
                  <a:lnTo>
                    <a:pt x="426" y="73"/>
                  </a:lnTo>
                  <a:lnTo>
                    <a:pt x="444" y="64"/>
                  </a:lnTo>
                  <a:lnTo>
                    <a:pt x="465" y="58"/>
                  </a:lnTo>
                  <a:lnTo>
                    <a:pt x="488" y="52"/>
                  </a:lnTo>
                  <a:lnTo>
                    <a:pt x="515" y="52"/>
                  </a:lnTo>
                  <a:lnTo>
                    <a:pt x="523" y="70"/>
                  </a:lnTo>
                  <a:lnTo>
                    <a:pt x="531" y="91"/>
                  </a:lnTo>
                  <a:lnTo>
                    <a:pt x="539" y="112"/>
                  </a:lnTo>
                  <a:lnTo>
                    <a:pt x="546" y="133"/>
                  </a:lnTo>
                  <a:lnTo>
                    <a:pt x="554" y="149"/>
                  </a:lnTo>
                  <a:lnTo>
                    <a:pt x="564" y="165"/>
                  </a:lnTo>
                  <a:lnTo>
                    <a:pt x="574" y="170"/>
                  </a:lnTo>
                  <a:lnTo>
                    <a:pt x="587" y="172"/>
                  </a:lnTo>
                  <a:lnTo>
                    <a:pt x="564" y="4"/>
                  </a:lnTo>
                  <a:lnTo>
                    <a:pt x="626" y="0"/>
                  </a:lnTo>
                  <a:lnTo>
                    <a:pt x="674" y="19"/>
                  </a:lnTo>
                  <a:lnTo>
                    <a:pt x="711" y="52"/>
                  </a:lnTo>
                  <a:lnTo>
                    <a:pt x="742" y="99"/>
                  </a:lnTo>
                  <a:lnTo>
                    <a:pt x="766" y="149"/>
                  </a:lnTo>
                  <a:lnTo>
                    <a:pt x="791" y="205"/>
                  </a:lnTo>
                  <a:lnTo>
                    <a:pt x="818" y="258"/>
                  </a:lnTo>
                  <a:lnTo>
                    <a:pt x="851" y="30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18" name="Freeform 46">
              <a:extLst>
                <a:ext uri="{FF2B5EF4-FFF2-40B4-BE49-F238E27FC236}">
                  <a16:creationId xmlns:a16="http://schemas.microsoft.com/office/drawing/2014/main" id="{6605AD9E-C44D-44C1-B837-21ABEC6F5BFD}"/>
                </a:ext>
              </a:extLst>
            </p:cNvPr>
            <p:cNvSpPr>
              <a:spLocks/>
            </p:cNvSpPr>
            <p:nvPr/>
          </p:nvSpPr>
          <p:spPr bwMode="auto">
            <a:xfrm>
              <a:off x="1839" y="2043"/>
              <a:ext cx="305" cy="83"/>
            </a:xfrm>
            <a:custGeom>
              <a:avLst/>
              <a:gdLst>
                <a:gd name="T0" fmla="*/ 588 w 611"/>
                <a:gd name="T1" fmla="*/ 107 h 167"/>
                <a:gd name="T2" fmla="*/ 0 w 611"/>
                <a:gd name="T3" fmla="*/ 167 h 167"/>
                <a:gd name="T4" fmla="*/ 10 w 611"/>
                <a:gd name="T5" fmla="*/ 103 h 167"/>
                <a:gd name="T6" fmla="*/ 39 w 611"/>
                <a:gd name="T7" fmla="*/ 70 h 167"/>
                <a:gd name="T8" fmla="*/ 80 w 611"/>
                <a:gd name="T9" fmla="*/ 55 h 167"/>
                <a:gd name="T10" fmla="*/ 132 w 611"/>
                <a:gd name="T11" fmla="*/ 53 h 167"/>
                <a:gd name="T12" fmla="*/ 186 w 611"/>
                <a:gd name="T13" fmla="*/ 53 h 167"/>
                <a:gd name="T14" fmla="*/ 242 w 611"/>
                <a:gd name="T15" fmla="*/ 53 h 167"/>
                <a:gd name="T16" fmla="*/ 291 w 611"/>
                <a:gd name="T17" fmla="*/ 41 h 167"/>
                <a:gd name="T18" fmla="*/ 336 w 611"/>
                <a:gd name="T19" fmla="*/ 12 h 167"/>
                <a:gd name="T20" fmla="*/ 611 w 611"/>
                <a:gd name="T21" fmla="*/ 0 h 167"/>
                <a:gd name="T22" fmla="*/ 588 w 611"/>
                <a:gd name="T23" fmla="*/ 107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11" h="167">
                  <a:moveTo>
                    <a:pt x="588" y="107"/>
                  </a:moveTo>
                  <a:lnTo>
                    <a:pt x="0" y="167"/>
                  </a:lnTo>
                  <a:lnTo>
                    <a:pt x="10" y="103"/>
                  </a:lnTo>
                  <a:lnTo>
                    <a:pt x="39" y="70"/>
                  </a:lnTo>
                  <a:lnTo>
                    <a:pt x="80" y="55"/>
                  </a:lnTo>
                  <a:lnTo>
                    <a:pt x="132" y="53"/>
                  </a:lnTo>
                  <a:lnTo>
                    <a:pt x="186" y="53"/>
                  </a:lnTo>
                  <a:lnTo>
                    <a:pt x="242" y="53"/>
                  </a:lnTo>
                  <a:lnTo>
                    <a:pt x="291" y="41"/>
                  </a:lnTo>
                  <a:lnTo>
                    <a:pt x="336" y="12"/>
                  </a:lnTo>
                  <a:lnTo>
                    <a:pt x="611" y="0"/>
                  </a:lnTo>
                  <a:lnTo>
                    <a:pt x="588" y="10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19" name="Freeform 47">
              <a:extLst>
                <a:ext uri="{FF2B5EF4-FFF2-40B4-BE49-F238E27FC236}">
                  <a16:creationId xmlns:a16="http://schemas.microsoft.com/office/drawing/2014/main" id="{2D2CBA6C-DCAE-41EA-A647-56FF35437BE9}"/>
                </a:ext>
              </a:extLst>
            </p:cNvPr>
            <p:cNvSpPr>
              <a:spLocks/>
            </p:cNvSpPr>
            <p:nvPr/>
          </p:nvSpPr>
          <p:spPr bwMode="auto">
            <a:xfrm>
              <a:off x="1521" y="2150"/>
              <a:ext cx="264" cy="134"/>
            </a:xfrm>
            <a:custGeom>
              <a:avLst/>
              <a:gdLst>
                <a:gd name="T0" fmla="*/ 456 w 527"/>
                <a:gd name="T1" fmla="*/ 192 h 267"/>
                <a:gd name="T2" fmla="*/ 301 w 527"/>
                <a:gd name="T3" fmla="*/ 252 h 267"/>
                <a:gd name="T4" fmla="*/ 310 w 527"/>
                <a:gd name="T5" fmla="*/ 224 h 267"/>
                <a:gd name="T6" fmla="*/ 328 w 527"/>
                <a:gd name="T7" fmla="*/ 207 h 267"/>
                <a:gd name="T8" fmla="*/ 349 w 527"/>
                <a:gd name="T9" fmla="*/ 197 h 267"/>
                <a:gd name="T10" fmla="*/ 372 w 527"/>
                <a:gd name="T11" fmla="*/ 192 h 267"/>
                <a:gd name="T12" fmla="*/ 396 w 527"/>
                <a:gd name="T13" fmla="*/ 184 h 267"/>
                <a:gd name="T14" fmla="*/ 419 w 527"/>
                <a:gd name="T15" fmla="*/ 176 h 267"/>
                <a:gd name="T16" fmla="*/ 438 w 527"/>
                <a:gd name="T17" fmla="*/ 162 h 267"/>
                <a:gd name="T18" fmla="*/ 456 w 527"/>
                <a:gd name="T19" fmla="*/ 143 h 267"/>
                <a:gd name="T20" fmla="*/ 394 w 527"/>
                <a:gd name="T21" fmla="*/ 143 h 267"/>
                <a:gd name="T22" fmla="*/ 337 w 527"/>
                <a:gd name="T23" fmla="*/ 161 h 267"/>
                <a:gd name="T24" fmla="*/ 281 w 527"/>
                <a:gd name="T25" fmla="*/ 186 h 267"/>
                <a:gd name="T26" fmla="*/ 227 w 527"/>
                <a:gd name="T27" fmla="*/ 219 h 267"/>
                <a:gd name="T28" fmla="*/ 171 w 527"/>
                <a:gd name="T29" fmla="*/ 246 h 267"/>
                <a:gd name="T30" fmla="*/ 116 w 527"/>
                <a:gd name="T31" fmla="*/ 265 h 267"/>
                <a:gd name="T32" fmla="*/ 58 w 527"/>
                <a:gd name="T33" fmla="*/ 267 h 267"/>
                <a:gd name="T34" fmla="*/ 0 w 527"/>
                <a:gd name="T35" fmla="*/ 252 h 267"/>
                <a:gd name="T36" fmla="*/ 70 w 527"/>
                <a:gd name="T37" fmla="*/ 219 h 267"/>
                <a:gd name="T38" fmla="*/ 136 w 527"/>
                <a:gd name="T39" fmla="*/ 182 h 267"/>
                <a:gd name="T40" fmla="*/ 194 w 527"/>
                <a:gd name="T41" fmla="*/ 141 h 267"/>
                <a:gd name="T42" fmla="*/ 254 w 527"/>
                <a:gd name="T43" fmla="*/ 102 h 267"/>
                <a:gd name="T44" fmla="*/ 312 w 527"/>
                <a:gd name="T45" fmla="*/ 64 h 267"/>
                <a:gd name="T46" fmla="*/ 376 w 527"/>
                <a:gd name="T47" fmla="*/ 33 h 267"/>
                <a:gd name="T48" fmla="*/ 446 w 527"/>
                <a:gd name="T49" fmla="*/ 9 h 267"/>
                <a:gd name="T50" fmla="*/ 527 w 527"/>
                <a:gd name="T51" fmla="*/ 0 h 267"/>
                <a:gd name="T52" fmla="*/ 456 w 527"/>
                <a:gd name="T53" fmla="*/ 19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27" h="267">
                  <a:moveTo>
                    <a:pt x="456" y="192"/>
                  </a:moveTo>
                  <a:lnTo>
                    <a:pt x="301" y="252"/>
                  </a:lnTo>
                  <a:lnTo>
                    <a:pt x="310" y="224"/>
                  </a:lnTo>
                  <a:lnTo>
                    <a:pt x="328" y="207"/>
                  </a:lnTo>
                  <a:lnTo>
                    <a:pt x="349" y="197"/>
                  </a:lnTo>
                  <a:lnTo>
                    <a:pt x="372" y="192"/>
                  </a:lnTo>
                  <a:lnTo>
                    <a:pt x="396" y="184"/>
                  </a:lnTo>
                  <a:lnTo>
                    <a:pt x="419" y="176"/>
                  </a:lnTo>
                  <a:lnTo>
                    <a:pt x="438" y="162"/>
                  </a:lnTo>
                  <a:lnTo>
                    <a:pt x="456" y="143"/>
                  </a:lnTo>
                  <a:lnTo>
                    <a:pt x="394" y="143"/>
                  </a:lnTo>
                  <a:lnTo>
                    <a:pt x="337" y="161"/>
                  </a:lnTo>
                  <a:lnTo>
                    <a:pt x="281" y="186"/>
                  </a:lnTo>
                  <a:lnTo>
                    <a:pt x="227" y="219"/>
                  </a:lnTo>
                  <a:lnTo>
                    <a:pt x="171" y="246"/>
                  </a:lnTo>
                  <a:lnTo>
                    <a:pt x="116" y="265"/>
                  </a:lnTo>
                  <a:lnTo>
                    <a:pt x="58" y="267"/>
                  </a:lnTo>
                  <a:lnTo>
                    <a:pt x="0" y="252"/>
                  </a:lnTo>
                  <a:lnTo>
                    <a:pt x="70" y="219"/>
                  </a:lnTo>
                  <a:lnTo>
                    <a:pt x="136" y="182"/>
                  </a:lnTo>
                  <a:lnTo>
                    <a:pt x="194" y="141"/>
                  </a:lnTo>
                  <a:lnTo>
                    <a:pt x="254" y="102"/>
                  </a:lnTo>
                  <a:lnTo>
                    <a:pt x="312" y="64"/>
                  </a:lnTo>
                  <a:lnTo>
                    <a:pt x="376" y="33"/>
                  </a:lnTo>
                  <a:lnTo>
                    <a:pt x="446" y="9"/>
                  </a:lnTo>
                  <a:lnTo>
                    <a:pt x="527" y="0"/>
                  </a:lnTo>
                  <a:lnTo>
                    <a:pt x="456" y="192"/>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20" name="Freeform 48">
              <a:extLst>
                <a:ext uri="{FF2B5EF4-FFF2-40B4-BE49-F238E27FC236}">
                  <a16:creationId xmlns:a16="http://schemas.microsoft.com/office/drawing/2014/main" id="{AE1654D8-9868-4D7E-8799-16B862F59787}"/>
                </a:ext>
              </a:extLst>
            </p:cNvPr>
            <p:cNvSpPr>
              <a:spLocks/>
            </p:cNvSpPr>
            <p:nvPr/>
          </p:nvSpPr>
          <p:spPr bwMode="auto">
            <a:xfrm>
              <a:off x="1797" y="2123"/>
              <a:ext cx="324" cy="183"/>
            </a:xfrm>
            <a:custGeom>
              <a:avLst/>
              <a:gdLst>
                <a:gd name="T0" fmla="*/ 634 w 647"/>
                <a:gd name="T1" fmla="*/ 20 h 367"/>
                <a:gd name="T2" fmla="*/ 634 w 647"/>
                <a:gd name="T3" fmla="*/ 80 h 367"/>
                <a:gd name="T4" fmla="*/ 618 w 647"/>
                <a:gd name="T5" fmla="*/ 119 h 367"/>
                <a:gd name="T6" fmla="*/ 585 w 647"/>
                <a:gd name="T7" fmla="*/ 138 h 367"/>
                <a:gd name="T8" fmla="*/ 545 w 647"/>
                <a:gd name="T9" fmla="*/ 146 h 367"/>
                <a:gd name="T10" fmla="*/ 494 w 647"/>
                <a:gd name="T11" fmla="*/ 146 h 367"/>
                <a:gd name="T12" fmla="*/ 446 w 647"/>
                <a:gd name="T13" fmla="*/ 148 h 367"/>
                <a:gd name="T14" fmla="*/ 397 w 647"/>
                <a:gd name="T15" fmla="*/ 153 h 367"/>
                <a:gd name="T16" fmla="*/ 358 w 647"/>
                <a:gd name="T17" fmla="*/ 175 h 367"/>
                <a:gd name="T18" fmla="*/ 384 w 647"/>
                <a:gd name="T19" fmla="*/ 190 h 367"/>
                <a:gd name="T20" fmla="*/ 413 w 647"/>
                <a:gd name="T21" fmla="*/ 196 h 367"/>
                <a:gd name="T22" fmla="*/ 442 w 647"/>
                <a:gd name="T23" fmla="*/ 196 h 367"/>
                <a:gd name="T24" fmla="*/ 477 w 647"/>
                <a:gd name="T25" fmla="*/ 190 h 367"/>
                <a:gd name="T26" fmla="*/ 508 w 647"/>
                <a:gd name="T27" fmla="*/ 181 h 367"/>
                <a:gd name="T28" fmla="*/ 545 w 647"/>
                <a:gd name="T29" fmla="*/ 173 h 367"/>
                <a:gd name="T30" fmla="*/ 581 w 647"/>
                <a:gd name="T31" fmla="*/ 165 h 367"/>
                <a:gd name="T32" fmla="*/ 622 w 647"/>
                <a:gd name="T33" fmla="*/ 163 h 367"/>
                <a:gd name="T34" fmla="*/ 647 w 647"/>
                <a:gd name="T35" fmla="*/ 307 h 367"/>
                <a:gd name="T36" fmla="*/ 0 w 647"/>
                <a:gd name="T37" fmla="*/ 367 h 367"/>
                <a:gd name="T38" fmla="*/ 5 w 647"/>
                <a:gd name="T39" fmla="*/ 303 h 367"/>
                <a:gd name="T40" fmla="*/ 36 w 647"/>
                <a:gd name="T41" fmla="*/ 268 h 367"/>
                <a:gd name="T42" fmla="*/ 81 w 647"/>
                <a:gd name="T43" fmla="*/ 248 h 367"/>
                <a:gd name="T44" fmla="*/ 137 w 647"/>
                <a:gd name="T45" fmla="*/ 243 h 367"/>
                <a:gd name="T46" fmla="*/ 197 w 647"/>
                <a:gd name="T47" fmla="*/ 237 h 367"/>
                <a:gd name="T48" fmla="*/ 260 w 647"/>
                <a:gd name="T49" fmla="*/ 231 h 367"/>
                <a:gd name="T50" fmla="*/ 314 w 647"/>
                <a:gd name="T51" fmla="*/ 212 h 367"/>
                <a:gd name="T52" fmla="*/ 358 w 647"/>
                <a:gd name="T53" fmla="*/ 175 h 367"/>
                <a:gd name="T54" fmla="*/ 35 w 647"/>
                <a:gd name="T55" fmla="*/ 198 h 367"/>
                <a:gd name="T56" fmla="*/ 33 w 647"/>
                <a:gd name="T57" fmla="*/ 155 h 367"/>
                <a:gd name="T58" fmla="*/ 42 w 647"/>
                <a:gd name="T59" fmla="*/ 124 h 367"/>
                <a:gd name="T60" fmla="*/ 62 w 647"/>
                <a:gd name="T61" fmla="*/ 97 h 367"/>
                <a:gd name="T62" fmla="*/ 91 w 647"/>
                <a:gd name="T63" fmla="*/ 80 h 367"/>
                <a:gd name="T64" fmla="*/ 124 w 647"/>
                <a:gd name="T65" fmla="*/ 64 h 367"/>
                <a:gd name="T66" fmla="*/ 161 w 647"/>
                <a:gd name="T67" fmla="*/ 55 h 367"/>
                <a:gd name="T68" fmla="*/ 199 w 647"/>
                <a:gd name="T69" fmla="*/ 47 h 367"/>
                <a:gd name="T70" fmla="*/ 238 w 647"/>
                <a:gd name="T71" fmla="*/ 43 h 367"/>
                <a:gd name="T72" fmla="*/ 281 w 647"/>
                <a:gd name="T73" fmla="*/ 35 h 367"/>
                <a:gd name="T74" fmla="*/ 329 w 647"/>
                <a:gd name="T75" fmla="*/ 26 h 367"/>
                <a:gd name="T76" fmla="*/ 382 w 647"/>
                <a:gd name="T77" fmla="*/ 16 h 367"/>
                <a:gd name="T78" fmla="*/ 436 w 647"/>
                <a:gd name="T79" fmla="*/ 8 h 367"/>
                <a:gd name="T80" fmla="*/ 488 w 647"/>
                <a:gd name="T81" fmla="*/ 0 h 367"/>
                <a:gd name="T82" fmla="*/ 541 w 647"/>
                <a:gd name="T83" fmla="*/ 0 h 367"/>
                <a:gd name="T84" fmla="*/ 589 w 647"/>
                <a:gd name="T85" fmla="*/ 4 h 367"/>
                <a:gd name="T86" fmla="*/ 634 w 647"/>
                <a:gd name="T87" fmla="*/ 20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7" h="367">
                  <a:moveTo>
                    <a:pt x="634" y="20"/>
                  </a:moveTo>
                  <a:lnTo>
                    <a:pt x="634" y="80"/>
                  </a:lnTo>
                  <a:lnTo>
                    <a:pt x="618" y="119"/>
                  </a:lnTo>
                  <a:lnTo>
                    <a:pt x="585" y="138"/>
                  </a:lnTo>
                  <a:lnTo>
                    <a:pt x="545" y="146"/>
                  </a:lnTo>
                  <a:lnTo>
                    <a:pt x="494" y="146"/>
                  </a:lnTo>
                  <a:lnTo>
                    <a:pt x="446" y="148"/>
                  </a:lnTo>
                  <a:lnTo>
                    <a:pt x="397" y="153"/>
                  </a:lnTo>
                  <a:lnTo>
                    <a:pt x="358" y="175"/>
                  </a:lnTo>
                  <a:lnTo>
                    <a:pt x="384" y="190"/>
                  </a:lnTo>
                  <a:lnTo>
                    <a:pt x="413" y="196"/>
                  </a:lnTo>
                  <a:lnTo>
                    <a:pt x="442" y="196"/>
                  </a:lnTo>
                  <a:lnTo>
                    <a:pt x="477" y="190"/>
                  </a:lnTo>
                  <a:lnTo>
                    <a:pt x="508" y="181"/>
                  </a:lnTo>
                  <a:lnTo>
                    <a:pt x="545" y="173"/>
                  </a:lnTo>
                  <a:lnTo>
                    <a:pt x="581" y="165"/>
                  </a:lnTo>
                  <a:lnTo>
                    <a:pt x="622" y="163"/>
                  </a:lnTo>
                  <a:lnTo>
                    <a:pt x="647" y="307"/>
                  </a:lnTo>
                  <a:lnTo>
                    <a:pt x="0" y="367"/>
                  </a:lnTo>
                  <a:lnTo>
                    <a:pt x="5" y="303"/>
                  </a:lnTo>
                  <a:lnTo>
                    <a:pt x="36" y="268"/>
                  </a:lnTo>
                  <a:lnTo>
                    <a:pt x="81" y="248"/>
                  </a:lnTo>
                  <a:lnTo>
                    <a:pt x="137" y="243"/>
                  </a:lnTo>
                  <a:lnTo>
                    <a:pt x="197" y="237"/>
                  </a:lnTo>
                  <a:lnTo>
                    <a:pt x="260" y="231"/>
                  </a:lnTo>
                  <a:lnTo>
                    <a:pt x="314" y="212"/>
                  </a:lnTo>
                  <a:lnTo>
                    <a:pt x="358" y="175"/>
                  </a:lnTo>
                  <a:lnTo>
                    <a:pt x="35" y="198"/>
                  </a:lnTo>
                  <a:lnTo>
                    <a:pt x="33" y="155"/>
                  </a:lnTo>
                  <a:lnTo>
                    <a:pt x="42" y="124"/>
                  </a:lnTo>
                  <a:lnTo>
                    <a:pt x="62" y="97"/>
                  </a:lnTo>
                  <a:lnTo>
                    <a:pt x="91" y="80"/>
                  </a:lnTo>
                  <a:lnTo>
                    <a:pt x="124" y="64"/>
                  </a:lnTo>
                  <a:lnTo>
                    <a:pt x="161" y="55"/>
                  </a:lnTo>
                  <a:lnTo>
                    <a:pt x="199" y="47"/>
                  </a:lnTo>
                  <a:lnTo>
                    <a:pt x="238" y="43"/>
                  </a:lnTo>
                  <a:lnTo>
                    <a:pt x="281" y="35"/>
                  </a:lnTo>
                  <a:lnTo>
                    <a:pt x="329" y="26"/>
                  </a:lnTo>
                  <a:lnTo>
                    <a:pt x="382" y="16"/>
                  </a:lnTo>
                  <a:lnTo>
                    <a:pt x="436" y="8"/>
                  </a:lnTo>
                  <a:lnTo>
                    <a:pt x="488" y="0"/>
                  </a:lnTo>
                  <a:lnTo>
                    <a:pt x="541" y="0"/>
                  </a:lnTo>
                  <a:lnTo>
                    <a:pt x="589" y="4"/>
                  </a:lnTo>
                  <a:lnTo>
                    <a:pt x="634" y="2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21" name="Freeform 49">
              <a:extLst>
                <a:ext uri="{FF2B5EF4-FFF2-40B4-BE49-F238E27FC236}">
                  <a16:creationId xmlns:a16="http://schemas.microsoft.com/office/drawing/2014/main" id="{1F4F87F9-D227-4ED4-890A-65A1ED1F3209}"/>
                </a:ext>
              </a:extLst>
            </p:cNvPr>
            <p:cNvSpPr>
              <a:spLocks/>
            </p:cNvSpPr>
            <p:nvPr/>
          </p:nvSpPr>
          <p:spPr bwMode="auto">
            <a:xfrm>
              <a:off x="1191" y="2235"/>
              <a:ext cx="36" cy="66"/>
            </a:xfrm>
            <a:custGeom>
              <a:avLst/>
              <a:gdLst>
                <a:gd name="T0" fmla="*/ 71 w 71"/>
                <a:gd name="T1" fmla="*/ 132 h 132"/>
                <a:gd name="T2" fmla="*/ 48 w 71"/>
                <a:gd name="T3" fmla="*/ 132 h 132"/>
                <a:gd name="T4" fmla="*/ 0 w 71"/>
                <a:gd name="T5" fmla="*/ 0 h 132"/>
                <a:gd name="T6" fmla="*/ 9 w 71"/>
                <a:gd name="T7" fmla="*/ 12 h 132"/>
                <a:gd name="T8" fmla="*/ 21 w 71"/>
                <a:gd name="T9" fmla="*/ 27 h 132"/>
                <a:gd name="T10" fmla="*/ 31 w 71"/>
                <a:gd name="T11" fmla="*/ 43 h 132"/>
                <a:gd name="T12" fmla="*/ 40 w 71"/>
                <a:gd name="T13" fmla="*/ 60 h 132"/>
                <a:gd name="T14" fmla="*/ 46 w 71"/>
                <a:gd name="T15" fmla="*/ 78 h 132"/>
                <a:gd name="T16" fmla="*/ 54 w 71"/>
                <a:gd name="T17" fmla="*/ 95 h 132"/>
                <a:gd name="T18" fmla="*/ 62 w 71"/>
                <a:gd name="T19" fmla="*/ 113 h 132"/>
                <a:gd name="T20" fmla="*/ 71 w 71"/>
                <a:gd name="T21"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1" h="132">
                  <a:moveTo>
                    <a:pt x="71" y="132"/>
                  </a:moveTo>
                  <a:lnTo>
                    <a:pt x="48" y="132"/>
                  </a:lnTo>
                  <a:lnTo>
                    <a:pt x="0" y="0"/>
                  </a:lnTo>
                  <a:lnTo>
                    <a:pt x="9" y="12"/>
                  </a:lnTo>
                  <a:lnTo>
                    <a:pt x="21" y="27"/>
                  </a:lnTo>
                  <a:lnTo>
                    <a:pt x="31" y="43"/>
                  </a:lnTo>
                  <a:lnTo>
                    <a:pt x="40" y="60"/>
                  </a:lnTo>
                  <a:lnTo>
                    <a:pt x="46" y="78"/>
                  </a:lnTo>
                  <a:lnTo>
                    <a:pt x="54" y="95"/>
                  </a:lnTo>
                  <a:lnTo>
                    <a:pt x="62" y="113"/>
                  </a:lnTo>
                  <a:lnTo>
                    <a:pt x="71" y="1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22" name="Freeform 50">
              <a:extLst>
                <a:ext uri="{FF2B5EF4-FFF2-40B4-BE49-F238E27FC236}">
                  <a16:creationId xmlns:a16="http://schemas.microsoft.com/office/drawing/2014/main" id="{930E6989-12BD-498A-8CA6-3265E5F7C3BA}"/>
                </a:ext>
              </a:extLst>
            </p:cNvPr>
            <p:cNvSpPr>
              <a:spLocks/>
            </p:cNvSpPr>
            <p:nvPr/>
          </p:nvSpPr>
          <p:spPr bwMode="auto">
            <a:xfrm>
              <a:off x="3041" y="2018"/>
              <a:ext cx="88" cy="294"/>
            </a:xfrm>
            <a:custGeom>
              <a:avLst/>
              <a:gdLst>
                <a:gd name="T0" fmla="*/ 174 w 174"/>
                <a:gd name="T1" fmla="*/ 48 h 587"/>
                <a:gd name="T2" fmla="*/ 163 w 174"/>
                <a:gd name="T3" fmla="*/ 114 h 587"/>
                <a:gd name="T4" fmla="*/ 153 w 174"/>
                <a:gd name="T5" fmla="*/ 182 h 587"/>
                <a:gd name="T6" fmla="*/ 143 w 174"/>
                <a:gd name="T7" fmla="*/ 248 h 587"/>
                <a:gd name="T8" fmla="*/ 134 w 174"/>
                <a:gd name="T9" fmla="*/ 318 h 587"/>
                <a:gd name="T10" fmla="*/ 120 w 174"/>
                <a:gd name="T11" fmla="*/ 384 h 587"/>
                <a:gd name="T12" fmla="*/ 108 w 174"/>
                <a:gd name="T13" fmla="*/ 452 h 587"/>
                <a:gd name="T14" fmla="*/ 93 w 174"/>
                <a:gd name="T15" fmla="*/ 518 h 587"/>
                <a:gd name="T16" fmla="*/ 77 w 174"/>
                <a:gd name="T17" fmla="*/ 587 h 587"/>
                <a:gd name="T18" fmla="*/ 39 w 174"/>
                <a:gd name="T19" fmla="*/ 580 h 587"/>
                <a:gd name="T20" fmla="*/ 15 w 174"/>
                <a:gd name="T21" fmla="*/ 560 h 587"/>
                <a:gd name="T22" fmla="*/ 2 w 174"/>
                <a:gd name="T23" fmla="*/ 531 h 587"/>
                <a:gd name="T24" fmla="*/ 0 w 174"/>
                <a:gd name="T25" fmla="*/ 498 h 587"/>
                <a:gd name="T26" fmla="*/ 4 w 174"/>
                <a:gd name="T27" fmla="*/ 457 h 587"/>
                <a:gd name="T28" fmla="*/ 13 w 174"/>
                <a:gd name="T29" fmla="*/ 419 h 587"/>
                <a:gd name="T30" fmla="*/ 25 w 174"/>
                <a:gd name="T31" fmla="*/ 380 h 587"/>
                <a:gd name="T32" fmla="*/ 41 w 174"/>
                <a:gd name="T33" fmla="*/ 347 h 587"/>
                <a:gd name="T34" fmla="*/ 46 w 174"/>
                <a:gd name="T35" fmla="*/ 300 h 587"/>
                <a:gd name="T36" fmla="*/ 50 w 174"/>
                <a:gd name="T37" fmla="*/ 256 h 587"/>
                <a:gd name="T38" fmla="*/ 52 w 174"/>
                <a:gd name="T39" fmla="*/ 211 h 587"/>
                <a:gd name="T40" fmla="*/ 58 w 174"/>
                <a:gd name="T41" fmla="*/ 169 h 587"/>
                <a:gd name="T42" fmla="*/ 62 w 174"/>
                <a:gd name="T43" fmla="*/ 124 h 587"/>
                <a:gd name="T44" fmla="*/ 74 w 174"/>
                <a:gd name="T45" fmla="*/ 81 h 587"/>
                <a:gd name="T46" fmla="*/ 89 w 174"/>
                <a:gd name="T47" fmla="*/ 41 h 587"/>
                <a:gd name="T48" fmla="*/ 114 w 174"/>
                <a:gd name="T49" fmla="*/ 0 h 587"/>
                <a:gd name="T50" fmla="*/ 132 w 174"/>
                <a:gd name="T51" fmla="*/ 4 h 587"/>
                <a:gd name="T52" fmla="*/ 153 w 174"/>
                <a:gd name="T53" fmla="*/ 13 h 587"/>
                <a:gd name="T54" fmla="*/ 167 w 174"/>
                <a:gd name="T55" fmla="*/ 29 h 587"/>
                <a:gd name="T56" fmla="*/ 174 w 174"/>
                <a:gd name="T57" fmla="*/ 48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4" h="587">
                  <a:moveTo>
                    <a:pt x="174" y="48"/>
                  </a:moveTo>
                  <a:lnTo>
                    <a:pt x="163" y="114"/>
                  </a:lnTo>
                  <a:lnTo>
                    <a:pt x="153" y="182"/>
                  </a:lnTo>
                  <a:lnTo>
                    <a:pt x="143" y="248"/>
                  </a:lnTo>
                  <a:lnTo>
                    <a:pt x="134" y="318"/>
                  </a:lnTo>
                  <a:lnTo>
                    <a:pt x="120" y="384"/>
                  </a:lnTo>
                  <a:lnTo>
                    <a:pt x="108" y="452"/>
                  </a:lnTo>
                  <a:lnTo>
                    <a:pt x="93" y="518"/>
                  </a:lnTo>
                  <a:lnTo>
                    <a:pt x="77" y="587"/>
                  </a:lnTo>
                  <a:lnTo>
                    <a:pt x="39" y="580"/>
                  </a:lnTo>
                  <a:lnTo>
                    <a:pt x="15" y="560"/>
                  </a:lnTo>
                  <a:lnTo>
                    <a:pt x="2" y="531"/>
                  </a:lnTo>
                  <a:lnTo>
                    <a:pt x="0" y="498"/>
                  </a:lnTo>
                  <a:lnTo>
                    <a:pt x="4" y="457"/>
                  </a:lnTo>
                  <a:lnTo>
                    <a:pt x="13" y="419"/>
                  </a:lnTo>
                  <a:lnTo>
                    <a:pt x="25" y="380"/>
                  </a:lnTo>
                  <a:lnTo>
                    <a:pt x="41" y="347"/>
                  </a:lnTo>
                  <a:lnTo>
                    <a:pt x="46" y="300"/>
                  </a:lnTo>
                  <a:lnTo>
                    <a:pt x="50" y="256"/>
                  </a:lnTo>
                  <a:lnTo>
                    <a:pt x="52" y="211"/>
                  </a:lnTo>
                  <a:lnTo>
                    <a:pt x="58" y="169"/>
                  </a:lnTo>
                  <a:lnTo>
                    <a:pt x="62" y="124"/>
                  </a:lnTo>
                  <a:lnTo>
                    <a:pt x="74" y="81"/>
                  </a:lnTo>
                  <a:lnTo>
                    <a:pt x="89" y="41"/>
                  </a:lnTo>
                  <a:lnTo>
                    <a:pt x="114" y="0"/>
                  </a:lnTo>
                  <a:lnTo>
                    <a:pt x="132" y="4"/>
                  </a:lnTo>
                  <a:lnTo>
                    <a:pt x="153" y="13"/>
                  </a:lnTo>
                  <a:lnTo>
                    <a:pt x="167" y="29"/>
                  </a:lnTo>
                  <a:lnTo>
                    <a:pt x="174" y="48"/>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23" name="Freeform 51">
              <a:extLst>
                <a:ext uri="{FF2B5EF4-FFF2-40B4-BE49-F238E27FC236}">
                  <a16:creationId xmlns:a16="http://schemas.microsoft.com/office/drawing/2014/main" id="{250168A4-CABC-4068-9D0C-5B6CE16F7FAF}"/>
                </a:ext>
              </a:extLst>
            </p:cNvPr>
            <p:cNvSpPr>
              <a:spLocks/>
            </p:cNvSpPr>
            <p:nvPr/>
          </p:nvSpPr>
          <p:spPr bwMode="auto">
            <a:xfrm>
              <a:off x="2475" y="2096"/>
              <a:ext cx="84" cy="96"/>
            </a:xfrm>
            <a:custGeom>
              <a:avLst/>
              <a:gdLst>
                <a:gd name="T0" fmla="*/ 167 w 167"/>
                <a:gd name="T1" fmla="*/ 0 h 192"/>
                <a:gd name="T2" fmla="*/ 0 w 167"/>
                <a:gd name="T3" fmla="*/ 192 h 192"/>
                <a:gd name="T4" fmla="*/ 167 w 167"/>
                <a:gd name="T5" fmla="*/ 0 h 192"/>
              </a:gdLst>
              <a:ahLst/>
              <a:cxnLst>
                <a:cxn ang="0">
                  <a:pos x="T0" y="T1"/>
                </a:cxn>
                <a:cxn ang="0">
                  <a:pos x="T2" y="T3"/>
                </a:cxn>
                <a:cxn ang="0">
                  <a:pos x="T4" y="T5"/>
                </a:cxn>
              </a:cxnLst>
              <a:rect l="0" t="0" r="r" b="b"/>
              <a:pathLst>
                <a:path w="167" h="192">
                  <a:moveTo>
                    <a:pt x="167" y="0"/>
                  </a:moveTo>
                  <a:lnTo>
                    <a:pt x="0" y="192"/>
                  </a:lnTo>
                  <a:lnTo>
                    <a:pt x="16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24" name="Freeform 52">
              <a:extLst>
                <a:ext uri="{FF2B5EF4-FFF2-40B4-BE49-F238E27FC236}">
                  <a16:creationId xmlns:a16="http://schemas.microsoft.com/office/drawing/2014/main" id="{558D71B2-8957-4645-806E-88456B30D912}"/>
                </a:ext>
              </a:extLst>
            </p:cNvPr>
            <p:cNvSpPr>
              <a:spLocks/>
            </p:cNvSpPr>
            <p:nvPr/>
          </p:nvSpPr>
          <p:spPr bwMode="auto">
            <a:xfrm>
              <a:off x="2967" y="2054"/>
              <a:ext cx="77" cy="186"/>
            </a:xfrm>
            <a:custGeom>
              <a:avLst/>
              <a:gdLst>
                <a:gd name="T0" fmla="*/ 106 w 155"/>
                <a:gd name="T1" fmla="*/ 372 h 372"/>
                <a:gd name="T2" fmla="*/ 0 w 155"/>
                <a:gd name="T3" fmla="*/ 36 h 372"/>
                <a:gd name="T4" fmla="*/ 19 w 155"/>
                <a:gd name="T5" fmla="*/ 25 h 372"/>
                <a:gd name="T6" fmla="*/ 40 w 155"/>
                <a:gd name="T7" fmla="*/ 19 h 372"/>
                <a:gd name="T8" fmla="*/ 60 w 155"/>
                <a:gd name="T9" fmla="*/ 11 h 372"/>
                <a:gd name="T10" fmla="*/ 79 w 155"/>
                <a:gd name="T11" fmla="*/ 7 h 372"/>
                <a:gd name="T12" fmla="*/ 96 w 155"/>
                <a:gd name="T13" fmla="*/ 2 h 372"/>
                <a:gd name="T14" fmla="*/ 116 w 155"/>
                <a:gd name="T15" fmla="*/ 0 h 372"/>
                <a:gd name="T16" fmla="*/ 135 w 155"/>
                <a:gd name="T17" fmla="*/ 0 h 372"/>
                <a:gd name="T18" fmla="*/ 155 w 155"/>
                <a:gd name="T19" fmla="*/ 0 h 372"/>
                <a:gd name="T20" fmla="*/ 106 w 155"/>
                <a:gd name="T21" fmla="*/ 372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372">
                  <a:moveTo>
                    <a:pt x="106" y="372"/>
                  </a:moveTo>
                  <a:lnTo>
                    <a:pt x="0" y="36"/>
                  </a:lnTo>
                  <a:lnTo>
                    <a:pt x="19" y="25"/>
                  </a:lnTo>
                  <a:lnTo>
                    <a:pt x="40" y="19"/>
                  </a:lnTo>
                  <a:lnTo>
                    <a:pt x="60" y="11"/>
                  </a:lnTo>
                  <a:lnTo>
                    <a:pt x="79" y="7"/>
                  </a:lnTo>
                  <a:lnTo>
                    <a:pt x="96" y="2"/>
                  </a:lnTo>
                  <a:lnTo>
                    <a:pt x="116" y="0"/>
                  </a:lnTo>
                  <a:lnTo>
                    <a:pt x="135" y="0"/>
                  </a:lnTo>
                  <a:lnTo>
                    <a:pt x="155" y="0"/>
                  </a:lnTo>
                  <a:lnTo>
                    <a:pt x="106" y="37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25" name="Freeform 53">
              <a:extLst>
                <a:ext uri="{FF2B5EF4-FFF2-40B4-BE49-F238E27FC236}">
                  <a16:creationId xmlns:a16="http://schemas.microsoft.com/office/drawing/2014/main" id="{86175B40-C690-4DE1-923C-17D0CCBD168A}"/>
                </a:ext>
              </a:extLst>
            </p:cNvPr>
            <p:cNvSpPr>
              <a:spLocks/>
            </p:cNvSpPr>
            <p:nvPr/>
          </p:nvSpPr>
          <p:spPr bwMode="auto">
            <a:xfrm>
              <a:off x="2822" y="2090"/>
              <a:ext cx="108" cy="258"/>
            </a:xfrm>
            <a:custGeom>
              <a:avLst/>
              <a:gdLst>
                <a:gd name="T0" fmla="*/ 215 w 215"/>
                <a:gd name="T1" fmla="*/ 516 h 516"/>
                <a:gd name="T2" fmla="*/ 186 w 215"/>
                <a:gd name="T3" fmla="*/ 514 h 516"/>
                <a:gd name="T4" fmla="*/ 166 w 215"/>
                <a:gd name="T5" fmla="*/ 504 h 516"/>
                <a:gd name="T6" fmla="*/ 151 w 215"/>
                <a:gd name="T7" fmla="*/ 487 h 516"/>
                <a:gd name="T8" fmla="*/ 143 w 215"/>
                <a:gd name="T9" fmla="*/ 466 h 516"/>
                <a:gd name="T10" fmla="*/ 133 w 215"/>
                <a:gd name="T11" fmla="*/ 440 h 516"/>
                <a:gd name="T12" fmla="*/ 128 w 215"/>
                <a:gd name="T13" fmla="*/ 415 h 516"/>
                <a:gd name="T14" fmla="*/ 118 w 215"/>
                <a:gd name="T15" fmla="*/ 392 h 516"/>
                <a:gd name="T16" fmla="*/ 108 w 215"/>
                <a:gd name="T17" fmla="*/ 373 h 516"/>
                <a:gd name="T18" fmla="*/ 0 w 215"/>
                <a:gd name="T19" fmla="*/ 49 h 516"/>
                <a:gd name="T20" fmla="*/ 71 w 215"/>
                <a:gd name="T21" fmla="*/ 0 h 516"/>
                <a:gd name="T22" fmla="*/ 89 w 215"/>
                <a:gd name="T23" fmla="*/ 62 h 516"/>
                <a:gd name="T24" fmla="*/ 110 w 215"/>
                <a:gd name="T25" fmla="*/ 126 h 516"/>
                <a:gd name="T26" fmla="*/ 133 w 215"/>
                <a:gd name="T27" fmla="*/ 192 h 516"/>
                <a:gd name="T28" fmla="*/ 157 w 215"/>
                <a:gd name="T29" fmla="*/ 258 h 516"/>
                <a:gd name="T30" fmla="*/ 174 w 215"/>
                <a:gd name="T31" fmla="*/ 322 h 516"/>
                <a:gd name="T32" fmla="*/ 193 w 215"/>
                <a:gd name="T33" fmla="*/ 388 h 516"/>
                <a:gd name="T34" fmla="*/ 205 w 215"/>
                <a:gd name="T35" fmla="*/ 452 h 516"/>
                <a:gd name="T36" fmla="*/ 215 w 215"/>
                <a:gd name="T37" fmla="*/ 516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5" h="516">
                  <a:moveTo>
                    <a:pt x="215" y="516"/>
                  </a:moveTo>
                  <a:lnTo>
                    <a:pt x="186" y="514"/>
                  </a:lnTo>
                  <a:lnTo>
                    <a:pt x="166" y="504"/>
                  </a:lnTo>
                  <a:lnTo>
                    <a:pt x="151" y="487"/>
                  </a:lnTo>
                  <a:lnTo>
                    <a:pt x="143" y="466"/>
                  </a:lnTo>
                  <a:lnTo>
                    <a:pt x="133" y="440"/>
                  </a:lnTo>
                  <a:lnTo>
                    <a:pt x="128" y="415"/>
                  </a:lnTo>
                  <a:lnTo>
                    <a:pt x="118" y="392"/>
                  </a:lnTo>
                  <a:lnTo>
                    <a:pt x="108" y="373"/>
                  </a:lnTo>
                  <a:lnTo>
                    <a:pt x="0" y="49"/>
                  </a:lnTo>
                  <a:lnTo>
                    <a:pt x="71" y="0"/>
                  </a:lnTo>
                  <a:lnTo>
                    <a:pt x="89" y="62"/>
                  </a:lnTo>
                  <a:lnTo>
                    <a:pt x="110" y="126"/>
                  </a:lnTo>
                  <a:lnTo>
                    <a:pt x="133" y="192"/>
                  </a:lnTo>
                  <a:lnTo>
                    <a:pt x="157" y="258"/>
                  </a:lnTo>
                  <a:lnTo>
                    <a:pt x="174" y="322"/>
                  </a:lnTo>
                  <a:lnTo>
                    <a:pt x="193" y="388"/>
                  </a:lnTo>
                  <a:lnTo>
                    <a:pt x="205" y="452"/>
                  </a:lnTo>
                  <a:lnTo>
                    <a:pt x="215" y="516"/>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26" name="Freeform 54">
              <a:extLst>
                <a:ext uri="{FF2B5EF4-FFF2-40B4-BE49-F238E27FC236}">
                  <a16:creationId xmlns:a16="http://schemas.microsoft.com/office/drawing/2014/main" id="{2DF64A1E-C092-4EDC-8E83-5788A66BE5AF}"/>
                </a:ext>
              </a:extLst>
            </p:cNvPr>
            <p:cNvSpPr>
              <a:spLocks/>
            </p:cNvSpPr>
            <p:nvPr/>
          </p:nvSpPr>
          <p:spPr bwMode="auto">
            <a:xfrm>
              <a:off x="2726" y="2114"/>
              <a:ext cx="138" cy="264"/>
            </a:xfrm>
            <a:custGeom>
              <a:avLst/>
              <a:gdLst>
                <a:gd name="T0" fmla="*/ 275 w 275"/>
                <a:gd name="T1" fmla="*/ 467 h 527"/>
                <a:gd name="T2" fmla="*/ 250 w 275"/>
                <a:gd name="T3" fmla="*/ 479 h 527"/>
                <a:gd name="T4" fmla="*/ 223 w 275"/>
                <a:gd name="T5" fmla="*/ 494 h 527"/>
                <a:gd name="T6" fmla="*/ 192 w 275"/>
                <a:gd name="T7" fmla="*/ 506 h 527"/>
                <a:gd name="T8" fmla="*/ 161 w 275"/>
                <a:gd name="T9" fmla="*/ 517 h 527"/>
                <a:gd name="T10" fmla="*/ 126 w 275"/>
                <a:gd name="T11" fmla="*/ 523 h 527"/>
                <a:gd name="T12" fmla="*/ 95 w 275"/>
                <a:gd name="T13" fmla="*/ 527 h 527"/>
                <a:gd name="T14" fmla="*/ 64 w 275"/>
                <a:gd name="T15" fmla="*/ 523 h 527"/>
                <a:gd name="T16" fmla="*/ 36 w 275"/>
                <a:gd name="T17" fmla="*/ 516 h 527"/>
                <a:gd name="T18" fmla="*/ 58 w 275"/>
                <a:gd name="T19" fmla="*/ 473 h 527"/>
                <a:gd name="T20" fmla="*/ 79 w 275"/>
                <a:gd name="T21" fmla="*/ 428 h 527"/>
                <a:gd name="T22" fmla="*/ 95 w 275"/>
                <a:gd name="T23" fmla="*/ 382 h 527"/>
                <a:gd name="T24" fmla="*/ 110 w 275"/>
                <a:gd name="T25" fmla="*/ 335 h 527"/>
                <a:gd name="T26" fmla="*/ 118 w 275"/>
                <a:gd name="T27" fmla="*/ 285 h 527"/>
                <a:gd name="T28" fmla="*/ 120 w 275"/>
                <a:gd name="T29" fmla="*/ 236 h 527"/>
                <a:gd name="T30" fmla="*/ 112 w 275"/>
                <a:gd name="T31" fmla="*/ 184 h 527"/>
                <a:gd name="T32" fmla="*/ 97 w 275"/>
                <a:gd name="T33" fmla="*/ 132 h 527"/>
                <a:gd name="T34" fmla="*/ 0 w 275"/>
                <a:gd name="T35" fmla="*/ 0 h 527"/>
                <a:gd name="T36" fmla="*/ 108 w 275"/>
                <a:gd name="T37" fmla="*/ 11 h 527"/>
                <a:gd name="T38" fmla="*/ 275 w 275"/>
                <a:gd name="T39" fmla="*/ 46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75" h="527">
                  <a:moveTo>
                    <a:pt x="275" y="467"/>
                  </a:moveTo>
                  <a:lnTo>
                    <a:pt x="250" y="479"/>
                  </a:lnTo>
                  <a:lnTo>
                    <a:pt x="223" y="494"/>
                  </a:lnTo>
                  <a:lnTo>
                    <a:pt x="192" y="506"/>
                  </a:lnTo>
                  <a:lnTo>
                    <a:pt x="161" y="517"/>
                  </a:lnTo>
                  <a:lnTo>
                    <a:pt x="126" y="523"/>
                  </a:lnTo>
                  <a:lnTo>
                    <a:pt x="95" y="527"/>
                  </a:lnTo>
                  <a:lnTo>
                    <a:pt x="64" y="523"/>
                  </a:lnTo>
                  <a:lnTo>
                    <a:pt x="36" y="516"/>
                  </a:lnTo>
                  <a:lnTo>
                    <a:pt x="58" y="473"/>
                  </a:lnTo>
                  <a:lnTo>
                    <a:pt x="79" y="428"/>
                  </a:lnTo>
                  <a:lnTo>
                    <a:pt x="95" y="382"/>
                  </a:lnTo>
                  <a:lnTo>
                    <a:pt x="110" y="335"/>
                  </a:lnTo>
                  <a:lnTo>
                    <a:pt x="118" y="285"/>
                  </a:lnTo>
                  <a:lnTo>
                    <a:pt x="120" y="236"/>
                  </a:lnTo>
                  <a:lnTo>
                    <a:pt x="112" y="184"/>
                  </a:lnTo>
                  <a:lnTo>
                    <a:pt x="97" y="132"/>
                  </a:lnTo>
                  <a:lnTo>
                    <a:pt x="0" y="0"/>
                  </a:lnTo>
                  <a:lnTo>
                    <a:pt x="108" y="11"/>
                  </a:lnTo>
                  <a:lnTo>
                    <a:pt x="275" y="46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27" name="Freeform 55">
              <a:extLst>
                <a:ext uri="{FF2B5EF4-FFF2-40B4-BE49-F238E27FC236}">
                  <a16:creationId xmlns:a16="http://schemas.microsoft.com/office/drawing/2014/main" id="{0453B3DB-3D0C-4E26-BD64-6BF5146ECCF9}"/>
                </a:ext>
              </a:extLst>
            </p:cNvPr>
            <p:cNvSpPr>
              <a:spLocks/>
            </p:cNvSpPr>
            <p:nvPr/>
          </p:nvSpPr>
          <p:spPr bwMode="auto">
            <a:xfrm>
              <a:off x="2901" y="2096"/>
              <a:ext cx="138" cy="282"/>
            </a:xfrm>
            <a:custGeom>
              <a:avLst/>
              <a:gdLst>
                <a:gd name="T0" fmla="*/ 275 w 275"/>
                <a:gd name="T1" fmla="*/ 529 h 564"/>
                <a:gd name="T2" fmla="*/ 227 w 275"/>
                <a:gd name="T3" fmla="*/ 564 h 564"/>
                <a:gd name="T4" fmla="*/ 155 w 275"/>
                <a:gd name="T5" fmla="*/ 504 h 564"/>
                <a:gd name="T6" fmla="*/ 0 w 275"/>
                <a:gd name="T7" fmla="*/ 0 h 564"/>
                <a:gd name="T8" fmla="*/ 33 w 275"/>
                <a:gd name="T9" fmla="*/ 60 h 564"/>
                <a:gd name="T10" fmla="*/ 60 w 275"/>
                <a:gd name="T11" fmla="*/ 128 h 564"/>
                <a:gd name="T12" fmla="*/ 83 w 275"/>
                <a:gd name="T13" fmla="*/ 196 h 564"/>
                <a:gd name="T14" fmla="*/ 108 w 275"/>
                <a:gd name="T15" fmla="*/ 268 h 564"/>
                <a:gd name="T16" fmla="*/ 133 w 275"/>
                <a:gd name="T17" fmla="*/ 335 h 564"/>
                <a:gd name="T18" fmla="*/ 168 w 275"/>
                <a:gd name="T19" fmla="*/ 405 h 564"/>
                <a:gd name="T20" fmla="*/ 213 w 275"/>
                <a:gd name="T21" fmla="*/ 469 h 564"/>
                <a:gd name="T22" fmla="*/ 275 w 275"/>
                <a:gd name="T23" fmla="*/ 529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5" h="564">
                  <a:moveTo>
                    <a:pt x="275" y="529"/>
                  </a:moveTo>
                  <a:lnTo>
                    <a:pt x="227" y="564"/>
                  </a:lnTo>
                  <a:lnTo>
                    <a:pt x="155" y="504"/>
                  </a:lnTo>
                  <a:lnTo>
                    <a:pt x="0" y="0"/>
                  </a:lnTo>
                  <a:lnTo>
                    <a:pt x="33" y="60"/>
                  </a:lnTo>
                  <a:lnTo>
                    <a:pt x="60" y="128"/>
                  </a:lnTo>
                  <a:lnTo>
                    <a:pt x="83" y="196"/>
                  </a:lnTo>
                  <a:lnTo>
                    <a:pt x="108" y="268"/>
                  </a:lnTo>
                  <a:lnTo>
                    <a:pt x="133" y="335"/>
                  </a:lnTo>
                  <a:lnTo>
                    <a:pt x="168" y="405"/>
                  </a:lnTo>
                  <a:lnTo>
                    <a:pt x="213" y="469"/>
                  </a:lnTo>
                  <a:lnTo>
                    <a:pt x="275" y="52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28" name="Freeform 56">
              <a:extLst>
                <a:ext uri="{FF2B5EF4-FFF2-40B4-BE49-F238E27FC236}">
                  <a16:creationId xmlns:a16="http://schemas.microsoft.com/office/drawing/2014/main" id="{67F98190-A66E-4978-A246-2AFBFC942C01}"/>
                </a:ext>
              </a:extLst>
            </p:cNvPr>
            <p:cNvSpPr>
              <a:spLocks/>
            </p:cNvSpPr>
            <p:nvPr/>
          </p:nvSpPr>
          <p:spPr bwMode="auto">
            <a:xfrm>
              <a:off x="3109" y="2067"/>
              <a:ext cx="95" cy="303"/>
            </a:xfrm>
            <a:custGeom>
              <a:avLst/>
              <a:gdLst>
                <a:gd name="T0" fmla="*/ 133 w 190"/>
                <a:gd name="T1" fmla="*/ 442 h 607"/>
                <a:gd name="T2" fmla="*/ 118 w 190"/>
                <a:gd name="T3" fmla="*/ 463 h 607"/>
                <a:gd name="T4" fmla="*/ 112 w 190"/>
                <a:gd name="T5" fmla="*/ 492 h 607"/>
                <a:gd name="T6" fmla="*/ 108 w 190"/>
                <a:gd name="T7" fmla="*/ 523 h 607"/>
                <a:gd name="T8" fmla="*/ 106 w 190"/>
                <a:gd name="T9" fmla="*/ 554 h 607"/>
                <a:gd name="T10" fmla="*/ 100 w 190"/>
                <a:gd name="T11" fmla="*/ 580 h 607"/>
                <a:gd name="T12" fmla="*/ 89 w 190"/>
                <a:gd name="T13" fmla="*/ 599 h 607"/>
                <a:gd name="T14" fmla="*/ 69 w 190"/>
                <a:gd name="T15" fmla="*/ 607 h 607"/>
                <a:gd name="T16" fmla="*/ 38 w 190"/>
                <a:gd name="T17" fmla="*/ 599 h 607"/>
                <a:gd name="T18" fmla="*/ 44 w 190"/>
                <a:gd name="T19" fmla="*/ 580 h 607"/>
                <a:gd name="T20" fmla="*/ 44 w 190"/>
                <a:gd name="T21" fmla="*/ 568 h 607"/>
                <a:gd name="T22" fmla="*/ 36 w 190"/>
                <a:gd name="T23" fmla="*/ 556 h 607"/>
                <a:gd name="T24" fmla="*/ 29 w 190"/>
                <a:gd name="T25" fmla="*/ 549 h 607"/>
                <a:gd name="T26" fmla="*/ 15 w 190"/>
                <a:gd name="T27" fmla="*/ 537 h 607"/>
                <a:gd name="T28" fmla="*/ 5 w 190"/>
                <a:gd name="T29" fmla="*/ 525 h 607"/>
                <a:gd name="T30" fmla="*/ 0 w 190"/>
                <a:gd name="T31" fmla="*/ 508 h 607"/>
                <a:gd name="T32" fmla="*/ 2 w 190"/>
                <a:gd name="T33" fmla="*/ 490 h 607"/>
                <a:gd name="T34" fmla="*/ 110 w 190"/>
                <a:gd name="T35" fmla="*/ 0 h 607"/>
                <a:gd name="T36" fmla="*/ 159 w 190"/>
                <a:gd name="T37" fmla="*/ 35 h 607"/>
                <a:gd name="T38" fmla="*/ 184 w 190"/>
                <a:gd name="T39" fmla="*/ 81 h 607"/>
                <a:gd name="T40" fmla="*/ 190 w 190"/>
                <a:gd name="T41" fmla="*/ 134 h 607"/>
                <a:gd name="T42" fmla="*/ 184 w 190"/>
                <a:gd name="T43" fmla="*/ 194 h 607"/>
                <a:gd name="T44" fmla="*/ 168 w 190"/>
                <a:gd name="T45" fmla="*/ 254 h 607"/>
                <a:gd name="T46" fmla="*/ 153 w 190"/>
                <a:gd name="T47" fmla="*/ 318 h 607"/>
                <a:gd name="T48" fmla="*/ 137 w 190"/>
                <a:gd name="T49" fmla="*/ 380 h 607"/>
                <a:gd name="T50" fmla="*/ 133 w 190"/>
                <a:gd name="T51" fmla="*/ 442 h 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0" h="607">
                  <a:moveTo>
                    <a:pt x="133" y="442"/>
                  </a:moveTo>
                  <a:lnTo>
                    <a:pt x="118" y="463"/>
                  </a:lnTo>
                  <a:lnTo>
                    <a:pt x="112" y="492"/>
                  </a:lnTo>
                  <a:lnTo>
                    <a:pt x="108" y="523"/>
                  </a:lnTo>
                  <a:lnTo>
                    <a:pt x="106" y="554"/>
                  </a:lnTo>
                  <a:lnTo>
                    <a:pt x="100" y="580"/>
                  </a:lnTo>
                  <a:lnTo>
                    <a:pt x="89" y="599"/>
                  </a:lnTo>
                  <a:lnTo>
                    <a:pt x="69" y="607"/>
                  </a:lnTo>
                  <a:lnTo>
                    <a:pt x="38" y="599"/>
                  </a:lnTo>
                  <a:lnTo>
                    <a:pt x="44" y="580"/>
                  </a:lnTo>
                  <a:lnTo>
                    <a:pt x="44" y="568"/>
                  </a:lnTo>
                  <a:lnTo>
                    <a:pt x="36" y="556"/>
                  </a:lnTo>
                  <a:lnTo>
                    <a:pt x="29" y="549"/>
                  </a:lnTo>
                  <a:lnTo>
                    <a:pt x="15" y="537"/>
                  </a:lnTo>
                  <a:lnTo>
                    <a:pt x="5" y="525"/>
                  </a:lnTo>
                  <a:lnTo>
                    <a:pt x="0" y="508"/>
                  </a:lnTo>
                  <a:lnTo>
                    <a:pt x="2" y="490"/>
                  </a:lnTo>
                  <a:lnTo>
                    <a:pt x="110" y="0"/>
                  </a:lnTo>
                  <a:lnTo>
                    <a:pt x="159" y="35"/>
                  </a:lnTo>
                  <a:lnTo>
                    <a:pt x="184" y="81"/>
                  </a:lnTo>
                  <a:lnTo>
                    <a:pt x="190" y="134"/>
                  </a:lnTo>
                  <a:lnTo>
                    <a:pt x="184" y="194"/>
                  </a:lnTo>
                  <a:lnTo>
                    <a:pt x="168" y="254"/>
                  </a:lnTo>
                  <a:lnTo>
                    <a:pt x="153" y="318"/>
                  </a:lnTo>
                  <a:lnTo>
                    <a:pt x="137" y="380"/>
                  </a:lnTo>
                  <a:lnTo>
                    <a:pt x="133" y="442"/>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29" name="Freeform 57">
              <a:extLst>
                <a:ext uri="{FF2B5EF4-FFF2-40B4-BE49-F238E27FC236}">
                  <a16:creationId xmlns:a16="http://schemas.microsoft.com/office/drawing/2014/main" id="{EB33343A-21FB-4762-99B2-18D9CC013BF5}"/>
                </a:ext>
              </a:extLst>
            </p:cNvPr>
            <p:cNvSpPr>
              <a:spLocks/>
            </p:cNvSpPr>
            <p:nvPr/>
          </p:nvSpPr>
          <p:spPr bwMode="auto">
            <a:xfrm>
              <a:off x="1221" y="2312"/>
              <a:ext cx="13" cy="30"/>
            </a:xfrm>
            <a:custGeom>
              <a:avLst/>
              <a:gdLst>
                <a:gd name="T0" fmla="*/ 25 w 25"/>
                <a:gd name="T1" fmla="*/ 60 h 60"/>
                <a:gd name="T2" fmla="*/ 0 w 25"/>
                <a:gd name="T3" fmla="*/ 0 h 60"/>
                <a:gd name="T4" fmla="*/ 11 w 25"/>
                <a:gd name="T5" fmla="*/ 37 h 60"/>
                <a:gd name="T6" fmla="*/ 25 w 25"/>
                <a:gd name="T7" fmla="*/ 60 h 60"/>
              </a:gdLst>
              <a:ahLst/>
              <a:cxnLst>
                <a:cxn ang="0">
                  <a:pos x="T0" y="T1"/>
                </a:cxn>
                <a:cxn ang="0">
                  <a:pos x="T2" y="T3"/>
                </a:cxn>
                <a:cxn ang="0">
                  <a:pos x="T4" y="T5"/>
                </a:cxn>
                <a:cxn ang="0">
                  <a:pos x="T6" y="T7"/>
                </a:cxn>
              </a:cxnLst>
              <a:rect l="0" t="0" r="r" b="b"/>
              <a:pathLst>
                <a:path w="25" h="60">
                  <a:moveTo>
                    <a:pt x="25" y="60"/>
                  </a:moveTo>
                  <a:lnTo>
                    <a:pt x="0" y="0"/>
                  </a:lnTo>
                  <a:lnTo>
                    <a:pt x="11" y="37"/>
                  </a:lnTo>
                  <a:lnTo>
                    <a:pt x="25"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30" name="Freeform 58">
              <a:extLst>
                <a:ext uri="{FF2B5EF4-FFF2-40B4-BE49-F238E27FC236}">
                  <a16:creationId xmlns:a16="http://schemas.microsoft.com/office/drawing/2014/main" id="{3FDB0B2F-D0FC-40EB-A4CC-D69073DD5BEE}"/>
                </a:ext>
              </a:extLst>
            </p:cNvPr>
            <p:cNvSpPr>
              <a:spLocks/>
            </p:cNvSpPr>
            <p:nvPr/>
          </p:nvSpPr>
          <p:spPr bwMode="auto">
            <a:xfrm>
              <a:off x="1408" y="2345"/>
              <a:ext cx="192" cy="261"/>
            </a:xfrm>
            <a:custGeom>
              <a:avLst/>
              <a:gdLst>
                <a:gd name="T0" fmla="*/ 384 w 384"/>
                <a:gd name="T1" fmla="*/ 522 h 522"/>
                <a:gd name="T2" fmla="*/ 299 w 384"/>
                <a:gd name="T3" fmla="*/ 510 h 522"/>
                <a:gd name="T4" fmla="*/ 235 w 384"/>
                <a:gd name="T5" fmla="*/ 473 h 522"/>
                <a:gd name="T6" fmla="*/ 184 w 384"/>
                <a:gd name="T7" fmla="*/ 417 h 522"/>
                <a:gd name="T8" fmla="*/ 145 w 384"/>
                <a:gd name="T9" fmla="*/ 349 h 522"/>
                <a:gd name="T10" fmla="*/ 111 w 384"/>
                <a:gd name="T11" fmla="*/ 270 h 522"/>
                <a:gd name="T12" fmla="*/ 80 w 384"/>
                <a:gd name="T13" fmla="*/ 192 h 522"/>
                <a:gd name="T14" fmla="*/ 43 w 384"/>
                <a:gd name="T15" fmla="*/ 119 h 522"/>
                <a:gd name="T16" fmla="*/ 0 w 384"/>
                <a:gd name="T17" fmla="*/ 55 h 522"/>
                <a:gd name="T18" fmla="*/ 4 w 384"/>
                <a:gd name="T19" fmla="*/ 22 h 522"/>
                <a:gd name="T20" fmla="*/ 16 w 384"/>
                <a:gd name="T21" fmla="*/ 6 h 522"/>
                <a:gd name="T22" fmla="*/ 35 w 384"/>
                <a:gd name="T23" fmla="*/ 0 h 522"/>
                <a:gd name="T24" fmla="*/ 60 w 384"/>
                <a:gd name="T25" fmla="*/ 4 h 522"/>
                <a:gd name="T26" fmla="*/ 85 w 384"/>
                <a:gd name="T27" fmla="*/ 10 h 522"/>
                <a:gd name="T28" fmla="*/ 114 w 384"/>
                <a:gd name="T29" fmla="*/ 18 h 522"/>
                <a:gd name="T30" fmla="*/ 140 w 384"/>
                <a:gd name="T31" fmla="*/ 20 h 522"/>
                <a:gd name="T32" fmla="*/ 167 w 384"/>
                <a:gd name="T33" fmla="*/ 18 h 522"/>
                <a:gd name="T34" fmla="*/ 200 w 384"/>
                <a:gd name="T35" fmla="*/ 72 h 522"/>
                <a:gd name="T36" fmla="*/ 235 w 384"/>
                <a:gd name="T37" fmla="*/ 130 h 522"/>
                <a:gd name="T38" fmla="*/ 266 w 384"/>
                <a:gd name="T39" fmla="*/ 192 h 522"/>
                <a:gd name="T40" fmla="*/ 297 w 384"/>
                <a:gd name="T41" fmla="*/ 256 h 522"/>
                <a:gd name="T42" fmla="*/ 322 w 384"/>
                <a:gd name="T43" fmla="*/ 320 h 522"/>
                <a:gd name="T44" fmla="*/ 347 w 384"/>
                <a:gd name="T45" fmla="*/ 386 h 522"/>
                <a:gd name="T46" fmla="*/ 367 w 384"/>
                <a:gd name="T47" fmla="*/ 452 h 522"/>
                <a:gd name="T48" fmla="*/ 384 w 384"/>
                <a:gd name="T49" fmla="*/ 522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84" h="522">
                  <a:moveTo>
                    <a:pt x="384" y="522"/>
                  </a:moveTo>
                  <a:lnTo>
                    <a:pt x="299" y="510"/>
                  </a:lnTo>
                  <a:lnTo>
                    <a:pt x="235" y="473"/>
                  </a:lnTo>
                  <a:lnTo>
                    <a:pt x="184" y="417"/>
                  </a:lnTo>
                  <a:lnTo>
                    <a:pt x="145" y="349"/>
                  </a:lnTo>
                  <a:lnTo>
                    <a:pt x="111" y="270"/>
                  </a:lnTo>
                  <a:lnTo>
                    <a:pt x="80" y="192"/>
                  </a:lnTo>
                  <a:lnTo>
                    <a:pt x="43" y="119"/>
                  </a:lnTo>
                  <a:lnTo>
                    <a:pt x="0" y="55"/>
                  </a:lnTo>
                  <a:lnTo>
                    <a:pt x="4" y="22"/>
                  </a:lnTo>
                  <a:lnTo>
                    <a:pt x="16" y="6"/>
                  </a:lnTo>
                  <a:lnTo>
                    <a:pt x="35" y="0"/>
                  </a:lnTo>
                  <a:lnTo>
                    <a:pt x="60" y="4"/>
                  </a:lnTo>
                  <a:lnTo>
                    <a:pt x="85" y="10"/>
                  </a:lnTo>
                  <a:lnTo>
                    <a:pt x="114" y="18"/>
                  </a:lnTo>
                  <a:lnTo>
                    <a:pt x="140" y="20"/>
                  </a:lnTo>
                  <a:lnTo>
                    <a:pt x="167" y="18"/>
                  </a:lnTo>
                  <a:lnTo>
                    <a:pt x="200" y="72"/>
                  </a:lnTo>
                  <a:lnTo>
                    <a:pt x="235" y="130"/>
                  </a:lnTo>
                  <a:lnTo>
                    <a:pt x="266" y="192"/>
                  </a:lnTo>
                  <a:lnTo>
                    <a:pt x="297" y="256"/>
                  </a:lnTo>
                  <a:lnTo>
                    <a:pt x="322" y="320"/>
                  </a:lnTo>
                  <a:lnTo>
                    <a:pt x="347" y="386"/>
                  </a:lnTo>
                  <a:lnTo>
                    <a:pt x="367" y="452"/>
                  </a:lnTo>
                  <a:lnTo>
                    <a:pt x="384" y="52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31" name="Freeform 59">
              <a:extLst>
                <a:ext uri="{FF2B5EF4-FFF2-40B4-BE49-F238E27FC236}">
                  <a16:creationId xmlns:a16="http://schemas.microsoft.com/office/drawing/2014/main" id="{E3770A58-ECD2-4ADF-8D7A-B8BCE990728C}"/>
                </a:ext>
              </a:extLst>
            </p:cNvPr>
            <p:cNvSpPr>
              <a:spLocks/>
            </p:cNvSpPr>
            <p:nvPr/>
          </p:nvSpPr>
          <p:spPr bwMode="auto">
            <a:xfrm>
              <a:off x="1518" y="2331"/>
              <a:ext cx="142" cy="257"/>
            </a:xfrm>
            <a:custGeom>
              <a:avLst/>
              <a:gdLst>
                <a:gd name="T0" fmla="*/ 283 w 283"/>
                <a:gd name="T1" fmla="*/ 479 h 516"/>
                <a:gd name="T2" fmla="*/ 223 w 283"/>
                <a:gd name="T3" fmla="*/ 516 h 516"/>
                <a:gd name="T4" fmla="*/ 196 w 283"/>
                <a:gd name="T5" fmla="*/ 458 h 516"/>
                <a:gd name="T6" fmla="*/ 173 w 283"/>
                <a:gd name="T7" fmla="*/ 396 h 516"/>
                <a:gd name="T8" fmla="*/ 149 w 283"/>
                <a:gd name="T9" fmla="*/ 332 h 516"/>
                <a:gd name="T10" fmla="*/ 128 w 283"/>
                <a:gd name="T11" fmla="*/ 270 h 516"/>
                <a:gd name="T12" fmla="*/ 101 w 283"/>
                <a:gd name="T13" fmla="*/ 210 h 516"/>
                <a:gd name="T14" fmla="*/ 74 w 283"/>
                <a:gd name="T15" fmla="*/ 155 h 516"/>
                <a:gd name="T16" fmla="*/ 43 w 283"/>
                <a:gd name="T17" fmla="*/ 107 h 516"/>
                <a:gd name="T18" fmla="*/ 6 w 283"/>
                <a:gd name="T19" fmla="*/ 72 h 516"/>
                <a:gd name="T20" fmla="*/ 0 w 283"/>
                <a:gd name="T21" fmla="*/ 49 h 516"/>
                <a:gd name="T22" fmla="*/ 4 w 283"/>
                <a:gd name="T23" fmla="*/ 33 h 516"/>
                <a:gd name="T24" fmla="*/ 12 w 283"/>
                <a:gd name="T25" fmla="*/ 20 h 516"/>
                <a:gd name="T26" fmla="*/ 27 w 283"/>
                <a:gd name="T27" fmla="*/ 12 h 516"/>
                <a:gd name="T28" fmla="*/ 43 w 283"/>
                <a:gd name="T29" fmla="*/ 4 h 516"/>
                <a:gd name="T30" fmla="*/ 62 w 283"/>
                <a:gd name="T31" fmla="*/ 2 h 516"/>
                <a:gd name="T32" fmla="*/ 82 w 283"/>
                <a:gd name="T33" fmla="*/ 0 h 516"/>
                <a:gd name="T34" fmla="*/ 103 w 283"/>
                <a:gd name="T35" fmla="*/ 0 h 516"/>
                <a:gd name="T36" fmla="*/ 283 w 283"/>
                <a:gd name="T37" fmla="*/ 479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3" h="516">
                  <a:moveTo>
                    <a:pt x="283" y="479"/>
                  </a:moveTo>
                  <a:lnTo>
                    <a:pt x="223" y="516"/>
                  </a:lnTo>
                  <a:lnTo>
                    <a:pt x="196" y="458"/>
                  </a:lnTo>
                  <a:lnTo>
                    <a:pt x="173" y="396"/>
                  </a:lnTo>
                  <a:lnTo>
                    <a:pt x="149" y="332"/>
                  </a:lnTo>
                  <a:lnTo>
                    <a:pt x="128" y="270"/>
                  </a:lnTo>
                  <a:lnTo>
                    <a:pt x="101" y="210"/>
                  </a:lnTo>
                  <a:lnTo>
                    <a:pt x="74" y="155"/>
                  </a:lnTo>
                  <a:lnTo>
                    <a:pt x="43" y="107"/>
                  </a:lnTo>
                  <a:lnTo>
                    <a:pt x="6" y="72"/>
                  </a:lnTo>
                  <a:lnTo>
                    <a:pt x="0" y="49"/>
                  </a:lnTo>
                  <a:lnTo>
                    <a:pt x="4" y="33"/>
                  </a:lnTo>
                  <a:lnTo>
                    <a:pt x="12" y="20"/>
                  </a:lnTo>
                  <a:lnTo>
                    <a:pt x="27" y="12"/>
                  </a:lnTo>
                  <a:lnTo>
                    <a:pt x="43" y="4"/>
                  </a:lnTo>
                  <a:lnTo>
                    <a:pt x="62" y="2"/>
                  </a:lnTo>
                  <a:lnTo>
                    <a:pt x="82" y="0"/>
                  </a:lnTo>
                  <a:lnTo>
                    <a:pt x="103" y="0"/>
                  </a:lnTo>
                  <a:lnTo>
                    <a:pt x="283" y="47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32" name="Freeform 60">
              <a:extLst>
                <a:ext uri="{FF2B5EF4-FFF2-40B4-BE49-F238E27FC236}">
                  <a16:creationId xmlns:a16="http://schemas.microsoft.com/office/drawing/2014/main" id="{94A601EC-A9FC-4F1E-8B56-87B9B7715B45}"/>
                </a:ext>
              </a:extLst>
            </p:cNvPr>
            <p:cNvSpPr>
              <a:spLocks/>
            </p:cNvSpPr>
            <p:nvPr/>
          </p:nvSpPr>
          <p:spPr bwMode="auto">
            <a:xfrm>
              <a:off x="1594" y="2327"/>
              <a:ext cx="143" cy="219"/>
            </a:xfrm>
            <a:custGeom>
              <a:avLst/>
              <a:gdLst>
                <a:gd name="T0" fmla="*/ 287 w 287"/>
                <a:gd name="T1" fmla="*/ 392 h 439"/>
                <a:gd name="T2" fmla="*/ 179 w 287"/>
                <a:gd name="T3" fmla="*/ 439 h 439"/>
                <a:gd name="T4" fmla="*/ 146 w 287"/>
                <a:gd name="T5" fmla="*/ 384 h 439"/>
                <a:gd name="T6" fmla="*/ 121 w 287"/>
                <a:gd name="T7" fmla="*/ 330 h 439"/>
                <a:gd name="T8" fmla="*/ 101 w 287"/>
                <a:gd name="T9" fmla="*/ 276 h 439"/>
                <a:gd name="T10" fmla="*/ 84 w 287"/>
                <a:gd name="T11" fmla="*/ 223 h 439"/>
                <a:gd name="T12" fmla="*/ 66 w 287"/>
                <a:gd name="T13" fmla="*/ 169 h 439"/>
                <a:gd name="T14" fmla="*/ 49 w 287"/>
                <a:gd name="T15" fmla="*/ 115 h 439"/>
                <a:gd name="T16" fmla="*/ 26 w 287"/>
                <a:gd name="T17" fmla="*/ 61 h 439"/>
                <a:gd name="T18" fmla="*/ 0 w 287"/>
                <a:gd name="T19" fmla="*/ 8 h 439"/>
                <a:gd name="T20" fmla="*/ 76 w 287"/>
                <a:gd name="T21" fmla="*/ 0 h 439"/>
                <a:gd name="T22" fmla="*/ 132 w 287"/>
                <a:gd name="T23" fmla="*/ 22 h 439"/>
                <a:gd name="T24" fmla="*/ 171 w 287"/>
                <a:gd name="T25" fmla="*/ 64 h 439"/>
                <a:gd name="T26" fmla="*/ 202 w 287"/>
                <a:gd name="T27" fmla="*/ 126 h 439"/>
                <a:gd name="T28" fmla="*/ 221 w 287"/>
                <a:gd name="T29" fmla="*/ 194 h 439"/>
                <a:gd name="T30" fmla="*/ 239 w 287"/>
                <a:gd name="T31" fmla="*/ 266 h 439"/>
                <a:gd name="T32" fmla="*/ 260 w 287"/>
                <a:gd name="T33" fmla="*/ 332 h 439"/>
                <a:gd name="T34" fmla="*/ 287 w 287"/>
                <a:gd name="T35" fmla="*/ 392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7" h="439">
                  <a:moveTo>
                    <a:pt x="287" y="392"/>
                  </a:moveTo>
                  <a:lnTo>
                    <a:pt x="179" y="439"/>
                  </a:lnTo>
                  <a:lnTo>
                    <a:pt x="146" y="384"/>
                  </a:lnTo>
                  <a:lnTo>
                    <a:pt x="121" y="330"/>
                  </a:lnTo>
                  <a:lnTo>
                    <a:pt x="101" y="276"/>
                  </a:lnTo>
                  <a:lnTo>
                    <a:pt x="84" y="223"/>
                  </a:lnTo>
                  <a:lnTo>
                    <a:pt x="66" y="169"/>
                  </a:lnTo>
                  <a:lnTo>
                    <a:pt x="49" y="115"/>
                  </a:lnTo>
                  <a:lnTo>
                    <a:pt x="26" y="61"/>
                  </a:lnTo>
                  <a:lnTo>
                    <a:pt x="0" y="8"/>
                  </a:lnTo>
                  <a:lnTo>
                    <a:pt x="76" y="0"/>
                  </a:lnTo>
                  <a:lnTo>
                    <a:pt x="132" y="22"/>
                  </a:lnTo>
                  <a:lnTo>
                    <a:pt x="171" y="64"/>
                  </a:lnTo>
                  <a:lnTo>
                    <a:pt x="202" y="126"/>
                  </a:lnTo>
                  <a:lnTo>
                    <a:pt x="221" y="194"/>
                  </a:lnTo>
                  <a:lnTo>
                    <a:pt x="239" y="266"/>
                  </a:lnTo>
                  <a:lnTo>
                    <a:pt x="260" y="332"/>
                  </a:lnTo>
                  <a:lnTo>
                    <a:pt x="287" y="39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33" name="Freeform 61">
              <a:extLst>
                <a:ext uri="{FF2B5EF4-FFF2-40B4-BE49-F238E27FC236}">
                  <a16:creationId xmlns:a16="http://schemas.microsoft.com/office/drawing/2014/main" id="{588339B0-74ED-4BB3-B9ED-63E803296F17}"/>
                </a:ext>
              </a:extLst>
            </p:cNvPr>
            <p:cNvSpPr>
              <a:spLocks/>
            </p:cNvSpPr>
            <p:nvPr/>
          </p:nvSpPr>
          <p:spPr bwMode="auto">
            <a:xfrm>
              <a:off x="1696" y="2318"/>
              <a:ext cx="67" cy="168"/>
            </a:xfrm>
            <a:custGeom>
              <a:avLst/>
              <a:gdLst>
                <a:gd name="T0" fmla="*/ 83 w 136"/>
                <a:gd name="T1" fmla="*/ 0 h 335"/>
                <a:gd name="T2" fmla="*/ 107 w 136"/>
                <a:gd name="T3" fmla="*/ 37 h 335"/>
                <a:gd name="T4" fmla="*/ 124 w 136"/>
                <a:gd name="T5" fmla="*/ 78 h 335"/>
                <a:gd name="T6" fmla="*/ 132 w 136"/>
                <a:gd name="T7" fmla="*/ 118 h 335"/>
                <a:gd name="T8" fmla="*/ 136 w 136"/>
                <a:gd name="T9" fmla="*/ 163 h 335"/>
                <a:gd name="T10" fmla="*/ 132 w 136"/>
                <a:gd name="T11" fmla="*/ 205 h 335"/>
                <a:gd name="T12" fmla="*/ 128 w 136"/>
                <a:gd name="T13" fmla="*/ 250 h 335"/>
                <a:gd name="T14" fmla="*/ 122 w 136"/>
                <a:gd name="T15" fmla="*/ 293 h 335"/>
                <a:gd name="T16" fmla="*/ 118 w 136"/>
                <a:gd name="T17" fmla="*/ 335 h 335"/>
                <a:gd name="T18" fmla="*/ 0 w 136"/>
                <a:gd name="T19" fmla="*/ 37 h 335"/>
                <a:gd name="T20" fmla="*/ 12 w 136"/>
                <a:gd name="T21" fmla="*/ 29 h 335"/>
                <a:gd name="T22" fmla="*/ 31 w 136"/>
                <a:gd name="T23" fmla="*/ 17 h 335"/>
                <a:gd name="T24" fmla="*/ 43 w 136"/>
                <a:gd name="T25" fmla="*/ 10 h 335"/>
                <a:gd name="T26" fmla="*/ 54 w 136"/>
                <a:gd name="T27" fmla="*/ 4 h 335"/>
                <a:gd name="T28" fmla="*/ 68 w 136"/>
                <a:gd name="T29" fmla="*/ 0 h 335"/>
                <a:gd name="T30" fmla="*/ 83 w 136"/>
                <a:gd name="T31"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6" h="335">
                  <a:moveTo>
                    <a:pt x="83" y="0"/>
                  </a:moveTo>
                  <a:lnTo>
                    <a:pt x="107" y="37"/>
                  </a:lnTo>
                  <a:lnTo>
                    <a:pt x="124" y="78"/>
                  </a:lnTo>
                  <a:lnTo>
                    <a:pt x="132" y="118"/>
                  </a:lnTo>
                  <a:lnTo>
                    <a:pt x="136" y="163"/>
                  </a:lnTo>
                  <a:lnTo>
                    <a:pt x="132" y="205"/>
                  </a:lnTo>
                  <a:lnTo>
                    <a:pt x="128" y="250"/>
                  </a:lnTo>
                  <a:lnTo>
                    <a:pt x="122" y="293"/>
                  </a:lnTo>
                  <a:lnTo>
                    <a:pt x="118" y="335"/>
                  </a:lnTo>
                  <a:lnTo>
                    <a:pt x="0" y="37"/>
                  </a:lnTo>
                  <a:lnTo>
                    <a:pt x="12" y="29"/>
                  </a:lnTo>
                  <a:lnTo>
                    <a:pt x="31" y="17"/>
                  </a:lnTo>
                  <a:lnTo>
                    <a:pt x="43" y="10"/>
                  </a:lnTo>
                  <a:lnTo>
                    <a:pt x="54" y="4"/>
                  </a:lnTo>
                  <a:lnTo>
                    <a:pt x="68" y="0"/>
                  </a:lnTo>
                  <a:lnTo>
                    <a:pt x="83" y="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34" name="Freeform 62">
              <a:extLst>
                <a:ext uri="{FF2B5EF4-FFF2-40B4-BE49-F238E27FC236}">
                  <a16:creationId xmlns:a16="http://schemas.microsoft.com/office/drawing/2014/main" id="{C74E76E7-9842-4ADC-A4C6-DD6B3DF30D19}"/>
                </a:ext>
              </a:extLst>
            </p:cNvPr>
            <p:cNvSpPr>
              <a:spLocks/>
            </p:cNvSpPr>
            <p:nvPr/>
          </p:nvSpPr>
          <p:spPr bwMode="auto">
            <a:xfrm>
              <a:off x="3199" y="2139"/>
              <a:ext cx="91" cy="192"/>
            </a:xfrm>
            <a:custGeom>
              <a:avLst/>
              <a:gdLst>
                <a:gd name="T0" fmla="*/ 180 w 180"/>
                <a:gd name="T1" fmla="*/ 181 h 384"/>
                <a:gd name="T2" fmla="*/ 2 w 180"/>
                <a:gd name="T3" fmla="*/ 384 h 384"/>
                <a:gd name="T4" fmla="*/ 0 w 180"/>
                <a:gd name="T5" fmla="*/ 334 h 384"/>
                <a:gd name="T6" fmla="*/ 6 w 180"/>
                <a:gd name="T7" fmla="*/ 285 h 384"/>
                <a:gd name="T8" fmla="*/ 14 w 180"/>
                <a:gd name="T9" fmla="*/ 239 h 384"/>
                <a:gd name="T10" fmla="*/ 27 w 180"/>
                <a:gd name="T11" fmla="*/ 192 h 384"/>
                <a:gd name="T12" fmla="*/ 39 w 180"/>
                <a:gd name="T13" fmla="*/ 144 h 384"/>
                <a:gd name="T14" fmla="*/ 50 w 180"/>
                <a:gd name="T15" fmla="*/ 95 h 384"/>
                <a:gd name="T16" fmla="*/ 58 w 180"/>
                <a:gd name="T17" fmla="*/ 47 h 384"/>
                <a:gd name="T18" fmla="*/ 62 w 180"/>
                <a:gd name="T19" fmla="*/ 0 h 384"/>
                <a:gd name="T20" fmla="*/ 83 w 180"/>
                <a:gd name="T21" fmla="*/ 14 h 384"/>
                <a:gd name="T22" fmla="*/ 107 w 180"/>
                <a:gd name="T23" fmla="*/ 31 h 384"/>
                <a:gd name="T24" fmla="*/ 126 w 180"/>
                <a:gd name="T25" fmla="*/ 51 h 384"/>
                <a:gd name="T26" fmla="*/ 147 w 180"/>
                <a:gd name="T27" fmla="*/ 76 h 384"/>
                <a:gd name="T28" fmla="*/ 163 w 180"/>
                <a:gd name="T29" fmla="*/ 99 h 384"/>
                <a:gd name="T30" fmla="*/ 175 w 180"/>
                <a:gd name="T31" fmla="*/ 124 h 384"/>
                <a:gd name="T32" fmla="*/ 180 w 180"/>
                <a:gd name="T33" fmla="*/ 152 h 384"/>
                <a:gd name="T34" fmla="*/ 180 w 180"/>
                <a:gd name="T35" fmla="*/ 181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0" h="384">
                  <a:moveTo>
                    <a:pt x="180" y="181"/>
                  </a:moveTo>
                  <a:lnTo>
                    <a:pt x="2" y="384"/>
                  </a:lnTo>
                  <a:lnTo>
                    <a:pt x="0" y="334"/>
                  </a:lnTo>
                  <a:lnTo>
                    <a:pt x="6" y="285"/>
                  </a:lnTo>
                  <a:lnTo>
                    <a:pt x="14" y="239"/>
                  </a:lnTo>
                  <a:lnTo>
                    <a:pt x="27" y="192"/>
                  </a:lnTo>
                  <a:lnTo>
                    <a:pt x="39" y="144"/>
                  </a:lnTo>
                  <a:lnTo>
                    <a:pt x="50" y="95"/>
                  </a:lnTo>
                  <a:lnTo>
                    <a:pt x="58" y="47"/>
                  </a:lnTo>
                  <a:lnTo>
                    <a:pt x="62" y="0"/>
                  </a:lnTo>
                  <a:lnTo>
                    <a:pt x="83" y="14"/>
                  </a:lnTo>
                  <a:lnTo>
                    <a:pt x="107" y="31"/>
                  </a:lnTo>
                  <a:lnTo>
                    <a:pt x="126" y="51"/>
                  </a:lnTo>
                  <a:lnTo>
                    <a:pt x="147" y="76"/>
                  </a:lnTo>
                  <a:lnTo>
                    <a:pt x="163" y="99"/>
                  </a:lnTo>
                  <a:lnTo>
                    <a:pt x="175" y="124"/>
                  </a:lnTo>
                  <a:lnTo>
                    <a:pt x="180" y="152"/>
                  </a:lnTo>
                  <a:lnTo>
                    <a:pt x="180" y="181"/>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35" name="Freeform 63">
              <a:extLst>
                <a:ext uri="{FF2B5EF4-FFF2-40B4-BE49-F238E27FC236}">
                  <a16:creationId xmlns:a16="http://schemas.microsoft.com/office/drawing/2014/main" id="{CB5198AB-2D9A-4337-A187-5D26AFDB8F68}"/>
                </a:ext>
              </a:extLst>
            </p:cNvPr>
            <p:cNvSpPr>
              <a:spLocks/>
            </p:cNvSpPr>
            <p:nvPr/>
          </p:nvSpPr>
          <p:spPr bwMode="auto">
            <a:xfrm>
              <a:off x="1803" y="2288"/>
              <a:ext cx="344" cy="109"/>
            </a:xfrm>
            <a:custGeom>
              <a:avLst/>
              <a:gdLst>
                <a:gd name="T0" fmla="*/ 683 w 689"/>
                <a:gd name="T1" fmla="*/ 108 h 217"/>
                <a:gd name="T2" fmla="*/ 687 w 689"/>
                <a:gd name="T3" fmla="*/ 120 h 217"/>
                <a:gd name="T4" fmla="*/ 689 w 689"/>
                <a:gd name="T5" fmla="*/ 134 h 217"/>
                <a:gd name="T6" fmla="*/ 683 w 689"/>
                <a:gd name="T7" fmla="*/ 143 h 217"/>
                <a:gd name="T8" fmla="*/ 677 w 689"/>
                <a:gd name="T9" fmla="*/ 155 h 217"/>
                <a:gd name="T10" fmla="*/ 665 w 689"/>
                <a:gd name="T11" fmla="*/ 163 h 217"/>
                <a:gd name="T12" fmla="*/ 656 w 689"/>
                <a:gd name="T13" fmla="*/ 169 h 217"/>
                <a:gd name="T14" fmla="*/ 644 w 689"/>
                <a:gd name="T15" fmla="*/ 169 h 217"/>
                <a:gd name="T16" fmla="*/ 636 w 689"/>
                <a:gd name="T17" fmla="*/ 169 h 217"/>
                <a:gd name="T18" fmla="*/ 565 w 689"/>
                <a:gd name="T19" fmla="*/ 167 h 217"/>
                <a:gd name="T20" fmla="*/ 491 w 689"/>
                <a:gd name="T21" fmla="*/ 170 h 217"/>
                <a:gd name="T22" fmla="*/ 411 w 689"/>
                <a:gd name="T23" fmla="*/ 176 h 217"/>
                <a:gd name="T24" fmla="*/ 334 w 689"/>
                <a:gd name="T25" fmla="*/ 188 h 217"/>
                <a:gd name="T26" fmla="*/ 252 w 689"/>
                <a:gd name="T27" fmla="*/ 198 h 217"/>
                <a:gd name="T28" fmla="*/ 173 w 689"/>
                <a:gd name="T29" fmla="*/ 207 h 217"/>
                <a:gd name="T30" fmla="*/ 95 w 689"/>
                <a:gd name="T31" fmla="*/ 213 h 217"/>
                <a:gd name="T32" fmla="*/ 24 w 689"/>
                <a:gd name="T33" fmla="*/ 217 h 217"/>
                <a:gd name="T34" fmla="*/ 0 w 689"/>
                <a:gd name="T35" fmla="*/ 97 h 217"/>
                <a:gd name="T36" fmla="*/ 76 w 689"/>
                <a:gd name="T37" fmla="*/ 77 h 217"/>
                <a:gd name="T38" fmla="*/ 152 w 689"/>
                <a:gd name="T39" fmla="*/ 64 h 217"/>
                <a:gd name="T40" fmla="*/ 229 w 689"/>
                <a:gd name="T41" fmla="*/ 52 h 217"/>
                <a:gd name="T42" fmla="*/ 309 w 689"/>
                <a:gd name="T43" fmla="*/ 43 h 217"/>
                <a:gd name="T44" fmla="*/ 386 w 689"/>
                <a:gd name="T45" fmla="*/ 31 h 217"/>
                <a:gd name="T46" fmla="*/ 468 w 689"/>
                <a:gd name="T47" fmla="*/ 21 h 217"/>
                <a:gd name="T48" fmla="*/ 549 w 689"/>
                <a:gd name="T49" fmla="*/ 10 h 217"/>
                <a:gd name="T50" fmla="*/ 636 w 689"/>
                <a:gd name="T51" fmla="*/ 0 h 217"/>
                <a:gd name="T52" fmla="*/ 683 w 689"/>
                <a:gd name="T53" fmla="*/ 108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89" h="217">
                  <a:moveTo>
                    <a:pt x="683" y="108"/>
                  </a:moveTo>
                  <a:lnTo>
                    <a:pt x="687" y="120"/>
                  </a:lnTo>
                  <a:lnTo>
                    <a:pt x="689" y="134"/>
                  </a:lnTo>
                  <a:lnTo>
                    <a:pt x="683" y="143"/>
                  </a:lnTo>
                  <a:lnTo>
                    <a:pt x="677" y="155"/>
                  </a:lnTo>
                  <a:lnTo>
                    <a:pt x="665" y="163"/>
                  </a:lnTo>
                  <a:lnTo>
                    <a:pt x="656" y="169"/>
                  </a:lnTo>
                  <a:lnTo>
                    <a:pt x="644" y="169"/>
                  </a:lnTo>
                  <a:lnTo>
                    <a:pt x="636" y="169"/>
                  </a:lnTo>
                  <a:lnTo>
                    <a:pt x="565" y="167"/>
                  </a:lnTo>
                  <a:lnTo>
                    <a:pt x="491" y="170"/>
                  </a:lnTo>
                  <a:lnTo>
                    <a:pt x="411" y="176"/>
                  </a:lnTo>
                  <a:lnTo>
                    <a:pt x="334" y="188"/>
                  </a:lnTo>
                  <a:lnTo>
                    <a:pt x="252" y="198"/>
                  </a:lnTo>
                  <a:lnTo>
                    <a:pt x="173" y="207"/>
                  </a:lnTo>
                  <a:lnTo>
                    <a:pt x="95" y="213"/>
                  </a:lnTo>
                  <a:lnTo>
                    <a:pt x="24" y="217"/>
                  </a:lnTo>
                  <a:lnTo>
                    <a:pt x="0" y="97"/>
                  </a:lnTo>
                  <a:lnTo>
                    <a:pt x="76" y="77"/>
                  </a:lnTo>
                  <a:lnTo>
                    <a:pt x="152" y="64"/>
                  </a:lnTo>
                  <a:lnTo>
                    <a:pt x="229" y="52"/>
                  </a:lnTo>
                  <a:lnTo>
                    <a:pt x="309" y="43"/>
                  </a:lnTo>
                  <a:lnTo>
                    <a:pt x="386" y="31"/>
                  </a:lnTo>
                  <a:lnTo>
                    <a:pt x="468" y="21"/>
                  </a:lnTo>
                  <a:lnTo>
                    <a:pt x="549" y="10"/>
                  </a:lnTo>
                  <a:lnTo>
                    <a:pt x="636" y="0"/>
                  </a:lnTo>
                  <a:lnTo>
                    <a:pt x="683" y="108"/>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36" name="Freeform 64">
              <a:extLst>
                <a:ext uri="{FF2B5EF4-FFF2-40B4-BE49-F238E27FC236}">
                  <a16:creationId xmlns:a16="http://schemas.microsoft.com/office/drawing/2014/main" id="{2CF6A02A-FAA5-4FC1-B583-5454F0B65749}"/>
                </a:ext>
              </a:extLst>
            </p:cNvPr>
            <p:cNvSpPr>
              <a:spLocks/>
            </p:cNvSpPr>
            <p:nvPr/>
          </p:nvSpPr>
          <p:spPr bwMode="auto">
            <a:xfrm>
              <a:off x="1352" y="2390"/>
              <a:ext cx="127" cy="198"/>
            </a:xfrm>
            <a:custGeom>
              <a:avLst/>
              <a:gdLst>
                <a:gd name="T0" fmla="*/ 255 w 255"/>
                <a:gd name="T1" fmla="*/ 384 h 398"/>
                <a:gd name="T2" fmla="*/ 214 w 255"/>
                <a:gd name="T3" fmla="*/ 396 h 398"/>
                <a:gd name="T4" fmla="*/ 179 w 255"/>
                <a:gd name="T5" fmla="*/ 398 h 398"/>
                <a:gd name="T6" fmla="*/ 146 w 255"/>
                <a:gd name="T7" fmla="*/ 384 h 398"/>
                <a:gd name="T8" fmla="*/ 119 w 255"/>
                <a:gd name="T9" fmla="*/ 365 h 398"/>
                <a:gd name="T10" fmla="*/ 92 w 255"/>
                <a:gd name="T11" fmla="*/ 334 h 398"/>
                <a:gd name="T12" fmla="*/ 70 w 255"/>
                <a:gd name="T13" fmla="*/ 301 h 398"/>
                <a:gd name="T14" fmla="*/ 53 w 255"/>
                <a:gd name="T15" fmla="*/ 264 h 398"/>
                <a:gd name="T16" fmla="*/ 39 w 255"/>
                <a:gd name="T17" fmla="*/ 229 h 398"/>
                <a:gd name="T18" fmla="*/ 24 w 255"/>
                <a:gd name="T19" fmla="*/ 198 h 398"/>
                <a:gd name="T20" fmla="*/ 12 w 255"/>
                <a:gd name="T21" fmla="*/ 169 h 398"/>
                <a:gd name="T22" fmla="*/ 2 w 255"/>
                <a:gd name="T23" fmla="*/ 138 h 398"/>
                <a:gd name="T24" fmla="*/ 0 w 255"/>
                <a:gd name="T25" fmla="*/ 109 h 398"/>
                <a:gd name="T26" fmla="*/ 0 w 255"/>
                <a:gd name="T27" fmla="*/ 78 h 398"/>
                <a:gd name="T28" fmla="*/ 12 w 255"/>
                <a:gd name="T29" fmla="*/ 49 h 398"/>
                <a:gd name="T30" fmla="*/ 31 w 255"/>
                <a:gd name="T31" fmla="*/ 22 h 398"/>
                <a:gd name="T32" fmla="*/ 63 w 255"/>
                <a:gd name="T33" fmla="*/ 0 h 398"/>
                <a:gd name="T34" fmla="*/ 255 w 255"/>
                <a:gd name="T35" fmla="*/ 384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5" h="398">
                  <a:moveTo>
                    <a:pt x="255" y="384"/>
                  </a:moveTo>
                  <a:lnTo>
                    <a:pt x="214" y="396"/>
                  </a:lnTo>
                  <a:lnTo>
                    <a:pt x="179" y="398"/>
                  </a:lnTo>
                  <a:lnTo>
                    <a:pt x="146" y="384"/>
                  </a:lnTo>
                  <a:lnTo>
                    <a:pt x="119" y="365"/>
                  </a:lnTo>
                  <a:lnTo>
                    <a:pt x="92" y="334"/>
                  </a:lnTo>
                  <a:lnTo>
                    <a:pt x="70" y="301"/>
                  </a:lnTo>
                  <a:lnTo>
                    <a:pt x="53" y="264"/>
                  </a:lnTo>
                  <a:lnTo>
                    <a:pt x="39" y="229"/>
                  </a:lnTo>
                  <a:lnTo>
                    <a:pt x="24" y="198"/>
                  </a:lnTo>
                  <a:lnTo>
                    <a:pt x="12" y="169"/>
                  </a:lnTo>
                  <a:lnTo>
                    <a:pt x="2" y="138"/>
                  </a:lnTo>
                  <a:lnTo>
                    <a:pt x="0" y="109"/>
                  </a:lnTo>
                  <a:lnTo>
                    <a:pt x="0" y="78"/>
                  </a:lnTo>
                  <a:lnTo>
                    <a:pt x="12" y="49"/>
                  </a:lnTo>
                  <a:lnTo>
                    <a:pt x="31" y="22"/>
                  </a:lnTo>
                  <a:lnTo>
                    <a:pt x="63" y="0"/>
                  </a:lnTo>
                  <a:lnTo>
                    <a:pt x="255" y="38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37" name="Freeform 65">
              <a:extLst>
                <a:ext uri="{FF2B5EF4-FFF2-40B4-BE49-F238E27FC236}">
                  <a16:creationId xmlns:a16="http://schemas.microsoft.com/office/drawing/2014/main" id="{8742EEB3-231F-41FF-9F3B-AAD5945E8776}"/>
                </a:ext>
              </a:extLst>
            </p:cNvPr>
            <p:cNvSpPr>
              <a:spLocks/>
            </p:cNvSpPr>
            <p:nvPr/>
          </p:nvSpPr>
          <p:spPr bwMode="auto">
            <a:xfrm>
              <a:off x="2619" y="2276"/>
              <a:ext cx="107" cy="132"/>
            </a:xfrm>
            <a:custGeom>
              <a:avLst/>
              <a:gdLst>
                <a:gd name="T0" fmla="*/ 0 w 216"/>
                <a:gd name="T1" fmla="*/ 263 h 263"/>
                <a:gd name="T2" fmla="*/ 216 w 216"/>
                <a:gd name="T3" fmla="*/ 0 h 263"/>
                <a:gd name="T4" fmla="*/ 208 w 216"/>
                <a:gd name="T5" fmla="*/ 42 h 263"/>
                <a:gd name="T6" fmla="*/ 192 w 216"/>
                <a:gd name="T7" fmla="*/ 83 h 263"/>
                <a:gd name="T8" fmla="*/ 167 w 216"/>
                <a:gd name="T9" fmla="*/ 120 h 263"/>
                <a:gd name="T10" fmla="*/ 138 w 216"/>
                <a:gd name="T11" fmla="*/ 157 h 263"/>
                <a:gd name="T12" fmla="*/ 103 w 216"/>
                <a:gd name="T13" fmla="*/ 188 h 263"/>
                <a:gd name="T14" fmla="*/ 68 w 216"/>
                <a:gd name="T15" fmla="*/ 217 h 263"/>
                <a:gd name="T16" fmla="*/ 31 w 216"/>
                <a:gd name="T17" fmla="*/ 240 h 263"/>
                <a:gd name="T18" fmla="*/ 0 w 216"/>
                <a:gd name="T19" fmla="*/ 263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6" h="263">
                  <a:moveTo>
                    <a:pt x="0" y="263"/>
                  </a:moveTo>
                  <a:lnTo>
                    <a:pt x="216" y="0"/>
                  </a:lnTo>
                  <a:lnTo>
                    <a:pt x="208" y="42"/>
                  </a:lnTo>
                  <a:lnTo>
                    <a:pt x="192" y="83"/>
                  </a:lnTo>
                  <a:lnTo>
                    <a:pt x="167" y="120"/>
                  </a:lnTo>
                  <a:lnTo>
                    <a:pt x="138" y="157"/>
                  </a:lnTo>
                  <a:lnTo>
                    <a:pt x="103" y="188"/>
                  </a:lnTo>
                  <a:lnTo>
                    <a:pt x="68" y="217"/>
                  </a:lnTo>
                  <a:lnTo>
                    <a:pt x="31" y="240"/>
                  </a:lnTo>
                  <a:lnTo>
                    <a:pt x="0" y="263"/>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38" name="Freeform 66">
              <a:extLst>
                <a:ext uri="{FF2B5EF4-FFF2-40B4-BE49-F238E27FC236}">
                  <a16:creationId xmlns:a16="http://schemas.microsoft.com/office/drawing/2014/main" id="{B1288BAD-8087-48DD-A496-7472272D0571}"/>
                </a:ext>
              </a:extLst>
            </p:cNvPr>
            <p:cNvSpPr>
              <a:spLocks/>
            </p:cNvSpPr>
            <p:nvPr/>
          </p:nvSpPr>
          <p:spPr bwMode="auto">
            <a:xfrm>
              <a:off x="1270" y="2480"/>
              <a:ext cx="96" cy="108"/>
            </a:xfrm>
            <a:custGeom>
              <a:avLst/>
              <a:gdLst>
                <a:gd name="T0" fmla="*/ 192 w 192"/>
                <a:gd name="T1" fmla="*/ 217 h 217"/>
                <a:gd name="T2" fmla="*/ 163 w 192"/>
                <a:gd name="T3" fmla="*/ 215 h 217"/>
                <a:gd name="T4" fmla="*/ 135 w 192"/>
                <a:gd name="T5" fmla="*/ 215 h 217"/>
                <a:gd name="T6" fmla="*/ 108 w 192"/>
                <a:gd name="T7" fmla="*/ 213 h 217"/>
                <a:gd name="T8" fmla="*/ 85 w 192"/>
                <a:gd name="T9" fmla="*/ 209 h 217"/>
                <a:gd name="T10" fmla="*/ 60 w 192"/>
                <a:gd name="T11" fmla="*/ 201 h 217"/>
                <a:gd name="T12" fmla="*/ 38 w 192"/>
                <a:gd name="T13" fmla="*/ 190 h 217"/>
                <a:gd name="T14" fmla="*/ 17 w 192"/>
                <a:gd name="T15" fmla="*/ 174 h 217"/>
                <a:gd name="T16" fmla="*/ 0 w 192"/>
                <a:gd name="T17" fmla="*/ 157 h 217"/>
                <a:gd name="T18" fmla="*/ 95 w 192"/>
                <a:gd name="T19" fmla="*/ 0 h 217"/>
                <a:gd name="T20" fmla="*/ 118 w 192"/>
                <a:gd name="T21" fmla="*/ 17 h 217"/>
                <a:gd name="T22" fmla="*/ 139 w 192"/>
                <a:gd name="T23" fmla="*/ 39 h 217"/>
                <a:gd name="T24" fmla="*/ 155 w 192"/>
                <a:gd name="T25" fmla="*/ 62 h 217"/>
                <a:gd name="T26" fmla="*/ 168 w 192"/>
                <a:gd name="T27" fmla="*/ 89 h 217"/>
                <a:gd name="T28" fmla="*/ 178 w 192"/>
                <a:gd name="T29" fmla="*/ 116 h 217"/>
                <a:gd name="T30" fmla="*/ 186 w 192"/>
                <a:gd name="T31" fmla="*/ 147 h 217"/>
                <a:gd name="T32" fmla="*/ 190 w 192"/>
                <a:gd name="T33" fmla="*/ 180 h 217"/>
                <a:gd name="T34" fmla="*/ 192 w 192"/>
                <a:gd name="T35" fmla="*/ 217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2" h="217">
                  <a:moveTo>
                    <a:pt x="192" y="217"/>
                  </a:moveTo>
                  <a:lnTo>
                    <a:pt x="163" y="215"/>
                  </a:lnTo>
                  <a:lnTo>
                    <a:pt x="135" y="215"/>
                  </a:lnTo>
                  <a:lnTo>
                    <a:pt x="108" y="213"/>
                  </a:lnTo>
                  <a:lnTo>
                    <a:pt x="85" y="209"/>
                  </a:lnTo>
                  <a:lnTo>
                    <a:pt x="60" y="201"/>
                  </a:lnTo>
                  <a:lnTo>
                    <a:pt x="38" y="190"/>
                  </a:lnTo>
                  <a:lnTo>
                    <a:pt x="17" y="174"/>
                  </a:lnTo>
                  <a:lnTo>
                    <a:pt x="0" y="157"/>
                  </a:lnTo>
                  <a:lnTo>
                    <a:pt x="95" y="0"/>
                  </a:lnTo>
                  <a:lnTo>
                    <a:pt x="118" y="17"/>
                  </a:lnTo>
                  <a:lnTo>
                    <a:pt x="139" y="39"/>
                  </a:lnTo>
                  <a:lnTo>
                    <a:pt x="155" y="62"/>
                  </a:lnTo>
                  <a:lnTo>
                    <a:pt x="168" y="89"/>
                  </a:lnTo>
                  <a:lnTo>
                    <a:pt x="178" y="116"/>
                  </a:lnTo>
                  <a:lnTo>
                    <a:pt x="186" y="147"/>
                  </a:lnTo>
                  <a:lnTo>
                    <a:pt x="190" y="180"/>
                  </a:lnTo>
                  <a:lnTo>
                    <a:pt x="192" y="21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39" name="Freeform 67">
              <a:extLst>
                <a:ext uri="{FF2B5EF4-FFF2-40B4-BE49-F238E27FC236}">
                  <a16:creationId xmlns:a16="http://schemas.microsoft.com/office/drawing/2014/main" id="{B6C82B6E-72FA-42FC-AE2B-49D16C555C79}"/>
                </a:ext>
              </a:extLst>
            </p:cNvPr>
            <p:cNvSpPr>
              <a:spLocks/>
            </p:cNvSpPr>
            <p:nvPr/>
          </p:nvSpPr>
          <p:spPr bwMode="auto">
            <a:xfrm>
              <a:off x="1804" y="2384"/>
              <a:ext cx="395" cy="108"/>
            </a:xfrm>
            <a:custGeom>
              <a:avLst/>
              <a:gdLst>
                <a:gd name="T0" fmla="*/ 790 w 790"/>
                <a:gd name="T1" fmla="*/ 120 h 217"/>
                <a:gd name="T2" fmla="*/ 22 w 790"/>
                <a:gd name="T3" fmla="*/ 217 h 217"/>
                <a:gd name="T4" fmla="*/ 0 w 790"/>
                <a:gd name="T5" fmla="*/ 145 h 217"/>
                <a:gd name="T6" fmla="*/ 12 w 790"/>
                <a:gd name="T7" fmla="*/ 101 h 217"/>
                <a:gd name="T8" fmla="*/ 47 w 790"/>
                <a:gd name="T9" fmla="*/ 77 h 217"/>
                <a:gd name="T10" fmla="*/ 97 w 790"/>
                <a:gd name="T11" fmla="*/ 68 h 217"/>
                <a:gd name="T12" fmla="*/ 155 w 790"/>
                <a:gd name="T13" fmla="*/ 64 h 217"/>
                <a:gd name="T14" fmla="*/ 215 w 790"/>
                <a:gd name="T15" fmla="*/ 62 h 217"/>
                <a:gd name="T16" fmla="*/ 268 w 790"/>
                <a:gd name="T17" fmla="*/ 54 h 217"/>
                <a:gd name="T18" fmla="*/ 311 w 790"/>
                <a:gd name="T19" fmla="*/ 37 h 217"/>
                <a:gd name="T20" fmla="*/ 365 w 790"/>
                <a:gd name="T21" fmla="*/ 33 h 217"/>
                <a:gd name="T22" fmla="*/ 431 w 790"/>
                <a:gd name="T23" fmla="*/ 23 h 217"/>
                <a:gd name="T24" fmla="*/ 503 w 790"/>
                <a:gd name="T25" fmla="*/ 10 h 217"/>
                <a:gd name="T26" fmla="*/ 576 w 790"/>
                <a:gd name="T27" fmla="*/ 2 h 217"/>
                <a:gd name="T28" fmla="*/ 644 w 790"/>
                <a:gd name="T29" fmla="*/ 0 h 217"/>
                <a:gd name="T30" fmla="*/ 706 w 790"/>
                <a:gd name="T31" fmla="*/ 17 h 217"/>
                <a:gd name="T32" fmla="*/ 755 w 790"/>
                <a:gd name="T33" fmla="*/ 54 h 217"/>
                <a:gd name="T34" fmla="*/ 790 w 790"/>
                <a:gd name="T35" fmla="*/ 12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90" h="217">
                  <a:moveTo>
                    <a:pt x="790" y="120"/>
                  </a:moveTo>
                  <a:lnTo>
                    <a:pt x="22" y="217"/>
                  </a:lnTo>
                  <a:lnTo>
                    <a:pt x="0" y="145"/>
                  </a:lnTo>
                  <a:lnTo>
                    <a:pt x="12" y="101"/>
                  </a:lnTo>
                  <a:lnTo>
                    <a:pt x="47" y="77"/>
                  </a:lnTo>
                  <a:lnTo>
                    <a:pt x="97" y="68"/>
                  </a:lnTo>
                  <a:lnTo>
                    <a:pt x="155" y="64"/>
                  </a:lnTo>
                  <a:lnTo>
                    <a:pt x="215" y="62"/>
                  </a:lnTo>
                  <a:lnTo>
                    <a:pt x="268" y="54"/>
                  </a:lnTo>
                  <a:lnTo>
                    <a:pt x="311" y="37"/>
                  </a:lnTo>
                  <a:lnTo>
                    <a:pt x="365" y="33"/>
                  </a:lnTo>
                  <a:lnTo>
                    <a:pt x="431" y="23"/>
                  </a:lnTo>
                  <a:lnTo>
                    <a:pt x="503" y="10"/>
                  </a:lnTo>
                  <a:lnTo>
                    <a:pt x="576" y="2"/>
                  </a:lnTo>
                  <a:lnTo>
                    <a:pt x="644" y="0"/>
                  </a:lnTo>
                  <a:lnTo>
                    <a:pt x="706" y="17"/>
                  </a:lnTo>
                  <a:lnTo>
                    <a:pt x="755" y="54"/>
                  </a:lnTo>
                  <a:lnTo>
                    <a:pt x="790" y="12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40" name="Freeform 68">
              <a:extLst>
                <a:ext uri="{FF2B5EF4-FFF2-40B4-BE49-F238E27FC236}">
                  <a16:creationId xmlns:a16="http://schemas.microsoft.com/office/drawing/2014/main" id="{216BC4EC-B905-47B5-8AF5-7D8819080AC7}"/>
                </a:ext>
              </a:extLst>
            </p:cNvPr>
            <p:cNvSpPr>
              <a:spLocks/>
            </p:cNvSpPr>
            <p:nvPr/>
          </p:nvSpPr>
          <p:spPr bwMode="auto">
            <a:xfrm>
              <a:off x="1809" y="2469"/>
              <a:ext cx="444" cy="92"/>
            </a:xfrm>
            <a:custGeom>
              <a:avLst/>
              <a:gdLst>
                <a:gd name="T0" fmla="*/ 888 w 888"/>
                <a:gd name="T1" fmla="*/ 107 h 185"/>
                <a:gd name="T2" fmla="*/ 770 w 888"/>
                <a:gd name="T3" fmla="*/ 113 h 185"/>
                <a:gd name="T4" fmla="*/ 653 w 888"/>
                <a:gd name="T5" fmla="*/ 130 h 185"/>
                <a:gd name="T6" fmla="*/ 537 w 888"/>
                <a:gd name="T7" fmla="*/ 152 h 185"/>
                <a:gd name="T8" fmla="*/ 425 w 888"/>
                <a:gd name="T9" fmla="*/ 173 h 185"/>
                <a:gd name="T10" fmla="*/ 312 w 888"/>
                <a:gd name="T11" fmla="*/ 185 h 185"/>
                <a:gd name="T12" fmla="*/ 205 w 888"/>
                <a:gd name="T13" fmla="*/ 181 h 185"/>
                <a:gd name="T14" fmla="*/ 99 w 888"/>
                <a:gd name="T15" fmla="*/ 157 h 185"/>
                <a:gd name="T16" fmla="*/ 0 w 888"/>
                <a:gd name="T17" fmla="*/ 107 h 185"/>
                <a:gd name="T18" fmla="*/ 105 w 888"/>
                <a:gd name="T19" fmla="*/ 86 h 185"/>
                <a:gd name="T20" fmla="*/ 221 w 888"/>
                <a:gd name="T21" fmla="*/ 59 h 185"/>
                <a:gd name="T22" fmla="*/ 343 w 888"/>
                <a:gd name="T23" fmla="*/ 31 h 185"/>
                <a:gd name="T24" fmla="*/ 469 w 888"/>
                <a:gd name="T25" fmla="*/ 10 h 185"/>
                <a:gd name="T26" fmla="*/ 589 w 888"/>
                <a:gd name="T27" fmla="*/ 0 h 185"/>
                <a:gd name="T28" fmla="*/ 704 w 888"/>
                <a:gd name="T29" fmla="*/ 8 h 185"/>
                <a:gd name="T30" fmla="*/ 805 w 888"/>
                <a:gd name="T31" fmla="*/ 41 h 185"/>
                <a:gd name="T32" fmla="*/ 888 w 888"/>
                <a:gd name="T33" fmla="*/ 107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8" h="185">
                  <a:moveTo>
                    <a:pt x="888" y="107"/>
                  </a:moveTo>
                  <a:lnTo>
                    <a:pt x="770" y="113"/>
                  </a:lnTo>
                  <a:lnTo>
                    <a:pt x="653" y="130"/>
                  </a:lnTo>
                  <a:lnTo>
                    <a:pt x="537" y="152"/>
                  </a:lnTo>
                  <a:lnTo>
                    <a:pt x="425" y="173"/>
                  </a:lnTo>
                  <a:lnTo>
                    <a:pt x="312" y="185"/>
                  </a:lnTo>
                  <a:lnTo>
                    <a:pt x="205" y="181"/>
                  </a:lnTo>
                  <a:lnTo>
                    <a:pt x="99" y="157"/>
                  </a:lnTo>
                  <a:lnTo>
                    <a:pt x="0" y="107"/>
                  </a:lnTo>
                  <a:lnTo>
                    <a:pt x="105" y="86"/>
                  </a:lnTo>
                  <a:lnTo>
                    <a:pt x="221" y="59"/>
                  </a:lnTo>
                  <a:lnTo>
                    <a:pt x="343" y="31"/>
                  </a:lnTo>
                  <a:lnTo>
                    <a:pt x="469" y="10"/>
                  </a:lnTo>
                  <a:lnTo>
                    <a:pt x="589" y="0"/>
                  </a:lnTo>
                  <a:lnTo>
                    <a:pt x="704" y="8"/>
                  </a:lnTo>
                  <a:lnTo>
                    <a:pt x="805" y="41"/>
                  </a:lnTo>
                  <a:lnTo>
                    <a:pt x="888" y="10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41" name="Freeform 69">
              <a:extLst>
                <a:ext uri="{FF2B5EF4-FFF2-40B4-BE49-F238E27FC236}">
                  <a16:creationId xmlns:a16="http://schemas.microsoft.com/office/drawing/2014/main" id="{6D74F505-B751-4129-9A79-933302A7DB33}"/>
                </a:ext>
              </a:extLst>
            </p:cNvPr>
            <p:cNvSpPr>
              <a:spLocks/>
            </p:cNvSpPr>
            <p:nvPr/>
          </p:nvSpPr>
          <p:spPr bwMode="auto">
            <a:xfrm>
              <a:off x="2007" y="2559"/>
              <a:ext cx="252" cy="46"/>
            </a:xfrm>
            <a:custGeom>
              <a:avLst/>
              <a:gdLst>
                <a:gd name="T0" fmla="*/ 492 w 504"/>
                <a:gd name="T1" fmla="*/ 21 h 91"/>
                <a:gd name="T2" fmla="*/ 504 w 504"/>
                <a:gd name="T3" fmla="*/ 9 h 91"/>
                <a:gd name="T4" fmla="*/ 444 w 504"/>
                <a:gd name="T5" fmla="*/ 27 h 91"/>
                <a:gd name="T6" fmla="*/ 382 w 504"/>
                <a:gd name="T7" fmla="*/ 48 h 91"/>
                <a:gd name="T8" fmla="*/ 318 w 504"/>
                <a:gd name="T9" fmla="*/ 66 h 91"/>
                <a:gd name="T10" fmla="*/ 256 w 504"/>
                <a:gd name="T11" fmla="*/ 83 h 91"/>
                <a:gd name="T12" fmla="*/ 190 w 504"/>
                <a:gd name="T13" fmla="*/ 91 h 91"/>
                <a:gd name="T14" fmla="*/ 126 w 504"/>
                <a:gd name="T15" fmla="*/ 91 h 91"/>
                <a:gd name="T16" fmla="*/ 62 w 504"/>
                <a:gd name="T17" fmla="*/ 79 h 91"/>
                <a:gd name="T18" fmla="*/ 0 w 504"/>
                <a:gd name="T19" fmla="*/ 58 h 91"/>
                <a:gd name="T20" fmla="*/ 52 w 504"/>
                <a:gd name="T21" fmla="*/ 42 h 91"/>
                <a:gd name="T22" fmla="*/ 110 w 504"/>
                <a:gd name="T23" fmla="*/ 29 h 91"/>
                <a:gd name="T24" fmla="*/ 174 w 504"/>
                <a:gd name="T25" fmla="*/ 15 h 91"/>
                <a:gd name="T26" fmla="*/ 240 w 504"/>
                <a:gd name="T27" fmla="*/ 7 h 91"/>
                <a:gd name="T28" fmla="*/ 306 w 504"/>
                <a:gd name="T29" fmla="*/ 0 h 91"/>
                <a:gd name="T30" fmla="*/ 372 w 504"/>
                <a:gd name="T31" fmla="*/ 0 h 91"/>
                <a:gd name="T32" fmla="*/ 434 w 504"/>
                <a:gd name="T33" fmla="*/ 6 h 91"/>
                <a:gd name="T34" fmla="*/ 492 w 504"/>
                <a:gd name="T35" fmla="*/ 2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04" h="91">
                  <a:moveTo>
                    <a:pt x="492" y="21"/>
                  </a:moveTo>
                  <a:lnTo>
                    <a:pt x="504" y="9"/>
                  </a:lnTo>
                  <a:lnTo>
                    <a:pt x="444" y="27"/>
                  </a:lnTo>
                  <a:lnTo>
                    <a:pt x="382" y="48"/>
                  </a:lnTo>
                  <a:lnTo>
                    <a:pt x="318" y="66"/>
                  </a:lnTo>
                  <a:lnTo>
                    <a:pt x="256" y="83"/>
                  </a:lnTo>
                  <a:lnTo>
                    <a:pt x="190" y="91"/>
                  </a:lnTo>
                  <a:lnTo>
                    <a:pt x="126" y="91"/>
                  </a:lnTo>
                  <a:lnTo>
                    <a:pt x="62" y="79"/>
                  </a:lnTo>
                  <a:lnTo>
                    <a:pt x="0" y="58"/>
                  </a:lnTo>
                  <a:lnTo>
                    <a:pt x="52" y="42"/>
                  </a:lnTo>
                  <a:lnTo>
                    <a:pt x="110" y="29"/>
                  </a:lnTo>
                  <a:lnTo>
                    <a:pt x="174" y="15"/>
                  </a:lnTo>
                  <a:lnTo>
                    <a:pt x="240" y="7"/>
                  </a:lnTo>
                  <a:lnTo>
                    <a:pt x="306" y="0"/>
                  </a:lnTo>
                  <a:lnTo>
                    <a:pt x="372" y="0"/>
                  </a:lnTo>
                  <a:lnTo>
                    <a:pt x="434" y="6"/>
                  </a:lnTo>
                  <a:lnTo>
                    <a:pt x="492" y="21"/>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42" name="Freeform 70">
              <a:extLst>
                <a:ext uri="{FF2B5EF4-FFF2-40B4-BE49-F238E27FC236}">
                  <a16:creationId xmlns:a16="http://schemas.microsoft.com/office/drawing/2014/main" id="{57C9CB4B-A470-444C-AA70-7B9937EBF21B}"/>
                </a:ext>
              </a:extLst>
            </p:cNvPr>
            <p:cNvSpPr>
              <a:spLocks/>
            </p:cNvSpPr>
            <p:nvPr/>
          </p:nvSpPr>
          <p:spPr bwMode="auto">
            <a:xfrm>
              <a:off x="2600" y="2253"/>
              <a:ext cx="600" cy="492"/>
            </a:xfrm>
            <a:custGeom>
              <a:avLst/>
              <a:gdLst>
                <a:gd name="T0" fmla="*/ 734 w 1201"/>
                <a:gd name="T1" fmla="*/ 23 h 985"/>
                <a:gd name="T2" fmla="*/ 766 w 1201"/>
                <a:gd name="T3" fmla="*/ 50 h 985"/>
                <a:gd name="T4" fmla="*/ 801 w 1201"/>
                <a:gd name="T5" fmla="*/ 80 h 985"/>
                <a:gd name="T6" fmla="*/ 836 w 1201"/>
                <a:gd name="T7" fmla="*/ 109 h 985"/>
                <a:gd name="T8" fmla="*/ 873 w 1201"/>
                <a:gd name="T9" fmla="*/ 140 h 985"/>
                <a:gd name="T10" fmla="*/ 908 w 1201"/>
                <a:gd name="T11" fmla="*/ 167 h 985"/>
                <a:gd name="T12" fmla="*/ 947 w 1201"/>
                <a:gd name="T13" fmla="*/ 194 h 985"/>
                <a:gd name="T14" fmla="*/ 988 w 1201"/>
                <a:gd name="T15" fmla="*/ 215 h 985"/>
                <a:gd name="T16" fmla="*/ 1032 w 1201"/>
                <a:gd name="T17" fmla="*/ 239 h 985"/>
                <a:gd name="T18" fmla="*/ 1048 w 1201"/>
                <a:gd name="T19" fmla="*/ 277 h 985"/>
                <a:gd name="T20" fmla="*/ 1069 w 1201"/>
                <a:gd name="T21" fmla="*/ 316 h 985"/>
                <a:gd name="T22" fmla="*/ 1090 w 1201"/>
                <a:gd name="T23" fmla="*/ 355 h 985"/>
                <a:gd name="T24" fmla="*/ 1114 w 1201"/>
                <a:gd name="T25" fmla="*/ 396 h 985"/>
                <a:gd name="T26" fmla="*/ 1133 w 1201"/>
                <a:gd name="T27" fmla="*/ 434 h 985"/>
                <a:gd name="T28" fmla="*/ 1147 w 1201"/>
                <a:gd name="T29" fmla="*/ 475 h 985"/>
                <a:gd name="T30" fmla="*/ 1154 w 1201"/>
                <a:gd name="T31" fmla="*/ 516 h 985"/>
                <a:gd name="T32" fmla="*/ 1152 w 1201"/>
                <a:gd name="T33" fmla="*/ 562 h 985"/>
                <a:gd name="T34" fmla="*/ 1201 w 1201"/>
                <a:gd name="T35" fmla="*/ 743 h 985"/>
                <a:gd name="T36" fmla="*/ 1110 w 1201"/>
                <a:gd name="T37" fmla="*/ 818 h 985"/>
                <a:gd name="T38" fmla="*/ 1017 w 1201"/>
                <a:gd name="T39" fmla="*/ 878 h 985"/>
                <a:gd name="T40" fmla="*/ 914 w 1201"/>
                <a:gd name="T41" fmla="*/ 925 h 985"/>
                <a:gd name="T42" fmla="*/ 809 w 1201"/>
                <a:gd name="T43" fmla="*/ 958 h 985"/>
                <a:gd name="T44" fmla="*/ 699 w 1201"/>
                <a:gd name="T45" fmla="*/ 977 h 985"/>
                <a:gd name="T46" fmla="*/ 584 w 1201"/>
                <a:gd name="T47" fmla="*/ 985 h 985"/>
                <a:gd name="T48" fmla="*/ 468 w 1201"/>
                <a:gd name="T49" fmla="*/ 981 h 985"/>
                <a:gd name="T50" fmla="*/ 350 w 1201"/>
                <a:gd name="T51" fmla="*/ 969 h 985"/>
                <a:gd name="T52" fmla="*/ 313 w 1201"/>
                <a:gd name="T53" fmla="*/ 935 h 985"/>
                <a:gd name="T54" fmla="*/ 284 w 1201"/>
                <a:gd name="T55" fmla="*/ 898 h 985"/>
                <a:gd name="T56" fmla="*/ 253 w 1201"/>
                <a:gd name="T57" fmla="*/ 861 h 985"/>
                <a:gd name="T58" fmla="*/ 223 w 1201"/>
                <a:gd name="T59" fmla="*/ 828 h 985"/>
                <a:gd name="T60" fmla="*/ 190 w 1201"/>
                <a:gd name="T61" fmla="*/ 795 h 985"/>
                <a:gd name="T62" fmla="*/ 156 w 1201"/>
                <a:gd name="T63" fmla="*/ 770 h 985"/>
                <a:gd name="T64" fmla="*/ 117 w 1201"/>
                <a:gd name="T65" fmla="*/ 750 h 985"/>
                <a:gd name="T66" fmla="*/ 72 w 1201"/>
                <a:gd name="T67" fmla="*/ 743 h 985"/>
                <a:gd name="T68" fmla="*/ 57 w 1201"/>
                <a:gd name="T69" fmla="*/ 694 h 985"/>
                <a:gd name="T70" fmla="*/ 49 w 1201"/>
                <a:gd name="T71" fmla="*/ 644 h 985"/>
                <a:gd name="T72" fmla="*/ 43 w 1201"/>
                <a:gd name="T73" fmla="*/ 591 h 985"/>
                <a:gd name="T74" fmla="*/ 41 w 1201"/>
                <a:gd name="T75" fmla="*/ 541 h 985"/>
                <a:gd name="T76" fmla="*/ 35 w 1201"/>
                <a:gd name="T77" fmla="*/ 489 h 985"/>
                <a:gd name="T78" fmla="*/ 30 w 1201"/>
                <a:gd name="T79" fmla="*/ 440 h 985"/>
                <a:gd name="T80" fmla="*/ 18 w 1201"/>
                <a:gd name="T81" fmla="*/ 396 h 985"/>
                <a:gd name="T82" fmla="*/ 0 w 1201"/>
                <a:gd name="T83" fmla="*/ 359 h 985"/>
                <a:gd name="T84" fmla="*/ 26 w 1201"/>
                <a:gd name="T85" fmla="*/ 273 h 985"/>
                <a:gd name="T86" fmla="*/ 82 w 1201"/>
                <a:gd name="T87" fmla="*/ 177 h 985"/>
                <a:gd name="T88" fmla="*/ 156 w 1201"/>
                <a:gd name="T89" fmla="*/ 105 h 985"/>
                <a:gd name="T90" fmla="*/ 239 w 1201"/>
                <a:gd name="T91" fmla="*/ 52 h 985"/>
                <a:gd name="T92" fmla="*/ 334 w 1201"/>
                <a:gd name="T93" fmla="*/ 21 h 985"/>
                <a:gd name="T94" fmla="*/ 431 w 1201"/>
                <a:gd name="T95" fmla="*/ 2 h 985"/>
                <a:gd name="T96" fmla="*/ 534 w 1201"/>
                <a:gd name="T97" fmla="*/ 0 h 985"/>
                <a:gd name="T98" fmla="*/ 635 w 1201"/>
                <a:gd name="T99" fmla="*/ 6 h 985"/>
                <a:gd name="T100" fmla="*/ 734 w 1201"/>
                <a:gd name="T101" fmla="*/ 23 h 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01" h="985">
                  <a:moveTo>
                    <a:pt x="734" y="23"/>
                  </a:moveTo>
                  <a:lnTo>
                    <a:pt x="766" y="50"/>
                  </a:lnTo>
                  <a:lnTo>
                    <a:pt x="801" y="80"/>
                  </a:lnTo>
                  <a:lnTo>
                    <a:pt x="836" y="109"/>
                  </a:lnTo>
                  <a:lnTo>
                    <a:pt x="873" y="140"/>
                  </a:lnTo>
                  <a:lnTo>
                    <a:pt x="908" y="167"/>
                  </a:lnTo>
                  <a:lnTo>
                    <a:pt x="947" y="194"/>
                  </a:lnTo>
                  <a:lnTo>
                    <a:pt x="988" y="215"/>
                  </a:lnTo>
                  <a:lnTo>
                    <a:pt x="1032" y="239"/>
                  </a:lnTo>
                  <a:lnTo>
                    <a:pt x="1048" y="277"/>
                  </a:lnTo>
                  <a:lnTo>
                    <a:pt x="1069" y="316"/>
                  </a:lnTo>
                  <a:lnTo>
                    <a:pt x="1090" y="355"/>
                  </a:lnTo>
                  <a:lnTo>
                    <a:pt x="1114" y="396"/>
                  </a:lnTo>
                  <a:lnTo>
                    <a:pt x="1133" y="434"/>
                  </a:lnTo>
                  <a:lnTo>
                    <a:pt x="1147" y="475"/>
                  </a:lnTo>
                  <a:lnTo>
                    <a:pt x="1154" y="516"/>
                  </a:lnTo>
                  <a:lnTo>
                    <a:pt x="1152" y="562"/>
                  </a:lnTo>
                  <a:lnTo>
                    <a:pt x="1201" y="743"/>
                  </a:lnTo>
                  <a:lnTo>
                    <a:pt x="1110" y="818"/>
                  </a:lnTo>
                  <a:lnTo>
                    <a:pt x="1017" y="878"/>
                  </a:lnTo>
                  <a:lnTo>
                    <a:pt x="914" y="925"/>
                  </a:lnTo>
                  <a:lnTo>
                    <a:pt x="809" y="958"/>
                  </a:lnTo>
                  <a:lnTo>
                    <a:pt x="699" y="977"/>
                  </a:lnTo>
                  <a:lnTo>
                    <a:pt x="584" y="985"/>
                  </a:lnTo>
                  <a:lnTo>
                    <a:pt x="468" y="981"/>
                  </a:lnTo>
                  <a:lnTo>
                    <a:pt x="350" y="969"/>
                  </a:lnTo>
                  <a:lnTo>
                    <a:pt x="313" y="935"/>
                  </a:lnTo>
                  <a:lnTo>
                    <a:pt x="284" y="898"/>
                  </a:lnTo>
                  <a:lnTo>
                    <a:pt x="253" y="861"/>
                  </a:lnTo>
                  <a:lnTo>
                    <a:pt x="223" y="828"/>
                  </a:lnTo>
                  <a:lnTo>
                    <a:pt x="190" y="795"/>
                  </a:lnTo>
                  <a:lnTo>
                    <a:pt x="156" y="770"/>
                  </a:lnTo>
                  <a:lnTo>
                    <a:pt x="117" y="750"/>
                  </a:lnTo>
                  <a:lnTo>
                    <a:pt x="72" y="743"/>
                  </a:lnTo>
                  <a:lnTo>
                    <a:pt x="57" y="694"/>
                  </a:lnTo>
                  <a:lnTo>
                    <a:pt x="49" y="644"/>
                  </a:lnTo>
                  <a:lnTo>
                    <a:pt x="43" y="591"/>
                  </a:lnTo>
                  <a:lnTo>
                    <a:pt x="41" y="541"/>
                  </a:lnTo>
                  <a:lnTo>
                    <a:pt x="35" y="489"/>
                  </a:lnTo>
                  <a:lnTo>
                    <a:pt x="30" y="440"/>
                  </a:lnTo>
                  <a:lnTo>
                    <a:pt x="18" y="396"/>
                  </a:lnTo>
                  <a:lnTo>
                    <a:pt x="0" y="359"/>
                  </a:lnTo>
                  <a:lnTo>
                    <a:pt x="26" y="273"/>
                  </a:lnTo>
                  <a:lnTo>
                    <a:pt x="82" y="177"/>
                  </a:lnTo>
                  <a:lnTo>
                    <a:pt x="156" y="105"/>
                  </a:lnTo>
                  <a:lnTo>
                    <a:pt x="239" y="52"/>
                  </a:lnTo>
                  <a:lnTo>
                    <a:pt x="334" y="21"/>
                  </a:lnTo>
                  <a:lnTo>
                    <a:pt x="431" y="2"/>
                  </a:lnTo>
                  <a:lnTo>
                    <a:pt x="534" y="0"/>
                  </a:lnTo>
                  <a:lnTo>
                    <a:pt x="635" y="6"/>
                  </a:lnTo>
                  <a:lnTo>
                    <a:pt x="734"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43" name="Freeform 71">
              <a:extLst>
                <a:ext uri="{FF2B5EF4-FFF2-40B4-BE49-F238E27FC236}">
                  <a16:creationId xmlns:a16="http://schemas.microsoft.com/office/drawing/2014/main" id="{7231CAD5-6FF5-4FD9-A660-2CC5FD34A6A6}"/>
                </a:ext>
              </a:extLst>
            </p:cNvPr>
            <p:cNvSpPr>
              <a:spLocks/>
            </p:cNvSpPr>
            <p:nvPr/>
          </p:nvSpPr>
          <p:spPr bwMode="auto">
            <a:xfrm>
              <a:off x="2715" y="2312"/>
              <a:ext cx="186" cy="78"/>
            </a:xfrm>
            <a:custGeom>
              <a:avLst/>
              <a:gdLst>
                <a:gd name="T0" fmla="*/ 373 w 373"/>
                <a:gd name="T1" fmla="*/ 84 h 155"/>
                <a:gd name="T2" fmla="*/ 324 w 373"/>
                <a:gd name="T3" fmla="*/ 155 h 155"/>
                <a:gd name="T4" fmla="*/ 0 w 373"/>
                <a:gd name="T5" fmla="*/ 84 h 155"/>
                <a:gd name="T6" fmla="*/ 2 w 373"/>
                <a:gd name="T7" fmla="*/ 72 h 155"/>
                <a:gd name="T8" fmla="*/ 10 w 373"/>
                <a:gd name="T9" fmla="*/ 60 h 155"/>
                <a:gd name="T10" fmla="*/ 22 w 373"/>
                <a:gd name="T11" fmla="*/ 49 h 155"/>
                <a:gd name="T12" fmla="*/ 39 w 373"/>
                <a:gd name="T13" fmla="*/ 37 h 155"/>
                <a:gd name="T14" fmla="*/ 57 w 373"/>
                <a:gd name="T15" fmla="*/ 24 h 155"/>
                <a:gd name="T16" fmla="*/ 74 w 373"/>
                <a:gd name="T17" fmla="*/ 14 h 155"/>
                <a:gd name="T18" fmla="*/ 91 w 373"/>
                <a:gd name="T19" fmla="*/ 4 h 155"/>
                <a:gd name="T20" fmla="*/ 109 w 373"/>
                <a:gd name="T21" fmla="*/ 0 h 155"/>
                <a:gd name="T22" fmla="*/ 142 w 373"/>
                <a:gd name="T23" fmla="*/ 0 h 155"/>
                <a:gd name="T24" fmla="*/ 177 w 373"/>
                <a:gd name="T25" fmla="*/ 8 h 155"/>
                <a:gd name="T26" fmla="*/ 210 w 373"/>
                <a:gd name="T27" fmla="*/ 18 h 155"/>
                <a:gd name="T28" fmla="*/ 243 w 373"/>
                <a:gd name="T29" fmla="*/ 33 h 155"/>
                <a:gd name="T30" fmla="*/ 274 w 373"/>
                <a:gd name="T31" fmla="*/ 45 h 155"/>
                <a:gd name="T32" fmla="*/ 307 w 373"/>
                <a:gd name="T33" fmla="*/ 60 h 155"/>
                <a:gd name="T34" fmla="*/ 340 w 373"/>
                <a:gd name="T35" fmla="*/ 72 h 155"/>
                <a:gd name="T36" fmla="*/ 373 w 373"/>
                <a:gd name="T37" fmla="*/ 8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3" h="155">
                  <a:moveTo>
                    <a:pt x="373" y="84"/>
                  </a:moveTo>
                  <a:lnTo>
                    <a:pt x="324" y="155"/>
                  </a:lnTo>
                  <a:lnTo>
                    <a:pt x="0" y="84"/>
                  </a:lnTo>
                  <a:lnTo>
                    <a:pt x="2" y="72"/>
                  </a:lnTo>
                  <a:lnTo>
                    <a:pt x="10" y="60"/>
                  </a:lnTo>
                  <a:lnTo>
                    <a:pt x="22" y="49"/>
                  </a:lnTo>
                  <a:lnTo>
                    <a:pt x="39" y="37"/>
                  </a:lnTo>
                  <a:lnTo>
                    <a:pt x="57" y="24"/>
                  </a:lnTo>
                  <a:lnTo>
                    <a:pt x="74" y="14"/>
                  </a:lnTo>
                  <a:lnTo>
                    <a:pt x="91" y="4"/>
                  </a:lnTo>
                  <a:lnTo>
                    <a:pt x="109" y="0"/>
                  </a:lnTo>
                  <a:lnTo>
                    <a:pt x="142" y="0"/>
                  </a:lnTo>
                  <a:lnTo>
                    <a:pt x="177" y="8"/>
                  </a:lnTo>
                  <a:lnTo>
                    <a:pt x="210" y="18"/>
                  </a:lnTo>
                  <a:lnTo>
                    <a:pt x="243" y="33"/>
                  </a:lnTo>
                  <a:lnTo>
                    <a:pt x="274" y="45"/>
                  </a:lnTo>
                  <a:lnTo>
                    <a:pt x="307" y="60"/>
                  </a:lnTo>
                  <a:lnTo>
                    <a:pt x="340" y="72"/>
                  </a:lnTo>
                  <a:lnTo>
                    <a:pt x="373" y="8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44" name="Freeform 72">
              <a:extLst>
                <a:ext uri="{FF2B5EF4-FFF2-40B4-BE49-F238E27FC236}">
                  <a16:creationId xmlns:a16="http://schemas.microsoft.com/office/drawing/2014/main" id="{23BB5141-34F6-437E-9DAE-B18B834CBA57}"/>
                </a:ext>
              </a:extLst>
            </p:cNvPr>
            <p:cNvSpPr>
              <a:spLocks/>
            </p:cNvSpPr>
            <p:nvPr/>
          </p:nvSpPr>
          <p:spPr bwMode="auto">
            <a:xfrm>
              <a:off x="2882" y="2342"/>
              <a:ext cx="234" cy="210"/>
            </a:xfrm>
            <a:custGeom>
              <a:avLst/>
              <a:gdLst>
                <a:gd name="T0" fmla="*/ 467 w 467"/>
                <a:gd name="T1" fmla="*/ 313 h 419"/>
                <a:gd name="T2" fmla="*/ 459 w 467"/>
                <a:gd name="T3" fmla="*/ 336 h 419"/>
                <a:gd name="T4" fmla="*/ 448 w 467"/>
                <a:gd name="T5" fmla="*/ 355 h 419"/>
                <a:gd name="T6" fmla="*/ 430 w 467"/>
                <a:gd name="T7" fmla="*/ 369 h 419"/>
                <a:gd name="T8" fmla="*/ 415 w 467"/>
                <a:gd name="T9" fmla="*/ 382 h 419"/>
                <a:gd name="T10" fmla="*/ 393 w 467"/>
                <a:gd name="T11" fmla="*/ 392 h 419"/>
                <a:gd name="T12" fmla="*/ 374 w 467"/>
                <a:gd name="T13" fmla="*/ 402 h 419"/>
                <a:gd name="T14" fmla="*/ 353 w 467"/>
                <a:gd name="T15" fmla="*/ 410 h 419"/>
                <a:gd name="T16" fmla="*/ 335 w 467"/>
                <a:gd name="T17" fmla="*/ 419 h 419"/>
                <a:gd name="T18" fmla="*/ 289 w 467"/>
                <a:gd name="T19" fmla="*/ 415 h 419"/>
                <a:gd name="T20" fmla="*/ 246 w 467"/>
                <a:gd name="T21" fmla="*/ 408 h 419"/>
                <a:gd name="T22" fmla="*/ 203 w 467"/>
                <a:gd name="T23" fmla="*/ 396 h 419"/>
                <a:gd name="T24" fmla="*/ 163 w 467"/>
                <a:gd name="T25" fmla="*/ 382 h 419"/>
                <a:gd name="T26" fmla="*/ 120 w 467"/>
                <a:gd name="T27" fmla="*/ 363 h 419"/>
                <a:gd name="T28" fmla="*/ 79 w 467"/>
                <a:gd name="T29" fmla="*/ 344 h 419"/>
                <a:gd name="T30" fmla="*/ 39 w 467"/>
                <a:gd name="T31" fmla="*/ 322 h 419"/>
                <a:gd name="T32" fmla="*/ 0 w 467"/>
                <a:gd name="T33" fmla="*/ 301 h 419"/>
                <a:gd name="T34" fmla="*/ 180 w 467"/>
                <a:gd name="T35" fmla="*/ 0 h 419"/>
                <a:gd name="T36" fmla="*/ 217 w 467"/>
                <a:gd name="T37" fmla="*/ 28 h 419"/>
                <a:gd name="T38" fmla="*/ 262 w 467"/>
                <a:gd name="T39" fmla="*/ 57 h 419"/>
                <a:gd name="T40" fmla="*/ 308 w 467"/>
                <a:gd name="T41" fmla="*/ 86 h 419"/>
                <a:gd name="T42" fmla="*/ 355 w 467"/>
                <a:gd name="T43" fmla="*/ 119 h 419"/>
                <a:gd name="T44" fmla="*/ 395 w 467"/>
                <a:gd name="T45" fmla="*/ 156 h 419"/>
                <a:gd name="T46" fmla="*/ 430 w 467"/>
                <a:gd name="T47" fmla="*/ 198 h 419"/>
                <a:gd name="T48" fmla="*/ 454 w 467"/>
                <a:gd name="T49" fmla="*/ 249 h 419"/>
                <a:gd name="T50" fmla="*/ 467 w 467"/>
                <a:gd name="T51" fmla="*/ 313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7" h="419">
                  <a:moveTo>
                    <a:pt x="467" y="313"/>
                  </a:moveTo>
                  <a:lnTo>
                    <a:pt x="459" y="336"/>
                  </a:lnTo>
                  <a:lnTo>
                    <a:pt x="448" y="355"/>
                  </a:lnTo>
                  <a:lnTo>
                    <a:pt x="430" y="369"/>
                  </a:lnTo>
                  <a:lnTo>
                    <a:pt x="415" y="382"/>
                  </a:lnTo>
                  <a:lnTo>
                    <a:pt x="393" y="392"/>
                  </a:lnTo>
                  <a:lnTo>
                    <a:pt x="374" y="402"/>
                  </a:lnTo>
                  <a:lnTo>
                    <a:pt x="353" y="410"/>
                  </a:lnTo>
                  <a:lnTo>
                    <a:pt x="335" y="419"/>
                  </a:lnTo>
                  <a:lnTo>
                    <a:pt x="289" y="415"/>
                  </a:lnTo>
                  <a:lnTo>
                    <a:pt x="246" y="408"/>
                  </a:lnTo>
                  <a:lnTo>
                    <a:pt x="203" y="396"/>
                  </a:lnTo>
                  <a:lnTo>
                    <a:pt x="163" y="382"/>
                  </a:lnTo>
                  <a:lnTo>
                    <a:pt x="120" y="363"/>
                  </a:lnTo>
                  <a:lnTo>
                    <a:pt x="79" y="344"/>
                  </a:lnTo>
                  <a:lnTo>
                    <a:pt x="39" y="322"/>
                  </a:lnTo>
                  <a:lnTo>
                    <a:pt x="0" y="301"/>
                  </a:lnTo>
                  <a:lnTo>
                    <a:pt x="180" y="0"/>
                  </a:lnTo>
                  <a:lnTo>
                    <a:pt x="217" y="28"/>
                  </a:lnTo>
                  <a:lnTo>
                    <a:pt x="262" y="57"/>
                  </a:lnTo>
                  <a:lnTo>
                    <a:pt x="308" y="86"/>
                  </a:lnTo>
                  <a:lnTo>
                    <a:pt x="355" y="119"/>
                  </a:lnTo>
                  <a:lnTo>
                    <a:pt x="395" y="156"/>
                  </a:lnTo>
                  <a:lnTo>
                    <a:pt x="430" y="198"/>
                  </a:lnTo>
                  <a:lnTo>
                    <a:pt x="454" y="249"/>
                  </a:lnTo>
                  <a:lnTo>
                    <a:pt x="467" y="313"/>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45" name="Freeform 73">
              <a:extLst>
                <a:ext uri="{FF2B5EF4-FFF2-40B4-BE49-F238E27FC236}">
                  <a16:creationId xmlns:a16="http://schemas.microsoft.com/office/drawing/2014/main" id="{F71ECD85-B17D-4919-A0A5-D1C9426300DD}"/>
                </a:ext>
              </a:extLst>
            </p:cNvPr>
            <p:cNvSpPr>
              <a:spLocks/>
            </p:cNvSpPr>
            <p:nvPr/>
          </p:nvSpPr>
          <p:spPr bwMode="auto">
            <a:xfrm>
              <a:off x="2660" y="2378"/>
              <a:ext cx="198" cy="69"/>
            </a:xfrm>
            <a:custGeom>
              <a:avLst/>
              <a:gdLst>
                <a:gd name="T0" fmla="*/ 395 w 395"/>
                <a:gd name="T1" fmla="*/ 97 h 138"/>
                <a:gd name="T2" fmla="*/ 345 w 395"/>
                <a:gd name="T3" fmla="*/ 124 h 138"/>
                <a:gd name="T4" fmla="*/ 296 w 395"/>
                <a:gd name="T5" fmla="*/ 138 h 138"/>
                <a:gd name="T6" fmla="*/ 248 w 395"/>
                <a:gd name="T7" fmla="*/ 136 h 138"/>
                <a:gd name="T8" fmla="*/ 201 w 395"/>
                <a:gd name="T9" fmla="*/ 128 h 138"/>
                <a:gd name="T10" fmla="*/ 151 w 395"/>
                <a:gd name="T11" fmla="*/ 111 h 138"/>
                <a:gd name="T12" fmla="*/ 102 w 395"/>
                <a:gd name="T13" fmla="*/ 95 h 138"/>
                <a:gd name="T14" fmla="*/ 50 w 395"/>
                <a:gd name="T15" fmla="*/ 80 h 138"/>
                <a:gd name="T16" fmla="*/ 0 w 395"/>
                <a:gd name="T17" fmla="*/ 72 h 138"/>
                <a:gd name="T18" fmla="*/ 48 w 395"/>
                <a:gd name="T19" fmla="*/ 0 h 138"/>
                <a:gd name="T20" fmla="*/ 395 w 395"/>
                <a:gd name="T21" fmla="*/ 9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5" h="138">
                  <a:moveTo>
                    <a:pt x="395" y="97"/>
                  </a:moveTo>
                  <a:lnTo>
                    <a:pt x="345" y="124"/>
                  </a:lnTo>
                  <a:lnTo>
                    <a:pt x="296" y="138"/>
                  </a:lnTo>
                  <a:lnTo>
                    <a:pt x="248" y="136"/>
                  </a:lnTo>
                  <a:lnTo>
                    <a:pt x="201" y="128"/>
                  </a:lnTo>
                  <a:lnTo>
                    <a:pt x="151" y="111"/>
                  </a:lnTo>
                  <a:lnTo>
                    <a:pt x="102" y="95"/>
                  </a:lnTo>
                  <a:lnTo>
                    <a:pt x="50" y="80"/>
                  </a:lnTo>
                  <a:lnTo>
                    <a:pt x="0" y="72"/>
                  </a:lnTo>
                  <a:lnTo>
                    <a:pt x="48" y="0"/>
                  </a:lnTo>
                  <a:lnTo>
                    <a:pt x="395" y="9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46" name="Freeform 74">
              <a:extLst>
                <a:ext uri="{FF2B5EF4-FFF2-40B4-BE49-F238E27FC236}">
                  <a16:creationId xmlns:a16="http://schemas.microsoft.com/office/drawing/2014/main" id="{B6539DE0-BEA9-40E1-8861-B2D97B4961D3}"/>
                </a:ext>
              </a:extLst>
            </p:cNvPr>
            <p:cNvSpPr>
              <a:spLocks/>
            </p:cNvSpPr>
            <p:nvPr/>
          </p:nvSpPr>
          <p:spPr bwMode="auto">
            <a:xfrm>
              <a:off x="2664" y="2456"/>
              <a:ext cx="141" cy="53"/>
            </a:xfrm>
            <a:custGeom>
              <a:avLst/>
              <a:gdLst>
                <a:gd name="T0" fmla="*/ 282 w 282"/>
                <a:gd name="T1" fmla="*/ 60 h 107"/>
                <a:gd name="T2" fmla="*/ 258 w 282"/>
                <a:gd name="T3" fmla="*/ 80 h 107"/>
                <a:gd name="T4" fmla="*/ 220 w 282"/>
                <a:gd name="T5" fmla="*/ 95 h 107"/>
                <a:gd name="T6" fmla="*/ 167 w 282"/>
                <a:gd name="T7" fmla="*/ 103 h 107"/>
                <a:gd name="T8" fmla="*/ 115 w 282"/>
                <a:gd name="T9" fmla="*/ 107 h 107"/>
                <a:gd name="T10" fmla="*/ 62 w 282"/>
                <a:gd name="T11" fmla="*/ 97 h 107"/>
                <a:gd name="T12" fmla="*/ 24 w 282"/>
                <a:gd name="T13" fmla="*/ 78 h 107"/>
                <a:gd name="T14" fmla="*/ 0 w 282"/>
                <a:gd name="T15" fmla="*/ 45 h 107"/>
                <a:gd name="T16" fmla="*/ 4 w 282"/>
                <a:gd name="T17" fmla="*/ 0 h 107"/>
                <a:gd name="T18" fmla="*/ 282 w 282"/>
                <a:gd name="T19" fmla="*/ 6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2" h="107">
                  <a:moveTo>
                    <a:pt x="282" y="60"/>
                  </a:moveTo>
                  <a:lnTo>
                    <a:pt x="258" y="80"/>
                  </a:lnTo>
                  <a:lnTo>
                    <a:pt x="220" y="95"/>
                  </a:lnTo>
                  <a:lnTo>
                    <a:pt x="167" y="103"/>
                  </a:lnTo>
                  <a:lnTo>
                    <a:pt x="115" y="107"/>
                  </a:lnTo>
                  <a:lnTo>
                    <a:pt x="62" y="97"/>
                  </a:lnTo>
                  <a:lnTo>
                    <a:pt x="24" y="78"/>
                  </a:lnTo>
                  <a:lnTo>
                    <a:pt x="0" y="45"/>
                  </a:lnTo>
                  <a:lnTo>
                    <a:pt x="4" y="0"/>
                  </a:lnTo>
                  <a:lnTo>
                    <a:pt x="282"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47" name="Freeform 75">
              <a:extLst>
                <a:ext uri="{FF2B5EF4-FFF2-40B4-BE49-F238E27FC236}">
                  <a16:creationId xmlns:a16="http://schemas.microsoft.com/office/drawing/2014/main" id="{D247DB13-C611-45AB-AE22-F1549AE1D852}"/>
                </a:ext>
              </a:extLst>
            </p:cNvPr>
            <p:cNvSpPr>
              <a:spLocks/>
            </p:cNvSpPr>
            <p:nvPr/>
          </p:nvSpPr>
          <p:spPr bwMode="auto">
            <a:xfrm>
              <a:off x="2669" y="2540"/>
              <a:ext cx="82" cy="49"/>
            </a:xfrm>
            <a:custGeom>
              <a:avLst/>
              <a:gdLst>
                <a:gd name="T0" fmla="*/ 163 w 163"/>
                <a:gd name="T1" fmla="*/ 12 h 99"/>
                <a:gd name="T2" fmla="*/ 151 w 163"/>
                <a:gd name="T3" fmla="*/ 46 h 99"/>
                <a:gd name="T4" fmla="*/ 128 w 163"/>
                <a:gd name="T5" fmla="*/ 76 h 99"/>
                <a:gd name="T6" fmla="*/ 93 w 163"/>
                <a:gd name="T7" fmla="*/ 91 h 99"/>
                <a:gd name="T8" fmla="*/ 58 w 163"/>
                <a:gd name="T9" fmla="*/ 99 h 99"/>
                <a:gd name="T10" fmla="*/ 25 w 163"/>
                <a:gd name="T11" fmla="*/ 93 h 99"/>
                <a:gd name="T12" fmla="*/ 4 w 163"/>
                <a:gd name="T13" fmla="*/ 76 h 99"/>
                <a:gd name="T14" fmla="*/ 0 w 163"/>
                <a:gd name="T15" fmla="*/ 45 h 99"/>
                <a:gd name="T16" fmla="*/ 20 w 163"/>
                <a:gd name="T17" fmla="*/ 0 h 99"/>
                <a:gd name="T18" fmla="*/ 163 w 163"/>
                <a:gd name="T19" fmla="*/ 12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 h="99">
                  <a:moveTo>
                    <a:pt x="163" y="12"/>
                  </a:moveTo>
                  <a:lnTo>
                    <a:pt x="151" y="46"/>
                  </a:lnTo>
                  <a:lnTo>
                    <a:pt x="128" y="76"/>
                  </a:lnTo>
                  <a:lnTo>
                    <a:pt x="93" y="91"/>
                  </a:lnTo>
                  <a:lnTo>
                    <a:pt x="58" y="99"/>
                  </a:lnTo>
                  <a:lnTo>
                    <a:pt x="25" y="93"/>
                  </a:lnTo>
                  <a:lnTo>
                    <a:pt x="4" y="76"/>
                  </a:lnTo>
                  <a:lnTo>
                    <a:pt x="0" y="45"/>
                  </a:lnTo>
                  <a:lnTo>
                    <a:pt x="20" y="0"/>
                  </a:lnTo>
                  <a:lnTo>
                    <a:pt x="163" y="12"/>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48" name="Freeform 76">
              <a:extLst>
                <a:ext uri="{FF2B5EF4-FFF2-40B4-BE49-F238E27FC236}">
                  <a16:creationId xmlns:a16="http://schemas.microsoft.com/office/drawing/2014/main" id="{65066135-AB4A-4F36-9B1D-E2EC610AF9C5}"/>
                </a:ext>
              </a:extLst>
            </p:cNvPr>
            <p:cNvSpPr>
              <a:spLocks/>
            </p:cNvSpPr>
            <p:nvPr/>
          </p:nvSpPr>
          <p:spPr bwMode="auto">
            <a:xfrm>
              <a:off x="2751" y="2547"/>
              <a:ext cx="113" cy="113"/>
            </a:xfrm>
            <a:custGeom>
              <a:avLst/>
              <a:gdLst>
                <a:gd name="T0" fmla="*/ 227 w 227"/>
                <a:gd name="T1" fmla="*/ 9 h 226"/>
                <a:gd name="T2" fmla="*/ 208 w 227"/>
                <a:gd name="T3" fmla="*/ 36 h 226"/>
                <a:gd name="T4" fmla="*/ 190 w 227"/>
                <a:gd name="T5" fmla="*/ 65 h 226"/>
                <a:gd name="T6" fmla="*/ 171 w 227"/>
                <a:gd name="T7" fmla="*/ 95 h 226"/>
                <a:gd name="T8" fmla="*/ 151 w 227"/>
                <a:gd name="T9" fmla="*/ 126 h 226"/>
                <a:gd name="T10" fmla="*/ 130 w 227"/>
                <a:gd name="T11" fmla="*/ 153 h 226"/>
                <a:gd name="T12" fmla="*/ 109 w 227"/>
                <a:gd name="T13" fmla="*/ 182 h 226"/>
                <a:gd name="T14" fmla="*/ 83 w 227"/>
                <a:gd name="T15" fmla="*/ 203 h 226"/>
                <a:gd name="T16" fmla="*/ 60 w 227"/>
                <a:gd name="T17" fmla="*/ 226 h 226"/>
                <a:gd name="T18" fmla="*/ 0 w 227"/>
                <a:gd name="T19" fmla="*/ 178 h 226"/>
                <a:gd name="T20" fmla="*/ 25 w 227"/>
                <a:gd name="T21" fmla="*/ 151 h 226"/>
                <a:gd name="T22" fmla="*/ 50 w 227"/>
                <a:gd name="T23" fmla="*/ 118 h 226"/>
                <a:gd name="T24" fmla="*/ 76 w 227"/>
                <a:gd name="T25" fmla="*/ 83 h 226"/>
                <a:gd name="T26" fmla="*/ 105 w 227"/>
                <a:gd name="T27" fmla="*/ 52 h 226"/>
                <a:gd name="T28" fmla="*/ 130 w 227"/>
                <a:gd name="T29" fmla="*/ 25 h 226"/>
                <a:gd name="T30" fmla="*/ 159 w 227"/>
                <a:gd name="T31" fmla="*/ 7 h 226"/>
                <a:gd name="T32" fmla="*/ 190 w 227"/>
                <a:gd name="T33" fmla="*/ 0 h 226"/>
                <a:gd name="T34" fmla="*/ 227 w 227"/>
                <a:gd name="T35" fmla="*/ 9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7" h="226">
                  <a:moveTo>
                    <a:pt x="227" y="9"/>
                  </a:moveTo>
                  <a:lnTo>
                    <a:pt x="208" y="36"/>
                  </a:lnTo>
                  <a:lnTo>
                    <a:pt x="190" y="65"/>
                  </a:lnTo>
                  <a:lnTo>
                    <a:pt x="171" y="95"/>
                  </a:lnTo>
                  <a:lnTo>
                    <a:pt x="151" y="126"/>
                  </a:lnTo>
                  <a:lnTo>
                    <a:pt x="130" y="153"/>
                  </a:lnTo>
                  <a:lnTo>
                    <a:pt x="109" y="182"/>
                  </a:lnTo>
                  <a:lnTo>
                    <a:pt x="83" y="203"/>
                  </a:lnTo>
                  <a:lnTo>
                    <a:pt x="60" y="226"/>
                  </a:lnTo>
                  <a:lnTo>
                    <a:pt x="0" y="178"/>
                  </a:lnTo>
                  <a:lnTo>
                    <a:pt x="25" y="151"/>
                  </a:lnTo>
                  <a:lnTo>
                    <a:pt x="50" y="118"/>
                  </a:lnTo>
                  <a:lnTo>
                    <a:pt x="76" y="83"/>
                  </a:lnTo>
                  <a:lnTo>
                    <a:pt x="105" y="52"/>
                  </a:lnTo>
                  <a:lnTo>
                    <a:pt x="130" y="25"/>
                  </a:lnTo>
                  <a:lnTo>
                    <a:pt x="159" y="7"/>
                  </a:lnTo>
                  <a:lnTo>
                    <a:pt x="190" y="0"/>
                  </a:lnTo>
                  <a:lnTo>
                    <a:pt x="227" y="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49" name="Freeform 77">
              <a:extLst>
                <a:ext uri="{FF2B5EF4-FFF2-40B4-BE49-F238E27FC236}">
                  <a16:creationId xmlns:a16="http://schemas.microsoft.com/office/drawing/2014/main" id="{A0ADD387-2221-4765-B8C0-E6AC724BF16D}"/>
                </a:ext>
              </a:extLst>
            </p:cNvPr>
            <p:cNvSpPr>
              <a:spLocks/>
            </p:cNvSpPr>
            <p:nvPr/>
          </p:nvSpPr>
          <p:spPr bwMode="auto">
            <a:xfrm>
              <a:off x="2805" y="2576"/>
              <a:ext cx="113" cy="117"/>
            </a:xfrm>
            <a:custGeom>
              <a:avLst/>
              <a:gdLst>
                <a:gd name="T0" fmla="*/ 227 w 227"/>
                <a:gd name="T1" fmla="*/ 0 h 234"/>
                <a:gd name="T2" fmla="*/ 199 w 227"/>
                <a:gd name="T3" fmla="*/ 33 h 234"/>
                <a:gd name="T4" fmla="*/ 180 w 227"/>
                <a:gd name="T5" fmla="*/ 75 h 234"/>
                <a:gd name="T6" fmla="*/ 159 w 227"/>
                <a:gd name="T7" fmla="*/ 118 h 234"/>
                <a:gd name="T8" fmla="*/ 139 w 227"/>
                <a:gd name="T9" fmla="*/ 163 h 234"/>
                <a:gd name="T10" fmla="*/ 114 w 227"/>
                <a:gd name="T11" fmla="*/ 197 h 234"/>
                <a:gd name="T12" fmla="*/ 85 w 227"/>
                <a:gd name="T13" fmla="*/ 223 h 234"/>
                <a:gd name="T14" fmla="*/ 46 w 227"/>
                <a:gd name="T15" fmla="*/ 234 h 234"/>
                <a:gd name="T16" fmla="*/ 0 w 227"/>
                <a:gd name="T17" fmla="*/ 228 h 234"/>
                <a:gd name="T18" fmla="*/ 31 w 227"/>
                <a:gd name="T19" fmla="*/ 196 h 234"/>
                <a:gd name="T20" fmla="*/ 56 w 227"/>
                <a:gd name="T21" fmla="*/ 163 h 234"/>
                <a:gd name="T22" fmla="*/ 79 w 227"/>
                <a:gd name="T23" fmla="*/ 126 h 234"/>
                <a:gd name="T24" fmla="*/ 102 w 227"/>
                <a:gd name="T25" fmla="*/ 91 h 234"/>
                <a:gd name="T26" fmla="*/ 126 w 227"/>
                <a:gd name="T27" fmla="*/ 56 h 234"/>
                <a:gd name="T28" fmla="*/ 153 w 227"/>
                <a:gd name="T29" fmla="*/ 29 h 234"/>
                <a:gd name="T30" fmla="*/ 184 w 227"/>
                <a:gd name="T31" fmla="*/ 7 h 234"/>
                <a:gd name="T32" fmla="*/ 227 w 227"/>
                <a:gd name="T33"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7" h="234">
                  <a:moveTo>
                    <a:pt x="227" y="0"/>
                  </a:moveTo>
                  <a:lnTo>
                    <a:pt x="199" y="33"/>
                  </a:lnTo>
                  <a:lnTo>
                    <a:pt x="180" y="75"/>
                  </a:lnTo>
                  <a:lnTo>
                    <a:pt x="159" y="118"/>
                  </a:lnTo>
                  <a:lnTo>
                    <a:pt x="139" y="163"/>
                  </a:lnTo>
                  <a:lnTo>
                    <a:pt x="114" y="197"/>
                  </a:lnTo>
                  <a:lnTo>
                    <a:pt x="85" y="223"/>
                  </a:lnTo>
                  <a:lnTo>
                    <a:pt x="46" y="234"/>
                  </a:lnTo>
                  <a:lnTo>
                    <a:pt x="0" y="228"/>
                  </a:lnTo>
                  <a:lnTo>
                    <a:pt x="31" y="196"/>
                  </a:lnTo>
                  <a:lnTo>
                    <a:pt x="56" y="163"/>
                  </a:lnTo>
                  <a:lnTo>
                    <a:pt x="79" y="126"/>
                  </a:lnTo>
                  <a:lnTo>
                    <a:pt x="102" y="91"/>
                  </a:lnTo>
                  <a:lnTo>
                    <a:pt x="126" y="56"/>
                  </a:lnTo>
                  <a:lnTo>
                    <a:pt x="153" y="29"/>
                  </a:lnTo>
                  <a:lnTo>
                    <a:pt x="184" y="7"/>
                  </a:lnTo>
                  <a:lnTo>
                    <a:pt x="227" y="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50" name="Freeform 78">
              <a:extLst>
                <a:ext uri="{FF2B5EF4-FFF2-40B4-BE49-F238E27FC236}">
                  <a16:creationId xmlns:a16="http://schemas.microsoft.com/office/drawing/2014/main" id="{7DE289C0-F606-4CF3-8447-A8BDC8A3A00A}"/>
                </a:ext>
              </a:extLst>
            </p:cNvPr>
            <p:cNvSpPr>
              <a:spLocks/>
            </p:cNvSpPr>
            <p:nvPr/>
          </p:nvSpPr>
          <p:spPr bwMode="auto">
            <a:xfrm>
              <a:off x="2888" y="2600"/>
              <a:ext cx="85" cy="90"/>
            </a:xfrm>
            <a:custGeom>
              <a:avLst/>
              <a:gdLst>
                <a:gd name="T0" fmla="*/ 0 w 169"/>
                <a:gd name="T1" fmla="*/ 180 h 180"/>
                <a:gd name="T2" fmla="*/ 18 w 169"/>
                <a:gd name="T3" fmla="*/ 153 h 180"/>
                <a:gd name="T4" fmla="*/ 35 w 169"/>
                <a:gd name="T5" fmla="*/ 126 h 180"/>
                <a:gd name="T6" fmla="*/ 55 w 169"/>
                <a:gd name="T7" fmla="*/ 99 h 180"/>
                <a:gd name="T8" fmla="*/ 76 w 169"/>
                <a:gd name="T9" fmla="*/ 72 h 180"/>
                <a:gd name="T10" fmla="*/ 95 w 169"/>
                <a:gd name="T11" fmla="*/ 45 h 180"/>
                <a:gd name="T12" fmla="*/ 119 w 169"/>
                <a:gd name="T13" fmla="*/ 23 h 180"/>
                <a:gd name="T14" fmla="*/ 142 w 169"/>
                <a:gd name="T15" fmla="*/ 8 h 180"/>
                <a:gd name="T16" fmla="*/ 169 w 169"/>
                <a:gd name="T17" fmla="*/ 0 h 180"/>
                <a:gd name="T18" fmla="*/ 144 w 169"/>
                <a:gd name="T19" fmla="*/ 16 h 180"/>
                <a:gd name="T20" fmla="*/ 128 w 169"/>
                <a:gd name="T21" fmla="*/ 43 h 180"/>
                <a:gd name="T22" fmla="*/ 115 w 169"/>
                <a:gd name="T23" fmla="*/ 74 h 180"/>
                <a:gd name="T24" fmla="*/ 101 w 169"/>
                <a:gd name="T25" fmla="*/ 107 h 180"/>
                <a:gd name="T26" fmla="*/ 86 w 169"/>
                <a:gd name="T27" fmla="*/ 136 h 180"/>
                <a:gd name="T28" fmla="*/ 66 w 169"/>
                <a:gd name="T29" fmla="*/ 161 h 180"/>
                <a:gd name="T30" fmla="*/ 37 w 169"/>
                <a:gd name="T31" fmla="*/ 177 h 180"/>
                <a:gd name="T32" fmla="*/ 0 w 169"/>
                <a:gd name="T33"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9" h="180">
                  <a:moveTo>
                    <a:pt x="0" y="180"/>
                  </a:moveTo>
                  <a:lnTo>
                    <a:pt x="18" y="153"/>
                  </a:lnTo>
                  <a:lnTo>
                    <a:pt x="35" y="126"/>
                  </a:lnTo>
                  <a:lnTo>
                    <a:pt x="55" y="99"/>
                  </a:lnTo>
                  <a:lnTo>
                    <a:pt x="76" y="72"/>
                  </a:lnTo>
                  <a:lnTo>
                    <a:pt x="95" y="45"/>
                  </a:lnTo>
                  <a:lnTo>
                    <a:pt x="119" y="23"/>
                  </a:lnTo>
                  <a:lnTo>
                    <a:pt x="142" y="8"/>
                  </a:lnTo>
                  <a:lnTo>
                    <a:pt x="169" y="0"/>
                  </a:lnTo>
                  <a:lnTo>
                    <a:pt x="144" y="16"/>
                  </a:lnTo>
                  <a:lnTo>
                    <a:pt x="128" y="43"/>
                  </a:lnTo>
                  <a:lnTo>
                    <a:pt x="115" y="74"/>
                  </a:lnTo>
                  <a:lnTo>
                    <a:pt x="101" y="107"/>
                  </a:lnTo>
                  <a:lnTo>
                    <a:pt x="86" y="136"/>
                  </a:lnTo>
                  <a:lnTo>
                    <a:pt x="66" y="161"/>
                  </a:lnTo>
                  <a:lnTo>
                    <a:pt x="37" y="177"/>
                  </a:lnTo>
                  <a:lnTo>
                    <a:pt x="0" y="18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51" name="Freeform 79">
              <a:extLst>
                <a:ext uri="{FF2B5EF4-FFF2-40B4-BE49-F238E27FC236}">
                  <a16:creationId xmlns:a16="http://schemas.microsoft.com/office/drawing/2014/main" id="{961BD74A-9337-4AF1-AEE5-ABECF5E1E6FA}"/>
                </a:ext>
              </a:extLst>
            </p:cNvPr>
            <p:cNvSpPr>
              <a:spLocks/>
            </p:cNvSpPr>
            <p:nvPr/>
          </p:nvSpPr>
          <p:spPr bwMode="auto">
            <a:xfrm>
              <a:off x="3019" y="2614"/>
              <a:ext cx="61" cy="64"/>
            </a:xfrm>
            <a:custGeom>
              <a:avLst/>
              <a:gdLst>
                <a:gd name="T0" fmla="*/ 122 w 122"/>
                <a:gd name="T1" fmla="*/ 57 h 128"/>
                <a:gd name="T2" fmla="*/ 122 w 122"/>
                <a:gd name="T3" fmla="*/ 74 h 128"/>
                <a:gd name="T4" fmla="*/ 117 w 122"/>
                <a:gd name="T5" fmla="*/ 88 h 128"/>
                <a:gd name="T6" fmla="*/ 105 w 122"/>
                <a:gd name="T7" fmla="*/ 93 h 128"/>
                <a:gd name="T8" fmla="*/ 93 w 122"/>
                <a:gd name="T9" fmla="*/ 101 h 128"/>
                <a:gd name="T10" fmla="*/ 78 w 122"/>
                <a:gd name="T11" fmla="*/ 103 h 128"/>
                <a:gd name="T12" fmla="*/ 62 w 122"/>
                <a:gd name="T13" fmla="*/ 109 h 128"/>
                <a:gd name="T14" fmla="*/ 49 w 122"/>
                <a:gd name="T15" fmla="*/ 115 h 128"/>
                <a:gd name="T16" fmla="*/ 39 w 122"/>
                <a:gd name="T17" fmla="*/ 128 h 128"/>
                <a:gd name="T18" fmla="*/ 2 w 122"/>
                <a:gd name="T19" fmla="*/ 128 h 128"/>
                <a:gd name="T20" fmla="*/ 0 w 122"/>
                <a:gd name="T21" fmla="*/ 97 h 128"/>
                <a:gd name="T22" fmla="*/ 10 w 122"/>
                <a:gd name="T23" fmla="*/ 66 h 128"/>
                <a:gd name="T24" fmla="*/ 24 w 122"/>
                <a:gd name="T25" fmla="*/ 37 h 128"/>
                <a:gd name="T26" fmla="*/ 43 w 122"/>
                <a:gd name="T27" fmla="*/ 16 h 128"/>
                <a:gd name="T28" fmla="*/ 62 w 122"/>
                <a:gd name="T29" fmla="*/ 0 h 128"/>
                <a:gd name="T30" fmla="*/ 86 w 122"/>
                <a:gd name="T31" fmla="*/ 0 h 128"/>
                <a:gd name="T32" fmla="*/ 105 w 122"/>
                <a:gd name="T33" fmla="*/ 18 h 128"/>
                <a:gd name="T34" fmla="*/ 122 w 122"/>
                <a:gd name="T35" fmla="*/ 5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28">
                  <a:moveTo>
                    <a:pt x="122" y="57"/>
                  </a:moveTo>
                  <a:lnTo>
                    <a:pt x="122" y="74"/>
                  </a:lnTo>
                  <a:lnTo>
                    <a:pt x="117" y="88"/>
                  </a:lnTo>
                  <a:lnTo>
                    <a:pt x="105" y="93"/>
                  </a:lnTo>
                  <a:lnTo>
                    <a:pt x="93" y="101"/>
                  </a:lnTo>
                  <a:lnTo>
                    <a:pt x="78" y="103"/>
                  </a:lnTo>
                  <a:lnTo>
                    <a:pt x="62" y="109"/>
                  </a:lnTo>
                  <a:lnTo>
                    <a:pt x="49" y="115"/>
                  </a:lnTo>
                  <a:lnTo>
                    <a:pt x="39" y="128"/>
                  </a:lnTo>
                  <a:lnTo>
                    <a:pt x="2" y="128"/>
                  </a:lnTo>
                  <a:lnTo>
                    <a:pt x="0" y="97"/>
                  </a:lnTo>
                  <a:lnTo>
                    <a:pt x="10" y="66"/>
                  </a:lnTo>
                  <a:lnTo>
                    <a:pt x="24" y="37"/>
                  </a:lnTo>
                  <a:lnTo>
                    <a:pt x="43" y="16"/>
                  </a:lnTo>
                  <a:lnTo>
                    <a:pt x="62" y="0"/>
                  </a:lnTo>
                  <a:lnTo>
                    <a:pt x="86" y="0"/>
                  </a:lnTo>
                  <a:lnTo>
                    <a:pt x="105" y="18"/>
                  </a:lnTo>
                  <a:lnTo>
                    <a:pt x="122" y="5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52" name="Freeform 80">
              <a:extLst>
                <a:ext uri="{FF2B5EF4-FFF2-40B4-BE49-F238E27FC236}">
                  <a16:creationId xmlns:a16="http://schemas.microsoft.com/office/drawing/2014/main" id="{4637D200-E356-4EE7-A7AA-53AF804E067F}"/>
                </a:ext>
              </a:extLst>
            </p:cNvPr>
            <p:cNvSpPr>
              <a:spLocks/>
            </p:cNvSpPr>
            <p:nvPr/>
          </p:nvSpPr>
          <p:spPr bwMode="auto">
            <a:xfrm>
              <a:off x="3099" y="2576"/>
              <a:ext cx="45" cy="60"/>
            </a:xfrm>
            <a:custGeom>
              <a:avLst/>
              <a:gdLst>
                <a:gd name="T0" fmla="*/ 84 w 91"/>
                <a:gd name="T1" fmla="*/ 97 h 120"/>
                <a:gd name="T2" fmla="*/ 68 w 91"/>
                <a:gd name="T3" fmla="*/ 91 h 120"/>
                <a:gd name="T4" fmla="*/ 58 w 91"/>
                <a:gd name="T5" fmla="*/ 99 h 120"/>
                <a:gd name="T6" fmla="*/ 49 w 91"/>
                <a:gd name="T7" fmla="*/ 108 h 120"/>
                <a:gd name="T8" fmla="*/ 35 w 91"/>
                <a:gd name="T9" fmla="*/ 120 h 120"/>
                <a:gd name="T10" fmla="*/ 25 w 91"/>
                <a:gd name="T11" fmla="*/ 108 h 120"/>
                <a:gd name="T12" fmla="*/ 18 w 91"/>
                <a:gd name="T13" fmla="*/ 99 h 120"/>
                <a:gd name="T14" fmla="*/ 12 w 91"/>
                <a:gd name="T15" fmla="*/ 87 h 120"/>
                <a:gd name="T16" fmla="*/ 8 w 91"/>
                <a:gd name="T17" fmla="*/ 75 h 120"/>
                <a:gd name="T18" fmla="*/ 2 w 91"/>
                <a:gd name="T19" fmla="*/ 62 h 120"/>
                <a:gd name="T20" fmla="*/ 0 w 91"/>
                <a:gd name="T21" fmla="*/ 50 h 120"/>
                <a:gd name="T22" fmla="*/ 0 w 91"/>
                <a:gd name="T23" fmla="*/ 37 h 120"/>
                <a:gd name="T24" fmla="*/ 0 w 91"/>
                <a:gd name="T25" fmla="*/ 25 h 120"/>
                <a:gd name="T26" fmla="*/ 84 w 91"/>
                <a:gd name="T27" fmla="*/ 0 h 120"/>
                <a:gd name="T28" fmla="*/ 86 w 91"/>
                <a:gd name="T29" fmla="*/ 11 h 120"/>
                <a:gd name="T30" fmla="*/ 89 w 91"/>
                <a:gd name="T31" fmla="*/ 23 h 120"/>
                <a:gd name="T32" fmla="*/ 89 w 91"/>
                <a:gd name="T33" fmla="*/ 35 h 120"/>
                <a:gd name="T34" fmla="*/ 91 w 91"/>
                <a:gd name="T35" fmla="*/ 48 h 120"/>
                <a:gd name="T36" fmla="*/ 89 w 91"/>
                <a:gd name="T37" fmla="*/ 58 h 120"/>
                <a:gd name="T38" fmla="*/ 89 w 91"/>
                <a:gd name="T39" fmla="*/ 69 h 120"/>
                <a:gd name="T40" fmla="*/ 86 w 91"/>
                <a:gd name="T41" fmla="*/ 81 h 120"/>
                <a:gd name="T42" fmla="*/ 84 w 91"/>
                <a:gd name="T43" fmla="*/ 97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20">
                  <a:moveTo>
                    <a:pt x="84" y="97"/>
                  </a:moveTo>
                  <a:lnTo>
                    <a:pt x="68" y="91"/>
                  </a:lnTo>
                  <a:lnTo>
                    <a:pt x="58" y="99"/>
                  </a:lnTo>
                  <a:lnTo>
                    <a:pt x="49" y="108"/>
                  </a:lnTo>
                  <a:lnTo>
                    <a:pt x="35" y="120"/>
                  </a:lnTo>
                  <a:lnTo>
                    <a:pt x="25" y="108"/>
                  </a:lnTo>
                  <a:lnTo>
                    <a:pt x="18" y="99"/>
                  </a:lnTo>
                  <a:lnTo>
                    <a:pt x="12" y="87"/>
                  </a:lnTo>
                  <a:lnTo>
                    <a:pt x="8" y="75"/>
                  </a:lnTo>
                  <a:lnTo>
                    <a:pt x="2" y="62"/>
                  </a:lnTo>
                  <a:lnTo>
                    <a:pt x="0" y="50"/>
                  </a:lnTo>
                  <a:lnTo>
                    <a:pt x="0" y="37"/>
                  </a:lnTo>
                  <a:lnTo>
                    <a:pt x="0" y="25"/>
                  </a:lnTo>
                  <a:lnTo>
                    <a:pt x="84" y="0"/>
                  </a:lnTo>
                  <a:lnTo>
                    <a:pt x="86" y="11"/>
                  </a:lnTo>
                  <a:lnTo>
                    <a:pt x="89" y="23"/>
                  </a:lnTo>
                  <a:lnTo>
                    <a:pt x="89" y="35"/>
                  </a:lnTo>
                  <a:lnTo>
                    <a:pt x="91" y="48"/>
                  </a:lnTo>
                  <a:lnTo>
                    <a:pt x="89" y="58"/>
                  </a:lnTo>
                  <a:lnTo>
                    <a:pt x="89" y="69"/>
                  </a:lnTo>
                  <a:lnTo>
                    <a:pt x="86" y="81"/>
                  </a:lnTo>
                  <a:lnTo>
                    <a:pt x="84" y="9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53" name="Freeform 81">
              <a:extLst>
                <a:ext uri="{FF2B5EF4-FFF2-40B4-BE49-F238E27FC236}">
                  <a16:creationId xmlns:a16="http://schemas.microsoft.com/office/drawing/2014/main" id="{9CA2E900-ABDF-4576-AFB3-84C3A6859C79}"/>
                </a:ext>
              </a:extLst>
            </p:cNvPr>
            <p:cNvSpPr>
              <a:spLocks/>
            </p:cNvSpPr>
            <p:nvPr/>
          </p:nvSpPr>
          <p:spPr bwMode="auto">
            <a:xfrm>
              <a:off x="2085" y="2336"/>
              <a:ext cx="677" cy="560"/>
            </a:xfrm>
            <a:custGeom>
              <a:avLst/>
              <a:gdLst>
                <a:gd name="T0" fmla="*/ 238 w 1353"/>
                <a:gd name="T1" fmla="*/ 120 h 1118"/>
                <a:gd name="T2" fmla="*/ 201 w 1353"/>
                <a:gd name="T3" fmla="*/ 178 h 1118"/>
                <a:gd name="T4" fmla="*/ 170 w 1353"/>
                <a:gd name="T5" fmla="*/ 236 h 1118"/>
                <a:gd name="T6" fmla="*/ 141 w 1353"/>
                <a:gd name="T7" fmla="*/ 296 h 1118"/>
                <a:gd name="T8" fmla="*/ 114 w 1353"/>
                <a:gd name="T9" fmla="*/ 360 h 1118"/>
                <a:gd name="T10" fmla="*/ 85 w 1353"/>
                <a:gd name="T11" fmla="*/ 421 h 1118"/>
                <a:gd name="T12" fmla="*/ 58 w 1353"/>
                <a:gd name="T13" fmla="*/ 485 h 1118"/>
                <a:gd name="T14" fmla="*/ 29 w 1353"/>
                <a:gd name="T15" fmla="*/ 547 h 1118"/>
                <a:gd name="T16" fmla="*/ 0 w 1353"/>
                <a:gd name="T17" fmla="*/ 611 h 1118"/>
                <a:gd name="T18" fmla="*/ 13 w 1353"/>
                <a:gd name="T19" fmla="*/ 676 h 1118"/>
                <a:gd name="T20" fmla="*/ 38 w 1353"/>
                <a:gd name="T21" fmla="*/ 737 h 1118"/>
                <a:gd name="T22" fmla="*/ 69 w 1353"/>
                <a:gd name="T23" fmla="*/ 793 h 1118"/>
                <a:gd name="T24" fmla="*/ 106 w 1353"/>
                <a:gd name="T25" fmla="*/ 847 h 1118"/>
                <a:gd name="T26" fmla="*/ 143 w 1353"/>
                <a:gd name="T27" fmla="*/ 897 h 1118"/>
                <a:gd name="T28" fmla="*/ 182 w 1353"/>
                <a:gd name="T29" fmla="*/ 950 h 1118"/>
                <a:gd name="T30" fmla="*/ 217 w 1353"/>
                <a:gd name="T31" fmla="*/ 1004 h 1118"/>
                <a:gd name="T32" fmla="*/ 250 w 1353"/>
                <a:gd name="T33" fmla="*/ 1066 h 1118"/>
                <a:gd name="T34" fmla="*/ 351 w 1353"/>
                <a:gd name="T35" fmla="*/ 1086 h 1118"/>
                <a:gd name="T36" fmla="*/ 457 w 1353"/>
                <a:gd name="T37" fmla="*/ 1103 h 1118"/>
                <a:gd name="T38" fmla="*/ 566 w 1353"/>
                <a:gd name="T39" fmla="*/ 1115 h 1118"/>
                <a:gd name="T40" fmla="*/ 675 w 1353"/>
                <a:gd name="T41" fmla="*/ 1118 h 1118"/>
                <a:gd name="T42" fmla="*/ 777 w 1353"/>
                <a:gd name="T43" fmla="*/ 1107 h 1118"/>
                <a:gd name="T44" fmla="*/ 878 w 1353"/>
                <a:gd name="T45" fmla="*/ 1084 h 1118"/>
                <a:gd name="T46" fmla="*/ 969 w 1353"/>
                <a:gd name="T47" fmla="*/ 1041 h 1118"/>
                <a:gd name="T48" fmla="*/ 1055 w 1353"/>
                <a:gd name="T49" fmla="*/ 983 h 1118"/>
                <a:gd name="T50" fmla="*/ 1088 w 1353"/>
                <a:gd name="T51" fmla="*/ 946 h 1118"/>
                <a:gd name="T52" fmla="*/ 1123 w 1353"/>
                <a:gd name="T53" fmla="*/ 909 h 1118"/>
                <a:gd name="T54" fmla="*/ 1157 w 1353"/>
                <a:gd name="T55" fmla="*/ 874 h 1118"/>
                <a:gd name="T56" fmla="*/ 1194 w 1353"/>
                <a:gd name="T57" fmla="*/ 841 h 1118"/>
                <a:gd name="T58" fmla="*/ 1229 w 1353"/>
                <a:gd name="T59" fmla="*/ 808 h 1118"/>
                <a:gd name="T60" fmla="*/ 1268 w 1353"/>
                <a:gd name="T61" fmla="*/ 779 h 1118"/>
                <a:gd name="T62" fmla="*/ 1309 w 1353"/>
                <a:gd name="T63" fmla="*/ 752 h 1118"/>
                <a:gd name="T64" fmla="*/ 1353 w 1353"/>
                <a:gd name="T65" fmla="*/ 731 h 1118"/>
                <a:gd name="T66" fmla="*/ 1138 w 1353"/>
                <a:gd name="T67" fmla="*/ 312 h 1118"/>
                <a:gd name="T68" fmla="*/ 1078 w 1353"/>
                <a:gd name="T69" fmla="*/ 281 h 1118"/>
                <a:gd name="T70" fmla="*/ 1020 w 1353"/>
                <a:gd name="T71" fmla="*/ 248 h 1118"/>
                <a:gd name="T72" fmla="*/ 962 w 1353"/>
                <a:gd name="T73" fmla="*/ 211 h 1118"/>
                <a:gd name="T74" fmla="*/ 907 w 1353"/>
                <a:gd name="T75" fmla="*/ 172 h 1118"/>
                <a:gd name="T76" fmla="*/ 849 w 1353"/>
                <a:gd name="T77" fmla="*/ 130 h 1118"/>
                <a:gd name="T78" fmla="*/ 797 w 1353"/>
                <a:gd name="T79" fmla="*/ 87 h 1118"/>
                <a:gd name="T80" fmla="*/ 742 w 1353"/>
                <a:gd name="T81" fmla="*/ 42 h 1118"/>
                <a:gd name="T82" fmla="*/ 694 w 1353"/>
                <a:gd name="T83" fmla="*/ 0 h 1118"/>
                <a:gd name="T84" fmla="*/ 630 w 1353"/>
                <a:gd name="T85" fmla="*/ 2 h 1118"/>
                <a:gd name="T86" fmla="*/ 570 w 1353"/>
                <a:gd name="T87" fmla="*/ 10 h 1118"/>
                <a:gd name="T88" fmla="*/ 510 w 1353"/>
                <a:gd name="T89" fmla="*/ 19 h 1118"/>
                <a:gd name="T90" fmla="*/ 452 w 1353"/>
                <a:gd name="T91" fmla="*/ 37 h 1118"/>
                <a:gd name="T92" fmla="*/ 393 w 1353"/>
                <a:gd name="T93" fmla="*/ 54 h 1118"/>
                <a:gd name="T94" fmla="*/ 341 w 1353"/>
                <a:gd name="T95" fmla="*/ 75 h 1118"/>
                <a:gd name="T96" fmla="*/ 287 w 1353"/>
                <a:gd name="T97" fmla="*/ 97 h 1118"/>
                <a:gd name="T98" fmla="*/ 238 w 1353"/>
                <a:gd name="T99" fmla="*/ 120 h 1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53" h="1118">
                  <a:moveTo>
                    <a:pt x="238" y="120"/>
                  </a:moveTo>
                  <a:lnTo>
                    <a:pt x="201" y="178"/>
                  </a:lnTo>
                  <a:lnTo>
                    <a:pt x="170" y="236"/>
                  </a:lnTo>
                  <a:lnTo>
                    <a:pt x="141" y="296"/>
                  </a:lnTo>
                  <a:lnTo>
                    <a:pt x="114" y="360"/>
                  </a:lnTo>
                  <a:lnTo>
                    <a:pt x="85" y="421"/>
                  </a:lnTo>
                  <a:lnTo>
                    <a:pt x="58" y="485"/>
                  </a:lnTo>
                  <a:lnTo>
                    <a:pt x="29" y="547"/>
                  </a:lnTo>
                  <a:lnTo>
                    <a:pt x="0" y="611"/>
                  </a:lnTo>
                  <a:lnTo>
                    <a:pt x="13" y="676"/>
                  </a:lnTo>
                  <a:lnTo>
                    <a:pt x="38" y="737"/>
                  </a:lnTo>
                  <a:lnTo>
                    <a:pt x="69" y="793"/>
                  </a:lnTo>
                  <a:lnTo>
                    <a:pt x="106" y="847"/>
                  </a:lnTo>
                  <a:lnTo>
                    <a:pt x="143" y="897"/>
                  </a:lnTo>
                  <a:lnTo>
                    <a:pt x="182" y="950"/>
                  </a:lnTo>
                  <a:lnTo>
                    <a:pt x="217" y="1004"/>
                  </a:lnTo>
                  <a:lnTo>
                    <a:pt x="250" y="1066"/>
                  </a:lnTo>
                  <a:lnTo>
                    <a:pt x="351" y="1086"/>
                  </a:lnTo>
                  <a:lnTo>
                    <a:pt x="457" y="1103"/>
                  </a:lnTo>
                  <a:lnTo>
                    <a:pt x="566" y="1115"/>
                  </a:lnTo>
                  <a:lnTo>
                    <a:pt x="675" y="1118"/>
                  </a:lnTo>
                  <a:lnTo>
                    <a:pt x="777" y="1107"/>
                  </a:lnTo>
                  <a:lnTo>
                    <a:pt x="878" y="1084"/>
                  </a:lnTo>
                  <a:lnTo>
                    <a:pt x="969" y="1041"/>
                  </a:lnTo>
                  <a:lnTo>
                    <a:pt x="1055" y="983"/>
                  </a:lnTo>
                  <a:lnTo>
                    <a:pt x="1088" y="946"/>
                  </a:lnTo>
                  <a:lnTo>
                    <a:pt x="1123" y="909"/>
                  </a:lnTo>
                  <a:lnTo>
                    <a:pt x="1157" y="874"/>
                  </a:lnTo>
                  <a:lnTo>
                    <a:pt x="1194" y="841"/>
                  </a:lnTo>
                  <a:lnTo>
                    <a:pt x="1229" y="808"/>
                  </a:lnTo>
                  <a:lnTo>
                    <a:pt x="1268" y="779"/>
                  </a:lnTo>
                  <a:lnTo>
                    <a:pt x="1309" y="752"/>
                  </a:lnTo>
                  <a:lnTo>
                    <a:pt x="1353" y="731"/>
                  </a:lnTo>
                  <a:lnTo>
                    <a:pt x="1138" y="312"/>
                  </a:lnTo>
                  <a:lnTo>
                    <a:pt x="1078" y="281"/>
                  </a:lnTo>
                  <a:lnTo>
                    <a:pt x="1020" y="248"/>
                  </a:lnTo>
                  <a:lnTo>
                    <a:pt x="962" y="211"/>
                  </a:lnTo>
                  <a:lnTo>
                    <a:pt x="907" y="172"/>
                  </a:lnTo>
                  <a:lnTo>
                    <a:pt x="849" y="130"/>
                  </a:lnTo>
                  <a:lnTo>
                    <a:pt x="797" y="87"/>
                  </a:lnTo>
                  <a:lnTo>
                    <a:pt x="742" y="42"/>
                  </a:lnTo>
                  <a:lnTo>
                    <a:pt x="694" y="0"/>
                  </a:lnTo>
                  <a:lnTo>
                    <a:pt x="630" y="2"/>
                  </a:lnTo>
                  <a:lnTo>
                    <a:pt x="570" y="10"/>
                  </a:lnTo>
                  <a:lnTo>
                    <a:pt x="510" y="19"/>
                  </a:lnTo>
                  <a:lnTo>
                    <a:pt x="452" y="37"/>
                  </a:lnTo>
                  <a:lnTo>
                    <a:pt x="393" y="54"/>
                  </a:lnTo>
                  <a:lnTo>
                    <a:pt x="341" y="75"/>
                  </a:lnTo>
                  <a:lnTo>
                    <a:pt x="287" y="97"/>
                  </a:lnTo>
                  <a:lnTo>
                    <a:pt x="238"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54" name="Freeform 82">
              <a:extLst>
                <a:ext uri="{FF2B5EF4-FFF2-40B4-BE49-F238E27FC236}">
                  <a16:creationId xmlns:a16="http://schemas.microsoft.com/office/drawing/2014/main" id="{A12888B7-B1D2-487E-975B-F139AAD56D15}"/>
                </a:ext>
              </a:extLst>
            </p:cNvPr>
            <p:cNvSpPr>
              <a:spLocks/>
            </p:cNvSpPr>
            <p:nvPr/>
          </p:nvSpPr>
          <p:spPr bwMode="auto">
            <a:xfrm>
              <a:off x="2200" y="2384"/>
              <a:ext cx="324" cy="307"/>
            </a:xfrm>
            <a:custGeom>
              <a:avLst/>
              <a:gdLst>
                <a:gd name="T0" fmla="*/ 82 w 648"/>
                <a:gd name="T1" fmla="*/ 97 h 614"/>
                <a:gd name="T2" fmla="*/ 59 w 648"/>
                <a:gd name="T3" fmla="*/ 128 h 614"/>
                <a:gd name="T4" fmla="*/ 37 w 648"/>
                <a:gd name="T5" fmla="*/ 165 h 614"/>
                <a:gd name="T6" fmla="*/ 20 w 648"/>
                <a:gd name="T7" fmla="*/ 205 h 614"/>
                <a:gd name="T8" fmla="*/ 8 w 648"/>
                <a:gd name="T9" fmla="*/ 246 h 614"/>
                <a:gd name="T10" fmla="*/ 0 w 648"/>
                <a:gd name="T11" fmla="*/ 285 h 614"/>
                <a:gd name="T12" fmla="*/ 2 w 648"/>
                <a:gd name="T13" fmla="*/ 324 h 614"/>
                <a:gd name="T14" fmla="*/ 12 w 648"/>
                <a:gd name="T15" fmla="*/ 360 h 614"/>
                <a:gd name="T16" fmla="*/ 35 w 648"/>
                <a:gd name="T17" fmla="*/ 395 h 614"/>
                <a:gd name="T18" fmla="*/ 82 w 648"/>
                <a:gd name="T19" fmla="*/ 417 h 614"/>
                <a:gd name="T20" fmla="*/ 123 w 648"/>
                <a:gd name="T21" fmla="*/ 455 h 614"/>
                <a:gd name="T22" fmla="*/ 158 w 648"/>
                <a:gd name="T23" fmla="*/ 502 h 614"/>
                <a:gd name="T24" fmla="*/ 192 w 648"/>
                <a:gd name="T25" fmla="*/ 548 h 614"/>
                <a:gd name="T26" fmla="*/ 225 w 648"/>
                <a:gd name="T27" fmla="*/ 587 h 614"/>
                <a:gd name="T28" fmla="*/ 266 w 648"/>
                <a:gd name="T29" fmla="*/ 612 h 614"/>
                <a:gd name="T30" fmla="*/ 313 w 648"/>
                <a:gd name="T31" fmla="*/ 614 h 614"/>
                <a:gd name="T32" fmla="*/ 371 w 648"/>
                <a:gd name="T33" fmla="*/ 587 h 614"/>
                <a:gd name="T34" fmla="*/ 408 w 648"/>
                <a:gd name="T35" fmla="*/ 562 h 614"/>
                <a:gd name="T36" fmla="*/ 458 w 648"/>
                <a:gd name="T37" fmla="*/ 543 h 614"/>
                <a:gd name="T38" fmla="*/ 511 w 648"/>
                <a:gd name="T39" fmla="*/ 523 h 614"/>
                <a:gd name="T40" fmla="*/ 565 w 648"/>
                <a:gd name="T41" fmla="*/ 506 h 614"/>
                <a:gd name="T42" fmla="*/ 608 w 648"/>
                <a:gd name="T43" fmla="*/ 479 h 614"/>
                <a:gd name="T44" fmla="*/ 639 w 648"/>
                <a:gd name="T45" fmla="*/ 444 h 614"/>
                <a:gd name="T46" fmla="*/ 648 w 648"/>
                <a:gd name="T47" fmla="*/ 395 h 614"/>
                <a:gd name="T48" fmla="*/ 635 w 648"/>
                <a:gd name="T49" fmla="*/ 335 h 614"/>
                <a:gd name="T50" fmla="*/ 613 w 648"/>
                <a:gd name="T51" fmla="*/ 287 h 614"/>
                <a:gd name="T52" fmla="*/ 600 w 648"/>
                <a:gd name="T53" fmla="*/ 238 h 614"/>
                <a:gd name="T54" fmla="*/ 586 w 648"/>
                <a:gd name="T55" fmla="*/ 188 h 614"/>
                <a:gd name="T56" fmla="*/ 573 w 648"/>
                <a:gd name="T57" fmla="*/ 141 h 614"/>
                <a:gd name="T58" fmla="*/ 553 w 648"/>
                <a:gd name="T59" fmla="*/ 95 h 614"/>
                <a:gd name="T60" fmla="*/ 528 w 648"/>
                <a:gd name="T61" fmla="*/ 54 h 614"/>
                <a:gd name="T62" fmla="*/ 491 w 648"/>
                <a:gd name="T63" fmla="*/ 21 h 614"/>
                <a:gd name="T64" fmla="*/ 443 w 648"/>
                <a:gd name="T65" fmla="*/ 0 h 614"/>
                <a:gd name="T66" fmla="*/ 392 w 648"/>
                <a:gd name="T67" fmla="*/ 0 h 614"/>
                <a:gd name="T68" fmla="*/ 344 w 648"/>
                <a:gd name="T69" fmla="*/ 6 h 614"/>
                <a:gd name="T70" fmla="*/ 295 w 648"/>
                <a:gd name="T71" fmla="*/ 11 h 614"/>
                <a:gd name="T72" fmla="*/ 249 w 648"/>
                <a:gd name="T73" fmla="*/ 25 h 614"/>
                <a:gd name="T74" fmla="*/ 202 w 648"/>
                <a:gd name="T75" fmla="*/ 37 h 614"/>
                <a:gd name="T76" fmla="*/ 160 w 648"/>
                <a:gd name="T77" fmla="*/ 54 h 614"/>
                <a:gd name="T78" fmla="*/ 119 w 648"/>
                <a:gd name="T79" fmla="*/ 73 h 614"/>
                <a:gd name="T80" fmla="*/ 82 w 648"/>
                <a:gd name="T81" fmla="*/ 97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8" h="614">
                  <a:moveTo>
                    <a:pt x="82" y="97"/>
                  </a:moveTo>
                  <a:lnTo>
                    <a:pt x="59" y="128"/>
                  </a:lnTo>
                  <a:lnTo>
                    <a:pt x="37" y="165"/>
                  </a:lnTo>
                  <a:lnTo>
                    <a:pt x="20" y="205"/>
                  </a:lnTo>
                  <a:lnTo>
                    <a:pt x="8" y="246"/>
                  </a:lnTo>
                  <a:lnTo>
                    <a:pt x="0" y="285"/>
                  </a:lnTo>
                  <a:lnTo>
                    <a:pt x="2" y="324"/>
                  </a:lnTo>
                  <a:lnTo>
                    <a:pt x="12" y="360"/>
                  </a:lnTo>
                  <a:lnTo>
                    <a:pt x="35" y="395"/>
                  </a:lnTo>
                  <a:lnTo>
                    <a:pt x="82" y="417"/>
                  </a:lnTo>
                  <a:lnTo>
                    <a:pt x="123" y="455"/>
                  </a:lnTo>
                  <a:lnTo>
                    <a:pt x="158" y="502"/>
                  </a:lnTo>
                  <a:lnTo>
                    <a:pt x="192" y="548"/>
                  </a:lnTo>
                  <a:lnTo>
                    <a:pt x="225" y="587"/>
                  </a:lnTo>
                  <a:lnTo>
                    <a:pt x="266" y="612"/>
                  </a:lnTo>
                  <a:lnTo>
                    <a:pt x="313" y="614"/>
                  </a:lnTo>
                  <a:lnTo>
                    <a:pt x="371" y="587"/>
                  </a:lnTo>
                  <a:lnTo>
                    <a:pt x="408" y="562"/>
                  </a:lnTo>
                  <a:lnTo>
                    <a:pt x="458" y="543"/>
                  </a:lnTo>
                  <a:lnTo>
                    <a:pt x="511" y="523"/>
                  </a:lnTo>
                  <a:lnTo>
                    <a:pt x="565" y="506"/>
                  </a:lnTo>
                  <a:lnTo>
                    <a:pt x="608" y="479"/>
                  </a:lnTo>
                  <a:lnTo>
                    <a:pt x="639" y="444"/>
                  </a:lnTo>
                  <a:lnTo>
                    <a:pt x="648" y="395"/>
                  </a:lnTo>
                  <a:lnTo>
                    <a:pt x="635" y="335"/>
                  </a:lnTo>
                  <a:lnTo>
                    <a:pt x="613" y="287"/>
                  </a:lnTo>
                  <a:lnTo>
                    <a:pt x="600" y="238"/>
                  </a:lnTo>
                  <a:lnTo>
                    <a:pt x="586" y="188"/>
                  </a:lnTo>
                  <a:lnTo>
                    <a:pt x="573" y="141"/>
                  </a:lnTo>
                  <a:lnTo>
                    <a:pt x="553" y="95"/>
                  </a:lnTo>
                  <a:lnTo>
                    <a:pt x="528" y="54"/>
                  </a:lnTo>
                  <a:lnTo>
                    <a:pt x="491" y="21"/>
                  </a:lnTo>
                  <a:lnTo>
                    <a:pt x="443" y="0"/>
                  </a:lnTo>
                  <a:lnTo>
                    <a:pt x="392" y="0"/>
                  </a:lnTo>
                  <a:lnTo>
                    <a:pt x="344" y="6"/>
                  </a:lnTo>
                  <a:lnTo>
                    <a:pt x="295" y="11"/>
                  </a:lnTo>
                  <a:lnTo>
                    <a:pt x="249" y="25"/>
                  </a:lnTo>
                  <a:lnTo>
                    <a:pt x="202" y="37"/>
                  </a:lnTo>
                  <a:lnTo>
                    <a:pt x="160" y="54"/>
                  </a:lnTo>
                  <a:lnTo>
                    <a:pt x="119" y="73"/>
                  </a:lnTo>
                  <a:lnTo>
                    <a:pt x="82" y="97"/>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55" name="Freeform 83">
              <a:extLst>
                <a:ext uri="{FF2B5EF4-FFF2-40B4-BE49-F238E27FC236}">
                  <a16:creationId xmlns:a16="http://schemas.microsoft.com/office/drawing/2014/main" id="{1FF418C9-FA60-4279-B36F-AE0F71743831}"/>
                </a:ext>
              </a:extLst>
            </p:cNvPr>
            <p:cNvSpPr>
              <a:spLocks/>
            </p:cNvSpPr>
            <p:nvPr/>
          </p:nvSpPr>
          <p:spPr bwMode="auto">
            <a:xfrm>
              <a:off x="2600" y="2516"/>
              <a:ext cx="90" cy="162"/>
            </a:xfrm>
            <a:custGeom>
              <a:avLst/>
              <a:gdLst>
                <a:gd name="T0" fmla="*/ 181 w 181"/>
                <a:gd name="T1" fmla="*/ 324 h 324"/>
                <a:gd name="T2" fmla="*/ 14 w 181"/>
                <a:gd name="T3" fmla="*/ 0 h 324"/>
                <a:gd name="T4" fmla="*/ 0 w 181"/>
                <a:gd name="T5" fmla="*/ 0 h 324"/>
                <a:gd name="T6" fmla="*/ 181 w 181"/>
                <a:gd name="T7" fmla="*/ 324 h 324"/>
              </a:gdLst>
              <a:ahLst/>
              <a:cxnLst>
                <a:cxn ang="0">
                  <a:pos x="T0" y="T1"/>
                </a:cxn>
                <a:cxn ang="0">
                  <a:pos x="T2" y="T3"/>
                </a:cxn>
                <a:cxn ang="0">
                  <a:pos x="T4" y="T5"/>
                </a:cxn>
                <a:cxn ang="0">
                  <a:pos x="T6" y="T7"/>
                </a:cxn>
              </a:cxnLst>
              <a:rect l="0" t="0" r="r" b="b"/>
              <a:pathLst>
                <a:path w="181" h="324">
                  <a:moveTo>
                    <a:pt x="181" y="324"/>
                  </a:moveTo>
                  <a:lnTo>
                    <a:pt x="14" y="0"/>
                  </a:lnTo>
                  <a:lnTo>
                    <a:pt x="0" y="0"/>
                  </a:lnTo>
                  <a:lnTo>
                    <a:pt x="181" y="32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56" name="Freeform 84">
              <a:extLst>
                <a:ext uri="{FF2B5EF4-FFF2-40B4-BE49-F238E27FC236}">
                  <a16:creationId xmlns:a16="http://schemas.microsoft.com/office/drawing/2014/main" id="{39FFAD71-EFE5-4946-8299-81ED557E7E76}"/>
                </a:ext>
              </a:extLst>
            </p:cNvPr>
            <p:cNvSpPr>
              <a:spLocks/>
            </p:cNvSpPr>
            <p:nvPr/>
          </p:nvSpPr>
          <p:spPr bwMode="auto">
            <a:xfrm>
              <a:off x="2566" y="2546"/>
              <a:ext cx="94" cy="162"/>
            </a:xfrm>
            <a:custGeom>
              <a:avLst/>
              <a:gdLst>
                <a:gd name="T0" fmla="*/ 188 w 188"/>
                <a:gd name="T1" fmla="*/ 323 h 323"/>
                <a:gd name="T2" fmla="*/ 176 w 188"/>
                <a:gd name="T3" fmla="*/ 281 h 323"/>
                <a:gd name="T4" fmla="*/ 164 w 188"/>
                <a:gd name="T5" fmla="*/ 240 h 323"/>
                <a:gd name="T6" fmla="*/ 147 w 188"/>
                <a:gd name="T7" fmla="*/ 197 h 323"/>
                <a:gd name="T8" fmla="*/ 130 w 188"/>
                <a:gd name="T9" fmla="*/ 157 h 323"/>
                <a:gd name="T10" fmla="*/ 106 w 188"/>
                <a:gd name="T11" fmla="*/ 116 h 323"/>
                <a:gd name="T12" fmla="*/ 83 w 188"/>
                <a:gd name="T13" fmla="*/ 75 h 323"/>
                <a:gd name="T14" fmla="*/ 52 w 188"/>
                <a:gd name="T15" fmla="*/ 34 h 323"/>
                <a:gd name="T16" fmla="*/ 21 w 188"/>
                <a:gd name="T17" fmla="*/ 0 h 323"/>
                <a:gd name="T18" fmla="*/ 0 w 188"/>
                <a:gd name="T19" fmla="*/ 48 h 323"/>
                <a:gd name="T20" fmla="*/ 3 w 188"/>
                <a:gd name="T21" fmla="*/ 95 h 323"/>
                <a:gd name="T22" fmla="*/ 23 w 188"/>
                <a:gd name="T23" fmla="*/ 135 h 323"/>
                <a:gd name="T24" fmla="*/ 54 w 188"/>
                <a:gd name="T25" fmla="*/ 174 h 323"/>
                <a:gd name="T26" fmla="*/ 91 w 188"/>
                <a:gd name="T27" fmla="*/ 209 h 323"/>
                <a:gd name="T28" fmla="*/ 128 w 188"/>
                <a:gd name="T29" fmla="*/ 246 h 323"/>
                <a:gd name="T30" fmla="*/ 161 w 188"/>
                <a:gd name="T31" fmla="*/ 283 h 323"/>
                <a:gd name="T32" fmla="*/ 188 w 188"/>
                <a:gd name="T33" fmla="*/ 323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8" h="323">
                  <a:moveTo>
                    <a:pt x="188" y="323"/>
                  </a:moveTo>
                  <a:lnTo>
                    <a:pt x="176" y="281"/>
                  </a:lnTo>
                  <a:lnTo>
                    <a:pt x="164" y="240"/>
                  </a:lnTo>
                  <a:lnTo>
                    <a:pt x="147" y="197"/>
                  </a:lnTo>
                  <a:lnTo>
                    <a:pt x="130" y="157"/>
                  </a:lnTo>
                  <a:lnTo>
                    <a:pt x="106" y="116"/>
                  </a:lnTo>
                  <a:lnTo>
                    <a:pt x="83" y="75"/>
                  </a:lnTo>
                  <a:lnTo>
                    <a:pt x="52" y="34"/>
                  </a:lnTo>
                  <a:lnTo>
                    <a:pt x="21" y="0"/>
                  </a:lnTo>
                  <a:lnTo>
                    <a:pt x="0" y="48"/>
                  </a:lnTo>
                  <a:lnTo>
                    <a:pt x="3" y="95"/>
                  </a:lnTo>
                  <a:lnTo>
                    <a:pt x="23" y="135"/>
                  </a:lnTo>
                  <a:lnTo>
                    <a:pt x="54" y="174"/>
                  </a:lnTo>
                  <a:lnTo>
                    <a:pt x="91" y="209"/>
                  </a:lnTo>
                  <a:lnTo>
                    <a:pt x="128" y="246"/>
                  </a:lnTo>
                  <a:lnTo>
                    <a:pt x="161" y="283"/>
                  </a:lnTo>
                  <a:lnTo>
                    <a:pt x="188" y="323"/>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57" name="Freeform 85">
              <a:extLst>
                <a:ext uri="{FF2B5EF4-FFF2-40B4-BE49-F238E27FC236}">
                  <a16:creationId xmlns:a16="http://schemas.microsoft.com/office/drawing/2014/main" id="{15D2850B-024F-4FA6-A6EA-E2701015B12F}"/>
                </a:ext>
              </a:extLst>
            </p:cNvPr>
            <p:cNvSpPr>
              <a:spLocks/>
            </p:cNvSpPr>
            <p:nvPr/>
          </p:nvSpPr>
          <p:spPr bwMode="auto">
            <a:xfrm>
              <a:off x="2137" y="2588"/>
              <a:ext cx="51" cy="90"/>
            </a:xfrm>
            <a:custGeom>
              <a:avLst/>
              <a:gdLst>
                <a:gd name="T0" fmla="*/ 16 w 103"/>
                <a:gd name="T1" fmla="*/ 178 h 178"/>
                <a:gd name="T2" fmla="*/ 33 w 103"/>
                <a:gd name="T3" fmla="*/ 159 h 178"/>
                <a:gd name="T4" fmla="*/ 57 w 103"/>
                <a:gd name="T5" fmla="*/ 138 h 178"/>
                <a:gd name="T6" fmla="*/ 76 w 103"/>
                <a:gd name="T7" fmla="*/ 114 h 178"/>
                <a:gd name="T8" fmla="*/ 94 w 103"/>
                <a:gd name="T9" fmla="*/ 93 h 178"/>
                <a:gd name="T10" fmla="*/ 103 w 103"/>
                <a:gd name="T11" fmla="*/ 68 h 178"/>
                <a:gd name="T12" fmla="*/ 103 w 103"/>
                <a:gd name="T13" fmla="*/ 44 h 178"/>
                <a:gd name="T14" fmla="*/ 90 w 103"/>
                <a:gd name="T15" fmla="*/ 21 h 178"/>
                <a:gd name="T16" fmla="*/ 64 w 103"/>
                <a:gd name="T17" fmla="*/ 0 h 178"/>
                <a:gd name="T18" fmla="*/ 55 w 103"/>
                <a:gd name="T19" fmla="*/ 19 h 178"/>
                <a:gd name="T20" fmla="*/ 43 w 103"/>
                <a:gd name="T21" fmla="*/ 41 h 178"/>
                <a:gd name="T22" fmla="*/ 30 w 103"/>
                <a:gd name="T23" fmla="*/ 60 h 178"/>
                <a:gd name="T24" fmla="*/ 18 w 103"/>
                <a:gd name="T25" fmla="*/ 83 h 178"/>
                <a:gd name="T26" fmla="*/ 6 w 103"/>
                <a:gd name="T27" fmla="*/ 105 h 178"/>
                <a:gd name="T28" fmla="*/ 0 w 103"/>
                <a:gd name="T29" fmla="*/ 128 h 178"/>
                <a:gd name="T30" fmla="*/ 2 w 103"/>
                <a:gd name="T31" fmla="*/ 151 h 178"/>
                <a:gd name="T32" fmla="*/ 16 w 103"/>
                <a:gd name="T33" fmla="*/ 178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 h="178">
                  <a:moveTo>
                    <a:pt x="16" y="178"/>
                  </a:moveTo>
                  <a:lnTo>
                    <a:pt x="33" y="159"/>
                  </a:lnTo>
                  <a:lnTo>
                    <a:pt x="57" y="138"/>
                  </a:lnTo>
                  <a:lnTo>
                    <a:pt x="76" y="114"/>
                  </a:lnTo>
                  <a:lnTo>
                    <a:pt x="94" y="93"/>
                  </a:lnTo>
                  <a:lnTo>
                    <a:pt x="103" y="68"/>
                  </a:lnTo>
                  <a:lnTo>
                    <a:pt x="103" y="44"/>
                  </a:lnTo>
                  <a:lnTo>
                    <a:pt x="90" y="21"/>
                  </a:lnTo>
                  <a:lnTo>
                    <a:pt x="64" y="0"/>
                  </a:lnTo>
                  <a:lnTo>
                    <a:pt x="55" y="19"/>
                  </a:lnTo>
                  <a:lnTo>
                    <a:pt x="43" y="41"/>
                  </a:lnTo>
                  <a:lnTo>
                    <a:pt x="30" y="60"/>
                  </a:lnTo>
                  <a:lnTo>
                    <a:pt x="18" y="83"/>
                  </a:lnTo>
                  <a:lnTo>
                    <a:pt x="6" y="105"/>
                  </a:lnTo>
                  <a:lnTo>
                    <a:pt x="0" y="128"/>
                  </a:lnTo>
                  <a:lnTo>
                    <a:pt x="2" y="151"/>
                  </a:lnTo>
                  <a:lnTo>
                    <a:pt x="16" y="178"/>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58" name="Freeform 86">
              <a:extLst>
                <a:ext uri="{FF2B5EF4-FFF2-40B4-BE49-F238E27FC236}">
                  <a16:creationId xmlns:a16="http://schemas.microsoft.com/office/drawing/2014/main" id="{5ABD61E0-D6A2-4A96-BDC8-B71DA09A30C4}"/>
                </a:ext>
              </a:extLst>
            </p:cNvPr>
            <p:cNvSpPr>
              <a:spLocks/>
            </p:cNvSpPr>
            <p:nvPr/>
          </p:nvSpPr>
          <p:spPr bwMode="auto">
            <a:xfrm>
              <a:off x="2559" y="2636"/>
              <a:ext cx="74" cy="120"/>
            </a:xfrm>
            <a:custGeom>
              <a:avLst/>
              <a:gdLst>
                <a:gd name="T0" fmla="*/ 97 w 149"/>
                <a:gd name="T1" fmla="*/ 240 h 240"/>
                <a:gd name="T2" fmla="*/ 105 w 149"/>
                <a:gd name="T3" fmla="*/ 233 h 240"/>
                <a:gd name="T4" fmla="*/ 116 w 149"/>
                <a:gd name="T5" fmla="*/ 225 h 240"/>
                <a:gd name="T6" fmla="*/ 126 w 149"/>
                <a:gd name="T7" fmla="*/ 215 h 240"/>
                <a:gd name="T8" fmla="*/ 138 w 149"/>
                <a:gd name="T9" fmla="*/ 207 h 240"/>
                <a:gd name="T10" fmla="*/ 149 w 149"/>
                <a:gd name="T11" fmla="*/ 186 h 240"/>
                <a:gd name="T12" fmla="*/ 144 w 149"/>
                <a:gd name="T13" fmla="*/ 169 h 240"/>
                <a:gd name="T14" fmla="*/ 0 w 149"/>
                <a:gd name="T15" fmla="*/ 0 h 240"/>
                <a:gd name="T16" fmla="*/ 0 w 149"/>
                <a:gd name="T17" fmla="*/ 27 h 240"/>
                <a:gd name="T18" fmla="*/ 6 w 149"/>
                <a:gd name="T19" fmla="*/ 56 h 240"/>
                <a:gd name="T20" fmla="*/ 12 w 149"/>
                <a:gd name="T21" fmla="*/ 87 h 240"/>
                <a:gd name="T22" fmla="*/ 25 w 149"/>
                <a:gd name="T23" fmla="*/ 120 h 240"/>
                <a:gd name="T24" fmla="*/ 37 w 149"/>
                <a:gd name="T25" fmla="*/ 149 h 240"/>
                <a:gd name="T26" fmla="*/ 54 w 149"/>
                <a:gd name="T27" fmla="*/ 180 h 240"/>
                <a:gd name="T28" fmla="*/ 74 w 149"/>
                <a:gd name="T29" fmla="*/ 209 h 240"/>
                <a:gd name="T30" fmla="*/ 97 w 149"/>
                <a:gd name="T31" fmla="*/ 24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9" h="240">
                  <a:moveTo>
                    <a:pt x="97" y="240"/>
                  </a:moveTo>
                  <a:lnTo>
                    <a:pt x="105" y="233"/>
                  </a:lnTo>
                  <a:lnTo>
                    <a:pt x="116" y="225"/>
                  </a:lnTo>
                  <a:lnTo>
                    <a:pt x="126" y="215"/>
                  </a:lnTo>
                  <a:lnTo>
                    <a:pt x="138" y="207"/>
                  </a:lnTo>
                  <a:lnTo>
                    <a:pt x="149" y="186"/>
                  </a:lnTo>
                  <a:lnTo>
                    <a:pt x="144" y="169"/>
                  </a:lnTo>
                  <a:lnTo>
                    <a:pt x="0" y="0"/>
                  </a:lnTo>
                  <a:lnTo>
                    <a:pt x="0" y="27"/>
                  </a:lnTo>
                  <a:lnTo>
                    <a:pt x="6" y="56"/>
                  </a:lnTo>
                  <a:lnTo>
                    <a:pt x="12" y="87"/>
                  </a:lnTo>
                  <a:lnTo>
                    <a:pt x="25" y="120"/>
                  </a:lnTo>
                  <a:lnTo>
                    <a:pt x="37" y="149"/>
                  </a:lnTo>
                  <a:lnTo>
                    <a:pt x="54" y="180"/>
                  </a:lnTo>
                  <a:lnTo>
                    <a:pt x="74" y="209"/>
                  </a:lnTo>
                  <a:lnTo>
                    <a:pt x="97" y="24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59" name="Freeform 87">
              <a:extLst>
                <a:ext uri="{FF2B5EF4-FFF2-40B4-BE49-F238E27FC236}">
                  <a16:creationId xmlns:a16="http://schemas.microsoft.com/office/drawing/2014/main" id="{F21BB479-0B31-4899-B7EB-FC303BCC1697}"/>
                </a:ext>
              </a:extLst>
            </p:cNvPr>
            <p:cNvSpPr>
              <a:spLocks/>
            </p:cNvSpPr>
            <p:nvPr/>
          </p:nvSpPr>
          <p:spPr bwMode="auto">
            <a:xfrm>
              <a:off x="2169" y="2642"/>
              <a:ext cx="72" cy="83"/>
            </a:xfrm>
            <a:custGeom>
              <a:avLst/>
              <a:gdLst>
                <a:gd name="T0" fmla="*/ 0 w 146"/>
                <a:gd name="T1" fmla="*/ 157 h 166"/>
                <a:gd name="T2" fmla="*/ 4 w 146"/>
                <a:gd name="T3" fmla="*/ 162 h 166"/>
                <a:gd name="T4" fmla="*/ 16 w 146"/>
                <a:gd name="T5" fmla="*/ 166 h 166"/>
                <a:gd name="T6" fmla="*/ 28 w 146"/>
                <a:gd name="T7" fmla="*/ 166 h 166"/>
                <a:gd name="T8" fmla="*/ 43 w 146"/>
                <a:gd name="T9" fmla="*/ 166 h 166"/>
                <a:gd name="T10" fmla="*/ 57 w 146"/>
                <a:gd name="T11" fmla="*/ 159 h 166"/>
                <a:gd name="T12" fmla="*/ 72 w 146"/>
                <a:gd name="T13" fmla="*/ 153 h 166"/>
                <a:gd name="T14" fmla="*/ 84 w 146"/>
                <a:gd name="T15" fmla="*/ 141 h 166"/>
                <a:gd name="T16" fmla="*/ 97 w 146"/>
                <a:gd name="T17" fmla="*/ 131 h 166"/>
                <a:gd name="T18" fmla="*/ 121 w 146"/>
                <a:gd name="T19" fmla="*/ 116 h 166"/>
                <a:gd name="T20" fmla="*/ 138 w 146"/>
                <a:gd name="T21" fmla="*/ 102 h 166"/>
                <a:gd name="T22" fmla="*/ 144 w 146"/>
                <a:gd name="T23" fmla="*/ 85 h 166"/>
                <a:gd name="T24" fmla="*/ 146 w 146"/>
                <a:gd name="T25" fmla="*/ 69 h 166"/>
                <a:gd name="T26" fmla="*/ 138 w 146"/>
                <a:gd name="T27" fmla="*/ 52 h 166"/>
                <a:gd name="T28" fmla="*/ 126 w 146"/>
                <a:gd name="T29" fmla="*/ 34 h 166"/>
                <a:gd name="T30" fmla="*/ 113 w 146"/>
                <a:gd name="T31" fmla="*/ 17 h 166"/>
                <a:gd name="T32" fmla="*/ 97 w 146"/>
                <a:gd name="T33" fmla="*/ 0 h 166"/>
                <a:gd name="T34" fmla="*/ 82 w 146"/>
                <a:gd name="T35" fmla="*/ 9 h 166"/>
                <a:gd name="T36" fmla="*/ 68 w 146"/>
                <a:gd name="T37" fmla="*/ 27 h 166"/>
                <a:gd name="T38" fmla="*/ 55 w 146"/>
                <a:gd name="T39" fmla="*/ 46 h 166"/>
                <a:gd name="T40" fmla="*/ 43 w 146"/>
                <a:gd name="T41" fmla="*/ 69 h 166"/>
                <a:gd name="T42" fmla="*/ 31 w 146"/>
                <a:gd name="T43" fmla="*/ 91 h 166"/>
                <a:gd name="T44" fmla="*/ 20 w 146"/>
                <a:gd name="T45" fmla="*/ 114 h 166"/>
                <a:gd name="T46" fmla="*/ 8 w 146"/>
                <a:gd name="T47" fmla="*/ 135 h 166"/>
                <a:gd name="T48" fmla="*/ 0 w 146"/>
                <a:gd name="T49" fmla="*/ 157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6" h="166">
                  <a:moveTo>
                    <a:pt x="0" y="157"/>
                  </a:moveTo>
                  <a:lnTo>
                    <a:pt x="4" y="162"/>
                  </a:lnTo>
                  <a:lnTo>
                    <a:pt x="16" y="166"/>
                  </a:lnTo>
                  <a:lnTo>
                    <a:pt x="28" y="166"/>
                  </a:lnTo>
                  <a:lnTo>
                    <a:pt x="43" y="166"/>
                  </a:lnTo>
                  <a:lnTo>
                    <a:pt x="57" y="159"/>
                  </a:lnTo>
                  <a:lnTo>
                    <a:pt x="72" y="153"/>
                  </a:lnTo>
                  <a:lnTo>
                    <a:pt x="84" y="141"/>
                  </a:lnTo>
                  <a:lnTo>
                    <a:pt x="97" y="131"/>
                  </a:lnTo>
                  <a:lnTo>
                    <a:pt x="121" y="116"/>
                  </a:lnTo>
                  <a:lnTo>
                    <a:pt x="138" y="102"/>
                  </a:lnTo>
                  <a:lnTo>
                    <a:pt x="144" y="85"/>
                  </a:lnTo>
                  <a:lnTo>
                    <a:pt x="146" y="69"/>
                  </a:lnTo>
                  <a:lnTo>
                    <a:pt x="138" y="52"/>
                  </a:lnTo>
                  <a:lnTo>
                    <a:pt x="126" y="34"/>
                  </a:lnTo>
                  <a:lnTo>
                    <a:pt x="113" y="17"/>
                  </a:lnTo>
                  <a:lnTo>
                    <a:pt x="97" y="0"/>
                  </a:lnTo>
                  <a:lnTo>
                    <a:pt x="82" y="9"/>
                  </a:lnTo>
                  <a:lnTo>
                    <a:pt x="68" y="27"/>
                  </a:lnTo>
                  <a:lnTo>
                    <a:pt x="55" y="46"/>
                  </a:lnTo>
                  <a:lnTo>
                    <a:pt x="43" y="69"/>
                  </a:lnTo>
                  <a:lnTo>
                    <a:pt x="31" y="91"/>
                  </a:lnTo>
                  <a:lnTo>
                    <a:pt x="20" y="114"/>
                  </a:lnTo>
                  <a:lnTo>
                    <a:pt x="8" y="135"/>
                  </a:lnTo>
                  <a:lnTo>
                    <a:pt x="0" y="15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60" name="Freeform 88">
              <a:extLst>
                <a:ext uri="{FF2B5EF4-FFF2-40B4-BE49-F238E27FC236}">
                  <a16:creationId xmlns:a16="http://schemas.microsoft.com/office/drawing/2014/main" id="{7C9B4B12-F6BA-4B99-8B20-E467E8984341}"/>
                </a:ext>
              </a:extLst>
            </p:cNvPr>
            <p:cNvSpPr>
              <a:spLocks/>
            </p:cNvSpPr>
            <p:nvPr/>
          </p:nvSpPr>
          <p:spPr bwMode="auto">
            <a:xfrm>
              <a:off x="2372" y="2702"/>
              <a:ext cx="73" cy="143"/>
            </a:xfrm>
            <a:custGeom>
              <a:avLst/>
              <a:gdLst>
                <a:gd name="T0" fmla="*/ 0 w 145"/>
                <a:gd name="T1" fmla="*/ 287 h 287"/>
                <a:gd name="T2" fmla="*/ 33 w 145"/>
                <a:gd name="T3" fmla="*/ 271 h 287"/>
                <a:gd name="T4" fmla="*/ 58 w 145"/>
                <a:gd name="T5" fmla="*/ 244 h 287"/>
                <a:gd name="T6" fmla="*/ 75 w 145"/>
                <a:gd name="T7" fmla="*/ 209 h 287"/>
                <a:gd name="T8" fmla="*/ 89 w 145"/>
                <a:gd name="T9" fmla="*/ 168 h 287"/>
                <a:gd name="T10" fmla="*/ 99 w 145"/>
                <a:gd name="T11" fmla="*/ 124 h 287"/>
                <a:gd name="T12" fmla="*/ 110 w 145"/>
                <a:gd name="T13" fmla="*/ 79 h 287"/>
                <a:gd name="T14" fmla="*/ 124 w 145"/>
                <a:gd name="T15" fmla="*/ 37 h 287"/>
                <a:gd name="T16" fmla="*/ 145 w 145"/>
                <a:gd name="T17" fmla="*/ 0 h 287"/>
                <a:gd name="T18" fmla="*/ 97 w 145"/>
                <a:gd name="T19" fmla="*/ 9 h 287"/>
                <a:gd name="T20" fmla="*/ 64 w 145"/>
                <a:gd name="T21" fmla="*/ 35 h 287"/>
                <a:gd name="T22" fmla="*/ 40 w 145"/>
                <a:gd name="T23" fmla="*/ 68 h 287"/>
                <a:gd name="T24" fmla="*/ 27 w 145"/>
                <a:gd name="T25" fmla="*/ 110 h 287"/>
                <a:gd name="T26" fmla="*/ 17 w 145"/>
                <a:gd name="T27" fmla="*/ 155 h 287"/>
                <a:gd name="T28" fmla="*/ 11 w 145"/>
                <a:gd name="T29" fmla="*/ 201 h 287"/>
                <a:gd name="T30" fmla="*/ 6 w 145"/>
                <a:gd name="T31" fmla="*/ 246 h 287"/>
                <a:gd name="T32" fmla="*/ 0 w 145"/>
                <a:gd name="T33" fmla="*/ 287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5" h="287">
                  <a:moveTo>
                    <a:pt x="0" y="287"/>
                  </a:moveTo>
                  <a:lnTo>
                    <a:pt x="33" y="271"/>
                  </a:lnTo>
                  <a:lnTo>
                    <a:pt x="58" y="244"/>
                  </a:lnTo>
                  <a:lnTo>
                    <a:pt x="75" y="209"/>
                  </a:lnTo>
                  <a:lnTo>
                    <a:pt x="89" y="168"/>
                  </a:lnTo>
                  <a:lnTo>
                    <a:pt x="99" y="124"/>
                  </a:lnTo>
                  <a:lnTo>
                    <a:pt x="110" y="79"/>
                  </a:lnTo>
                  <a:lnTo>
                    <a:pt x="124" y="37"/>
                  </a:lnTo>
                  <a:lnTo>
                    <a:pt x="145" y="0"/>
                  </a:lnTo>
                  <a:lnTo>
                    <a:pt x="97" y="9"/>
                  </a:lnTo>
                  <a:lnTo>
                    <a:pt x="64" y="35"/>
                  </a:lnTo>
                  <a:lnTo>
                    <a:pt x="40" y="68"/>
                  </a:lnTo>
                  <a:lnTo>
                    <a:pt x="27" y="110"/>
                  </a:lnTo>
                  <a:lnTo>
                    <a:pt x="17" y="155"/>
                  </a:lnTo>
                  <a:lnTo>
                    <a:pt x="11" y="201"/>
                  </a:lnTo>
                  <a:lnTo>
                    <a:pt x="6" y="246"/>
                  </a:lnTo>
                  <a:lnTo>
                    <a:pt x="0" y="28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61" name="Freeform 89">
              <a:extLst>
                <a:ext uri="{FF2B5EF4-FFF2-40B4-BE49-F238E27FC236}">
                  <a16:creationId xmlns:a16="http://schemas.microsoft.com/office/drawing/2014/main" id="{84D4D79E-A0EA-4FA7-BA85-920DF1FC2B1A}"/>
                </a:ext>
              </a:extLst>
            </p:cNvPr>
            <p:cNvSpPr>
              <a:spLocks/>
            </p:cNvSpPr>
            <p:nvPr/>
          </p:nvSpPr>
          <p:spPr bwMode="auto">
            <a:xfrm>
              <a:off x="2432" y="2685"/>
              <a:ext cx="96" cy="160"/>
            </a:xfrm>
            <a:custGeom>
              <a:avLst/>
              <a:gdLst>
                <a:gd name="T0" fmla="*/ 0 w 192"/>
                <a:gd name="T1" fmla="*/ 320 h 320"/>
                <a:gd name="T2" fmla="*/ 45 w 192"/>
                <a:gd name="T3" fmla="*/ 320 h 320"/>
                <a:gd name="T4" fmla="*/ 78 w 192"/>
                <a:gd name="T5" fmla="*/ 306 h 320"/>
                <a:gd name="T6" fmla="*/ 101 w 192"/>
                <a:gd name="T7" fmla="*/ 279 h 320"/>
                <a:gd name="T8" fmla="*/ 118 w 192"/>
                <a:gd name="T9" fmla="*/ 248 h 320"/>
                <a:gd name="T10" fmla="*/ 132 w 192"/>
                <a:gd name="T11" fmla="*/ 209 h 320"/>
                <a:gd name="T12" fmla="*/ 145 w 192"/>
                <a:gd name="T13" fmla="*/ 170 h 320"/>
                <a:gd name="T14" fmla="*/ 165 w 192"/>
                <a:gd name="T15" fmla="*/ 134 h 320"/>
                <a:gd name="T16" fmla="*/ 192 w 192"/>
                <a:gd name="T17" fmla="*/ 104 h 320"/>
                <a:gd name="T18" fmla="*/ 147 w 192"/>
                <a:gd name="T19" fmla="*/ 23 h 320"/>
                <a:gd name="T20" fmla="*/ 114 w 192"/>
                <a:gd name="T21" fmla="*/ 0 h 320"/>
                <a:gd name="T22" fmla="*/ 87 w 192"/>
                <a:gd name="T23" fmla="*/ 17 h 320"/>
                <a:gd name="T24" fmla="*/ 68 w 192"/>
                <a:gd name="T25" fmla="*/ 68 h 320"/>
                <a:gd name="T26" fmla="*/ 50 w 192"/>
                <a:gd name="T27" fmla="*/ 134 h 320"/>
                <a:gd name="T28" fmla="*/ 35 w 192"/>
                <a:gd name="T29" fmla="*/ 207 h 320"/>
                <a:gd name="T30" fmla="*/ 17 w 192"/>
                <a:gd name="T31" fmla="*/ 273 h 320"/>
                <a:gd name="T32" fmla="*/ 0 w 192"/>
                <a:gd name="T33"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20">
                  <a:moveTo>
                    <a:pt x="0" y="320"/>
                  </a:moveTo>
                  <a:lnTo>
                    <a:pt x="45" y="320"/>
                  </a:lnTo>
                  <a:lnTo>
                    <a:pt x="78" y="306"/>
                  </a:lnTo>
                  <a:lnTo>
                    <a:pt x="101" y="279"/>
                  </a:lnTo>
                  <a:lnTo>
                    <a:pt x="118" y="248"/>
                  </a:lnTo>
                  <a:lnTo>
                    <a:pt x="132" y="209"/>
                  </a:lnTo>
                  <a:lnTo>
                    <a:pt x="145" y="170"/>
                  </a:lnTo>
                  <a:lnTo>
                    <a:pt x="165" y="134"/>
                  </a:lnTo>
                  <a:lnTo>
                    <a:pt x="192" y="104"/>
                  </a:lnTo>
                  <a:lnTo>
                    <a:pt x="147" y="23"/>
                  </a:lnTo>
                  <a:lnTo>
                    <a:pt x="114" y="0"/>
                  </a:lnTo>
                  <a:lnTo>
                    <a:pt x="87" y="17"/>
                  </a:lnTo>
                  <a:lnTo>
                    <a:pt x="68" y="68"/>
                  </a:lnTo>
                  <a:lnTo>
                    <a:pt x="50" y="134"/>
                  </a:lnTo>
                  <a:lnTo>
                    <a:pt x="35" y="207"/>
                  </a:lnTo>
                  <a:lnTo>
                    <a:pt x="17" y="273"/>
                  </a:lnTo>
                  <a:lnTo>
                    <a:pt x="0" y="32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62" name="Freeform 90">
              <a:extLst>
                <a:ext uri="{FF2B5EF4-FFF2-40B4-BE49-F238E27FC236}">
                  <a16:creationId xmlns:a16="http://schemas.microsoft.com/office/drawing/2014/main" id="{03BAA04D-7AAC-4413-9737-51A93114F466}"/>
                </a:ext>
              </a:extLst>
            </p:cNvPr>
            <p:cNvSpPr>
              <a:spLocks/>
            </p:cNvSpPr>
            <p:nvPr/>
          </p:nvSpPr>
          <p:spPr bwMode="auto">
            <a:xfrm>
              <a:off x="2205" y="2708"/>
              <a:ext cx="54" cy="96"/>
            </a:xfrm>
            <a:custGeom>
              <a:avLst/>
              <a:gdLst>
                <a:gd name="T0" fmla="*/ 0 w 109"/>
                <a:gd name="T1" fmla="*/ 109 h 192"/>
                <a:gd name="T2" fmla="*/ 10 w 109"/>
                <a:gd name="T3" fmla="*/ 126 h 192"/>
                <a:gd name="T4" fmla="*/ 23 w 109"/>
                <a:gd name="T5" fmla="*/ 146 h 192"/>
                <a:gd name="T6" fmla="*/ 29 w 109"/>
                <a:gd name="T7" fmla="*/ 155 h 192"/>
                <a:gd name="T8" fmla="*/ 37 w 109"/>
                <a:gd name="T9" fmla="*/ 167 h 192"/>
                <a:gd name="T10" fmla="*/ 43 w 109"/>
                <a:gd name="T11" fmla="*/ 179 h 192"/>
                <a:gd name="T12" fmla="*/ 49 w 109"/>
                <a:gd name="T13" fmla="*/ 192 h 192"/>
                <a:gd name="T14" fmla="*/ 60 w 109"/>
                <a:gd name="T15" fmla="*/ 175 h 192"/>
                <a:gd name="T16" fmla="*/ 74 w 109"/>
                <a:gd name="T17" fmla="*/ 155 h 192"/>
                <a:gd name="T18" fmla="*/ 84 w 109"/>
                <a:gd name="T19" fmla="*/ 132 h 192"/>
                <a:gd name="T20" fmla="*/ 95 w 109"/>
                <a:gd name="T21" fmla="*/ 109 h 192"/>
                <a:gd name="T22" fmla="*/ 103 w 109"/>
                <a:gd name="T23" fmla="*/ 82 h 192"/>
                <a:gd name="T24" fmla="*/ 109 w 109"/>
                <a:gd name="T25" fmla="*/ 55 h 192"/>
                <a:gd name="T26" fmla="*/ 109 w 109"/>
                <a:gd name="T27" fmla="*/ 26 h 192"/>
                <a:gd name="T28" fmla="*/ 109 w 109"/>
                <a:gd name="T29" fmla="*/ 0 h 192"/>
                <a:gd name="T30" fmla="*/ 97 w 109"/>
                <a:gd name="T31" fmla="*/ 16 h 192"/>
                <a:gd name="T32" fmla="*/ 84 w 109"/>
                <a:gd name="T33" fmla="*/ 29 h 192"/>
                <a:gd name="T34" fmla="*/ 68 w 109"/>
                <a:gd name="T35" fmla="*/ 41 h 192"/>
                <a:gd name="T36" fmla="*/ 54 w 109"/>
                <a:gd name="T37" fmla="*/ 55 h 192"/>
                <a:gd name="T38" fmla="*/ 37 w 109"/>
                <a:gd name="T39" fmla="*/ 64 h 192"/>
                <a:gd name="T40" fmla="*/ 23 w 109"/>
                <a:gd name="T41" fmla="*/ 76 h 192"/>
                <a:gd name="T42" fmla="*/ 10 w 109"/>
                <a:gd name="T43" fmla="*/ 90 h 192"/>
                <a:gd name="T44" fmla="*/ 0 w 109"/>
                <a:gd name="T45" fmla="*/ 109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9" h="192">
                  <a:moveTo>
                    <a:pt x="0" y="109"/>
                  </a:moveTo>
                  <a:lnTo>
                    <a:pt x="10" y="126"/>
                  </a:lnTo>
                  <a:lnTo>
                    <a:pt x="23" y="146"/>
                  </a:lnTo>
                  <a:lnTo>
                    <a:pt x="29" y="155"/>
                  </a:lnTo>
                  <a:lnTo>
                    <a:pt x="37" y="167"/>
                  </a:lnTo>
                  <a:lnTo>
                    <a:pt x="43" y="179"/>
                  </a:lnTo>
                  <a:lnTo>
                    <a:pt x="49" y="192"/>
                  </a:lnTo>
                  <a:lnTo>
                    <a:pt x="60" y="175"/>
                  </a:lnTo>
                  <a:lnTo>
                    <a:pt x="74" y="155"/>
                  </a:lnTo>
                  <a:lnTo>
                    <a:pt x="84" y="132"/>
                  </a:lnTo>
                  <a:lnTo>
                    <a:pt x="95" y="109"/>
                  </a:lnTo>
                  <a:lnTo>
                    <a:pt x="103" y="82"/>
                  </a:lnTo>
                  <a:lnTo>
                    <a:pt x="109" y="55"/>
                  </a:lnTo>
                  <a:lnTo>
                    <a:pt x="109" y="26"/>
                  </a:lnTo>
                  <a:lnTo>
                    <a:pt x="109" y="0"/>
                  </a:lnTo>
                  <a:lnTo>
                    <a:pt x="97" y="16"/>
                  </a:lnTo>
                  <a:lnTo>
                    <a:pt x="84" y="29"/>
                  </a:lnTo>
                  <a:lnTo>
                    <a:pt x="68" y="41"/>
                  </a:lnTo>
                  <a:lnTo>
                    <a:pt x="54" y="55"/>
                  </a:lnTo>
                  <a:lnTo>
                    <a:pt x="37" y="64"/>
                  </a:lnTo>
                  <a:lnTo>
                    <a:pt x="23" y="76"/>
                  </a:lnTo>
                  <a:lnTo>
                    <a:pt x="10" y="90"/>
                  </a:lnTo>
                  <a:lnTo>
                    <a:pt x="0" y="10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63" name="Freeform 91">
              <a:extLst>
                <a:ext uri="{FF2B5EF4-FFF2-40B4-BE49-F238E27FC236}">
                  <a16:creationId xmlns:a16="http://schemas.microsoft.com/office/drawing/2014/main" id="{74556352-908A-42BD-89D7-F1C1773E5789}"/>
                </a:ext>
              </a:extLst>
            </p:cNvPr>
            <p:cNvSpPr>
              <a:spLocks/>
            </p:cNvSpPr>
            <p:nvPr/>
          </p:nvSpPr>
          <p:spPr bwMode="auto">
            <a:xfrm>
              <a:off x="2283" y="2737"/>
              <a:ext cx="78" cy="106"/>
            </a:xfrm>
            <a:custGeom>
              <a:avLst/>
              <a:gdLst>
                <a:gd name="T0" fmla="*/ 0 w 155"/>
                <a:gd name="T1" fmla="*/ 193 h 213"/>
                <a:gd name="T2" fmla="*/ 20 w 155"/>
                <a:gd name="T3" fmla="*/ 207 h 213"/>
                <a:gd name="T4" fmla="*/ 41 w 155"/>
                <a:gd name="T5" fmla="*/ 213 h 213"/>
                <a:gd name="T6" fmla="*/ 58 w 155"/>
                <a:gd name="T7" fmla="*/ 209 h 213"/>
                <a:gd name="T8" fmla="*/ 78 w 155"/>
                <a:gd name="T9" fmla="*/ 199 h 213"/>
                <a:gd name="T10" fmla="*/ 93 w 155"/>
                <a:gd name="T11" fmla="*/ 182 h 213"/>
                <a:gd name="T12" fmla="*/ 107 w 155"/>
                <a:gd name="T13" fmla="*/ 166 h 213"/>
                <a:gd name="T14" fmla="*/ 119 w 155"/>
                <a:gd name="T15" fmla="*/ 147 h 213"/>
                <a:gd name="T16" fmla="*/ 132 w 155"/>
                <a:gd name="T17" fmla="*/ 133 h 213"/>
                <a:gd name="T18" fmla="*/ 155 w 155"/>
                <a:gd name="T19" fmla="*/ 1 h 213"/>
                <a:gd name="T20" fmla="*/ 113 w 155"/>
                <a:gd name="T21" fmla="*/ 0 h 213"/>
                <a:gd name="T22" fmla="*/ 84 w 155"/>
                <a:gd name="T23" fmla="*/ 11 h 213"/>
                <a:gd name="T24" fmla="*/ 60 w 155"/>
                <a:gd name="T25" fmla="*/ 31 h 213"/>
                <a:gd name="T26" fmla="*/ 45 w 155"/>
                <a:gd name="T27" fmla="*/ 62 h 213"/>
                <a:gd name="T28" fmla="*/ 31 w 155"/>
                <a:gd name="T29" fmla="*/ 93 h 213"/>
                <a:gd name="T30" fmla="*/ 22 w 155"/>
                <a:gd name="T31" fmla="*/ 127 h 213"/>
                <a:gd name="T32" fmla="*/ 10 w 155"/>
                <a:gd name="T33" fmla="*/ 160 h 213"/>
                <a:gd name="T34" fmla="*/ 0 w 155"/>
                <a:gd name="T35" fmla="*/ 19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5" h="213">
                  <a:moveTo>
                    <a:pt x="0" y="193"/>
                  </a:moveTo>
                  <a:lnTo>
                    <a:pt x="20" y="207"/>
                  </a:lnTo>
                  <a:lnTo>
                    <a:pt x="41" y="213"/>
                  </a:lnTo>
                  <a:lnTo>
                    <a:pt x="58" y="209"/>
                  </a:lnTo>
                  <a:lnTo>
                    <a:pt x="78" y="199"/>
                  </a:lnTo>
                  <a:lnTo>
                    <a:pt x="93" y="182"/>
                  </a:lnTo>
                  <a:lnTo>
                    <a:pt x="107" y="166"/>
                  </a:lnTo>
                  <a:lnTo>
                    <a:pt x="119" y="147"/>
                  </a:lnTo>
                  <a:lnTo>
                    <a:pt x="132" y="133"/>
                  </a:lnTo>
                  <a:lnTo>
                    <a:pt x="155" y="1"/>
                  </a:lnTo>
                  <a:lnTo>
                    <a:pt x="113" y="0"/>
                  </a:lnTo>
                  <a:lnTo>
                    <a:pt x="84" y="11"/>
                  </a:lnTo>
                  <a:lnTo>
                    <a:pt x="60" y="31"/>
                  </a:lnTo>
                  <a:lnTo>
                    <a:pt x="45" y="62"/>
                  </a:lnTo>
                  <a:lnTo>
                    <a:pt x="31" y="93"/>
                  </a:lnTo>
                  <a:lnTo>
                    <a:pt x="22" y="127"/>
                  </a:lnTo>
                  <a:lnTo>
                    <a:pt x="10" y="160"/>
                  </a:lnTo>
                  <a:lnTo>
                    <a:pt x="0" y="193"/>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64" name="Freeform 92">
              <a:extLst>
                <a:ext uri="{FF2B5EF4-FFF2-40B4-BE49-F238E27FC236}">
                  <a16:creationId xmlns:a16="http://schemas.microsoft.com/office/drawing/2014/main" id="{7B5A5499-03E4-48FB-A73C-99AE9DD212C5}"/>
                </a:ext>
              </a:extLst>
            </p:cNvPr>
            <p:cNvSpPr>
              <a:spLocks/>
            </p:cNvSpPr>
            <p:nvPr/>
          </p:nvSpPr>
          <p:spPr bwMode="auto">
            <a:xfrm>
              <a:off x="2523" y="2774"/>
              <a:ext cx="41" cy="48"/>
            </a:xfrm>
            <a:custGeom>
              <a:avLst/>
              <a:gdLst>
                <a:gd name="T0" fmla="*/ 84 w 84"/>
                <a:gd name="T1" fmla="*/ 60 h 97"/>
                <a:gd name="T2" fmla="*/ 49 w 84"/>
                <a:gd name="T3" fmla="*/ 0 h 97"/>
                <a:gd name="T4" fmla="*/ 0 w 84"/>
                <a:gd name="T5" fmla="*/ 97 h 97"/>
                <a:gd name="T6" fmla="*/ 84 w 84"/>
                <a:gd name="T7" fmla="*/ 60 h 97"/>
              </a:gdLst>
              <a:ahLst/>
              <a:cxnLst>
                <a:cxn ang="0">
                  <a:pos x="T0" y="T1"/>
                </a:cxn>
                <a:cxn ang="0">
                  <a:pos x="T2" y="T3"/>
                </a:cxn>
                <a:cxn ang="0">
                  <a:pos x="T4" y="T5"/>
                </a:cxn>
                <a:cxn ang="0">
                  <a:pos x="T6" y="T7"/>
                </a:cxn>
              </a:cxnLst>
              <a:rect l="0" t="0" r="r" b="b"/>
              <a:pathLst>
                <a:path w="84" h="97">
                  <a:moveTo>
                    <a:pt x="84" y="60"/>
                  </a:moveTo>
                  <a:lnTo>
                    <a:pt x="49" y="0"/>
                  </a:lnTo>
                  <a:lnTo>
                    <a:pt x="0" y="97"/>
                  </a:lnTo>
                  <a:lnTo>
                    <a:pt x="84"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65" name="Freeform 93">
              <a:extLst>
                <a:ext uri="{FF2B5EF4-FFF2-40B4-BE49-F238E27FC236}">
                  <a16:creationId xmlns:a16="http://schemas.microsoft.com/office/drawing/2014/main" id="{2DC54FCC-BC48-439E-9C76-A3BE2DE312AC}"/>
                </a:ext>
              </a:extLst>
            </p:cNvPr>
            <p:cNvSpPr>
              <a:spLocks/>
            </p:cNvSpPr>
            <p:nvPr/>
          </p:nvSpPr>
          <p:spPr bwMode="auto">
            <a:xfrm>
              <a:off x="1498" y="2446"/>
              <a:ext cx="599" cy="492"/>
            </a:xfrm>
            <a:custGeom>
              <a:avLst/>
              <a:gdLst>
                <a:gd name="T0" fmla="*/ 732 w 1199"/>
                <a:gd name="T1" fmla="*/ 19 h 985"/>
                <a:gd name="T2" fmla="*/ 764 w 1199"/>
                <a:gd name="T3" fmla="*/ 50 h 985"/>
                <a:gd name="T4" fmla="*/ 799 w 1199"/>
                <a:gd name="T5" fmla="*/ 83 h 985"/>
                <a:gd name="T6" fmla="*/ 834 w 1199"/>
                <a:gd name="T7" fmla="*/ 114 h 985"/>
                <a:gd name="T8" fmla="*/ 871 w 1199"/>
                <a:gd name="T9" fmla="*/ 145 h 985"/>
                <a:gd name="T10" fmla="*/ 906 w 1199"/>
                <a:gd name="T11" fmla="*/ 172 h 985"/>
                <a:gd name="T12" fmla="*/ 945 w 1199"/>
                <a:gd name="T13" fmla="*/ 198 h 985"/>
                <a:gd name="T14" fmla="*/ 986 w 1199"/>
                <a:gd name="T15" fmla="*/ 219 h 985"/>
                <a:gd name="T16" fmla="*/ 1030 w 1199"/>
                <a:gd name="T17" fmla="*/ 236 h 985"/>
                <a:gd name="T18" fmla="*/ 1046 w 1199"/>
                <a:gd name="T19" fmla="*/ 273 h 985"/>
                <a:gd name="T20" fmla="*/ 1067 w 1199"/>
                <a:gd name="T21" fmla="*/ 314 h 985"/>
                <a:gd name="T22" fmla="*/ 1090 w 1199"/>
                <a:gd name="T23" fmla="*/ 351 h 985"/>
                <a:gd name="T24" fmla="*/ 1114 w 1199"/>
                <a:gd name="T25" fmla="*/ 392 h 985"/>
                <a:gd name="T26" fmla="*/ 1131 w 1199"/>
                <a:gd name="T27" fmla="*/ 432 h 985"/>
                <a:gd name="T28" fmla="*/ 1147 w 1199"/>
                <a:gd name="T29" fmla="*/ 473 h 985"/>
                <a:gd name="T30" fmla="*/ 1152 w 1199"/>
                <a:gd name="T31" fmla="*/ 514 h 985"/>
                <a:gd name="T32" fmla="*/ 1150 w 1199"/>
                <a:gd name="T33" fmla="*/ 560 h 985"/>
                <a:gd name="T34" fmla="*/ 1199 w 1199"/>
                <a:gd name="T35" fmla="*/ 739 h 985"/>
                <a:gd name="T36" fmla="*/ 1108 w 1199"/>
                <a:gd name="T37" fmla="*/ 818 h 985"/>
                <a:gd name="T38" fmla="*/ 1013 w 1199"/>
                <a:gd name="T39" fmla="*/ 880 h 985"/>
                <a:gd name="T40" fmla="*/ 908 w 1199"/>
                <a:gd name="T41" fmla="*/ 927 h 985"/>
                <a:gd name="T42" fmla="*/ 803 w 1199"/>
                <a:gd name="T43" fmla="*/ 960 h 985"/>
                <a:gd name="T44" fmla="*/ 691 w 1199"/>
                <a:gd name="T45" fmla="*/ 977 h 985"/>
                <a:gd name="T46" fmla="*/ 578 w 1199"/>
                <a:gd name="T47" fmla="*/ 985 h 985"/>
                <a:gd name="T48" fmla="*/ 462 w 1199"/>
                <a:gd name="T49" fmla="*/ 979 h 985"/>
                <a:gd name="T50" fmla="*/ 348 w 1199"/>
                <a:gd name="T51" fmla="*/ 967 h 985"/>
                <a:gd name="T52" fmla="*/ 313 w 1199"/>
                <a:gd name="T53" fmla="*/ 932 h 985"/>
                <a:gd name="T54" fmla="*/ 284 w 1199"/>
                <a:gd name="T55" fmla="*/ 896 h 985"/>
                <a:gd name="T56" fmla="*/ 254 w 1199"/>
                <a:gd name="T57" fmla="*/ 859 h 985"/>
                <a:gd name="T58" fmla="*/ 227 w 1199"/>
                <a:gd name="T59" fmla="*/ 826 h 985"/>
                <a:gd name="T60" fmla="*/ 196 w 1199"/>
                <a:gd name="T61" fmla="*/ 793 h 985"/>
                <a:gd name="T62" fmla="*/ 161 w 1199"/>
                <a:gd name="T63" fmla="*/ 768 h 985"/>
                <a:gd name="T64" fmla="*/ 119 w 1199"/>
                <a:gd name="T65" fmla="*/ 746 h 985"/>
                <a:gd name="T66" fmla="*/ 72 w 1199"/>
                <a:gd name="T67" fmla="*/ 739 h 985"/>
                <a:gd name="T68" fmla="*/ 55 w 1199"/>
                <a:gd name="T69" fmla="*/ 690 h 985"/>
                <a:gd name="T70" fmla="*/ 45 w 1199"/>
                <a:gd name="T71" fmla="*/ 642 h 985"/>
                <a:gd name="T72" fmla="*/ 39 w 1199"/>
                <a:gd name="T73" fmla="*/ 589 h 985"/>
                <a:gd name="T74" fmla="*/ 35 w 1199"/>
                <a:gd name="T75" fmla="*/ 539 h 985"/>
                <a:gd name="T76" fmla="*/ 29 w 1199"/>
                <a:gd name="T77" fmla="*/ 488 h 985"/>
                <a:gd name="T78" fmla="*/ 24 w 1199"/>
                <a:gd name="T79" fmla="*/ 444 h 985"/>
                <a:gd name="T80" fmla="*/ 14 w 1199"/>
                <a:gd name="T81" fmla="*/ 401 h 985"/>
                <a:gd name="T82" fmla="*/ 0 w 1199"/>
                <a:gd name="T83" fmla="*/ 368 h 985"/>
                <a:gd name="T84" fmla="*/ 24 w 1199"/>
                <a:gd name="T85" fmla="*/ 271 h 985"/>
                <a:gd name="T86" fmla="*/ 80 w 1199"/>
                <a:gd name="T87" fmla="*/ 178 h 985"/>
                <a:gd name="T88" fmla="*/ 154 w 1199"/>
                <a:gd name="T89" fmla="*/ 108 h 985"/>
                <a:gd name="T90" fmla="*/ 237 w 1199"/>
                <a:gd name="T91" fmla="*/ 56 h 985"/>
                <a:gd name="T92" fmla="*/ 332 w 1199"/>
                <a:gd name="T93" fmla="*/ 23 h 985"/>
                <a:gd name="T94" fmla="*/ 429 w 1199"/>
                <a:gd name="T95" fmla="*/ 4 h 985"/>
                <a:gd name="T96" fmla="*/ 532 w 1199"/>
                <a:gd name="T97" fmla="*/ 0 h 985"/>
                <a:gd name="T98" fmla="*/ 633 w 1199"/>
                <a:gd name="T99" fmla="*/ 4 h 985"/>
                <a:gd name="T100" fmla="*/ 732 w 1199"/>
                <a:gd name="T101" fmla="*/ 19 h 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99" h="985">
                  <a:moveTo>
                    <a:pt x="732" y="19"/>
                  </a:moveTo>
                  <a:lnTo>
                    <a:pt x="764" y="50"/>
                  </a:lnTo>
                  <a:lnTo>
                    <a:pt x="799" y="83"/>
                  </a:lnTo>
                  <a:lnTo>
                    <a:pt x="834" y="114"/>
                  </a:lnTo>
                  <a:lnTo>
                    <a:pt x="871" y="145"/>
                  </a:lnTo>
                  <a:lnTo>
                    <a:pt x="906" y="172"/>
                  </a:lnTo>
                  <a:lnTo>
                    <a:pt x="945" y="198"/>
                  </a:lnTo>
                  <a:lnTo>
                    <a:pt x="986" y="219"/>
                  </a:lnTo>
                  <a:lnTo>
                    <a:pt x="1030" y="236"/>
                  </a:lnTo>
                  <a:lnTo>
                    <a:pt x="1046" y="273"/>
                  </a:lnTo>
                  <a:lnTo>
                    <a:pt x="1067" y="314"/>
                  </a:lnTo>
                  <a:lnTo>
                    <a:pt x="1090" y="351"/>
                  </a:lnTo>
                  <a:lnTo>
                    <a:pt x="1114" y="392"/>
                  </a:lnTo>
                  <a:lnTo>
                    <a:pt x="1131" y="432"/>
                  </a:lnTo>
                  <a:lnTo>
                    <a:pt x="1147" y="473"/>
                  </a:lnTo>
                  <a:lnTo>
                    <a:pt x="1152" y="514"/>
                  </a:lnTo>
                  <a:lnTo>
                    <a:pt x="1150" y="560"/>
                  </a:lnTo>
                  <a:lnTo>
                    <a:pt x="1199" y="739"/>
                  </a:lnTo>
                  <a:lnTo>
                    <a:pt x="1108" y="818"/>
                  </a:lnTo>
                  <a:lnTo>
                    <a:pt x="1013" y="880"/>
                  </a:lnTo>
                  <a:lnTo>
                    <a:pt x="908" y="927"/>
                  </a:lnTo>
                  <a:lnTo>
                    <a:pt x="803" y="960"/>
                  </a:lnTo>
                  <a:lnTo>
                    <a:pt x="691" y="977"/>
                  </a:lnTo>
                  <a:lnTo>
                    <a:pt x="578" y="985"/>
                  </a:lnTo>
                  <a:lnTo>
                    <a:pt x="462" y="979"/>
                  </a:lnTo>
                  <a:lnTo>
                    <a:pt x="348" y="967"/>
                  </a:lnTo>
                  <a:lnTo>
                    <a:pt x="313" y="932"/>
                  </a:lnTo>
                  <a:lnTo>
                    <a:pt x="284" y="896"/>
                  </a:lnTo>
                  <a:lnTo>
                    <a:pt x="254" y="859"/>
                  </a:lnTo>
                  <a:lnTo>
                    <a:pt x="227" y="826"/>
                  </a:lnTo>
                  <a:lnTo>
                    <a:pt x="196" y="793"/>
                  </a:lnTo>
                  <a:lnTo>
                    <a:pt x="161" y="768"/>
                  </a:lnTo>
                  <a:lnTo>
                    <a:pt x="119" y="746"/>
                  </a:lnTo>
                  <a:lnTo>
                    <a:pt x="72" y="739"/>
                  </a:lnTo>
                  <a:lnTo>
                    <a:pt x="55" y="690"/>
                  </a:lnTo>
                  <a:lnTo>
                    <a:pt x="45" y="642"/>
                  </a:lnTo>
                  <a:lnTo>
                    <a:pt x="39" y="589"/>
                  </a:lnTo>
                  <a:lnTo>
                    <a:pt x="35" y="539"/>
                  </a:lnTo>
                  <a:lnTo>
                    <a:pt x="29" y="488"/>
                  </a:lnTo>
                  <a:lnTo>
                    <a:pt x="24" y="444"/>
                  </a:lnTo>
                  <a:lnTo>
                    <a:pt x="14" y="401"/>
                  </a:lnTo>
                  <a:lnTo>
                    <a:pt x="0" y="368"/>
                  </a:lnTo>
                  <a:lnTo>
                    <a:pt x="24" y="271"/>
                  </a:lnTo>
                  <a:lnTo>
                    <a:pt x="80" y="178"/>
                  </a:lnTo>
                  <a:lnTo>
                    <a:pt x="154" y="108"/>
                  </a:lnTo>
                  <a:lnTo>
                    <a:pt x="237" y="56"/>
                  </a:lnTo>
                  <a:lnTo>
                    <a:pt x="332" y="23"/>
                  </a:lnTo>
                  <a:lnTo>
                    <a:pt x="429" y="4"/>
                  </a:lnTo>
                  <a:lnTo>
                    <a:pt x="532" y="0"/>
                  </a:lnTo>
                  <a:lnTo>
                    <a:pt x="633" y="4"/>
                  </a:lnTo>
                  <a:lnTo>
                    <a:pt x="732"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66" name="Freeform 94">
              <a:extLst>
                <a:ext uri="{FF2B5EF4-FFF2-40B4-BE49-F238E27FC236}">
                  <a16:creationId xmlns:a16="http://schemas.microsoft.com/office/drawing/2014/main" id="{90C8BB01-6775-454C-A1A5-743E5E91D1E8}"/>
                </a:ext>
              </a:extLst>
            </p:cNvPr>
            <p:cNvSpPr>
              <a:spLocks/>
            </p:cNvSpPr>
            <p:nvPr/>
          </p:nvSpPr>
          <p:spPr bwMode="auto">
            <a:xfrm>
              <a:off x="1611" y="2504"/>
              <a:ext cx="186" cy="84"/>
            </a:xfrm>
            <a:custGeom>
              <a:avLst/>
              <a:gdLst>
                <a:gd name="T0" fmla="*/ 373 w 373"/>
                <a:gd name="T1" fmla="*/ 84 h 169"/>
                <a:gd name="T2" fmla="*/ 324 w 373"/>
                <a:gd name="T3" fmla="*/ 169 h 169"/>
                <a:gd name="T4" fmla="*/ 0 w 373"/>
                <a:gd name="T5" fmla="*/ 84 h 169"/>
                <a:gd name="T6" fmla="*/ 2 w 373"/>
                <a:gd name="T7" fmla="*/ 72 h 169"/>
                <a:gd name="T8" fmla="*/ 10 w 373"/>
                <a:gd name="T9" fmla="*/ 62 h 169"/>
                <a:gd name="T10" fmla="*/ 22 w 373"/>
                <a:gd name="T11" fmla="*/ 51 h 169"/>
                <a:gd name="T12" fmla="*/ 39 w 373"/>
                <a:gd name="T13" fmla="*/ 41 h 169"/>
                <a:gd name="T14" fmla="*/ 57 w 373"/>
                <a:gd name="T15" fmla="*/ 29 h 169"/>
                <a:gd name="T16" fmla="*/ 74 w 373"/>
                <a:gd name="T17" fmla="*/ 18 h 169"/>
                <a:gd name="T18" fmla="*/ 91 w 373"/>
                <a:gd name="T19" fmla="*/ 8 h 169"/>
                <a:gd name="T20" fmla="*/ 109 w 373"/>
                <a:gd name="T21" fmla="*/ 0 h 169"/>
                <a:gd name="T22" fmla="*/ 144 w 373"/>
                <a:gd name="T23" fmla="*/ 0 h 169"/>
                <a:gd name="T24" fmla="*/ 181 w 373"/>
                <a:gd name="T25" fmla="*/ 8 h 169"/>
                <a:gd name="T26" fmla="*/ 212 w 373"/>
                <a:gd name="T27" fmla="*/ 18 h 169"/>
                <a:gd name="T28" fmla="*/ 243 w 373"/>
                <a:gd name="T29" fmla="*/ 33 h 169"/>
                <a:gd name="T30" fmla="*/ 272 w 373"/>
                <a:gd name="T31" fmla="*/ 45 h 169"/>
                <a:gd name="T32" fmla="*/ 305 w 373"/>
                <a:gd name="T33" fmla="*/ 60 h 169"/>
                <a:gd name="T34" fmla="*/ 336 w 373"/>
                <a:gd name="T35" fmla="*/ 72 h 169"/>
                <a:gd name="T36" fmla="*/ 373 w 373"/>
                <a:gd name="T37"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3" h="169">
                  <a:moveTo>
                    <a:pt x="373" y="84"/>
                  </a:moveTo>
                  <a:lnTo>
                    <a:pt x="324" y="169"/>
                  </a:lnTo>
                  <a:lnTo>
                    <a:pt x="0" y="84"/>
                  </a:lnTo>
                  <a:lnTo>
                    <a:pt x="2" y="72"/>
                  </a:lnTo>
                  <a:lnTo>
                    <a:pt x="10" y="62"/>
                  </a:lnTo>
                  <a:lnTo>
                    <a:pt x="22" y="51"/>
                  </a:lnTo>
                  <a:lnTo>
                    <a:pt x="39" y="41"/>
                  </a:lnTo>
                  <a:lnTo>
                    <a:pt x="57" y="29"/>
                  </a:lnTo>
                  <a:lnTo>
                    <a:pt x="74" y="18"/>
                  </a:lnTo>
                  <a:lnTo>
                    <a:pt x="91" y="8"/>
                  </a:lnTo>
                  <a:lnTo>
                    <a:pt x="109" y="0"/>
                  </a:lnTo>
                  <a:lnTo>
                    <a:pt x="144" y="0"/>
                  </a:lnTo>
                  <a:lnTo>
                    <a:pt x="181" y="8"/>
                  </a:lnTo>
                  <a:lnTo>
                    <a:pt x="212" y="18"/>
                  </a:lnTo>
                  <a:lnTo>
                    <a:pt x="243" y="33"/>
                  </a:lnTo>
                  <a:lnTo>
                    <a:pt x="272" y="45"/>
                  </a:lnTo>
                  <a:lnTo>
                    <a:pt x="305" y="60"/>
                  </a:lnTo>
                  <a:lnTo>
                    <a:pt x="336" y="72"/>
                  </a:lnTo>
                  <a:lnTo>
                    <a:pt x="373" y="8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67" name="Freeform 95">
              <a:extLst>
                <a:ext uri="{FF2B5EF4-FFF2-40B4-BE49-F238E27FC236}">
                  <a16:creationId xmlns:a16="http://schemas.microsoft.com/office/drawing/2014/main" id="{C7A440CA-8A00-464C-B050-68AB5AAD5E4A}"/>
                </a:ext>
              </a:extLst>
            </p:cNvPr>
            <p:cNvSpPr>
              <a:spLocks/>
            </p:cNvSpPr>
            <p:nvPr/>
          </p:nvSpPr>
          <p:spPr bwMode="auto">
            <a:xfrm>
              <a:off x="1779" y="2534"/>
              <a:ext cx="234" cy="215"/>
            </a:xfrm>
            <a:custGeom>
              <a:avLst/>
              <a:gdLst>
                <a:gd name="T0" fmla="*/ 467 w 467"/>
                <a:gd name="T1" fmla="*/ 312 h 431"/>
                <a:gd name="T2" fmla="*/ 461 w 467"/>
                <a:gd name="T3" fmla="*/ 336 h 431"/>
                <a:gd name="T4" fmla="*/ 450 w 467"/>
                <a:gd name="T5" fmla="*/ 355 h 431"/>
                <a:gd name="T6" fmla="*/ 432 w 467"/>
                <a:gd name="T7" fmla="*/ 371 h 431"/>
                <a:gd name="T8" fmla="*/ 415 w 467"/>
                <a:gd name="T9" fmla="*/ 384 h 431"/>
                <a:gd name="T10" fmla="*/ 392 w 467"/>
                <a:gd name="T11" fmla="*/ 396 h 431"/>
                <a:gd name="T12" fmla="*/ 370 w 467"/>
                <a:gd name="T13" fmla="*/ 407 h 431"/>
                <a:gd name="T14" fmla="*/ 349 w 467"/>
                <a:gd name="T15" fmla="*/ 417 h 431"/>
                <a:gd name="T16" fmla="*/ 335 w 467"/>
                <a:gd name="T17" fmla="*/ 431 h 431"/>
                <a:gd name="T18" fmla="*/ 289 w 467"/>
                <a:gd name="T19" fmla="*/ 423 h 431"/>
                <a:gd name="T20" fmla="*/ 246 w 467"/>
                <a:gd name="T21" fmla="*/ 411 h 431"/>
                <a:gd name="T22" fmla="*/ 203 w 467"/>
                <a:gd name="T23" fmla="*/ 398 h 431"/>
                <a:gd name="T24" fmla="*/ 163 w 467"/>
                <a:gd name="T25" fmla="*/ 382 h 431"/>
                <a:gd name="T26" fmla="*/ 122 w 467"/>
                <a:gd name="T27" fmla="*/ 363 h 431"/>
                <a:gd name="T28" fmla="*/ 81 w 467"/>
                <a:gd name="T29" fmla="*/ 342 h 431"/>
                <a:gd name="T30" fmla="*/ 41 w 467"/>
                <a:gd name="T31" fmla="*/ 320 h 431"/>
                <a:gd name="T32" fmla="*/ 0 w 467"/>
                <a:gd name="T33" fmla="*/ 299 h 431"/>
                <a:gd name="T34" fmla="*/ 180 w 467"/>
                <a:gd name="T35" fmla="*/ 0 h 431"/>
                <a:gd name="T36" fmla="*/ 223 w 467"/>
                <a:gd name="T37" fmla="*/ 31 h 431"/>
                <a:gd name="T38" fmla="*/ 269 w 467"/>
                <a:gd name="T39" fmla="*/ 62 h 431"/>
                <a:gd name="T40" fmla="*/ 318 w 467"/>
                <a:gd name="T41" fmla="*/ 91 h 431"/>
                <a:gd name="T42" fmla="*/ 364 w 467"/>
                <a:gd name="T43" fmla="*/ 124 h 431"/>
                <a:gd name="T44" fmla="*/ 403 w 467"/>
                <a:gd name="T45" fmla="*/ 157 h 431"/>
                <a:gd name="T46" fmla="*/ 436 w 467"/>
                <a:gd name="T47" fmla="*/ 200 h 431"/>
                <a:gd name="T48" fmla="*/ 457 w 467"/>
                <a:gd name="T49" fmla="*/ 248 h 431"/>
                <a:gd name="T50" fmla="*/ 467 w 467"/>
                <a:gd name="T51" fmla="*/ 312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7" h="431">
                  <a:moveTo>
                    <a:pt x="467" y="312"/>
                  </a:moveTo>
                  <a:lnTo>
                    <a:pt x="461" y="336"/>
                  </a:lnTo>
                  <a:lnTo>
                    <a:pt x="450" y="355"/>
                  </a:lnTo>
                  <a:lnTo>
                    <a:pt x="432" y="371"/>
                  </a:lnTo>
                  <a:lnTo>
                    <a:pt x="415" y="384"/>
                  </a:lnTo>
                  <a:lnTo>
                    <a:pt x="392" y="396"/>
                  </a:lnTo>
                  <a:lnTo>
                    <a:pt x="370" y="407"/>
                  </a:lnTo>
                  <a:lnTo>
                    <a:pt x="349" y="417"/>
                  </a:lnTo>
                  <a:lnTo>
                    <a:pt x="335" y="431"/>
                  </a:lnTo>
                  <a:lnTo>
                    <a:pt x="289" y="423"/>
                  </a:lnTo>
                  <a:lnTo>
                    <a:pt x="246" y="411"/>
                  </a:lnTo>
                  <a:lnTo>
                    <a:pt x="203" y="398"/>
                  </a:lnTo>
                  <a:lnTo>
                    <a:pt x="163" y="382"/>
                  </a:lnTo>
                  <a:lnTo>
                    <a:pt x="122" y="363"/>
                  </a:lnTo>
                  <a:lnTo>
                    <a:pt x="81" y="342"/>
                  </a:lnTo>
                  <a:lnTo>
                    <a:pt x="41" y="320"/>
                  </a:lnTo>
                  <a:lnTo>
                    <a:pt x="0" y="299"/>
                  </a:lnTo>
                  <a:lnTo>
                    <a:pt x="180" y="0"/>
                  </a:lnTo>
                  <a:lnTo>
                    <a:pt x="223" y="31"/>
                  </a:lnTo>
                  <a:lnTo>
                    <a:pt x="269" y="62"/>
                  </a:lnTo>
                  <a:lnTo>
                    <a:pt x="318" y="91"/>
                  </a:lnTo>
                  <a:lnTo>
                    <a:pt x="364" y="124"/>
                  </a:lnTo>
                  <a:lnTo>
                    <a:pt x="403" y="157"/>
                  </a:lnTo>
                  <a:lnTo>
                    <a:pt x="436" y="200"/>
                  </a:lnTo>
                  <a:lnTo>
                    <a:pt x="457" y="248"/>
                  </a:lnTo>
                  <a:lnTo>
                    <a:pt x="467" y="312"/>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68" name="Freeform 96">
              <a:extLst>
                <a:ext uri="{FF2B5EF4-FFF2-40B4-BE49-F238E27FC236}">
                  <a16:creationId xmlns:a16="http://schemas.microsoft.com/office/drawing/2014/main" id="{3B9BC495-4BBA-491E-BE6A-D7936BB77AC9}"/>
                </a:ext>
              </a:extLst>
            </p:cNvPr>
            <p:cNvSpPr>
              <a:spLocks/>
            </p:cNvSpPr>
            <p:nvPr/>
          </p:nvSpPr>
          <p:spPr bwMode="auto">
            <a:xfrm>
              <a:off x="1551" y="2570"/>
              <a:ext cx="204" cy="73"/>
            </a:xfrm>
            <a:custGeom>
              <a:avLst/>
              <a:gdLst>
                <a:gd name="T0" fmla="*/ 407 w 407"/>
                <a:gd name="T1" fmla="*/ 95 h 145"/>
                <a:gd name="T2" fmla="*/ 357 w 407"/>
                <a:gd name="T3" fmla="*/ 128 h 145"/>
                <a:gd name="T4" fmla="*/ 308 w 407"/>
                <a:gd name="T5" fmla="*/ 145 h 145"/>
                <a:gd name="T6" fmla="*/ 260 w 407"/>
                <a:gd name="T7" fmla="*/ 145 h 145"/>
                <a:gd name="T8" fmla="*/ 211 w 407"/>
                <a:gd name="T9" fmla="*/ 138 h 145"/>
                <a:gd name="T10" fmla="*/ 161 w 407"/>
                <a:gd name="T11" fmla="*/ 122 h 145"/>
                <a:gd name="T12" fmla="*/ 111 w 407"/>
                <a:gd name="T13" fmla="*/ 107 h 145"/>
                <a:gd name="T14" fmla="*/ 56 w 407"/>
                <a:gd name="T15" fmla="*/ 91 h 145"/>
                <a:gd name="T16" fmla="*/ 0 w 407"/>
                <a:gd name="T17" fmla="*/ 83 h 145"/>
                <a:gd name="T18" fmla="*/ 60 w 407"/>
                <a:gd name="T19" fmla="*/ 0 h 145"/>
                <a:gd name="T20" fmla="*/ 407 w 407"/>
                <a:gd name="T21" fmla="*/ 9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7" h="145">
                  <a:moveTo>
                    <a:pt x="407" y="95"/>
                  </a:moveTo>
                  <a:lnTo>
                    <a:pt x="357" y="128"/>
                  </a:lnTo>
                  <a:lnTo>
                    <a:pt x="308" y="145"/>
                  </a:lnTo>
                  <a:lnTo>
                    <a:pt x="260" y="145"/>
                  </a:lnTo>
                  <a:lnTo>
                    <a:pt x="211" y="138"/>
                  </a:lnTo>
                  <a:lnTo>
                    <a:pt x="161" y="122"/>
                  </a:lnTo>
                  <a:lnTo>
                    <a:pt x="111" y="107"/>
                  </a:lnTo>
                  <a:lnTo>
                    <a:pt x="56" y="91"/>
                  </a:lnTo>
                  <a:lnTo>
                    <a:pt x="0" y="83"/>
                  </a:lnTo>
                  <a:lnTo>
                    <a:pt x="60" y="0"/>
                  </a:lnTo>
                  <a:lnTo>
                    <a:pt x="407" y="9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69" name="Freeform 97">
              <a:extLst>
                <a:ext uri="{FF2B5EF4-FFF2-40B4-BE49-F238E27FC236}">
                  <a16:creationId xmlns:a16="http://schemas.microsoft.com/office/drawing/2014/main" id="{EB511A7C-41F7-4CE1-870C-40C1D70D8EAB}"/>
                </a:ext>
              </a:extLst>
            </p:cNvPr>
            <p:cNvSpPr>
              <a:spLocks/>
            </p:cNvSpPr>
            <p:nvPr/>
          </p:nvSpPr>
          <p:spPr bwMode="auto">
            <a:xfrm>
              <a:off x="1561" y="2648"/>
              <a:ext cx="146" cy="53"/>
            </a:xfrm>
            <a:custGeom>
              <a:avLst/>
              <a:gdLst>
                <a:gd name="T0" fmla="*/ 293 w 293"/>
                <a:gd name="T1" fmla="*/ 60 h 107"/>
                <a:gd name="T2" fmla="*/ 266 w 293"/>
                <a:gd name="T3" fmla="*/ 80 h 107"/>
                <a:gd name="T4" fmla="*/ 225 w 293"/>
                <a:gd name="T5" fmla="*/ 95 h 107"/>
                <a:gd name="T6" fmla="*/ 171 w 293"/>
                <a:gd name="T7" fmla="*/ 103 h 107"/>
                <a:gd name="T8" fmla="*/ 117 w 293"/>
                <a:gd name="T9" fmla="*/ 107 h 107"/>
                <a:gd name="T10" fmla="*/ 64 w 293"/>
                <a:gd name="T11" fmla="*/ 97 h 107"/>
                <a:gd name="T12" fmla="*/ 24 w 293"/>
                <a:gd name="T13" fmla="*/ 78 h 107"/>
                <a:gd name="T14" fmla="*/ 0 w 293"/>
                <a:gd name="T15" fmla="*/ 45 h 107"/>
                <a:gd name="T16" fmla="*/ 6 w 293"/>
                <a:gd name="T17" fmla="*/ 0 h 107"/>
                <a:gd name="T18" fmla="*/ 293 w 293"/>
                <a:gd name="T19" fmla="*/ 6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3" h="107">
                  <a:moveTo>
                    <a:pt x="293" y="60"/>
                  </a:moveTo>
                  <a:lnTo>
                    <a:pt x="266" y="80"/>
                  </a:lnTo>
                  <a:lnTo>
                    <a:pt x="225" y="95"/>
                  </a:lnTo>
                  <a:lnTo>
                    <a:pt x="171" y="103"/>
                  </a:lnTo>
                  <a:lnTo>
                    <a:pt x="117" y="107"/>
                  </a:lnTo>
                  <a:lnTo>
                    <a:pt x="64" y="97"/>
                  </a:lnTo>
                  <a:lnTo>
                    <a:pt x="24" y="78"/>
                  </a:lnTo>
                  <a:lnTo>
                    <a:pt x="0" y="45"/>
                  </a:lnTo>
                  <a:lnTo>
                    <a:pt x="6" y="0"/>
                  </a:lnTo>
                  <a:lnTo>
                    <a:pt x="293"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70" name="Freeform 98">
              <a:extLst>
                <a:ext uri="{FF2B5EF4-FFF2-40B4-BE49-F238E27FC236}">
                  <a16:creationId xmlns:a16="http://schemas.microsoft.com/office/drawing/2014/main" id="{EFB3A234-6FAF-44D3-819A-5370518AE417}"/>
                </a:ext>
              </a:extLst>
            </p:cNvPr>
            <p:cNvSpPr>
              <a:spLocks/>
            </p:cNvSpPr>
            <p:nvPr/>
          </p:nvSpPr>
          <p:spPr bwMode="auto">
            <a:xfrm>
              <a:off x="1566" y="2732"/>
              <a:ext cx="81" cy="52"/>
            </a:xfrm>
            <a:custGeom>
              <a:avLst/>
              <a:gdLst>
                <a:gd name="T0" fmla="*/ 163 w 163"/>
                <a:gd name="T1" fmla="*/ 11 h 105"/>
                <a:gd name="T2" fmla="*/ 151 w 163"/>
                <a:gd name="T3" fmla="*/ 50 h 105"/>
                <a:gd name="T4" fmla="*/ 128 w 163"/>
                <a:gd name="T5" fmla="*/ 79 h 105"/>
                <a:gd name="T6" fmla="*/ 93 w 163"/>
                <a:gd name="T7" fmla="*/ 97 h 105"/>
                <a:gd name="T8" fmla="*/ 58 w 163"/>
                <a:gd name="T9" fmla="*/ 105 h 105"/>
                <a:gd name="T10" fmla="*/ 25 w 163"/>
                <a:gd name="T11" fmla="*/ 97 h 105"/>
                <a:gd name="T12" fmla="*/ 6 w 163"/>
                <a:gd name="T13" fmla="*/ 77 h 105"/>
                <a:gd name="T14" fmla="*/ 0 w 163"/>
                <a:gd name="T15" fmla="*/ 44 h 105"/>
                <a:gd name="T16" fmla="*/ 20 w 163"/>
                <a:gd name="T17" fmla="*/ 0 h 105"/>
                <a:gd name="T18" fmla="*/ 163 w 163"/>
                <a:gd name="T19" fmla="*/ 1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 h="105">
                  <a:moveTo>
                    <a:pt x="163" y="11"/>
                  </a:moveTo>
                  <a:lnTo>
                    <a:pt x="151" y="50"/>
                  </a:lnTo>
                  <a:lnTo>
                    <a:pt x="128" y="79"/>
                  </a:lnTo>
                  <a:lnTo>
                    <a:pt x="93" y="97"/>
                  </a:lnTo>
                  <a:lnTo>
                    <a:pt x="58" y="105"/>
                  </a:lnTo>
                  <a:lnTo>
                    <a:pt x="25" y="97"/>
                  </a:lnTo>
                  <a:lnTo>
                    <a:pt x="6" y="77"/>
                  </a:lnTo>
                  <a:lnTo>
                    <a:pt x="0" y="44"/>
                  </a:lnTo>
                  <a:lnTo>
                    <a:pt x="20" y="0"/>
                  </a:lnTo>
                  <a:lnTo>
                    <a:pt x="163" y="11"/>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71" name="Freeform 99">
              <a:extLst>
                <a:ext uri="{FF2B5EF4-FFF2-40B4-BE49-F238E27FC236}">
                  <a16:creationId xmlns:a16="http://schemas.microsoft.com/office/drawing/2014/main" id="{7175B0FD-8F45-480C-99B5-6B2BE3529152}"/>
                </a:ext>
              </a:extLst>
            </p:cNvPr>
            <p:cNvSpPr>
              <a:spLocks/>
            </p:cNvSpPr>
            <p:nvPr/>
          </p:nvSpPr>
          <p:spPr bwMode="auto">
            <a:xfrm>
              <a:off x="1647" y="2739"/>
              <a:ext cx="114" cy="119"/>
            </a:xfrm>
            <a:custGeom>
              <a:avLst/>
              <a:gdLst>
                <a:gd name="T0" fmla="*/ 229 w 229"/>
                <a:gd name="T1" fmla="*/ 10 h 239"/>
                <a:gd name="T2" fmla="*/ 209 w 229"/>
                <a:gd name="T3" fmla="*/ 41 h 239"/>
                <a:gd name="T4" fmla="*/ 190 w 229"/>
                <a:gd name="T5" fmla="*/ 72 h 239"/>
                <a:gd name="T6" fmla="*/ 171 w 229"/>
                <a:gd name="T7" fmla="*/ 101 h 239"/>
                <a:gd name="T8" fmla="*/ 153 w 229"/>
                <a:gd name="T9" fmla="*/ 132 h 239"/>
                <a:gd name="T10" fmla="*/ 130 w 229"/>
                <a:gd name="T11" fmla="*/ 159 h 239"/>
                <a:gd name="T12" fmla="*/ 109 w 229"/>
                <a:gd name="T13" fmla="*/ 188 h 239"/>
                <a:gd name="T14" fmla="*/ 83 w 229"/>
                <a:gd name="T15" fmla="*/ 214 h 239"/>
                <a:gd name="T16" fmla="*/ 60 w 229"/>
                <a:gd name="T17" fmla="*/ 239 h 239"/>
                <a:gd name="T18" fmla="*/ 0 w 229"/>
                <a:gd name="T19" fmla="*/ 179 h 239"/>
                <a:gd name="T20" fmla="*/ 25 w 229"/>
                <a:gd name="T21" fmla="*/ 152 h 239"/>
                <a:gd name="T22" fmla="*/ 50 w 229"/>
                <a:gd name="T23" fmla="*/ 119 h 239"/>
                <a:gd name="T24" fmla="*/ 76 w 229"/>
                <a:gd name="T25" fmla="*/ 84 h 239"/>
                <a:gd name="T26" fmla="*/ 105 w 229"/>
                <a:gd name="T27" fmla="*/ 53 h 239"/>
                <a:gd name="T28" fmla="*/ 130 w 229"/>
                <a:gd name="T29" fmla="*/ 26 h 239"/>
                <a:gd name="T30" fmla="*/ 161 w 229"/>
                <a:gd name="T31" fmla="*/ 8 h 239"/>
                <a:gd name="T32" fmla="*/ 192 w 229"/>
                <a:gd name="T33" fmla="*/ 0 h 239"/>
                <a:gd name="T34" fmla="*/ 229 w 229"/>
                <a:gd name="T35" fmla="*/ 1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9" h="239">
                  <a:moveTo>
                    <a:pt x="229" y="10"/>
                  </a:moveTo>
                  <a:lnTo>
                    <a:pt x="209" y="41"/>
                  </a:lnTo>
                  <a:lnTo>
                    <a:pt x="190" y="72"/>
                  </a:lnTo>
                  <a:lnTo>
                    <a:pt x="171" y="101"/>
                  </a:lnTo>
                  <a:lnTo>
                    <a:pt x="153" y="132"/>
                  </a:lnTo>
                  <a:lnTo>
                    <a:pt x="130" y="159"/>
                  </a:lnTo>
                  <a:lnTo>
                    <a:pt x="109" y="188"/>
                  </a:lnTo>
                  <a:lnTo>
                    <a:pt x="83" y="214"/>
                  </a:lnTo>
                  <a:lnTo>
                    <a:pt x="60" y="239"/>
                  </a:lnTo>
                  <a:lnTo>
                    <a:pt x="0" y="179"/>
                  </a:lnTo>
                  <a:lnTo>
                    <a:pt x="25" y="152"/>
                  </a:lnTo>
                  <a:lnTo>
                    <a:pt x="50" y="119"/>
                  </a:lnTo>
                  <a:lnTo>
                    <a:pt x="76" y="84"/>
                  </a:lnTo>
                  <a:lnTo>
                    <a:pt x="105" y="53"/>
                  </a:lnTo>
                  <a:lnTo>
                    <a:pt x="130" y="26"/>
                  </a:lnTo>
                  <a:lnTo>
                    <a:pt x="161" y="8"/>
                  </a:lnTo>
                  <a:lnTo>
                    <a:pt x="192" y="0"/>
                  </a:lnTo>
                  <a:lnTo>
                    <a:pt x="229" y="1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72" name="Freeform 100">
              <a:extLst>
                <a:ext uri="{FF2B5EF4-FFF2-40B4-BE49-F238E27FC236}">
                  <a16:creationId xmlns:a16="http://schemas.microsoft.com/office/drawing/2014/main" id="{DB3DCF7A-CDA2-4EEF-A956-1E1CB2E1A878}"/>
                </a:ext>
              </a:extLst>
            </p:cNvPr>
            <p:cNvSpPr>
              <a:spLocks/>
            </p:cNvSpPr>
            <p:nvPr/>
          </p:nvSpPr>
          <p:spPr bwMode="auto">
            <a:xfrm>
              <a:off x="1707" y="2774"/>
              <a:ext cx="108" cy="116"/>
            </a:xfrm>
            <a:custGeom>
              <a:avLst/>
              <a:gdLst>
                <a:gd name="T0" fmla="*/ 216 w 216"/>
                <a:gd name="T1" fmla="*/ 0 h 233"/>
                <a:gd name="T2" fmla="*/ 188 w 216"/>
                <a:gd name="T3" fmla="*/ 31 h 233"/>
                <a:gd name="T4" fmla="*/ 169 w 216"/>
                <a:gd name="T5" fmla="*/ 72 h 233"/>
                <a:gd name="T6" fmla="*/ 150 w 216"/>
                <a:gd name="T7" fmla="*/ 115 h 233"/>
                <a:gd name="T8" fmla="*/ 130 w 216"/>
                <a:gd name="T9" fmla="*/ 157 h 233"/>
                <a:gd name="T10" fmla="*/ 105 w 216"/>
                <a:gd name="T11" fmla="*/ 194 h 233"/>
                <a:gd name="T12" fmla="*/ 78 w 216"/>
                <a:gd name="T13" fmla="*/ 221 h 233"/>
                <a:gd name="T14" fmla="*/ 43 w 216"/>
                <a:gd name="T15" fmla="*/ 233 h 233"/>
                <a:gd name="T16" fmla="*/ 0 w 216"/>
                <a:gd name="T17" fmla="*/ 229 h 233"/>
                <a:gd name="T18" fmla="*/ 25 w 216"/>
                <a:gd name="T19" fmla="*/ 194 h 233"/>
                <a:gd name="T20" fmla="*/ 49 w 216"/>
                <a:gd name="T21" fmla="*/ 155 h 233"/>
                <a:gd name="T22" fmla="*/ 68 w 216"/>
                <a:gd name="T23" fmla="*/ 117 h 233"/>
                <a:gd name="T24" fmla="*/ 89 w 216"/>
                <a:gd name="T25" fmla="*/ 82 h 233"/>
                <a:gd name="T26" fmla="*/ 111 w 216"/>
                <a:gd name="T27" fmla="*/ 49 h 233"/>
                <a:gd name="T28" fmla="*/ 138 w 216"/>
                <a:gd name="T29" fmla="*/ 23 h 233"/>
                <a:gd name="T30" fmla="*/ 171 w 216"/>
                <a:gd name="T31" fmla="*/ 6 h 233"/>
                <a:gd name="T32" fmla="*/ 216 w 216"/>
                <a:gd name="T33"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6" h="233">
                  <a:moveTo>
                    <a:pt x="216" y="0"/>
                  </a:moveTo>
                  <a:lnTo>
                    <a:pt x="188" y="31"/>
                  </a:lnTo>
                  <a:lnTo>
                    <a:pt x="169" y="72"/>
                  </a:lnTo>
                  <a:lnTo>
                    <a:pt x="150" y="115"/>
                  </a:lnTo>
                  <a:lnTo>
                    <a:pt x="130" y="157"/>
                  </a:lnTo>
                  <a:lnTo>
                    <a:pt x="105" y="194"/>
                  </a:lnTo>
                  <a:lnTo>
                    <a:pt x="78" y="221"/>
                  </a:lnTo>
                  <a:lnTo>
                    <a:pt x="43" y="233"/>
                  </a:lnTo>
                  <a:lnTo>
                    <a:pt x="0" y="229"/>
                  </a:lnTo>
                  <a:lnTo>
                    <a:pt x="25" y="194"/>
                  </a:lnTo>
                  <a:lnTo>
                    <a:pt x="49" y="155"/>
                  </a:lnTo>
                  <a:lnTo>
                    <a:pt x="68" y="117"/>
                  </a:lnTo>
                  <a:lnTo>
                    <a:pt x="89" y="82"/>
                  </a:lnTo>
                  <a:lnTo>
                    <a:pt x="111" y="49"/>
                  </a:lnTo>
                  <a:lnTo>
                    <a:pt x="138" y="23"/>
                  </a:lnTo>
                  <a:lnTo>
                    <a:pt x="171" y="6"/>
                  </a:lnTo>
                  <a:lnTo>
                    <a:pt x="216" y="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73" name="Freeform 101">
              <a:extLst>
                <a:ext uri="{FF2B5EF4-FFF2-40B4-BE49-F238E27FC236}">
                  <a16:creationId xmlns:a16="http://schemas.microsoft.com/office/drawing/2014/main" id="{42F141A1-017F-4A1C-9C0D-D7876BA5798D}"/>
                </a:ext>
              </a:extLst>
            </p:cNvPr>
            <p:cNvSpPr>
              <a:spLocks/>
            </p:cNvSpPr>
            <p:nvPr/>
          </p:nvSpPr>
          <p:spPr bwMode="auto">
            <a:xfrm>
              <a:off x="1785" y="2798"/>
              <a:ext cx="84" cy="90"/>
            </a:xfrm>
            <a:custGeom>
              <a:avLst/>
              <a:gdLst>
                <a:gd name="T0" fmla="*/ 0 w 169"/>
                <a:gd name="T1" fmla="*/ 180 h 180"/>
                <a:gd name="T2" fmla="*/ 18 w 169"/>
                <a:gd name="T3" fmla="*/ 149 h 180"/>
                <a:gd name="T4" fmla="*/ 35 w 169"/>
                <a:gd name="T5" fmla="*/ 120 h 180"/>
                <a:gd name="T6" fmla="*/ 55 w 169"/>
                <a:gd name="T7" fmla="*/ 89 h 180"/>
                <a:gd name="T8" fmla="*/ 76 w 169"/>
                <a:gd name="T9" fmla="*/ 62 h 180"/>
                <a:gd name="T10" fmla="*/ 95 w 169"/>
                <a:gd name="T11" fmla="*/ 37 h 180"/>
                <a:gd name="T12" fmla="*/ 119 w 169"/>
                <a:gd name="T13" fmla="*/ 17 h 180"/>
                <a:gd name="T14" fmla="*/ 142 w 169"/>
                <a:gd name="T15" fmla="*/ 4 h 180"/>
                <a:gd name="T16" fmla="*/ 169 w 169"/>
                <a:gd name="T17" fmla="*/ 0 h 180"/>
                <a:gd name="T18" fmla="*/ 148 w 169"/>
                <a:gd name="T19" fmla="*/ 13 h 180"/>
                <a:gd name="T20" fmla="*/ 130 w 169"/>
                <a:gd name="T21" fmla="*/ 38 h 180"/>
                <a:gd name="T22" fmla="*/ 115 w 169"/>
                <a:gd name="T23" fmla="*/ 68 h 180"/>
                <a:gd name="T24" fmla="*/ 101 w 169"/>
                <a:gd name="T25" fmla="*/ 102 h 180"/>
                <a:gd name="T26" fmla="*/ 84 w 169"/>
                <a:gd name="T27" fmla="*/ 132 h 180"/>
                <a:gd name="T28" fmla="*/ 62 w 169"/>
                <a:gd name="T29" fmla="*/ 159 h 180"/>
                <a:gd name="T30" fmla="*/ 35 w 169"/>
                <a:gd name="T31" fmla="*/ 174 h 180"/>
                <a:gd name="T32" fmla="*/ 0 w 169"/>
                <a:gd name="T33"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9" h="180">
                  <a:moveTo>
                    <a:pt x="0" y="180"/>
                  </a:moveTo>
                  <a:lnTo>
                    <a:pt x="18" y="149"/>
                  </a:lnTo>
                  <a:lnTo>
                    <a:pt x="35" y="120"/>
                  </a:lnTo>
                  <a:lnTo>
                    <a:pt x="55" y="89"/>
                  </a:lnTo>
                  <a:lnTo>
                    <a:pt x="76" y="62"/>
                  </a:lnTo>
                  <a:lnTo>
                    <a:pt x="95" y="37"/>
                  </a:lnTo>
                  <a:lnTo>
                    <a:pt x="119" y="17"/>
                  </a:lnTo>
                  <a:lnTo>
                    <a:pt x="142" y="4"/>
                  </a:lnTo>
                  <a:lnTo>
                    <a:pt x="169" y="0"/>
                  </a:lnTo>
                  <a:lnTo>
                    <a:pt x="148" y="13"/>
                  </a:lnTo>
                  <a:lnTo>
                    <a:pt x="130" y="38"/>
                  </a:lnTo>
                  <a:lnTo>
                    <a:pt x="115" y="68"/>
                  </a:lnTo>
                  <a:lnTo>
                    <a:pt x="101" y="102"/>
                  </a:lnTo>
                  <a:lnTo>
                    <a:pt x="84" y="132"/>
                  </a:lnTo>
                  <a:lnTo>
                    <a:pt x="62" y="159"/>
                  </a:lnTo>
                  <a:lnTo>
                    <a:pt x="35" y="174"/>
                  </a:lnTo>
                  <a:lnTo>
                    <a:pt x="0" y="18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74" name="Freeform 102">
              <a:extLst>
                <a:ext uri="{FF2B5EF4-FFF2-40B4-BE49-F238E27FC236}">
                  <a16:creationId xmlns:a16="http://schemas.microsoft.com/office/drawing/2014/main" id="{DD22F02D-1D11-46BA-AC7E-738B1E09ED9E}"/>
                </a:ext>
              </a:extLst>
            </p:cNvPr>
            <p:cNvSpPr>
              <a:spLocks/>
            </p:cNvSpPr>
            <p:nvPr/>
          </p:nvSpPr>
          <p:spPr bwMode="auto">
            <a:xfrm>
              <a:off x="1916" y="2806"/>
              <a:ext cx="61" cy="64"/>
            </a:xfrm>
            <a:custGeom>
              <a:avLst/>
              <a:gdLst>
                <a:gd name="T0" fmla="*/ 122 w 122"/>
                <a:gd name="T1" fmla="*/ 56 h 128"/>
                <a:gd name="T2" fmla="*/ 122 w 122"/>
                <a:gd name="T3" fmla="*/ 74 h 128"/>
                <a:gd name="T4" fmla="*/ 117 w 122"/>
                <a:gd name="T5" fmla="*/ 87 h 128"/>
                <a:gd name="T6" fmla="*/ 105 w 122"/>
                <a:gd name="T7" fmla="*/ 97 h 128"/>
                <a:gd name="T8" fmla="*/ 93 w 122"/>
                <a:gd name="T9" fmla="*/ 105 h 128"/>
                <a:gd name="T10" fmla="*/ 78 w 122"/>
                <a:gd name="T11" fmla="*/ 109 h 128"/>
                <a:gd name="T12" fmla="*/ 62 w 122"/>
                <a:gd name="T13" fmla="*/ 115 h 128"/>
                <a:gd name="T14" fmla="*/ 49 w 122"/>
                <a:gd name="T15" fmla="*/ 120 h 128"/>
                <a:gd name="T16" fmla="*/ 39 w 122"/>
                <a:gd name="T17" fmla="*/ 128 h 128"/>
                <a:gd name="T18" fmla="*/ 2 w 122"/>
                <a:gd name="T19" fmla="*/ 128 h 128"/>
                <a:gd name="T20" fmla="*/ 0 w 122"/>
                <a:gd name="T21" fmla="*/ 97 h 128"/>
                <a:gd name="T22" fmla="*/ 8 w 122"/>
                <a:gd name="T23" fmla="*/ 66 h 128"/>
                <a:gd name="T24" fmla="*/ 20 w 122"/>
                <a:gd name="T25" fmla="*/ 37 h 128"/>
                <a:gd name="T26" fmla="*/ 39 w 122"/>
                <a:gd name="T27" fmla="*/ 16 h 128"/>
                <a:gd name="T28" fmla="*/ 58 w 122"/>
                <a:gd name="T29" fmla="*/ 0 h 128"/>
                <a:gd name="T30" fmla="*/ 82 w 122"/>
                <a:gd name="T31" fmla="*/ 0 h 128"/>
                <a:gd name="T32" fmla="*/ 101 w 122"/>
                <a:gd name="T33" fmla="*/ 18 h 128"/>
                <a:gd name="T34" fmla="*/ 122 w 122"/>
                <a:gd name="T35" fmla="*/ 5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28">
                  <a:moveTo>
                    <a:pt x="122" y="56"/>
                  </a:moveTo>
                  <a:lnTo>
                    <a:pt x="122" y="74"/>
                  </a:lnTo>
                  <a:lnTo>
                    <a:pt x="117" y="87"/>
                  </a:lnTo>
                  <a:lnTo>
                    <a:pt x="105" y="97"/>
                  </a:lnTo>
                  <a:lnTo>
                    <a:pt x="93" y="105"/>
                  </a:lnTo>
                  <a:lnTo>
                    <a:pt x="78" y="109"/>
                  </a:lnTo>
                  <a:lnTo>
                    <a:pt x="62" y="115"/>
                  </a:lnTo>
                  <a:lnTo>
                    <a:pt x="49" y="120"/>
                  </a:lnTo>
                  <a:lnTo>
                    <a:pt x="39" y="128"/>
                  </a:lnTo>
                  <a:lnTo>
                    <a:pt x="2" y="128"/>
                  </a:lnTo>
                  <a:lnTo>
                    <a:pt x="0" y="97"/>
                  </a:lnTo>
                  <a:lnTo>
                    <a:pt x="8" y="66"/>
                  </a:lnTo>
                  <a:lnTo>
                    <a:pt x="20" y="37"/>
                  </a:lnTo>
                  <a:lnTo>
                    <a:pt x="39" y="16"/>
                  </a:lnTo>
                  <a:lnTo>
                    <a:pt x="58" y="0"/>
                  </a:lnTo>
                  <a:lnTo>
                    <a:pt x="82" y="0"/>
                  </a:lnTo>
                  <a:lnTo>
                    <a:pt x="101" y="18"/>
                  </a:lnTo>
                  <a:lnTo>
                    <a:pt x="122" y="56"/>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75" name="Freeform 103">
              <a:extLst>
                <a:ext uri="{FF2B5EF4-FFF2-40B4-BE49-F238E27FC236}">
                  <a16:creationId xmlns:a16="http://schemas.microsoft.com/office/drawing/2014/main" id="{FE10C22E-1BF0-431A-918B-FA78A7945FFB}"/>
                </a:ext>
              </a:extLst>
            </p:cNvPr>
            <p:cNvSpPr>
              <a:spLocks/>
            </p:cNvSpPr>
            <p:nvPr/>
          </p:nvSpPr>
          <p:spPr bwMode="auto">
            <a:xfrm>
              <a:off x="2001" y="2768"/>
              <a:ext cx="40" cy="60"/>
            </a:xfrm>
            <a:custGeom>
              <a:avLst/>
              <a:gdLst>
                <a:gd name="T0" fmla="*/ 72 w 79"/>
                <a:gd name="T1" fmla="*/ 95 h 120"/>
                <a:gd name="T2" fmla="*/ 56 w 79"/>
                <a:gd name="T3" fmla="*/ 95 h 120"/>
                <a:gd name="T4" fmla="*/ 46 w 79"/>
                <a:gd name="T5" fmla="*/ 102 h 120"/>
                <a:gd name="T6" fmla="*/ 37 w 79"/>
                <a:gd name="T7" fmla="*/ 110 h 120"/>
                <a:gd name="T8" fmla="*/ 23 w 79"/>
                <a:gd name="T9" fmla="*/ 120 h 120"/>
                <a:gd name="T10" fmla="*/ 10 w 79"/>
                <a:gd name="T11" fmla="*/ 100 h 120"/>
                <a:gd name="T12" fmla="*/ 2 w 79"/>
                <a:gd name="T13" fmla="*/ 81 h 120"/>
                <a:gd name="T14" fmla="*/ 0 w 79"/>
                <a:gd name="T15" fmla="*/ 69 h 120"/>
                <a:gd name="T16" fmla="*/ 0 w 79"/>
                <a:gd name="T17" fmla="*/ 60 h 120"/>
                <a:gd name="T18" fmla="*/ 0 w 79"/>
                <a:gd name="T19" fmla="*/ 48 h 120"/>
                <a:gd name="T20" fmla="*/ 0 w 79"/>
                <a:gd name="T21" fmla="*/ 36 h 120"/>
                <a:gd name="T22" fmla="*/ 72 w 79"/>
                <a:gd name="T23" fmla="*/ 0 h 120"/>
                <a:gd name="T24" fmla="*/ 74 w 79"/>
                <a:gd name="T25" fmla="*/ 11 h 120"/>
                <a:gd name="T26" fmla="*/ 77 w 79"/>
                <a:gd name="T27" fmla="*/ 23 h 120"/>
                <a:gd name="T28" fmla="*/ 77 w 79"/>
                <a:gd name="T29" fmla="*/ 34 h 120"/>
                <a:gd name="T30" fmla="*/ 79 w 79"/>
                <a:gd name="T31" fmla="*/ 46 h 120"/>
                <a:gd name="T32" fmla="*/ 77 w 79"/>
                <a:gd name="T33" fmla="*/ 58 h 120"/>
                <a:gd name="T34" fmla="*/ 77 w 79"/>
                <a:gd name="T35" fmla="*/ 69 h 120"/>
                <a:gd name="T36" fmla="*/ 74 w 79"/>
                <a:gd name="T37" fmla="*/ 81 h 120"/>
                <a:gd name="T38" fmla="*/ 72 w 79"/>
                <a:gd name="T39" fmla="*/ 95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9" h="120">
                  <a:moveTo>
                    <a:pt x="72" y="95"/>
                  </a:moveTo>
                  <a:lnTo>
                    <a:pt x="56" y="95"/>
                  </a:lnTo>
                  <a:lnTo>
                    <a:pt x="46" y="102"/>
                  </a:lnTo>
                  <a:lnTo>
                    <a:pt x="37" y="110"/>
                  </a:lnTo>
                  <a:lnTo>
                    <a:pt x="23" y="120"/>
                  </a:lnTo>
                  <a:lnTo>
                    <a:pt x="10" y="100"/>
                  </a:lnTo>
                  <a:lnTo>
                    <a:pt x="2" y="81"/>
                  </a:lnTo>
                  <a:lnTo>
                    <a:pt x="0" y="69"/>
                  </a:lnTo>
                  <a:lnTo>
                    <a:pt x="0" y="60"/>
                  </a:lnTo>
                  <a:lnTo>
                    <a:pt x="0" y="48"/>
                  </a:lnTo>
                  <a:lnTo>
                    <a:pt x="0" y="36"/>
                  </a:lnTo>
                  <a:lnTo>
                    <a:pt x="72" y="0"/>
                  </a:lnTo>
                  <a:lnTo>
                    <a:pt x="74" y="11"/>
                  </a:lnTo>
                  <a:lnTo>
                    <a:pt x="77" y="23"/>
                  </a:lnTo>
                  <a:lnTo>
                    <a:pt x="77" y="34"/>
                  </a:lnTo>
                  <a:lnTo>
                    <a:pt x="79" y="46"/>
                  </a:lnTo>
                  <a:lnTo>
                    <a:pt x="77" y="58"/>
                  </a:lnTo>
                  <a:lnTo>
                    <a:pt x="77" y="69"/>
                  </a:lnTo>
                  <a:lnTo>
                    <a:pt x="74" y="81"/>
                  </a:lnTo>
                  <a:lnTo>
                    <a:pt x="72" y="95"/>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76" name="Freeform 104">
              <a:extLst>
                <a:ext uri="{FF2B5EF4-FFF2-40B4-BE49-F238E27FC236}">
                  <a16:creationId xmlns:a16="http://schemas.microsoft.com/office/drawing/2014/main" id="{9885E2A9-64E3-44CC-83F1-D97FE2152A14}"/>
                </a:ext>
              </a:extLst>
            </p:cNvPr>
            <p:cNvSpPr>
              <a:spLocks/>
            </p:cNvSpPr>
            <p:nvPr/>
          </p:nvSpPr>
          <p:spPr bwMode="auto">
            <a:xfrm>
              <a:off x="1821" y="2540"/>
              <a:ext cx="677" cy="564"/>
            </a:xfrm>
            <a:custGeom>
              <a:avLst/>
              <a:gdLst>
                <a:gd name="T0" fmla="*/ 1117 w 1356"/>
                <a:gd name="T1" fmla="*/ 120 h 1128"/>
                <a:gd name="T2" fmla="*/ 1150 w 1356"/>
                <a:gd name="T3" fmla="*/ 178 h 1128"/>
                <a:gd name="T4" fmla="*/ 1183 w 1356"/>
                <a:gd name="T5" fmla="*/ 238 h 1128"/>
                <a:gd name="T6" fmla="*/ 1214 w 1356"/>
                <a:gd name="T7" fmla="*/ 300 h 1128"/>
                <a:gd name="T8" fmla="*/ 1245 w 1356"/>
                <a:gd name="T9" fmla="*/ 364 h 1128"/>
                <a:gd name="T10" fmla="*/ 1272 w 1356"/>
                <a:gd name="T11" fmla="*/ 426 h 1128"/>
                <a:gd name="T12" fmla="*/ 1300 w 1356"/>
                <a:gd name="T13" fmla="*/ 489 h 1128"/>
                <a:gd name="T14" fmla="*/ 1327 w 1356"/>
                <a:gd name="T15" fmla="*/ 551 h 1128"/>
                <a:gd name="T16" fmla="*/ 1356 w 1356"/>
                <a:gd name="T17" fmla="*/ 611 h 1128"/>
                <a:gd name="T18" fmla="*/ 1340 w 1356"/>
                <a:gd name="T19" fmla="*/ 675 h 1128"/>
                <a:gd name="T20" fmla="*/ 1313 w 1356"/>
                <a:gd name="T21" fmla="*/ 735 h 1128"/>
                <a:gd name="T22" fmla="*/ 1280 w 1356"/>
                <a:gd name="T23" fmla="*/ 791 h 1128"/>
                <a:gd name="T24" fmla="*/ 1243 w 1356"/>
                <a:gd name="T25" fmla="*/ 849 h 1128"/>
                <a:gd name="T26" fmla="*/ 1203 w 1356"/>
                <a:gd name="T27" fmla="*/ 903 h 1128"/>
                <a:gd name="T28" fmla="*/ 1164 w 1356"/>
                <a:gd name="T29" fmla="*/ 960 h 1128"/>
                <a:gd name="T30" fmla="*/ 1129 w 1356"/>
                <a:gd name="T31" fmla="*/ 1016 h 1128"/>
                <a:gd name="T32" fmla="*/ 1104 w 1356"/>
                <a:gd name="T33" fmla="*/ 1080 h 1128"/>
                <a:gd name="T34" fmla="*/ 1001 w 1356"/>
                <a:gd name="T35" fmla="*/ 1099 h 1128"/>
                <a:gd name="T36" fmla="*/ 894 w 1356"/>
                <a:gd name="T37" fmla="*/ 1117 h 1128"/>
                <a:gd name="T38" fmla="*/ 786 w 1356"/>
                <a:gd name="T39" fmla="*/ 1126 h 1128"/>
                <a:gd name="T40" fmla="*/ 677 w 1356"/>
                <a:gd name="T41" fmla="*/ 1128 h 1128"/>
                <a:gd name="T42" fmla="*/ 568 w 1356"/>
                <a:gd name="T43" fmla="*/ 1115 h 1128"/>
                <a:gd name="T44" fmla="*/ 468 w 1356"/>
                <a:gd name="T45" fmla="*/ 1090 h 1128"/>
                <a:gd name="T46" fmla="*/ 373 w 1356"/>
                <a:gd name="T47" fmla="*/ 1047 h 1128"/>
                <a:gd name="T48" fmla="*/ 289 w 1356"/>
                <a:gd name="T49" fmla="*/ 983 h 1128"/>
                <a:gd name="T50" fmla="*/ 252 w 1356"/>
                <a:gd name="T51" fmla="*/ 946 h 1128"/>
                <a:gd name="T52" fmla="*/ 217 w 1356"/>
                <a:gd name="T53" fmla="*/ 909 h 1128"/>
                <a:gd name="T54" fmla="*/ 182 w 1356"/>
                <a:gd name="T55" fmla="*/ 874 h 1128"/>
                <a:gd name="T56" fmla="*/ 148 w 1356"/>
                <a:gd name="T57" fmla="*/ 843 h 1128"/>
                <a:gd name="T58" fmla="*/ 111 w 1356"/>
                <a:gd name="T59" fmla="*/ 808 h 1128"/>
                <a:gd name="T60" fmla="*/ 76 w 1356"/>
                <a:gd name="T61" fmla="*/ 781 h 1128"/>
                <a:gd name="T62" fmla="*/ 39 w 1356"/>
                <a:gd name="T63" fmla="*/ 752 h 1128"/>
                <a:gd name="T64" fmla="*/ 0 w 1356"/>
                <a:gd name="T65" fmla="*/ 731 h 1128"/>
                <a:gd name="T66" fmla="*/ 217 w 1356"/>
                <a:gd name="T67" fmla="*/ 312 h 1128"/>
                <a:gd name="T68" fmla="*/ 274 w 1356"/>
                <a:gd name="T69" fmla="*/ 277 h 1128"/>
                <a:gd name="T70" fmla="*/ 332 w 1356"/>
                <a:gd name="T71" fmla="*/ 244 h 1128"/>
                <a:gd name="T72" fmla="*/ 390 w 1356"/>
                <a:gd name="T73" fmla="*/ 209 h 1128"/>
                <a:gd name="T74" fmla="*/ 448 w 1356"/>
                <a:gd name="T75" fmla="*/ 173 h 1128"/>
                <a:gd name="T76" fmla="*/ 502 w 1356"/>
                <a:gd name="T77" fmla="*/ 132 h 1128"/>
                <a:gd name="T78" fmla="*/ 557 w 1356"/>
                <a:gd name="T79" fmla="*/ 91 h 1128"/>
                <a:gd name="T80" fmla="*/ 609 w 1356"/>
                <a:gd name="T81" fmla="*/ 46 h 1128"/>
                <a:gd name="T82" fmla="*/ 662 w 1356"/>
                <a:gd name="T83" fmla="*/ 0 h 1128"/>
                <a:gd name="T84" fmla="*/ 722 w 1356"/>
                <a:gd name="T85" fmla="*/ 2 h 1128"/>
                <a:gd name="T86" fmla="*/ 782 w 1356"/>
                <a:gd name="T87" fmla="*/ 10 h 1128"/>
                <a:gd name="T88" fmla="*/ 838 w 1356"/>
                <a:gd name="T89" fmla="*/ 19 h 1128"/>
                <a:gd name="T90" fmla="*/ 896 w 1356"/>
                <a:gd name="T91" fmla="*/ 37 h 1128"/>
                <a:gd name="T92" fmla="*/ 950 w 1356"/>
                <a:gd name="T93" fmla="*/ 54 h 1128"/>
                <a:gd name="T94" fmla="*/ 1007 w 1356"/>
                <a:gd name="T95" fmla="*/ 76 h 1128"/>
                <a:gd name="T96" fmla="*/ 1061 w 1356"/>
                <a:gd name="T97" fmla="*/ 97 h 1128"/>
                <a:gd name="T98" fmla="*/ 1117 w 1356"/>
                <a:gd name="T99" fmla="*/ 120 h 1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56" h="1128">
                  <a:moveTo>
                    <a:pt x="1117" y="120"/>
                  </a:moveTo>
                  <a:lnTo>
                    <a:pt x="1150" y="178"/>
                  </a:lnTo>
                  <a:lnTo>
                    <a:pt x="1183" y="238"/>
                  </a:lnTo>
                  <a:lnTo>
                    <a:pt x="1214" y="300"/>
                  </a:lnTo>
                  <a:lnTo>
                    <a:pt x="1245" y="364"/>
                  </a:lnTo>
                  <a:lnTo>
                    <a:pt x="1272" y="426"/>
                  </a:lnTo>
                  <a:lnTo>
                    <a:pt x="1300" y="489"/>
                  </a:lnTo>
                  <a:lnTo>
                    <a:pt x="1327" y="551"/>
                  </a:lnTo>
                  <a:lnTo>
                    <a:pt x="1356" y="611"/>
                  </a:lnTo>
                  <a:lnTo>
                    <a:pt x="1340" y="675"/>
                  </a:lnTo>
                  <a:lnTo>
                    <a:pt x="1313" y="735"/>
                  </a:lnTo>
                  <a:lnTo>
                    <a:pt x="1280" y="791"/>
                  </a:lnTo>
                  <a:lnTo>
                    <a:pt x="1243" y="849"/>
                  </a:lnTo>
                  <a:lnTo>
                    <a:pt x="1203" y="903"/>
                  </a:lnTo>
                  <a:lnTo>
                    <a:pt x="1164" y="960"/>
                  </a:lnTo>
                  <a:lnTo>
                    <a:pt x="1129" y="1016"/>
                  </a:lnTo>
                  <a:lnTo>
                    <a:pt x="1104" y="1080"/>
                  </a:lnTo>
                  <a:lnTo>
                    <a:pt x="1001" y="1099"/>
                  </a:lnTo>
                  <a:lnTo>
                    <a:pt x="894" y="1117"/>
                  </a:lnTo>
                  <a:lnTo>
                    <a:pt x="786" y="1126"/>
                  </a:lnTo>
                  <a:lnTo>
                    <a:pt x="677" y="1128"/>
                  </a:lnTo>
                  <a:lnTo>
                    <a:pt x="568" y="1115"/>
                  </a:lnTo>
                  <a:lnTo>
                    <a:pt x="468" y="1090"/>
                  </a:lnTo>
                  <a:lnTo>
                    <a:pt x="373" y="1047"/>
                  </a:lnTo>
                  <a:lnTo>
                    <a:pt x="289" y="983"/>
                  </a:lnTo>
                  <a:lnTo>
                    <a:pt x="252" y="946"/>
                  </a:lnTo>
                  <a:lnTo>
                    <a:pt x="217" y="909"/>
                  </a:lnTo>
                  <a:lnTo>
                    <a:pt x="182" y="874"/>
                  </a:lnTo>
                  <a:lnTo>
                    <a:pt x="148" y="843"/>
                  </a:lnTo>
                  <a:lnTo>
                    <a:pt x="111" y="808"/>
                  </a:lnTo>
                  <a:lnTo>
                    <a:pt x="76" y="781"/>
                  </a:lnTo>
                  <a:lnTo>
                    <a:pt x="39" y="752"/>
                  </a:lnTo>
                  <a:lnTo>
                    <a:pt x="0" y="731"/>
                  </a:lnTo>
                  <a:lnTo>
                    <a:pt x="217" y="312"/>
                  </a:lnTo>
                  <a:lnTo>
                    <a:pt x="274" y="277"/>
                  </a:lnTo>
                  <a:lnTo>
                    <a:pt x="332" y="244"/>
                  </a:lnTo>
                  <a:lnTo>
                    <a:pt x="390" y="209"/>
                  </a:lnTo>
                  <a:lnTo>
                    <a:pt x="448" y="173"/>
                  </a:lnTo>
                  <a:lnTo>
                    <a:pt x="502" y="132"/>
                  </a:lnTo>
                  <a:lnTo>
                    <a:pt x="557" y="91"/>
                  </a:lnTo>
                  <a:lnTo>
                    <a:pt x="609" y="46"/>
                  </a:lnTo>
                  <a:lnTo>
                    <a:pt x="662" y="0"/>
                  </a:lnTo>
                  <a:lnTo>
                    <a:pt x="722" y="2"/>
                  </a:lnTo>
                  <a:lnTo>
                    <a:pt x="782" y="10"/>
                  </a:lnTo>
                  <a:lnTo>
                    <a:pt x="838" y="19"/>
                  </a:lnTo>
                  <a:lnTo>
                    <a:pt x="896" y="37"/>
                  </a:lnTo>
                  <a:lnTo>
                    <a:pt x="950" y="54"/>
                  </a:lnTo>
                  <a:lnTo>
                    <a:pt x="1007" y="76"/>
                  </a:lnTo>
                  <a:lnTo>
                    <a:pt x="1061" y="97"/>
                  </a:lnTo>
                  <a:lnTo>
                    <a:pt x="1117"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77" name="Freeform 105">
              <a:extLst>
                <a:ext uri="{FF2B5EF4-FFF2-40B4-BE49-F238E27FC236}">
                  <a16:creationId xmlns:a16="http://schemas.microsoft.com/office/drawing/2014/main" id="{F92BD724-C024-4CCC-9AA3-2D21329C52D9}"/>
                </a:ext>
              </a:extLst>
            </p:cNvPr>
            <p:cNvSpPr>
              <a:spLocks/>
            </p:cNvSpPr>
            <p:nvPr/>
          </p:nvSpPr>
          <p:spPr bwMode="auto">
            <a:xfrm>
              <a:off x="2059" y="2594"/>
              <a:ext cx="322" cy="301"/>
            </a:xfrm>
            <a:custGeom>
              <a:avLst/>
              <a:gdLst>
                <a:gd name="T0" fmla="*/ 567 w 644"/>
                <a:gd name="T1" fmla="*/ 95 h 601"/>
                <a:gd name="T2" fmla="*/ 588 w 644"/>
                <a:gd name="T3" fmla="*/ 122 h 601"/>
                <a:gd name="T4" fmla="*/ 609 w 644"/>
                <a:gd name="T5" fmla="*/ 155 h 601"/>
                <a:gd name="T6" fmla="*/ 625 w 644"/>
                <a:gd name="T7" fmla="*/ 190 h 601"/>
                <a:gd name="T8" fmla="*/ 640 w 644"/>
                <a:gd name="T9" fmla="*/ 228 h 601"/>
                <a:gd name="T10" fmla="*/ 644 w 644"/>
                <a:gd name="T11" fmla="*/ 267 h 601"/>
                <a:gd name="T12" fmla="*/ 644 w 644"/>
                <a:gd name="T13" fmla="*/ 306 h 601"/>
                <a:gd name="T14" fmla="*/ 634 w 644"/>
                <a:gd name="T15" fmla="*/ 345 h 601"/>
                <a:gd name="T16" fmla="*/ 615 w 644"/>
                <a:gd name="T17" fmla="*/ 383 h 601"/>
                <a:gd name="T18" fmla="*/ 565 w 644"/>
                <a:gd name="T19" fmla="*/ 409 h 601"/>
                <a:gd name="T20" fmla="*/ 524 w 644"/>
                <a:gd name="T21" fmla="*/ 449 h 601"/>
                <a:gd name="T22" fmla="*/ 487 w 644"/>
                <a:gd name="T23" fmla="*/ 494 h 601"/>
                <a:gd name="T24" fmla="*/ 456 w 644"/>
                <a:gd name="T25" fmla="*/ 540 h 601"/>
                <a:gd name="T26" fmla="*/ 419 w 644"/>
                <a:gd name="T27" fmla="*/ 575 h 601"/>
                <a:gd name="T28" fmla="*/ 382 w 644"/>
                <a:gd name="T29" fmla="*/ 601 h 601"/>
                <a:gd name="T30" fmla="*/ 334 w 644"/>
                <a:gd name="T31" fmla="*/ 601 h 601"/>
                <a:gd name="T32" fmla="*/ 280 w 644"/>
                <a:gd name="T33" fmla="*/ 575 h 601"/>
                <a:gd name="T34" fmla="*/ 239 w 644"/>
                <a:gd name="T35" fmla="*/ 550 h 601"/>
                <a:gd name="T36" fmla="*/ 192 w 644"/>
                <a:gd name="T37" fmla="*/ 531 h 601"/>
                <a:gd name="T38" fmla="*/ 138 w 644"/>
                <a:gd name="T39" fmla="*/ 511 h 601"/>
                <a:gd name="T40" fmla="*/ 89 w 644"/>
                <a:gd name="T41" fmla="*/ 492 h 601"/>
                <a:gd name="T42" fmla="*/ 43 w 644"/>
                <a:gd name="T43" fmla="*/ 465 h 601"/>
                <a:gd name="T44" fmla="*/ 14 w 644"/>
                <a:gd name="T45" fmla="*/ 432 h 601"/>
                <a:gd name="T46" fmla="*/ 0 w 644"/>
                <a:gd name="T47" fmla="*/ 383 h 601"/>
                <a:gd name="T48" fmla="*/ 16 w 644"/>
                <a:gd name="T49" fmla="*/ 323 h 601"/>
                <a:gd name="T50" fmla="*/ 33 w 644"/>
                <a:gd name="T51" fmla="*/ 275 h 601"/>
                <a:gd name="T52" fmla="*/ 49 w 644"/>
                <a:gd name="T53" fmla="*/ 228 h 601"/>
                <a:gd name="T54" fmla="*/ 60 w 644"/>
                <a:gd name="T55" fmla="*/ 178 h 601"/>
                <a:gd name="T56" fmla="*/ 76 w 644"/>
                <a:gd name="T57" fmla="*/ 133 h 601"/>
                <a:gd name="T58" fmla="*/ 93 w 644"/>
                <a:gd name="T59" fmla="*/ 89 h 601"/>
                <a:gd name="T60" fmla="*/ 121 w 644"/>
                <a:gd name="T61" fmla="*/ 52 h 601"/>
                <a:gd name="T62" fmla="*/ 155 w 644"/>
                <a:gd name="T63" fmla="*/ 21 h 601"/>
                <a:gd name="T64" fmla="*/ 208 w 644"/>
                <a:gd name="T65" fmla="*/ 0 h 601"/>
                <a:gd name="T66" fmla="*/ 254 w 644"/>
                <a:gd name="T67" fmla="*/ 0 h 601"/>
                <a:gd name="T68" fmla="*/ 303 w 644"/>
                <a:gd name="T69" fmla="*/ 3 h 601"/>
                <a:gd name="T70" fmla="*/ 349 w 644"/>
                <a:gd name="T71" fmla="*/ 9 h 601"/>
                <a:gd name="T72" fmla="*/ 396 w 644"/>
                <a:gd name="T73" fmla="*/ 19 h 601"/>
                <a:gd name="T74" fmla="*/ 439 w 644"/>
                <a:gd name="T75" fmla="*/ 31 h 601"/>
                <a:gd name="T76" fmla="*/ 483 w 644"/>
                <a:gd name="T77" fmla="*/ 48 h 601"/>
                <a:gd name="T78" fmla="*/ 524 w 644"/>
                <a:gd name="T79" fmla="*/ 67 h 601"/>
                <a:gd name="T80" fmla="*/ 567 w 644"/>
                <a:gd name="T81" fmla="*/ 95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4" h="601">
                  <a:moveTo>
                    <a:pt x="567" y="95"/>
                  </a:moveTo>
                  <a:lnTo>
                    <a:pt x="588" y="122"/>
                  </a:lnTo>
                  <a:lnTo>
                    <a:pt x="609" y="155"/>
                  </a:lnTo>
                  <a:lnTo>
                    <a:pt x="625" y="190"/>
                  </a:lnTo>
                  <a:lnTo>
                    <a:pt x="640" y="228"/>
                  </a:lnTo>
                  <a:lnTo>
                    <a:pt x="644" y="267"/>
                  </a:lnTo>
                  <a:lnTo>
                    <a:pt x="644" y="306"/>
                  </a:lnTo>
                  <a:lnTo>
                    <a:pt x="634" y="345"/>
                  </a:lnTo>
                  <a:lnTo>
                    <a:pt x="615" y="383"/>
                  </a:lnTo>
                  <a:lnTo>
                    <a:pt x="565" y="409"/>
                  </a:lnTo>
                  <a:lnTo>
                    <a:pt x="524" y="449"/>
                  </a:lnTo>
                  <a:lnTo>
                    <a:pt x="487" y="494"/>
                  </a:lnTo>
                  <a:lnTo>
                    <a:pt x="456" y="540"/>
                  </a:lnTo>
                  <a:lnTo>
                    <a:pt x="419" y="575"/>
                  </a:lnTo>
                  <a:lnTo>
                    <a:pt x="382" y="601"/>
                  </a:lnTo>
                  <a:lnTo>
                    <a:pt x="334" y="601"/>
                  </a:lnTo>
                  <a:lnTo>
                    <a:pt x="280" y="575"/>
                  </a:lnTo>
                  <a:lnTo>
                    <a:pt x="239" y="550"/>
                  </a:lnTo>
                  <a:lnTo>
                    <a:pt x="192" y="531"/>
                  </a:lnTo>
                  <a:lnTo>
                    <a:pt x="138" y="511"/>
                  </a:lnTo>
                  <a:lnTo>
                    <a:pt x="89" y="492"/>
                  </a:lnTo>
                  <a:lnTo>
                    <a:pt x="43" y="465"/>
                  </a:lnTo>
                  <a:lnTo>
                    <a:pt x="14" y="432"/>
                  </a:lnTo>
                  <a:lnTo>
                    <a:pt x="0" y="383"/>
                  </a:lnTo>
                  <a:lnTo>
                    <a:pt x="16" y="323"/>
                  </a:lnTo>
                  <a:lnTo>
                    <a:pt x="33" y="275"/>
                  </a:lnTo>
                  <a:lnTo>
                    <a:pt x="49" y="228"/>
                  </a:lnTo>
                  <a:lnTo>
                    <a:pt x="60" y="178"/>
                  </a:lnTo>
                  <a:lnTo>
                    <a:pt x="76" y="133"/>
                  </a:lnTo>
                  <a:lnTo>
                    <a:pt x="93" y="89"/>
                  </a:lnTo>
                  <a:lnTo>
                    <a:pt x="121" y="52"/>
                  </a:lnTo>
                  <a:lnTo>
                    <a:pt x="155" y="21"/>
                  </a:lnTo>
                  <a:lnTo>
                    <a:pt x="208" y="0"/>
                  </a:lnTo>
                  <a:lnTo>
                    <a:pt x="254" y="0"/>
                  </a:lnTo>
                  <a:lnTo>
                    <a:pt x="303" y="3"/>
                  </a:lnTo>
                  <a:lnTo>
                    <a:pt x="349" y="9"/>
                  </a:lnTo>
                  <a:lnTo>
                    <a:pt x="396" y="19"/>
                  </a:lnTo>
                  <a:lnTo>
                    <a:pt x="439" y="31"/>
                  </a:lnTo>
                  <a:lnTo>
                    <a:pt x="483" y="48"/>
                  </a:lnTo>
                  <a:lnTo>
                    <a:pt x="524" y="67"/>
                  </a:lnTo>
                  <a:lnTo>
                    <a:pt x="567" y="95"/>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78" name="Freeform 106">
              <a:extLst>
                <a:ext uri="{FF2B5EF4-FFF2-40B4-BE49-F238E27FC236}">
                  <a16:creationId xmlns:a16="http://schemas.microsoft.com/office/drawing/2014/main" id="{51B1B81D-4ED1-4594-8991-731157013BB0}"/>
                </a:ext>
              </a:extLst>
            </p:cNvPr>
            <p:cNvSpPr>
              <a:spLocks/>
            </p:cNvSpPr>
            <p:nvPr/>
          </p:nvSpPr>
          <p:spPr bwMode="auto">
            <a:xfrm>
              <a:off x="1888" y="2720"/>
              <a:ext cx="95" cy="162"/>
            </a:xfrm>
            <a:custGeom>
              <a:avLst/>
              <a:gdLst>
                <a:gd name="T0" fmla="*/ 0 w 190"/>
                <a:gd name="T1" fmla="*/ 323 h 323"/>
                <a:gd name="T2" fmla="*/ 167 w 190"/>
                <a:gd name="T3" fmla="*/ 0 h 323"/>
                <a:gd name="T4" fmla="*/ 190 w 190"/>
                <a:gd name="T5" fmla="*/ 0 h 323"/>
                <a:gd name="T6" fmla="*/ 0 w 190"/>
                <a:gd name="T7" fmla="*/ 323 h 323"/>
              </a:gdLst>
              <a:ahLst/>
              <a:cxnLst>
                <a:cxn ang="0">
                  <a:pos x="T0" y="T1"/>
                </a:cxn>
                <a:cxn ang="0">
                  <a:pos x="T2" y="T3"/>
                </a:cxn>
                <a:cxn ang="0">
                  <a:pos x="T4" y="T5"/>
                </a:cxn>
                <a:cxn ang="0">
                  <a:pos x="T6" y="T7"/>
                </a:cxn>
              </a:cxnLst>
              <a:rect l="0" t="0" r="r" b="b"/>
              <a:pathLst>
                <a:path w="190" h="323">
                  <a:moveTo>
                    <a:pt x="0" y="323"/>
                  </a:moveTo>
                  <a:lnTo>
                    <a:pt x="167" y="0"/>
                  </a:lnTo>
                  <a:lnTo>
                    <a:pt x="190" y="0"/>
                  </a:lnTo>
                  <a:lnTo>
                    <a:pt x="0" y="323"/>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79" name="Freeform 107">
              <a:extLst>
                <a:ext uri="{FF2B5EF4-FFF2-40B4-BE49-F238E27FC236}">
                  <a16:creationId xmlns:a16="http://schemas.microsoft.com/office/drawing/2014/main" id="{D7CE45E8-484C-4D94-B2E0-F30BF3D09DE7}"/>
                </a:ext>
              </a:extLst>
            </p:cNvPr>
            <p:cNvSpPr>
              <a:spLocks/>
            </p:cNvSpPr>
            <p:nvPr/>
          </p:nvSpPr>
          <p:spPr bwMode="auto">
            <a:xfrm>
              <a:off x="1923" y="2749"/>
              <a:ext cx="92" cy="169"/>
            </a:xfrm>
            <a:custGeom>
              <a:avLst/>
              <a:gdLst>
                <a:gd name="T0" fmla="*/ 0 w 184"/>
                <a:gd name="T1" fmla="*/ 337 h 337"/>
                <a:gd name="T2" fmla="*/ 8 w 184"/>
                <a:gd name="T3" fmla="*/ 291 h 337"/>
                <a:gd name="T4" fmla="*/ 21 w 184"/>
                <a:gd name="T5" fmla="*/ 246 h 337"/>
                <a:gd name="T6" fmla="*/ 37 w 184"/>
                <a:gd name="T7" fmla="*/ 201 h 337"/>
                <a:gd name="T8" fmla="*/ 56 w 184"/>
                <a:gd name="T9" fmla="*/ 159 h 337"/>
                <a:gd name="T10" fmla="*/ 77 w 184"/>
                <a:gd name="T11" fmla="*/ 116 h 337"/>
                <a:gd name="T12" fmla="*/ 103 w 184"/>
                <a:gd name="T13" fmla="*/ 75 h 337"/>
                <a:gd name="T14" fmla="*/ 132 w 184"/>
                <a:gd name="T15" fmla="*/ 35 h 337"/>
                <a:gd name="T16" fmla="*/ 167 w 184"/>
                <a:gd name="T17" fmla="*/ 0 h 337"/>
                <a:gd name="T18" fmla="*/ 184 w 184"/>
                <a:gd name="T19" fmla="*/ 48 h 337"/>
                <a:gd name="T20" fmla="*/ 180 w 184"/>
                <a:gd name="T21" fmla="*/ 95 h 337"/>
                <a:gd name="T22" fmla="*/ 161 w 184"/>
                <a:gd name="T23" fmla="*/ 135 h 337"/>
                <a:gd name="T24" fmla="*/ 132 w 184"/>
                <a:gd name="T25" fmla="*/ 176 h 337"/>
                <a:gd name="T26" fmla="*/ 93 w 184"/>
                <a:gd name="T27" fmla="*/ 213 h 337"/>
                <a:gd name="T28" fmla="*/ 56 w 184"/>
                <a:gd name="T29" fmla="*/ 254 h 337"/>
                <a:gd name="T30" fmla="*/ 23 w 184"/>
                <a:gd name="T31" fmla="*/ 292 h 337"/>
                <a:gd name="T32" fmla="*/ 0 w 184"/>
                <a:gd name="T33" fmla="*/ 337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4" h="337">
                  <a:moveTo>
                    <a:pt x="0" y="337"/>
                  </a:moveTo>
                  <a:lnTo>
                    <a:pt x="8" y="291"/>
                  </a:lnTo>
                  <a:lnTo>
                    <a:pt x="21" y="246"/>
                  </a:lnTo>
                  <a:lnTo>
                    <a:pt x="37" y="201"/>
                  </a:lnTo>
                  <a:lnTo>
                    <a:pt x="56" y="159"/>
                  </a:lnTo>
                  <a:lnTo>
                    <a:pt x="77" y="116"/>
                  </a:lnTo>
                  <a:lnTo>
                    <a:pt x="103" y="75"/>
                  </a:lnTo>
                  <a:lnTo>
                    <a:pt x="132" y="35"/>
                  </a:lnTo>
                  <a:lnTo>
                    <a:pt x="167" y="0"/>
                  </a:lnTo>
                  <a:lnTo>
                    <a:pt x="184" y="48"/>
                  </a:lnTo>
                  <a:lnTo>
                    <a:pt x="180" y="95"/>
                  </a:lnTo>
                  <a:lnTo>
                    <a:pt x="161" y="135"/>
                  </a:lnTo>
                  <a:lnTo>
                    <a:pt x="132" y="176"/>
                  </a:lnTo>
                  <a:lnTo>
                    <a:pt x="93" y="213"/>
                  </a:lnTo>
                  <a:lnTo>
                    <a:pt x="56" y="254"/>
                  </a:lnTo>
                  <a:lnTo>
                    <a:pt x="23" y="292"/>
                  </a:lnTo>
                  <a:lnTo>
                    <a:pt x="0" y="33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80" name="Freeform 108">
              <a:extLst>
                <a:ext uri="{FF2B5EF4-FFF2-40B4-BE49-F238E27FC236}">
                  <a16:creationId xmlns:a16="http://schemas.microsoft.com/office/drawing/2014/main" id="{6936E2D9-DACB-4E38-B9ED-39131E2E9236}"/>
                </a:ext>
              </a:extLst>
            </p:cNvPr>
            <p:cNvSpPr>
              <a:spLocks/>
            </p:cNvSpPr>
            <p:nvPr/>
          </p:nvSpPr>
          <p:spPr bwMode="auto">
            <a:xfrm>
              <a:off x="2394" y="2792"/>
              <a:ext cx="51" cy="90"/>
            </a:xfrm>
            <a:custGeom>
              <a:avLst/>
              <a:gdLst>
                <a:gd name="T0" fmla="*/ 90 w 103"/>
                <a:gd name="T1" fmla="*/ 180 h 180"/>
                <a:gd name="T2" fmla="*/ 68 w 103"/>
                <a:gd name="T3" fmla="*/ 159 h 180"/>
                <a:gd name="T4" fmla="*/ 47 w 103"/>
                <a:gd name="T5" fmla="*/ 140 h 180"/>
                <a:gd name="T6" fmla="*/ 26 w 103"/>
                <a:gd name="T7" fmla="*/ 116 h 180"/>
                <a:gd name="T8" fmla="*/ 12 w 103"/>
                <a:gd name="T9" fmla="*/ 93 h 180"/>
                <a:gd name="T10" fmla="*/ 0 w 103"/>
                <a:gd name="T11" fmla="*/ 68 h 180"/>
                <a:gd name="T12" fmla="*/ 2 w 103"/>
                <a:gd name="T13" fmla="*/ 45 h 180"/>
                <a:gd name="T14" fmla="*/ 14 w 103"/>
                <a:gd name="T15" fmla="*/ 21 h 180"/>
                <a:gd name="T16" fmla="*/ 43 w 103"/>
                <a:gd name="T17" fmla="*/ 0 h 180"/>
                <a:gd name="T18" fmla="*/ 49 w 103"/>
                <a:gd name="T19" fmla="*/ 19 h 180"/>
                <a:gd name="T20" fmla="*/ 60 w 103"/>
                <a:gd name="T21" fmla="*/ 41 h 180"/>
                <a:gd name="T22" fmla="*/ 74 w 103"/>
                <a:gd name="T23" fmla="*/ 62 h 180"/>
                <a:gd name="T24" fmla="*/ 88 w 103"/>
                <a:gd name="T25" fmla="*/ 83 h 180"/>
                <a:gd name="T26" fmla="*/ 97 w 103"/>
                <a:gd name="T27" fmla="*/ 105 h 180"/>
                <a:gd name="T28" fmla="*/ 103 w 103"/>
                <a:gd name="T29" fmla="*/ 128 h 180"/>
                <a:gd name="T30" fmla="*/ 101 w 103"/>
                <a:gd name="T31" fmla="*/ 151 h 180"/>
                <a:gd name="T32" fmla="*/ 90 w 103"/>
                <a:gd name="T33"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 h="180">
                  <a:moveTo>
                    <a:pt x="90" y="180"/>
                  </a:moveTo>
                  <a:lnTo>
                    <a:pt x="68" y="159"/>
                  </a:lnTo>
                  <a:lnTo>
                    <a:pt x="47" y="140"/>
                  </a:lnTo>
                  <a:lnTo>
                    <a:pt x="26" y="116"/>
                  </a:lnTo>
                  <a:lnTo>
                    <a:pt x="12" y="93"/>
                  </a:lnTo>
                  <a:lnTo>
                    <a:pt x="0" y="68"/>
                  </a:lnTo>
                  <a:lnTo>
                    <a:pt x="2" y="45"/>
                  </a:lnTo>
                  <a:lnTo>
                    <a:pt x="14" y="21"/>
                  </a:lnTo>
                  <a:lnTo>
                    <a:pt x="43" y="0"/>
                  </a:lnTo>
                  <a:lnTo>
                    <a:pt x="49" y="19"/>
                  </a:lnTo>
                  <a:lnTo>
                    <a:pt x="60" y="41"/>
                  </a:lnTo>
                  <a:lnTo>
                    <a:pt x="74" y="62"/>
                  </a:lnTo>
                  <a:lnTo>
                    <a:pt x="88" y="83"/>
                  </a:lnTo>
                  <a:lnTo>
                    <a:pt x="97" y="105"/>
                  </a:lnTo>
                  <a:lnTo>
                    <a:pt x="103" y="128"/>
                  </a:lnTo>
                  <a:lnTo>
                    <a:pt x="101" y="151"/>
                  </a:lnTo>
                  <a:lnTo>
                    <a:pt x="90" y="18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81" name="Freeform 109">
              <a:extLst>
                <a:ext uri="{FF2B5EF4-FFF2-40B4-BE49-F238E27FC236}">
                  <a16:creationId xmlns:a16="http://schemas.microsoft.com/office/drawing/2014/main" id="{2A3897BC-E37F-4E75-B9FA-D7FF66D5C680}"/>
                </a:ext>
              </a:extLst>
            </p:cNvPr>
            <p:cNvSpPr>
              <a:spLocks/>
            </p:cNvSpPr>
            <p:nvPr/>
          </p:nvSpPr>
          <p:spPr bwMode="auto">
            <a:xfrm>
              <a:off x="1949" y="2845"/>
              <a:ext cx="76" cy="109"/>
            </a:xfrm>
            <a:custGeom>
              <a:avLst/>
              <a:gdLst>
                <a:gd name="T0" fmla="*/ 45 w 153"/>
                <a:gd name="T1" fmla="*/ 217 h 217"/>
                <a:gd name="T2" fmla="*/ 35 w 153"/>
                <a:gd name="T3" fmla="*/ 213 h 217"/>
                <a:gd name="T4" fmla="*/ 25 w 153"/>
                <a:gd name="T5" fmla="*/ 209 h 217"/>
                <a:gd name="T6" fmla="*/ 14 w 153"/>
                <a:gd name="T7" fmla="*/ 201 h 217"/>
                <a:gd name="T8" fmla="*/ 8 w 153"/>
                <a:gd name="T9" fmla="*/ 195 h 217"/>
                <a:gd name="T10" fmla="*/ 0 w 153"/>
                <a:gd name="T11" fmla="*/ 174 h 217"/>
                <a:gd name="T12" fmla="*/ 10 w 153"/>
                <a:gd name="T13" fmla="*/ 157 h 217"/>
                <a:gd name="T14" fmla="*/ 153 w 153"/>
                <a:gd name="T15" fmla="*/ 0 h 217"/>
                <a:gd name="T16" fmla="*/ 150 w 153"/>
                <a:gd name="T17" fmla="*/ 27 h 217"/>
                <a:gd name="T18" fmla="*/ 146 w 153"/>
                <a:gd name="T19" fmla="*/ 56 h 217"/>
                <a:gd name="T20" fmla="*/ 136 w 153"/>
                <a:gd name="T21" fmla="*/ 83 h 217"/>
                <a:gd name="T22" fmla="*/ 124 w 153"/>
                <a:gd name="T23" fmla="*/ 112 h 217"/>
                <a:gd name="T24" fmla="*/ 107 w 153"/>
                <a:gd name="T25" fmla="*/ 139 h 217"/>
                <a:gd name="T26" fmla="*/ 89 w 153"/>
                <a:gd name="T27" fmla="*/ 166 h 217"/>
                <a:gd name="T28" fmla="*/ 68 w 153"/>
                <a:gd name="T29" fmla="*/ 192 h 217"/>
                <a:gd name="T30" fmla="*/ 45 w 153"/>
                <a:gd name="T31" fmla="*/ 217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3" h="217">
                  <a:moveTo>
                    <a:pt x="45" y="217"/>
                  </a:moveTo>
                  <a:lnTo>
                    <a:pt x="35" y="213"/>
                  </a:lnTo>
                  <a:lnTo>
                    <a:pt x="25" y="209"/>
                  </a:lnTo>
                  <a:lnTo>
                    <a:pt x="14" y="201"/>
                  </a:lnTo>
                  <a:lnTo>
                    <a:pt x="8" y="195"/>
                  </a:lnTo>
                  <a:lnTo>
                    <a:pt x="0" y="174"/>
                  </a:lnTo>
                  <a:lnTo>
                    <a:pt x="10" y="157"/>
                  </a:lnTo>
                  <a:lnTo>
                    <a:pt x="153" y="0"/>
                  </a:lnTo>
                  <a:lnTo>
                    <a:pt x="150" y="27"/>
                  </a:lnTo>
                  <a:lnTo>
                    <a:pt x="146" y="56"/>
                  </a:lnTo>
                  <a:lnTo>
                    <a:pt x="136" y="83"/>
                  </a:lnTo>
                  <a:lnTo>
                    <a:pt x="124" y="112"/>
                  </a:lnTo>
                  <a:lnTo>
                    <a:pt x="107" y="139"/>
                  </a:lnTo>
                  <a:lnTo>
                    <a:pt x="89" y="166"/>
                  </a:lnTo>
                  <a:lnTo>
                    <a:pt x="68" y="192"/>
                  </a:lnTo>
                  <a:lnTo>
                    <a:pt x="45" y="21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82" name="Freeform 110">
              <a:extLst>
                <a:ext uri="{FF2B5EF4-FFF2-40B4-BE49-F238E27FC236}">
                  <a16:creationId xmlns:a16="http://schemas.microsoft.com/office/drawing/2014/main" id="{22FAA2DF-B71F-4513-BC19-6E1326248D23}"/>
                </a:ext>
              </a:extLst>
            </p:cNvPr>
            <p:cNvSpPr>
              <a:spLocks/>
            </p:cNvSpPr>
            <p:nvPr/>
          </p:nvSpPr>
          <p:spPr bwMode="auto">
            <a:xfrm>
              <a:off x="2343" y="2845"/>
              <a:ext cx="72" cy="85"/>
            </a:xfrm>
            <a:custGeom>
              <a:avLst/>
              <a:gdLst>
                <a:gd name="T0" fmla="*/ 143 w 143"/>
                <a:gd name="T1" fmla="*/ 157 h 168"/>
                <a:gd name="T2" fmla="*/ 131 w 143"/>
                <a:gd name="T3" fmla="*/ 163 h 168"/>
                <a:gd name="T4" fmla="*/ 120 w 143"/>
                <a:gd name="T5" fmla="*/ 166 h 168"/>
                <a:gd name="T6" fmla="*/ 106 w 143"/>
                <a:gd name="T7" fmla="*/ 166 h 168"/>
                <a:gd name="T8" fmla="*/ 95 w 143"/>
                <a:gd name="T9" fmla="*/ 168 h 168"/>
                <a:gd name="T10" fmla="*/ 79 w 143"/>
                <a:gd name="T11" fmla="*/ 163 h 168"/>
                <a:gd name="T12" fmla="*/ 67 w 143"/>
                <a:gd name="T13" fmla="*/ 159 h 168"/>
                <a:gd name="T14" fmla="*/ 54 w 143"/>
                <a:gd name="T15" fmla="*/ 151 h 168"/>
                <a:gd name="T16" fmla="*/ 46 w 143"/>
                <a:gd name="T17" fmla="*/ 145 h 168"/>
                <a:gd name="T18" fmla="*/ 21 w 143"/>
                <a:gd name="T19" fmla="*/ 126 h 168"/>
                <a:gd name="T20" fmla="*/ 7 w 143"/>
                <a:gd name="T21" fmla="*/ 108 h 168"/>
                <a:gd name="T22" fmla="*/ 0 w 143"/>
                <a:gd name="T23" fmla="*/ 89 h 168"/>
                <a:gd name="T24" fmla="*/ 0 w 143"/>
                <a:gd name="T25" fmla="*/ 71 h 168"/>
                <a:gd name="T26" fmla="*/ 3 w 143"/>
                <a:gd name="T27" fmla="*/ 52 h 168"/>
                <a:gd name="T28" fmla="*/ 13 w 143"/>
                <a:gd name="T29" fmla="*/ 35 h 168"/>
                <a:gd name="T30" fmla="*/ 27 w 143"/>
                <a:gd name="T31" fmla="*/ 17 h 168"/>
                <a:gd name="T32" fmla="*/ 46 w 143"/>
                <a:gd name="T33" fmla="*/ 0 h 168"/>
                <a:gd name="T34" fmla="*/ 58 w 143"/>
                <a:gd name="T35" fmla="*/ 9 h 168"/>
                <a:gd name="T36" fmla="*/ 69 w 143"/>
                <a:gd name="T37" fmla="*/ 27 h 168"/>
                <a:gd name="T38" fmla="*/ 81 w 143"/>
                <a:gd name="T39" fmla="*/ 46 h 168"/>
                <a:gd name="T40" fmla="*/ 95 w 143"/>
                <a:gd name="T41" fmla="*/ 69 h 168"/>
                <a:gd name="T42" fmla="*/ 104 w 143"/>
                <a:gd name="T43" fmla="*/ 91 h 168"/>
                <a:gd name="T44" fmla="*/ 116 w 143"/>
                <a:gd name="T45" fmla="*/ 114 h 168"/>
                <a:gd name="T46" fmla="*/ 128 w 143"/>
                <a:gd name="T47" fmla="*/ 135 h 168"/>
                <a:gd name="T48" fmla="*/ 143 w 143"/>
                <a:gd name="T49" fmla="*/ 157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3" h="168">
                  <a:moveTo>
                    <a:pt x="143" y="157"/>
                  </a:moveTo>
                  <a:lnTo>
                    <a:pt x="131" y="163"/>
                  </a:lnTo>
                  <a:lnTo>
                    <a:pt x="120" y="166"/>
                  </a:lnTo>
                  <a:lnTo>
                    <a:pt x="106" y="166"/>
                  </a:lnTo>
                  <a:lnTo>
                    <a:pt x="95" y="168"/>
                  </a:lnTo>
                  <a:lnTo>
                    <a:pt x="79" y="163"/>
                  </a:lnTo>
                  <a:lnTo>
                    <a:pt x="67" y="159"/>
                  </a:lnTo>
                  <a:lnTo>
                    <a:pt x="54" y="151"/>
                  </a:lnTo>
                  <a:lnTo>
                    <a:pt x="46" y="145"/>
                  </a:lnTo>
                  <a:lnTo>
                    <a:pt x="21" y="126"/>
                  </a:lnTo>
                  <a:lnTo>
                    <a:pt x="7" y="108"/>
                  </a:lnTo>
                  <a:lnTo>
                    <a:pt x="0" y="89"/>
                  </a:lnTo>
                  <a:lnTo>
                    <a:pt x="0" y="71"/>
                  </a:lnTo>
                  <a:lnTo>
                    <a:pt x="3" y="52"/>
                  </a:lnTo>
                  <a:lnTo>
                    <a:pt x="13" y="35"/>
                  </a:lnTo>
                  <a:lnTo>
                    <a:pt x="27" y="17"/>
                  </a:lnTo>
                  <a:lnTo>
                    <a:pt x="46" y="0"/>
                  </a:lnTo>
                  <a:lnTo>
                    <a:pt x="58" y="9"/>
                  </a:lnTo>
                  <a:lnTo>
                    <a:pt x="69" y="27"/>
                  </a:lnTo>
                  <a:lnTo>
                    <a:pt x="81" y="46"/>
                  </a:lnTo>
                  <a:lnTo>
                    <a:pt x="95" y="69"/>
                  </a:lnTo>
                  <a:lnTo>
                    <a:pt x="104" y="91"/>
                  </a:lnTo>
                  <a:lnTo>
                    <a:pt x="116" y="114"/>
                  </a:lnTo>
                  <a:lnTo>
                    <a:pt x="128" y="135"/>
                  </a:lnTo>
                  <a:lnTo>
                    <a:pt x="143" y="15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83" name="Freeform 111">
              <a:extLst>
                <a:ext uri="{FF2B5EF4-FFF2-40B4-BE49-F238E27FC236}">
                  <a16:creationId xmlns:a16="http://schemas.microsoft.com/office/drawing/2014/main" id="{FDC450EF-79CF-4116-9489-4688DDC41DB0}"/>
                </a:ext>
              </a:extLst>
            </p:cNvPr>
            <p:cNvSpPr>
              <a:spLocks/>
            </p:cNvSpPr>
            <p:nvPr/>
          </p:nvSpPr>
          <p:spPr bwMode="auto">
            <a:xfrm>
              <a:off x="2133" y="2905"/>
              <a:ext cx="84" cy="151"/>
            </a:xfrm>
            <a:custGeom>
              <a:avLst/>
              <a:gdLst>
                <a:gd name="T0" fmla="*/ 168 w 168"/>
                <a:gd name="T1" fmla="*/ 300 h 300"/>
                <a:gd name="T2" fmla="*/ 128 w 168"/>
                <a:gd name="T3" fmla="*/ 279 h 300"/>
                <a:gd name="T4" fmla="*/ 101 w 168"/>
                <a:gd name="T5" fmla="*/ 250 h 300"/>
                <a:gd name="T6" fmla="*/ 79 w 168"/>
                <a:gd name="T7" fmla="*/ 213 h 300"/>
                <a:gd name="T8" fmla="*/ 66 w 168"/>
                <a:gd name="T9" fmla="*/ 172 h 300"/>
                <a:gd name="T10" fmla="*/ 52 w 168"/>
                <a:gd name="T11" fmla="*/ 126 h 300"/>
                <a:gd name="T12" fmla="*/ 38 w 168"/>
                <a:gd name="T13" fmla="*/ 81 h 300"/>
                <a:gd name="T14" fmla="*/ 21 w 168"/>
                <a:gd name="T15" fmla="*/ 37 h 300"/>
                <a:gd name="T16" fmla="*/ 0 w 168"/>
                <a:gd name="T17" fmla="*/ 0 h 300"/>
                <a:gd name="T18" fmla="*/ 52 w 168"/>
                <a:gd name="T19" fmla="*/ 10 h 300"/>
                <a:gd name="T20" fmla="*/ 91 w 168"/>
                <a:gd name="T21" fmla="*/ 35 h 300"/>
                <a:gd name="T22" fmla="*/ 116 w 168"/>
                <a:gd name="T23" fmla="*/ 68 h 300"/>
                <a:gd name="T24" fmla="*/ 133 w 168"/>
                <a:gd name="T25" fmla="*/ 112 h 300"/>
                <a:gd name="T26" fmla="*/ 141 w 168"/>
                <a:gd name="T27" fmla="*/ 157 h 300"/>
                <a:gd name="T28" fmla="*/ 149 w 168"/>
                <a:gd name="T29" fmla="*/ 207 h 300"/>
                <a:gd name="T30" fmla="*/ 155 w 168"/>
                <a:gd name="T31" fmla="*/ 256 h 300"/>
                <a:gd name="T32" fmla="*/ 168 w 168"/>
                <a:gd name="T33" fmla="*/ 300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8" h="300">
                  <a:moveTo>
                    <a:pt x="168" y="300"/>
                  </a:moveTo>
                  <a:lnTo>
                    <a:pt x="128" y="279"/>
                  </a:lnTo>
                  <a:lnTo>
                    <a:pt x="101" y="250"/>
                  </a:lnTo>
                  <a:lnTo>
                    <a:pt x="79" y="213"/>
                  </a:lnTo>
                  <a:lnTo>
                    <a:pt x="66" y="172"/>
                  </a:lnTo>
                  <a:lnTo>
                    <a:pt x="52" y="126"/>
                  </a:lnTo>
                  <a:lnTo>
                    <a:pt x="38" y="81"/>
                  </a:lnTo>
                  <a:lnTo>
                    <a:pt x="21" y="37"/>
                  </a:lnTo>
                  <a:lnTo>
                    <a:pt x="0" y="0"/>
                  </a:lnTo>
                  <a:lnTo>
                    <a:pt x="52" y="10"/>
                  </a:lnTo>
                  <a:lnTo>
                    <a:pt x="91" y="35"/>
                  </a:lnTo>
                  <a:lnTo>
                    <a:pt x="116" y="68"/>
                  </a:lnTo>
                  <a:lnTo>
                    <a:pt x="133" y="112"/>
                  </a:lnTo>
                  <a:lnTo>
                    <a:pt x="141" y="157"/>
                  </a:lnTo>
                  <a:lnTo>
                    <a:pt x="149" y="207"/>
                  </a:lnTo>
                  <a:lnTo>
                    <a:pt x="155" y="256"/>
                  </a:lnTo>
                  <a:lnTo>
                    <a:pt x="168" y="30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84" name="Freeform 112">
              <a:extLst>
                <a:ext uri="{FF2B5EF4-FFF2-40B4-BE49-F238E27FC236}">
                  <a16:creationId xmlns:a16="http://schemas.microsoft.com/office/drawing/2014/main" id="{980D91E3-D45E-4028-97D2-0B0B5BCF0BF2}"/>
                </a:ext>
              </a:extLst>
            </p:cNvPr>
            <p:cNvSpPr>
              <a:spLocks/>
            </p:cNvSpPr>
            <p:nvPr/>
          </p:nvSpPr>
          <p:spPr bwMode="auto">
            <a:xfrm>
              <a:off x="2055" y="2890"/>
              <a:ext cx="96" cy="166"/>
            </a:xfrm>
            <a:custGeom>
              <a:avLst/>
              <a:gdLst>
                <a:gd name="T0" fmla="*/ 192 w 192"/>
                <a:gd name="T1" fmla="*/ 331 h 331"/>
                <a:gd name="T2" fmla="*/ 139 w 192"/>
                <a:gd name="T3" fmla="*/ 329 h 331"/>
                <a:gd name="T4" fmla="*/ 106 w 192"/>
                <a:gd name="T5" fmla="*/ 314 h 331"/>
                <a:gd name="T6" fmla="*/ 81 w 192"/>
                <a:gd name="T7" fmla="*/ 285 h 331"/>
                <a:gd name="T8" fmla="*/ 67 w 192"/>
                <a:gd name="T9" fmla="*/ 252 h 331"/>
                <a:gd name="T10" fmla="*/ 54 w 192"/>
                <a:gd name="T11" fmla="*/ 211 h 331"/>
                <a:gd name="T12" fmla="*/ 42 w 192"/>
                <a:gd name="T13" fmla="*/ 170 h 331"/>
                <a:gd name="T14" fmla="*/ 23 w 192"/>
                <a:gd name="T15" fmla="*/ 132 h 331"/>
                <a:gd name="T16" fmla="*/ 0 w 192"/>
                <a:gd name="T17" fmla="*/ 103 h 331"/>
                <a:gd name="T18" fmla="*/ 42 w 192"/>
                <a:gd name="T19" fmla="*/ 21 h 331"/>
                <a:gd name="T20" fmla="*/ 75 w 192"/>
                <a:gd name="T21" fmla="*/ 0 h 331"/>
                <a:gd name="T22" fmla="*/ 100 w 192"/>
                <a:gd name="T23" fmla="*/ 19 h 331"/>
                <a:gd name="T24" fmla="*/ 122 w 192"/>
                <a:gd name="T25" fmla="*/ 74 h 331"/>
                <a:gd name="T26" fmla="*/ 137 w 192"/>
                <a:gd name="T27" fmla="*/ 141 h 331"/>
                <a:gd name="T28" fmla="*/ 153 w 192"/>
                <a:gd name="T29" fmla="*/ 217 h 331"/>
                <a:gd name="T30" fmla="*/ 170 w 192"/>
                <a:gd name="T31" fmla="*/ 283 h 331"/>
                <a:gd name="T32" fmla="*/ 192 w 192"/>
                <a:gd name="T33"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31">
                  <a:moveTo>
                    <a:pt x="192" y="331"/>
                  </a:moveTo>
                  <a:lnTo>
                    <a:pt x="139" y="329"/>
                  </a:lnTo>
                  <a:lnTo>
                    <a:pt x="106" y="314"/>
                  </a:lnTo>
                  <a:lnTo>
                    <a:pt x="81" y="285"/>
                  </a:lnTo>
                  <a:lnTo>
                    <a:pt x="67" y="252"/>
                  </a:lnTo>
                  <a:lnTo>
                    <a:pt x="54" y="211"/>
                  </a:lnTo>
                  <a:lnTo>
                    <a:pt x="42" y="170"/>
                  </a:lnTo>
                  <a:lnTo>
                    <a:pt x="23" y="132"/>
                  </a:lnTo>
                  <a:lnTo>
                    <a:pt x="0" y="103"/>
                  </a:lnTo>
                  <a:lnTo>
                    <a:pt x="42" y="21"/>
                  </a:lnTo>
                  <a:lnTo>
                    <a:pt x="75" y="0"/>
                  </a:lnTo>
                  <a:lnTo>
                    <a:pt x="100" y="19"/>
                  </a:lnTo>
                  <a:lnTo>
                    <a:pt x="122" y="74"/>
                  </a:lnTo>
                  <a:lnTo>
                    <a:pt x="137" y="141"/>
                  </a:lnTo>
                  <a:lnTo>
                    <a:pt x="153" y="217"/>
                  </a:lnTo>
                  <a:lnTo>
                    <a:pt x="170" y="283"/>
                  </a:lnTo>
                  <a:lnTo>
                    <a:pt x="192" y="331"/>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85" name="Freeform 113">
              <a:extLst>
                <a:ext uri="{FF2B5EF4-FFF2-40B4-BE49-F238E27FC236}">
                  <a16:creationId xmlns:a16="http://schemas.microsoft.com/office/drawing/2014/main" id="{D073F3DF-5C9F-4C2F-A120-1B9E1F080011}"/>
                </a:ext>
              </a:extLst>
            </p:cNvPr>
            <p:cNvSpPr>
              <a:spLocks/>
            </p:cNvSpPr>
            <p:nvPr/>
          </p:nvSpPr>
          <p:spPr bwMode="auto">
            <a:xfrm>
              <a:off x="2323" y="2918"/>
              <a:ext cx="56" cy="96"/>
            </a:xfrm>
            <a:custGeom>
              <a:avLst/>
              <a:gdLst>
                <a:gd name="T0" fmla="*/ 112 w 112"/>
                <a:gd name="T1" fmla="*/ 95 h 192"/>
                <a:gd name="T2" fmla="*/ 105 w 112"/>
                <a:gd name="T3" fmla="*/ 107 h 192"/>
                <a:gd name="T4" fmla="*/ 99 w 112"/>
                <a:gd name="T5" fmla="*/ 118 h 192"/>
                <a:gd name="T6" fmla="*/ 93 w 112"/>
                <a:gd name="T7" fmla="*/ 130 h 192"/>
                <a:gd name="T8" fmla="*/ 87 w 112"/>
                <a:gd name="T9" fmla="*/ 144 h 192"/>
                <a:gd name="T10" fmla="*/ 79 w 112"/>
                <a:gd name="T11" fmla="*/ 153 h 192"/>
                <a:gd name="T12" fmla="*/ 73 w 112"/>
                <a:gd name="T13" fmla="*/ 165 h 192"/>
                <a:gd name="T14" fmla="*/ 68 w 112"/>
                <a:gd name="T15" fmla="*/ 176 h 192"/>
                <a:gd name="T16" fmla="*/ 64 w 112"/>
                <a:gd name="T17" fmla="*/ 192 h 192"/>
                <a:gd name="T18" fmla="*/ 48 w 112"/>
                <a:gd name="T19" fmla="*/ 171 h 192"/>
                <a:gd name="T20" fmla="*/ 37 w 112"/>
                <a:gd name="T21" fmla="*/ 147 h 192"/>
                <a:gd name="T22" fmla="*/ 23 w 112"/>
                <a:gd name="T23" fmla="*/ 122 h 192"/>
                <a:gd name="T24" fmla="*/ 15 w 112"/>
                <a:gd name="T25" fmla="*/ 99 h 192"/>
                <a:gd name="T26" fmla="*/ 6 w 112"/>
                <a:gd name="T27" fmla="*/ 72 h 192"/>
                <a:gd name="T28" fmla="*/ 2 w 112"/>
                <a:gd name="T29" fmla="*/ 47 h 192"/>
                <a:gd name="T30" fmla="*/ 0 w 112"/>
                <a:gd name="T31" fmla="*/ 21 h 192"/>
                <a:gd name="T32" fmla="*/ 4 w 112"/>
                <a:gd name="T33" fmla="*/ 0 h 192"/>
                <a:gd name="T34" fmla="*/ 15 w 112"/>
                <a:gd name="T35" fmla="*/ 10 h 192"/>
                <a:gd name="T36" fmla="*/ 29 w 112"/>
                <a:gd name="T37" fmla="*/ 21 h 192"/>
                <a:gd name="T38" fmla="*/ 42 w 112"/>
                <a:gd name="T39" fmla="*/ 31 h 192"/>
                <a:gd name="T40" fmla="*/ 56 w 112"/>
                <a:gd name="T41" fmla="*/ 41 h 192"/>
                <a:gd name="T42" fmla="*/ 70 w 112"/>
                <a:gd name="T43" fmla="*/ 50 h 192"/>
                <a:gd name="T44" fmla="*/ 83 w 112"/>
                <a:gd name="T45" fmla="*/ 62 h 192"/>
                <a:gd name="T46" fmla="*/ 97 w 112"/>
                <a:gd name="T47" fmla="*/ 76 h 192"/>
                <a:gd name="T48" fmla="*/ 112 w 112"/>
                <a:gd name="T49" fmla="*/ 95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2" h="192">
                  <a:moveTo>
                    <a:pt x="112" y="95"/>
                  </a:moveTo>
                  <a:lnTo>
                    <a:pt x="105" y="107"/>
                  </a:lnTo>
                  <a:lnTo>
                    <a:pt x="99" y="118"/>
                  </a:lnTo>
                  <a:lnTo>
                    <a:pt x="93" y="130"/>
                  </a:lnTo>
                  <a:lnTo>
                    <a:pt x="87" y="144"/>
                  </a:lnTo>
                  <a:lnTo>
                    <a:pt x="79" y="153"/>
                  </a:lnTo>
                  <a:lnTo>
                    <a:pt x="73" y="165"/>
                  </a:lnTo>
                  <a:lnTo>
                    <a:pt x="68" y="176"/>
                  </a:lnTo>
                  <a:lnTo>
                    <a:pt x="64" y="192"/>
                  </a:lnTo>
                  <a:lnTo>
                    <a:pt x="48" y="171"/>
                  </a:lnTo>
                  <a:lnTo>
                    <a:pt x="37" y="147"/>
                  </a:lnTo>
                  <a:lnTo>
                    <a:pt x="23" y="122"/>
                  </a:lnTo>
                  <a:lnTo>
                    <a:pt x="15" y="99"/>
                  </a:lnTo>
                  <a:lnTo>
                    <a:pt x="6" y="72"/>
                  </a:lnTo>
                  <a:lnTo>
                    <a:pt x="2" y="47"/>
                  </a:lnTo>
                  <a:lnTo>
                    <a:pt x="0" y="21"/>
                  </a:lnTo>
                  <a:lnTo>
                    <a:pt x="4" y="0"/>
                  </a:lnTo>
                  <a:lnTo>
                    <a:pt x="15" y="10"/>
                  </a:lnTo>
                  <a:lnTo>
                    <a:pt x="29" y="21"/>
                  </a:lnTo>
                  <a:lnTo>
                    <a:pt x="42" y="31"/>
                  </a:lnTo>
                  <a:lnTo>
                    <a:pt x="56" y="41"/>
                  </a:lnTo>
                  <a:lnTo>
                    <a:pt x="70" y="50"/>
                  </a:lnTo>
                  <a:lnTo>
                    <a:pt x="83" y="62"/>
                  </a:lnTo>
                  <a:lnTo>
                    <a:pt x="97" y="76"/>
                  </a:lnTo>
                  <a:lnTo>
                    <a:pt x="112" y="9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86" name="Freeform 114">
              <a:extLst>
                <a:ext uri="{FF2B5EF4-FFF2-40B4-BE49-F238E27FC236}">
                  <a16:creationId xmlns:a16="http://schemas.microsoft.com/office/drawing/2014/main" id="{24232A6A-59A4-48D4-AB70-1DDC788A0CE0}"/>
                </a:ext>
              </a:extLst>
            </p:cNvPr>
            <p:cNvSpPr>
              <a:spLocks/>
            </p:cNvSpPr>
            <p:nvPr/>
          </p:nvSpPr>
          <p:spPr bwMode="auto">
            <a:xfrm>
              <a:off x="2229" y="2940"/>
              <a:ext cx="72" cy="111"/>
            </a:xfrm>
            <a:custGeom>
              <a:avLst/>
              <a:gdLst>
                <a:gd name="T0" fmla="*/ 143 w 143"/>
                <a:gd name="T1" fmla="*/ 194 h 221"/>
                <a:gd name="T2" fmla="*/ 120 w 143"/>
                <a:gd name="T3" fmla="*/ 213 h 221"/>
                <a:gd name="T4" fmla="*/ 99 w 143"/>
                <a:gd name="T5" fmla="*/ 221 h 221"/>
                <a:gd name="T6" fmla="*/ 81 w 143"/>
                <a:gd name="T7" fmla="*/ 217 h 221"/>
                <a:gd name="T8" fmla="*/ 66 w 143"/>
                <a:gd name="T9" fmla="*/ 209 h 221"/>
                <a:gd name="T10" fmla="*/ 48 w 143"/>
                <a:gd name="T11" fmla="*/ 194 h 221"/>
                <a:gd name="T12" fmla="*/ 38 w 143"/>
                <a:gd name="T13" fmla="*/ 178 h 221"/>
                <a:gd name="T14" fmla="*/ 27 w 143"/>
                <a:gd name="T15" fmla="*/ 161 h 221"/>
                <a:gd name="T16" fmla="*/ 23 w 143"/>
                <a:gd name="T17" fmla="*/ 147 h 221"/>
                <a:gd name="T18" fmla="*/ 0 w 143"/>
                <a:gd name="T19" fmla="*/ 2 h 221"/>
                <a:gd name="T20" fmla="*/ 35 w 143"/>
                <a:gd name="T21" fmla="*/ 0 h 221"/>
                <a:gd name="T22" fmla="*/ 62 w 143"/>
                <a:gd name="T23" fmla="*/ 11 h 221"/>
                <a:gd name="T24" fmla="*/ 81 w 143"/>
                <a:gd name="T25" fmla="*/ 31 h 221"/>
                <a:gd name="T26" fmla="*/ 99 w 143"/>
                <a:gd name="T27" fmla="*/ 62 h 221"/>
                <a:gd name="T28" fmla="*/ 108 w 143"/>
                <a:gd name="T29" fmla="*/ 93 h 221"/>
                <a:gd name="T30" fmla="*/ 120 w 143"/>
                <a:gd name="T31" fmla="*/ 128 h 221"/>
                <a:gd name="T32" fmla="*/ 130 w 143"/>
                <a:gd name="T33" fmla="*/ 161 h 221"/>
                <a:gd name="T34" fmla="*/ 143 w 143"/>
                <a:gd name="T35" fmla="*/ 194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3" h="221">
                  <a:moveTo>
                    <a:pt x="143" y="194"/>
                  </a:moveTo>
                  <a:lnTo>
                    <a:pt x="120" y="213"/>
                  </a:lnTo>
                  <a:lnTo>
                    <a:pt x="99" y="221"/>
                  </a:lnTo>
                  <a:lnTo>
                    <a:pt x="81" y="217"/>
                  </a:lnTo>
                  <a:lnTo>
                    <a:pt x="66" y="209"/>
                  </a:lnTo>
                  <a:lnTo>
                    <a:pt x="48" y="194"/>
                  </a:lnTo>
                  <a:lnTo>
                    <a:pt x="38" y="178"/>
                  </a:lnTo>
                  <a:lnTo>
                    <a:pt x="27" y="161"/>
                  </a:lnTo>
                  <a:lnTo>
                    <a:pt x="23" y="147"/>
                  </a:lnTo>
                  <a:lnTo>
                    <a:pt x="0" y="2"/>
                  </a:lnTo>
                  <a:lnTo>
                    <a:pt x="35" y="0"/>
                  </a:lnTo>
                  <a:lnTo>
                    <a:pt x="62" y="11"/>
                  </a:lnTo>
                  <a:lnTo>
                    <a:pt x="81" y="31"/>
                  </a:lnTo>
                  <a:lnTo>
                    <a:pt x="99" y="62"/>
                  </a:lnTo>
                  <a:lnTo>
                    <a:pt x="108" y="93"/>
                  </a:lnTo>
                  <a:lnTo>
                    <a:pt x="120" y="128"/>
                  </a:lnTo>
                  <a:lnTo>
                    <a:pt x="130" y="161"/>
                  </a:lnTo>
                  <a:lnTo>
                    <a:pt x="143" y="19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87" name="Freeform 115">
              <a:extLst>
                <a:ext uri="{FF2B5EF4-FFF2-40B4-BE49-F238E27FC236}">
                  <a16:creationId xmlns:a16="http://schemas.microsoft.com/office/drawing/2014/main" id="{7C923C77-4F93-475A-9940-7BAC35D509A9}"/>
                </a:ext>
              </a:extLst>
            </p:cNvPr>
            <p:cNvSpPr>
              <a:spLocks/>
            </p:cNvSpPr>
            <p:nvPr/>
          </p:nvSpPr>
          <p:spPr bwMode="auto">
            <a:xfrm>
              <a:off x="2019" y="2984"/>
              <a:ext cx="42" cy="42"/>
            </a:xfrm>
            <a:custGeom>
              <a:avLst/>
              <a:gdLst>
                <a:gd name="T0" fmla="*/ 0 w 83"/>
                <a:gd name="T1" fmla="*/ 60 h 83"/>
                <a:gd name="T2" fmla="*/ 35 w 83"/>
                <a:gd name="T3" fmla="*/ 0 h 83"/>
                <a:gd name="T4" fmla="*/ 83 w 83"/>
                <a:gd name="T5" fmla="*/ 83 h 83"/>
                <a:gd name="T6" fmla="*/ 0 w 83"/>
                <a:gd name="T7" fmla="*/ 60 h 83"/>
              </a:gdLst>
              <a:ahLst/>
              <a:cxnLst>
                <a:cxn ang="0">
                  <a:pos x="T0" y="T1"/>
                </a:cxn>
                <a:cxn ang="0">
                  <a:pos x="T2" y="T3"/>
                </a:cxn>
                <a:cxn ang="0">
                  <a:pos x="T4" y="T5"/>
                </a:cxn>
                <a:cxn ang="0">
                  <a:pos x="T6" y="T7"/>
                </a:cxn>
              </a:cxnLst>
              <a:rect l="0" t="0" r="r" b="b"/>
              <a:pathLst>
                <a:path w="83" h="83">
                  <a:moveTo>
                    <a:pt x="0" y="60"/>
                  </a:moveTo>
                  <a:lnTo>
                    <a:pt x="35" y="0"/>
                  </a:lnTo>
                  <a:lnTo>
                    <a:pt x="83" y="83"/>
                  </a:lnTo>
                  <a:lnTo>
                    <a:pt x="0"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88" name="Freeform 116">
              <a:extLst>
                <a:ext uri="{FF2B5EF4-FFF2-40B4-BE49-F238E27FC236}">
                  <a16:creationId xmlns:a16="http://schemas.microsoft.com/office/drawing/2014/main" id="{ECB18851-1460-4569-931C-2C4DB1234CCC}"/>
                </a:ext>
              </a:extLst>
            </p:cNvPr>
            <p:cNvSpPr>
              <a:spLocks/>
            </p:cNvSpPr>
            <p:nvPr/>
          </p:nvSpPr>
          <p:spPr bwMode="auto">
            <a:xfrm>
              <a:off x="1710" y="2803"/>
              <a:ext cx="452" cy="426"/>
            </a:xfrm>
            <a:custGeom>
              <a:avLst/>
              <a:gdLst>
                <a:gd name="T0" fmla="*/ 846 w 904"/>
                <a:gd name="T1" fmla="*/ 266 h 853"/>
                <a:gd name="T2" fmla="*/ 840 w 904"/>
                <a:gd name="T3" fmla="*/ 326 h 853"/>
                <a:gd name="T4" fmla="*/ 850 w 904"/>
                <a:gd name="T5" fmla="*/ 384 h 853"/>
                <a:gd name="T6" fmla="*/ 869 w 904"/>
                <a:gd name="T7" fmla="*/ 440 h 853"/>
                <a:gd name="T8" fmla="*/ 888 w 904"/>
                <a:gd name="T9" fmla="*/ 497 h 853"/>
                <a:gd name="T10" fmla="*/ 902 w 904"/>
                <a:gd name="T11" fmla="*/ 549 h 853"/>
                <a:gd name="T12" fmla="*/ 904 w 904"/>
                <a:gd name="T13" fmla="*/ 603 h 853"/>
                <a:gd name="T14" fmla="*/ 886 w 904"/>
                <a:gd name="T15" fmla="*/ 656 h 853"/>
                <a:gd name="T16" fmla="*/ 846 w 904"/>
                <a:gd name="T17" fmla="*/ 710 h 853"/>
                <a:gd name="T18" fmla="*/ 787 w 904"/>
                <a:gd name="T19" fmla="*/ 758 h 853"/>
                <a:gd name="T20" fmla="*/ 729 w 904"/>
                <a:gd name="T21" fmla="*/ 795 h 853"/>
                <a:gd name="T22" fmla="*/ 671 w 904"/>
                <a:gd name="T23" fmla="*/ 819 h 853"/>
                <a:gd name="T24" fmla="*/ 615 w 904"/>
                <a:gd name="T25" fmla="*/ 834 h 853"/>
                <a:gd name="T26" fmla="*/ 553 w 904"/>
                <a:gd name="T27" fmla="*/ 842 h 853"/>
                <a:gd name="T28" fmla="*/ 493 w 904"/>
                <a:gd name="T29" fmla="*/ 846 h 853"/>
                <a:gd name="T30" fmla="*/ 431 w 904"/>
                <a:gd name="T31" fmla="*/ 850 h 853"/>
                <a:gd name="T32" fmla="*/ 367 w 904"/>
                <a:gd name="T33" fmla="*/ 853 h 853"/>
                <a:gd name="T34" fmla="*/ 43 w 904"/>
                <a:gd name="T35" fmla="*/ 613 h 853"/>
                <a:gd name="T36" fmla="*/ 33 w 904"/>
                <a:gd name="T37" fmla="*/ 551 h 853"/>
                <a:gd name="T38" fmla="*/ 21 w 904"/>
                <a:gd name="T39" fmla="*/ 491 h 853"/>
                <a:gd name="T40" fmla="*/ 8 w 904"/>
                <a:gd name="T41" fmla="*/ 427 h 853"/>
                <a:gd name="T42" fmla="*/ 0 w 904"/>
                <a:gd name="T43" fmla="*/ 367 h 853"/>
                <a:gd name="T44" fmla="*/ 0 w 904"/>
                <a:gd name="T45" fmla="*/ 307 h 853"/>
                <a:gd name="T46" fmla="*/ 14 w 904"/>
                <a:gd name="T47" fmla="*/ 252 h 853"/>
                <a:gd name="T48" fmla="*/ 47 w 904"/>
                <a:gd name="T49" fmla="*/ 202 h 853"/>
                <a:gd name="T50" fmla="*/ 103 w 904"/>
                <a:gd name="T51" fmla="*/ 159 h 853"/>
                <a:gd name="T52" fmla="*/ 159 w 904"/>
                <a:gd name="T53" fmla="*/ 59 h 853"/>
                <a:gd name="T54" fmla="*/ 229 w 904"/>
                <a:gd name="T55" fmla="*/ 10 h 853"/>
                <a:gd name="T56" fmla="*/ 303 w 904"/>
                <a:gd name="T57" fmla="*/ 0 h 853"/>
                <a:gd name="T58" fmla="*/ 384 w 904"/>
                <a:gd name="T59" fmla="*/ 20 h 853"/>
                <a:gd name="T60" fmla="*/ 467 w 904"/>
                <a:gd name="T61" fmla="*/ 51 h 853"/>
                <a:gd name="T62" fmla="*/ 557 w 904"/>
                <a:gd name="T63" fmla="*/ 84 h 853"/>
                <a:gd name="T64" fmla="*/ 646 w 904"/>
                <a:gd name="T65" fmla="*/ 103 h 853"/>
                <a:gd name="T66" fmla="*/ 737 w 904"/>
                <a:gd name="T67" fmla="*/ 99 h 853"/>
                <a:gd name="T68" fmla="*/ 846 w 904"/>
                <a:gd name="T69" fmla="*/ 266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04" h="853">
                  <a:moveTo>
                    <a:pt x="846" y="266"/>
                  </a:moveTo>
                  <a:lnTo>
                    <a:pt x="840" y="326"/>
                  </a:lnTo>
                  <a:lnTo>
                    <a:pt x="850" y="384"/>
                  </a:lnTo>
                  <a:lnTo>
                    <a:pt x="869" y="440"/>
                  </a:lnTo>
                  <a:lnTo>
                    <a:pt x="888" y="497"/>
                  </a:lnTo>
                  <a:lnTo>
                    <a:pt x="902" y="549"/>
                  </a:lnTo>
                  <a:lnTo>
                    <a:pt x="904" y="603"/>
                  </a:lnTo>
                  <a:lnTo>
                    <a:pt x="886" y="656"/>
                  </a:lnTo>
                  <a:lnTo>
                    <a:pt x="846" y="710"/>
                  </a:lnTo>
                  <a:lnTo>
                    <a:pt x="787" y="758"/>
                  </a:lnTo>
                  <a:lnTo>
                    <a:pt x="729" y="795"/>
                  </a:lnTo>
                  <a:lnTo>
                    <a:pt x="671" y="819"/>
                  </a:lnTo>
                  <a:lnTo>
                    <a:pt x="615" y="834"/>
                  </a:lnTo>
                  <a:lnTo>
                    <a:pt x="553" y="842"/>
                  </a:lnTo>
                  <a:lnTo>
                    <a:pt x="493" y="846"/>
                  </a:lnTo>
                  <a:lnTo>
                    <a:pt x="431" y="850"/>
                  </a:lnTo>
                  <a:lnTo>
                    <a:pt x="367" y="853"/>
                  </a:lnTo>
                  <a:lnTo>
                    <a:pt x="43" y="613"/>
                  </a:lnTo>
                  <a:lnTo>
                    <a:pt x="33" y="551"/>
                  </a:lnTo>
                  <a:lnTo>
                    <a:pt x="21" y="491"/>
                  </a:lnTo>
                  <a:lnTo>
                    <a:pt x="8" y="427"/>
                  </a:lnTo>
                  <a:lnTo>
                    <a:pt x="0" y="367"/>
                  </a:lnTo>
                  <a:lnTo>
                    <a:pt x="0" y="307"/>
                  </a:lnTo>
                  <a:lnTo>
                    <a:pt x="14" y="252"/>
                  </a:lnTo>
                  <a:lnTo>
                    <a:pt x="47" y="202"/>
                  </a:lnTo>
                  <a:lnTo>
                    <a:pt x="103" y="159"/>
                  </a:lnTo>
                  <a:lnTo>
                    <a:pt x="159" y="59"/>
                  </a:lnTo>
                  <a:lnTo>
                    <a:pt x="229" y="10"/>
                  </a:lnTo>
                  <a:lnTo>
                    <a:pt x="303" y="0"/>
                  </a:lnTo>
                  <a:lnTo>
                    <a:pt x="384" y="20"/>
                  </a:lnTo>
                  <a:lnTo>
                    <a:pt x="467" y="51"/>
                  </a:lnTo>
                  <a:lnTo>
                    <a:pt x="557" y="84"/>
                  </a:lnTo>
                  <a:lnTo>
                    <a:pt x="646" y="103"/>
                  </a:lnTo>
                  <a:lnTo>
                    <a:pt x="737" y="99"/>
                  </a:lnTo>
                  <a:lnTo>
                    <a:pt x="846" y="2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89" name="Freeform 117">
              <a:extLst>
                <a:ext uri="{FF2B5EF4-FFF2-40B4-BE49-F238E27FC236}">
                  <a16:creationId xmlns:a16="http://schemas.microsoft.com/office/drawing/2014/main" id="{A06B0E65-B67B-4E62-BF48-3A38969AA9AE}"/>
                </a:ext>
              </a:extLst>
            </p:cNvPr>
            <p:cNvSpPr>
              <a:spLocks/>
            </p:cNvSpPr>
            <p:nvPr/>
          </p:nvSpPr>
          <p:spPr bwMode="auto">
            <a:xfrm>
              <a:off x="1875" y="2858"/>
              <a:ext cx="210" cy="192"/>
            </a:xfrm>
            <a:custGeom>
              <a:avLst/>
              <a:gdLst>
                <a:gd name="T0" fmla="*/ 421 w 421"/>
                <a:gd name="T1" fmla="*/ 238 h 384"/>
                <a:gd name="T2" fmla="*/ 417 w 421"/>
                <a:gd name="T3" fmla="*/ 271 h 384"/>
                <a:gd name="T4" fmla="*/ 407 w 421"/>
                <a:gd name="T5" fmla="*/ 296 h 384"/>
                <a:gd name="T6" fmla="*/ 386 w 421"/>
                <a:gd name="T7" fmla="*/ 314 h 384"/>
                <a:gd name="T8" fmla="*/ 361 w 421"/>
                <a:gd name="T9" fmla="*/ 328 h 384"/>
                <a:gd name="T10" fmla="*/ 329 w 421"/>
                <a:gd name="T11" fmla="*/ 337 h 384"/>
                <a:gd name="T12" fmla="*/ 298 w 421"/>
                <a:gd name="T13" fmla="*/ 349 h 384"/>
                <a:gd name="T14" fmla="*/ 267 w 421"/>
                <a:gd name="T15" fmla="*/ 362 h 384"/>
                <a:gd name="T16" fmla="*/ 240 w 421"/>
                <a:gd name="T17" fmla="*/ 384 h 384"/>
                <a:gd name="T18" fmla="*/ 170 w 421"/>
                <a:gd name="T19" fmla="*/ 368 h 384"/>
                <a:gd name="T20" fmla="*/ 124 w 421"/>
                <a:gd name="T21" fmla="*/ 335 h 384"/>
                <a:gd name="T22" fmla="*/ 93 w 421"/>
                <a:gd name="T23" fmla="*/ 289 h 384"/>
                <a:gd name="T24" fmla="*/ 75 w 421"/>
                <a:gd name="T25" fmla="*/ 234 h 384"/>
                <a:gd name="T26" fmla="*/ 60 w 421"/>
                <a:gd name="T27" fmla="*/ 172 h 384"/>
                <a:gd name="T28" fmla="*/ 46 w 421"/>
                <a:gd name="T29" fmla="*/ 112 h 384"/>
                <a:gd name="T30" fmla="*/ 27 w 421"/>
                <a:gd name="T31" fmla="*/ 52 h 384"/>
                <a:gd name="T32" fmla="*/ 0 w 421"/>
                <a:gd name="T33" fmla="*/ 0 h 384"/>
                <a:gd name="T34" fmla="*/ 58 w 421"/>
                <a:gd name="T35" fmla="*/ 21 h 384"/>
                <a:gd name="T36" fmla="*/ 128 w 421"/>
                <a:gd name="T37" fmla="*/ 33 h 384"/>
                <a:gd name="T38" fmla="*/ 200 w 421"/>
                <a:gd name="T39" fmla="*/ 41 h 384"/>
                <a:gd name="T40" fmla="*/ 271 w 421"/>
                <a:gd name="T41" fmla="*/ 50 h 384"/>
                <a:gd name="T42" fmla="*/ 333 w 421"/>
                <a:gd name="T43" fmla="*/ 66 h 384"/>
                <a:gd name="T44" fmla="*/ 384 w 421"/>
                <a:gd name="T45" fmla="*/ 101 h 384"/>
                <a:gd name="T46" fmla="*/ 413 w 421"/>
                <a:gd name="T47" fmla="*/ 155 h 384"/>
                <a:gd name="T48" fmla="*/ 421 w 421"/>
                <a:gd name="T49" fmla="*/ 238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1" h="384">
                  <a:moveTo>
                    <a:pt x="421" y="238"/>
                  </a:moveTo>
                  <a:lnTo>
                    <a:pt x="417" y="271"/>
                  </a:lnTo>
                  <a:lnTo>
                    <a:pt x="407" y="296"/>
                  </a:lnTo>
                  <a:lnTo>
                    <a:pt x="386" y="314"/>
                  </a:lnTo>
                  <a:lnTo>
                    <a:pt x="361" y="328"/>
                  </a:lnTo>
                  <a:lnTo>
                    <a:pt x="329" y="337"/>
                  </a:lnTo>
                  <a:lnTo>
                    <a:pt x="298" y="349"/>
                  </a:lnTo>
                  <a:lnTo>
                    <a:pt x="267" y="362"/>
                  </a:lnTo>
                  <a:lnTo>
                    <a:pt x="240" y="384"/>
                  </a:lnTo>
                  <a:lnTo>
                    <a:pt x="170" y="368"/>
                  </a:lnTo>
                  <a:lnTo>
                    <a:pt x="124" y="335"/>
                  </a:lnTo>
                  <a:lnTo>
                    <a:pt x="93" y="289"/>
                  </a:lnTo>
                  <a:lnTo>
                    <a:pt x="75" y="234"/>
                  </a:lnTo>
                  <a:lnTo>
                    <a:pt x="60" y="172"/>
                  </a:lnTo>
                  <a:lnTo>
                    <a:pt x="46" y="112"/>
                  </a:lnTo>
                  <a:lnTo>
                    <a:pt x="27" y="52"/>
                  </a:lnTo>
                  <a:lnTo>
                    <a:pt x="0" y="0"/>
                  </a:lnTo>
                  <a:lnTo>
                    <a:pt x="58" y="21"/>
                  </a:lnTo>
                  <a:lnTo>
                    <a:pt x="128" y="33"/>
                  </a:lnTo>
                  <a:lnTo>
                    <a:pt x="200" y="41"/>
                  </a:lnTo>
                  <a:lnTo>
                    <a:pt x="271" y="50"/>
                  </a:lnTo>
                  <a:lnTo>
                    <a:pt x="333" y="66"/>
                  </a:lnTo>
                  <a:lnTo>
                    <a:pt x="384" y="101"/>
                  </a:lnTo>
                  <a:lnTo>
                    <a:pt x="413" y="155"/>
                  </a:lnTo>
                  <a:lnTo>
                    <a:pt x="421" y="238"/>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90" name="Freeform 118">
              <a:extLst>
                <a:ext uri="{FF2B5EF4-FFF2-40B4-BE49-F238E27FC236}">
                  <a16:creationId xmlns:a16="http://schemas.microsoft.com/office/drawing/2014/main" id="{DBD6A676-E333-4582-9E67-D56A5106F6E5}"/>
                </a:ext>
              </a:extLst>
            </p:cNvPr>
            <p:cNvSpPr>
              <a:spLocks/>
            </p:cNvSpPr>
            <p:nvPr/>
          </p:nvSpPr>
          <p:spPr bwMode="auto">
            <a:xfrm>
              <a:off x="1759" y="2888"/>
              <a:ext cx="98" cy="143"/>
            </a:xfrm>
            <a:custGeom>
              <a:avLst/>
              <a:gdLst>
                <a:gd name="T0" fmla="*/ 198 w 198"/>
                <a:gd name="T1" fmla="*/ 178 h 287"/>
                <a:gd name="T2" fmla="*/ 6 w 198"/>
                <a:gd name="T3" fmla="*/ 287 h 287"/>
                <a:gd name="T4" fmla="*/ 0 w 198"/>
                <a:gd name="T5" fmla="*/ 248 h 287"/>
                <a:gd name="T6" fmla="*/ 12 w 198"/>
                <a:gd name="T7" fmla="*/ 217 h 287"/>
                <a:gd name="T8" fmla="*/ 35 w 198"/>
                <a:gd name="T9" fmla="*/ 190 h 287"/>
                <a:gd name="T10" fmla="*/ 66 w 198"/>
                <a:gd name="T11" fmla="*/ 167 h 287"/>
                <a:gd name="T12" fmla="*/ 95 w 198"/>
                <a:gd name="T13" fmla="*/ 141 h 287"/>
                <a:gd name="T14" fmla="*/ 120 w 198"/>
                <a:gd name="T15" fmla="*/ 118 h 287"/>
                <a:gd name="T16" fmla="*/ 136 w 198"/>
                <a:gd name="T17" fmla="*/ 91 h 287"/>
                <a:gd name="T18" fmla="*/ 138 w 198"/>
                <a:gd name="T19" fmla="*/ 60 h 287"/>
                <a:gd name="T20" fmla="*/ 6 w 198"/>
                <a:gd name="T21" fmla="*/ 120 h 287"/>
                <a:gd name="T22" fmla="*/ 113 w 198"/>
                <a:gd name="T23" fmla="*/ 0 h 287"/>
                <a:gd name="T24" fmla="*/ 128 w 198"/>
                <a:gd name="T25" fmla="*/ 14 h 287"/>
                <a:gd name="T26" fmla="*/ 142 w 198"/>
                <a:gd name="T27" fmla="*/ 33 h 287"/>
                <a:gd name="T28" fmla="*/ 153 w 198"/>
                <a:gd name="T29" fmla="*/ 54 h 287"/>
                <a:gd name="T30" fmla="*/ 167 w 198"/>
                <a:gd name="T31" fmla="*/ 79 h 287"/>
                <a:gd name="T32" fmla="*/ 175 w 198"/>
                <a:gd name="T33" fmla="*/ 103 h 287"/>
                <a:gd name="T34" fmla="*/ 184 w 198"/>
                <a:gd name="T35" fmla="*/ 130 h 287"/>
                <a:gd name="T36" fmla="*/ 190 w 198"/>
                <a:gd name="T37" fmla="*/ 153 h 287"/>
                <a:gd name="T38" fmla="*/ 198 w 198"/>
                <a:gd name="T39" fmla="*/ 178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8" h="287">
                  <a:moveTo>
                    <a:pt x="198" y="178"/>
                  </a:moveTo>
                  <a:lnTo>
                    <a:pt x="6" y="287"/>
                  </a:lnTo>
                  <a:lnTo>
                    <a:pt x="0" y="248"/>
                  </a:lnTo>
                  <a:lnTo>
                    <a:pt x="12" y="217"/>
                  </a:lnTo>
                  <a:lnTo>
                    <a:pt x="35" y="190"/>
                  </a:lnTo>
                  <a:lnTo>
                    <a:pt x="66" y="167"/>
                  </a:lnTo>
                  <a:lnTo>
                    <a:pt x="95" y="141"/>
                  </a:lnTo>
                  <a:lnTo>
                    <a:pt x="120" y="118"/>
                  </a:lnTo>
                  <a:lnTo>
                    <a:pt x="136" y="91"/>
                  </a:lnTo>
                  <a:lnTo>
                    <a:pt x="138" y="60"/>
                  </a:lnTo>
                  <a:lnTo>
                    <a:pt x="6" y="120"/>
                  </a:lnTo>
                  <a:lnTo>
                    <a:pt x="113" y="0"/>
                  </a:lnTo>
                  <a:lnTo>
                    <a:pt x="128" y="14"/>
                  </a:lnTo>
                  <a:lnTo>
                    <a:pt x="142" y="33"/>
                  </a:lnTo>
                  <a:lnTo>
                    <a:pt x="153" y="54"/>
                  </a:lnTo>
                  <a:lnTo>
                    <a:pt x="167" y="79"/>
                  </a:lnTo>
                  <a:lnTo>
                    <a:pt x="175" y="103"/>
                  </a:lnTo>
                  <a:lnTo>
                    <a:pt x="184" y="130"/>
                  </a:lnTo>
                  <a:lnTo>
                    <a:pt x="190" y="153"/>
                  </a:lnTo>
                  <a:lnTo>
                    <a:pt x="198" y="178"/>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91" name="Freeform 119">
              <a:extLst>
                <a:ext uri="{FF2B5EF4-FFF2-40B4-BE49-F238E27FC236}">
                  <a16:creationId xmlns:a16="http://schemas.microsoft.com/office/drawing/2014/main" id="{45A9C2F9-EDF1-45BA-A248-D840FAECDFDF}"/>
                </a:ext>
              </a:extLst>
            </p:cNvPr>
            <p:cNvSpPr>
              <a:spLocks/>
            </p:cNvSpPr>
            <p:nvPr/>
          </p:nvSpPr>
          <p:spPr bwMode="auto">
            <a:xfrm>
              <a:off x="1767" y="3001"/>
              <a:ext cx="104" cy="62"/>
            </a:xfrm>
            <a:custGeom>
              <a:avLst/>
              <a:gdLst>
                <a:gd name="T0" fmla="*/ 203 w 207"/>
                <a:gd name="T1" fmla="*/ 60 h 124"/>
                <a:gd name="T2" fmla="*/ 178 w 207"/>
                <a:gd name="T3" fmla="*/ 70 h 124"/>
                <a:gd name="T4" fmla="*/ 155 w 207"/>
                <a:gd name="T5" fmla="*/ 81 h 124"/>
                <a:gd name="T6" fmla="*/ 129 w 207"/>
                <a:gd name="T7" fmla="*/ 93 h 124"/>
                <a:gd name="T8" fmla="*/ 104 w 207"/>
                <a:gd name="T9" fmla="*/ 106 h 124"/>
                <a:gd name="T10" fmla="*/ 77 w 207"/>
                <a:gd name="T11" fmla="*/ 116 h 124"/>
                <a:gd name="T12" fmla="*/ 52 w 207"/>
                <a:gd name="T13" fmla="*/ 122 h 124"/>
                <a:gd name="T14" fmla="*/ 25 w 207"/>
                <a:gd name="T15" fmla="*/ 124 h 124"/>
                <a:gd name="T16" fmla="*/ 0 w 207"/>
                <a:gd name="T17" fmla="*/ 120 h 124"/>
                <a:gd name="T18" fmla="*/ 27 w 207"/>
                <a:gd name="T19" fmla="*/ 118 h 124"/>
                <a:gd name="T20" fmla="*/ 54 w 207"/>
                <a:gd name="T21" fmla="*/ 108 h 124"/>
                <a:gd name="T22" fmla="*/ 77 w 207"/>
                <a:gd name="T23" fmla="*/ 91 h 124"/>
                <a:gd name="T24" fmla="*/ 100 w 207"/>
                <a:gd name="T25" fmla="*/ 73 h 124"/>
                <a:gd name="T26" fmla="*/ 122 w 207"/>
                <a:gd name="T27" fmla="*/ 50 h 124"/>
                <a:gd name="T28" fmla="*/ 147 w 207"/>
                <a:gd name="T29" fmla="*/ 29 h 124"/>
                <a:gd name="T30" fmla="*/ 172 w 207"/>
                <a:gd name="T31" fmla="*/ 11 h 124"/>
                <a:gd name="T32" fmla="*/ 203 w 207"/>
                <a:gd name="T33" fmla="*/ 0 h 124"/>
                <a:gd name="T34" fmla="*/ 207 w 207"/>
                <a:gd name="T35" fmla="*/ 4 h 124"/>
                <a:gd name="T36" fmla="*/ 207 w 207"/>
                <a:gd name="T37" fmla="*/ 21 h 124"/>
                <a:gd name="T38" fmla="*/ 205 w 207"/>
                <a:gd name="T39" fmla="*/ 29 h 124"/>
                <a:gd name="T40" fmla="*/ 203 w 207"/>
                <a:gd name="T41" fmla="*/ 41 h 124"/>
                <a:gd name="T42" fmla="*/ 203 w 207"/>
                <a:gd name="T43" fmla="*/ 50 h 124"/>
                <a:gd name="T44" fmla="*/ 203 w 207"/>
                <a:gd name="T45" fmla="*/ 6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7" h="124">
                  <a:moveTo>
                    <a:pt x="203" y="60"/>
                  </a:moveTo>
                  <a:lnTo>
                    <a:pt x="178" y="70"/>
                  </a:lnTo>
                  <a:lnTo>
                    <a:pt x="155" y="81"/>
                  </a:lnTo>
                  <a:lnTo>
                    <a:pt x="129" y="93"/>
                  </a:lnTo>
                  <a:lnTo>
                    <a:pt x="104" y="106"/>
                  </a:lnTo>
                  <a:lnTo>
                    <a:pt x="77" y="116"/>
                  </a:lnTo>
                  <a:lnTo>
                    <a:pt x="52" y="122"/>
                  </a:lnTo>
                  <a:lnTo>
                    <a:pt x="25" y="124"/>
                  </a:lnTo>
                  <a:lnTo>
                    <a:pt x="0" y="120"/>
                  </a:lnTo>
                  <a:lnTo>
                    <a:pt x="27" y="118"/>
                  </a:lnTo>
                  <a:lnTo>
                    <a:pt x="54" y="108"/>
                  </a:lnTo>
                  <a:lnTo>
                    <a:pt x="77" y="91"/>
                  </a:lnTo>
                  <a:lnTo>
                    <a:pt x="100" y="73"/>
                  </a:lnTo>
                  <a:lnTo>
                    <a:pt x="122" y="50"/>
                  </a:lnTo>
                  <a:lnTo>
                    <a:pt x="147" y="29"/>
                  </a:lnTo>
                  <a:lnTo>
                    <a:pt x="172" y="11"/>
                  </a:lnTo>
                  <a:lnTo>
                    <a:pt x="203" y="0"/>
                  </a:lnTo>
                  <a:lnTo>
                    <a:pt x="207" y="4"/>
                  </a:lnTo>
                  <a:lnTo>
                    <a:pt x="207" y="21"/>
                  </a:lnTo>
                  <a:lnTo>
                    <a:pt x="205" y="29"/>
                  </a:lnTo>
                  <a:lnTo>
                    <a:pt x="203" y="41"/>
                  </a:lnTo>
                  <a:lnTo>
                    <a:pt x="203" y="50"/>
                  </a:lnTo>
                  <a:lnTo>
                    <a:pt x="203"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92" name="Freeform 120">
              <a:extLst>
                <a:ext uri="{FF2B5EF4-FFF2-40B4-BE49-F238E27FC236}">
                  <a16:creationId xmlns:a16="http://schemas.microsoft.com/office/drawing/2014/main" id="{A1799E5D-B762-4178-9B40-1F62B25EE4CB}"/>
                </a:ext>
              </a:extLst>
            </p:cNvPr>
            <p:cNvSpPr>
              <a:spLocks/>
            </p:cNvSpPr>
            <p:nvPr/>
          </p:nvSpPr>
          <p:spPr bwMode="auto">
            <a:xfrm>
              <a:off x="2091" y="3062"/>
              <a:ext cx="18" cy="47"/>
            </a:xfrm>
            <a:custGeom>
              <a:avLst/>
              <a:gdLst>
                <a:gd name="T0" fmla="*/ 35 w 35"/>
                <a:gd name="T1" fmla="*/ 95 h 95"/>
                <a:gd name="T2" fmla="*/ 25 w 35"/>
                <a:gd name="T3" fmla="*/ 87 h 95"/>
                <a:gd name="T4" fmla="*/ 18 w 35"/>
                <a:gd name="T5" fmla="*/ 79 h 95"/>
                <a:gd name="T6" fmla="*/ 10 w 35"/>
                <a:gd name="T7" fmla="*/ 68 h 95"/>
                <a:gd name="T8" fmla="*/ 6 w 35"/>
                <a:gd name="T9" fmla="*/ 56 h 95"/>
                <a:gd name="T10" fmla="*/ 0 w 35"/>
                <a:gd name="T11" fmla="*/ 41 h 95"/>
                <a:gd name="T12" fmla="*/ 2 w 35"/>
                <a:gd name="T13" fmla="*/ 27 h 95"/>
                <a:gd name="T14" fmla="*/ 4 w 35"/>
                <a:gd name="T15" fmla="*/ 12 h 95"/>
                <a:gd name="T16" fmla="*/ 12 w 35"/>
                <a:gd name="T17" fmla="*/ 0 h 95"/>
                <a:gd name="T18" fmla="*/ 35 w 35"/>
                <a:gd name="T19" fmla="*/ 0 h 95"/>
                <a:gd name="T20" fmla="*/ 35 w 35"/>
                <a:gd name="T21"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 h="95">
                  <a:moveTo>
                    <a:pt x="35" y="95"/>
                  </a:moveTo>
                  <a:lnTo>
                    <a:pt x="25" y="87"/>
                  </a:lnTo>
                  <a:lnTo>
                    <a:pt x="18" y="79"/>
                  </a:lnTo>
                  <a:lnTo>
                    <a:pt x="10" y="68"/>
                  </a:lnTo>
                  <a:lnTo>
                    <a:pt x="6" y="56"/>
                  </a:lnTo>
                  <a:lnTo>
                    <a:pt x="0" y="41"/>
                  </a:lnTo>
                  <a:lnTo>
                    <a:pt x="2" y="27"/>
                  </a:lnTo>
                  <a:lnTo>
                    <a:pt x="4" y="12"/>
                  </a:lnTo>
                  <a:lnTo>
                    <a:pt x="12" y="0"/>
                  </a:lnTo>
                  <a:lnTo>
                    <a:pt x="35" y="0"/>
                  </a:lnTo>
                  <a:lnTo>
                    <a:pt x="35" y="9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93" name="Freeform 121">
              <a:extLst>
                <a:ext uri="{FF2B5EF4-FFF2-40B4-BE49-F238E27FC236}">
                  <a16:creationId xmlns:a16="http://schemas.microsoft.com/office/drawing/2014/main" id="{2912CF3C-5182-4A58-B063-3FA4C5481F73}"/>
                </a:ext>
              </a:extLst>
            </p:cNvPr>
            <p:cNvSpPr>
              <a:spLocks/>
            </p:cNvSpPr>
            <p:nvPr/>
          </p:nvSpPr>
          <p:spPr bwMode="auto">
            <a:xfrm>
              <a:off x="1857" y="3073"/>
              <a:ext cx="54" cy="103"/>
            </a:xfrm>
            <a:custGeom>
              <a:avLst/>
              <a:gdLst>
                <a:gd name="T0" fmla="*/ 107 w 107"/>
                <a:gd name="T1" fmla="*/ 206 h 206"/>
                <a:gd name="T2" fmla="*/ 91 w 107"/>
                <a:gd name="T3" fmla="*/ 194 h 206"/>
                <a:gd name="T4" fmla="*/ 79 w 107"/>
                <a:gd name="T5" fmla="*/ 183 h 206"/>
                <a:gd name="T6" fmla="*/ 64 w 107"/>
                <a:gd name="T7" fmla="*/ 169 h 206"/>
                <a:gd name="T8" fmla="*/ 52 w 107"/>
                <a:gd name="T9" fmla="*/ 155 h 206"/>
                <a:gd name="T10" fmla="*/ 39 w 107"/>
                <a:gd name="T11" fmla="*/ 142 h 206"/>
                <a:gd name="T12" fmla="*/ 25 w 107"/>
                <a:gd name="T13" fmla="*/ 128 h 206"/>
                <a:gd name="T14" fmla="*/ 12 w 107"/>
                <a:gd name="T15" fmla="*/ 117 h 206"/>
                <a:gd name="T16" fmla="*/ 0 w 107"/>
                <a:gd name="T17" fmla="*/ 109 h 206"/>
                <a:gd name="T18" fmla="*/ 107 w 107"/>
                <a:gd name="T19" fmla="*/ 0 h 206"/>
                <a:gd name="T20" fmla="*/ 107 w 107"/>
                <a:gd name="T21" fmla="*/ 20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7" h="206">
                  <a:moveTo>
                    <a:pt x="107" y="206"/>
                  </a:moveTo>
                  <a:lnTo>
                    <a:pt x="91" y="194"/>
                  </a:lnTo>
                  <a:lnTo>
                    <a:pt x="79" y="183"/>
                  </a:lnTo>
                  <a:lnTo>
                    <a:pt x="64" y="169"/>
                  </a:lnTo>
                  <a:lnTo>
                    <a:pt x="52" y="155"/>
                  </a:lnTo>
                  <a:lnTo>
                    <a:pt x="39" y="142"/>
                  </a:lnTo>
                  <a:lnTo>
                    <a:pt x="25" y="128"/>
                  </a:lnTo>
                  <a:lnTo>
                    <a:pt x="12" y="117"/>
                  </a:lnTo>
                  <a:lnTo>
                    <a:pt x="0" y="109"/>
                  </a:lnTo>
                  <a:lnTo>
                    <a:pt x="107" y="0"/>
                  </a:lnTo>
                  <a:lnTo>
                    <a:pt x="107" y="206"/>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94" name="Freeform 122">
              <a:extLst>
                <a:ext uri="{FF2B5EF4-FFF2-40B4-BE49-F238E27FC236}">
                  <a16:creationId xmlns:a16="http://schemas.microsoft.com/office/drawing/2014/main" id="{BB718D61-F05F-47D0-B403-7A2FF3C4BB53}"/>
                </a:ext>
              </a:extLst>
            </p:cNvPr>
            <p:cNvSpPr>
              <a:spLocks/>
            </p:cNvSpPr>
            <p:nvPr/>
          </p:nvSpPr>
          <p:spPr bwMode="auto">
            <a:xfrm>
              <a:off x="1947" y="3083"/>
              <a:ext cx="32" cy="99"/>
            </a:xfrm>
            <a:custGeom>
              <a:avLst/>
              <a:gdLst>
                <a:gd name="T0" fmla="*/ 60 w 64"/>
                <a:gd name="T1" fmla="*/ 112 h 197"/>
                <a:gd name="T2" fmla="*/ 60 w 64"/>
                <a:gd name="T3" fmla="*/ 124 h 197"/>
                <a:gd name="T4" fmla="*/ 62 w 64"/>
                <a:gd name="T5" fmla="*/ 139 h 197"/>
                <a:gd name="T6" fmla="*/ 58 w 64"/>
                <a:gd name="T7" fmla="*/ 153 h 197"/>
                <a:gd name="T8" fmla="*/ 55 w 64"/>
                <a:gd name="T9" fmla="*/ 168 h 197"/>
                <a:gd name="T10" fmla="*/ 45 w 64"/>
                <a:gd name="T11" fmla="*/ 178 h 197"/>
                <a:gd name="T12" fmla="*/ 37 w 64"/>
                <a:gd name="T13" fmla="*/ 188 h 197"/>
                <a:gd name="T14" fmla="*/ 26 w 64"/>
                <a:gd name="T15" fmla="*/ 194 h 197"/>
                <a:gd name="T16" fmla="*/ 14 w 64"/>
                <a:gd name="T17" fmla="*/ 197 h 197"/>
                <a:gd name="T18" fmla="*/ 0 w 64"/>
                <a:gd name="T19" fmla="*/ 5 h 197"/>
                <a:gd name="T20" fmla="*/ 22 w 64"/>
                <a:gd name="T21" fmla="*/ 0 h 197"/>
                <a:gd name="T22" fmla="*/ 39 w 64"/>
                <a:gd name="T23" fmla="*/ 5 h 197"/>
                <a:gd name="T24" fmla="*/ 51 w 64"/>
                <a:gd name="T25" fmla="*/ 17 h 197"/>
                <a:gd name="T26" fmla="*/ 60 w 64"/>
                <a:gd name="T27" fmla="*/ 35 h 197"/>
                <a:gd name="T28" fmla="*/ 62 w 64"/>
                <a:gd name="T29" fmla="*/ 54 h 197"/>
                <a:gd name="T30" fmla="*/ 64 w 64"/>
                <a:gd name="T31" fmla="*/ 75 h 197"/>
                <a:gd name="T32" fmla="*/ 62 w 64"/>
                <a:gd name="T33" fmla="*/ 95 h 197"/>
                <a:gd name="T34" fmla="*/ 60 w 64"/>
                <a:gd name="T35" fmla="*/ 112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4" h="197">
                  <a:moveTo>
                    <a:pt x="60" y="112"/>
                  </a:moveTo>
                  <a:lnTo>
                    <a:pt x="60" y="124"/>
                  </a:lnTo>
                  <a:lnTo>
                    <a:pt x="62" y="139"/>
                  </a:lnTo>
                  <a:lnTo>
                    <a:pt x="58" y="153"/>
                  </a:lnTo>
                  <a:lnTo>
                    <a:pt x="55" y="168"/>
                  </a:lnTo>
                  <a:lnTo>
                    <a:pt x="45" y="178"/>
                  </a:lnTo>
                  <a:lnTo>
                    <a:pt x="37" y="188"/>
                  </a:lnTo>
                  <a:lnTo>
                    <a:pt x="26" y="194"/>
                  </a:lnTo>
                  <a:lnTo>
                    <a:pt x="14" y="197"/>
                  </a:lnTo>
                  <a:lnTo>
                    <a:pt x="0" y="5"/>
                  </a:lnTo>
                  <a:lnTo>
                    <a:pt x="22" y="0"/>
                  </a:lnTo>
                  <a:lnTo>
                    <a:pt x="39" y="5"/>
                  </a:lnTo>
                  <a:lnTo>
                    <a:pt x="51" y="17"/>
                  </a:lnTo>
                  <a:lnTo>
                    <a:pt x="60" y="35"/>
                  </a:lnTo>
                  <a:lnTo>
                    <a:pt x="62" y="54"/>
                  </a:lnTo>
                  <a:lnTo>
                    <a:pt x="64" y="75"/>
                  </a:lnTo>
                  <a:lnTo>
                    <a:pt x="62" y="95"/>
                  </a:lnTo>
                  <a:lnTo>
                    <a:pt x="60" y="11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95" name="Freeform 123">
              <a:extLst>
                <a:ext uri="{FF2B5EF4-FFF2-40B4-BE49-F238E27FC236}">
                  <a16:creationId xmlns:a16="http://schemas.microsoft.com/office/drawing/2014/main" id="{942123EC-A8E6-4C0B-B6C7-E5868B54B2EC}"/>
                </a:ext>
              </a:extLst>
            </p:cNvPr>
            <p:cNvSpPr>
              <a:spLocks/>
            </p:cNvSpPr>
            <p:nvPr/>
          </p:nvSpPr>
          <p:spPr bwMode="auto">
            <a:xfrm>
              <a:off x="2048" y="3103"/>
              <a:ext cx="24" cy="54"/>
            </a:xfrm>
            <a:custGeom>
              <a:avLst/>
              <a:gdLst>
                <a:gd name="T0" fmla="*/ 14 w 46"/>
                <a:gd name="T1" fmla="*/ 109 h 109"/>
                <a:gd name="T2" fmla="*/ 0 w 46"/>
                <a:gd name="T3" fmla="*/ 109 h 109"/>
                <a:gd name="T4" fmla="*/ 14 w 46"/>
                <a:gd name="T5" fmla="*/ 0 h 109"/>
                <a:gd name="T6" fmla="*/ 17 w 46"/>
                <a:gd name="T7" fmla="*/ 10 h 109"/>
                <a:gd name="T8" fmla="*/ 27 w 46"/>
                <a:gd name="T9" fmla="*/ 26 h 109"/>
                <a:gd name="T10" fmla="*/ 35 w 46"/>
                <a:gd name="T11" fmla="*/ 41 h 109"/>
                <a:gd name="T12" fmla="*/ 45 w 46"/>
                <a:gd name="T13" fmla="*/ 59 h 109"/>
                <a:gd name="T14" fmla="*/ 46 w 46"/>
                <a:gd name="T15" fmla="*/ 74 h 109"/>
                <a:gd name="T16" fmla="*/ 45 w 46"/>
                <a:gd name="T17" fmla="*/ 90 h 109"/>
                <a:gd name="T18" fmla="*/ 33 w 46"/>
                <a:gd name="T19" fmla="*/ 101 h 109"/>
                <a:gd name="T20" fmla="*/ 14 w 46"/>
                <a:gd name="T21"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109">
                  <a:moveTo>
                    <a:pt x="14" y="109"/>
                  </a:moveTo>
                  <a:lnTo>
                    <a:pt x="0" y="109"/>
                  </a:lnTo>
                  <a:lnTo>
                    <a:pt x="14" y="0"/>
                  </a:lnTo>
                  <a:lnTo>
                    <a:pt x="17" y="10"/>
                  </a:lnTo>
                  <a:lnTo>
                    <a:pt x="27" y="26"/>
                  </a:lnTo>
                  <a:lnTo>
                    <a:pt x="35" y="41"/>
                  </a:lnTo>
                  <a:lnTo>
                    <a:pt x="45" y="59"/>
                  </a:lnTo>
                  <a:lnTo>
                    <a:pt x="46" y="74"/>
                  </a:lnTo>
                  <a:lnTo>
                    <a:pt x="45" y="90"/>
                  </a:lnTo>
                  <a:lnTo>
                    <a:pt x="33" y="101"/>
                  </a:lnTo>
                  <a:lnTo>
                    <a:pt x="14" y="10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4396" name="Text Box 124">
            <a:extLst>
              <a:ext uri="{FF2B5EF4-FFF2-40B4-BE49-F238E27FC236}">
                <a16:creationId xmlns:a16="http://schemas.microsoft.com/office/drawing/2014/main" id="{A8D19FB7-6625-4780-8E75-7AADD7EDB4C2}"/>
              </a:ext>
            </a:extLst>
          </p:cNvPr>
          <p:cNvSpPr txBox="1">
            <a:spLocks noChangeArrowheads="1"/>
          </p:cNvSpPr>
          <p:nvPr/>
        </p:nvSpPr>
        <p:spPr bwMode="auto">
          <a:xfrm>
            <a:off x="2428875" y="714375"/>
            <a:ext cx="6334125" cy="1190625"/>
          </a:xfrm>
          <a:prstGeom prst="rect">
            <a:avLst/>
          </a:prstGeom>
          <a:noFill/>
          <a:ln>
            <a:noFill/>
          </a:ln>
          <a:effectLst>
            <a:outerShdw dist="71842" dir="2700000" algn="ctr" rotWithShape="0">
              <a:schemeClr val="bg1">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r">
              <a:lnSpc>
                <a:spcPct val="75000"/>
              </a:lnSpc>
            </a:pPr>
            <a:r>
              <a:rPr lang="en-US" altLang="en-US" sz="9600">
                <a:solidFill>
                  <a:srgbClr val="800000"/>
                </a:solidFill>
                <a:latin typeface="Bodoni MT Black" panose="02070A03080606020203" pitchFamily="18" charset="0"/>
              </a:rPr>
              <a:t>One Faith</a:t>
            </a: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grpId="0" nodeType="afterEffect">
                                  <p:stCondLst>
                                    <p:cond delay="0"/>
                                  </p:stCondLst>
                                  <p:iterate type="lt">
                                    <p:tmPct val="0"/>
                                  </p:iterate>
                                  <p:childTnLst>
                                    <p:set>
                                      <p:cBhvr>
                                        <p:cTn id="6" dur="1" fill="hold">
                                          <p:stCondLst>
                                            <p:cond delay="0"/>
                                          </p:stCondLst>
                                        </p:cTn>
                                        <p:tgtEl>
                                          <p:spTgt spid="54396"/>
                                        </p:tgtEl>
                                        <p:attrNameLst>
                                          <p:attrName>style.visibility</p:attrName>
                                        </p:attrNameLst>
                                      </p:cBhvr>
                                      <p:to>
                                        <p:strVal val="visible"/>
                                      </p:to>
                                    </p:set>
                                    <p:anim from="(-#ppt_w/2)" to="(#ppt_x)" calcmode="lin" valueType="num">
                                      <p:cBhvr>
                                        <p:cTn id="7" dur="1800" fill="hold">
                                          <p:stCondLst>
                                            <p:cond delay="0"/>
                                          </p:stCondLst>
                                        </p:cTn>
                                        <p:tgtEl>
                                          <p:spTgt spid="54396"/>
                                        </p:tgtEl>
                                        <p:attrNameLst>
                                          <p:attrName>ppt_x</p:attrName>
                                        </p:attrNameLst>
                                      </p:cBhvr>
                                    </p:anim>
                                    <p:anim from="0" to="-1.0" calcmode="lin" valueType="num">
                                      <p:cBhvr>
                                        <p:cTn id="8" dur="600" decel="50000" autoRev="1" fill="hold">
                                          <p:stCondLst>
                                            <p:cond delay="1800"/>
                                          </p:stCondLst>
                                        </p:cTn>
                                        <p:tgtEl>
                                          <p:spTgt spid="54396"/>
                                        </p:tgtEl>
                                        <p:attrNameLst>
                                          <p:attrName>xshear</p:attrName>
                                        </p:attrNameLst>
                                      </p:cBhvr>
                                    </p:anim>
                                    <p:animScale>
                                      <p:cBhvr>
                                        <p:cTn id="9" dur="600" decel="100000" autoRev="1" fill="hold">
                                          <p:stCondLst>
                                            <p:cond delay="1800"/>
                                          </p:stCondLst>
                                        </p:cTn>
                                        <p:tgtEl>
                                          <p:spTgt spid="54396"/>
                                        </p:tgtEl>
                                      </p:cBhvr>
                                      <p:from x="100000" y="100000"/>
                                      <p:to x="80000" y="100000"/>
                                    </p:animScale>
                                    <p:anim by="(#ppt_h/3+#ppt_w*0.1)" calcmode="lin" valueType="num">
                                      <p:cBhvr additive="sum">
                                        <p:cTn id="10" dur="600" decel="100000" autoRev="1" fill="hold">
                                          <p:stCondLst>
                                            <p:cond delay="1800"/>
                                          </p:stCondLst>
                                        </p:cTn>
                                        <p:tgtEl>
                                          <p:spTgt spid="5439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39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ph03929i[1]">
            <a:extLst>
              <a:ext uri="{FF2B5EF4-FFF2-40B4-BE49-F238E27FC236}">
                <a16:creationId xmlns:a16="http://schemas.microsoft.com/office/drawing/2014/main" id="{0BD74002-C1BE-44B4-9E9B-F246370540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61463" cy="6858000"/>
          </a:xfrm>
          <a:prstGeom prst="rect">
            <a:avLst/>
          </a:prstGeom>
          <a:noFill/>
          <a:extLst>
            <a:ext uri="{909E8E84-426E-40DD-AFC4-6F175D3DCCD1}">
              <a14:hiddenFill xmlns:a14="http://schemas.microsoft.com/office/drawing/2010/main">
                <a:solidFill>
                  <a:srgbClr val="FFFFFF"/>
                </a:solidFill>
              </a14:hiddenFill>
            </a:ext>
          </a:extLst>
        </p:spPr>
      </p:pic>
      <p:sp>
        <p:nvSpPr>
          <p:cNvPr id="61443" name="Text Box 3">
            <a:extLst>
              <a:ext uri="{FF2B5EF4-FFF2-40B4-BE49-F238E27FC236}">
                <a16:creationId xmlns:a16="http://schemas.microsoft.com/office/drawing/2014/main" id="{35452916-5018-4807-9255-CD2ADC95CA0B}"/>
              </a:ext>
            </a:extLst>
          </p:cNvPr>
          <p:cNvSpPr txBox="1">
            <a:spLocks noChangeArrowheads="1"/>
          </p:cNvSpPr>
          <p:nvPr/>
        </p:nvSpPr>
        <p:spPr bwMode="auto">
          <a:xfrm>
            <a:off x="0" y="517525"/>
            <a:ext cx="9144000" cy="11588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7000" b="1">
                <a:solidFill>
                  <a:srgbClr val="800000"/>
                </a:solidFill>
                <a:latin typeface="Tahoma" panose="020B0604030504040204" pitchFamily="34" charset="0"/>
              </a:rPr>
              <a:t>THE FAITH</a:t>
            </a:r>
          </a:p>
        </p:txBody>
      </p:sp>
      <p:sp>
        <p:nvSpPr>
          <p:cNvPr id="61444" name="Text Box 4">
            <a:extLst>
              <a:ext uri="{FF2B5EF4-FFF2-40B4-BE49-F238E27FC236}">
                <a16:creationId xmlns:a16="http://schemas.microsoft.com/office/drawing/2014/main" id="{A792DB14-D86F-4AF6-8BB1-D4EBC65EBC66}"/>
              </a:ext>
            </a:extLst>
          </p:cNvPr>
          <p:cNvSpPr txBox="1">
            <a:spLocks noChangeArrowheads="1"/>
          </p:cNvSpPr>
          <p:nvPr/>
        </p:nvSpPr>
        <p:spPr bwMode="auto">
          <a:xfrm>
            <a:off x="314325" y="1905000"/>
            <a:ext cx="8372475" cy="4570413"/>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200" b="1"/>
              <a:t>Sometimes the Bible speaks simply of </a:t>
            </a:r>
            <a:r>
              <a:rPr lang="en-US" altLang="en-US" sz="4200" b="1" u="sng"/>
              <a:t>FAITH</a:t>
            </a:r>
            <a:r>
              <a:rPr lang="en-US" altLang="en-US" sz="4200" b="1"/>
              <a:t>, but other times it speaks of </a:t>
            </a:r>
            <a:r>
              <a:rPr lang="en-US" altLang="en-US" sz="4200" b="1" u="sng"/>
              <a:t>THE FAITH</a:t>
            </a:r>
            <a:r>
              <a:rPr lang="en-US" altLang="en-US" sz="4200" b="1"/>
              <a:t>. </a:t>
            </a:r>
          </a:p>
          <a:p>
            <a:pPr algn="ctr"/>
            <a:r>
              <a:rPr lang="en-US" altLang="en-US" sz="4200" b="1"/>
              <a:t>It is not just indicating individual belief, but the entire body of truth that we believe about Jesus Christ. </a:t>
            </a: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1443"/>
                                        </p:tgtEl>
                                        <p:attrNameLst>
                                          <p:attrName>style.visibility</p:attrName>
                                        </p:attrNameLst>
                                      </p:cBhvr>
                                      <p:to>
                                        <p:strVal val="visible"/>
                                      </p:to>
                                    </p:set>
                                    <p:anim calcmode="lin" valueType="num">
                                      <p:cBhvr>
                                        <p:cTn id="7" dur="500" fill="hold"/>
                                        <p:tgtEl>
                                          <p:spTgt spid="6144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1443"/>
                                        </p:tgtEl>
                                        <p:attrNameLst>
                                          <p:attrName>ppt_y</p:attrName>
                                        </p:attrNameLst>
                                      </p:cBhvr>
                                      <p:tavLst>
                                        <p:tav tm="0">
                                          <p:val>
                                            <p:strVal val="#ppt_y"/>
                                          </p:val>
                                        </p:tav>
                                        <p:tav tm="100000">
                                          <p:val>
                                            <p:strVal val="#ppt_y"/>
                                          </p:val>
                                        </p:tav>
                                      </p:tavLst>
                                    </p:anim>
                                    <p:anim calcmode="lin" valueType="num">
                                      <p:cBhvr>
                                        <p:cTn id="9" dur="500" fill="hold"/>
                                        <p:tgtEl>
                                          <p:spTgt spid="6144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144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1443"/>
                                        </p:tgtEl>
                                      </p:cBhvr>
                                    </p:animEffect>
                                  </p:childTnLst>
                                </p:cTn>
                              </p:par>
                            </p:childTnLst>
                          </p:cTn>
                        </p:par>
                        <p:par>
                          <p:cTn id="12" fill="hold" nodeType="afterGroup">
                            <p:stCondLst>
                              <p:cond delay="850"/>
                            </p:stCondLst>
                            <p:childTnLst>
                              <p:par>
                                <p:cTn id="13" presetID="40" presetClass="entr" presetSubtype="0" fill="hold" grpId="0" nodeType="afterEffect">
                                  <p:stCondLst>
                                    <p:cond delay="0"/>
                                  </p:stCondLst>
                                  <p:iterate type="lt">
                                    <p:tmPct val="10000"/>
                                  </p:iterate>
                                  <p:childTnLst>
                                    <p:set>
                                      <p:cBhvr>
                                        <p:cTn id="14" dur="1" fill="hold">
                                          <p:stCondLst>
                                            <p:cond delay="0"/>
                                          </p:stCondLst>
                                        </p:cTn>
                                        <p:tgtEl>
                                          <p:spTgt spid="61444"/>
                                        </p:tgtEl>
                                        <p:attrNameLst>
                                          <p:attrName>style.visibility</p:attrName>
                                        </p:attrNameLst>
                                      </p:cBhvr>
                                      <p:to>
                                        <p:strVal val="visible"/>
                                      </p:to>
                                    </p:set>
                                    <p:animEffect transition="in" filter="fade">
                                      <p:cBhvr>
                                        <p:cTn id="15" dur="500"/>
                                        <p:tgtEl>
                                          <p:spTgt spid="61444"/>
                                        </p:tgtEl>
                                      </p:cBhvr>
                                    </p:animEffect>
                                    <p:anim calcmode="lin" valueType="num">
                                      <p:cBhvr>
                                        <p:cTn id="16" dur="500" fill="hold"/>
                                        <p:tgtEl>
                                          <p:spTgt spid="61444"/>
                                        </p:tgtEl>
                                        <p:attrNameLst>
                                          <p:attrName>ppt_x</p:attrName>
                                        </p:attrNameLst>
                                      </p:cBhvr>
                                      <p:tavLst>
                                        <p:tav tm="0">
                                          <p:val>
                                            <p:strVal val="#ppt_x-.1"/>
                                          </p:val>
                                        </p:tav>
                                        <p:tav tm="100000">
                                          <p:val>
                                            <p:strVal val="#ppt_x"/>
                                          </p:val>
                                        </p:tav>
                                      </p:tavLst>
                                    </p:anim>
                                    <p:anim calcmode="lin" valueType="num">
                                      <p:cBhvr>
                                        <p:cTn id="17" dur="500" fill="hold"/>
                                        <p:tgtEl>
                                          <p:spTgt spid="614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autoUpdateAnimBg="0"/>
      <p:bldP spid="61444"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Oval 2">
            <a:extLst>
              <a:ext uri="{FF2B5EF4-FFF2-40B4-BE49-F238E27FC236}">
                <a16:creationId xmlns:a16="http://schemas.microsoft.com/office/drawing/2014/main" id="{E7661859-C9DB-49C8-A965-EF9C31D973A6}"/>
              </a:ext>
            </a:extLst>
          </p:cNvPr>
          <p:cNvSpPr>
            <a:spLocks noChangeArrowheads="1"/>
          </p:cNvSpPr>
          <p:nvPr/>
        </p:nvSpPr>
        <p:spPr bwMode="auto">
          <a:xfrm rot="259663">
            <a:off x="-3124200" y="4343400"/>
            <a:ext cx="13792200" cy="3733800"/>
          </a:xfrm>
          <a:prstGeom prst="ellipse">
            <a:avLst/>
          </a:prstGeom>
          <a:solidFill>
            <a:srgbClr val="00CC00"/>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3491" name="Group 3">
            <a:extLst>
              <a:ext uri="{FF2B5EF4-FFF2-40B4-BE49-F238E27FC236}">
                <a16:creationId xmlns:a16="http://schemas.microsoft.com/office/drawing/2014/main" id="{28DD6C09-65B6-4E17-9A22-D3FA5B51C59D}"/>
              </a:ext>
            </a:extLst>
          </p:cNvPr>
          <p:cNvGrpSpPr>
            <a:grpSpLocks/>
          </p:cNvGrpSpPr>
          <p:nvPr/>
        </p:nvGrpSpPr>
        <p:grpSpPr bwMode="auto">
          <a:xfrm>
            <a:off x="152400" y="1828800"/>
            <a:ext cx="6705600" cy="4800600"/>
            <a:chOff x="418" y="672"/>
            <a:chExt cx="2957" cy="2557"/>
          </a:xfrm>
        </p:grpSpPr>
        <p:sp>
          <p:nvSpPr>
            <p:cNvPr id="63492" name="AutoShape 4">
              <a:extLst>
                <a:ext uri="{FF2B5EF4-FFF2-40B4-BE49-F238E27FC236}">
                  <a16:creationId xmlns:a16="http://schemas.microsoft.com/office/drawing/2014/main" id="{5E131B00-CF76-41F0-8520-A34578672067}"/>
                </a:ext>
              </a:extLst>
            </p:cNvPr>
            <p:cNvSpPr>
              <a:spLocks noChangeAspect="1" noChangeArrowheads="1" noTextEdit="1"/>
            </p:cNvSpPr>
            <p:nvPr/>
          </p:nvSpPr>
          <p:spPr bwMode="auto">
            <a:xfrm>
              <a:off x="432" y="672"/>
              <a:ext cx="2943" cy="2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3493" name="Freeform 5">
              <a:extLst>
                <a:ext uri="{FF2B5EF4-FFF2-40B4-BE49-F238E27FC236}">
                  <a16:creationId xmlns:a16="http://schemas.microsoft.com/office/drawing/2014/main" id="{8431D2AF-91F3-4295-9DBC-15B074258384}"/>
                </a:ext>
              </a:extLst>
            </p:cNvPr>
            <p:cNvSpPr>
              <a:spLocks/>
            </p:cNvSpPr>
            <p:nvPr/>
          </p:nvSpPr>
          <p:spPr bwMode="auto">
            <a:xfrm>
              <a:off x="748" y="1947"/>
              <a:ext cx="2050" cy="179"/>
            </a:xfrm>
            <a:custGeom>
              <a:avLst/>
              <a:gdLst>
                <a:gd name="T0" fmla="*/ 4100 w 4100"/>
                <a:gd name="T1" fmla="*/ 0 h 359"/>
                <a:gd name="T2" fmla="*/ 4098 w 4100"/>
                <a:gd name="T3" fmla="*/ 39 h 359"/>
                <a:gd name="T4" fmla="*/ 4096 w 4100"/>
                <a:gd name="T5" fmla="*/ 84 h 359"/>
                <a:gd name="T6" fmla="*/ 4094 w 4100"/>
                <a:gd name="T7" fmla="*/ 132 h 359"/>
                <a:gd name="T8" fmla="*/ 4094 w 4100"/>
                <a:gd name="T9" fmla="*/ 183 h 359"/>
                <a:gd name="T10" fmla="*/ 4090 w 4100"/>
                <a:gd name="T11" fmla="*/ 231 h 359"/>
                <a:gd name="T12" fmla="*/ 4088 w 4100"/>
                <a:gd name="T13" fmla="*/ 280 h 359"/>
                <a:gd name="T14" fmla="*/ 4088 w 4100"/>
                <a:gd name="T15" fmla="*/ 322 h 359"/>
                <a:gd name="T16" fmla="*/ 4088 w 4100"/>
                <a:gd name="T17" fmla="*/ 359 h 359"/>
                <a:gd name="T18" fmla="*/ 3805 w 4100"/>
                <a:gd name="T19" fmla="*/ 351 h 359"/>
                <a:gd name="T20" fmla="*/ 3363 w 4100"/>
                <a:gd name="T21" fmla="*/ 347 h 359"/>
                <a:gd name="T22" fmla="*/ 2805 w 4100"/>
                <a:gd name="T23" fmla="*/ 344 h 359"/>
                <a:gd name="T24" fmla="*/ 2184 w 4100"/>
                <a:gd name="T25" fmla="*/ 342 h 359"/>
                <a:gd name="T26" fmla="*/ 1542 w 4100"/>
                <a:gd name="T27" fmla="*/ 336 h 359"/>
                <a:gd name="T28" fmla="*/ 933 w 4100"/>
                <a:gd name="T29" fmla="*/ 328 h 359"/>
                <a:gd name="T30" fmla="*/ 402 w 4100"/>
                <a:gd name="T31" fmla="*/ 316 h 359"/>
                <a:gd name="T32" fmla="*/ 0 w 4100"/>
                <a:gd name="T33" fmla="*/ 299 h 359"/>
                <a:gd name="T34" fmla="*/ 0 w 4100"/>
                <a:gd name="T35" fmla="*/ 266 h 359"/>
                <a:gd name="T36" fmla="*/ 0 w 4100"/>
                <a:gd name="T37" fmla="*/ 233 h 359"/>
                <a:gd name="T38" fmla="*/ 0 w 4100"/>
                <a:gd name="T39" fmla="*/ 198 h 359"/>
                <a:gd name="T40" fmla="*/ 0 w 4100"/>
                <a:gd name="T41" fmla="*/ 163 h 359"/>
                <a:gd name="T42" fmla="*/ 0 w 4100"/>
                <a:gd name="T43" fmla="*/ 126 h 359"/>
                <a:gd name="T44" fmla="*/ 4 w 4100"/>
                <a:gd name="T45" fmla="*/ 90 h 359"/>
                <a:gd name="T46" fmla="*/ 6 w 4100"/>
                <a:gd name="T47" fmla="*/ 51 h 359"/>
                <a:gd name="T48" fmla="*/ 12 w 4100"/>
                <a:gd name="T49" fmla="*/ 12 h 359"/>
                <a:gd name="T50" fmla="*/ 545 w 4100"/>
                <a:gd name="T51" fmla="*/ 6 h 359"/>
                <a:gd name="T52" fmla="*/ 1073 w 4100"/>
                <a:gd name="T53" fmla="*/ 6 h 359"/>
                <a:gd name="T54" fmla="*/ 1591 w 4100"/>
                <a:gd name="T55" fmla="*/ 6 h 359"/>
                <a:gd name="T56" fmla="*/ 2104 w 4100"/>
                <a:gd name="T57" fmla="*/ 6 h 359"/>
                <a:gd name="T58" fmla="*/ 2611 w 4100"/>
                <a:gd name="T59" fmla="*/ 4 h 359"/>
                <a:gd name="T60" fmla="*/ 3111 w 4100"/>
                <a:gd name="T61" fmla="*/ 4 h 359"/>
                <a:gd name="T62" fmla="*/ 3606 w 4100"/>
                <a:gd name="T63" fmla="*/ 2 h 359"/>
                <a:gd name="T64" fmla="*/ 4100 w 4100"/>
                <a:gd name="T65" fmla="*/ 0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100" h="359">
                  <a:moveTo>
                    <a:pt x="4100" y="0"/>
                  </a:moveTo>
                  <a:lnTo>
                    <a:pt x="4098" y="39"/>
                  </a:lnTo>
                  <a:lnTo>
                    <a:pt x="4096" y="84"/>
                  </a:lnTo>
                  <a:lnTo>
                    <a:pt x="4094" y="132"/>
                  </a:lnTo>
                  <a:lnTo>
                    <a:pt x="4094" y="183"/>
                  </a:lnTo>
                  <a:lnTo>
                    <a:pt x="4090" y="231"/>
                  </a:lnTo>
                  <a:lnTo>
                    <a:pt x="4088" y="280"/>
                  </a:lnTo>
                  <a:lnTo>
                    <a:pt x="4088" y="322"/>
                  </a:lnTo>
                  <a:lnTo>
                    <a:pt x="4088" y="359"/>
                  </a:lnTo>
                  <a:lnTo>
                    <a:pt x="3805" y="351"/>
                  </a:lnTo>
                  <a:lnTo>
                    <a:pt x="3363" y="347"/>
                  </a:lnTo>
                  <a:lnTo>
                    <a:pt x="2805" y="344"/>
                  </a:lnTo>
                  <a:lnTo>
                    <a:pt x="2184" y="342"/>
                  </a:lnTo>
                  <a:lnTo>
                    <a:pt x="1542" y="336"/>
                  </a:lnTo>
                  <a:lnTo>
                    <a:pt x="933" y="328"/>
                  </a:lnTo>
                  <a:lnTo>
                    <a:pt x="402" y="316"/>
                  </a:lnTo>
                  <a:lnTo>
                    <a:pt x="0" y="299"/>
                  </a:lnTo>
                  <a:lnTo>
                    <a:pt x="0" y="266"/>
                  </a:lnTo>
                  <a:lnTo>
                    <a:pt x="0" y="233"/>
                  </a:lnTo>
                  <a:lnTo>
                    <a:pt x="0" y="198"/>
                  </a:lnTo>
                  <a:lnTo>
                    <a:pt x="0" y="163"/>
                  </a:lnTo>
                  <a:lnTo>
                    <a:pt x="0" y="126"/>
                  </a:lnTo>
                  <a:lnTo>
                    <a:pt x="4" y="90"/>
                  </a:lnTo>
                  <a:lnTo>
                    <a:pt x="6" y="51"/>
                  </a:lnTo>
                  <a:lnTo>
                    <a:pt x="12" y="12"/>
                  </a:lnTo>
                  <a:lnTo>
                    <a:pt x="545" y="6"/>
                  </a:lnTo>
                  <a:lnTo>
                    <a:pt x="1073" y="6"/>
                  </a:lnTo>
                  <a:lnTo>
                    <a:pt x="1591" y="6"/>
                  </a:lnTo>
                  <a:lnTo>
                    <a:pt x="2104" y="6"/>
                  </a:lnTo>
                  <a:lnTo>
                    <a:pt x="2611" y="4"/>
                  </a:lnTo>
                  <a:lnTo>
                    <a:pt x="3111" y="4"/>
                  </a:lnTo>
                  <a:lnTo>
                    <a:pt x="3606" y="2"/>
                  </a:lnTo>
                  <a:lnTo>
                    <a:pt x="4100" y="0"/>
                  </a:lnTo>
                  <a:close/>
                </a:path>
              </a:pathLst>
            </a:custGeom>
            <a:solidFill>
              <a:srgbClr val="3F72F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494" name="Freeform 6">
              <a:extLst>
                <a:ext uri="{FF2B5EF4-FFF2-40B4-BE49-F238E27FC236}">
                  <a16:creationId xmlns:a16="http://schemas.microsoft.com/office/drawing/2014/main" id="{1CA8D673-C4C6-42E7-9C52-1672C24942B7}"/>
                </a:ext>
              </a:extLst>
            </p:cNvPr>
            <p:cNvSpPr>
              <a:spLocks/>
            </p:cNvSpPr>
            <p:nvPr/>
          </p:nvSpPr>
          <p:spPr bwMode="auto">
            <a:xfrm>
              <a:off x="418" y="1054"/>
              <a:ext cx="2926" cy="1602"/>
            </a:xfrm>
            <a:custGeom>
              <a:avLst/>
              <a:gdLst>
                <a:gd name="T0" fmla="*/ 3031 w 5851"/>
                <a:gd name="T1" fmla="*/ 95 h 3205"/>
                <a:gd name="T2" fmla="*/ 3306 w 5851"/>
                <a:gd name="T3" fmla="*/ 248 h 3205"/>
                <a:gd name="T4" fmla="*/ 3584 w 5851"/>
                <a:gd name="T5" fmla="*/ 407 h 3205"/>
                <a:gd name="T6" fmla="*/ 3795 w 5851"/>
                <a:gd name="T7" fmla="*/ 644 h 3205"/>
                <a:gd name="T8" fmla="*/ 3997 w 5851"/>
                <a:gd name="T9" fmla="*/ 888 h 3205"/>
                <a:gd name="T10" fmla="*/ 4111 w 5851"/>
                <a:gd name="T11" fmla="*/ 1095 h 3205"/>
                <a:gd name="T12" fmla="*/ 4334 w 5851"/>
                <a:gd name="T13" fmla="*/ 1109 h 3205"/>
                <a:gd name="T14" fmla="*/ 4521 w 5851"/>
                <a:gd name="T15" fmla="*/ 1206 h 3205"/>
                <a:gd name="T16" fmla="*/ 4689 w 5851"/>
                <a:gd name="T17" fmla="*/ 1248 h 3205"/>
                <a:gd name="T18" fmla="*/ 4852 w 5851"/>
                <a:gd name="T19" fmla="*/ 1316 h 3205"/>
                <a:gd name="T20" fmla="*/ 5023 w 5851"/>
                <a:gd name="T21" fmla="*/ 1390 h 3205"/>
                <a:gd name="T22" fmla="*/ 5331 w 5851"/>
                <a:gd name="T23" fmla="*/ 1739 h 3205"/>
                <a:gd name="T24" fmla="*/ 5684 w 5851"/>
                <a:gd name="T25" fmla="*/ 2047 h 3205"/>
                <a:gd name="T26" fmla="*/ 5810 w 5851"/>
                <a:gd name="T27" fmla="*/ 2373 h 3205"/>
                <a:gd name="T28" fmla="*/ 5661 w 5851"/>
                <a:gd name="T29" fmla="*/ 2588 h 3205"/>
                <a:gd name="T30" fmla="*/ 5459 w 5851"/>
                <a:gd name="T31" fmla="*/ 2720 h 3205"/>
                <a:gd name="T32" fmla="*/ 5314 w 5851"/>
                <a:gd name="T33" fmla="*/ 2681 h 3205"/>
                <a:gd name="T34" fmla="*/ 5211 w 5851"/>
                <a:gd name="T35" fmla="*/ 2737 h 3205"/>
                <a:gd name="T36" fmla="*/ 5097 w 5851"/>
                <a:gd name="T37" fmla="*/ 2720 h 3205"/>
                <a:gd name="T38" fmla="*/ 4937 w 5851"/>
                <a:gd name="T39" fmla="*/ 2689 h 3205"/>
                <a:gd name="T40" fmla="*/ 4777 w 5851"/>
                <a:gd name="T41" fmla="*/ 2722 h 3205"/>
                <a:gd name="T42" fmla="*/ 4606 w 5851"/>
                <a:gd name="T43" fmla="*/ 2726 h 3205"/>
                <a:gd name="T44" fmla="*/ 4439 w 5851"/>
                <a:gd name="T45" fmla="*/ 2784 h 3205"/>
                <a:gd name="T46" fmla="*/ 4266 w 5851"/>
                <a:gd name="T47" fmla="*/ 2834 h 3205"/>
                <a:gd name="T48" fmla="*/ 3960 w 5851"/>
                <a:gd name="T49" fmla="*/ 2923 h 3205"/>
                <a:gd name="T50" fmla="*/ 3646 w 5851"/>
                <a:gd name="T51" fmla="*/ 3135 h 3205"/>
                <a:gd name="T52" fmla="*/ 3274 w 5851"/>
                <a:gd name="T53" fmla="*/ 3187 h 3205"/>
                <a:gd name="T54" fmla="*/ 3014 w 5851"/>
                <a:gd name="T55" fmla="*/ 3098 h 3205"/>
                <a:gd name="T56" fmla="*/ 2750 w 5851"/>
                <a:gd name="T57" fmla="*/ 3042 h 3205"/>
                <a:gd name="T58" fmla="*/ 2515 w 5851"/>
                <a:gd name="T59" fmla="*/ 3139 h 3205"/>
                <a:gd name="T60" fmla="*/ 2312 w 5851"/>
                <a:gd name="T61" fmla="*/ 3197 h 3205"/>
                <a:gd name="T62" fmla="*/ 2079 w 5851"/>
                <a:gd name="T63" fmla="*/ 3170 h 3205"/>
                <a:gd name="T64" fmla="*/ 1897 w 5851"/>
                <a:gd name="T65" fmla="*/ 3152 h 3205"/>
                <a:gd name="T66" fmla="*/ 1714 w 5851"/>
                <a:gd name="T67" fmla="*/ 3112 h 3205"/>
                <a:gd name="T68" fmla="*/ 1557 w 5851"/>
                <a:gd name="T69" fmla="*/ 3020 h 3205"/>
                <a:gd name="T70" fmla="*/ 1342 w 5851"/>
                <a:gd name="T71" fmla="*/ 3005 h 3205"/>
                <a:gd name="T72" fmla="*/ 1171 w 5851"/>
                <a:gd name="T73" fmla="*/ 2881 h 3205"/>
                <a:gd name="T74" fmla="*/ 1020 w 5851"/>
                <a:gd name="T75" fmla="*/ 2763 h 3205"/>
                <a:gd name="T76" fmla="*/ 919 w 5851"/>
                <a:gd name="T77" fmla="*/ 2652 h 3205"/>
                <a:gd name="T78" fmla="*/ 805 w 5851"/>
                <a:gd name="T79" fmla="*/ 2575 h 3205"/>
                <a:gd name="T80" fmla="*/ 665 w 5851"/>
                <a:gd name="T81" fmla="*/ 2493 h 3205"/>
                <a:gd name="T82" fmla="*/ 498 w 5851"/>
                <a:gd name="T83" fmla="*/ 2445 h 3205"/>
                <a:gd name="T84" fmla="*/ 335 w 5851"/>
                <a:gd name="T85" fmla="*/ 2385 h 3205"/>
                <a:gd name="T86" fmla="*/ 190 w 5851"/>
                <a:gd name="T87" fmla="*/ 2218 h 3205"/>
                <a:gd name="T88" fmla="*/ 50 w 5851"/>
                <a:gd name="T89" fmla="*/ 2053 h 3205"/>
                <a:gd name="T90" fmla="*/ 27 w 5851"/>
                <a:gd name="T91" fmla="*/ 1890 h 3205"/>
                <a:gd name="T92" fmla="*/ 107 w 5851"/>
                <a:gd name="T93" fmla="*/ 1772 h 3205"/>
                <a:gd name="T94" fmla="*/ 145 w 5851"/>
                <a:gd name="T95" fmla="*/ 1646 h 3205"/>
                <a:gd name="T96" fmla="*/ 283 w 5851"/>
                <a:gd name="T97" fmla="*/ 1440 h 3205"/>
                <a:gd name="T98" fmla="*/ 601 w 5851"/>
                <a:gd name="T99" fmla="*/ 1062 h 3205"/>
                <a:gd name="T100" fmla="*/ 886 w 5851"/>
                <a:gd name="T101" fmla="*/ 671 h 3205"/>
                <a:gd name="T102" fmla="*/ 1030 w 5851"/>
                <a:gd name="T103" fmla="*/ 444 h 3205"/>
                <a:gd name="T104" fmla="*/ 1156 w 5851"/>
                <a:gd name="T105" fmla="*/ 343 h 3205"/>
                <a:gd name="T106" fmla="*/ 1319 w 5851"/>
                <a:gd name="T107" fmla="*/ 298 h 3205"/>
                <a:gd name="T108" fmla="*/ 1522 w 5851"/>
                <a:gd name="T109" fmla="*/ 180 h 3205"/>
                <a:gd name="T110" fmla="*/ 1763 w 5851"/>
                <a:gd name="T111" fmla="*/ 209 h 3205"/>
                <a:gd name="T112" fmla="*/ 1968 w 5851"/>
                <a:gd name="T113" fmla="*/ 233 h 3205"/>
                <a:gd name="T114" fmla="*/ 2114 w 5851"/>
                <a:gd name="T115" fmla="*/ 83 h 3205"/>
                <a:gd name="T116" fmla="*/ 2292 w 5851"/>
                <a:gd name="T117" fmla="*/ 0 h 3205"/>
                <a:gd name="T118" fmla="*/ 2476 w 5851"/>
                <a:gd name="T119" fmla="*/ 43 h 3205"/>
                <a:gd name="T120" fmla="*/ 2647 w 5851"/>
                <a:gd name="T121" fmla="*/ 37 h 3205"/>
                <a:gd name="T122" fmla="*/ 2841 w 5851"/>
                <a:gd name="T123" fmla="*/ 35 h 3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851" h="3205">
                  <a:moveTo>
                    <a:pt x="2841" y="35"/>
                  </a:moveTo>
                  <a:lnTo>
                    <a:pt x="2936" y="58"/>
                  </a:lnTo>
                  <a:lnTo>
                    <a:pt x="3031" y="95"/>
                  </a:lnTo>
                  <a:lnTo>
                    <a:pt x="3124" y="141"/>
                  </a:lnTo>
                  <a:lnTo>
                    <a:pt x="3217" y="194"/>
                  </a:lnTo>
                  <a:lnTo>
                    <a:pt x="3306" y="248"/>
                  </a:lnTo>
                  <a:lnTo>
                    <a:pt x="3398" y="304"/>
                  </a:lnTo>
                  <a:lnTo>
                    <a:pt x="3489" y="357"/>
                  </a:lnTo>
                  <a:lnTo>
                    <a:pt x="3584" y="407"/>
                  </a:lnTo>
                  <a:lnTo>
                    <a:pt x="3644" y="490"/>
                  </a:lnTo>
                  <a:lnTo>
                    <a:pt x="3718" y="570"/>
                  </a:lnTo>
                  <a:lnTo>
                    <a:pt x="3795" y="644"/>
                  </a:lnTo>
                  <a:lnTo>
                    <a:pt x="3875" y="721"/>
                  </a:lnTo>
                  <a:lnTo>
                    <a:pt x="3943" y="799"/>
                  </a:lnTo>
                  <a:lnTo>
                    <a:pt x="3997" y="888"/>
                  </a:lnTo>
                  <a:lnTo>
                    <a:pt x="4032" y="987"/>
                  </a:lnTo>
                  <a:lnTo>
                    <a:pt x="4040" y="1101"/>
                  </a:lnTo>
                  <a:lnTo>
                    <a:pt x="4111" y="1095"/>
                  </a:lnTo>
                  <a:lnTo>
                    <a:pt x="4187" y="1095"/>
                  </a:lnTo>
                  <a:lnTo>
                    <a:pt x="4261" y="1097"/>
                  </a:lnTo>
                  <a:lnTo>
                    <a:pt x="4334" y="1109"/>
                  </a:lnTo>
                  <a:lnTo>
                    <a:pt x="4402" y="1128"/>
                  </a:lnTo>
                  <a:lnTo>
                    <a:pt x="4464" y="1159"/>
                  </a:lnTo>
                  <a:lnTo>
                    <a:pt x="4521" y="1206"/>
                  </a:lnTo>
                  <a:lnTo>
                    <a:pt x="4567" y="1270"/>
                  </a:lnTo>
                  <a:lnTo>
                    <a:pt x="4629" y="1248"/>
                  </a:lnTo>
                  <a:lnTo>
                    <a:pt x="4689" y="1248"/>
                  </a:lnTo>
                  <a:lnTo>
                    <a:pt x="4744" y="1262"/>
                  </a:lnTo>
                  <a:lnTo>
                    <a:pt x="4800" y="1289"/>
                  </a:lnTo>
                  <a:lnTo>
                    <a:pt x="4852" y="1316"/>
                  </a:lnTo>
                  <a:lnTo>
                    <a:pt x="4905" y="1347"/>
                  </a:lnTo>
                  <a:lnTo>
                    <a:pt x="4961" y="1372"/>
                  </a:lnTo>
                  <a:lnTo>
                    <a:pt x="5023" y="1390"/>
                  </a:lnTo>
                  <a:lnTo>
                    <a:pt x="5110" y="1520"/>
                  </a:lnTo>
                  <a:lnTo>
                    <a:pt x="5215" y="1634"/>
                  </a:lnTo>
                  <a:lnTo>
                    <a:pt x="5331" y="1739"/>
                  </a:lnTo>
                  <a:lnTo>
                    <a:pt x="5455" y="1840"/>
                  </a:lnTo>
                  <a:lnTo>
                    <a:pt x="5572" y="1941"/>
                  </a:lnTo>
                  <a:lnTo>
                    <a:pt x="5684" y="2047"/>
                  </a:lnTo>
                  <a:lnTo>
                    <a:pt x="5777" y="2165"/>
                  </a:lnTo>
                  <a:lnTo>
                    <a:pt x="5851" y="2301"/>
                  </a:lnTo>
                  <a:lnTo>
                    <a:pt x="5810" y="2373"/>
                  </a:lnTo>
                  <a:lnTo>
                    <a:pt x="5768" y="2448"/>
                  </a:lnTo>
                  <a:lnTo>
                    <a:pt x="5715" y="2520"/>
                  </a:lnTo>
                  <a:lnTo>
                    <a:pt x="5661" y="2588"/>
                  </a:lnTo>
                  <a:lnTo>
                    <a:pt x="5599" y="2644"/>
                  </a:lnTo>
                  <a:lnTo>
                    <a:pt x="5533" y="2691"/>
                  </a:lnTo>
                  <a:lnTo>
                    <a:pt x="5459" y="2720"/>
                  </a:lnTo>
                  <a:lnTo>
                    <a:pt x="5384" y="2732"/>
                  </a:lnTo>
                  <a:lnTo>
                    <a:pt x="5347" y="2691"/>
                  </a:lnTo>
                  <a:lnTo>
                    <a:pt x="5314" y="2681"/>
                  </a:lnTo>
                  <a:lnTo>
                    <a:pt x="5279" y="2693"/>
                  </a:lnTo>
                  <a:lnTo>
                    <a:pt x="5248" y="2716"/>
                  </a:lnTo>
                  <a:lnTo>
                    <a:pt x="5211" y="2737"/>
                  </a:lnTo>
                  <a:lnTo>
                    <a:pt x="5176" y="2755"/>
                  </a:lnTo>
                  <a:lnTo>
                    <a:pt x="5137" y="2751"/>
                  </a:lnTo>
                  <a:lnTo>
                    <a:pt x="5097" y="2720"/>
                  </a:lnTo>
                  <a:lnTo>
                    <a:pt x="5044" y="2695"/>
                  </a:lnTo>
                  <a:lnTo>
                    <a:pt x="4992" y="2687"/>
                  </a:lnTo>
                  <a:lnTo>
                    <a:pt x="4937" y="2689"/>
                  </a:lnTo>
                  <a:lnTo>
                    <a:pt x="4885" y="2699"/>
                  </a:lnTo>
                  <a:lnTo>
                    <a:pt x="4831" y="2710"/>
                  </a:lnTo>
                  <a:lnTo>
                    <a:pt x="4777" y="2722"/>
                  </a:lnTo>
                  <a:lnTo>
                    <a:pt x="4724" y="2730"/>
                  </a:lnTo>
                  <a:lnTo>
                    <a:pt x="4676" y="2732"/>
                  </a:lnTo>
                  <a:lnTo>
                    <a:pt x="4606" y="2726"/>
                  </a:lnTo>
                  <a:lnTo>
                    <a:pt x="4548" y="2737"/>
                  </a:lnTo>
                  <a:lnTo>
                    <a:pt x="4491" y="2757"/>
                  </a:lnTo>
                  <a:lnTo>
                    <a:pt x="4439" y="2784"/>
                  </a:lnTo>
                  <a:lnTo>
                    <a:pt x="4385" y="2807"/>
                  </a:lnTo>
                  <a:lnTo>
                    <a:pt x="4329" y="2827"/>
                  </a:lnTo>
                  <a:lnTo>
                    <a:pt x="4266" y="2834"/>
                  </a:lnTo>
                  <a:lnTo>
                    <a:pt x="4197" y="2828"/>
                  </a:lnTo>
                  <a:lnTo>
                    <a:pt x="4073" y="2863"/>
                  </a:lnTo>
                  <a:lnTo>
                    <a:pt x="3960" y="2923"/>
                  </a:lnTo>
                  <a:lnTo>
                    <a:pt x="3853" y="2995"/>
                  </a:lnTo>
                  <a:lnTo>
                    <a:pt x="3753" y="3071"/>
                  </a:lnTo>
                  <a:lnTo>
                    <a:pt x="3646" y="3135"/>
                  </a:lnTo>
                  <a:lnTo>
                    <a:pt x="3535" y="3183"/>
                  </a:lnTo>
                  <a:lnTo>
                    <a:pt x="3411" y="3205"/>
                  </a:lnTo>
                  <a:lnTo>
                    <a:pt x="3274" y="3187"/>
                  </a:lnTo>
                  <a:lnTo>
                    <a:pt x="3186" y="3160"/>
                  </a:lnTo>
                  <a:lnTo>
                    <a:pt x="3101" y="3129"/>
                  </a:lnTo>
                  <a:lnTo>
                    <a:pt x="3014" y="3098"/>
                  </a:lnTo>
                  <a:lnTo>
                    <a:pt x="2928" y="3073"/>
                  </a:lnTo>
                  <a:lnTo>
                    <a:pt x="2839" y="3051"/>
                  </a:lnTo>
                  <a:lnTo>
                    <a:pt x="2750" y="3042"/>
                  </a:lnTo>
                  <a:lnTo>
                    <a:pt x="2657" y="3046"/>
                  </a:lnTo>
                  <a:lnTo>
                    <a:pt x="2566" y="3069"/>
                  </a:lnTo>
                  <a:lnTo>
                    <a:pt x="2515" y="3139"/>
                  </a:lnTo>
                  <a:lnTo>
                    <a:pt x="2455" y="3179"/>
                  </a:lnTo>
                  <a:lnTo>
                    <a:pt x="2385" y="3195"/>
                  </a:lnTo>
                  <a:lnTo>
                    <a:pt x="2312" y="3197"/>
                  </a:lnTo>
                  <a:lnTo>
                    <a:pt x="2232" y="3187"/>
                  </a:lnTo>
                  <a:lnTo>
                    <a:pt x="2153" y="3177"/>
                  </a:lnTo>
                  <a:lnTo>
                    <a:pt x="2079" y="3170"/>
                  </a:lnTo>
                  <a:lnTo>
                    <a:pt x="2013" y="3176"/>
                  </a:lnTo>
                  <a:lnTo>
                    <a:pt x="1955" y="3162"/>
                  </a:lnTo>
                  <a:lnTo>
                    <a:pt x="1897" y="3152"/>
                  </a:lnTo>
                  <a:lnTo>
                    <a:pt x="1834" y="3141"/>
                  </a:lnTo>
                  <a:lnTo>
                    <a:pt x="1776" y="3129"/>
                  </a:lnTo>
                  <a:lnTo>
                    <a:pt x="1714" y="3112"/>
                  </a:lnTo>
                  <a:lnTo>
                    <a:pt x="1658" y="3088"/>
                  </a:lnTo>
                  <a:lnTo>
                    <a:pt x="1604" y="3059"/>
                  </a:lnTo>
                  <a:lnTo>
                    <a:pt x="1557" y="3020"/>
                  </a:lnTo>
                  <a:lnTo>
                    <a:pt x="1478" y="3034"/>
                  </a:lnTo>
                  <a:lnTo>
                    <a:pt x="1408" y="3028"/>
                  </a:lnTo>
                  <a:lnTo>
                    <a:pt x="1342" y="3005"/>
                  </a:lnTo>
                  <a:lnTo>
                    <a:pt x="1284" y="2972"/>
                  </a:lnTo>
                  <a:lnTo>
                    <a:pt x="1226" y="2927"/>
                  </a:lnTo>
                  <a:lnTo>
                    <a:pt x="1171" y="2881"/>
                  </a:lnTo>
                  <a:lnTo>
                    <a:pt x="1119" y="2834"/>
                  </a:lnTo>
                  <a:lnTo>
                    <a:pt x="1067" y="2792"/>
                  </a:lnTo>
                  <a:lnTo>
                    <a:pt x="1020" y="2763"/>
                  </a:lnTo>
                  <a:lnTo>
                    <a:pt x="983" y="2728"/>
                  </a:lnTo>
                  <a:lnTo>
                    <a:pt x="948" y="2689"/>
                  </a:lnTo>
                  <a:lnTo>
                    <a:pt x="919" y="2652"/>
                  </a:lnTo>
                  <a:lnTo>
                    <a:pt x="884" y="2617"/>
                  </a:lnTo>
                  <a:lnTo>
                    <a:pt x="849" y="2590"/>
                  </a:lnTo>
                  <a:lnTo>
                    <a:pt x="805" y="2575"/>
                  </a:lnTo>
                  <a:lnTo>
                    <a:pt x="754" y="2576"/>
                  </a:lnTo>
                  <a:lnTo>
                    <a:pt x="712" y="2526"/>
                  </a:lnTo>
                  <a:lnTo>
                    <a:pt x="665" y="2493"/>
                  </a:lnTo>
                  <a:lnTo>
                    <a:pt x="613" y="2472"/>
                  </a:lnTo>
                  <a:lnTo>
                    <a:pt x="558" y="2458"/>
                  </a:lnTo>
                  <a:lnTo>
                    <a:pt x="498" y="2445"/>
                  </a:lnTo>
                  <a:lnTo>
                    <a:pt x="442" y="2433"/>
                  </a:lnTo>
                  <a:lnTo>
                    <a:pt x="386" y="2412"/>
                  </a:lnTo>
                  <a:lnTo>
                    <a:pt x="335" y="2385"/>
                  </a:lnTo>
                  <a:lnTo>
                    <a:pt x="291" y="2326"/>
                  </a:lnTo>
                  <a:lnTo>
                    <a:pt x="240" y="2272"/>
                  </a:lnTo>
                  <a:lnTo>
                    <a:pt x="190" y="2218"/>
                  </a:lnTo>
                  <a:lnTo>
                    <a:pt x="139" y="2165"/>
                  </a:lnTo>
                  <a:lnTo>
                    <a:pt x="91" y="2109"/>
                  </a:lnTo>
                  <a:lnTo>
                    <a:pt x="50" y="2053"/>
                  </a:lnTo>
                  <a:lnTo>
                    <a:pt x="19" y="1993"/>
                  </a:lnTo>
                  <a:lnTo>
                    <a:pt x="0" y="1929"/>
                  </a:lnTo>
                  <a:lnTo>
                    <a:pt x="27" y="1890"/>
                  </a:lnTo>
                  <a:lnTo>
                    <a:pt x="54" y="1851"/>
                  </a:lnTo>
                  <a:lnTo>
                    <a:pt x="81" y="1811"/>
                  </a:lnTo>
                  <a:lnTo>
                    <a:pt x="107" y="1772"/>
                  </a:lnTo>
                  <a:lnTo>
                    <a:pt x="124" y="1729"/>
                  </a:lnTo>
                  <a:lnTo>
                    <a:pt x="139" y="1687"/>
                  </a:lnTo>
                  <a:lnTo>
                    <a:pt x="145" y="1646"/>
                  </a:lnTo>
                  <a:lnTo>
                    <a:pt x="143" y="1605"/>
                  </a:lnTo>
                  <a:lnTo>
                    <a:pt x="203" y="1594"/>
                  </a:lnTo>
                  <a:lnTo>
                    <a:pt x="283" y="1440"/>
                  </a:lnTo>
                  <a:lnTo>
                    <a:pt x="382" y="1305"/>
                  </a:lnTo>
                  <a:lnTo>
                    <a:pt x="489" y="1181"/>
                  </a:lnTo>
                  <a:lnTo>
                    <a:pt x="601" y="1062"/>
                  </a:lnTo>
                  <a:lnTo>
                    <a:pt x="708" y="940"/>
                  </a:lnTo>
                  <a:lnTo>
                    <a:pt x="805" y="812"/>
                  </a:lnTo>
                  <a:lnTo>
                    <a:pt x="886" y="671"/>
                  </a:lnTo>
                  <a:lnTo>
                    <a:pt x="946" y="514"/>
                  </a:lnTo>
                  <a:lnTo>
                    <a:pt x="987" y="479"/>
                  </a:lnTo>
                  <a:lnTo>
                    <a:pt x="1030" y="444"/>
                  </a:lnTo>
                  <a:lnTo>
                    <a:pt x="1070" y="407"/>
                  </a:lnTo>
                  <a:lnTo>
                    <a:pt x="1113" y="374"/>
                  </a:lnTo>
                  <a:lnTo>
                    <a:pt x="1156" y="343"/>
                  </a:lnTo>
                  <a:lnTo>
                    <a:pt x="1204" y="320"/>
                  </a:lnTo>
                  <a:lnTo>
                    <a:pt x="1259" y="302"/>
                  </a:lnTo>
                  <a:lnTo>
                    <a:pt x="1319" y="298"/>
                  </a:lnTo>
                  <a:lnTo>
                    <a:pt x="1381" y="236"/>
                  </a:lnTo>
                  <a:lnTo>
                    <a:pt x="1449" y="200"/>
                  </a:lnTo>
                  <a:lnTo>
                    <a:pt x="1522" y="180"/>
                  </a:lnTo>
                  <a:lnTo>
                    <a:pt x="1604" y="180"/>
                  </a:lnTo>
                  <a:lnTo>
                    <a:pt x="1683" y="188"/>
                  </a:lnTo>
                  <a:lnTo>
                    <a:pt x="1763" y="209"/>
                  </a:lnTo>
                  <a:lnTo>
                    <a:pt x="1842" y="234"/>
                  </a:lnTo>
                  <a:lnTo>
                    <a:pt x="1918" y="264"/>
                  </a:lnTo>
                  <a:lnTo>
                    <a:pt x="1968" y="233"/>
                  </a:lnTo>
                  <a:lnTo>
                    <a:pt x="2017" y="188"/>
                  </a:lnTo>
                  <a:lnTo>
                    <a:pt x="2063" y="136"/>
                  </a:lnTo>
                  <a:lnTo>
                    <a:pt x="2114" y="83"/>
                  </a:lnTo>
                  <a:lnTo>
                    <a:pt x="2164" y="35"/>
                  </a:lnTo>
                  <a:lnTo>
                    <a:pt x="2224" y="6"/>
                  </a:lnTo>
                  <a:lnTo>
                    <a:pt x="2292" y="0"/>
                  </a:lnTo>
                  <a:lnTo>
                    <a:pt x="2374" y="23"/>
                  </a:lnTo>
                  <a:lnTo>
                    <a:pt x="2422" y="35"/>
                  </a:lnTo>
                  <a:lnTo>
                    <a:pt x="2476" y="43"/>
                  </a:lnTo>
                  <a:lnTo>
                    <a:pt x="2531" y="43"/>
                  </a:lnTo>
                  <a:lnTo>
                    <a:pt x="2589" y="43"/>
                  </a:lnTo>
                  <a:lnTo>
                    <a:pt x="2647" y="37"/>
                  </a:lnTo>
                  <a:lnTo>
                    <a:pt x="2709" y="33"/>
                  </a:lnTo>
                  <a:lnTo>
                    <a:pt x="2773" y="31"/>
                  </a:lnTo>
                  <a:lnTo>
                    <a:pt x="2841"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495" name="Freeform 7">
              <a:extLst>
                <a:ext uri="{FF2B5EF4-FFF2-40B4-BE49-F238E27FC236}">
                  <a16:creationId xmlns:a16="http://schemas.microsoft.com/office/drawing/2014/main" id="{077C5E2D-53B8-4EB6-ADC4-D912A4555DC0}"/>
                </a:ext>
              </a:extLst>
            </p:cNvPr>
            <p:cNvSpPr>
              <a:spLocks/>
            </p:cNvSpPr>
            <p:nvPr/>
          </p:nvSpPr>
          <p:spPr bwMode="auto">
            <a:xfrm>
              <a:off x="1419" y="1096"/>
              <a:ext cx="775" cy="341"/>
            </a:xfrm>
            <a:custGeom>
              <a:avLst/>
              <a:gdLst>
                <a:gd name="T0" fmla="*/ 803 w 1550"/>
                <a:gd name="T1" fmla="*/ 23 h 683"/>
                <a:gd name="T2" fmla="*/ 898 w 1550"/>
                <a:gd name="T3" fmla="*/ 43 h 683"/>
                <a:gd name="T4" fmla="*/ 991 w 1550"/>
                <a:gd name="T5" fmla="*/ 80 h 683"/>
                <a:gd name="T6" fmla="*/ 1079 w 1550"/>
                <a:gd name="T7" fmla="*/ 126 h 683"/>
                <a:gd name="T8" fmla="*/ 1168 w 1550"/>
                <a:gd name="T9" fmla="*/ 181 h 683"/>
                <a:gd name="T10" fmla="*/ 1253 w 1550"/>
                <a:gd name="T11" fmla="*/ 235 h 683"/>
                <a:gd name="T12" fmla="*/ 1342 w 1550"/>
                <a:gd name="T13" fmla="*/ 291 h 683"/>
                <a:gd name="T14" fmla="*/ 1430 w 1550"/>
                <a:gd name="T15" fmla="*/ 340 h 683"/>
                <a:gd name="T16" fmla="*/ 1525 w 1550"/>
                <a:gd name="T17" fmla="*/ 384 h 683"/>
                <a:gd name="T18" fmla="*/ 1534 w 1550"/>
                <a:gd name="T19" fmla="*/ 396 h 683"/>
                <a:gd name="T20" fmla="*/ 1542 w 1550"/>
                <a:gd name="T21" fmla="*/ 409 h 683"/>
                <a:gd name="T22" fmla="*/ 1548 w 1550"/>
                <a:gd name="T23" fmla="*/ 423 h 683"/>
                <a:gd name="T24" fmla="*/ 1550 w 1550"/>
                <a:gd name="T25" fmla="*/ 436 h 683"/>
                <a:gd name="T26" fmla="*/ 1548 w 1550"/>
                <a:gd name="T27" fmla="*/ 448 h 683"/>
                <a:gd name="T28" fmla="*/ 1542 w 1550"/>
                <a:gd name="T29" fmla="*/ 464 h 683"/>
                <a:gd name="T30" fmla="*/ 1534 w 1550"/>
                <a:gd name="T31" fmla="*/ 475 h 683"/>
                <a:gd name="T32" fmla="*/ 1525 w 1550"/>
                <a:gd name="T33" fmla="*/ 491 h 683"/>
                <a:gd name="T34" fmla="*/ 1457 w 1550"/>
                <a:gd name="T35" fmla="*/ 500 h 683"/>
                <a:gd name="T36" fmla="*/ 1393 w 1550"/>
                <a:gd name="T37" fmla="*/ 516 h 683"/>
                <a:gd name="T38" fmla="*/ 1329 w 1550"/>
                <a:gd name="T39" fmla="*/ 531 h 683"/>
                <a:gd name="T40" fmla="*/ 1267 w 1550"/>
                <a:gd name="T41" fmla="*/ 547 h 683"/>
                <a:gd name="T42" fmla="*/ 1203 w 1550"/>
                <a:gd name="T43" fmla="*/ 561 h 683"/>
                <a:gd name="T44" fmla="*/ 1143 w 1550"/>
                <a:gd name="T45" fmla="*/ 574 h 683"/>
                <a:gd name="T46" fmla="*/ 1081 w 1550"/>
                <a:gd name="T47" fmla="*/ 584 h 683"/>
                <a:gd name="T48" fmla="*/ 1020 w 1550"/>
                <a:gd name="T49" fmla="*/ 588 h 683"/>
                <a:gd name="T50" fmla="*/ 991 w 1550"/>
                <a:gd name="T51" fmla="*/ 623 h 683"/>
                <a:gd name="T52" fmla="*/ 956 w 1550"/>
                <a:gd name="T53" fmla="*/ 642 h 683"/>
                <a:gd name="T54" fmla="*/ 916 w 1550"/>
                <a:gd name="T55" fmla="*/ 650 h 683"/>
                <a:gd name="T56" fmla="*/ 873 w 1550"/>
                <a:gd name="T57" fmla="*/ 652 h 683"/>
                <a:gd name="T58" fmla="*/ 826 w 1550"/>
                <a:gd name="T59" fmla="*/ 650 h 683"/>
                <a:gd name="T60" fmla="*/ 782 w 1550"/>
                <a:gd name="T61" fmla="*/ 652 h 683"/>
                <a:gd name="T62" fmla="*/ 741 w 1550"/>
                <a:gd name="T63" fmla="*/ 661 h 683"/>
                <a:gd name="T64" fmla="*/ 708 w 1550"/>
                <a:gd name="T65" fmla="*/ 683 h 683"/>
                <a:gd name="T66" fmla="*/ 621 w 1550"/>
                <a:gd name="T67" fmla="*/ 605 h 683"/>
                <a:gd name="T68" fmla="*/ 530 w 1550"/>
                <a:gd name="T69" fmla="*/ 553 h 683"/>
                <a:gd name="T70" fmla="*/ 435 w 1550"/>
                <a:gd name="T71" fmla="*/ 514 h 683"/>
                <a:gd name="T72" fmla="*/ 340 w 1550"/>
                <a:gd name="T73" fmla="*/ 483 h 683"/>
                <a:gd name="T74" fmla="*/ 245 w 1550"/>
                <a:gd name="T75" fmla="*/ 446 h 683"/>
                <a:gd name="T76" fmla="*/ 155 w 1550"/>
                <a:gd name="T77" fmla="*/ 400 h 683"/>
                <a:gd name="T78" fmla="*/ 72 w 1550"/>
                <a:gd name="T79" fmla="*/ 332 h 683"/>
                <a:gd name="T80" fmla="*/ 0 w 1550"/>
                <a:gd name="T81" fmla="*/ 239 h 683"/>
                <a:gd name="T82" fmla="*/ 252 w 1550"/>
                <a:gd name="T83" fmla="*/ 0 h 683"/>
                <a:gd name="T84" fmla="*/ 314 w 1550"/>
                <a:gd name="T85" fmla="*/ 16 h 683"/>
                <a:gd name="T86" fmla="*/ 382 w 1550"/>
                <a:gd name="T87" fmla="*/ 29 h 683"/>
                <a:gd name="T88" fmla="*/ 448 w 1550"/>
                <a:gd name="T89" fmla="*/ 39 h 683"/>
                <a:gd name="T90" fmla="*/ 518 w 1550"/>
                <a:gd name="T91" fmla="*/ 47 h 683"/>
                <a:gd name="T92" fmla="*/ 588 w 1550"/>
                <a:gd name="T93" fmla="*/ 47 h 683"/>
                <a:gd name="T94" fmla="*/ 660 w 1550"/>
                <a:gd name="T95" fmla="*/ 45 h 683"/>
                <a:gd name="T96" fmla="*/ 729 w 1550"/>
                <a:gd name="T97" fmla="*/ 37 h 683"/>
                <a:gd name="T98" fmla="*/ 803 w 1550"/>
                <a:gd name="T99" fmla="*/ 23 h 6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50" h="683">
                  <a:moveTo>
                    <a:pt x="803" y="23"/>
                  </a:moveTo>
                  <a:lnTo>
                    <a:pt x="898" y="43"/>
                  </a:lnTo>
                  <a:lnTo>
                    <a:pt x="991" y="80"/>
                  </a:lnTo>
                  <a:lnTo>
                    <a:pt x="1079" y="126"/>
                  </a:lnTo>
                  <a:lnTo>
                    <a:pt x="1168" y="181"/>
                  </a:lnTo>
                  <a:lnTo>
                    <a:pt x="1253" y="235"/>
                  </a:lnTo>
                  <a:lnTo>
                    <a:pt x="1342" y="291"/>
                  </a:lnTo>
                  <a:lnTo>
                    <a:pt x="1430" y="340"/>
                  </a:lnTo>
                  <a:lnTo>
                    <a:pt x="1525" y="384"/>
                  </a:lnTo>
                  <a:lnTo>
                    <a:pt x="1534" y="396"/>
                  </a:lnTo>
                  <a:lnTo>
                    <a:pt x="1542" y="409"/>
                  </a:lnTo>
                  <a:lnTo>
                    <a:pt x="1548" y="423"/>
                  </a:lnTo>
                  <a:lnTo>
                    <a:pt x="1550" y="436"/>
                  </a:lnTo>
                  <a:lnTo>
                    <a:pt x="1548" y="448"/>
                  </a:lnTo>
                  <a:lnTo>
                    <a:pt x="1542" y="464"/>
                  </a:lnTo>
                  <a:lnTo>
                    <a:pt x="1534" y="475"/>
                  </a:lnTo>
                  <a:lnTo>
                    <a:pt x="1525" y="491"/>
                  </a:lnTo>
                  <a:lnTo>
                    <a:pt x="1457" y="500"/>
                  </a:lnTo>
                  <a:lnTo>
                    <a:pt x="1393" y="516"/>
                  </a:lnTo>
                  <a:lnTo>
                    <a:pt x="1329" y="531"/>
                  </a:lnTo>
                  <a:lnTo>
                    <a:pt x="1267" y="547"/>
                  </a:lnTo>
                  <a:lnTo>
                    <a:pt x="1203" y="561"/>
                  </a:lnTo>
                  <a:lnTo>
                    <a:pt x="1143" y="574"/>
                  </a:lnTo>
                  <a:lnTo>
                    <a:pt x="1081" y="584"/>
                  </a:lnTo>
                  <a:lnTo>
                    <a:pt x="1020" y="588"/>
                  </a:lnTo>
                  <a:lnTo>
                    <a:pt x="991" y="623"/>
                  </a:lnTo>
                  <a:lnTo>
                    <a:pt x="956" y="642"/>
                  </a:lnTo>
                  <a:lnTo>
                    <a:pt x="916" y="650"/>
                  </a:lnTo>
                  <a:lnTo>
                    <a:pt x="873" y="652"/>
                  </a:lnTo>
                  <a:lnTo>
                    <a:pt x="826" y="650"/>
                  </a:lnTo>
                  <a:lnTo>
                    <a:pt x="782" y="652"/>
                  </a:lnTo>
                  <a:lnTo>
                    <a:pt x="741" y="661"/>
                  </a:lnTo>
                  <a:lnTo>
                    <a:pt x="708" y="683"/>
                  </a:lnTo>
                  <a:lnTo>
                    <a:pt x="621" y="605"/>
                  </a:lnTo>
                  <a:lnTo>
                    <a:pt x="530" y="553"/>
                  </a:lnTo>
                  <a:lnTo>
                    <a:pt x="435" y="514"/>
                  </a:lnTo>
                  <a:lnTo>
                    <a:pt x="340" y="483"/>
                  </a:lnTo>
                  <a:lnTo>
                    <a:pt x="245" y="446"/>
                  </a:lnTo>
                  <a:lnTo>
                    <a:pt x="155" y="400"/>
                  </a:lnTo>
                  <a:lnTo>
                    <a:pt x="72" y="332"/>
                  </a:lnTo>
                  <a:lnTo>
                    <a:pt x="0" y="239"/>
                  </a:lnTo>
                  <a:lnTo>
                    <a:pt x="252" y="0"/>
                  </a:lnTo>
                  <a:lnTo>
                    <a:pt x="314" y="16"/>
                  </a:lnTo>
                  <a:lnTo>
                    <a:pt x="382" y="29"/>
                  </a:lnTo>
                  <a:lnTo>
                    <a:pt x="448" y="39"/>
                  </a:lnTo>
                  <a:lnTo>
                    <a:pt x="518" y="47"/>
                  </a:lnTo>
                  <a:lnTo>
                    <a:pt x="588" y="47"/>
                  </a:lnTo>
                  <a:lnTo>
                    <a:pt x="660" y="45"/>
                  </a:lnTo>
                  <a:lnTo>
                    <a:pt x="729" y="37"/>
                  </a:lnTo>
                  <a:lnTo>
                    <a:pt x="803" y="23"/>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496" name="Freeform 8">
              <a:extLst>
                <a:ext uri="{FF2B5EF4-FFF2-40B4-BE49-F238E27FC236}">
                  <a16:creationId xmlns:a16="http://schemas.microsoft.com/office/drawing/2014/main" id="{3D449B04-682D-4D58-8863-F0AA35B24905}"/>
                </a:ext>
              </a:extLst>
            </p:cNvPr>
            <p:cNvSpPr>
              <a:spLocks/>
            </p:cNvSpPr>
            <p:nvPr/>
          </p:nvSpPr>
          <p:spPr bwMode="auto">
            <a:xfrm>
              <a:off x="1042" y="1172"/>
              <a:ext cx="701" cy="450"/>
            </a:xfrm>
            <a:custGeom>
              <a:avLst/>
              <a:gdLst>
                <a:gd name="T0" fmla="*/ 1222 w 1402"/>
                <a:gd name="T1" fmla="*/ 446 h 900"/>
                <a:gd name="T2" fmla="*/ 1245 w 1402"/>
                <a:gd name="T3" fmla="*/ 472 h 900"/>
                <a:gd name="T4" fmla="*/ 1276 w 1402"/>
                <a:gd name="T5" fmla="*/ 495 h 900"/>
                <a:gd name="T6" fmla="*/ 1309 w 1402"/>
                <a:gd name="T7" fmla="*/ 514 h 900"/>
                <a:gd name="T8" fmla="*/ 1342 w 1402"/>
                <a:gd name="T9" fmla="*/ 534 h 900"/>
                <a:gd name="T10" fmla="*/ 1369 w 1402"/>
                <a:gd name="T11" fmla="*/ 553 h 900"/>
                <a:gd name="T12" fmla="*/ 1390 w 1402"/>
                <a:gd name="T13" fmla="*/ 578 h 900"/>
                <a:gd name="T14" fmla="*/ 1402 w 1402"/>
                <a:gd name="T15" fmla="*/ 607 h 900"/>
                <a:gd name="T16" fmla="*/ 1402 w 1402"/>
                <a:gd name="T17" fmla="*/ 650 h 900"/>
                <a:gd name="T18" fmla="*/ 1317 w 1402"/>
                <a:gd name="T19" fmla="*/ 739 h 900"/>
                <a:gd name="T20" fmla="*/ 1222 w 1402"/>
                <a:gd name="T21" fmla="*/ 807 h 900"/>
                <a:gd name="T22" fmla="*/ 1117 w 1402"/>
                <a:gd name="T23" fmla="*/ 853 h 900"/>
                <a:gd name="T24" fmla="*/ 1006 w 1402"/>
                <a:gd name="T25" fmla="*/ 884 h 900"/>
                <a:gd name="T26" fmla="*/ 890 w 1402"/>
                <a:gd name="T27" fmla="*/ 898 h 900"/>
                <a:gd name="T28" fmla="*/ 776 w 1402"/>
                <a:gd name="T29" fmla="*/ 900 h 900"/>
                <a:gd name="T30" fmla="*/ 659 w 1402"/>
                <a:gd name="T31" fmla="*/ 892 h 900"/>
                <a:gd name="T32" fmla="*/ 551 w 1402"/>
                <a:gd name="T33" fmla="*/ 879 h 900"/>
                <a:gd name="T34" fmla="*/ 485 w 1402"/>
                <a:gd name="T35" fmla="*/ 842 h 900"/>
                <a:gd name="T36" fmla="*/ 417 w 1402"/>
                <a:gd name="T37" fmla="*/ 817 h 900"/>
                <a:gd name="T38" fmla="*/ 347 w 1402"/>
                <a:gd name="T39" fmla="*/ 795 h 900"/>
                <a:gd name="T40" fmla="*/ 279 w 1402"/>
                <a:gd name="T41" fmla="*/ 778 h 900"/>
                <a:gd name="T42" fmla="*/ 209 w 1402"/>
                <a:gd name="T43" fmla="*/ 758 h 900"/>
                <a:gd name="T44" fmla="*/ 147 w 1402"/>
                <a:gd name="T45" fmla="*/ 735 h 900"/>
                <a:gd name="T46" fmla="*/ 87 w 1402"/>
                <a:gd name="T47" fmla="*/ 704 h 900"/>
                <a:gd name="T48" fmla="*/ 35 w 1402"/>
                <a:gd name="T49" fmla="*/ 662 h 900"/>
                <a:gd name="T50" fmla="*/ 17 w 1402"/>
                <a:gd name="T51" fmla="*/ 588 h 900"/>
                <a:gd name="T52" fmla="*/ 6 w 1402"/>
                <a:gd name="T53" fmla="*/ 514 h 900"/>
                <a:gd name="T54" fmla="*/ 0 w 1402"/>
                <a:gd name="T55" fmla="*/ 439 h 900"/>
                <a:gd name="T56" fmla="*/ 2 w 1402"/>
                <a:gd name="T57" fmla="*/ 369 h 900"/>
                <a:gd name="T58" fmla="*/ 8 w 1402"/>
                <a:gd name="T59" fmla="*/ 297 h 900"/>
                <a:gd name="T60" fmla="*/ 21 w 1402"/>
                <a:gd name="T61" fmla="*/ 233 h 900"/>
                <a:gd name="T62" fmla="*/ 43 w 1402"/>
                <a:gd name="T63" fmla="*/ 175 h 900"/>
                <a:gd name="T64" fmla="*/ 72 w 1402"/>
                <a:gd name="T65" fmla="*/ 123 h 900"/>
                <a:gd name="T66" fmla="*/ 118 w 1402"/>
                <a:gd name="T67" fmla="*/ 74 h 900"/>
                <a:gd name="T68" fmla="*/ 172 w 1402"/>
                <a:gd name="T69" fmla="*/ 41 h 900"/>
                <a:gd name="T70" fmla="*/ 229 w 1402"/>
                <a:gd name="T71" fmla="*/ 18 h 900"/>
                <a:gd name="T72" fmla="*/ 293 w 1402"/>
                <a:gd name="T73" fmla="*/ 6 h 900"/>
                <a:gd name="T74" fmla="*/ 355 w 1402"/>
                <a:gd name="T75" fmla="*/ 0 h 900"/>
                <a:gd name="T76" fmla="*/ 421 w 1402"/>
                <a:gd name="T77" fmla="*/ 4 h 900"/>
                <a:gd name="T78" fmla="*/ 485 w 1402"/>
                <a:gd name="T79" fmla="*/ 14 h 900"/>
                <a:gd name="T80" fmla="*/ 551 w 1402"/>
                <a:gd name="T81" fmla="*/ 28 h 900"/>
                <a:gd name="T82" fmla="*/ 636 w 1402"/>
                <a:gd name="T83" fmla="*/ 84 h 900"/>
                <a:gd name="T84" fmla="*/ 715 w 1402"/>
                <a:gd name="T85" fmla="*/ 150 h 900"/>
                <a:gd name="T86" fmla="*/ 791 w 1402"/>
                <a:gd name="T87" fmla="*/ 216 h 900"/>
                <a:gd name="T88" fmla="*/ 869 w 1402"/>
                <a:gd name="T89" fmla="*/ 282 h 900"/>
                <a:gd name="T90" fmla="*/ 944 w 1402"/>
                <a:gd name="T91" fmla="*/ 340 h 900"/>
                <a:gd name="T92" fmla="*/ 1028 w 1402"/>
                <a:gd name="T93" fmla="*/ 390 h 900"/>
                <a:gd name="T94" fmla="*/ 1119 w 1402"/>
                <a:gd name="T95" fmla="*/ 427 h 900"/>
                <a:gd name="T96" fmla="*/ 1222 w 1402"/>
                <a:gd name="T97" fmla="*/ 446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02" h="900">
                  <a:moveTo>
                    <a:pt x="1222" y="446"/>
                  </a:moveTo>
                  <a:lnTo>
                    <a:pt x="1245" y="472"/>
                  </a:lnTo>
                  <a:lnTo>
                    <a:pt x="1276" y="495"/>
                  </a:lnTo>
                  <a:lnTo>
                    <a:pt x="1309" y="514"/>
                  </a:lnTo>
                  <a:lnTo>
                    <a:pt x="1342" y="534"/>
                  </a:lnTo>
                  <a:lnTo>
                    <a:pt x="1369" y="553"/>
                  </a:lnTo>
                  <a:lnTo>
                    <a:pt x="1390" y="578"/>
                  </a:lnTo>
                  <a:lnTo>
                    <a:pt x="1402" y="607"/>
                  </a:lnTo>
                  <a:lnTo>
                    <a:pt x="1402" y="650"/>
                  </a:lnTo>
                  <a:lnTo>
                    <a:pt x="1317" y="739"/>
                  </a:lnTo>
                  <a:lnTo>
                    <a:pt x="1222" y="807"/>
                  </a:lnTo>
                  <a:lnTo>
                    <a:pt x="1117" y="853"/>
                  </a:lnTo>
                  <a:lnTo>
                    <a:pt x="1006" y="884"/>
                  </a:lnTo>
                  <a:lnTo>
                    <a:pt x="890" y="898"/>
                  </a:lnTo>
                  <a:lnTo>
                    <a:pt x="776" y="900"/>
                  </a:lnTo>
                  <a:lnTo>
                    <a:pt x="659" y="892"/>
                  </a:lnTo>
                  <a:lnTo>
                    <a:pt x="551" y="879"/>
                  </a:lnTo>
                  <a:lnTo>
                    <a:pt x="485" y="842"/>
                  </a:lnTo>
                  <a:lnTo>
                    <a:pt x="417" y="817"/>
                  </a:lnTo>
                  <a:lnTo>
                    <a:pt x="347" y="795"/>
                  </a:lnTo>
                  <a:lnTo>
                    <a:pt x="279" y="778"/>
                  </a:lnTo>
                  <a:lnTo>
                    <a:pt x="209" y="758"/>
                  </a:lnTo>
                  <a:lnTo>
                    <a:pt x="147" y="735"/>
                  </a:lnTo>
                  <a:lnTo>
                    <a:pt x="87" y="704"/>
                  </a:lnTo>
                  <a:lnTo>
                    <a:pt x="35" y="662"/>
                  </a:lnTo>
                  <a:lnTo>
                    <a:pt x="17" y="588"/>
                  </a:lnTo>
                  <a:lnTo>
                    <a:pt x="6" y="514"/>
                  </a:lnTo>
                  <a:lnTo>
                    <a:pt x="0" y="439"/>
                  </a:lnTo>
                  <a:lnTo>
                    <a:pt x="2" y="369"/>
                  </a:lnTo>
                  <a:lnTo>
                    <a:pt x="8" y="297"/>
                  </a:lnTo>
                  <a:lnTo>
                    <a:pt x="21" y="233"/>
                  </a:lnTo>
                  <a:lnTo>
                    <a:pt x="43" y="175"/>
                  </a:lnTo>
                  <a:lnTo>
                    <a:pt x="72" y="123"/>
                  </a:lnTo>
                  <a:lnTo>
                    <a:pt x="118" y="74"/>
                  </a:lnTo>
                  <a:lnTo>
                    <a:pt x="172" y="41"/>
                  </a:lnTo>
                  <a:lnTo>
                    <a:pt x="229" y="18"/>
                  </a:lnTo>
                  <a:lnTo>
                    <a:pt x="293" y="6"/>
                  </a:lnTo>
                  <a:lnTo>
                    <a:pt x="355" y="0"/>
                  </a:lnTo>
                  <a:lnTo>
                    <a:pt x="421" y="4"/>
                  </a:lnTo>
                  <a:lnTo>
                    <a:pt x="485" y="14"/>
                  </a:lnTo>
                  <a:lnTo>
                    <a:pt x="551" y="28"/>
                  </a:lnTo>
                  <a:lnTo>
                    <a:pt x="636" y="84"/>
                  </a:lnTo>
                  <a:lnTo>
                    <a:pt x="715" y="150"/>
                  </a:lnTo>
                  <a:lnTo>
                    <a:pt x="791" y="216"/>
                  </a:lnTo>
                  <a:lnTo>
                    <a:pt x="869" y="282"/>
                  </a:lnTo>
                  <a:lnTo>
                    <a:pt x="944" y="340"/>
                  </a:lnTo>
                  <a:lnTo>
                    <a:pt x="1028" y="390"/>
                  </a:lnTo>
                  <a:lnTo>
                    <a:pt x="1119" y="427"/>
                  </a:lnTo>
                  <a:lnTo>
                    <a:pt x="1222" y="446"/>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497" name="Freeform 9">
              <a:extLst>
                <a:ext uri="{FF2B5EF4-FFF2-40B4-BE49-F238E27FC236}">
                  <a16:creationId xmlns:a16="http://schemas.microsoft.com/office/drawing/2014/main" id="{C477033F-DC6D-47EE-889F-0C6B19B7253C}"/>
                </a:ext>
              </a:extLst>
            </p:cNvPr>
            <p:cNvSpPr>
              <a:spLocks/>
            </p:cNvSpPr>
            <p:nvPr/>
          </p:nvSpPr>
          <p:spPr bwMode="auto">
            <a:xfrm>
              <a:off x="969" y="1275"/>
              <a:ext cx="49" cy="264"/>
            </a:xfrm>
            <a:custGeom>
              <a:avLst/>
              <a:gdLst>
                <a:gd name="T0" fmla="*/ 97 w 97"/>
                <a:gd name="T1" fmla="*/ 527 h 527"/>
                <a:gd name="T2" fmla="*/ 80 w 97"/>
                <a:gd name="T3" fmla="*/ 483 h 527"/>
                <a:gd name="T4" fmla="*/ 70 w 97"/>
                <a:gd name="T5" fmla="*/ 432 h 527"/>
                <a:gd name="T6" fmla="*/ 62 w 97"/>
                <a:gd name="T7" fmla="*/ 372 h 527"/>
                <a:gd name="T8" fmla="*/ 57 w 97"/>
                <a:gd name="T9" fmla="*/ 308 h 527"/>
                <a:gd name="T10" fmla="*/ 49 w 97"/>
                <a:gd name="T11" fmla="*/ 238 h 527"/>
                <a:gd name="T12" fmla="*/ 39 w 97"/>
                <a:gd name="T13" fmla="*/ 169 h 527"/>
                <a:gd name="T14" fmla="*/ 22 w 97"/>
                <a:gd name="T15" fmla="*/ 101 h 527"/>
                <a:gd name="T16" fmla="*/ 0 w 97"/>
                <a:gd name="T17" fmla="*/ 37 h 527"/>
                <a:gd name="T18" fmla="*/ 49 w 97"/>
                <a:gd name="T19" fmla="*/ 0 h 527"/>
                <a:gd name="T20" fmla="*/ 49 w 97"/>
                <a:gd name="T21" fmla="*/ 54 h 527"/>
                <a:gd name="T22" fmla="*/ 49 w 97"/>
                <a:gd name="T23" fmla="*/ 116 h 527"/>
                <a:gd name="T24" fmla="*/ 49 w 97"/>
                <a:gd name="T25" fmla="*/ 180 h 527"/>
                <a:gd name="T26" fmla="*/ 55 w 97"/>
                <a:gd name="T27" fmla="*/ 250 h 527"/>
                <a:gd name="T28" fmla="*/ 59 w 97"/>
                <a:gd name="T29" fmla="*/ 318 h 527"/>
                <a:gd name="T30" fmla="*/ 68 w 97"/>
                <a:gd name="T31" fmla="*/ 388 h 527"/>
                <a:gd name="T32" fmla="*/ 80 w 97"/>
                <a:gd name="T33" fmla="*/ 457 h 527"/>
                <a:gd name="T34" fmla="*/ 97 w 97"/>
                <a:gd name="T35"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7" h="527">
                  <a:moveTo>
                    <a:pt x="97" y="527"/>
                  </a:moveTo>
                  <a:lnTo>
                    <a:pt x="80" y="483"/>
                  </a:lnTo>
                  <a:lnTo>
                    <a:pt x="70" y="432"/>
                  </a:lnTo>
                  <a:lnTo>
                    <a:pt x="62" y="372"/>
                  </a:lnTo>
                  <a:lnTo>
                    <a:pt x="57" y="308"/>
                  </a:lnTo>
                  <a:lnTo>
                    <a:pt x="49" y="238"/>
                  </a:lnTo>
                  <a:lnTo>
                    <a:pt x="39" y="169"/>
                  </a:lnTo>
                  <a:lnTo>
                    <a:pt x="22" y="101"/>
                  </a:lnTo>
                  <a:lnTo>
                    <a:pt x="0" y="37"/>
                  </a:lnTo>
                  <a:lnTo>
                    <a:pt x="49" y="0"/>
                  </a:lnTo>
                  <a:lnTo>
                    <a:pt x="49" y="54"/>
                  </a:lnTo>
                  <a:lnTo>
                    <a:pt x="49" y="116"/>
                  </a:lnTo>
                  <a:lnTo>
                    <a:pt x="49" y="180"/>
                  </a:lnTo>
                  <a:lnTo>
                    <a:pt x="55" y="250"/>
                  </a:lnTo>
                  <a:lnTo>
                    <a:pt x="59" y="318"/>
                  </a:lnTo>
                  <a:lnTo>
                    <a:pt x="68" y="388"/>
                  </a:lnTo>
                  <a:lnTo>
                    <a:pt x="80" y="457"/>
                  </a:lnTo>
                  <a:lnTo>
                    <a:pt x="97" y="52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498" name="Freeform 10">
              <a:extLst>
                <a:ext uri="{FF2B5EF4-FFF2-40B4-BE49-F238E27FC236}">
                  <a16:creationId xmlns:a16="http://schemas.microsoft.com/office/drawing/2014/main" id="{25FC4A4E-4502-4586-A491-D44E65D57F20}"/>
                </a:ext>
              </a:extLst>
            </p:cNvPr>
            <p:cNvSpPr>
              <a:spLocks/>
            </p:cNvSpPr>
            <p:nvPr/>
          </p:nvSpPr>
          <p:spPr bwMode="auto">
            <a:xfrm>
              <a:off x="897" y="1318"/>
              <a:ext cx="102" cy="263"/>
            </a:xfrm>
            <a:custGeom>
              <a:avLst/>
              <a:gdLst>
                <a:gd name="T0" fmla="*/ 204 w 204"/>
                <a:gd name="T1" fmla="*/ 479 h 528"/>
                <a:gd name="T2" fmla="*/ 157 w 204"/>
                <a:gd name="T3" fmla="*/ 528 h 528"/>
                <a:gd name="T4" fmla="*/ 134 w 204"/>
                <a:gd name="T5" fmla="*/ 483 h 528"/>
                <a:gd name="T6" fmla="*/ 112 w 204"/>
                <a:gd name="T7" fmla="*/ 436 h 528"/>
                <a:gd name="T8" fmla="*/ 91 w 204"/>
                <a:gd name="T9" fmla="*/ 386 h 528"/>
                <a:gd name="T10" fmla="*/ 74 w 204"/>
                <a:gd name="T11" fmla="*/ 336 h 528"/>
                <a:gd name="T12" fmla="*/ 54 w 204"/>
                <a:gd name="T13" fmla="*/ 281 h 528"/>
                <a:gd name="T14" fmla="*/ 35 w 204"/>
                <a:gd name="T15" fmla="*/ 227 h 528"/>
                <a:gd name="T16" fmla="*/ 17 w 204"/>
                <a:gd name="T17" fmla="*/ 171 h 528"/>
                <a:gd name="T18" fmla="*/ 0 w 204"/>
                <a:gd name="T19" fmla="*/ 118 h 528"/>
                <a:gd name="T20" fmla="*/ 97 w 204"/>
                <a:gd name="T21" fmla="*/ 0 h 528"/>
                <a:gd name="T22" fmla="*/ 120 w 204"/>
                <a:gd name="T23" fmla="*/ 23 h 528"/>
                <a:gd name="T24" fmla="*/ 204 w 204"/>
                <a:gd name="T25" fmla="*/ 479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528">
                  <a:moveTo>
                    <a:pt x="204" y="479"/>
                  </a:moveTo>
                  <a:lnTo>
                    <a:pt x="157" y="528"/>
                  </a:lnTo>
                  <a:lnTo>
                    <a:pt x="134" y="483"/>
                  </a:lnTo>
                  <a:lnTo>
                    <a:pt x="112" y="436"/>
                  </a:lnTo>
                  <a:lnTo>
                    <a:pt x="91" y="386"/>
                  </a:lnTo>
                  <a:lnTo>
                    <a:pt x="74" y="336"/>
                  </a:lnTo>
                  <a:lnTo>
                    <a:pt x="54" y="281"/>
                  </a:lnTo>
                  <a:lnTo>
                    <a:pt x="35" y="227"/>
                  </a:lnTo>
                  <a:lnTo>
                    <a:pt x="17" y="171"/>
                  </a:lnTo>
                  <a:lnTo>
                    <a:pt x="0" y="118"/>
                  </a:lnTo>
                  <a:lnTo>
                    <a:pt x="97" y="0"/>
                  </a:lnTo>
                  <a:lnTo>
                    <a:pt x="120" y="23"/>
                  </a:lnTo>
                  <a:lnTo>
                    <a:pt x="204" y="47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499" name="Freeform 11">
              <a:extLst>
                <a:ext uri="{FF2B5EF4-FFF2-40B4-BE49-F238E27FC236}">
                  <a16:creationId xmlns:a16="http://schemas.microsoft.com/office/drawing/2014/main" id="{C902FD2A-F302-4055-87E6-8BC697BDD1D6}"/>
                </a:ext>
              </a:extLst>
            </p:cNvPr>
            <p:cNvSpPr>
              <a:spLocks/>
            </p:cNvSpPr>
            <p:nvPr/>
          </p:nvSpPr>
          <p:spPr bwMode="auto">
            <a:xfrm>
              <a:off x="847" y="1419"/>
              <a:ext cx="107" cy="282"/>
            </a:xfrm>
            <a:custGeom>
              <a:avLst/>
              <a:gdLst>
                <a:gd name="T0" fmla="*/ 198 w 213"/>
                <a:gd name="T1" fmla="*/ 550 h 562"/>
                <a:gd name="T2" fmla="*/ 138 w 213"/>
                <a:gd name="T3" fmla="*/ 562 h 562"/>
                <a:gd name="T4" fmla="*/ 126 w 213"/>
                <a:gd name="T5" fmla="*/ 484 h 562"/>
                <a:gd name="T6" fmla="*/ 99 w 213"/>
                <a:gd name="T7" fmla="*/ 415 h 562"/>
                <a:gd name="T8" fmla="*/ 66 w 213"/>
                <a:gd name="T9" fmla="*/ 347 h 562"/>
                <a:gd name="T10" fmla="*/ 33 w 213"/>
                <a:gd name="T11" fmla="*/ 281 h 562"/>
                <a:gd name="T12" fmla="*/ 8 w 213"/>
                <a:gd name="T13" fmla="*/ 211 h 562"/>
                <a:gd name="T14" fmla="*/ 0 w 213"/>
                <a:gd name="T15" fmla="*/ 143 h 562"/>
                <a:gd name="T16" fmla="*/ 16 w 213"/>
                <a:gd name="T17" fmla="*/ 72 h 562"/>
                <a:gd name="T18" fmla="*/ 66 w 213"/>
                <a:gd name="T19" fmla="*/ 0 h 562"/>
                <a:gd name="T20" fmla="*/ 97 w 213"/>
                <a:gd name="T21" fmla="*/ 58 h 562"/>
                <a:gd name="T22" fmla="*/ 128 w 213"/>
                <a:gd name="T23" fmla="*/ 124 h 562"/>
                <a:gd name="T24" fmla="*/ 157 w 213"/>
                <a:gd name="T25" fmla="*/ 190 h 562"/>
                <a:gd name="T26" fmla="*/ 184 w 213"/>
                <a:gd name="T27" fmla="*/ 260 h 562"/>
                <a:gd name="T28" fmla="*/ 202 w 213"/>
                <a:gd name="T29" fmla="*/ 329 h 562"/>
                <a:gd name="T30" fmla="*/ 213 w 213"/>
                <a:gd name="T31" fmla="*/ 403 h 562"/>
                <a:gd name="T32" fmla="*/ 211 w 213"/>
                <a:gd name="T33" fmla="*/ 477 h 562"/>
                <a:gd name="T34" fmla="*/ 198 w 213"/>
                <a:gd name="T35" fmla="*/ 550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3" h="562">
                  <a:moveTo>
                    <a:pt x="198" y="550"/>
                  </a:moveTo>
                  <a:lnTo>
                    <a:pt x="138" y="562"/>
                  </a:lnTo>
                  <a:lnTo>
                    <a:pt x="126" y="484"/>
                  </a:lnTo>
                  <a:lnTo>
                    <a:pt x="99" y="415"/>
                  </a:lnTo>
                  <a:lnTo>
                    <a:pt x="66" y="347"/>
                  </a:lnTo>
                  <a:lnTo>
                    <a:pt x="33" y="281"/>
                  </a:lnTo>
                  <a:lnTo>
                    <a:pt x="8" y="211"/>
                  </a:lnTo>
                  <a:lnTo>
                    <a:pt x="0" y="143"/>
                  </a:lnTo>
                  <a:lnTo>
                    <a:pt x="16" y="72"/>
                  </a:lnTo>
                  <a:lnTo>
                    <a:pt x="66" y="0"/>
                  </a:lnTo>
                  <a:lnTo>
                    <a:pt x="97" y="58"/>
                  </a:lnTo>
                  <a:lnTo>
                    <a:pt x="128" y="124"/>
                  </a:lnTo>
                  <a:lnTo>
                    <a:pt x="157" y="190"/>
                  </a:lnTo>
                  <a:lnTo>
                    <a:pt x="184" y="260"/>
                  </a:lnTo>
                  <a:lnTo>
                    <a:pt x="202" y="329"/>
                  </a:lnTo>
                  <a:lnTo>
                    <a:pt x="213" y="403"/>
                  </a:lnTo>
                  <a:lnTo>
                    <a:pt x="211" y="477"/>
                  </a:lnTo>
                  <a:lnTo>
                    <a:pt x="198" y="55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0" name="Freeform 12">
              <a:extLst>
                <a:ext uri="{FF2B5EF4-FFF2-40B4-BE49-F238E27FC236}">
                  <a16:creationId xmlns:a16="http://schemas.microsoft.com/office/drawing/2014/main" id="{C776D778-0991-4FD9-9C1D-000F7121D6DA}"/>
                </a:ext>
              </a:extLst>
            </p:cNvPr>
            <p:cNvSpPr>
              <a:spLocks/>
            </p:cNvSpPr>
            <p:nvPr/>
          </p:nvSpPr>
          <p:spPr bwMode="auto">
            <a:xfrm>
              <a:off x="2109" y="1353"/>
              <a:ext cx="126" cy="366"/>
            </a:xfrm>
            <a:custGeom>
              <a:avLst/>
              <a:gdLst>
                <a:gd name="T0" fmla="*/ 120 w 252"/>
                <a:gd name="T1" fmla="*/ 694 h 731"/>
                <a:gd name="T2" fmla="*/ 109 w 252"/>
                <a:gd name="T3" fmla="*/ 704 h 731"/>
                <a:gd name="T4" fmla="*/ 95 w 252"/>
                <a:gd name="T5" fmla="*/ 711 h 731"/>
                <a:gd name="T6" fmla="*/ 80 w 252"/>
                <a:gd name="T7" fmla="*/ 715 h 731"/>
                <a:gd name="T8" fmla="*/ 64 w 252"/>
                <a:gd name="T9" fmla="*/ 721 h 731"/>
                <a:gd name="T10" fmla="*/ 47 w 252"/>
                <a:gd name="T11" fmla="*/ 723 h 731"/>
                <a:gd name="T12" fmla="*/ 29 w 252"/>
                <a:gd name="T13" fmla="*/ 725 h 731"/>
                <a:gd name="T14" fmla="*/ 14 w 252"/>
                <a:gd name="T15" fmla="*/ 725 h 731"/>
                <a:gd name="T16" fmla="*/ 0 w 252"/>
                <a:gd name="T17" fmla="*/ 731 h 731"/>
                <a:gd name="T18" fmla="*/ 18 w 252"/>
                <a:gd name="T19" fmla="*/ 632 h 731"/>
                <a:gd name="T20" fmla="*/ 35 w 252"/>
                <a:gd name="T21" fmla="*/ 533 h 731"/>
                <a:gd name="T22" fmla="*/ 51 w 252"/>
                <a:gd name="T23" fmla="*/ 434 h 731"/>
                <a:gd name="T24" fmla="*/ 72 w 252"/>
                <a:gd name="T25" fmla="*/ 337 h 731"/>
                <a:gd name="T26" fmla="*/ 97 w 252"/>
                <a:gd name="T27" fmla="*/ 240 h 731"/>
                <a:gd name="T28" fmla="*/ 134 w 252"/>
                <a:gd name="T29" fmla="*/ 153 h 731"/>
                <a:gd name="T30" fmla="*/ 184 w 252"/>
                <a:gd name="T31" fmla="*/ 70 h 731"/>
                <a:gd name="T32" fmla="*/ 252 w 252"/>
                <a:gd name="T33" fmla="*/ 0 h 731"/>
                <a:gd name="T34" fmla="*/ 120 w 252"/>
                <a:gd name="T35" fmla="*/ 694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2" h="731">
                  <a:moveTo>
                    <a:pt x="120" y="694"/>
                  </a:moveTo>
                  <a:lnTo>
                    <a:pt x="109" y="704"/>
                  </a:lnTo>
                  <a:lnTo>
                    <a:pt x="95" y="711"/>
                  </a:lnTo>
                  <a:lnTo>
                    <a:pt x="80" y="715"/>
                  </a:lnTo>
                  <a:lnTo>
                    <a:pt x="64" y="721"/>
                  </a:lnTo>
                  <a:lnTo>
                    <a:pt x="47" y="723"/>
                  </a:lnTo>
                  <a:lnTo>
                    <a:pt x="29" y="725"/>
                  </a:lnTo>
                  <a:lnTo>
                    <a:pt x="14" y="725"/>
                  </a:lnTo>
                  <a:lnTo>
                    <a:pt x="0" y="731"/>
                  </a:lnTo>
                  <a:lnTo>
                    <a:pt x="18" y="632"/>
                  </a:lnTo>
                  <a:lnTo>
                    <a:pt x="35" y="533"/>
                  </a:lnTo>
                  <a:lnTo>
                    <a:pt x="51" y="434"/>
                  </a:lnTo>
                  <a:lnTo>
                    <a:pt x="72" y="337"/>
                  </a:lnTo>
                  <a:lnTo>
                    <a:pt x="97" y="240"/>
                  </a:lnTo>
                  <a:lnTo>
                    <a:pt x="134" y="153"/>
                  </a:lnTo>
                  <a:lnTo>
                    <a:pt x="184" y="70"/>
                  </a:lnTo>
                  <a:lnTo>
                    <a:pt x="252" y="0"/>
                  </a:lnTo>
                  <a:lnTo>
                    <a:pt x="120" y="69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1" name="Freeform 13">
              <a:extLst>
                <a:ext uri="{FF2B5EF4-FFF2-40B4-BE49-F238E27FC236}">
                  <a16:creationId xmlns:a16="http://schemas.microsoft.com/office/drawing/2014/main" id="{A3EC8942-DE6D-4BD3-AF77-9190C80AF610}"/>
                </a:ext>
              </a:extLst>
            </p:cNvPr>
            <p:cNvSpPr>
              <a:spLocks/>
            </p:cNvSpPr>
            <p:nvPr/>
          </p:nvSpPr>
          <p:spPr bwMode="auto">
            <a:xfrm>
              <a:off x="568" y="1533"/>
              <a:ext cx="341" cy="587"/>
            </a:xfrm>
            <a:custGeom>
              <a:avLst/>
              <a:gdLst>
                <a:gd name="T0" fmla="*/ 632 w 682"/>
                <a:gd name="T1" fmla="*/ 302 h 1174"/>
                <a:gd name="T2" fmla="*/ 680 w 682"/>
                <a:gd name="T3" fmla="*/ 397 h 1174"/>
                <a:gd name="T4" fmla="*/ 624 w 682"/>
                <a:gd name="T5" fmla="*/ 480 h 1174"/>
                <a:gd name="T6" fmla="*/ 556 w 682"/>
                <a:gd name="T7" fmla="*/ 531 h 1174"/>
                <a:gd name="T8" fmla="*/ 525 w 682"/>
                <a:gd name="T9" fmla="*/ 471 h 1174"/>
                <a:gd name="T10" fmla="*/ 484 w 682"/>
                <a:gd name="T11" fmla="*/ 416 h 1174"/>
                <a:gd name="T12" fmla="*/ 482 w 682"/>
                <a:gd name="T13" fmla="*/ 496 h 1174"/>
                <a:gd name="T14" fmla="*/ 510 w 682"/>
                <a:gd name="T15" fmla="*/ 624 h 1174"/>
                <a:gd name="T16" fmla="*/ 432 w 682"/>
                <a:gd name="T17" fmla="*/ 744 h 1174"/>
                <a:gd name="T18" fmla="*/ 384 w 682"/>
                <a:gd name="T19" fmla="*/ 740 h 1174"/>
                <a:gd name="T20" fmla="*/ 384 w 682"/>
                <a:gd name="T21" fmla="*/ 781 h 1174"/>
                <a:gd name="T22" fmla="*/ 401 w 682"/>
                <a:gd name="T23" fmla="*/ 824 h 1174"/>
                <a:gd name="T24" fmla="*/ 393 w 682"/>
                <a:gd name="T25" fmla="*/ 884 h 1174"/>
                <a:gd name="T26" fmla="*/ 360 w 682"/>
                <a:gd name="T27" fmla="*/ 957 h 1174"/>
                <a:gd name="T28" fmla="*/ 323 w 682"/>
                <a:gd name="T29" fmla="*/ 1031 h 1174"/>
                <a:gd name="T30" fmla="*/ 296 w 682"/>
                <a:gd name="T31" fmla="*/ 977 h 1174"/>
                <a:gd name="T32" fmla="*/ 285 w 682"/>
                <a:gd name="T33" fmla="*/ 932 h 1174"/>
                <a:gd name="T34" fmla="*/ 256 w 682"/>
                <a:gd name="T35" fmla="*/ 940 h 1174"/>
                <a:gd name="T36" fmla="*/ 296 w 682"/>
                <a:gd name="T37" fmla="*/ 1037 h 1174"/>
                <a:gd name="T38" fmla="*/ 306 w 682"/>
                <a:gd name="T39" fmla="*/ 1138 h 1174"/>
                <a:gd name="T40" fmla="*/ 0 w 682"/>
                <a:gd name="T41" fmla="*/ 624 h 1174"/>
                <a:gd name="T42" fmla="*/ 17 w 682"/>
                <a:gd name="T43" fmla="*/ 575 h 1174"/>
                <a:gd name="T44" fmla="*/ 50 w 682"/>
                <a:gd name="T45" fmla="*/ 535 h 1174"/>
                <a:gd name="T46" fmla="*/ 168 w 682"/>
                <a:gd name="T47" fmla="*/ 659 h 1174"/>
                <a:gd name="T48" fmla="*/ 166 w 682"/>
                <a:gd name="T49" fmla="*/ 583 h 1174"/>
                <a:gd name="T50" fmla="*/ 139 w 682"/>
                <a:gd name="T51" fmla="*/ 494 h 1174"/>
                <a:gd name="T52" fmla="*/ 192 w 682"/>
                <a:gd name="T53" fmla="*/ 335 h 1174"/>
                <a:gd name="T54" fmla="*/ 267 w 682"/>
                <a:gd name="T55" fmla="*/ 475 h 1174"/>
                <a:gd name="T56" fmla="*/ 320 w 682"/>
                <a:gd name="T57" fmla="*/ 632 h 1174"/>
                <a:gd name="T58" fmla="*/ 360 w 682"/>
                <a:gd name="T59" fmla="*/ 676 h 1174"/>
                <a:gd name="T60" fmla="*/ 323 w 682"/>
                <a:gd name="T61" fmla="*/ 515 h 1174"/>
                <a:gd name="T62" fmla="*/ 271 w 682"/>
                <a:gd name="T63" fmla="*/ 352 h 1174"/>
                <a:gd name="T64" fmla="*/ 269 w 682"/>
                <a:gd name="T65" fmla="*/ 263 h 1174"/>
                <a:gd name="T66" fmla="*/ 302 w 682"/>
                <a:gd name="T67" fmla="*/ 213 h 1174"/>
                <a:gd name="T68" fmla="*/ 360 w 682"/>
                <a:gd name="T69" fmla="*/ 180 h 1174"/>
                <a:gd name="T70" fmla="*/ 380 w 682"/>
                <a:gd name="T71" fmla="*/ 256 h 1174"/>
                <a:gd name="T72" fmla="*/ 416 w 682"/>
                <a:gd name="T73" fmla="*/ 329 h 1174"/>
                <a:gd name="T74" fmla="*/ 444 w 682"/>
                <a:gd name="T75" fmla="*/ 312 h 1174"/>
                <a:gd name="T76" fmla="*/ 405 w 682"/>
                <a:gd name="T77" fmla="*/ 161 h 1174"/>
                <a:gd name="T78" fmla="*/ 461 w 682"/>
                <a:gd name="T79" fmla="*/ 29 h 1174"/>
                <a:gd name="T80" fmla="*/ 552 w 682"/>
                <a:gd name="T81" fmla="*/ 50 h 1174"/>
                <a:gd name="T82" fmla="*/ 577 w 682"/>
                <a:gd name="T83" fmla="*/ 147 h 1174"/>
                <a:gd name="T84" fmla="*/ 610 w 682"/>
                <a:gd name="T85" fmla="*/ 240 h 1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82" h="1174">
                  <a:moveTo>
                    <a:pt x="610" y="240"/>
                  </a:moveTo>
                  <a:lnTo>
                    <a:pt x="616" y="269"/>
                  </a:lnTo>
                  <a:lnTo>
                    <a:pt x="632" y="302"/>
                  </a:lnTo>
                  <a:lnTo>
                    <a:pt x="651" y="335"/>
                  </a:lnTo>
                  <a:lnTo>
                    <a:pt x="671" y="368"/>
                  </a:lnTo>
                  <a:lnTo>
                    <a:pt x="680" y="397"/>
                  </a:lnTo>
                  <a:lnTo>
                    <a:pt x="682" y="428"/>
                  </a:lnTo>
                  <a:lnTo>
                    <a:pt x="663" y="455"/>
                  </a:lnTo>
                  <a:lnTo>
                    <a:pt x="624" y="480"/>
                  </a:lnTo>
                  <a:lnTo>
                    <a:pt x="587" y="467"/>
                  </a:lnTo>
                  <a:lnTo>
                    <a:pt x="576" y="552"/>
                  </a:lnTo>
                  <a:lnTo>
                    <a:pt x="556" y="531"/>
                  </a:lnTo>
                  <a:lnTo>
                    <a:pt x="544" y="511"/>
                  </a:lnTo>
                  <a:lnTo>
                    <a:pt x="533" y="490"/>
                  </a:lnTo>
                  <a:lnTo>
                    <a:pt x="525" y="471"/>
                  </a:lnTo>
                  <a:lnTo>
                    <a:pt x="513" y="449"/>
                  </a:lnTo>
                  <a:lnTo>
                    <a:pt x="502" y="432"/>
                  </a:lnTo>
                  <a:lnTo>
                    <a:pt x="484" y="416"/>
                  </a:lnTo>
                  <a:lnTo>
                    <a:pt x="467" y="407"/>
                  </a:lnTo>
                  <a:lnTo>
                    <a:pt x="471" y="451"/>
                  </a:lnTo>
                  <a:lnTo>
                    <a:pt x="482" y="496"/>
                  </a:lnTo>
                  <a:lnTo>
                    <a:pt x="494" y="539"/>
                  </a:lnTo>
                  <a:lnTo>
                    <a:pt x="508" y="583"/>
                  </a:lnTo>
                  <a:lnTo>
                    <a:pt x="510" y="624"/>
                  </a:lnTo>
                  <a:lnTo>
                    <a:pt x="502" y="667"/>
                  </a:lnTo>
                  <a:lnTo>
                    <a:pt x="477" y="705"/>
                  </a:lnTo>
                  <a:lnTo>
                    <a:pt x="432" y="744"/>
                  </a:lnTo>
                  <a:lnTo>
                    <a:pt x="413" y="731"/>
                  </a:lnTo>
                  <a:lnTo>
                    <a:pt x="395" y="731"/>
                  </a:lnTo>
                  <a:lnTo>
                    <a:pt x="384" y="740"/>
                  </a:lnTo>
                  <a:lnTo>
                    <a:pt x="380" y="752"/>
                  </a:lnTo>
                  <a:lnTo>
                    <a:pt x="378" y="765"/>
                  </a:lnTo>
                  <a:lnTo>
                    <a:pt x="384" y="781"/>
                  </a:lnTo>
                  <a:lnTo>
                    <a:pt x="387" y="794"/>
                  </a:lnTo>
                  <a:lnTo>
                    <a:pt x="395" y="810"/>
                  </a:lnTo>
                  <a:lnTo>
                    <a:pt x="401" y="824"/>
                  </a:lnTo>
                  <a:lnTo>
                    <a:pt x="407" y="839"/>
                  </a:lnTo>
                  <a:lnTo>
                    <a:pt x="399" y="860"/>
                  </a:lnTo>
                  <a:lnTo>
                    <a:pt x="393" y="884"/>
                  </a:lnTo>
                  <a:lnTo>
                    <a:pt x="384" y="909"/>
                  </a:lnTo>
                  <a:lnTo>
                    <a:pt x="374" y="934"/>
                  </a:lnTo>
                  <a:lnTo>
                    <a:pt x="360" y="957"/>
                  </a:lnTo>
                  <a:lnTo>
                    <a:pt x="349" y="983"/>
                  </a:lnTo>
                  <a:lnTo>
                    <a:pt x="335" y="1006"/>
                  </a:lnTo>
                  <a:lnTo>
                    <a:pt x="323" y="1031"/>
                  </a:lnTo>
                  <a:lnTo>
                    <a:pt x="308" y="1012"/>
                  </a:lnTo>
                  <a:lnTo>
                    <a:pt x="300" y="994"/>
                  </a:lnTo>
                  <a:lnTo>
                    <a:pt x="296" y="977"/>
                  </a:lnTo>
                  <a:lnTo>
                    <a:pt x="296" y="961"/>
                  </a:lnTo>
                  <a:lnTo>
                    <a:pt x="290" y="944"/>
                  </a:lnTo>
                  <a:lnTo>
                    <a:pt x="285" y="932"/>
                  </a:lnTo>
                  <a:lnTo>
                    <a:pt x="271" y="919"/>
                  </a:lnTo>
                  <a:lnTo>
                    <a:pt x="252" y="911"/>
                  </a:lnTo>
                  <a:lnTo>
                    <a:pt x="256" y="940"/>
                  </a:lnTo>
                  <a:lnTo>
                    <a:pt x="267" y="973"/>
                  </a:lnTo>
                  <a:lnTo>
                    <a:pt x="281" y="1004"/>
                  </a:lnTo>
                  <a:lnTo>
                    <a:pt x="296" y="1037"/>
                  </a:lnTo>
                  <a:lnTo>
                    <a:pt x="306" y="1070"/>
                  </a:lnTo>
                  <a:lnTo>
                    <a:pt x="312" y="1103"/>
                  </a:lnTo>
                  <a:lnTo>
                    <a:pt x="306" y="1138"/>
                  </a:lnTo>
                  <a:lnTo>
                    <a:pt x="288" y="1174"/>
                  </a:lnTo>
                  <a:lnTo>
                    <a:pt x="228" y="1174"/>
                  </a:lnTo>
                  <a:lnTo>
                    <a:pt x="0" y="624"/>
                  </a:lnTo>
                  <a:lnTo>
                    <a:pt x="0" y="604"/>
                  </a:lnTo>
                  <a:lnTo>
                    <a:pt x="7" y="591"/>
                  </a:lnTo>
                  <a:lnTo>
                    <a:pt x="17" y="575"/>
                  </a:lnTo>
                  <a:lnTo>
                    <a:pt x="29" y="564"/>
                  </a:lnTo>
                  <a:lnTo>
                    <a:pt x="38" y="548"/>
                  </a:lnTo>
                  <a:lnTo>
                    <a:pt x="50" y="535"/>
                  </a:lnTo>
                  <a:lnTo>
                    <a:pt x="56" y="519"/>
                  </a:lnTo>
                  <a:lnTo>
                    <a:pt x="60" y="504"/>
                  </a:lnTo>
                  <a:lnTo>
                    <a:pt x="168" y="659"/>
                  </a:lnTo>
                  <a:lnTo>
                    <a:pt x="172" y="637"/>
                  </a:lnTo>
                  <a:lnTo>
                    <a:pt x="172" y="612"/>
                  </a:lnTo>
                  <a:lnTo>
                    <a:pt x="166" y="583"/>
                  </a:lnTo>
                  <a:lnTo>
                    <a:pt x="160" y="556"/>
                  </a:lnTo>
                  <a:lnTo>
                    <a:pt x="149" y="523"/>
                  </a:lnTo>
                  <a:lnTo>
                    <a:pt x="139" y="494"/>
                  </a:lnTo>
                  <a:lnTo>
                    <a:pt x="128" y="465"/>
                  </a:lnTo>
                  <a:lnTo>
                    <a:pt x="120" y="444"/>
                  </a:lnTo>
                  <a:lnTo>
                    <a:pt x="192" y="335"/>
                  </a:lnTo>
                  <a:lnTo>
                    <a:pt x="223" y="376"/>
                  </a:lnTo>
                  <a:lnTo>
                    <a:pt x="248" y="424"/>
                  </a:lnTo>
                  <a:lnTo>
                    <a:pt x="267" y="475"/>
                  </a:lnTo>
                  <a:lnTo>
                    <a:pt x="287" y="529"/>
                  </a:lnTo>
                  <a:lnTo>
                    <a:pt x="302" y="579"/>
                  </a:lnTo>
                  <a:lnTo>
                    <a:pt x="320" y="632"/>
                  </a:lnTo>
                  <a:lnTo>
                    <a:pt x="343" y="682"/>
                  </a:lnTo>
                  <a:lnTo>
                    <a:pt x="372" y="731"/>
                  </a:lnTo>
                  <a:lnTo>
                    <a:pt x="360" y="676"/>
                  </a:lnTo>
                  <a:lnTo>
                    <a:pt x="349" y="622"/>
                  </a:lnTo>
                  <a:lnTo>
                    <a:pt x="335" y="568"/>
                  </a:lnTo>
                  <a:lnTo>
                    <a:pt x="323" y="515"/>
                  </a:lnTo>
                  <a:lnTo>
                    <a:pt x="306" y="461"/>
                  </a:lnTo>
                  <a:lnTo>
                    <a:pt x="290" y="407"/>
                  </a:lnTo>
                  <a:lnTo>
                    <a:pt x="271" y="352"/>
                  </a:lnTo>
                  <a:lnTo>
                    <a:pt x="252" y="300"/>
                  </a:lnTo>
                  <a:lnTo>
                    <a:pt x="259" y="281"/>
                  </a:lnTo>
                  <a:lnTo>
                    <a:pt x="269" y="263"/>
                  </a:lnTo>
                  <a:lnTo>
                    <a:pt x="279" y="246"/>
                  </a:lnTo>
                  <a:lnTo>
                    <a:pt x="290" y="230"/>
                  </a:lnTo>
                  <a:lnTo>
                    <a:pt x="302" y="213"/>
                  </a:lnTo>
                  <a:lnTo>
                    <a:pt x="320" y="201"/>
                  </a:lnTo>
                  <a:lnTo>
                    <a:pt x="337" y="188"/>
                  </a:lnTo>
                  <a:lnTo>
                    <a:pt x="360" y="180"/>
                  </a:lnTo>
                  <a:lnTo>
                    <a:pt x="366" y="201"/>
                  </a:lnTo>
                  <a:lnTo>
                    <a:pt x="374" y="228"/>
                  </a:lnTo>
                  <a:lnTo>
                    <a:pt x="380" y="256"/>
                  </a:lnTo>
                  <a:lnTo>
                    <a:pt x="389" y="283"/>
                  </a:lnTo>
                  <a:lnTo>
                    <a:pt x="399" y="306"/>
                  </a:lnTo>
                  <a:lnTo>
                    <a:pt x="416" y="329"/>
                  </a:lnTo>
                  <a:lnTo>
                    <a:pt x="438" y="347"/>
                  </a:lnTo>
                  <a:lnTo>
                    <a:pt x="467" y="360"/>
                  </a:lnTo>
                  <a:lnTo>
                    <a:pt x="444" y="312"/>
                  </a:lnTo>
                  <a:lnTo>
                    <a:pt x="424" y="261"/>
                  </a:lnTo>
                  <a:lnTo>
                    <a:pt x="409" y="211"/>
                  </a:lnTo>
                  <a:lnTo>
                    <a:pt x="405" y="161"/>
                  </a:lnTo>
                  <a:lnTo>
                    <a:pt x="407" y="110"/>
                  </a:lnTo>
                  <a:lnTo>
                    <a:pt x="426" y="67"/>
                  </a:lnTo>
                  <a:lnTo>
                    <a:pt x="461" y="29"/>
                  </a:lnTo>
                  <a:lnTo>
                    <a:pt x="515" y="0"/>
                  </a:lnTo>
                  <a:lnTo>
                    <a:pt x="537" y="21"/>
                  </a:lnTo>
                  <a:lnTo>
                    <a:pt x="552" y="50"/>
                  </a:lnTo>
                  <a:lnTo>
                    <a:pt x="562" y="81"/>
                  </a:lnTo>
                  <a:lnTo>
                    <a:pt x="572" y="114"/>
                  </a:lnTo>
                  <a:lnTo>
                    <a:pt x="577" y="147"/>
                  </a:lnTo>
                  <a:lnTo>
                    <a:pt x="585" y="180"/>
                  </a:lnTo>
                  <a:lnTo>
                    <a:pt x="595" y="209"/>
                  </a:lnTo>
                  <a:lnTo>
                    <a:pt x="610" y="24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2" name="Freeform 14">
              <a:extLst>
                <a:ext uri="{FF2B5EF4-FFF2-40B4-BE49-F238E27FC236}">
                  <a16:creationId xmlns:a16="http://schemas.microsoft.com/office/drawing/2014/main" id="{E7057530-D4D0-4FFC-B70C-D31AFE6A6162}"/>
                </a:ext>
              </a:extLst>
            </p:cNvPr>
            <p:cNvSpPr>
              <a:spLocks/>
            </p:cNvSpPr>
            <p:nvPr/>
          </p:nvSpPr>
          <p:spPr bwMode="auto">
            <a:xfrm>
              <a:off x="2007" y="1397"/>
              <a:ext cx="150" cy="369"/>
            </a:xfrm>
            <a:custGeom>
              <a:avLst/>
              <a:gdLst>
                <a:gd name="T0" fmla="*/ 120 w 300"/>
                <a:gd name="T1" fmla="*/ 655 h 739"/>
                <a:gd name="T2" fmla="*/ 108 w 300"/>
                <a:gd name="T3" fmla="*/ 667 h 739"/>
                <a:gd name="T4" fmla="*/ 97 w 300"/>
                <a:gd name="T5" fmla="*/ 679 h 739"/>
                <a:gd name="T6" fmla="*/ 81 w 300"/>
                <a:gd name="T7" fmla="*/ 690 h 739"/>
                <a:gd name="T8" fmla="*/ 67 w 300"/>
                <a:gd name="T9" fmla="*/ 702 h 739"/>
                <a:gd name="T10" fmla="*/ 50 w 300"/>
                <a:gd name="T11" fmla="*/ 710 h 739"/>
                <a:gd name="T12" fmla="*/ 34 w 300"/>
                <a:gd name="T13" fmla="*/ 719 h 739"/>
                <a:gd name="T14" fmla="*/ 17 w 300"/>
                <a:gd name="T15" fmla="*/ 729 h 739"/>
                <a:gd name="T16" fmla="*/ 0 w 300"/>
                <a:gd name="T17" fmla="*/ 739 h 739"/>
                <a:gd name="T18" fmla="*/ 17 w 300"/>
                <a:gd name="T19" fmla="*/ 661 h 739"/>
                <a:gd name="T20" fmla="*/ 36 w 300"/>
                <a:gd name="T21" fmla="*/ 588 h 739"/>
                <a:gd name="T22" fmla="*/ 52 w 300"/>
                <a:gd name="T23" fmla="*/ 512 h 739"/>
                <a:gd name="T24" fmla="*/ 69 w 300"/>
                <a:gd name="T25" fmla="*/ 442 h 739"/>
                <a:gd name="T26" fmla="*/ 87 w 300"/>
                <a:gd name="T27" fmla="*/ 369 h 739"/>
                <a:gd name="T28" fmla="*/ 108 w 300"/>
                <a:gd name="T29" fmla="*/ 301 h 739"/>
                <a:gd name="T30" fmla="*/ 133 w 300"/>
                <a:gd name="T31" fmla="*/ 231 h 739"/>
                <a:gd name="T32" fmla="*/ 168 w 300"/>
                <a:gd name="T33" fmla="*/ 165 h 739"/>
                <a:gd name="T34" fmla="*/ 157 w 300"/>
                <a:gd name="T35" fmla="*/ 151 h 739"/>
                <a:gd name="T36" fmla="*/ 174 w 300"/>
                <a:gd name="T37" fmla="*/ 130 h 739"/>
                <a:gd name="T38" fmla="*/ 186 w 300"/>
                <a:gd name="T39" fmla="*/ 103 h 739"/>
                <a:gd name="T40" fmla="*/ 195 w 300"/>
                <a:gd name="T41" fmla="*/ 76 h 739"/>
                <a:gd name="T42" fmla="*/ 205 w 300"/>
                <a:gd name="T43" fmla="*/ 49 h 739"/>
                <a:gd name="T44" fmla="*/ 217 w 300"/>
                <a:gd name="T45" fmla="*/ 23 h 739"/>
                <a:gd name="T46" fmla="*/ 234 w 300"/>
                <a:gd name="T47" fmla="*/ 8 h 739"/>
                <a:gd name="T48" fmla="*/ 261 w 300"/>
                <a:gd name="T49" fmla="*/ 0 h 739"/>
                <a:gd name="T50" fmla="*/ 300 w 300"/>
                <a:gd name="T51" fmla="*/ 8 h 739"/>
                <a:gd name="T52" fmla="*/ 120 w 300"/>
                <a:gd name="T53" fmla="*/ 655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0" h="739">
                  <a:moveTo>
                    <a:pt x="120" y="655"/>
                  </a:moveTo>
                  <a:lnTo>
                    <a:pt x="108" y="667"/>
                  </a:lnTo>
                  <a:lnTo>
                    <a:pt x="97" y="679"/>
                  </a:lnTo>
                  <a:lnTo>
                    <a:pt x="81" y="690"/>
                  </a:lnTo>
                  <a:lnTo>
                    <a:pt x="67" y="702"/>
                  </a:lnTo>
                  <a:lnTo>
                    <a:pt x="50" y="710"/>
                  </a:lnTo>
                  <a:lnTo>
                    <a:pt x="34" y="719"/>
                  </a:lnTo>
                  <a:lnTo>
                    <a:pt x="17" y="729"/>
                  </a:lnTo>
                  <a:lnTo>
                    <a:pt x="0" y="739"/>
                  </a:lnTo>
                  <a:lnTo>
                    <a:pt x="17" y="661"/>
                  </a:lnTo>
                  <a:lnTo>
                    <a:pt x="36" y="588"/>
                  </a:lnTo>
                  <a:lnTo>
                    <a:pt x="52" y="512"/>
                  </a:lnTo>
                  <a:lnTo>
                    <a:pt x="69" y="442"/>
                  </a:lnTo>
                  <a:lnTo>
                    <a:pt x="87" y="369"/>
                  </a:lnTo>
                  <a:lnTo>
                    <a:pt x="108" y="301"/>
                  </a:lnTo>
                  <a:lnTo>
                    <a:pt x="133" y="231"/>
                  </a:lnTo>
                  <a:lnTo>
                    <a:pt x="168" y="165"/>
                  </a:lnTo>
                  <a:lnTo>
                    <a:pt x="157" y="151"/>
                  </a:lnTo>
                  <a:lnTo>
                    <a:pt x="174" y="130"/>
                  </a:lnTo>
                  <a:lnTo>
                    <a:pt x="186" y="103"/>
                  </a:lnTo>
                  <a:lnTo>
                    <a:pt x="195" y="76"/>
                  </a:lnTo>
                  <a:lnTo>
                    <a:pt x="205" y="49"/>
                  </a:lnTo>
                  <a:lnTo>
                    <a:pt x="217" y="23"/>
                  </a:lnTo>
                  <a:lnTo>
                    <a:pt x="234" y="8"/>
                  </a:lnTo>
                  <a:lnTo>
                    <a:pt x="261" y="0"/>
                  </a:lnTo>
                  <a:lnTo>
                    <a:pt x="300" y="8"/>
                  </a:lnTo>
                  <a:lnTo>
                    <a:pt x="120" y="655"/>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3" name="Freeform 15">
              <a:extLst>
                <a:ext uri="{FF2B5EF4-FFF2-40B4-BE49-F238E27FC236}">
                  <a16:creationId xmlns:a16="http://schemas.microsoft.com/office/drawing/2014/main" id="{2D92B42A-BC4C-4372-9419-BC265301E7B5}"/>
                </a:ext>
              </a:extLst>
            </p:cNvPr>
            <p:cNvSpPr>
              <a:spLocks/>
            </p:cNvSpPr>
            <p:nvPr/>
          </p:nvSpPr>
          <p:spPr bwMode="auto">
            <a:xfrm>
              <a:off x="1959" y="1425"/>
              <a:ext cx="114" cy="318"/>
            </a:xfrm>
            <a:custGeom>
              <a:avLst/>
              <a:gdLst>
                <a:gd name="T0" fmla="*/ 34 w 226"/>
                <a:gd name="T1" fmla="*/ 636 h 636"/>
                <a:gd name="T2" fmla="*/ 5 w 226"/>
                <a:gd name="T3" fmla="*/ 568 h 636"/>
                <a:gd name="T4" fmla="*/ 0 w 226"/>
                <a:gd name="T5" fmla="*/ 495 h 636"/>
                <a:gd name="T6" fmla="*/ 9 w 226"/>
                <a:gd name="T7" fmla="*/ 415 h 636"/>
                <a:gd name="T8" fmla="*/ 34 w 226"/>
                <a:gd name="T9" fmla="*/ 336 h 636"/>
                <a:gd name="T10" fmla="*/ 62 w 226"/>
                <a:gd name="T11" fmla="*/ 251 h 636"/>
                <a:gd name="T12" fmla="*/ 95 w 226"/>
                <a:gd name="T13" fmla="*/ 165 h 636"/>
                <a:gd name="T14" fmla="*/ 122 w 226"/>
                <a:gd name="T15" fmla="*/ 80 h 636"/>
                <a:gd name="T16" fmla="*/ 143 w 226"/>
                <a:gd name="T17" fmla="*/ 0 h 636"/>
                <a:gd name="T18" fmla="*/ 226 w 226"/>
                <a:gd name="T19" fmla="*/ 0 h 636"/>
                <a:gd name="T20" fmla="*/ 34 w 226"/>
                <a:gd name="T21" fmla="*/ 636 h 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6" h="636">
                  <a:moveTo>
                    <a:pt x="34" y="636"/>
                  </a:moveTo>
                  <a:lnTo>
                    <a:pt x="5" y="568"/>
                  </a:lnTo>
                  <a:lnTo>
                    <a:pt x="0" y="495"/>
                  </a:lnTo>
                  <a:lnTo>
                    <a:pt x="9" y="415"/>
                  </a:lnTo>
                  <a:lnTo>
                    <a:pt x="34" y="336"/>
                  </a:lnTo>
                  <a:lnTo>
                    <a:pt x="62" y="251"/>
                  </a:lnTo>
                  <a:lnTo>
                    <a:pt x="95" y="165"/>
                  </a:lnTo>
                  <a:lnTo>
                    <a:pt x="122" y="80"/>
                  </a:lnTo>
                  <a:lnTo>
                    <a:pt x="143" y="0"/>
                  </a:lnTo>
                  <a:lnTo>
                    <a:pt x="226" y="0"/>
                  </a:lnTo>
                  <a:lnTo>
                    <a:pt x="34" y="636"/>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4" name="Freeform 16">
              <a:extLst>
                <a:ext uri="{FF2B5EF4-FFF2-40B4-BE49-F238E27FC236}">
                  <a16:creationId xmlns:a16="http://schemas.microsoft.com/office/drawing/2014/main" id="{5099F4D0-9845-437A-A877-5C179C6A5ECB}"/>
                </a:ext>
              </a:extLst>
            </p:cNvPr>
            <p:cNvSpPr>
              <a:spLocks/>
            </p:cNvSpPr>
            <p:nvPr/>
          </p:nvSpPr>
          <p:spPr bwMode="auto">
            <a:xfrm>
              <a:off x="1905" y="1437"/>
              <a:ext cx="78" cy="174"/>
            </a:xfrm>
            <a:custGeom>
              <a:avLst/>
              <a:gdLst>
                <a:gd name="T0" fmla="*/ 155 w 155"/>
                <a:gd name="T1" fmla="*/ 0 h 349"/>
                <a:gd name="T2" fmla="*/ 151 w 155"/>
                <a:gd name="T3" fmla="*/ 46 h 349"/>
                <a:gd name="T4" fmla="*/ 143 w 155"/>
                <a:gd name="T5" fmla="*/ 93 h 349"/>
                <a:gd name="T6" fmla="*/ 132 w 155"/>
                <a:gd name="T7" fmla="*/ 137 h 349"/>
                <a:gd name="T8" fmla="*/ 118 w 155"/>
                <a:gd name="T9" fmla="*/ 182 h 349"/>
                <a:gd name="T10" fmla="*/ 101 w 155"/>
                <a:gd name="T11" fmla="*/ 223 h 349"/>
                <a:gd name="T12" fmla="*/ 83 w 155"/>
                <a:gd name="T13" fmla="*/ 265 h 349"/>
                <a:gd name="T14" fmla="*/ 66 w 155"/>
                <a:gd name="T15" fmla="*/ 306 h 349"/>
                <a:gd name="T16" fmla="*/ 48 w 155"/>
                <a:gd name="T17" fmla="*/ 349 h 349"/>
                <a:gd name="T18" fmla="*/ 21 w 155"/>
                <a:gd name="T19" fmla="*/ 308 h 349"/>
                <a:gd name="T20" fmla="*/ 6 w 155"/>
                <a:gd name="T21" fmla="*/ 267 h 349"/>
                <a:gd name="T22" fmla="*/ 0 w 155"/>
                <a:gd name="T23" fmla="*/ 227 h 349"/>
                <a:gd name="T24" fmla="*/ 2 w 155"/>
                <a:gd name="T25" fmla="*/ 186 h 349"/>
                <a:gd name="T26" fmla="*/ 8 w 155"/>
                <a:gd name="T27" fmla="*/ 145 h 349"/>
                <a:gd name="T28" fmla="*/ 19 w 155"/>
                <a:gd name="T29" fmla="*/ 104 h 349"/>
                <a:gd name="T30" fmla="*/ 33 w 155"/>
                <a:gd name="T31" fmla="*/ 64 h 349"/>
                <a:gd name="T32" fmla="*/ 48 w 155"/>
                <a:gd name="T33" fmla="*/ 25 h 349"/>
                <a:gd name="T34" fmla="*/ 60 w 155"/>
                <a:gd name="T35" fmla="*/ 23 h 349"/>
                <a:gd name="T36" fmla="*/ 76 w 155"/>
                <a:gd name="T37" fmla="*/ 23 h 349"/>
                <a:gd name="T38" fmla="*/ 89 w 155"/>
                <a:gd name="T39" fmla="*/ 21 h 349"/>
                <a:gd name="T40" fmla="*/ 105 w 155"/>
                <a:gd name="T41" fmla="*/ 21 h 349"/>
                <a:gd name="T42" fmla="*/ 118 w 155"/>
                <a:gd name="T43" fmla="*/ 17 h 349"/>
                <a:gd name="T44" fmla="*/ 132 w 155"/>
                <a:gd name="T45" fmla="*/ 13 h 349"/>
                <a:gd name="T46" fmla="*/ 143 w 155"/>
                <a:gd name="T47" fmla="*/ 5 h 349"/>
                <a:gd name="T48" fmla="*/ 155 w 155"/>
                <a:gd name="T49"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5" h="349">
                  <a:moveTo>
                    <a:pt x="155" y="0"/>
                  </a:moveTo>
                  <a:lnTo>
                    <a:pt x="151" y="46"/>
                  </a:lnTo>
                  <a:lnTo>
                    <a:pt x="143" y="93"/>
                  </a:lnTo>
                  <a:lnTo>
                    <a:pt x="132" y="137"/>
                  </a:lnTo>
                  <a:lnTo>
                    <a:pt x="118" y="182"/>
                  </a:lnTo>
                  <a:lnTo>
                    <a:pt x="101" y="223"/>
                  </a:lnTo>
                  <a:lnTo>
                    <a:pt x="83" y="265"/>
                  </a:lnTo>
                  <a:lnTo>
                    <a:pt x="66" y="306"/>
                  </a:lnTo>
                  <a:lnTo>
                    <a:pt x="48" y="349"/>
                  </a:lnTo>
                  <a:lnTo>
                    <a:pt x="21" y="308"/>
                  </a:lnTo>
                  <a:lnTo>
                    <a:pt x="6" y="267"/>
                  </a:lnTo>
                  <a:lnTo>
                    <a:pt x="0" y="227"/>
                  </a:lnTo>
                  <a:lnTo>
                    <a:pt x="2" y="186"/>
                  </a:lnTo>
                  <a:lnTo>
                    <a:pt x="8" y="145"/>
                  </a:lnTo>
                  <a:lnTo>
                    <a:pt x="19" y="104"/>
                  </a:lnTo>
                  <a:lnTo>
                    <a:pt x="33" y="64"/>
                  </a:lnTo>
                  <a:lnTo>
                    <a:pt x="48" y="25"/>
                  </a:lnTo>
                  <a:lnTo>
                    <a:pt x="60" y="23"/>
                  </a:lnTo>
                  <a:lnTo>
                    <a:pt x="76" y="23"/>
                  </a:lnTo>
                  <a:lnTo>
                    <a:pt x="89" y="21"/>
                  </a:lnTo>
                  <a:lnTo>
                    <a:pt x="105" y="21"/>
                  </a:lnTo>
                  <a:lnTo>
                    <a:pt x="118" y="17"/>
                  </a:lnTo>
                  <a:lnTo>
                    <a:pt x="132" y="13"/>
                  </a:lnTo>
                  <a:lnTo>
                    <a:pt x="143" y="5"/>
                  </a:lnTo>
                  <a:lnTo>
                    <a:pt x="155" y="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5" name="Freeform 17">
              <a:extLst>
                <a:ext uri="{FF2B5EF4-FFF2-40B4-BE49-F238E27FC236}">
                  <a16:creationId xmlns:a16="http://schemas.microsoft.com/office/drawing/2014/main" id="{D17CA95E-CCC7-4938-B3BB-E0183CBDA424}"/>
                </a:ext>
              </a:extLst>
            </p:cNvPr>
            <p:cNvSpPr>
              <a:spLocks/>
            </p:cNvSpPr>
            <p:nvPr/>
          </p:nvSpPr>
          <p:spPr bwMode="auto">
            <a:xfrm>
              <a:off x="2210" y="1400"/>
              <a:ext cx="109" cy="307"/>
            </a:xfrm>
            <a:custGeom>
              <a:avLst/>
              <a:gdLst>
                <a:gd name="T0" fmla="*/ 217 w 217"/>
                <a:gd name="T1" fmla="*/ 85 h 615"/>
                <a:gd name="T2" fmla="*/ 74 w 217"/>
                <a:gd name="T3" fmla="*/ 601 h 615"/>
                <a:gd name="T4" fmla="*/ 0 w 217"/>
                <a:gd name="T5" fmla="*/ 615 h 615"/>
                <a:gd name="T6" fmla="*/ 97 w 217"/>
                <a:gd name="T7" fmla="*/ 14 h 615"/>
                <a:gd name="T8" fmla="*/ 112 w 217"/>
                <a:gd name="T9" fmla="*/ 0 h 615"/>
                <a:gd name="T10" fmla="*/ 130 w 217"/>
                <a:gd name="T11" fmla="*/ 0 h 615"/>
                <a:gd name="T12" fmla="*/ 145 w 217"/>
                <a:gd name="T13" fmla="*/ 8 h 615"/>
                <a:gd name="T14" fmla="*/ 161 w 217"/>
                <a:gd name="T15" fmla="*/ 23 h 615"/>
                <a:gd name="T16" fmla="*/ 174 w 217"/>
                <a:gd name="T17" fmla="*/ 39 h 615"/>
                <a:gd name="T18" fmla="*/ 188 w 217"/>
                <a:gd name="T19" fmla="*/ 56 h 615"/>
                <a:gd name="T20" fmla="*/ 202 w 217"/>
                <a:gd name="T21" fmla="*/ 72 h 615"/>
                <a:gd name="T22" fmla="*/ 217 w 217"/>
                <a:gd name="T23" fmla="*/ 85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7" h="615">
                  <a:moveTo>
                    <a:pt x="217" y="85"/>
                  </a:moveTo>
                  <a:lnTo>
                    <a:pt x="74" y="601"/>
                  </a:lnTo>
                  <a:lnTo>
                    <a:pt x="0" y="615"/>
                  </a:lnTo>
                  <a:lnTo>
                    <a:pt x="97" y="14"/>
                  </a:lnTo>
                  <a:lnTo>
                    <a:pt x="112" y="0"/>
                  </a:lnTo>
                  <a:lnTo>
                    <a:pt x="130" y="0"/>
                  </a:lnTo>
                  <a:lnTo>
                    <a:pt x="145" y="8"/>
                  </a:lnTo>
                  <a:lnTo>
                    <a:pt x="161" y="23"/>
                  </a:lnTo>
                  <a:lnTo>
                    <a:pt x="174" y="39"/>
                  </a:lnTo>
                  <a:lnTo>
                    <a:pt x="188" y="56"/>
                  </a:lnTo>
                  <a:lnTo>
                    <a:pt x="202" y="72"/>
                  </a:lnTo>
                  <a:lnTo>
                    <a:pt x="217" y="8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6" name="Freeform 18">
              <a:extLst>
                <a:ext uri="{FF2B5EF4-FFF2-40B4-BE49-F238E27FC236}">
                  <a16:creationId xmlns:a16="http://schemas.microsoft.com/office/drawing/2014/main" id="{CA56E479-4139-489D-A0F5-3906F8AC0E94}"/>
                </a:ext>
              </a:extLst>
            </p:cNvPr>
            <p:cNvSpPr>
              <a:spLocks/>
            </p:cNvSpPr>
            <p:nvPr/>
          </p:nvSpPr>
          <p:spPr bwMode="auto">
            <a:xfrm>
              <a:off x="1827" y="1467"/>
              <a:ext cx="61" cy="54"/>
            </a:xfrm>
            <a:custGeom>
              <a:avLst/>
              <a:gdLst>
                <a:gd name="T0" fmla="*/ 106 w 120"/>
                <a:gd name="T1" fmla="*/ 108 h 108"/>
                <a:gd name="T2" fmla="*/ 83 w 120"/>
                <a:gd name="T3" fmla="*/ 104 h 108"/>
                <a:gd name="T4" fmla="*/ 64 w 120"/>
                <a:gd name="T5" fmla="*/ 97 h 108"/>
                <a:gd name="T6" fmla="*/ 46 w 120"/>
                <a:gd name="T7" fmla="*/ 85 h 108"/>
                <a:gd name="T8" fmla="*/ 35 w 120"/>
                <a:gd name="T9" fmla="*/ 73 h 108"/>
                <a:gd name="T10" fmla="*/ 21 w 120"/>
                <a:gd name="T11" fmla="*/ 56 h 108"/>
                <a:gd name="T12" fmla="*/ 11 w 120"/>
                <a:gd name="T13" fmla="*/ 40 h 108"/>
                <a:gd name="T14" fmla="*/ 4 w 120"/>
                <a:gd name="T15" fmla="*/ 25 h 108"/>
                <a:gd name="T16" fmla="*/ 0 w 120"/>
                <a:gd name="T17" fmla="*/ 11 h 108"/>
                <a:gd name="T18" fmla="*/ 120 w 120"/>
                <a:gd name="T19" fmla="*/ 0 h 108"/>
                <a:gd name="T20" fmla="*/ 106 w 120"/>
                <a:gd name="T21"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0" h="108">
                  <a:moveTo>
                    <a:pt x="106" y="108"/>
                  </a:moveTo>
                  <a:lnTo>
                    <a:pt x="83" y="104"/>
                  </a:lnTo>
                  <a:lnTo>
                    <a:pt x="64" y="97"/>
                  </a:lnTo>
                  <a:lnTo>
                    <a:pt x="46" y="85"/>
                  </a:lnTo>
                  <a:lnTo>
                    <a:pt x="35" y="73"/>
                  </a:lnTo>
                  <a:lnTo>
                    <a:pt x="21" y="56"/>
                  </a:lnTo>
                  <a:lnTo>
                    <a:pt x="11" y="40"/>
                  </a:lnTo>
                  <a:lnTo>
                    <a:pt x="4" y="25"/>
                  </a:lnTo>
                  <a:lnTo>
                    <a:pt x="0" y="11"/>
                  </a:lnTo>
                  <a:lnTo>
                    <a:pt x="120" y="0"/>
                  </a:lnTo>
                  <a:lnTo>
                    <a:pt x="106" y="108"/>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7" name="Freeform 19">
              <a:extLst>
                <a:ext uri="{FF2B5EF4-FFF2-40B4-BE49-F238E27FC236}">
                  <a16:creationId xmlns:a16="http://schemas.microsoft.com/office/drawing/2014/main" id="{74875000-9D3F-45ED-B140-9E47FE5222ED}"/>
                </a:ext>
              </a:extLst>
            </p:cNvPr>
            <p:cNvSpPr>
              <a:spLocks/>
            </p:cNvSpPr>
            <p:nvPr/>
          </p:nvSpPr>
          <p:spPr bwMode="auto">
            <a:xfrm>
              <a:off x="982" y="1587"/>
              <a:ext cx="259" cy="294"/>
            </a:xfrm>
            <a:custGeom>
              <a:avLst/>
              <a:gdLst>
                <a:gd name="T0" fmla="*/ 430 w 517"/>
                <a:gd name="T1" fmla="*/ 516 h 588"/>
                <a:gd name="T2" fmla="*/ 384 w 517"/>
                <a:gd name="T3" fmla="*/ 588 h 588"/>
                <a:gd name="T4" fmla="*/ 339 w 517"/>
                <a:gd name="T5" fmla="*/ 557 h 588"/>
                <a:gd name="T6" fmla="*/ 292 w 517"/>
                <a:gd name="T7" fmla="*/ 524 h 588"/>
                <a:gd name="T8" fmla="*/ 240 w 517"/>
                <a:gd name="T9" fmla="*/ 485 h 588"/>
                <a:gd name="T10" fmla="*/ 190 w 517"/>
                <a:gd name="T11" fmla="*/ 448 h 588"/>
                <a:gd name="T12" fmla="*/ 137 w 517"/>
                <a:gd name="T13" fmla="*/ 407 h 588"/>
                <a:gd name="T14" fmla="*/ 89 w 517"/>
                <a:gd name="T15" fmla="*/ 369 h 588"/>
                <a:gd name="T16" fmla="*/ 40 w 517"/>
                <a:gd name="T17" fmla="*/ 332 h 588"/>
                <a:gd name="T18" fmla="*/ 0 w 517"/>
                <a:gd name="T19" fmla="*/ 299 h 588"/>
                <a:gd name="T20" fmla="*/ 0 w 517"/>
                <a:gd name="T21" fmla="*/ 281 h 588"/>
                <a:gd name="T22" fmla="*/ 4 w 517"/>
                <a:gd name="T23" fmla="*/ 264 h 588"/>
                <a:gd name="T24" fmla="*/ 9 w 517"/>
                <a:gd name="T25" fmla="*/ 248 h 588"/>
                <a:gd name="T26" fmla="*/ 17 w 517"/>
                <a:gd name="T27" fmla="*/ 235 h 588"/>
                <a:gd name="T28" fmla="*/ 25 w 517"/>
                <a:gd name="T29" fmla="*/ 219 h 588"/>
                <a:gd name="T30" fmla="*/ 33 w 517"/>
                <a:gd name="T31" fmla="*/ 206 h 588"/>
                <a:gd name="T32" fmla="*/ 40 w 517"/>
                <a:gd name="T33" fmla="*/ 192 h 588"/>
                <a:gd name="T34" fmla="*/ 48 w 517"/>
                <a:gd name="T35" fmla="*/ 180 h 588"/>
                <a:gd name="T36" fmla="*/ 91 w 517"/>
                <a:gd name="T37" fmla="*/ 213 h 588"/>
                <a:gd name="T38" fmla="*/ 137 w 517"/>
                <a:gd name="T39" fmla="*/ 252 h 588"/>
                <a:gd name="T40" fmla="*/ 184 w 517"/>
                <a:gd name="T41" fmla="*/ 293 h 588"/>
                <a:gd name="T42" fmla="*/ 234 w 517"/>
                <a:gd name="T43" fmla="*/ 336 h 588"/>
                <a:gd name="T44" fmla="*/ 283 w 517"/>
                <a:gd name="T45" fmla="*/ 372 h 588"/>
                <a:gd name="T46" fmla="*/ 335 w 517"/>
                <a:gd name="T47" fmla="*/ 407 h 588"/>
                <a:gd name="T48" fmla="*/ 387 w 517"/>
                <a:gd name="T49" fmla="*/ 434 h 588"/>
                <a:gd name="T50" fmla="*/ 444 w 517"/>
                <a:gd name="T51" fmla="*/ 456 h 588"/>
                <a:gd name="T52" fmla="*/ 457 w 517"/>
                <a:gd name="T53" fmla="*/ 425 h 588"/>
                <a:gd name="T54" fmla="*/ 459 w 517"/>
                <a:gd name="T55" fmla="*/ 407 h 588"/>
                <a:gd name="T56" fmla="*/ 450 w 517"/>
                <a:gd name="T57" fmla="*/ 398 h 588"/>
                <a:gd name="T58" fmla="*/ 436 w 517"/>
                <a:gd name="T59" fmla="*/ 394 h 588"/>
                <a:gd name="T60" fmla="*/ 413 w 517"/>
                <a:gd name="T61" fmla="*/ 392 h 588"/>
                <a:gd name="T62" fmla="*/ 389 w 517"/>
                <a:gd name="T63" fmla="*/ 390 h 588"/>
                <a:gd name="T64" fmla="*/ 366 w 517"/>
                <a:gd name="T65" fmla="*/ 384 h 588"/>
                <a:gd name="T66" fmla="*/ 347 w 517"/>
                <a:gd name="T67" fmla="*/ 372 h 588"/>
                <a:gd name="T68" fmla="*/ 60 w 517"/>
                <a:gd name="T69" fmla="*/ 120 h 588"/>
                <a:gd name="T70" fmla="*/ 120 w 517"/>
                <a:gd name="T71" fmla="*/ 0 h 588"/>
                <a:gd name="T72" fmla="*/ 174 w 517"/>
                <a:gd name="T73" fmla="*/ 62 h 588"/>
                <a:gd name="T74" fmla="*/ 252 w 517"/>
                <a:gd name="T75" fmla="*/ 118 h 588"/>
                <a:gd name="T76" fmla="*/ 339 w 517"/>
                <a:gd name="T77" fmla="*/ 171 h 588"/>
                <a:gd name="T78" fmla="*/ 422 w 517"/>
                <a:gd name="T79" fmla="*/ 225 h 588"/>
                <a:gd name="T80" fmla="*/ 484 w 517"/>
                <a:gd name="T81" fmla="*/ 281 h 588"/>
                <a:gd name="T82" fmla="*/ 517 w 517"/>
                <a:gd name="T83" fmla="*/ 347 h 588"/>
                <a:gd name="T84" fmla="*/ 502 w 517"/>
                <a:gd name="T85" fmla="*/ 425 h 588"/>
                <a:gd name="T86" fmla="*/ 430 w 517"/>
                <a:gd name="T87" fmla="*/ 51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7" h="588">
                  <a:moveTo>
                    <a:pt x="430" y="516"/>
                  </a:moveTo>
                  <a:lnTo>
                    <a:pt x="384" y="588"/>
                  </a:lnTo>
                  <a:lnTo>
                    <a:pt x="339" y="557"/>
                  </a:lnTo>
                  <a:lnTo>
                    <a:pt x="292" y="524"/>
                  </a:lnTo>
                  <a:lnTo>
                    <a:pt x="240" y="485"/>
                  </a:lnTo>
                  <a:lnTo>
                    <a:pt x="190" y="448"/>
                  </a:lnTo>
                  <a:lnTo>
                    <a:pt x="137" y="407"/>
                  </a:lnTo>
                  <a:lnTo>
                    <a:pt x="89" y="369"/>
                  </a:lnTo>
                  <a:lnTo>
                    <a:pt x="40" y="332"/>
                  </a:lnTo>
                  <a:lnTo>
                    <a:pt x="0" y="299"/>
                  </a:lnTo>
                  <a:lnTo>
                    <a:pt x="0" y="281"/>
                  </a:lnTo>
                  <a:lnTo>
                    <a:pt x="4" y="264"/>
                  </a:lnTo>
                  <a:lnTo>
                    <a:pt x="9" y="248"/>
                  </a:lnTo>
                  <a:lnTo>
                    <a:pt x="17" y="235"/>
                  </a:lnTo>
                  <a:lnTo>
                    <a:pt x="25" y="219"/>
                  </a:lnTo>
                  <a:lnTo>
                    <a:pt x="33" y="206"/>
                  </a:lnTo>
                  <a:lnTo>
                    <a:pt x="40" y="192"/>
                  </a:lnTo>
                  <a:lnTo>
                    <a:pt x="48" y="180"/>
                  </a:lnTo>
                  <a:lnTo>
                    <a:pt x="91" y="213"/>
                  </a:lnTo>
                  <a:lnTo>
                    <a:pt x="137" y="252"/>
                  </a:lnTo>
                  <a:lnTo>
                    <a:pt x="184" y="293"/>
                  </a:lnTo>
                  <a:lnTo>
                    <a:pt x="234" y="336"/>
                  </a:lnTo>
                  <a:lnTo>
                    <a:pt x="283" y="372"/>
                  </a:lnTo>
                  <a:lnTo>
                    <a:pt x="335" y="407"/>
                  </a:lnTo>
                  <a:lnTo>
                    <a:pt x="387" y="434"/>
                  </a:lnTo>
                  <a:lnTo>
                    <a:pt x="444" y="456"/>
                  </a:lnTo>
                  <a:lnTo>
                    <a:pt x="457" y="425"/>
                  </a:lnTo>
                  <a:lnTo>
                    <a:pt x="459" y="407"/>
                  </a:lnTo>
                  <a:lnTo>
                    <a:pt x="450" y="398"/>
                  </a:lnTo>
                  <a:lnTo>
                    <a:pt x="436" y="394"/>
                  </a:lnTo>
                  <a:lnTo>
                    <a:pt x="413" y="392"/>
                  </a:lnTo>
                  <a:lnTo>
                    <a:pt x="389" y="390"/>
                  </a:lnTo>
                  <a:lnTo>
                    <a:pt x="366" y="384"/>
                  </a:lnTo>
                  <a:lnTo>
                    <a:pt x="347" y="372"/>
                  </a:lnTo>
                  <a:lnTo>
                    <a:pt x="60" y="120"/>
                  </a:lnTo>
                  <a:lnTo>
                    <a:pt x="120" y="0"/>
                  </a:lnTo>
                  <a:lnTo>
                    <a:pt x="174" y="62"/>
                  </a:lnTo>
                  <a:lnTo>
                    <a:pt x="252" y="118"/>
                  </a:lnTo>
                  <a:lnTo>
                    <a:pt x="339" y="171"/>
                  </a:lnTo>
                  <a:lnTo>
                    <a:pt x="422" y="225"/>
                  </a:lnTo>
                  <a:lnTo>
                    <a:pt x="484" y="281"/>
                  </a:lnTo>
                  <a:lnTo>
                    <a:pt x="517" y="347"/>
                  </a:lnTo>
                  <a:lnTo>
                    <a:pt x="502" y="425"/>
                  </a:lnTo>
                  <a:lnTo>
                    <a:pt x="430" y="516"/>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8" name="Freeform 20">
              <a:extLst>
                <a:ext uri="{FF2B5EF4-FFF2-40B4-BE49-F238E27FC236}">
                  <a16:creationId xmlns:a16="http://schemas.microsoft.com/office/drawing/2014/main" id="{1616CEE9-920B-4E9C-A2D5-8A676EB713FD}"/>
                </a:ext>
              </a:extLst>
            </p:cNvPr>
            <p:cNvSpPr>
              <a:spLocks/>
            </p:cNvSpPr>
            <p:nvPr/>
          </p:nvSpPr>
          <p:spPr bwMode="auto">
            <a:xfrm>
              <a:off x="1089" y="1587"/>
              <a:ext cx="204" cy="156"/>
            </a:xfrm>
            <a:custGeom>
              <a:avLst/>
              <a:gdLst>
                <a:gd name="T0" fmla="*/ 407 w 407"/>
                <a:gd name="T1" fmla="*/ 204 h 312"/>
                <a:gd name="T2" fmla="*/ 347 w 407"/>
                <a:gd name="T3" fmla="*/ 312 h 312"/>
                <a:gd name="T4" fmla="*/ 0 w 407"/>
                <a:gd name="T5" fmla="*/ 0 h 312"/>
                <a:gd name="T6" fmla="*/ 56 w 407"/>
                <a:gd name="T7" fmla="*/ 4 h 312"/>
                <a:gd name="T8" fmla="*/ 112 w 407"/>
                <a:gd name="T9" fmla="*/ 18 h 312"/>
                <a:gd name="T10" fmla="*/ 167 w 407"/>
                <a:gd name="T11" fmla="*/ 39 h 312"/>
                <a:gd name="T12" fmla="*/ 221 w 407"/>
                <a:gd name="T13" fmla="*/ 66 h 312"/>
                <a:gd name="T14" fmla="*/ 271 w 407"/>
                <a:gd name="T15" fmla="*/ 95 h 312"/>
                <a:gd name="T16" fmla="*/ 320 w 407"/>
                <a:gd name="T17" fmla="*/ 130 h 312"/>
                <a:gd name="T18" fmla="*/ 364 w 407"/>
                <a:gd name="T19" fmla="*/ 165 h 312"/>
                <a:gd name="T20" fmla="*/ 407 w 407"/>
                <a:gd name="T21" fmla="*/ 204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7" h="312">
                  <a:moveTo>
                    <a:pt x="407" y="204"/>
                  </a:moveTo>
                  <a:lnTo>
                    <a:pt x="347" y="312"/>
                  </a:lnTo>
                  <a:lnTo>
                    <a:pt x="0" y="0"/>
                  </a:lnTo>
                  <a:lnTo>
                    <a:pt x="56" y="4"/>
                  </a:lnTo>
                  <a:lnTo>
                    <a:pt x="112" y="18"/>
                  </a:lnTo>
                  <a:lnTo>
                    <a:pt x="167" y="39"/>
                  </a:lnTo>
                  <a:lnTo>
                    <a:pt x="221" y="66"/>
                  </a:lnTo>
                  <a:lnTo>
                    <a:pt x="271" y="95"/>
                  </a:lnTo>
                  <a:lnTo>
                    <a:pt x="320" y="130"/>
                  </a:lnTo>
                  <a:lnTo>
                    <a:pt x="364" y="165"/>
                  </a:lnTo>
                  <a:lnTo>
                    <a:pt x="407" y="20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9" name="Freeform 21">
              <a:extLst>
                <a:ext uri="{FF2B5EF4-FFF2-40B4-BE49-F238E27FC236}">
                  <a16:creationId xmlns:a16="http://schemas.microsoft.com/office/drawing/2014/main" id="{18C60909-8F9B-47CC-B4A4-B83C015CD6A2}"/>
                </a:ext>
              </a:extLst>
            </p:cNvPr>
            <p:cNvSpPr>
              <a:spLocks/>
            </p:cNvSpPr>
            <p:nvPr/>
          </p:nvSpPr>
          <p:spPr bwMode="auto">
            <a:xfrm>
              <a:off x="1683" y="1515"/>
              <a:ext cx="126" cy="96"/>
            </a:xfrm>
            <a:custGeom>
              <a:avLst/>
              <a:gdLst>
                <a:gd name="T0" fmla="*/ 252 w 252"/>
                <a:gd name="T1" fmla="*/ 46 h 192"/>
                <a:gd name="T2" fmla="*/ 223 w 252"/>
                <a:gd name="T3" fmla="*/ 66 h 192"/>
                <a:gd name="T4" fmla="*/ 194 w 252"/>
                <a:gd name="T5" fmla="*/ 87 h 192"/>
                <a:gd name="T6" fmla="*/ 161 w 252"/>
                <a:gd name="T7" fmla="*/ 106 h 192"/>
                <a:gd name="T8" fmla="*/ 130 w 252"/>
                <a:gd name="T9" fmla="*/ 128 h 192"/>
                <a:gd name="T10" fmla="*/ 97 w 252"/>
                <a:gd name="T11" fmla="*/ 143 h 192"/>
                <a:gd name="T12" fmla="*/ 64 w 252"/>
                <a:gd name="T13" fmla="*/ 161 h 192"/>
                <a:gd name="T14" fmla="*/ 31 w 252"/>
                <a:gd name="T15" fmla="*/ 176 h 192"/>
                <a:gd name="T16" fmla="*/ 0 w 252"/>
                <a:gd name="T17" fmla="*/ 192 h 192"/>
                <a:gd name="T18" fmla="*/ 192 w 252"/>
                <a:gd name="T19" fmla="*/ 0 h 192"/>
                <a:gd name="T20" fmla="*/ 252 w 252"/>
                <a:gd name="T21" fmla="*/ 46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2" h="192">
                  <a:moveTo>
                    <a:pt x="252" y="46"/>
                  </a:moveTo>
                  <a:lnTo>
                    <a:pt x="223" y="66"/>
                  </a:lnTo>
                  <a:lnTo>
                    <a:pt x="194" y="87"/>
                  </a:lnTo>
                  <a:lnTo>
                    <a:pt x="161" y="106"/>
                  </a:lnTo>
                  <a:lnTo>
                    <a:pt x="130" y="128"/>
                  </a:lnTo>
                  <a:lnTo>
                    <a:pt x="97" y="143"/>
                  </a:lnTo>
                  <a:lnTo>
                    <a:pt x="64" y="161"/>
                  </a:lnTo>
                  <a:lnTo>
                    <a:pt x="31" y="176"/>
                  </a:lnTo>
                  <a:lnTo>
                    <a:pt x="0" y="192"/>
                  </a:lnTo>
                  <a:lnTo>
                    <a:pt x="192" y="0"/>
                  </a:lnTo>
                  <a:lnTo>
                    <a:pt x="252" y="46"/>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0" name="Freeform 22">
              <a:extLst>
                <a:ext uri="{FF2B5EF4-FFF2-40B4-BE49-F238E27FC236}">
                  <a16:creationId xmlns:a16="http://schemas.microsoft.com/office/drawing/2014/main" id="{123D00A8-453C-4855-8197-5BD4659FD12E}"/>
                </a:ext>
              </a:extLst>
            </p:cNvPr>
            <p:cNvSpPr>
              <a:spLocks/>
            </p:cNvSpPr>
            <p:nvPr/>
          </p:nvSpPr>
          <p:spPr bwMode="auto">
            <a:xfrm>
              <a:off x="2283" y="1479"/>
              <a:ext cx="83" cy="228"/>
            </a:xfrm>
            <a:custGeom>
              <a:avLst/>
              <a:gdLst>
                <a:gd name="T0" fmla="*/ 84 w 165"/>
                <a:gd name="T1" fmla="*/ 456 h 456"/>
                <a:gd name="T2" fmla="*/ 0 w 165"/>
                <a:gd name="T3" fmla="*/ 456 h 456"/>
                <a:gd name="T4" fmla="*/ 10 w 165"/>
                <a:gd name="T5" fmla="*/ 397 h 456"/>
                <a:gd name="T6" fmla="*/ 20 w 165"/>
                <a:gd name="T7" fmla="*/ 339 h 456"/>
                <a:gd name="T8" fmla="*/ 29 w 165"/>
                <a:gd name="T9" fmla="*/ 279 h 456"/>
                <a:gd name="T10" fmla="*/ 41 w 165"/>
                <a:gd name="T11" fmla="*/ 221 h 456"/>
                <a:gd name="T12" fmla="*/ 51 w 165"/>
                <a:gd name="T13" fmla="*/ 163 h 456"/>
                <a:gd name="T14" fmla="*/ 68 w 165"/>
                <a:gd name="T15" fmla="*/ 105 h 456"/>
                <a:gd name="T16" fmla="*/ 89 w 165"/>
                <a:gd name="T17" fmla="*/ 50 h 456"/>
                <a:gd name="T18" fmla="*/ 119 w 165"/>
                <a:gd name="T19" fmla="*/ 0 h 456"/>
                <a:gd name="T20" fmla="*/ 153 w 165"/>
                <a:gd name="T21" fmla="*/ 48 h 456"/>
                <a:gd name="T22" fmla="*/ 165 w 165"/>
                <a:gd name="T23" fmla="*/ 103 h 456"/>
                <a:gd name="T24" fmla="*/ 157 w 165"/>
                <a:gd name="T25" fmla="*/ 155 h 456"/>
                <a:gd name="T26" fmla="*/ 142 w 165"/>
                <a:gd name="T27" fmla="*/ 213 h 456"/>
                <a:gd name="T28" fmla="*/ 117 w 165"/>
                <a:gd name="T29" fmla="*/ 269 h 456"/>
                <a:gd name="T30" fmla="*/ 97 w 165"/>
                <a:gd name="T31" fmla="*/ 330 h 456"/>
                <a:gd name="T32" fmla="*/ 82 w 165"/>
                <a:gd name="T33" fmla="*/ 392 h 456"/>
                <a:gd name="T34" fmla="*/ 84 w 165"/>
                <a:gd name="T35" fmla="*/ 456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5" h="456">
                  <a:moveTo>
                    <a:pt x="84" y="456"/>
                  </a:moveTo>
                  <a:lnTo>
                    <a:pt x="0" y="456"/>
                  </a:lnTo>
                  <a:lnTo>
                    <a:pt x="10" y="397"/>
                  </a:lnTo>
                  <a:lnTo>
                    <a:pt x="20" y="339"/>
                  </a:lnTo>
                  <a:lnTo>
                    <a:pt x="29" y="279"/>
                  </a:lnTo>
                  <a:lnTo>
                    <a:pt x="41" y="221"/>
                  </a:lnTo>
                  <a:lnTo>
                    <a:pt x="51" y="163"/>
                  </a:lnTo>
                  <a:lnTo>
                    <a:pt x="68" y="105"/>
                  </a:lnTo>
                  <a:lnTo>
                    <a:pt x="89" y="50"/>
                  </a:lnTo>
                  <a:lnTo>
                    <a:pt x="119" y="0"/>
                  </a:lnTo>
                  <a:lnTo>
                    <a:pt x="153" y="48"/>
                  </a:lnTo>
                  <a:lnTo>
                    <a:pt x="165" y="103"/>
                  </a:lnTo>
                  <a:lnTo>
                    <a:pt x="157" y="155"/>
                  </a:lnTo>
                  <a:lnTo>
                    <a:pt x="142" y="213"/>
                  </a:lnTo>
                  <a:lnTo>
                    <a:pt x="117" y="269"/>
                  </a:lnTo>
                  <a:lnTo>
                    <a:pt x="97" y="330"/>
                  </a:lnTo>
                  <a:lnTo>
                    <a:pt x="82" y="392"/>
                  </a:lnTo>
                  <a:lnTo>
                    <a:pt x="84" y="456"/>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1" name="Freeform 23">
              <a:extLst>
                <a:ext uri="{FF2B5EF4-FFF2-40B4-BE49-F238E27FC236}">
                  <a16:creationId xmlns:a16="http://schemas.microsoft.com/office/drawing/2014/main" id="{35B89313-2708-420A-BFF4-4ED64BE82311}"/>
                </a:ext>
              </a:extLst>
            </p:cNvPr>
            <p:cNvSpPr>
              <a:spLocks/>
            </p:cNvSpPr>
            <p:nvPr/>
          </p:nvSpPr>
          <p:spPr bwMode="auto">
            <a:xfrm>
              <a:off x="1221" y="1563"/>
              <a:ext cx="636" cy="348"/>
            </a:xfrm>
            <a:custGeom>
              <a:avLst/>
              <a:gdLst>
                <a:gd name="T0" fmla="*/ 1223 w 1272"/>
                <a:gd name="T1" fmla="*/ 120 h 696"/>
                <a:gd name="T2" fmla="*/ 1070 w 1272"/>
                <a:gd name="T3" fmla="*/ 180 h 696"/>
                <a:gd name="T4" fmla="*/ 919 w 1272"/>
                <a:gd name="T5" fmla="*/ 250 h 696"/>
                <a:gd name="T6" fmla="*/ 768 w 1272"/>
                <a:gd name="T7" fmla="*/ 322 h 696"/>
                <a:gd name="T8" fmla="*/ 616 w 1272"/>
                <a:gd name="T9" fmla="*/ 397 h 696"/>
                <a:gd name="T10" fmla="*/ 463 w 1272"/>
                <a:gd name="T11" fmla="*/ 473 h 696"/>
                <a:gd name="T12" fmla="*/ 310 w 1272"/>
                <a:gd name="T13" fmla="*/ 550 h 696"/>
                <a:gd name="T14" fmla="*/ 155 w 1272"/>
                <a:gd name="T15" fmla="*/ 624 h 696"/>
                <a:gd name="T16" fmla="*/ 0 w 1272"/>
                <a:gd name="T17" fmla="*/ 696 h 696"/>
                <a:gd name="T18" fmla="*/ 29 w 1272"/>
                <a:gd name="T19" fmla="*/ 636 h 696"/>
                <a:gd name="T20" fmla="*/ 68 w 1272"/>
                <a:gd name="T21" fmla="*/ 587 h 696"/>
                <a:gd name="T22" fmla="*/ 112 w 1272"/>
                <a:gd name="T23" fmla="*/ 544 h 696"/>
                <a:gd name="T24" fmla="*/ 163 w 1272"/>
                <a:gd name="T25" fmla="*/ 508 h 696"/>
                <a:gd name="T26" fmla="*/ 213 w 1272"/>
                <a:gd name="T27" fmla="*/ 473 h 696"/>
                <a:gd name="T28" fmla="*/ 267 w 1272"/>
                <a:gd name="T29" fmla="*/ 442 h 696"/>
                <a:gd name="T30" fmla="*/ 320 w 1272"/>
                <a:gd name="T31" fmla="*/ 413 h 696"/>
                <a:gd name="T32" fmla="*/ 372 w 1272"/>
                <a:gd name="T33" fmla="*/ 384 h 696"/>
                <a:gd name="T34" fmla="*/ 1223 w 1272"/>
                <a:gd name="T35" fmla="*/ 0 h 696"/>
                <a:gd name="T36" fmla="*/ 1272 w 1272"/>
                <a:gd name="T37" fmla="*/ 60 h 696"/>
                <a:gd name="T38" fmla="*/ 1223 w 1272"/>
                <a:gd name="T39" fmla="*/ 12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72" h="696">
                  <a:moveTo>
                    <a:pt x="1223" y="120"/>
                  </a:moveTo>
                  <a:lnTo>
                    <a:pt x="1070" y="180"/>
                  </a:lnTo>
                  <a:lnTo>
                    <a:pt x="919" y="250"/>
                  </a:lnTo>
                  <a:lnTo>
                    <a:pt x="768" y="322"/>
                  </a:lnTo>
                  <a:lnTo>
                    <a:pt x="616" y="397"/>
                  </a:lnTo>
                  <a:lnTo>
                    <a:pt x="463" y="473"/>
                  </a:lnTo>
                  <a:lnTo>
                    <a:pt x="310" y="550"/>
                  </a:lnTo>
                  <a:lnTo>
                    <a:pt x="155" y="624"/>
                  </a:lnTo>
                  <a:lnTo>
                    <a:pt x="0" y="696"/>
                  </a:lnTo>
                  <a:lnTo>
                    <a:pt x="29" y="636"/>
                  </a:lnTo>
                  <a:lnTo>
                    <a:pt x="68" y="587"/>
                  </a:lnTo>
                  <a:lnTo>
                    <a:pt x="112" y="544"/>
                  </a:lnTo>
                  <a:lnTo>
                    <a:pt x="163" y="508"/>
                  </a:lnTo>
                  <a:lnTo>
                    <a:pt x="213" y="473"/>
                  </a:lnTo>
                  <a:lnTo>
                    <a:pt x="267" y="442"/>
                  </a:lnTo>
                  <a:lnTo>
                    <a:pt x="320" y="413"/>
                  </a:lnTo>
                  <a:lnTo>
                    <a:pt x="372" y="384"/>
                  </a:lnTo>
                  <a:lnTo>
                    <a:pt x="1223" y="0"/>
                  </a:lnTo>
                  <a:lnTo>
                    <a:pt x="1272" y="60"/>
                  </a:lnTo>
                  <a:lnTo>
                    <a:pt x="1223" y="120"/>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2" name="Freeform 24">
              <a:extLst>
                <a:ext uri="{FF2B5EF4-FFF2-40B4-BE49-F238E27FC236}">
                  <a16:creationId xmlns:a16="http://schemas.microsoft.com/office/drawing/2014/main" id="{B9F92369-7DBD-4112-BCAB-A69DEFBF301B}"/>
                </a:ext>
              </a:extLst>
            </p:cNvPr>
            <p:cNvSpPr>
              <a:spLocks/>
            </p:cNvSpPr>
            <p:nvPr/>
          </p:nvSpPr>
          <p:spPr bwMode="auto">
            <a:xfrm>
              <a:off x="1293" y="1629"/>
              <a:ext cx="337" cy="167"/>
            </a:xfrm>
            <a:custGeom>
              <a:avLst/>
              <a:gdLst>
                <a:gd name="T0" fmla="*/ 0 w 673"/>
                <a:gd name="T1" fmla="*/ 335 h 335"/>
                <a:gd name="T2" fmla="*/ 16 w 673"/>
                <a:gd name="T3" fmla="*/ 294 h 335"/>
                <a:gd name="T4" fmla="*/ 43 w 673"/>
                <a:gd name="T5" fmla="*/ 257 h 335"/>
                <a:gd name="T6" fmla="*/ 74 w 673"/>
                <a:gd name="T7" fmla="*/ 221 h 335"/>
                <a:gd name="T8" fmla="*/ 109 w 673"/>
                <a:gd name="T9" fmla="*/ 190 h 335"/>
                <a:gd name="T10" fmla="*/ 142 w 673"/>
                <a:gd name="T11" fmla="*/ 155 h 335"/>
                <a:gd name="T12" fmla="*/ 177 w 673"/>
                <a:gd name="T13" fmla="*/ 126 h 335"/>
                <a:gd name="T14" fmla="*/ 206 w 673"/>
                <a:gd name="T15" fmla="*/ 96 h 335"/>
                <a:gd name="T16" fmla="*/ 229 w 673"/>
                <a:gd name="T17" fmla="*/ 71 h 335"/>
                <a:gd name="T18" fmla="*/ 285 w 673"/>
                <a:gd name="T19" fmla="*/ 71 h 335"/>
                <a:gd name="T20" fmla="*/ 341 w 673"/>
                <a:gd name="T21" fmla="*/ 67 h 335"/>
                <a:gd name="T22" fmla="*/ 398 w 673"/>
                <a:gd name="T23" fmla="*/ 58 h 335"/>
                <a:gd name="T24" fmla="*/ 454 w 673"/>
                <a:gd name="T25" fmla="*/ 48 h 335"/>
                <a:gd name="T26" fmla="*/ 508 w 673"/>
                <a:gd name="T27" fmla="*/ 34 h 335"/>
                <a:gd name="T28" fmla="*/ 563 w 673"/>
                <a:gd name="T29" fmla="*/ 21 h 335"/>
                <a:gd name="T30" fmla="*/ 617 w 673"/>
                <a:gd name="T31" fmla="*/ 9 h 335"/>
                <a:gd name="T32" fmla="*/ 673 w 673"/>
                <a:gd name="T33" fmla="*/ 0 h 335"/>
                <a:gd name="T34" fmla="*/ 0 w 673"/>
                <a:gd name="T35" fmla="*/ 335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73" h="335">
                  <a:moveTo>
                    <a:pt x="0" y="335"/>
                  </a:moveTo>
                  <a:lnTo>
                    <a:pt x="16" y="294"/>
                  </a:lnTo>
                  <a:lnTo>
                    <a:pt x="43" y="257"/>
                  </a:lnTo>
                  <a:lnTo>
                    <a:pt x="74" y="221"/>
                  </a:lnTo>
                  <a:lnTo>
                    <a:pt x="109" y="190"/>
                  </a:lnTo>
                  <a:lnTo>
                    <a:pt x="142" y="155"/>
                  </a:lnTo>
                  <a:lnTo>
                    <a:pt x="177" y="126"/>
                  </a:lnTo>
                  <a:lnTo>
                    <a:pt x="206" y="96"/>
                  </a:lnTo>
                  <a:lnTo>
                    <a:pt x="229" y="71"/>
                  </a:lnTo>
                  <a:lnTo>
                    <a:pt x="285" y="71"/>
                  </a:lnTo>
                  <a:lnTo>
                    <a:pt x="341" y="67"/>
                  </a:lnTo>
                  <a:lnTo>
                    <a:pt x="398" y="58"/>
                  </a:lnTo>
                  <a:lnTo>
                    <a:pt x="454" y="48"/>
                  </a:lnTo>
                  <a:lnTo>
                    <a:pt x="508" y="34"/>
                  </a:lnTo>
                  <a:lnTo>
                    <a:pt x="563" y="21"/>
                  </a:lnTo>
                  <a:lnTo>
                    <a:pt x="617" y="9"/>
                  </a:lnTo>
                  <a:lnTo>
                    <a:pt x="673" y="0"/>
                  </a:lnTo>
                  <a:lnTo>
                    <a:pt x="0" y="335"/>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3" name="Freeform 25">
              <a:extLst>
                <a:ext uri="{FF2B5EF4-FFF2-40B4-BE49-F238E27FC236}">
                  <a16:creationId xmlns:a16="http://schemas.microsoft.com/office/drawing/2014/main" id="{BD7CBF72-5E6B-49D1-BBB4-B05DD344B407}"/>
                </a:ext>
              </a:extLst>
            </p:cNvPr>
            <p:cNvSpPr>
              <a:spLocks/>
            </p:cNvSpPr>
            <p:nvPr/>
          </p:nvSpPr>
          <p:spPr bwMode="auto">
            <a:xfrm>
              <a:off x="1214" y="1629"/>
              <a:ext cx="727" cy="659"/>
            </a:xfrm>
            <a:custGeom>
              <a:avLst/>
              <a:gdLst>
                <a:gd name="T0" fmla="*/ 1255 w 1455"/>
                <a:gd name="T1" fmla="*/ 166 h 1318"/>
                <a:gd name="T2" fmla="*/ 960 w 1455"/>
                <a:gd name="T3" fmla="*/ 319 h 1318"/>
                <a:gd name="T4" fmla="*/ 661 w 1455"/>
                <a:gd name="T5" fmla="*/ 461 h 1318"/>
                <a:gd name="T6" fmla="*/ 704 w 1455"/>
                <a:gd name="T7" fmla="*/ 482 h 1318"/>
                <a:gd name="T8" fmla="*/ 983 w 1455"/>
                <a:gd name="T9" fmla="*/ 345 h 1318"/>
                <a:gd name="T10" fmla="*/ 1272 w 1455"/>
                <a:gd name="T11" fmla="*/ 213 h 1318"/>
                <a:gd name="T12" fmla="*/ 1373 w 1455"/>
                <a:gd name="T13" fmla="*/ 226 h 1318"/>
                <a:gd name="T14" fmla="*/ 1367 w 1455"/>
                <a:gd name="T15" fmla="*/ 285 h 1318"/>
                <a:gd name="T16" fmla="*/ 1323 w 1455"/>
                <a:gd name="T17" fmla="*/ 347 h 1318"/>
                <a:gd name="T18" fmla="*/ 1383 w 1455"/>
                <a:gd name="T19" fmla="*/ 341 h 1318"/>
                <a:gd name="T20" fmla="*/ 1431 w 1455"/>
                <a:gd name="T21" fmla="*/ 343 h 1318"/>
                <a:gd name="T22" fmla="*/ 1426 w 1455"/>
                <a:gd name="T23" fmla="*/ 436 h 1318"/>
                <a:gd name="T24" fmla="*/ 1288 w 1455"/>
                <a:gd name="T25" fmla="*/ 548 h 1318"/>
                <a:gd name="T26" fmla="*/ 1121 w 1455"/>
                <a:gd name="T27" fmla="*/ 635 h 1318"/>
                <a:gd name="T28" fmla="*/ 1129 w 1455"/>
                <a:gd name="T29" fmla="*/ 676 h 1318"/>
                <a:gd name="T30" fmla="*/ 1208 w 1455"/>
                <a:gd name="T31" fmla="*/ 639 h 1318"/>
                <a:gd name="T32" fmla="*/ 1311 w 1455"/>
                <a:gd name="T33" fmla="*/ 612 h 1318"/>
                <a:gd name="T34" fmla="*/ 1276 w 1455"/>
                <a:gd name="T35" fmla="*/ 699 h 1318"/>
                <a:gd name="T36" fmla="*/ 1220 w 1455"/>
                <a:gd name="T37" fmla="*/ 765 h 1318"/>
                <a:gd name="T38" fmla="*/ 1228 w 1455"/>
                <a:gd name="T39" fmla="*/ 827 h 1318"/>
                <a:gd name="T40" fmla="*/ 462 w 1455"/>
                <a:gd name="T41" fmla="*/ 1293 h 1318"/>
                <a:gd name="T42" fmla="*/ 413 w 1455"/>
                <a:gd name="T43" fmla="*/ 1273 h 1318"/>
                <a:gd name="T44" fmla="*/ 353 w 1455"/>
                <a:gd name="T45" fmla="*/ 1269 h 1318"/>
                <a:gd name="T46" fmla="*/ 452 w 1455"/>
                <a:gd name="T47" fmla="*/ 1192 h 1318"/>
                <a:gd name="T48" fmla="*/ 627 w 1455"/>
                <a:gd name="T49" fmla="*/ 1091 h 1318"/>
                <a:gd name="T50" fmla="*/ 784 w 1455"/>
                <a:gd name="T51" fmla="*/ 994 h 1318"/>
                <a:gd name="T52" fmla="*/ 596 w 1455"/>
                <a:gd name="T53" fmla="*/ 1058 h 1318"/>
                <a:gd name="T54" fmla="*/ 421 w 1455"/>
                <a:gd name="T55" fmla="*/ 1151 h 1318"/>
                <a:gd name="T56" fmla="*/ 244 w 1455"/>
                <a:gd name="T57" fmla="*/ 1114 h 1318"/>
                <a:gd name="T58" fmla="*/ 516 w 1455"/>
                <a:gd name="T59" fmla="*/ 953 h 1318"/>
                <a:gd name="T60" fmla="*/ 801 w 1455"/>
                <a:gd name="T61" fmla="*/ 829 h 1318"/>
                <a:gd name="T62" fmla="*/ 892 w 1455"/>
                <a:gd name="T63" fmla="*/ 752 h 1318"/>
                <a:gd name="T64" fmla="*/ 594 w 1455"/>
                <a:gd name="T65" fmla="*/ 864 h 1318"/>
                <a:gd name="T66" fmla="*/ 305 w 1455"/>
                <a:gd name="T67" fmla="*/ 1006 h 1318"/>
                <a:gd name="T68" fmla="*/ 136 w 1455"/>
                <a:gd name="T69" fmla="*/ 973 h 1318"/>
                <a:gd name="T70" fmla="*/ 188 w 1455"/>
                <a:gd name="T71" fmla="*/ 944 h 1318"/>
                <a:gd name="T72" fmla="*/ 239 w 1455"/>
                <a:gd name="T73" fmla="*/ 903 h 1318"/>
                <a:gd name="T74" fmla="*/ 206 w 1455"/>
                <a:gd name="T75" fmla="*/ 882 h 1318"/>
                <a:gd name="T76" fmla="*/ 148 w 1455"/>
                <a:gd name="T77" fmla="*/ 905 h 1318"/>
                <a:gd name="T78" fmla="*/ 87 w 1455"/>
                <a:gd name="T79" fmla="*/ 934 h 1318"/>
                <a:gd name="T80" fmla="*/ 177 w 1455"/>
                <a:gd name="T81" fmla="*/ 752 h 1318"/>
                <a:gd name="T82" fmla="*/ 332 w 1455"/>
                <a:gd name="T83" fmla="*/ 661 h 1318"/>
                <a:gd name="T84" fmla="*/ 471 w 1455"/>
                <a:gd name="T85" fmla="*/ 564 h 1318"/>
                <a:gd name="T86" fmla="*/ 27 w 1455"/>
                <a:gd name="T87" fmla="*/ 717 h 1318"/>
                <a:gd name="T88" fmla="*/ 0 w 1455"/>
                <a:gd name="T89" fmla="*/ 643 h 1318"/>
                <a:gd name="T90" fmla="*/ 64 w 1455"/>
                <a:gd name="T91" fmla="*/ 599 h 1318"/>
                <a:gd name="T92" fmla="*/ 537 w 1455"/>
                <a:gd name="T93" fmla="*/ 354 h 1318"/>
                <a:gd name="T94" fmla="*/ 1012 w 1455"/>
                <a:gd name="T95" fmla="*/ 124 h 1318"/>
                <a:gd name="T96" fmla="*/ 1348 w 1455"/>
                <a:gd name="T97" fmla="*/ 71 h 1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55" h="1318">
                  <a:moveTo>
                    <a:pt x="1348" y="71"/>
                  </a:moveTo>
                  <a:lnTo>
                    <a:pt x="1348" y="108"/>
                  </a:lnTo>
                  <a:lnTo>
                    <a:pt x="1255" y="166"/>
                  </a:lnTo>
                  <a:lnTo>
                    <a:pt x="1158" y="221"/>
                  </a:lnTo>
                  <a:lnTo>
                    <a:pt x="1059" y="271"/>
                  </a:lnTo>
                  <a:lnTo>
                    <a:pt x="960" y="319"/>
                  </a:lnTo>
                  <a:lnTo>
                    <a:pt x="859" y="366"/>
                  </a:lnTo>
                  <a:lnTo>
                    <a:pt x="760" y="414"/>
                  </a:lnTo>
                  <a:lnTo>
                    <a:pt x="661" y="461"/>
                  </a:lnTo>
                  <a:lnTo>
                    <a:pt x="568" y="515"/>
                  </a:lnTo>
                  <a:lnTo>
                    <a:pt x="615" y="527"/>
                  </a:lnTo>
                  <a:lnTo>
                    <a:pt x="704" y="482"/>
                  </a:lnTo>
                  <a:lnTo>
                    <a:pt x="795" y="438"/>
                  </a:lnTo>
                  <a:lnTo>
                    <a:pt x="888" y="391"/>
                  </a:lnTo>
                  <a:lnTo>
                    <a:pt x="983" y="345"/>
                  </a:lnTo>
                  <a:lnTo>
                    <a:pt x="1076" y="296"/>
                  </a:lnTo>
                  <a:lnTo>
                    <a:pt x="1173" y="254"/>
                  </a:lnTo>
                  <a:lnTo>
                    <a:pt x="1272" y="213"/>
                  </a:lnTo>
                  <a:lnTo>
                    <a:pt x="1371" y="180"/>
                  </a:lnTo>
                  <a:lnTo>
                    <a:pt x="1371" y="203"/>
                  </a:lnTo>
                  <a:lnTo>
                    <a:pt x="1373" y="226"/>
                  </a:lnTo>
                  <a:lnTo>
                    <a:pt x="1373" y="246"/>
                  </a:lnTo>
                  <a:lnTo>
                    <a:pt x="1373" y="267"/>
                  </a:lnTo>
                  <a:lnTo>
                    <a:pt x="1367" y="285"/>
                  </a:lnTo>
                  <a:lnTo>
                    <a:pt x="1360" y="304"/>
                  </a:lnTo>
                  <a:lnTo>
                    <a:pt x="1344" y="323"/>
                  </a:lnTo>
                  <a:lnTo>
                    <a:pt x="1323" y="347"/>
                  </a:lnTo>
                  <a:lnTo>
                    <a:pt x="1342" y="347"/>
                  </a:lnTo>
                  <a:lnTo>
                    <a:pt x="1364" y="345"/>
                  </a:lnTo>
                  <a:lnTo>
                    <a:pt x="1383" y="341"/>
                  </a:lnTo>
                  <a:lnTo>
                    <a:pt x="1402" y="339"/>
                  </a:lnTo>
                  <a:lnTo>
                    <a:pt x="1416" y="337"/>
                  </a:lnTo>
                  <a:lnTo>
                    <a:pt x="1431" y="343"/>
                  </a:lnTo>
                  <a:lnTo>
                    <a:pt x="1443" y="356"/>
                  </a:lnTo>
                  <a:lnTo>
                    <a:pt x="1455" y="383"/>
                  </a:lnTo>
                  <a:lnTo>
                    <a:pt x="1426" y="436"/>
                  </a:lnTo>
                  <a:lnTo>
                    <a:pt x="1387" y="478"/>
                  </a:lnTo>
                  <a:lnTo>
                    <a:pt x="1340" y="515"/>
                  </a:lnTo>
                  <a:lnTo>
                    <a:pt x="1288" y="548"/>
                  </a:lnTo>
                  <a:lnTo>
                    <a:pt x="1232" y="577"/>
                  </a:lnTo>
                  <a:lnTo>
                    <a:pt x="1175" y="606"/>
                  </a:lnTo>
                  <a:lnTo>
                    <a:pt x="1121" y="635"/>
                  </a:lnTo>
                  <a:lnTo>
                    <a:pt x="1071" y="670"/>
                  </a:lnTo>
                  <a:lnTo>
                    <a:pt x="1100" y="676"/>
                  </a:lnTo>
                  <a:lnTo>
                    <a:pt x="1129" y="676"/>
                  </a:lnTo>
                  <a:lnTo>
                    <a:pt x="1154" y="666"/>
                  </a:lnTo>
                  <a:lnTo>
                    <a:pt x="1181" y="655"/>
                  </a:lnTo>
                  <a:lnTo>
                    <a:pt x="1208" y="639"/>
                  </a:lnTo>
                  <a:lnTo>
                    <a:pt x="1239" y="626"/>
                  </a:lnTo>
                  <a:lnTo>
                    <a:pt x="1272" y="616"/>
                  </a:lnTo>
                  <a:lnTo>
                    <a:pt x="1311" y="612"/>
                  </a:lnTo>
                  <a:lnTo>
                    <a:pt x="1300" y="643"/>
                  </a:lnTo>
                  <a:lnTo>
                    <a:pt x="1290" y="674"/>
                  </a:lnTo>
                  <a:lnTo>
                    <a:pt x="1276" y="699"/>
                  </a:lnTo>
                  <a:lnTo>
                    <a:pt x="1261" y="725"/>
                  </a:lnTo>
                  <a:lnTo>
                    <a:pt x="1241" y="744"/>
                  </a:lnTo>
                  <a:lnTo>
                    <a:pt x="1220" y="765"/>
                  </a:lnTo>
                  <a:lnTo>
                    <a:pt x="1195" y="783"/>
                  </a:lnTo>
                  <a:lnTo>
                    <a:pt x="1168" y="802"/>
                  </a:lnTo>
                  <a:lnTo>
                    <a:pt x="1228" y="827"/>
                  </a:lnTo>
                  <a:lnTo>
                    <a:pt x="1156" y="971"/>
                  </a:lnTo>
                  <a:lnTo>
                    <a:pt x="471" y="1318"/>
                  </a:lnTo>
                  <a:lnTo>
                    <a:pt x="462" y="1293"/>
                  </a:lnTo>
                  <a:lnTo>
                    <a:pt x="450" y="1279"/>
                  </a:lnTo>
                  <a:lnTo>
                    <a:pt x="431" y="1273"/>
                  </a:lnTo>
                  <a:lnTo>
                    <a:pt x="413" y="1273"/>
                  </a:lnTo>
                  <a:lnTo>
                    <a:pt x="392" y="1273"/>
                  </a:lnTo>
                  <a:lnTo>
                    <a:pt x="372" y="1273"/>
                  </a:lnTo>
                  <a:lnTo>
                    <a:pt x="353" y="1269"/>
                  </a:lnTo>
                  <a:lnTo>
                    <a:pt x="340" y="1258"/>
                  </a:lnTo>
                  <a:lnTo>
                    <a:pt x="394" y="1225"/>
                  </a:lnTo>
                  <a:lnTo>
                    <a:pt x="452" y="1192"/>
                  </a:lnTo>
                  <a:lnTo>
                    <a:pt x="510" y="1159"/>
                  </a:lnTo>
                  <a:lnTo>
                    <a:pt x="570" y="1126"/>
                  </a:lnTo>
                  <a:lnTo>
                    <a:pt x="627" y="1091"/>
                  </a:lnTo>
                  <a:lnTo>
                    <a:pt x="683" y="1058"/>
                  </a:lnTo>
                  <a:lnTo>
                    <a:pt x="735" y="1025"/>
                  </a:lnTo>
                  <a:lnTo>
                    <a:pt x="784" y="994"/>
                  </a:lnTo>
                  <a:lnTo>
                    <a:pt x="720" y="1010"/>
                  </a:lnTo>
                  <a:lnTo>
                    <a:pt x="658" y="1033"/>
                  </a:lnTo>
                  <a:lnTo>
                    <a:pt x="596" y="1058"/>
                  </a:lnTo>
                  <a:lnTo>
                    <a:pt x="537" y="1089"/>
                  </a:lnTo>
                  <a:lnTo>
                    <a:pt x="479" y="1118"/>
                  </a:lnTo>
                  <a:lnTo>
                    <a:pt x="421" y="1151"/>
                  </a:lnTo>
                  <a:lnTo>
                    <a:pt x="363" y="1180"/>
                  </a:lnTo>
                  <a:lnTo>
                    <a:pt x="305" y="1211"/>
                  </a:lnTo>
                  <a:lnTo>
                    <a:pt x="244" y="1114"/>
                  </a:lnTo>
                  <a:lnTo>
                    <a:pt x="332" y="1050"/>
                  </a:lnTo>
                  <a:lnTo>
                    <a:pt x="425" y="998"/>
                  </a:lnTo>
                  <a:lnTo>
                    <a:pt x="516" y="953"/>
                  </a:lnTo>
                  <a:lnTo>
                    <a:pt x="611" y="913"/>
                  </a:lnTo>
                  <a:lnTo>
                    <a:pt x="704" y="870"/>
                  </a:lnTo>
                  <a:lnTo>
                    <a:pt x="801" y="829"/>
                  </a:lnTo>
                  <a:lnTo>
                    <a:pt x="900" y="783"/>
                  </a:lnTo>
                  <a:lnTo>
                    <a:pt x="999" y="730"/>
                  </a:lnTo>
                  <a:lnTo>
                    <a:pt x="892" y="752"/>
                  </a:lnTo>
                  <a:lnTo>
                    <a:pt x="789" y="783"/>
                  </a:lnTo>
                  <a:lnTo>
                    <a:pt x="691" y="820"/>
                  </a:lnTo>
                  <a:lnTo>
                    <a:pt x="594" y="864"/>
                  </a:lnTo>
                  <a:lnTo>
                    <a:pt x="497" y="909"/>
                  </a:lnTo>
                  <a:lnTo>
                    <a:pt x="402" y="959"/>
                  </a:lnTo>
                  <a:lnTo>
                    <a:pt x="305" y="1006"/>
                  </a:lnTo>
                  <a:lnTo>
                    <a:pt x="208" y="1054"/>
                  </a:lnTo>
                  <a:lnTo>
                    <a:pt x="124" y="982"/>
                  </a:lnTo>
                  <a:lnTo>
                    <a:pt x="136" y="973"/>
                  </a:lnTo>
                  <a:lnTo>
                    <a:pt x="153" y="963"/>
                  </a:lnTo>
                  <a:lnTo>
                    <a:pt x="171" y="953"/>
                  </a:lnTo>
                  <a:lnTo>
                    <a:pt x="188" y="944"/>
                  </a:lnTo>
                  <a:lnTo>
                    <a:pt x="206" y="930"/>
                  </a:lnTo>
                  <a:lnTo>
                    <a:pt x="223" y="919"/>
                  </a:lnTo>
                  <a:lnTo>
                    <a:pt x="239" y="903"/>
                  </a:lnTo>
                  <a:lnTo>
                    <a:pt x="256" y="887"/>
                  </a:lnTo>
                  <a:lnTo>
                    <a:pt x="229" y="880"/>
                  </a:lnTo>
                  <a:lnTo>
                    <a:pt x="206" y="882"/>
                  </a:lnTo>
                  <a:lnTo>
                    <a:pt x="184" y="886"/>
                  </a:lnTo>
                  <a:lnTo>
                    <a:pt x="167" y="895"/>
                  </a:lnTo>
                  <a:lnTo>
                    <a:pt x="148" y="905"/>
                  </a:lnTo>
                  <a:lnTo>
                    <a:pt x="128" y="917"/>
                  </a:lnTo>
                  <a:lnTo>
                    <a:pt x="107" y="926"/>
                  </a:lnTo>
                  <a:lnTo>
                    <a:pt x="87" y="934"/>
                  </a:lnTo>
                  <a:lnTo>
                    <a:pt x="76" y="816"/>
                  </a:lnTo>
                  <a:lnTo>
                    <a:pt x="124" y="783"/>
                  </a:lnTo>
                  <a:lnTo>
                    <a:pt x="177" y="752"/>
                  </a:lnTo>
                  <a:lnTo>
                    <a:pt x="229" y="721"/>
                  </a:lnTo>
                  <a:lnTo>
                    <a:pt x="281" y="692"/>
                  </a:lnTo>
                  <a:lnTo>
                    <a:pt x="332" y="661"/>
                  </a:lnTo>
                  <a:lnTo>
                    <a:pt x="382" y="630"/>
                  </a:lnTo>
                  <a:lnTo>
                    <a:pt x="427" y="597"/>
                  </a:lnTo>
                  <a:lnTo>
                    <a:pt x="471" y="564"/>
                  </a:lnTo>
                  <a:lnTo>
                    <a:pt x="64" y="756"/>
                  </a:lnTo>
                  <a:lnTo>
                    <a:pt x="43" y="738"/>
                  </a:lnTo>
                  <a:lnTo>
                    <a:pt x="27" y="717"/>
                  </a:lnTo>
                  <a:lnTo>
                    <a:pt x="12" y="692"/>
                  </a:lnTo>
                  <a:lnTo>
                    <a:pt x="4" y="668"/>
                  </a:lnTo>
                  <a:lnTo>
                    <a:pt x="0" y="643"/>
                  </a:lnTo>
                  <a:lnTo>
                    <a:pt x="10" y="622"/>
                  </a:lnTo>
                  <a:lnTo>
                    <a:pt x="29" y="606"/>
                  </a:lnTo>
                  <a:lnTo>
                    <a:pt x="64" y="599"/>
                  </a:lnTo>
                  <a:lnTo>
                    <a:pt x="221" y="517"/>
                  </a:lnTo>
                  <a:lnTo>
                    <a:pt x="378" y="438"/>
                  </a:lnTo>
                  <a:lnTo>
                    <a:pt x="537" y="354"/>
                  </a:lnTo>
                  <a:lnTo>
                    <a:pt x="696" y="275"/>
                  </a:lnTo>
                  <a:lnTo>
                    <a:pt x="853" y="195"/>
                  </a:lnTo>
                  <a:lnTo>
                    <a:pt x="1012" y="124"/>
                  </a:lnTo>
                  <a:lnTo>
                    <a:pt x="1168" y="56"/>
                  </a:lnTo>
                  <a:lnTo>
                    <a:pt x="1323" y="0"/>
                  </a:lnTo>
                  <a:lnTo>
                    <a:pt x="1348" y="71"/>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4" name="Freeform 26">
              <a:extLst>
                <a:ext uri="{FF2B5EF4-FFF2-40B4-BE49-F238E27FC236}">
                  <a16:creationId xmlns:a16="http://schemas.microsoft.com/office/drawing/2014/main" id="{1CA28562-51FF-44E1-933B-8D4A88D393D5}"/>
                </a:ext>
              </a:extLst>
            </p:cNvPr>
            <p:cNvSpPr>
              <a:spLocks/>
            </p:cNvSpPr>
            <p:nvPr/>
          </p:nvSpPr>
          <p:spPr bwMode="auto">
            <a:xfrm>
              <a:off x="2355" y="1581"/>
              <a:ext cx="25" cy="150"/>
            </a:xfrm>
            <a:custGeom>
              <a:avLst/>
              <a:gdLst>
                <a:gd name="T0" fmla="*/ 35 w 50"/>
                <a:gd name="T1" fmla="*/ 298 h 298"/>
                <a:gd name="T2" fmla="*/ 0 w 50"/>
                <a:gd name="T3" fmla="*/ 298 h 298"/>
                <a:gd name="T4" fmla="*/ 48 w 50"/>
                <a:gd name="T5" fmla="*/ 0 h 298"/>
                <a:gd name="T6" fmla="*/ 48 w 50"/>
                <a:gd name="T7" fmla="*/ 31 h 298"/>
                <a:gd name="T8" fmla="*/ 50 w 50"/>
                <a:gd name="T9" fmla="*/ 65 h 298"/>
                <a:gd name="T10" fmla="*/ 46 w 50"/>
                <a:gd name="T11" fmla="*/ 102 h 298"/>
                <a:gd name="T12" fmla="*/ 44 w 50"/>
                <a:gd name="T13" fmla="*/ 143 h 298"/>
                <a:gd name="T14" fmla="*/ 41 w 50"/>
                <a:gd name="T15" fmla="*/ 182 h 298"/>
                <a:gd name="T16" fmla="*/ 37 w 50"/>
                <a:gd name="T17" fmla="*/ 221 h 298"/>
                <a:gd name="T18" fmla="*/ 35 w 50"/>
                <a:gd name="T19" fmla="*/ 259 h 298"/>
                <a:gd name="T20" fmla="*/ 35 w 50"/>
                <a:gd name="T21" fmla="*/ 298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 h="298">
                  <a:moveTo>
                    <a:pt x="35" y="298"/>
                  </a:moveTo>
                  <a:lnTo>
                    <a:pt x="0" y="298"/>
                  </a:lnTo>
                  <a:lnTo>
                    <a:pt x="48" y="0"/>
                  </a:lnTo>
                  <a:lnTo>
                    <a:pt x="48" y="31"/>
                  </a:lnTo>
                  <a:lnTo>
                    <a:pt x="50" y="65"/>
                  </a:lnTo>
                  <a:lnTo>
                    <a:pt x="46" y="102"/>
                  </a:lnTo>
                  <a:lnTo>
                    <a:pt x="44" y="143"/>
                  </a:lnTo>
                  <a:lnTo>
                    <a:pt x="41" y="182"/>
                  </a:lnTo>
                  <a:lnTo>
                    <a:pt x="37" y="221"/>
                  </a:lnTo>
                  <a:lnTo>
                    <a:pt x="35" y="259"/>
                  </a:lnTo>
                  <a:lnTo>
                    <a:pt x="35" y="298"/>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5" name="Freeform 27">
              <a:extLst>
                <a:ext uri="{FF2B5EF4-FFF2-40B4-BE49-F238E27FC236}">
                  <a16:creationId xmlns:a16="http://schemas.microsoft.com/office/drawing/2014/main" id="{11588015-1E0B-4E5C-90EB-EA85CE1F58EB}"/>
                </a:ext>
              </a:extLst>
            </p:cNvPr>
            <p:cNvSpPr>
              <a:spLocks/>
            </p:cNvSpPr>
            <p:nvPr/>
          </p:nvSpPr>
          <p:spPr bwMode="auto">
            <a:xfrm>
              <a:off x="922" y="1755"/>
              <a:ext cx="252" cy="246"/>
            </a:xfrm>
            <a:custGeom>
              <a:avLst/>
              <a:gdLst>
                <a:gd name="T0" fmla="*/ 491 w 505"/>
                <a:gd name="T1" fmla="*/ 300 h 492"/>
                <a:gd name="T2" fmla="*/ 479 w 505"/>
                <a:gd name="T3" fmla="*/ 321 h 492"/>
                <a:gd name="T4" fmla="*/ 474 w 505"/>
                <a:gd name="T5" fmla="*/ 345 h 492"/>
                <a:gd name="T6" fmla="*/ 472 w 505"/>
                <a:gd name="T7" fmla="*/ 370 h 492"/>
                <a:gd name="T8" fmla="*/ 474 w 505"/>
                <a:gd name="T9" fmla="*/ 395 h 492"/>
                <a:gd name="T10" fmla="*/ 477 w 505"/>
                <a:gd name="T11" fmla="*/ 418 h 492"/>
                <a:gd name="T12" fmla="*/ 485 w 505"/>
                <a:gd name="T13" fmla="*/ 444 h 492"/>
                <a:gd name="T14" fmla="*/ 493 w 505"/>
                <a:gd name="T15" fmla="*/ 467 h 492"/>
                <a:gd name="T16" fmla="*/ 505 w 505"/>
                <a:gd name="T17" fmla="*/ 492 h 492"/>
                <a:gd name="T18" fmla="*/ 441 w 505"/>
                <a:gd name="T19" fmla="*/ 451 h 492"/>
                <a:gd name="T20" fmla="*/ 379 w 505"/>
                <a:gd name="T21" fmla="*/ 411 h 492"/>
                <a:gd name="T22" fmla="*/ 313 w 505"/>
                <a:gd name="T23" fmla="*/ 364 h 492"/>
                <a:gd name="T24" fmla="*/ 247 w 505"/>
                <a:gd name="T25" fmla="*/ 319 h 492"/>
                <a:gd name="T26" fmla="*/ 179 w 505"/>
                <a:gd name="T27" fmla="*/ 271 h 492"/>
                <a:gd name="T28" fmla="*/ 117 w 505"/>
                <a:gd name="T29" fmla="*/ 224 h 492"/>
                <a:gd name="T30" fmla="*/ 55 w 505"/>
                <a:gd name="T31" fmla="*/ 176 h 492"/>
                <a:gd name="T32" fmla="*/ 0 w 505"/>
                <a:gd name="T33" fmla="*/ 131 h 492"/>
                <a:gd name="T34" fmla="*/ 72 w 505"/>
                <a:gd name="T35" fmla="*/ 0 h 492"/>
                <a:gd name="T36" fmla="*/ 126 w 505"/>
                <a:gd name="T37" fmla="*/ 36 h 492"/>
                <a:gd name="T38" fmla="*/ 181 w 505"/>
                <a:gd name="T39" fmla="*/ 79 h 492"/>
                <a:gd name="T40" fmla="*/ 233 w 505"/>
                <a:gd name="T41" fmla="*/ 122 h 492"/>
                <a:gd name="T42" fmla="*/ 285 w 505"/>
                <a:gd name="T43" fmla="*/ 166 h 492"/>
                <a:gd name="T44" fmla="*/ 334 w 505"/>
                <a:gd name="T45" fmla="*/ 207 h 492"/>
                <a:gd name="T46" fmla="*/ 386 w 505"/>
                <a:gd name="T47" fmla="*/ 244 h 492"/>
                <a:gd name="T48" fmla="*/ 437 w 505"/>
                <a:gd name="T49" fmla="*/ 275 h 492"/>
                <a:gd name="T50" fmla="*/ 491 w 505"/>
                <a:gd name="T51" fmla="*/ 30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5" h="492">
                  <a:moveTo>
                    <a:pt x="491" y="300"/>
                  </a:moveTo>
                  <a:lnTo>
                    <a:pt x="479" y="321"/>
                  </a:lnTo>
                  <a:lnTo>
                    <a:pt x="474" y="345"/>
                  </a:lnTo>
                  <a:lnTo>
                    <a:pt x="472" y="370"/>
                  </a:lnTo>
                  <a:lnTo>
                    <a:pt x="474" y="395"/>
                  </a:lnTo>
                  <a:lnTo>
                    <a:pt x="477" y="418"/>
                  </a:lnTo>
                  <a:lnTo>
                    <a:pt x="485" y="444"/>
                  </a:lnTo>
                  <a:lnTo>
                    <a:pt x="493" y="467"/>
                  </a:lnTo>
                  <a:lnTo>
                    <a:pt x="505" y="492"/>
                  </a:lnTo>
                  <a:lnTo>
                    <a:pt x="441" y="451"/>
                  </a:lnTo>
                  <a:lnTo>
                    <a:pt x="379" y="411"/>
                  </a:lnTo>
                  <a:lnTo>
                    <a:pt x="313" y="364"/>
                  </a:lnTo>
                  <a:lnTo>
                    <a:pt x="247" y="319"/>
                  </a:lnTo>
                  <a:lnTo>
                    <a:pt x="179" y="271"/>
                  </a:lnTo>
                  <a:lnTo>
                    <a:pt x="117" y="224"/>
                  </a:lnTo>
                  <a:lnTo>
                    <a:pt x="55" y="176"/>
                  </a:lnTo>
                  <a:lnTo>
                    <a:pt x="0" y="131"/>
                  </a:lnTo>
                  <a:lnTo>
                    <a:pt x="72" y="0"/>
                  </a:lnTo>
                  <a:lnTo>
                    <a:pt x="126" y="36"/>
                  </a:lnTo>
                  <a:lnTo>
                    <a:pt x="181" y="79"/>
                  </a:lnTo>
                  <a:lnTo>
                    <a:pt x="233" y="122"/>
                  </a:lnTo>
                  <a:lnTo>
                    <a:pt x="285" y="166"/>
                  </a:lnTo>
                  <a:lnTo>
                    <a:pt x="334" y="207"/>
                  </a:lnTo>
                  <a:lnTo>
                    <a:pt x="386" y="244"/>
                  </a:lnTo>
                  <a:lnTo>
                    <a:pt x="437" y="275"/>
                  </a:lnTo>
                  <a:lnTo>
                    <a:pt x="491" y="30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6" name="Freeform 28">
              <a:extLst>
                <a:ext uri="{FF2B5EF4-FFF2-40B4-BE49-F238E27FC236}">
                  <a16:creationId xmlns:a16="http://schemas.microsoft.com/office/drawing/2014/main" id="{F9AD324E-806E-4A99-89A6-6DC20DAF7C6D}"/>
                </a:ext>
              </a:extLst>
            </p:cNvPr>
            <p:cNvSpPr>
              <a:spLocks/>
            </p:cNvSpPr>
            <p:nvPr/>
          </p:nvSpPr>
          <p:spPr bwMode="auto">
            <a:xfrm>
              <a:off x="448" y="1862"/>
              <a:ext cx="234" cy="360"/>
            </a:xfrm>
            <a:custGeom>
              <a:avLst/>
              <a:gdLst>
                <a:gd name="T0" fmla="*/ 469 w 469"/>
                <a:gd name="T1" fmla="*/ 612 h 719"/>
                <a:gd name="T2" fmla="*/ 469 w 469"/>
                <a:gd name="T3" fmla="*/ 628 h 719"/>
                <a:gd name="T4" fmla="*/ 469 w 469"/>
                <a:gd name="T5" fmla="*/ 643 h 719"/>
                <a:gd name="T6" fmla="*/ 464 w 469"/>
                <a:gd name="T7" fmla="*/ 655 h 719"/>
                <a:gd name="T8" fmla="*/ 460 w 469"/>
                <a:gd name="T9" fmla="*/ 669 h 719"/>
                <a:gd name="T10" fmla="*/ 450 w 469"/>
                <a:gd name="T11" fmla="*/ 680 h 719"/>
                <a:gd name="T12" fmla="*/ 444 w 469"/>
                <a:gd name="T13" fmla="*/ 694 h 719"/>
                <a:gd name="T14" fmla="*/ 436 w 469"/>
                <a:gd name="T15" fmla="*/ 705 h 719"/>
                <a:gd name="T16" fmla="*/ 433 w 469"/>
                <a:gd name="T17" fmla="*/ 719 h 719"/>
                <a:gd name="T18" fmla="*/ 413 w 469"/>
                <a:gd name="T19" fmla="*/ 717 h 719"/>
                <a:gd name="T20" fmla="*/ 401 w 469"/>
                <a:gd name="T21" fmla="*/ 711 h 719"/>
                <a:gd name="T22" fmla="*/ 394 w 469"/>
                <a:gd name="T23" fmla="*/ 698 h 719"/>
                <a:gd name="T24" fmla="*/ 394 w 469"/>
                <a:gd name="T25" fmla="*/ 682 h 719"/>
                <a:gd name="T26" fmla="*/ 390 w 469"/>
                <a:gd name="T27" fmla="*/ 663 h 719"/>
                <a:gd name="T28" fmla="*/ 388 w 469"/>
                <a:gd name="T29" fmla="*/ 643 h 719"/>
                <a:gd name="T30" fmla="*/ 380 w 469"/>
                <a:gd name="T31" fmla="*/ 626 h 719"/>
                <a:gd name="T32" fmla="*/ 372 w 469"/>
                <a:gd name="T33" fmla="*/ 612 h 719"/>
                <a:gd name="T34" fmla="*/ 180 w 469"/>
                <a:gd name="T35" fmla="*/ 240 h 719"/>
                <a:gd name="T36" fmla="*/ 192 w 469"/>
                <a:gd name="T37" fmla="*/ 296 h 719"/>
                <a:gd name="T38" fmla="*/ 209 w 469"/>
                <a:gd name="T39" fmla="*/ 353 h 719"/>
                <a:gd name="T40" fmla="*/ 231 w 469"/>
                <a:gd name="T41" fmla="*/ 409 h 719"/>
                <a:gd name="T42" fmla="*/ 256 w 469"/>
                <a:gd name="T43" fmla="*/ 467 h 719"/>
                <a:gd name="T44" fmla="*/ 279 w 469"/>
                <a:gd name="T45" fmla="*/ 523 h 719"/>
                <a:gd name="T46" fmla="*/ 305 w 469"/>
                <a:gd name="T47" fmla="*/ 579 h 719"/>
                <a:gd name="T48" fmla="*/ 326 w 469"/>
                <a:gd name="T49" fmla="*/ 638 h 719"/>
                <a:gd name="T50" fmla="*/ 349 w 469"/>
                <a:gd name="T51" fmla="*/ 696 h 719"/>
                <a:gd name="T52" fmla="*/ 0 w 469"/>
                <a:gd name="T53" fmla="*/ 335 h 719"/>
                <a:gd name="T54" fmla="*/ 145 w 469"/>
                <a:gd name="T55" fmla="*/ 168 h 719"/>
                <a:gd name="T56" fmla="*/ 140 w 469"/>
                <a:gd name="T57" fmla="*/ 186 h 719"/>
                <a:gd name="T58" fmla="*/ 147 w 469"/>
                <a:gd name="T59" fmla="*/ 203 h 719"/>
                <a:gd name="T60" fmla="*/ 157 w 469"/>
                <a:gd name="T61" fmla="*/ 221 h 719"/>
                <a:gd name="T62" fmla="*/ 169 w 469"/>
                <a:gd name="T63" fmla="*/ 240 h 719"/>
                <a:gd name="T64" fmla="*/ 165 w 469"/>
                <a:gd name="T65" fmla="*/ 209 h 719"/>
                <a:gd name="T66" fmla="*/ 163 w 469"/>
                <a:gd name="T67" fmla="*/ 180 h 719"/>
                <a:gd name="T68" fmla="*/ 159 w 469"/>
                <a:gd name="T69" fmla="*/ 149 h 719"/>
                <a:gd name="T70" fmla="*/ 159 w 469"/>
                <a:gd name="T71" fmla="*/ 120 h 719"/>
                <a:gd name="T72" fmla="*/ 159 w 469"/>
                <a:gd name="T73" fmla="*/ 87 h 719"/>
                <a:gd name="T74" fmla="*/ 167 w 469"/>
                <a:gd name="T75" fmla="*/ 56 h 719"/>
                <a:gd name="T76" fmla="*/ 180 w 469"/>
                <a:gd name="T77" fmla="*/ 27 h 719"/>
                <a:gd name="T78" fmla="*/ 206 w 469"/>
                <a:gd name="T79" fmla="*/ 0 h 719"/>
                <a:gd name="T80" fmla="*/ 469 w 469"/>
                <a:gd name="T81" fmla="*/ 612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9" h="719">
                  <a:moveTo>
                    <a:pt x="469" y="612"/>
                  </a:moveTo>
                  <a:lnTo>
                    <a:pt x="469" y="628"/>
                  </a:lnTo>
                  <a:lnTo>
                    <a:pt x="469" y="643"/>
                  </a:lnTo>
                  <a:lnTo>
                    <a:pt x="464" y="655"/>
                  </a:lnTo>
                  <a:lnTo>
                    <a:pt x="460" y="669"/>
                  </a:lnTo>
                  <a:lnTo>
                    <a:pt x="450" y="680"/>
                  </a:lnTo>
                  <a:lnTo>
                    <a:pt x="444" y="694"/>
                  </a:lnTo>
                  <a:lnTo>
                    <a:pt x="436" y="705"/>
                  </a:lnTo>
                  <a:lnTo>
                    <a:pt x="433" y="719"/>
                  </a:lnTo>
                  <a:lnTo>
                    <a:pt x="413" y="717"/>
                  </a:lnTo>
                  <a:lnTo>
                    <a:pt x="401" y="711"/>
                  </a:lnTo>
                  <a:lnTo>
                    <a:pt x="394" y="698"/>
                  </a:lnTo>
                  <a:lnTo>
                    <a:pt x="394" y="682"/>
                  </a:lnTo>
                  <a:lnTo>
                    <a:pt x="390" y="663"/>
                  </a:lnTo>
                  <a:lnTo>
                    <a:pt x="388" y="643"/>
                  </a:lnTo>
                  <a:lnTo>
                    <a:pt x="380" y="626"/>
                  </a:lnTo>
                  <a:lnTo>
                    <a:pt x="372" y="612"/>
                  </a:lnTo>
                  <a:lnTo>
                    <a:pt x="180" y="240"/>
                  </a:lnTo>
                  <a:lnTo>
                    <a:pt x="192" y="296"/>
                  </a:lnTo>
                  <a:lnTo>
                    <a:pt x="209" y="353"/>
                  </a:lnTo>
                  <a:lnTo>
                    <a:pt x="231" y="409"/>
                  </a:lnTo>
                  <a:lnTo>
                    <a:pt x="256" y="467"/>
                  </a:lnTo>
                  <a:lnTo>
                    <a:pt x="279" y="523"/>
                  </a:lnTo>
                  <a:lnTo>
                    <a:pt x="305" y="579"/>
                  </a:lnTo>
                  <a:lnTo>
                    <a:pt x="326" y="638"/>
                  </a:lnTo>
                  <a:lnTo>
                    <a:pt x="349" y="696"/>
                  </a:lnTo>
                  <a:lnTo>
                    <a:pt x="0" y="335"/>
                  </a:lnTo>
                  <a:lnTo>
                    <a:pt x="145" y="168"/>
                  </a:lnTo>
                  <a:lnTo>
                    <a:pt x="140" y="186"/>
                  </a:lnTo>
                  <a:lnTo>
                    <a:pt x="147" y="203"/>
                  </a:lnTo>
                  <a:lnTo>
                    <a:pt x="157" y="221"/>
                  </a:lnTo>
                  <a:lnTo>
                    <a:pt x="169" y="240"/>
                  </a:lnTo>
                  <a:lnTo>
                    <a:pt x="165" y="209"/>
                  </a:lnTo>
                  <a:lnTo>
                    <a:pt x="163" y="180"/>
                  </a:lnTo>
                  <a:lnTo>
                    <a:pt x="159" y="149"/>
                  </a:lnTo>
                  <a:lnTo>
                    <a:pt x="159" y="120"/>
                  </a:lnTo>
                  <a:lnTo>
                    <a:pt x="159" y="87"/>
                  </a:lnTo>
                  <a:lnTo>
                    <a:pt x="167" y="56"/>
                  </a:lnTo>
                  <a:lnTo>
                    <a:pt x="180" y="27"/>
                  </a:lnTo>
                  <a:lnTo>
                    <a:pt x="206" y="0"/>
                  </a:lnTo>
                  <a:lnTo>
                    <a:pt x="469" y="61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7" name="Freeform 29">
              <a:extLst>
                <a:ext uri="{FF2B5EF4-FFF2-40B4-BE49-F238E27FC236}">
                  <a16:creationId xmlns:a16="http://schemas.microsoft.com/office/drawing/2014/main" id="{56BA9E9C-816A-4F5E-BDCD-C88CDDA3D824}"/>
                </a:ext>
              </a:extLst>
            </p:cNvPr>
            <p:cNvSpPr>
              <a:spLocks/>
            </p:cNvSpPr>
            <p:nvPr/>
          </p:nvSpPr>
          <p:spPr bwMode="auto">
            <a:xfrm>
              <a:off x="862" y="1832"/>
              <a:ext cx="335" cy="273"/>
            </a:xfrm>
            <a:custGeom>
              <a:avLst/>
              <a:gdLst>
                <a:gd name="T0" fmla="*/ 660 w 671"/>
                <a:gd name="T1" fmla="*/ 432 h 544"/>
                <a:gd name="T2" fmla="*/ 665 w 671"/>
                <a:gd name="T3" fmla="*/ 444 h 544"/>
                <a:gd name="T4" fmla="*/ 669 w 671"/>
                <a:gd name="T5" fmla="*/ 463 h 544"/>
                <a:gd name="T6" fmla="*/ 669 w 671"/>
                <a:gd name="T7" fmla="*/ 473 h 544"/>
                <a:gd name="T8" fmla="*/ 669 w 671"/>
                <a:gd name="T9" fmla="*/ 482 h 544"/>
                <a:gd name="T10" fmla="*/ 669 w 671"/>
                <a:gd name="T11" fmla="*/ 492 h 544"/>
                <a:gd name="T12" fmla="*/ 671 w 671"/>
                <a:gd name="T13" fmla="*/ 504 h 544"/>
                <a:gd name="T14" fmla="*/ 656 w 671"/>
                <a:gd name="T15" fmla="*/ 513 h 544"/>
                <a:gd name="T16" fmla="*/ 640 w 671"/>
                <a:gd name="T17" fmla="*/ 523 h 544"/>
                <a:gd name="T18" fmla="*/ 623 w 671"/>
                <a:gd name="T19" fmla="*/ 533 h 544"/>
                <a:gd name="T20" fmla="*/ 607 w 671"/>
                <a:gd name="T21" fmla="*/ 543 h 544"/>
                <a:gd name="T22" fmla="*/ 590 w 671"/>
                <a:gd name="T23" fmla="*/ 544 h 544"/>
                <a:gd name="T24" fmla="*/ 574 w 671"/>
                <a:gd name="T25" fmla="*/ 541 h 544"/>
                <a:gd name="T26" fmla="*/ 563 w 671"/>
                <a:gd name="T27" fmla="*/ 527 h 544"/>
                <a:gd name="T28" fmla="*/ 553 w 671"/>
                <a:gd name="T29" fmla="*/ 504 h 544"/>
                <a:gd name="T30" fmla="*/ 516 w 671"/>
                <a:gd name="T31" fmla="*/ 480 h 544"/>
                <a:gd name="T32" fmla="*/ 504 w 671"/>
                <a:gd name="T33" fmla="*/ 492 h 544"/>
                <a:gd name="T34" fmla="*/ 489 w 671"/>
                <a:gd name="T35" fmla="*/ 484 h 544"/>
                <a:gd name="T36" fmla="*/ 477 w 671"/>
                <a:gd name="T37" fmla="*/ 479 h 544"/>
                <a:gd name="T38" fmla="*/ 466 w 671"/>
                <a:gd name="T39" fmla="*/ 469 h 544"/>
                <a:gd name="T40" fmla="*/ 456 w 671"/>
                <a:gd name="T41" fmla="*/ 461 h 544"/>
                <a:gd name="T42" fmla="*/ 442 w 671"/>
                <a:gd name="T43" fmla="*/ 451 h 544"/>
                <a:gd name="T44" fmla="*/ 431 w 671"/>
                <a:gd name="T45" fmla="*/ 444 h 544"/>
                <a:gd name="T46" fmla="*/ 419 w 671"/>
                <a:gd name="T47" fmla="*/ 436 h 544"/>
                <a:gd name="T48" fmla="*/ 407 w 671"/>
                <a:gd name="T49" fmla="*/ 432 h 544"/>
                <a:gd name="T50" fmla="*/ 407 w 671"/>
                <a:gd name="T51" fmla="*/ 444 h 544"/>
                <a:gd name="T52" fmla="*/ 365 w 671"/>
                <a:gd name="T53" fmla="*/ 401 h 544"/>
                <a:gd name="T54" fmla="*/ 318 w 671"/>
                <a:gd name="T55" fmla="*/ 364 h 544"/>
                <a:gd name="T56" fmla="*/ 266 w 671"/>
                <a:gd name="T57" fmla="*/ 327 h 544"/>
                <a:gd name="T58" fmla="*/ 212 w 671"/>
                <a:gd name="T59" fmla="*/ 296 h 544"/>
                <a:gd name="T60" fmla="*/ 155 w 671"/>
                <a:gd name="T61" fmla="*/ 259 h 544"/>
                <a:gd name="T62" fmla="*/ 99 w 671"/>
                <a:gd name="T63" fmla="*/ 223 h 544"/>
                <a:gd name="T64" fmla="*/ 47 w 671"/>
                <a:gd name="T65" fmla="*/ 180 h 544"/>
                <a:gd name="T66" fmla="*/ 0 w 671"/>
                <a:gd name="T67" fmla="*/ 132 h 544"/>
                <a:gd name="T68" fmla="*/ 60 w 671"/>
                <a:gd name="T69" fmla="*/ 0 h 544"/>
                <a:gd name="T70" fmla="*/ 660 w 671"/>
                <a:gd name="T71" fmla="*/ 432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71" h="544">
                  <a:moveTo>
                    <a:pt x="660" y="432"/>
                  </a:moveTo>
                  <a:lnTo>
                    <a:pt x="665" y="444"/>
                  </a:lnTo>
                  <a:lnTo>
                    <a:pt x="669" y="463"/>
                  </a:lnTo>
                  <a:lnTo>
                    <a:pt x="669" y="473"/>
                  </a:lnTo>
                  <a:lnTo>
                    <a:pt x="669" y="482"/>
                  </a:lnTo>
                  <a:lnTo>
                    <a:pt x="669" y="492"/>
                  </a:lnTo>
                  <a:lnTo>
                    <a:pt x="671" y="504"/>
                  </a:lnTo>
                  <a:lnTo>
                    <a:pt x="656" y="513"/>
                  </a:lnTo>
                  <a:lnTo>
                    <a:pt x="640" y="523"/>
                  </a:lnTo>
                  <a:lnTo>
                    <a:pt x="623" y="533"/>
                  </a:lnTo>
                  <a:lnTo>
                    <a:pt x="607" y="543"/>
                  </a:lnTo>
                  <a:lnTo>
                    <a:pt x="590" y="544"/>
                  </a:lnTo>
                  <a:lnTo>
                    <a:pt x="574" y="541"/>
                  </a:lnTo>
                  <a:lnTo>
                    <a:pt x="563" y="527"/>
                  </a:lnTo>
                  <a:lnTo>
                    <a:pt x="553" y="504"/>
                  </a:lnTo>
                  <a:lnTo>
                    <a:pt x="516" y="480"/>
                  </a:lnTo>
                  <a:lnTo>
                    <a:pt x="504" y="492"/>
                  </a:lnTo>
                  <a:lnTo>
                    <a:pt x="489" y="484"/>
                  </a:lnTo>
                  <a:lnTo>
                    <a:pt x="477" y="479"/>
                  </a:lnTo>
                  <a:lnTo>
                    <a:pt x="466" y="469"/>
                  </a:lnTo>
                  <a:lnTo>
                    <a:pt x="456" y="461"/>
                  </a:lnTo>
                  <a:lnTo>
                    <a:pt x="442" y="451"/>
                  </a:lnTo>
                  <a:lnTo>
                    <a:pt x="431" y="444"/>
                  </a:lnTo>
                  <a:lnTo>
                    <a:pt x="419" y="436"/>
                  </a:lnTo>
                  <a:lnTo>
                    <a:pt x="407" y="432"/>
                  </a:lnTo>
                  <a:lnTo>
                    <a:pt x="407" y="444"/>
                  </a:lnTo>
                  <a:lnTo>
                    <a:pt x="365" y="401"/>
                  </a:lnTo>
                  <a:lnTo>
                    <a:pt x="318" y="364"/>
                  </a:lnTo>
                  <a:lnTo>
                    <a:pt x="266" y="327"/>
                  </a:lnTo>
                  <a:lnTo>
                    <a:pt x="212" y="296"/>
                  </a:lnTo>
                  <a:lnTo>
                    <a:pt x="155" y="259"/>
                  </a:lnTo>
                  <a:lnTo>
                    <a:pt x="99" y="223"/>
                  </a:lnTo>
                  <a:lnTo>
                    <a:pt x="47" y="180"/>
                  </a:lnTo>
                  <a:lnTo>
                    <a:pt x="0" y="132"/>
                  </a:lnTo>
                  <a:lnTo>
                    <a:pt x="60" y="0"/>
                  </a:lnTo>
                  <a:lnTo>
                    <a:pt x="660" y="432"/>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8" name="Freeform 30">
              <a:extLst>
                <a:ext uri="{FF2B5EF4-FFF2-40B4-BE49-F238E27FC236}">
                  <a16:creationId xmlns:a16="http://schemas.microsoft.com/office/drawing/2014/main" id="{73A8309E-34B5-4ECB-97EA-6C809B2A7A47}"/>
                </a:ext>
              </a:extLst>
            </p:cNvPr>
            <p:cNvSpPr>
              <a:spLocks/>
            </p:cNvSpPr>
            <p:nvPr/>
          </p:nvSpPr>
          <p:spPr bwMode="auto">
            <a:xfrm>
              <a:off x="2432" y="1643"/>
              <a:ext cx="211" cy="142"/>
            </a:xfrm>
            <a:custGeom>
              <a:avLst/>
              <a:gdLst>
                <a:gd name="T0" fmla="*/ 421 w 421"/>
                <a:gd name="T1" fmla="*/ 139 h 283"/>
                <a:gd name="T2" fmla="*/ 180 w 421"/>
                <a:gd name="T3" fmla="*/ 283 h 283"/>
                <a:gd name="T4" fmla="*/ 0 w 421"/>
                <a:gd name="T5" fmla="*/ 223 h 283"/>
                <a:gd name="T6" fmla="*/ 0 w 421"/>
                <a:gd name="T7" fmla="*/ 7 h 283"/>
                <a:gd name="T8" fmla="*/ 58 w 421"/>
                <a:gd name="T9" fmla="*/ 3 h 283"/>
                <a:gd name="T10" fmla="*/ 118 w 421"/>
                <a:gd name="T11" fmla="*/ 2 h 283"/>
                <a:gd name="T12" fmla="*/ 176 w 421"/>
                <a:gd name="T13" fmla="*/ 0 h 283"/>
                <a:gd name="T14" fmla="*/ 237 w 421"/>
                <a:gd name="T15" fmla="*/ 5 h 283"/>
                <a:gd name="T16" fmla="*/ 289 w 421"/>
                <a:gd name="T17" fmla="*/ 17 h 283"/>
                <a:gd name="T18" fmla="*/ 339 w 421"/>
                <a:gd name="T19" fmla="*/ 40 h 283"/>
                <a:gd name="T20" fmla="*/ 384 w 421"/>
                <a:gd name="T21" fmla="*/ 79 h 283"/>
                <a:gd name="T22" fmla="*/ 421 w 421"/>
                <a:gd name="T23" fmla="*/ 139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1" h="283">
                  <a:moveTo>
                    <a:pt x="421" y="139"/>
                  </a:moveTo>
                  <a:lnTo>
                    <a:pt x="180" y="283"/>
                  </a:lnTo>
                  <a:lnTo>
                    <a:pt x="0" y="223"/>
                  </a:lnTo>
                  <a:lnTo>
                    <a:pt x="0" y="7"/>
                  </a:lnTo>
                  <a:lnTo>
                    <a:pt x="58" y="3"/>
                  </a:lnTo>
                  <a:lnTo>
                    <a:pt x="118" y="2"/>
                  </a:lnTo>
                  <a:lnTo>
                    <a:pt x="176" y="0"/>
                  </a:lnTo>
                  <a:lnTo>
                    <a:pt x="237" y="5"/>
                  </a:lnTo>
                  <a:lnTo>
                    <a:pt x="289" y="17"/>
                  </a:lnTo>
                  <a:lnTo>
                    <a:pt x="339" y="40"/>
                  </a:lnTo>
                  <a:lnTo>
                    <a:pt x="384" y="79"/>
                  </a:lnTo>
                  <a:lnTo>
                    <a:pt x="421" y="139"/>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9" name="Freeform 31">
              <a:extLst>
                <a:ext uri="{FF2B5EF4-FFF2-40B4-BE49-F238E27FC236}">
                  <a16:creationId xmlns:a16="http://schemas.microsoft.com/office/drawing/2014/main" id="{B5659469-34EB-45C6-84B3-824EED974322}"/>
                </a:ext>
              </a:extLst>
            </p:cNvPr>
            <p:cNvSpPr>
              <a:spLocks/>
            </p:cNvSpPr>
            <p:nvPr/>
          </p:nvSpPr>
          <p:spPr bwMode="auto">
            <a:xfrm>
              <a:off x="658" y="1887"/>
              <a:ext cx="30" cy="71"/>
            </a:xfrm>
            <a:custGeom>
              <a:avLst/>
              <a:gdLst>
                <a:gd name="T0" fmla="*/ 60 w 60"/>
                <a:gd name="T1" fmla="*/ 144 h 144"/>
                <a:gd name="T2" fmla="*/ 0 w 60"/>
                <a:gd name="T3" fmla="*/ 0 h 144"/>
                <a:gd name="T4" fmla="*/ 23 w 60"/>
                <a:gd name="T5" fmla="*/ 72 h 144"/>
                <a:gd name="T6" fmla="*/ 60 w 60"/>
                <a:gd name="T7" fmla="*/ 144 h 144"/>
              </a:gdLst>
              <a:ahLst/>
              <a:cxnLst>
                <a:cxn ang="0">
                  <a:pos x="T0" y="T1"/>
                </a:cxn>
                <a:cxn ang="0">
                  <a:pos x="T2" y="T3"/>
                </a:cxn>
                <a:cxn ang="0">
                  <a:pos x="T4" y="T5"/>
                </a:cxn>
                <a:cxn ang="0">
                  <a:pos x="T6" y="T7"/>
                </a:cxn>
              </a:cxnLst>
              <a:rect l="0" t="0" r="r" b="b"/>
              <a:pathLst>
                <a:path w="60" h="144">
                  <a:moveTo>
                    <a:pt x="60" y="144"/>
                  </a:moveTo>
                  <a:lnTo>
                    <a:pt x="0" y="0"/>
                  </a:lnTo>
                  <a:lnTo>
                    <a:pt x="23" y="72"/>
                  </a:lnTo>
                  <a:lnTo>
                    <a:pt x="60" y="1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20" name="Freeform 32">
              <a:extLst>
                <a:ext uri="{FF2B5EF4-FFF2-40B4-BE49-F238E27FC236}">
                  <a16:creationId xmlns:a16="http://schemas.microsoft.com/office/drawing/2014/main" id="{3F982B9A-FA10-4865-9899-52F9E820E31F}"/>
                </a:ext>
              </a:extLst>
            </p:cNvPr>
            <p:cNvSpPr>
              <a:spLocks/>
            </p:cNvSpPr>
            <p:nvPr/>
          </p:nvSpPr>
          <p:spPr bwMode="auto">
            <a:xfrm>
              <a:off x="820" y="1917"/>
              <a:ext cx="294" cy="227"/>
            </a:xfrm>
            <a:custGeom>
              <a:avLst/>
              <a:gdLst>
                <a:gd name="T0" fmla="*/ 587 w 587"/>
                <a:gd name="T1" fmla="*/ 419 h 456"/>
                <a:gd name="T2" fmla="*/ 587 w 587"/>
                <a:gd name="T3" fmla="*/ 429 h 456"/>
                <a:gd name="T4" fmla="*/ 582 w 587"/>
                <a:gd name="T5" fmla="*/ 437 h 456"/>
                <a:gd name="T6" fmla="*/ 570 w 587"/>
                <a:gd name="T7" fmla="*/ 439 h 456"/>
                <a:gd name="T8" fmla="*/ 556 w 587"/>
                <a:gd name="T9" fmla="*/ 442 h 456"/>
                <a:gd name="T10" fmla="*/ 539 w 587"/>
                <a:gd name="T11" fmla="*/ 442 h 456"/>
                <a:gd name="T12" fmla="*/ 521 w 587"/>
                <a:gd name="T13" fmla="*/ 444 h 456"/>
                <a:gd name="T14" fmla="*/ 504 w 587"/>
                <a:gd name="T15" fmla="*/ 448 h 456"/>
                <a:gd name="T16" fmla="*/ 490 w 587"/>
                <a:gd name="T17" fmla="*/ 456 h 456"/>
                <a:gd name="T18" fmla="*/ 428 w 587"/>
                <a:gd name="T19" fmla="*/ 431 h 456"/>
                <a:gd name="T20" fmla="*/ 368 w 587"/>
                <a:gd name="T21" fmla="*/ 404 h 456"/>
                <a:gd name="T22" fmla="*/ 304 w 587"/>
                <a:gd name="T23" fmla="*/ 373 h 456"/>
                <a:gd name="T24" fmla="*/ 240 w 587"/>
                <a:gd name="T25" fmla="*/ 338 h 456"/>
                <a:gd name="T26" fmla="*/ 176 w 587"/>
                <a:gd name="T27" fmla="*/ 293 h 456"/>
                <a:gd name="T28" fmla="*/ 114 w 587"/>
                <a:gd name="T29" fmla="*/ 245 h 456"/>
                <a:gd name="T30" fmla="*/ 54 w 587"/>
                <a:gd name="T31" fmla="*/ 185 h 456"/>
                <a:gd name="T32" fmla="*/ 0 w 587"/>
                <a:gd name="T33" fmla="*/ 121 h 456"/>
                <a:gd name="T34" fmla="*/ 35 w 587"/>
                <a:gd name="T35" fmla="*/ 0 h 456"/>
                <a:gd name="T36" fmla="*/ 99 w 587"/>
                <a:gd name="T37" fmla="*/ 51 h 456"/>
                <a:gd name="T38" fmla="*/ 168 w 587"/>
                <a:gd name="T39" fmla="*/ 101 h 456"/>
                <a:gd name="T40" fmla="*/ 240 w 587"/>
                <a:gd name="T41" fmla="*/ 150 h 456"/>
                <a:gd name="T42" fmla="*/ 314 w 587"/>
                <a:gd name="T43" fmla="*/ 200 h 456"/>
                <a:gd name="T44" fmla="*/ 386 w 587"/>
                <a:gd name="T45" fmla="*/ 249 h 456"/>
                <a:gd name="T46" fmla="*/ 457 w 587"/>
                <a:gd name="T47" fmla="*/ 303 h 456"/>
                <a:gd name="T48" fmla="*/ 523 w 587"/>
                <a:gd name="T49" fmla="*/ 357 h 456"/>
                <a:gd name="T50" fmla="*/ 587 w 587"/>
                <a:gd name="T51" fmla="*/ 419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87" h="456">
                  <a:moveTo>
                    <a:pt x="587" y="419"/>
                  </a:moveTo>
                  <a:lnTo>
                    <a:pt x="587" y="429"/>
                  </a:lnTo>
                  <a:lnTo>
                    <a:pt x="582" y="437"/>
                  </a:lnTo>
                  <a:lnTo>
                    <a:pt x="570" y="439"/>
                  </a:lnTo>
                  <a:lnTo>
                    <a:pt x="556" y="442"/>
                  </a:lnTo>
                  <a:lnTo>
                    <a:pt x="539" y="442"/>
                  </a:lnTo>
                  <a:lnTo>
                    <a:pt x="521" y="444"/>
                  </a:lnTo>
                  <a:lnTo>
                    <a:pt x="504" y="448"/>
                  </a:lnTo>
                  <a:lnTo>
                    <a:pt x="490" y="456"/>
                  </a:lnTo>
                  <a:lnTo>
                    <a:pt x="428" y="431"/>
                  </a:lnTo>
                  <a:lnTo>
                    <a:pt x="368" y="404"/>
                  </a:lnTo>
                  <a:lnTo>
                    <a:pt x="304" y="373"/>
                  </a:lnTo>
                  <a:lnTo>
                    <a:pt x="240" y="338"/>
                  </a:lnTo>
                  <a:lnTo>
                    <a:pt x="176" y="293"/>
                  </a:lnTo>
                  <a:lnTo>
                    <a:pt x="114" y="245"/>
                  </a:lnTo>
                  <a:lnTo>
                    <a:pt x="54" y="185"/>
                  </a:lnTo>
                  <a:lnTo>
                    <a:pt x="0" y="121"/>
                  </a:lnTo>
                  <a:lnTo>
                    <a:pt x="35" y="0"/>
                  </a:lnTo>
                  <a:lnTo>
                    <a:pt x="99" y="51"/>
                  </a:lnTo>
                  <a:lnTo>
                    <a:pt x="168" y="101"/>
                  </a:lnTo>
                  <a:lnTo>
                    <a:pt x="240" y="150"/>
                  </a:lnTo>
                  <a:lnTo>
                    <a:pt x="314" y="200"/>
                  </a:lnTo>
                  <a:lnTo>
                    <a:pt x="386" y="249"/>
                  </a:lnTo>
                  <a:lnTo>
                    <a:pt x="457" y="303"/>
                  </a:lnTo>
                  <a:lnTo>
                    <a:pt x="523" y="357"/>
                  </a:lnTo>
                  <a:lnTo>
                    <a:pt x="587" y="41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21" name="Freeform 33">
              <a:extLst>
                <a:ext uri="{FF2B5EF4-FFF2-40B4-BE49-F238E27FC236}">
                  <a16:creationId xmlns:a16="http://schemas.microsoft.com/office/drawing/2014/main" id="{82985164-BF87-4EB2-A7C8-A9ACE2CD9638}"/>
                </a:ext>
              </a:extLst>
            </p:cNvPr>
            <p:cNvSpPr>
              <a:spLocks/>
            </p:cNvSpPr>
            <p:nvPr/>
          </p:nvSpPr>
          <p:spPr bwMode="auto">
            <a:xfrm>
              <a:off x="2007" y="1753"/>
              <a:ext cx="438" cy="194"/>
            </a:xfrm>
            <a:custGeom>
              <a:avLst/>
              <a:gdLst>
                <a:gd name="T0" fmla="*/ 876 w 876"/>
                <a:gd name="T1" fmla="*/ 124 h 387"/>
                <a:gd name="T2" fmla="*/ 832 w 876"/>
                <a:gd name="T3" fmla="*/ 159 h 387"/>
                <a:gd name="T4" fmla="*/ 781 w 876"/>
                <a:gd name="T5" fmla="*/ 194 h 387"/>
                <a:gd name="T6" fmla="*/ 727 w 876"/>
                <a:gd name="T7" fmla="*/ 228 h 387"/>
                <a:gd name="T8" fmla="*/ 671 w 876"/>
                <a:gd name="T9" fmla="*/ 263 h 387"/>
                <a:gd name="T10" fmla="*/ 610 w 876"/>
                <a:gd name="T11" fmla="*/ 294 h 387"/>
                <a:gd name="T12" fmla="*/ 550 w 876"/>
                <a:gd name="T13" fmla="*/ 327 h 387"/>
                <a:gd name="T14" fmla="*/ 490 w 876"/>
                <a:gd name="T15" fmla="*/ 356 h 387"/>
                <a:gd name="T16" fmla="*/ 432 w 876"/>
                <a:gd name="T17" fmla="*/ 387 h 387"/>
                <a:gd name="T18" fmla="*/ 413 w 876"/>
                <a:gd name="T19" fmla="*/ 380 h 387"/>
                <a:gd name="T20" fmla="*/ 395 w 876"/>
                <a:gd name="T21" fmla="*/ 376 h 387"/>
                <a:gd name="T22" fmla="*/ 380 w 876"/>
                <a:gd name="T23" fmla="*/ 376 h 387"/>
                <a:gd name="T24" fmla="*/ 366 w 876"/>
                <a:gd name="T25" fmla="*/ 376 h 387"/>
                <a:gd name="T26" fmla="*/ 349 w 876"/>
                <a:gd name="T27" fmla="*/ 376 h 387"/>
                <a:gd name="T28" fmla="*/ 333 w 876"/>
                <a:gd name="T29" fmla="*/ 378 h 387"/>
                <a:gd name="T30" fmla="*/ 316 w 876"/>
                <a:gd name="T31" fmla="*/ 376 h 387"/>
                <a:gd name="T32" fmla="*/ 300 w 876"/>
                <a:gd name="T33" fmla="*/ 376 h 387"/>
                <a:gd name="T34" fmla="*/ 265 w 876"/>
                <a:gd name="T35" fmla="*/ 333 h 387"/>
                <a:gd name="T36" fmla="*/ 226 w 876"/>
                <a:gd name="T37" fmla="*/ 308 h 387"/>
                <a:gd name="T38" fmla="*/ 184 w 876"/>
                <a:gd name="T39" fmla="*/ 292 h 387"/>
                <a:gd name="T40" fmla="*/ 143 w 876"/>
                <a:gd name="T41" fmla="*/ 283 h 387"/>
                <a:gd name="T42" fmla="*/ 102 w 876"/>
                <a:gd name="T43" fmla="*/ 271 h 387"/>
                <a:gd name="T44" fmla="*/ 64 w 876"/>
                <a:gd name="T45" fmla="*/ 259 h 387"/>
                <a:gd name="T46" fmla="*/ 29 w 876"/>
                <a:gd name="T47" fmla="*/ 238 h 387"/>
                <a:gd name="T48" fmla="*/ 0 w 876"/>
                <a:gd name="T49" fmla="*/ 207 h 387"/>
                <a:gd name="T50" fmla="*/ 17 w 876"/>
                <a:gd name="T51" fmla="*/ 147 h 387"/>
                <a:gd name="T52" fmla="*/ 54 w 876"/>
                <a:gd name="T53" fmla="*/ 106 h 387"/>
                <a:gd name="T54" fmla="*/ 100 w 876"/>
                <a:gd name="T55" fmla="*/ 77 h 387"/>
                <a:gd name="T56" fmla="*/ 157 w 876"/>
                <a:gd name="T57" fmla="*/ 60 h 387"/>
                <a:gd name="T58" fmla="*/ 213 w 876"/>
                <a:gd name="T59" fmla="*/ 44 h 387"/>
                <a:gd name="T60" fmla="*/ 269 w 876"/>
                <a:gd name="T61" fmla="*/ 35 h 387"/>
                <a:gd name="T62" fmla="*/ 320 w 876"/>
                <a:gd name="T63" fmla="*/ 21 h 387"/>
                <a:gd name="T64" fmla="*/ 360 w 876"/>
                <a:gd name="T65" fmla="*/ 4 h 387"/>
                <a:gd name="T66" fmla="*/ 428 w 876"/>
                <a:gd name="T67" fmla="*/ 0 h 387"/>
                <a:gd name="T68" fmla="*/ 494 w 876"/>
                <a:gd name="T69" fmla="*/ 9 h 387"/>
                <a:gd name="T70" fmla="*/ 558 w 876"/>
                <a:gd name="T71" fmla="*/ 27 h 387"/>
                <a:gd name="T72" fmla="*/ 622 w 876"/>
                <a:gd name="T73" fmla="*/ 50 h 387"/>
                <a:gd name="T74" fmla="*/ 682 w 876"/>
                <a:gd name="T75" fmla="*/ 71 h 387"/>
                <a:gd name="T76" fmla="*/ 744 w 876"/>
                <a:gd name="T77" fmla="*/ 95 h 387"/>
                <a:gd name="T78" fmla="*/ 808 w 876"/>
                <a:gd name="T79" fmla="*/ 112 h 387"/>
                <a:gd name="T80" fmla="*/ 876 w 876"/>
                <a:gd name="T81" fmla="*/ 124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76" h="387">
                  <a:moveTo>
                    <a:pt x="876" y="124"/>
                  </a:moveTo>
                  <a:lnTo>
                    <a:pt x="832" y="159"/>
                  </a:lnTo>
                  <a:lnTo>
                    <a:pt x="781" y="194"/>
                  </a:lnTo>
                  <a:lnTo>
                    <a:pt x="727" y="228"/>
                  </a:lnTo>
                  <a:lnTo>
                    <a:pt x="671" y="263"/>
                  </a:lnTo>
                  <a:lnTo>
                    <a:pt x="610" y="294"/>
                  </a:lnTo>
                  <a:lnTo>
                    <a:pt x="550" y="327"/>
                  </a:lnTo>
                  <a:lnTo>
                    <a:pt x="490" y="356"/>
                  </a:lnTo>
                  <a:lnTo>
                    <a:pt x="432" y="387"/>
                  </a:lnTo>
                  <a:lnTo>
                    <a:pt x="413" y="380"/>
                  </a:lnTo>
                  <a:lnTo>
                    <a:pt x="395" y="376"/>
                  </a:lnTo>
                  <a:lnTo>
                    <a:pt x="380" y="376"/>
                  </a:lnTo>
                  <a:lnTo>
                    <a:pt x="366" y="376"/>
                  </a:lnTo>
                  <a:lnTo>
                    <a:pt x="349" y="376"/>
                  </a:lnTo>
                  <a:lnTo>
                    <a:pt x="333" y="378"/>
                  </a:lnTo>
                  <a:lnTo>
                    <a:pt x="316" y="376"/>
                  </a:lnTo>
                  <a:lnTo>
                    <a:pt x="300" y="376"/>
                  </a:lnTo>
                  <a:lnTo>
                    <a:pt x="265" y="333"/>
                  </a:lnTo>
                  <a:lnTo>
                    <a:pt x="226" y="308"/>
                  </a:lnTo>
                  <a:lnTo>
                    <a:pt x="184" y="292"/>
                  </a:lnTo>
                  <a:lnTo>
                    <a:pt x="143" y="283"/>
                  </a:lnTo>
                  <a:lnTo>
                    <a:pt x="102" y="271"/>
                  </a:lnTo>
                  <a:lnTo>
                    <a:pt x="64" y="259"/>
                  </a:lnTo>
                  <a:lnTo>
                    <a:pt x="29" y="238"/>
                  </a:lnTo>
                  <a:lnTo>
                    <a:pt x="0" y="207"/>
                  </a:lnTo>
                  <a:lnTo>
                    <a:pt x="17" y="147"/>
                  </a:lnTo>
                  <a:lnTo>
                    <a:pt x="54" y="106"/>
                  </a:lnTo>
                  <a:lnTo>
                    <a:pt x="100" y="77"/>
                  </a:lnTo>
                  <a:lnTo>
                    <a:pt x="157" y="60"/>
                  </a:lnTo>
                  <a:lnTo>
                    <a:pt x="213" y="44"/>
                  </a:lnTo>
                  <a:lnTo>
                    <a:pt x="269" y="35"/>
                  </a:lnTo>
                  <a:lnTo>
                    <a:pt x="320" y="21"/>
                  </a:lnTo>
                  <a:lnTo>
                    <a:pt x="360" y="4"/>
                  </a:lnTo>
                  <a:lnTo>
                    <a:pt x="428" y="0"/>
                  </a:lnTo>
                  <a:lnTo>
                    <a:pt x="494" y="9"/>
                  </a:lnTo>
                  <a:lnTo>
                    <a:pt x="558" y="27"/>
                  </a:lnTo>
                  <a:lnTo>
                    <a:pt x="622" y="50"/>
                  </a:lnTo>
                  <a:lnTo>
                    <a:pt x="682" y="71"/>
                  </a:lnTo>
                  <a:lnTo>
                    <a:pt x="744" y="95"/>
                  </a:lnTo>
                  <a:lnTo>
                    <a:pt x="808" y="112"/>
                  </a:lnTo>
                  <a:lnTo>
                    <a:pt x="876" y="124"/>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22" name="Freeform 34">
              <a:extLst>
                <a:ext uri="{FF2B5EF4-FFF2-40B4-BE49-F238E27FC236}">
                  <a16:creationId xmlns:a16="http://schemas.microsoft.com/office/drawing/2014/main" id="{277C7B07-7FF2-4258-9A8F-02F252617E29}"/>
                </a:ext>
              </a:extLst>
            </p:cNvPr>
            <p:cNvSpPr>
              <a:spLocks/>
            </p:cNvSpPr>
            <p:nvPr/>
          </p:nvSpPr>
          <p:spPr bwMode="auto">
            <a:xfrm>
              <a:off x="1825" y="1802"/>
              <a:ext cx="44" cy="25"/>
            </a:xfrm>
            <a:custGeom>
              <a:avLst/>
              <a:gdLst>
                <a:gd name="T0" fmla="*/ 4 w 87"/>
                <a:gd name="T1" fmla="*/ 48 h 48"/>
                <a:gd name="T2" fmla="*/ 0 w 87"/>
                <a:gd name="T3" fmla="*/ 38 h 48"/>
                <a:gd name="T4" fmla="*/ 4 w 87"/>
                <a:gd name="T5" fmla="*/ 31 h 48"/>
                <a:gd name="T6" fmla="*/ 12 w 87"/>
                <a:gd name="T7" fmla="*/ 25 h 48"/>
                <a:gd name="T8" fmla="*/ 25 w 87"/>
                <a:gd name="T9" fmla="*/ 19 h 48"/>
                <a:gd name="T10" fmla="*/ 37 w 87"/>
                <a:gd name="T11" fmla="*/ 13 h 48"/>
                <a:gd name="T12" fmla="*/ 50 w 87"/>
                <a:gd name="T13" fmla="*/ 7 h 48"/>
                <a:gd name="T14" fmla="*/ 62 w 87"/>
                <a:gd name="T15" fmla="*/ 3 h 48"/>
                <a:gd name="T16" fmla="*/ 76 w 87"/>
                <a:gd name="T17" fmla="*/ 0 h 48"/>
                <a:gd name="T18" fmla="*/ 87 w 87"/>
                <a:gd name="T19" fmla="*/ 0 h 48"/>
                <a:gd name="T20" fmla="*/ 4 w 87"/>
                <a:gd name="T21"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7" h="48">
                  <a:moveTo>
                    <a:pt x="4" y="48"/>
                  </a:moveTo>
                  <a:lnTo>
                    <a:pt x="0" y="38"/>
                  </a:lnTo>
                  <a:lnTo>
                    <a:pt x="4" y="31"/>
                  </a:lnTo>
                  <a:lnTo>
                    <a:pt x="12" y="25"/>
                  </a:lnTo>
                  <a:lnTo>
                    <a:pt x="25" y="19"/>
                  </a:lnTo>
                  <a:lnTo>
                    <a:pt x="37" y="13"/>
                  </a:lnTo>
                  <a:lnTo>
                    <a:pt x="50" y="7"/>
                  </a:lnTo>
                  <a:lnTo>
                    <a:pt x="62" y="3"/>
                  </a:lnTo>
                  <a:lnTo>
                    <a:pt x="76" y="0"/>
                  </a:lnTo>
                  <a:lnTo>
                    <a:pt x="87" y="0"/>
                  </a:lnTo>
                  <a:lnTo>
                    <a:pt x="4" y="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23" name="Freeform 35">
              <a:extLst>
                <a:ext uri="{FF2B5EF4-FFF2-40B4-BE49-F238E27FC236}">
                  <a16:creationId xmlns:a16="http://schemas.microsoft.com/office/drawing/2014/main" id="{CE7FE102-D06E-4234-8B31-0AC72AEA1939}"/>
                </a:ext>
              </a:extLst>
            </p:cNvPr>
            <p:cNvSpPr>
              <a:spLocks/>
            </p:cNvSpPr>
            <p:nvPr/>
          </p:nvSpPr>
          <p:spPr bwMode="auto">
            <a:xfrm>
              <a:off x="2577" y="1725"/>
              <a:ext cx="479" cy="338"/>
            </a:xfrm>
            <a:custGeom>
              <a:avLst/>
              <a:gdLst>
                <a:gd name="T0" fmla="*/ 671 w 958"/>
                <a:gd name="T1" fmla="*/ 169 h 677"/>
                <a:gd name="T2" fmla="*/ 700 w 958"/>
                <a:gd name="T3" fmla="*/ 208 h 677"/>
                <a:gd name="T4" fmla="*/ 735 w 958"/>
                <a:gd name="T5" fmla="*/ 249 h 677"/>
                <a:gd name="T6" fmla="*/ 768 w 958"/>
                <a:gd name="T7" fmla="*/ 289 h 677"/>
                <a:gd name="T8" fmla="*/ 805 w 958"/>
                <a:gd name="T9" fmla="*/ 332 h 677"/>
                <a:gd name="T10" fmla="*/ 840 w 958"/>
                <a:gd name="T11" fmla="*/ 371 h 677"/>
                <a:gd name="T12" fmla="*/ 878 w 958"/>
                <a:gd name="T13" fmla="*/ 410 h 677"/>
                <a:gd name="T14" fmla="*/ 917 w 958"/>
                <a:gd name="T15" fmla="*/ 444 h 677"/>
                <a:gd name="T16" fmla="*/ 958 w 958"/>
                <a:gd name="T17" fmla="*/ 479 h 677"/>
                <a:gd name="T18" fmla="*/ 935 w 958"/>
                <a:gd name="T19" fmla="*/ 510 h 677"/>
                <a:gd name="T20" fmla="*/ 904 w 958"/>
                <a:gd name="T21" fmla="*/ 538 h 677"/>
                <a:gd name="T22" fmla="*/ 865 w 958"/>
                <a:gd name="T23" fmla="*/ 557 h 677"/>
                <a:gd name="T24" fmla="*/ 826 w 958"/>
                <a:gd name="T25" fmla="*/ 574 h 677"/>
                <a:gd name="T26" fmla="*/ 781 w 958"/>
                <a:gd name="T27" fmla="*/ 586 h 677"/>
                <a:gd name="T28" fmla="*/ 739 w 958"/>
                <a:gd name="T29" fmla="*/ 600 h 677"/>
                <a:gd name="T30" fmla="*/ 696 w 958"/>
                <a:gd name="T31" fmla="*/ 611 h 677"/>
                <a:gd name="T32" fmla="*/ 659 w 958"/>
                <a:gd name="T33" fmla="*/ 625 h 677"/>
                <a:gd name="T34" fmla="*/ 599 w 958"/>
                <a:gd name="T35" fmla="*/ 634 h 677"/>
                <a:gd name="T36" fmla="*/ 545 w 958"/>
                <a:gd name="T37" fmla="*/ 650 h 677"/>
                <a:gd name="T38" fmla="*/ 491 w 958"/>
                <a:gd name="T39" fmla="*/ 664 h 677"/>
                <a:gd name="T40" fmla="*/ 440 w 958"/>
                <a:gd name="T41" fmla="*/ 675 h 677"/>
                <a:gd name="T42" fmla="*/ 388 w 958"/>
                <a:gd name="T43" fmla="*/ 677 h 677"/>
                <a:gd name="T44" fmla="*/ 341 w 958"/>
                <a:gd name="T45" fmla="*/ 671 h 677"/>
                <a:gd name="T46" fmla="*/ 295 w 958"/>
                <a:gd name="T47" fmla="*/ 650 h 677"/>
                <a:gd name="T48" fmla="*/ 250 w 958"/>
                <a:gd name="T49" fmla="*/ 611 h 677"/>
                <a:gd name="T50" fmla="*/ 204 w 958"/>
                <a:gd name="T51" fmla="*/ 625 h 677"/>
                <a:gd name="T52" fmla="*/ 190 w 958"/>
                <a:gd name="T53" fmla="*/ 563 h 677"/>
                <a:gd name="T54" fmla="*/ 178 w 958"/>
                <a:gd name="T55" fmla="*/ 501 h 677"/>
                <a:gd name="T56" fmla="*/ 165 w 958"/>
                <a:gd name="T57" fmla="*/ 437 h 677"/>
                <a:gd name="T58" fmla="*/ 149 w 958"/>
                <a:gd name="T59" fmla="*/ 377 h 677"/>
                <a:gd name="T60" fmla="*/ 126 w 958"/>
                <a:gd name="T61" fmla="*/ 318 h 677"/>
                <a:gd name="T62" fmla="*/ 95 w 958"/>
                <a:gd name="T63" fmla="*/ 266 h 677"/>
                <a:gd name="T64" fmla="*/ 52 w 958"/>
                <a:gd name="T65" fmla="*/ 223 h 677"/>
                <a:gd name="T66" fmla="*/ 0 w 958"/>
                <a:gd name="T67" fmla="*/ 192 h 677"/>
                <a:gd name="T68" fmla="*/ 33 w 958"/>
                <a:gd name="T69" fmla="*/ 158 h 677"/>
                <a:gd name="T70" fmla="*/ 76 w 958"/>
                <a:gd name="T71" fmla="*/ 125 h 677"/>
                <a:gd name="T72" fmla="*/ 122 w 958"/>
                <a:gd name="T73" fmla="*/ 92 h 677"/>
                <a:gd name="T74" fmla="*/ 174 w 958"/>
                <a:gd name="T75" fmla="*/ 64 h 677"/>
                <a:gd name="T76" fmla="*/ 227 w 958"/>
                <a:gd name="T77" fmla="*/ 37 h 677"/>
                <a:gd name="T78" fmla="*/ 283 w 958"/>
                <a:gd name="T79" fmla="*/ 18 h 677"/>
                <a:gd name="T80" fmla="*/ 339 w 958"/>
                <a:gd name="T81" fmla="*/ 4 h 677"/>
                <a:gd name="T82" fmla="*/ 396 w 958"/>
                <a:gd name="T83" fmla="*/ 0 h 677"/>
                <a:gd name="T84" fmla="*/ 423 w 958"/>
                <a:gd name="T85" fmla="*/ 28 h 677"/>
                <a:gd name="T86" fmla="*/ 454 w 958"/>
                <a:gd name="T87" fmla="*/ 51 h 677"/>
                <a:gd name="T88" fmla="*/ 487 w 958"/>
                <a:gd name="T89" fmla="*/ 68 h 677"/>
                <a:gd name="T90" fmla="*/ 524 w 958"/>
                <a:gd name="T91" fmla="*/ 88 h 677"/>
                <a:gd name="T92" fmla="*/ 558 w 958"/>
                <a:gd name="T93" fmla="*/ 103 h 677"/>
                <a:gd name="T94" fmla="*/ 595 w 958"/>
                <a:gd name="T95" fmla="*/ 123 h 677"/>
                <a:gd name="T96" fmla="*/ 632 w 958"/>
                <a:gd name="T97" fmla="*/ 142 h 677"/>
                <a:gd name="T98" fmla="*/ 671 w 958"/>
                <a:gd name="T99" fmla="*/ 169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58" h="677">
                  <a:moveTo>
                    <a:pt x="671" y="169"/>
                  </a:moveTo>
                  <a:lnTo>
                    <a:pt x="700" y="208"/>
                  </a:lnTo>
                  <a:lnTo>
                    <a:pt x="735" y="249"/>
                  </a:lnTo>
                  <a:lnTo>
                    <a:pt x="768" y="289"/>
                  </a:lnTo>
                  <a:lnTo>
                    <a:pt x="805" y="332"/>
                  </a:lnTo>
                  <a:lnTo>
                    <a:pt x="840" y="371"/>
                  </a:lnTo>
                  <a:lnTo>
                    <a:pt x="878" y="410"/>
                  </a:lnTo>
                  <a:lnTo>
                    <a:pt x="917" y="444"/>
                  </a:lnTo>
                  <a:lnTo>
                    <a:pt x="958" y="479"/>
                  </a:lnTo>
                  <a:lnTo>
                    <a:pt x="935" y="510"/>
                  </a:lnTo>
                  <a:lnTo>
                    <a:pt x="904" y="538"/>
                  </a:lnTo>
                  <a:lnTo>
                    <a:pt x="865" y="557"/>
                  </a:lnTo>
                  <a:lnTo>
                    <a:pt x="826" y="574"/>
                  </a:lnTo>
                  <a:lnTo>
                    <a:pt x="781" y="586"/>
                  </a:lnTo>
                  <a:lnTo>
                    <a:pt x="739" y="600"/>
                  </a:lnTo>
                  <a:lnTo>
                    <a:pt x="696" y="611"/>
                  </a:lnTo>
                  <a:lnTo>
                    <a:pt x="659" y="625"/>
                  </a:lnTo>
                  <a:lnTo>
                    <a:pt x="599" y="634"/>
                  </a:lnTo>
                  <a:lnTo>
                    <a:pt x="545" y="650"/>
                  </a:lnTo>
                  <a:lnTo>
                    <a:pt x="491" y="664"/>
                  </a:lnTo>
                  <a:lnTo>
                    <a:pt x="440" y="675"/>
                  </a:lnTo>
                  <a:lnTo>
                    <a:pt x="388" y="677"/>
                  </a:lnTo>
                  <a:lnTo>
                    <a:pt x="341" y="671"/>
                  </a:lnTo>
                  <a:lnTo>
                    <a:pt x="295" y="650"/>
                  </a:lnTo>
                  <a:lnTo>
                    <a:pt x="250" y="611"/>
                  </a:lnTo>
                  <a:lnTo>
                    <a:pt x="204" y="625"/>
                  </a:lnTo>
                  <a:lnTo>
                    <a:pt x="190" y="563"/>
                  </a:lnTo>
                  <a:lnTo>
                    <a:pt x="178" y="501"/>
                  </a:lnTo>
                  <a:lnTo>
                    <a:pt x="165" y="437"/>
                  </a:lnTo>
                  <a:lnTo>
                    <a:pt x="149" y="377"/>
                  </a:lnTo>
                  <a:lnTo>
                    <a:pt x="126" y="318"/>
                  </a:lnTo>
                  <a:lnTo>
                    <a:pt x="95" y="266"/>
                  </a:lnTo>
                  <a:lnTo>
                    <a:pt x="52" y="223"/>
                  </a:lnTo>
                  <a:lnTo>
                    <a:pt x="0" y="192"/>
                  </a:lnTo>
                  <a:lnTo>
                    <a:pt x="33" y="158"/>
                  </a:lnTo>
                  <a:lnTo>
                    <a:pt x="76" y="125"/>
                  </a:lnTo>
                  <a:lnTo>
                    <a:pt x="122" y="92"/>
                  </a:lnTo>
                  <a:lnTo>
                    <a:pt x="174" y="64"/>
                  </a:lnTo>
                  <a:lnTo>
                    <a:pt x="227" y="37"/>
                  </a:lnTo>
                  <a:lnTo>
                    <a:pt x="283" y="18"/>
                  </a:lnTo>
                  <a:lnTo>
                    <a:pt x="339" y="4"/>
                  </a:lnTo>
                  <a:lnTo>
                    <a:pt x="396" y="0"/>
                  </a:lnTo>
                  <a:lnTo>
                    <a:pt x="423" y="28"/>
                  </a:lnTo>
                  <a:lnTo>
                    <a:pt x="454" y="51"/>
                  </a:lnTo>
                  <a:lnTo>
                    <a:pt x="487" y="68"/>
                  </a:lnTo>
                  <a:lnTo>
                    <a:pt x="524" y="88"/>
                  </a:lnTo>
                  <a:lnTo>
                    <a:pt x="558" y="103"/>
                  </a:lnTo>
                  <a:lnTo>
                    <a:pt x="595" y="123"/>
                  </a:lnTo>
                  <a:lnTo>
                    <a:pt x="632" y="142"/>
                  </a:lnTo>
                  <a:lnTo>
                    <a:pt x="671" y="169"/>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24" name="Freeform 36">
              <a:extLst>
                <a:ext uri="{FF2B5EF4-FFF2-40B4-BE49-F238E27FC236}">
                  <a16:creationId xmlns:a16="http://schemas.microsoft.com/office/drawing/2014/main" id="{E066FFB1-C536-42A1-ACF9-6BE0A0535CFC}"/>
                </a:ext>
              </a:extLst>
            </p:cNvPr>
            <p:cNvSpPr>
              <a:spLocks/>
            </p:cNvSpPr>
            <p:nvPr/>
          </p:nvSpPr>
          <p:spPr bwMode="auto">
            <a:xfrm>
              <a:off x="774" y="2007"/>
              <a:ext cx="232" cy="176"/>
            </a:xfrm>
            <a:custGeom>
              <a:avLst/>
              <a:gdLst>
                <a:gd name="T0" fmla="*/ 463 w 463"/>
                <a:gd name="T1" fmla="*/ 298 h 353"/>
                <a:gd name="T2" fmla="*/ 432 w 463"/>
                <a:gd name="T3" fmla="*/ 335 h 353"/>
                <a:gd name="T4" fmla="*/ 405 w 463"/>
                <a:gd name="T5" fmla="*/ 351 h 353"/>
                <a:gd name="T6" fmla="*/ 378 w 463"/>
                <a:gd name="T7" fmla="*/ 353 h 353"/>
                <a:gd name="T8" fmla="*/ 353 w 463"/>
                <a:gd name="T9" fmla="*/ 347 h 353"/>
                <a:gd name="T10" fmla="*/ 325 w 463"/>
                <a:gd name="T11" fmla="*/ 333 h 353"/>
                <a:gd name="T12" fmla="*/ 298 w 463"/>
                <a:gd name="T13" fmla="*/ 325 h 353"/>
                <a:gd name="T14" fmla="*/ 267 w 463"/>
                <a:gd name="T15" fmla="*/ 323 h 353"/>
                <a:gd name="T16" fmla="*/ 234 w 463"/>
                <a:gd name="T17" fmla="*/ 335 h 353"/>
                <a:gd name="T18" fmla="*/ 194 w 463"/>
                <a:gd name="T19" fmla="*/ 300 h 353"/>
                <a:gd name="T20" fmla="*/ 145 w 463"/>
                <a:gd name="T21" fmla="*/ 267 h 353"/>
                <a:gd name="T22" fmla="*/ 95 w 463"/>
                <a:gd name="T23" fmla="*/ 230 h 353"/>
                <a:gd name="T24" fmla="*/ 50 w 463"/>
                <a:gd name="T25" fmla="*/ 194 h 353"/>
                <a:gd name="T26" fmla="*/ 13 w 463"/>
                <a:gd name="T27" fmla="*/ 151 h 353"/>
                <a:gd name="T28" fmla="*/ 0 w 463"/>
                <a:gd name="T29" fmla="*/ 104 h 353"/>
                <a:gd name="T30" fmla="*/ 9 w 463"/>
                <a:gd name="T31" fmla="*/ 54 h 353"/>
                <a:gd name="T32" fmla="*/ 54 w 463"/>
                <a:gd name="T33" fmla="*/ 0 h 353"/>
                <a:gd name="T34" fmla="*/ 463 w 463"/>
                <a:gd name="T35" fmla="*/ 298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3" h="353">
                  <a:moveTo>
                    <a:pt x="463" y="298"/>
                  </a:moveTo>
                  <a:lnTo>
                    <a:pt x="432" y="335"/>
                  </a:lnTo>
                  <a:lnTo>
                    <a:pt x="405" y="351"/>
                  </a:lnTo>
                  <a:lnTo>
                    <a:pt x="378" y="353"/>
                  </a:lnTo>
                  <a:lnTo>
                    <a:pt x="353" y="347"/>
                  </a:lnTo>
                  <a:lnTo>
                    <a:pt x="325" y="333"/>
                  </a:lnTo>
                  <a:lnTo>
                    <a:pt x="298" y="325"/>
                  </a:lnTo>
                  <a:lnTo>
                    <a:pt x="267" y="323"/>
                  </a:lnTo>
                  <a:lnTo>
                    <a:pt x="234" y="335"/>
                  </a:lnTo>
                  <a:lnTo>
                    <a:pt x="194" y="300"/>
                  </a:lnTo>
                  <a:lnTo>
                    <a:pt x="145" y="267"/>
                  </a:lnTo>
                  <a:lnTo>
                    <a:pt x="95" y="230"/>
                  </a:lnTo>
                  <a:lnTo>
                    <a:pt x="50" y="194"/>
                  </a:lnTo>
                  <a:lnTo>
                    <a:pt x="13" y="151"/>
                  </a:lnTo>
                  <a:lnTo>
                    <a:pt x="0" y="104"/>
                  </a:lnTo>
                  <a:lnTo>
                    <a:pt x="9" y="54"/>
                  </a:lnTo>
                  <a:lnTo>
                    <a:pt x="54" y="0"/>
                  </a:lnTo>
                  <a:lnTo>
                    <a:pt x="463" y="298"/>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25" name="Freeform 37">
              <a:extLst>
                <a:ext uri="{FF2B5EF4-FFF2-40B4-BE49-F238E27FC236}">
                  <a16:creationId xmlns:a16="http://schemas.microsoft.com/office/drawing/2014/main" id="{CB90E55D-0431-4DA2-8CF8-D65F6C8AB131}"/>
                </a:ext>
              </a:extLst>
            </p:cNvPr>
            <p:cNvSpPr>
              <a:spLocks/>
            </p:cNvSpPr>
            <p:nvPr/>
          </p:nvSpPr>
          <p:spPr bwMode="auto">
            <a:xfrm>
              <a:off x="1917" y="1887"/>
              <a:ext cx="180" cy="84"/>
            </a:xfrm>
            <a:custGeom>
              <a:avLst/>
              <a:gdLst>
                <a:gd name="T0" fmla="*/ 361 w 361"/>
                <a:gd name="T1" fmla="*/ 132 h 169"/>
                <a:gd name="T2" fmla="*/ 0 w 361"/>
                <a:gd name="T3" fmla="*/ 169 h 169"/>
                <a:gd name="T4" fmla="*/ 4 w 361"/>
                <a:gd name="T5" fmla="*/ 142 h 169"/>
                <a:gd name="T6" fmla="*/ 10 w 361"/>
                <a:gd name="T7" fmla="*/ 119 h 169"/>
                <a:gd name="T8" fmla="*/ 16 w 361"/>
                <a:gd name="T9" fmla="*/ 95 h 169"/>
                <a:gd name="T10" fmla="*/ 25 w 361"/>
                <a:gd name="T11" fmla="*/ 76 h 169"/>
                <a:gd name="T12" fmla="*/ 33 w 361"/>
                <a:gd name="T13" fmla="*/ 55 h 169"/>
                <a:gd name="T14" fmla="*/ 47 w 361"/>
                <a:gd name="T15" fmla="*/ 35 h 169"/>
                <a:gd name="T16" fmla="*/ 62 w 361"/>
                <a:gd name="T17" fmla="*/ 18 h 169"/>
                <a:gd name="T18" fmla="*/ 86 w 361"/>
                <a:gd name="T19" fmla="*/ 0 h 169"/>
                <a:gd name="T20" fmla="*/ 117 w 361"/>
                <a:gd name="T21" fmla="*/ 29 h 169"/>
                <a:gd name="T22" fmla="*/ 151 w 361"/>
                <a:gd name="T23" fmla="*/ 51 h 169"/>
                <a:gd name="T24" fmla="*/ 186 w 361"/>
                <a:gd name="T25" fmla="*/ 62 h 169"/>
                <a:gd name="T26" fmla="*/ 223 w 361"/>
                <a:gd name="T27" fmla="*/ 74 h 169"/>
                <a:gd name="T28" fmla="*/ 258 w 361"/>
                <a:gd name="T29" fmla="*/ 82 h 169"/>
                <a:gd name="T30" fmla="*/ 293 w 361"/>
                <a:gd name="T31" fmla="*/ 93 h 169"/>
                <a:gd name="T32" fmla="*/ 326 w 361"/>
                <a:gd name="T33" fmla="*/ 107 h 169"/>
                <a:gd name="T34" fmla="*/ 361 w 361"/>
                <a:gd name="T35" fmla="*/ 13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1" h="169">
                  <a:moveTo>
                    <a:pt x="361" y="132"/>
                  </a:moveTo>
                  <a:lnTo>
                    <a:pt x="0" y="169"/>
                  </a:lnTo>
                  <a:lnTo>
                    <a:pt x="4" y="142"/>
                  </a:lnTo>
                  <a:lnTo>
                    <a:pt x="10" y="119"/>
                  </a:lnTo>
                  <a:lnTo>
                    <a:pt x="16" y="95"/>
                  </a:lnTo>
                  <a:lnTo>
                    <a:pt x="25" y="76"/>
                  </a:lnTo>
                  <a:lnTo>
                    <a:pt x="33" y="55"/>
                  </a:lnTo>
                  <a:lnTo>
                    <a:pt x="47" y="35"/>
                  </a:lnTo>
                  <a:lnTo>
                    <a:pt x="62" y="18"/>
                  </a:lnTo>
                  <a:lnTo>
                    <a:pt x="86" y="0"/>
                  </a:lnTo>
                  <a:lnTo>
                    <a:pt x="117" y="29"/>
                  </a:lnTo>
                  <a:lnTo>
                    <a:pt x="151" y="51"/>
                  </a:lnTo>
                  <a:lnTo>
                    <a:pt x="186" y="62"/>
                  </a:lnTo>
                  <a:lnTo>
                    <a:pt x="223" y="74"/>
                  </a:lnTo>
                  <a:lnTo>
                    <a:pt x="258" y="82"/>
                  </a:lnTo>
                  <a:lnTo>
                    <a:pt x="293" y="93"/>
                  </a:lnTo>
                  <a:lnTo>
                    <a:pt x="326" y="107"/>
                  </a:lnTo>
                  <a:lnTo>
                    <a:pt x="361" y="13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26" name="Freeform 38">
              <a:extLst>
                <a:ext uri="{FF2B5EF4-FFF2-40B4-BE49-F238E27FC236}">
                  <a16:creationId xmlns:a16="http://schemas.microsoft.com/office/drawing/2014/main" id="{DC068771-D999-4B80-BC57-B3D0888E1E0D}"/>
                </a:ext>
              </a:extLst>
            </p:cNvPr>
            <p:cNvSpPr>
              <a:spLocks/>
            </p:cNvSpPr>
            <p:nvPr/>
          </p:nvSpPr>
          <p:spPr bwMode="auto">
            <a:xfrm>
              <a:off x="1342" y="1971"/>
              <a:ext cx="185" cy="96"/>
            </a:xfrm>
            <a:custGeom>
              <a:avLst/>
              <a:gdLst>
                <a:gd name="T0" fmla="*/ 0 w 371"/>
                <a:gd name="T1" fmla="*/ 192 h 192"/>
                <a:gd name="T2" fmla="*/ 359 w 371"/>
                <a:gd name="T3" fmla="*/ 12 h 192"/>
                <a:gd name="T4" fmla="*/ 371 w 371"/>
                <a:gd name="T5" fmla="*/ 0 h 192"/>
                <a:gd name="T6" fmla="*/ 0 w 371"/>
                <a:gd name="T7" fmla="*/ 192 h 192"/>
              </a:gdLst>
              <a:ahLst/>
              <a:cxnLst>
                <a:cxn ang="0">
                  <a:pos x="T0" y="T1"/>
                </a:cxn>
                <a:cxn ang="0">
                  <a:pos x="T2" y="T3"/>
                </a:cxn>
                <a:cxn ang="0">
                  <a:pos x="T4" y="T5"/>
                </a:cxn>
                <a:cxn ang="0">
                  <a:pos x="T6" y="T7"/>
                </a:cxn>
              </a:cxnLst>
              <a:rect l="0" t="0" r="r" b="b"/>
              <a:pathLst>
                <a:path w="371" h="192">
                  <a:moveTo>
                    <a:pt x="0" y="192"/>
                  </a:moveTo>
                  <a:lnTo>
                    <a:pt x="359" y="12"/>
                  </a:lnTo>
                  <a:lnTo>
                    <a:pt x="371" y="0"/>
                  </a:lnTo>
                  <a:lnTo>
                    <a:pt x="0" y="1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27" name="Freeform 39">
              <a:extLst>
                <a:ext uri="{FF2B5EF4-FFF2-40B4-BE49-F238E27FC236}">
                  <a16:creationId xmlns:a16="http://schemas.microsoft.com/office/drawing/2014/main" id="{6CD5C690-DE2C-4DB7-BA1B-BDAB2282F400}"/>
                </a:ext>
              </a:extLst>
            </p:cNvPr>
            <p:cNvSpPr>
              <a:spLocks/>
            </p:cNvSpPr>
            <p:nvPr/>
          </p:nvSpPr>
          <p:spPr bwMode="auto">
            <a:xfrm>
              <a:off x="2165" y="1857"/>
              <a:ext cx="561" cy="659"/>
            </a:xfrm>
            <a:custGeom>
              <a:avLst/>
              <a:gdLst>
                <a:gd name="T0" fmla="*/ 708 w 1123"/>
                <a:gd name="T1" fmla="*/ 66 h 1318"/>
                <a:gd name="T2" fmla="*/ 754 w 1123"/>
                <a:gd name="T3" fmla="*/ 37 h 1318"/>
                <a:gd name="T4" fmla="*/ 814 w 1123"/>
                <a:gd name="T5" fmla="*/ 49 h 1318"/>
                <a:gd name="T6" fmla="*/ 836 w 1123"/>
                <a:gd name="T7" fmla="*/ 97 h 1318"/>
                <a:gd name="T8" fmla="*/ 485 w 1123"/>
                <a:gd name="T9" fmla="*/ 572 h 1318"/>
                <a:gd name="T10" fmla="*/ 568 w 1123"/>
                <a:gd name="T11" fmla="*/ 465 h 1318"/>
                <a:gd name="T12" fmla="*/ 688 w 1123"/>
                <a:gd name="T13" fmla="*/ 359 h 1318"/>
                <a:gd name="T14" fmla="*/ 801 w 1123"/>
                <a:gd name="T15" fmla="*/ 208 h 1318"/>
                <a:gd name="T16" fmla="*/ 898 w 1123"/>
                <a:gd name="T17" fmla="*/ 242 h 1318"/>
                <a:gd name="T18" fmla="*/ 849 w 1123"/>
                <a:gd name="T19" fmla="*/ 394 h 1318"/>
                <a:gd name="T20" fmla="*/ 830 w 1123"/>
                <a:gd name="T21" fmla="*/ 454 h 1318"/>
                <a:gd name="T22" fmla="*/ 874 w 1123"/>
                <a:gd name="T23" fmla="*/ 401 h 1318"/>
                <a:gd name="T24" fmla="*/ 944 w 1123"/>
                <a:gd name="T25" fmla="*/ 495 h 1318"/>
                <a:gd name="T26" fmla="*/ 799 w 1123"/>
                <a:gd name="T27" fmla="*/ 690 h 1318"/>
                <a:gd name="T28" fmla="*/ 770 w 1123"/>
                <a:gd name="T29" fmla="*/ 778 h 1318"/>
                <a:gd name="T30" fmla="*/ 843 w 1123"/>
                <a:gd name="T31" fmla="*/ 692 h 1318"/>
                <a:gd name="T32" fmla="*/ 905 w 1123"/>
                <a:gd name="T33" fmla="*/ 617 h 1318"/>
                <a:gd name="T34" fmla="*/ 969 w 1123"/>
                <a:gd name="T35" fmla="*/ 572 h 1318"/>
                <a:gd name="T36" fmla="*/ 1010 w 1123"/>
                <a:gd name="T37" fmla="*/ 619 h 1318"/>
                <a:gd name="T38" fmla="*/ 900 w 1123"/>
                <a:gd name="T39" fmla="*/ 756 h 1318"/>
                <a:gd name="T40" fmla="*/ 915 w 1123"/>
                <a:gd name="T41" fmla="*/ 805 h 1318"/>
                <a:gd name="T42" fmla="*/ 1014 w 1123"/>
                <a:gd name="T43" fmla="*/ 698 h 1318"/>
                <a:gd name="T44" fmla="*/ 1090 w 1123"/>
                <a:gd name="T45" fmla="*/ 683 h 1318"/>
                <a:gd name="T46" fmla="*/ 1113 w 1123"/>
                <a:gd name="T47" fmla="*/ 727 h 1318"/>
                <a:gd name="T48" fmla="*/ 655 w 1123"/>
                <a:gd name="T49" fmla="*/ 1152 h 1318"/>
                <a:gd name="T50" fmla="*/ 735 w 1123"/>
                <a:gd name="T51" fmla="*/ 1006 h 1318"/>
                <a:gd name="T52" fmla="*/ 824 w 1123"/>
                <a:gd name="T53" fmla="*/ 863 h 1318"/>
                <a:gd name="T54" fmla="*/ 583 w 1123"/>
                <a:gd name="T55" fmla="*/ 1117 h 1318"/>
                <a:gd name="T56" fmla="*/ 308 w 1123"/>
                <a:gd name="T57" fmla="*/ 1318 h 1318"/>
                <a:gd name="T58" fmla="*/ 510 w 1123"/>
                <a:gd name="T59" fmla="*/ 1059 h 1318"/>
                <a:gd name="T60" fmla="*/ 739 w 1123"/>
                <a:gd name="T61" fmla="*/ 816 h 1318"/>
                <a:gd name="T62" fmla="*/ 234 w 1123"/>
                <a:gd name="T63" fmla="*/ 1225 h 1318"/>
                <a:gd name="T64" fmla="*/ 221 w 1123"/>
                <a:gd name="T65" fmla="*/ 1152 h 1318"/>
                <a:gd name="T66" fmla="*/ 341 w 1123"/>
                <a:gd name="T67" fmla="*/ 1022 h 1318"/>
                <a:gd name="T68" fmla="*/ 517 w 1123"/>
                <a:gd name="T69" fmla="*/ 816 h 1318"/>
                <a:gd name="T70" fmla="*/ 481 w 1123"/>
                <a:gd name="T71" fmla="*/ 778 h 1318"/>
                <a:gd name="T72" fmla="*/ 291 w 1123"/>
                <a:gd name="T73" fmla="*/ 1012 h 1318"/>
                <a:gd name="T74" fmla="*/ 415 w 1123"/>
                <a:gd name="T75" fmla="*/ 659 h 1318"/>
                <a:gd name="T76" fmla="*/ 60 w 1123"/>
                <a:gd name="T77" fmla="*/ 857 h 1318"/>
                <a:gd name="T78" fmla="*/ 232 w 1123"/>
                <a:gd name="T79" fmla="*/ 605 h 1318"/>
                <a:gd name="T80" fmla="*/ 0 w 1123"/>
                <a:gd name="T81" fmla="*/ 739 h 1318"/>
                <a:gd name="T82" fmla="*/ 122 w 1123"/>
                <a:gd name="T83" fmla="*/ 508 h 1318"/>
                <a:gd name="T84" fmla="*/ 7 w 1123"/>
                <a:gd name="T85" fmla="*/ 564 h 1318"/>
                <a:gd name="T86" fmla="*/ 194 w 1123"/>
                <a:gd name="T87" fmla="*/ 235 h 1318"/>
                <a:gd name="T88" fmla="*/ 322 w 1123"/>
                <a:gd name="T89" fmla="*/ 173 h 1318"/>
                <a:gd name="T90" fmla="*/ 345 w 1123"/>
                <a:gd name="T91" fmla="*/ 182 h 1318"/>
                <a:gd name="T92" fmla="*/ 389 w 1123"/>
                <a:gd name="T93" fmla="*/ 161 h 1318"/>
                <a:gd name="T94" fmla="*/ 529 w 1123"/>
                <a:gd name="T95" fmla="*/ 68 h 1318"/>
                <a:gd name="T96" fmla="*/ 452 w 1123"/>
                <a:gd name="T97" fmla="*/ 264 h 1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23" h="1318">
                  <a:moveTo>
                    <a:pt x="463" y="264"/>
                  </a:moveTo>
                  <a:lnTo>
                    <a:pt x="678" y="49"/>
                  </a:lnTo>
                  <a:lnTo>
                    <a:pt x="704" y="84"/>
                  </a:lnTo>
                  <a:lnTo>
                    <a:pt x="708" y="66"/>
                  </a:lnTo>
                  <a:lnTo>
                    <a:pt x="717" y="56"/>
                  </a:lnTo>
                  <a:lnTo>
                    <a:pt x="727" y="47"/>
                  </a:lnTo>
                  <a:lnTo>
                    <a:pt x="742" y="43"/>
                  </a:lnTo>
                  <a:lnTo>
                    <a:pt x="754" y="37"/>
                  </a:lnTo>
                  <a:lnTo>
                    <a:pt x="770" y="37"/>
                  </a:lnTo>
                  <a:lnTo>
                    <a:pt x="783" y="37"/>
                  </a:lnTo>
                  <a:lnTo>
                    <a:pt x="799" y="37"/>
                  </a:lnTo>
                  <a:lnTo>
                    <a:pt x="814" y="49"/>
                  </a:lnTo>
                  <a:lnTo>
                    <a:pt x="830" y="66"/>
                  </a:lnTo>
                  <a:lnTo>
                    <a:pt x="834" y="76"/>
                  </a:lnTo>
                  <a:lnTo>
                    <a:pt x="837" y="87"/>
                  </a:lnTo>
                  <a:lnTo>
                    <a:pt x="836" y="97"/>
                  </a:lnTo>
                  <a:lnTo>
                    <a:pt x="836" y="109"/>
                  </a:lnTo>
                  <a:lnTo>
                    <a:pt x="415" y="599"/>
                  </a:lnTo>
                  <a:lnTo>
                    <a:pt x="453" y="588"/>
                  </a:lnTo>
                  <a:lnTo>
                    <a:pt x="485" y="572"/>
                  </a:lnTo>
                  <a:lnTo>
                    <a:pt x="508" y="549"/>
                  </a:lnTo>
                  <a:lnTo>
                    <a:pt x="529" y="522"/>
                  </a:lnTo>
                  <a:lnTo>
                    <a:pt x="549" y="493"/>
                  </a:lnTo>
                  <a:lnTo>
                    <a:pt x="568" y="465"/>
                  </a:lnTo>
                  <a:lnTo>
                    <a:pt x="591" y="440"/>
                  </a:lnTo>
                  <a:lnTo>
                    <a:pt x="620" y="421"/>
                  </a:lnTo>
                  <a:lnTo>
                    <a:pt x="655" y="392"/>
                  </a:lnTo>
                  <a:lnTo>
                    <a:pt x="688" y="359"/>
                  </a:lnTo>
                  <a:lnTo>
                    <a:pt x="715" y="320"/>
                  </a:lnTo>
                  <a:lnTo>
                    <a:pt x="744" y="283"/>
                  </a:lnTo>
                  <a:lnTo>
                    <a:pt x="770" y="242"/>
                  </a:lnTo>
                  <a:lnTo>
                    <a:pt x="801" y="208"/>
                  </a:lnTo>
                  <a:lnTo>
                    <a:pt x="832" y="179"/>
                  </a:lnTo>
                  <a:lnTo>
                    <a:pt x="870" y="157"/>
                  </a:lnTo>
                  <a:lnTo>
                    <a:pt x="890" y="200"/>
                  </a:lnTo>
                  <a:lnTo>
                    <a:pt x="898" y="242"/>
                  </a:lnTo>
                  <a:lnTo>
                    <a:pt x="896" y="283"/>
                  </a:lnTo>
                  <a:lnTo>
                    <a:pt x="888" y="324"/>
                  </a:lnTo>
                  <a:lnTo>
                    <a:pt x="870" y="359"/>
                  </a:lnTo>
                  <a:lnTo>
                    <a:pt x="849" y="394"/>
                  </a:lnTo>
                  <a:lnTo>
                    <a:pt x="824" y="425"/>
                  </a:lnTo>
                  <a:lnTo>
                    <a:pt x="799" y="456"/>
                  </a:lnTo>
                  <a:lnTo>
                    <a:pt x="814" y="458"/>
                  </a:lnTo>
                  <a:lnTo>
                    <a:pt x="830" y="454"/>
                  </a:lnTo>
                  <a:lnTo>
                    <a:pt x="841" y="442"/>
                  </a:lnTo>
                  <a:lnTo>
                    <a:pt x="855" y="429"/>
                  </a:lnTo>
                  <a:lnTo>
                    <a:pt x="865" y="413"/>
                  </a:lnTo>
                  <a:lnTo>
                    <a:pt x="874" y="401"/>
                  </a:lnTo>
                  <a:lnTo>
                    <a:pt x="884" y="394"/>
                  </a:lnTo>
                  <a:lnTo>
                    <a:pt x="896" y="396"/>
                  </a:lnTo>
                  <a:lnTo>
                    <a:pt x="934" y="444"/>
                  </a:lnTo>
                  <a:lnTo>
                    <a:pt x="944" y="495"/>
                  </a:lnTo>
                  <a:lnTo>
                    <a:pt x="927" y="545"/>
                  </a:lnTo>
                  <a:lnTo>
                    <a:pt x="894" y="595"/>
                  </a:lnTo>
                  <a:lnTo>
                    <a:pt x="847" y="642"/>
                  </a:lnTo>
                  <a:lnTo>
                    <a:pt x="799" y="690"/>
                  </a:lnTo>
                  <a:lnTo>
                    <a:pt x="750" y="735"/>
                  </a:lnTo>
                  <a:lnTo>
                    <a:pt x="715" y="780"/>
                  </a:lnTo>
                  <a:lnTo>
                    <a:pt x="744" y="783"/>
                  </a:lnTo>
                  <a:lnTo>
                    <a:pt x="770" y="778"/>
                  </a:lnTo>
                  <a:lnTo>
                    <a:pt x="789" y="762"/>
                  </a:lnTo>
                  <a:lnTo>
                    <a:pt x="808" y="743"/>
                  </a:lnTo>
                  <a:lnTo>
                    <a:pt x="824" y="716"/>
                  </a:lnTo>
                  <a:lnTo>
                    <a:pt x="843" y="692"/>
                  </a:lnTo>
                  <a:lnTo>
                    <a:pt x="867" y="671"/>
                  </a:lnTo>
                  <a:lnTo>
                    <a:pt x="896" y="659"/>
                  </a:lnTo>
                  <a:lnTo>
                    <a:pt x="898" y="634"/>
                  </a:lnTo>
                  <a:lnTo>
                    <a:pt x="905" y="617"/>
                  </a:lnTo>
                  <a:lnTo>
                    <a:pt x="917" y="601"/>
                  </a:lnTo>
                  <a:lnTo>
                    <a:pt x="934" y="591"/>
                  </a:lnTo>
                  <a:lnTo>
                    <a:pt x="952" y="580"/>
                  </a:lnTo>
                  <a:lnTo>
                    <a:pt x="969" y="572"/>
                  </a:lnTo>
                  <a:lnTo>
                    <a:pt x="985" y="562"/>
                  </a:lnTo>
                  <a:lnTo>
                    <a:pt x="1002" y="553"/>
                  </a:lnTo>
                  <a:lnTo>
                    <a:pt x="1016" y="586"/>
                  </a:lnTo>
                  <a:lnTo>
                    <a:pt x="1010" y="619"/>
                  </a:lnTo>
                  <a:lnTo>
                    <a:pt x="989" y="652"/>
                  </a:lnTo>
                  <a:lnTo>
                    <a:pt x="962" y="686"/>
                  </a:lnTo>
                  <a:lnTo>
                    <a:pt x="929" y="719"/>
                  </a:lnTo>
                  <a:lnTo>
                    <a:pt x="900" y="756"/>
                  </a:lnTo>
                  <a:lnTo>
                    <a:pt x="878" y="795"/>
                  </a:lnTo>
                  <a:lnTo>
                    <a:pt x="870" y="840"/>
                  </a:lnTo>
                  <a:lnTo>
                    <a:pt x="892" y="824"/>
                  </a:lnTo>
                  <a:lnTo>
                    <a:pt x="915" y="805"/>
                  </a:lnTo>
                  <a:lnTo>
                    <a:pt x="938" y="778"/>
                  </a:lnTo>
                  <a:lnTo>
                    <a:pt x="964" y="750"/>
                  </a:lnTo>
                  <a:lnTo>
                    <a:pt x="987" y="721"/>
                  </a:lnTo>
                  <a:lnTo>
                    <a:pt x="1014" y="698"/>
                  </a:lnTo>
                  <a:lnTo>
                    <a:pt x="1043" y="679"/>
                  </a:lnTo>
                  <a:lnTo>
                    <a:pt x="1074" y="671"/>
                  </a:lnTo>
                  <a:lnTo>
                    <a:pt x="1082" y="675"/>
                  </a:lnTo>
                  <a:lnTo>
                    <a:pt x="1090" y="683"/>
                  </a:lnTo>
                  <a:lnTo>
                    <a:pt x="1095" y="692"/>
                  </a:lnTo>
                  <a:lnTo>
                    <a:pt x="1103" y="704"/>
                  </a:lnTo>
                  <a:lnTo>
                    <a:pt x="1107" y="716"/>
                  </a:lnTo>
                  <a:lnTo>
                    <a:pt x="1113" y="727"/>
                  </a:lnTo>
                  <a:lnTo>
                    <a:pt x="1117" y="741"/>
                  </a:lnTo>
                  <a:lnTo>
                    <a:pt x="1123" y="756"/>
                  </a:lnTo>
                  <a:lnTo>
                    <a:pt x="787" y="1140"/>
                  </a:lnTo>
                  <a:lnTo>
                    <a:pt x="655" y="1152"/>
                  </a:lnTo>
                  <a:lnTo>
                    <a:pt x="657" y="1111"/>
                  </a:lnTo>
                  <a:lnTo>
                    <a:pt x="675" y="1074"/>
                  </a:lnTo>
                  <a:lnTo>
                    <a:pt x="702" y="1039"/>
                  </a:lnTo>
                  <a:lnTo>
                    <a:pt x="735" y="1006"/>
                  </a:lnTo>
                  <a:lnTo>
                    <a:pt x="766" y="971"/>
                  </a:lnTo>
                  <a:lnTo>
                    <a:pt x="795" y="937"/>
                  </a:lnTo>
                  <a:lnTo>
                    <a:pt x="814" y="900"/>
                  </a:lnTo>
                  <a:lnTo>
                    <a:pt x="824" y="863"/>
                  </a:lnTo>
                  <a:lnTo>
                    <a:pt x="760" y="931"/>
                  </a:lnTo>
                  <a:lnTo>
                    <a:pt x="700" y="997"/>
                  </a:lnTo>
                  <a:lnTo>
                    <a:pt x="642" y="1057"/>
                  </a:lnTo>
                  <a:lnTo>
                    <a:pt x="583" y="1117"/>
                  </a:lnTo>
                  <a:lnTo>
                    <a:pt x="519" y="1169"/>
                  </a:lnTo>
                  <a:lnTo>
                    <a:pt x="453" y="1223"/>
                  </a:lnTo>
                  <a:lnTo>
                    <a:pt x="384" y="1270"/>
                  </a:lnTo>
                  <a:lnTo>
                    <a:pt x="308" y="1318"/>
                  </a:lnTo>
                  <a:lnTo>
                    <a:pt x="357" y="1239"/>
                  </a:lnTo>
                  <a:lnTo>
                    <a:pt x="407" y="1171"/>
                  </a:lnTo>
                  <a:lnTo>
                    <a:pt x="457" y="1111"/>
                  </a:lnTo>
                  <a:lnTo>
                    <a:pt x="510" y="1059"/>
                  </a:lnTo>
                  <a:lnTo>
                    <a:pt x="562" y="1002"/>
                  </a:lnTo>
                  <a:lnTo>
                    <a:pt x="618" y="948"/>
                  </a:lnTo>
                  <a:lnTo>
                    <a:pt x="677" y="886"/>
                  </a:lnTo>
                  <a:lnTo>
                    <a:pt x="739" y="816"/>
                  </a:lnTo>
                  <a:lnTo>
                    <a:pt x="715" y="780"/>
                  </a:lnTo>
                  <a:lnTo>
                    <a:pt x="271" y="1247"/>
                  </a:lnTo>
                  <a:lnTo>
                    <a:pt x="250" y="1237"/>
                  </a:lnTo>
                  <a:lnTo>
                    <a:pt x="234" y="1225"/>
                  </a:lnTo>
                  <a:lnTo>
                    <a:pt x="223" y="1208"/>
                  </a:lnTo>
                  <a:lnTo>
                    <a:pt x="219" y="1191"/>
                  </a:lnTo>
                  <a:lnTo>
                    <a:pt x="217" y="1169"/>
                  </a:lnTo>
                  <a:lnTo>
                    <a:pt x="221" y="1152"/>
                  </a:lnTo>
                  <a:lnTo>
                    <a:pt x="230" y="1136"/>
                  </a:lnTo>
                  <a:lnTo>
                    <a:pt x="248" y="1127"/>
                  </a:lnTo>
                  <a:lnTo>
                    <a:pt x="294" y="1072"/>
                  </a:lnTo>
                  <a:lnTo>
                    <a:pt x="341" y="1022"/>
                  </a:lnTo>
                  <a:lnTo>
                    <a:pt x="386" y="970"/>
                  </a:lnTo>
                  <a:lnTo>
                    <a:pt x="430" y="921"/>
                  </a:lnTo>
                  <a:lnTo>
                    <a:pt x="473" y="869"/>
                  </a:lnTo>
                  <a:lnTo>
                    <a:pt x="517" y="816"/>
                  </a:lnTo>
                  <a:lnTo>
                    <a:pt x="560" y="762"/>
                  </a:lnTo>
                  <a:lnTo>
                    <a:pt x="607" y="708"/>
                  </a:lnTo>
                  <a:lnTo>
                    <a:pt x="539" y="735"/>
                  </a:lnTo>
                  <a:lnTo>
                    <a:pt x="481" y="778"/>
                  </a:lnTo>
                  <a:lnTo>
                    <a:pt x="428" y="830"/>
                  </a:lnTo>
                  <a:lnTo>
                    <a:pt x="382" y="890"/>
                  </a:lnTo>
                  <a:lnTo>
                    <a:pt x="335" y="950"/>
                  </a:lnTo>
                  <a:lnTo>
                    <a:pt x="291" y="1012"/>
                  </a:lnTo>
                  <a:lnTo>
                    <a:pt x="242" y="1072"/>
                  </a:lnTo>
                  <a:lnTo>
                    <a:pt x="188" y="1127"/>
                  </a:lnTo>
                  <a:lnTo>
                    <a:pt x="116" y="1066"/>
                  </a:lnTo>
                  <a:lnTo>
                    <a:pt x="415" y="659"/>
                  </a:lnTo>
                  <a:lnTo>
                    <a:pt x="391" y="636"/>
                  </a:lnTo>
                  <a:lnTo>
                    <a:pt x="79" y="983"/>
                  </a:lnTo>
                  <a:lnTo>
                    <a:pt x="52" y="919"/>
                  </a:lnTo>
                  <a:lnTo>
                    <a:pt x="60" y="857"/>
                  </a:lnTo>
                  <a:lnTo>
                    <a:pt x="89" y="793"/>
                  </a:lnTo>
                  <a:lnTo>
                    <a:pt x="135" y="731"/>
                  </a:lnTo>
                  <a:lnTo>
                    <a:pt x="186" y="667"/>
                  </a:lnTo>
                  <a:lnTo>
                    <a:pt x="232" y="605"/>
                  </a:lnTo>
                  <a:lnTo>
                    <a:pt x="267" y="541"/>
                  </a:lnTo>
                  <a:lnTo>
                    <a:pt x="283" y="479"/>
                  </a:lnTo>
                  <a:lnTo>
                    <a:pt x="7" y="803"/>
                  </a:lnTo>
                  <a:lnTo>
                    <a:pt x="0" y="739"/>
                  </a:lnTo>
                  <a:lnTo>
                    <a:pt x="13" y="681"/>
                  </a:lnTo>
                  <a:lnTo>
                    <a:pt x="42" y="622"/>
                  </a:lnTo>
                  <a:lnTo>
                    <a:pt x="81" y="566"/>
                  </a:lnTo>
                  <a:lnTo>
                    <a:pt x="122" y="508"/>
                  </a:lnTo>
                  <a:lnTo>
                    <a:pt x="161" y="454"/>
                  </a:lnTo>
                  <a:lnTo>
                    <a:pt x="192" y="400"/>
                  </a:lnTo>
                  <a:lnTo>
                    <a:pt x="211" y="347"/>
                  </a:lnTo>
                  <a:lnTo>
                    <a:pt x="7" y="564"/>
                  </a:lnTo>
                  <a:lnTo>
                    <a:pt x="91" y="264"/>
                  </a:lnTo>
                  <a:lnTo>
                    <a:pt x="126" y="256"/>
                  </a:lnTo>
                  <a:lnTo>
                    <a:pt x="161" y="248"/>
                  </a:lnTo>
                  <a:lnTo>
                    <a:pt x="194" y="235"/>
                  </a:lnTo>
                  <a:lnTo>
                    <a:pt x="227" y="223"/>
                  </a:lnTo>
                  <a:lnTo>
                    <a:pt x="258" y="206"/>
                  </a:lnTo>
                  <a:lnTo>
                    <a:pt x="291" y="190"/>
                  </a:lnTo>
                  <a:lnTo>
                    <a:pt x="322" y="173"/>
                  </a:lnTo>
                  <a:lnTo>
                    <a:pt x="355" y="157"/>
                  </a:lnTo>
                  <a:lnTo>
                    <a:pt x="358" y="161"/>
                  </a:lnTo>
                  <a:lnTo>
                    <a:pt x="351" y="175"/>
                  </a:lnTo>
                  <a:lnTo>
                    <a:pt x="345" y="182"/>
                  </a:lnTo>
                  <a:lnTo>
                    <a:pt x="343" y="190"/>
                  </a:lnTo>
                  <a:lnTo>
                    <a:pt x="345" y="196"/>
                  </a:lnTo>
                  <a:lnTo>
                    <a:pt x="355" y="204"/>
                  </a:lnTo>
                  <a:lnTo>
                    <a:pt x="389" y="161"/>
                  </a:lnTo>
                  <a:lnTo>
                    <a:pt x="424" y="132"/>
                  </a:lnTo>
                  <a:lnTo>
                    <a:pt x="459" y="107"/>
                  </a:lnTo>
                  <a:lnTo>
                    <a:pt x="494" y="87"/>
                  </a:lnTo>
                  <a:lnTo>
                    <a:pt x="529" y="68"/>
                  </a:lnTo>
                  <a:lnTo>
                    <a:pt x="566" y="49"/>
                  </a:lnTo>
                  <a:lnTo>
                    <a:pt x="603" y="25"/>
                  </a:lnTo>
                  <a:lnTo>
                    <a:pt x="644" y="0"/>
                  </a:lnTo>
                  <a:lnTo>
                    <a:pt x="452" y="264"/>
                  </a:lnTo>
                  <a:lnTo>
                    <a:pt x="463" y="26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28" name="Freeform 40">
              <a:extLst>
                <a:ext uri="{FF2B5EF4-FFF2-40B4-BE49-F238E27FC236}">
                  <a16:creationId xmlns:a16="http://schemas.microsoft.com/office/drawing/2014/main" id="{993968A1-1F9A-4D76-B4C5-87BED3166693}"/>
                </a:ext>
              </a:extLst>
            </p:cNvPr>
            <p:cNvSpPr>
              <a:spLocks/>
            </p:cNvSpPr>
            <p:nvPr/>
          </p:nvSpPr>
          <p:spPr bwMode="auto">
            <a:xfrm>
              <a:off x="1713" y="1971"/>
              <a:ext cx="36" cy="23"/>
            </a:xfrm>
            <a:custGeom>
              <a:avLst/>
              <a:gdLst>
                <a:gd name="T0" fmla="*/ 72 w 72"/>
                <a:gd name="T1" fmla="*/ 0 h 46"/>
                <a:gd name="T2" fmla="*/ 0 w 72"/>
                <a:gd name="T3" fmla="*/ 46 h 46"/>
                <a:gd name="T4" fmla="*/ 72 w 72"/>
                <a:gd name="T5" fmla="*/ 0 h 46"/>
              </a:gdLst>
              <a:ahLst/>
              <a:cxnLst>
                <a:cxn ang="0">
                  <a:pos x="T0" y="T1"/>
                </a:cxn>
                <a:cxn ang="0">
                  <a:pos x="T2" y="T3"/>
                </a:cxn>
                <a:cxn ang="0">
                  <a:pos x="T4" y="T5"/>
                </a:cxn>
              </a:cxnLst>
              <a:rect l="0" t="0" r="r" b="b"/>
              <a:pathLst>
                <a:path w="72" h="46">
                  <a:moveTo>
                    <a:pt x="72" y="0"/>
                  </a:moveTo>
                  <a:lnTo>
                    <a:pt x="0" y="46"/>
                  </a:lnTo>
                  <a:lnTo>
                    <a:pt x="7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29" name="Freeform 41">
              <a:extLst>
                <a:ext uri="{FF2B5EF4-FFF2-40B4-BE49-F238E27FC236}">
                  <a16:creationId xmlns:a16="http://schemas.microsoft.com/office/drawing/2014/main" id="{1FF63643-9882-457F-89A8-F692AC0B8239}"/>
                </a:ext>
              </a:extLst>
            </p:cNvPr>
            <p:cNvSpPr>
              <a:spLocks/>
            </p:cNvSpPr>
            <p:nvPr/>
          </p:nvSpPr>
          <p:spPr bwMode="auto">
            <a:xfrm>
              <a:off x="718" y="2114"/>
              <a:ext cx="210" cy="178"/>
            </a:xfrm>
            <a:custGeom>
              <a:avLst/>
              <a:gdLst>
                <a:gd name="T0" fmla="*/ 419 w 419"/>
                <a:gd name="T1" fmla="*/ 229 h 355"/>
                <a:gd name="T2" fmla="*/ 413 w 419"/>
                <a:gd name="T3" fmla="*/ 244 h 355"/>
                <a:gd name="T4" fmla="*/ 404 w 419"/>
                <a:gd name="T5" fmla="*/ 262 h 355"/>
                <a:gd name="T6" fmla="*/ 386 w 419"/>
                <a:gd name="T7" fmla="*/ 275 h 355"/>
                <a:gd name="T8" fmla="*/ 371 w 419"/>
                <a:gd name="T9" fmla="*/ 287 h 355"/>
                <a:gd name="T10" fmla="*/ 336 w 419"/>
                <a:gd name="T11" fmla="*/ 275 h 355"/>
                <a:gd name="T12" fmla="*/ 330 w 419"/>
                <a:gd name="T13" fmla="*/ 279 h 355"/>
                <a:gd name="T14" fmla="*/ 330 w 419"/>
                <a:gd name="T15" fmla="*/ 289 h 355"/>
                <a:gd name="T16" fmla="*/ 332 w 419"/>
                <a:gd name="T17" fmla="*/ 300 h 355"/>
                <a:gd name="T18" fmla="*/ 336 w 419"/>
                <a:gd name="T19" fmla="*/ 312 h 355"/>
                <a:gd name="T20" fmla="*/ 308 w 419"/>
                <a:gd name="T21" fmla="*/ 304 h 355"/>
                <a:gd name="T22" fmla="*/ 283 w 419"/>
                <a:gd name="T23" fmla="*/ 296 h 355"/>
                <a:gd name="T24" fmla="*/ 260 w 419"/>
                <a:gd name="T25" fmla="*/ 283 h 355"/>
                <a:gd name="T26" fmla="*/ 239 w 419"/>
                <a:gd name="T27" fmla="*/ 271 h 355"/>
                <a:gd name="T28" fmla="*/ 215 w 419"/>
                <a:gd name="T29" fmla="*/ 256 h 355"/>
                <a:gd name="T30" fmla="*/ 192 w 419"/>
                <a:gd name="T31" fmla="*/ 242 h 355"/>
                <a:gd name="T32" fmla="*/ 167 w 419"/>
                <a:gd name="T33" fmla="*/ 227 h 355"/>
                <a:gd name="T34" fmla="*/ 144 w 419"/>
                <a:gd name="T35" fmla="*/ 215 h 355"/>
                <a:gd name="T36" fmla="*/ 144 w 419"/>
                <a:gd name="T37" fmla="*/ 229 h 355"/>
                <a:gd name="T38" fmla="*/ 287 w 419"/>
                <a:gd name="T39" fmla="*/ 347 h 355"/>
                <a:gd name="T40" fmla="*/ 254 w 419"/>
                <a:gd name="T41" fmla="*/ 355 h 355"/>
                <a:gd name="T42" fmla="*/ 221 w 419"/>
                <a:gd name="T43" fmla="*/ 349 h 355"/>
                <a:gd name="T44" fmla="*/ 186 w 419"/>
                <a:gd name="T45" fmla="*/ 333 h 355"/>
                <a:gd name="T46" fmla="*/ 153 w 419"/>
                <a:gd name="T47" fmla="*/ 314 h 355"/>
                <a:gd name="T48" fmla="*/ 116 w 419"/>
                <a:gd name="T49" fmla="*/ 291 h 355"/>
                <a:gd name="T50" fmla="*/ 82 w 419"/>
                <a:gd name="T51" fmla="*/ 273 h 355"/>
                <a:gd name="T52" fmla="*/ 47 w 419"/>
                <a:gd name="T53" fmla="*/ 262 h 355"/>
                <a:gd name="T54" fmla="*/ 12 w 419"/>
                <a:gd name="T55" fmla="*/ 264 h 355"/>
                <a:gd name="T56" fmla="*/ 4 w 419"/>
                <a:gd name="T57" fmla="*/ 252 h 355"/>
                <a:gd name="T58" fmla="*/ 2 w 419"/>
                <a:gd name="T59" fmla="*/ 240 h 355"/>
                <a:gd name="T60" fmla="*/ 0 w 419"/>
                <a:gd name="T61" fmla="*/ 227 h 355"/>
                <a:gd name="T62" fmla="*/ 6 w 419"/>
                <a:gd name="T63" fmla="*/ 215 h 355"/>
                <a:gd name="T64" fmla="*/ 10 w 419"/>
                <a:gd name="T65" fmla="*/ 201 h 355"/>
                <a:gd name="T66" fmla="*/ 18 w 419"/>
                <a:gd name="T67" fmla="*/ 188 h 355"/>
                <a:gd name="T68" fmla="*/ 25 w 419"/>
                <a:gd name="T69" fmla="*/ 176 h 355"/>
                <a:gd name="T70" fmla="*/ 35 w 419"/>
                <a:gd name="T71" fmla="*/ 169 h 355"/>
                <a:gd name="T72" fmla="*/ 51 w 419"/>
                <a:gd name="T73" fmla="*/ 172 h 355"/>
                <a:gd name="T74" fmla="*/ 64 w 419"/>
                <a:gd name="T75" fmla="*/ 184 h 355"/>
                <a:gd name="T76" fmla="*/ 76 w 419"/>
                <a:gd name="T77" fmla="*/ 196 h 355"/>
                <a:gd name="T78" fmla="*/ 89 w 419"/>
                <a:gd name="T79" fmla="*/ 209 h 355"/>
                <a:gd name="T80" fmla="*/ 99 w 419"/>
                <a:gd name="T81" fmla="*/ 219 h 355"/>
                <a:gd name="T82" fmla="*/ 111 w 419"/>
                <a:gd name="T83" fmla="*/ 223 h 355"/>
                <a:gd name="T84" fmla="*/ 124 w 419"/>
                <a:gd name="T85" fmla="*/ 221 h 355"/>
                <a:gd name="T86" fmla="*/ 144 w 419"/>
                <a:gd name="T87" fmla="*/ 215 h 355"/>
                <a:gd name="T88" fmla="*/ 122 w 419"/>
                <a:gd name="T89" fmla="*/ 194 h 355"/>
                <a:gd name="T90" fmla="*/ 101 w 419"/>
                <a:gd name="T91" fmla="*/ 172 h 355"/>
                <a:gd name="T92" fmla="*/ 80 w 419"/>
                <a:gd name="T93" fmla="*/ 147 h 355"/>
                <a:gd name="T94" fmla="*/ 64 w 419"/>
                <a:gd name="T95" fmla="*/ 120 h 355"/>
                <a:gd name="T96" fmla="*/ 52 w 419"/>
                <a:gd name="T97" fmla="*/ 89 h 355"/>
                <a:gd name="T98" fmla="*/ 51 w 419"/>
                <a:gd name="T99" fmla="*/ 60 h 355"/>
                <a:gd name="T100" fmla="*/ 58 w 419"/>
                <a:gd name="T101" fmla="*/ 29 h 355"/>
                <a:gd name="T102" fmla="*/ 84 w 419"/>
                <a:gd name="T103" fmla="*/ 0 h 355"/>
                <a:gd name="T104" fmla="*/ 419 w 419"/>
                <a:gd name="T105" fmla="*/ 229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19" h="355">
                  <a:moveTo>
                    <a:pt x="419" y="229"/>
                  </a:moveTo>
                  <a:lnTo>
                    <a:pt x="413" y="244"/>
                  </a:lnTo>
                  <a:lnTo>
                    <a:pt x="404" y="262"/>
                  </a:lnTo>
                  <a:lnTo>
                    <a:pt x="386" y="275"/>
                  </a:lnTo>
                  <a:lnTo>
                    <a:pt x="371" y="287"/>
                  </a:lnTo>
                  <a:lnTo>
                    <a:pt x="336" y="275"/>
                  </a:lnTo>
                  <a:lnTo>
                    <a:pt x="330" y="279"/>
                  </a:lnTo>
                  <a:lnTo>
                    <a:pt x="330" y="289"/>
                  </a:lnTo>
                  <a:lnTo>
                    <a:pt x="332" y="300"/>
                  </a:lnTo>
                  <a:lnTo>
                    <a:pt x="336" y="312"/>
                  </a:lnTo>
                  <a:lnTo>
                    <a:pt x="308" y="304"/>
                  </a:lnTo>
                  <a:lnTo>
                    <a:pt x="283" y="296"/>
                  </a:lnTo>
                  <a:lnTo>
                    <a:pt x="260" y="283"/>
                  </a:lnTo>
                  <a:lnTo>
                    <a:pt x="239" y="271"/>
                  </a:lnTo>
                  <a:lnTo>
                    <a:pt x="215" y="256"/>
                  </a:lnTo>
                  <a:lnTo>
                    <a:pt x="192" y="242"/>
                  </a:lnTo>
                  <a:lnTo>
                    <a:pt x="167" y="227"/>
                  </a:lnTo>
                  <a:lnTo>
                    <a:pt x="144" y="215"/>
                  </a:lnTo>
                  <a:lnTo>
                    <a:pt x="144" y="229"/>
                  </a:lnTo>
                  <a:lnTo>
                    <a:pt x="287" y="347"/>
                  </a:lnTo>
                  <a:lnTo>
                    <a:pt x="254" y="355"/>
                  </a:lnTo>
                  <a:lnTo>
                    <a:pt x="221" y="349"/>
                  </a:lnTo>
                  <a:lnTo>
                    <a:pt x="186" y="333"/>
                  </a:lnTo>
                  <a:lnTo>
                    <a:pt x="153" y="314"/>
                  </a:lnTo>
                  <a:lnTo>
                    <a:pt x="116" y="291"/>
                  </a:lnTo>
                  <a:lnTo>
                    <a:pt x="82" y="273"/>
                  </a:lnTo>
                  <a:lnTo>
                    <a:pt x="47" y="262"/>
                  </a:lnTo>
                  <a:lnTo>
                    <a:pt x="12" y="264"/>
                  </a:lnTo>
                  <a:lnTo>
                    <a:pt x="4" y="252"/>
                  </a:lnTo>
                  <a:lnTo>
                    <a:pt x="2" y="240"/>
                  </a:lnTo>
                  <a:lnTo>
                    <a:pt x="0" y="227"/>
                  </a:lnTo>
                  <a:lnTo>
                    <a:pt x="6" y="215"/>
                  </a:lnTo>
                  <a:lnTo>
                    <a:pt x="10" y="201"/>
                  </a:lnTo>
                  <a:lnTo>
                    <a:pt x="18" y="188"/>
                  </a:lnTo>
                  <a:lnTo>
                    <a:pt x="25" y="176"/>
                  </a:lnTo>
                  <a:lnTo>
                    <a:pt x="35" y="169"/>
                  </a:lnTo>
                  <a:lnTo>
                    <a:pt x="51" y="172"/>
                  </a:lnTo>
                  <a:lnTo>
                    <a:pt x="64" y="184"/>
                  </a:lnTo>
                  <a:lnTo>
                    <a:pt x="76" y="196"/>
                  </a:lnTo>
                  <a:lnTo>
                    <a:pt x="89" y="209"/>
                  </a:lnTo>
                  <a:lnTo>
                    <a:pt x="99" y="219"/>
                  </a:lnTo>
                  <a:lnTo>
                    <a:pt x="111" y="223"/>
                  </a:lnTo>
                  <a:lnTo>
                    <a:pt x="124" y="221"/>
                  </a:lnTo>
                  <a:lnTo>
                    <a:pt x="144" y="215"/>
                  </a:lnTo>
                  <a:lnTo>
                    <a:pt x="122" y="194"/>
                  </a:lnTo>
                  <a:lnTo>
                    <a:pt x="101" y="172"/>
                  </a:lnTo>
                  <a:lnTo>
                    <a:pt x="80" y="147"/>
                  </a:lnTo>
                  <a:lnTo>
                    <a:pt x="64" y="120"/>
                  </a:lnTo>
                  <a:lnTo>
                    <a:pt x="52" y="89"/>
                  </a:lnTo>
                  <a:lnTo>
                    <a:pt x="51" y="60"/>
                  </a:lnTo>
                  <a:lnTo>
                    <a:pt x="58" y="29"/>
                  </a:lnTo>
                  <a:lnTo>
                    <a:pt x="84" y="0"/>
                  </a:lnTo>
                  <a:lnTo>
                    <a:pt x="419" y="22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30" name="Freeform 42">
              <a:extLst>
                <a:ext uri="{FF2B5EF4-FFF2-40B4-BE49-F238E27FC236}">
                  <a16:creationId xmlns:a16="http://schemas.microsoft.com/office/drawing/2014/main" id="{AFF85B98-F8B4-40EA-BC3B-7F96AEFB88A5}"/>
                </a:ext>
              </a:extLst>
            </p:cNvPr>
            <p:cNvSpPr>
              <a:spLocks/>
            </p:cNvSpPr>
            <p:nvPr/>
          </p:nvSpPr>
          <p:spPr bwMode="auto">
            <a:xfrm>
              <a:off x="1888" y="1967"/>
              <a:ext cx="269" cy="82"/>
            </a:xfrm>
            <a:custGeom>
              <a:avLst/>
              <a:gdLst>
                <a:gd name="T0" fmla="*/ 539 w 539"/>
                <a:gd name="T1" fmla="*/ 54 h 163"/>
                <a:gd name="T2" fmla="*/ 533 w 539"/>
                <a:gd name="T3" fmla="*/ 64 h 163"/>
                <a:gd name="T4" fmla="*/ 533 w 539"/>
                <a:gd name="T5" fmla="*/ 78 h 163"/>
                <a:gd name="T6" fmla="*/ 535 w 539"/>
                <a:gd name="T7" fmla="*/ 87 h 163"/>
                <a:gd name="T8" fmla="*/ 539 w 539"/>
                <a:gd name="T9" fmla="*/ 91 h 163"/>
                <a:gd name="T10" fmla="*/ 12 w 539"/>
                <a:gd name="T11" fmla="*/ 163 h 163"/>
                <a:gd name="T12" fmla="*/ 2 w 539"/>
                <a:gd name="T13" fmla="*/ 151 h 163"/>
                <a:gd name="T14" fmla="*/ 0 w 539"/>
                <a:gd name="T15" fmla="*/ 140 h 163"/>
                <a:gd name="T16" fmla="*/ 0 w 539"/>
                <a:gd name="T17" fmla="*/ 126 h 163"/>
                <a:gd name="T18" fmla="*/ 6 w 539"/>
                <a:gd name="T19" fmla="*/ 113 h 163"/>
                <a:gd name="T20" fmla="*/ 12 w 539"/>
                <a:gd name="T21" fmla="*/ 97 h 163"/>
                <a:gd name="T22" fmla="*/ 21 w 539"/>
                <a:gd name="T23" fmla="*/ 82 h 163"/>
                <a:gd name="T24" fmla="*/ 33 w 539"/>
                <a:gd name="T25" fmla="*/ 66 h 163"/>
                <a:gd name="T26" fmla="*/ 47 w 539"/>
                <a:gd name="T27" fmla="*/ 54 h 163"/>
                <a:gd name="T28" fmla="*/ 112 w 539"/>
                <a:gd name="T29" fmla="*/ 49 h 163"/>
                <a:gd name="T30" fmla="*/ 178 w 539"/>
                <a:gd name="T31" fmla="*/ 37 h 163"/>
                <a:gd name="T32" fmla="*/ 242 w 539"/>
                <a:gd name="T33" fmla="*/ 21 h 163"/>
                <a:gd name="T34" fmla="*/ 306 w 539"/>
                <a:gd name="T35" fmla="*/ 10 h 163"/>
                <a:gd name="T36" fmla="*/ 365 w 539"/>
                <a:gd name="T37" fmla="*/ 0 h 163"/>
                <a:gd name="T38" fmla="*/ 425 w 539"/>
                <a:gd name="T39" fmla="*/ 2 h 163"/>
                <a:gd name="T40" fmla="*/ 483 w 539"/>
                <a:gd name="T41" fmla="*/ 18 h 163"/>
                <a:gd name="T42" fmla="*/ 539 w 539"/>
                <a:gd name="T43" fmla="*/ 54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9" h="163">
                  <a:moveTo>
                    <a:pt x="539" y="54"/>
                  </a:moveTo>
                  <a:lnTo>
                    <a:pt x="533" y="64"/>
                  </a:lnTo>
                  <a:lnTo>
                    <a:pt x="533" y="78"/>
                  </a:lnTo>
                  <a:lnTo>
                    <a:pt x="535" y="87"/>
                  </a:lnTo>
                  <a:lnTo>
                    <a:pt x="539" y="91"/>
                  </a:lnTo>
                  <a:lnTo>
                    <a:pt x="12" y="163"/>
                  </a:lnTo>
                  <a:lnTo>
                    <a:pt x="2" y="151"/>
                  </a:lnTo>
                  <a:lnTo>
                    <a:pt x="0" y="140"/>
                  </a:lnTo>
                  <a:lnTo>
                    <a:pt x="0" y="126"/>
                  </a:lnTo>
                  <a:lnTo>
                    <a:pt x="6" y="113"/>
                  </a:lnTo>
                  <a:lnTo>
                    <a:pt x="12" y="97"/>
                  </a:lnTo>
                  <a:lnTo>
                    <a:pt x="21" y="82"/>
                  </a:lnTo>
                  <a:lnTo>
                    <a:pt x="33" y="66"/>
                  </a:lnTo>
                  <a:lnTo>
                    <a:pt x="47" y="54"/>
                  </a:lnTo>
                  <a:lnTo>
                    <a:pt x="112" y="49"/>
                  </a:lnTo>
                  <a:lnTo>
                    <a:pt x="178" y="37"/>
                  </a:lnTo>
                  <a:lnTo>
                    <a:pt x="242" y="21"/>
                  </a:lnTo>
                  <a:lnTo>
                    <a:pt x="306" y="10"/>
                  </a:lnTo>
                  <a:lnTo>
                    <a:pt x="365" y="0"/>
                  </a:lnTo>
                  <a:lnTo>
                    <a:pt x="425" y="2"/>
                  </a:lnTo>
                  <a:lnTo>
                    <a:pt x="483" y="18"/>
                  </a:lnTo>
                  <a:lnTo>
                    <a:pt x="539" y="5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31" name="Freeform 43">
              <a:extLst>
                <a:ext uri="{FF2B5EF4-FFF2-40B4-BE49-F238E27FC236}">
                  <a16:creationId xmlns:a16="http://schemas.microsoft.com/office/drawing/2014/main" id="{1EB00068-3713-4439-9DB3-6D8E504B158D}"/>
                </a:ext>
              </a:extLst>
            </p:cNvPr>
            <p:cNvSpPr>
              <a:spLocks/>
            </p:cNvSpPr>
            <p:nvPr/>
          </p:nvSpPr>
          <p:spPr bwMode="auto">
            <a:xfrm>
              <a:off x="2295" y="1958"/>
              <a:ext cx="41" cy="55"/>
            </a:xfrm>
            <a:custGeom>
              <a:avLst/>
              <a:gdLst>
                <a:gd name="T0" fmla="*/ 83 w 83"/>
                <a:gd name="T1" fmla="*/ 0 h 108"/>
                <a:gd name="T2" fmla="*/ 0 w 83"/>
                <a:gd name="T3" fmla="*/ 108 h 108"/>
                <a:gd name="T4" fmla="*/ 83 w 83"/>
                <a:gd name="T5" fmla="*/ 0 h 108"/>
              </a:gdLst>
              <a:ahLst/>
              <a:cxnLst>
                <a:cxn ang="0">
                  <a:pos x="T0" y="T1"/>
                </a:cxn>
                <a:cxn ang="0">
                  <a:pos x="T2" y="T3"/>
                </a:cxn>
                <a:cxn ang="0">
                  <a:pos x="T4" y="T5"/>
                </a:cxn>
              </a:cxnLst>
              <a:rect l="0" t="0" r="r" b="b"/>
              <a:pathLst>
                <a:path w="83" h="108">
                  <a:moveTo>
                    <a:pt x="83" y="0"/>
                  </a:moveTo>
                  <a:lnTo>
                    <a:pt x="0" y="108"/>
                  </a:lnTo>
                  <a:lnTo>
                    <a:pt x="8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32" name="Freeform 44">
              <a:extLst>
                <a:ext uri="{FF2B5EF4-FFF2-40B4-BE49-F238E27FC236}">
                  <a16:creationId xmlns:a16="http://schemas.microsoft.com/office/drawing/2014/main" id="{A248F4BD-0E42-4484-A4AB-AD124BE32205}"/>
                </a:ext>
              </a:extLst>
            </p:cNvPr>
            <p:cNvSpPr>
              <a:spLocks/>
            </p:cNvSpPr>
            <p:nvPr/>
          </p:nvSpPr>
          <p:spPr bwMode="auto">
            <a:xfrm>
              <a:off x="1635" y="2043"/>
              <a:ext cx="162" cy="77"/>
            </a:xfrm>
            <a:custGeom>
              <a:avLst/>
              <a:gdLst>
                <a:gd name="T0" fmla="*/ 324 w 324"/>
                <a:gd name="T1" fmla="*/ 0 h 155"/>
                <a:gd name="T2" fmla="*/ 283 w 324"/>
                <a:gd name="T3" fmla="*/ 10 h 155"/>
                <a:gd name="T4" fmla="*/ 242 w 324"/>
                <a:gd name="T5" fmla="*/ 28 h 155"/>
                <a:gd name="T6" fmla="*/ 203 w 324"/>
                <a:gd name="T7" fmla="*/ 49 h 155"/>
                <a:gd name="T8" fmla="*/ 165 w 324"/>
                <a:gd name="T9" fmla="*/ 72 h 155"/>
                <a:gd name="T10" fmla="*/ 124 w 324"/>
                <a:gd name="T11" fmla="*/ 95 h 155"/>
                <a:gd name="T12" fmla="*/ 85 w 324"/>
                <a:gd name="T13" fmla="*/ 119 h 155"/>
                <a:gd name="T14" fmla="*/ 42 w 324"/>
                <a:gd name="T15" fmla="*/ 138 h 155"/>
                <a:gd name="T16" fmla="*/ 0 w 324"/>
                <a:gd name="T17" fmla="*/ 155 h 155"/>
                <a:gd name="T18" fmla="*/ 33 w 324"/>
                <a:gd name="T19" fmla="*/ 138 h 155"/>
                <a:gd name="T20" fmla="*/ 66 w 324"/>
                <a:gd name="T21" fmla="*/ 117 h 155"/>
                <a:gd name="T22" fmla="*/ 97 w 324"/>
                <a:gd name="T23" fmla="*/ 92 h 155"/>
                <a:gd name="T24" fmla="*/ 134 w 324"/>
                <a:gd name="T25" fmla="*/ 68 h 155"/>
                <a:gd name="T26" fmla="*/ 170 w 324"/>
                <a:gd name="T27" fmla="*/ 43 h 155"/>
                <a:gd name="T28" fmla="*/ 213 w 324"/>
                <a:gd name="T29" fmla="*/ 24 h 155"/>
                <a:gd name="T30" fmla="*/ 264 w 324"/>
                <a:gd name="T31" fmla="*/ 8 h 155"/>
                <a:gd name="T32" fmla="*/ 324 w 324"/>
                <a:gd name="T33"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4" h="155">
                  <a:moveTo>
                    <a:pt x="324" y="0"/>
                  </a:moveTo>
                  <a:lnTo>
                    <a:pt x="283" y="10"/>
                  </a:lnTo>
                  <a:lnTo>
                    <a:pt x="242" y="28"/>
                  </a:lnTo>
                  <a:lnTo>
                    <a:pt x="203" y="49"/>
                  </a:lnTo>
                  <a:lnTo>
                    <a:pt x="165" y="72"/>
                  </a:lnTo>
                  <a:lnTo>
                    <a:pt x="124" y="95"/>
                  </a:lnTo>
                  <a:lnTo>
                    <a:pt x="85" y="119"/>
                  </a:lnTo>
                  <a:lnTo>
                    <a:pt x="42" y="138"/>
                  </a:lnTo>
                  <a:lnTo>
                    <a:pt x="0" y="155"/>
                  </a:lnTo>
                  <a:lnTo>
                    <a:pt x="33" y="138"/>
                  </a:lnTo>
                  <a:lnTo>
                    <a:pt x="66" y="117"/>
                  </a:lnTo>
                  <a:lnTo>
                    <a:pt x="97" y="92"/>
                  </a:lnTo>
                  <a:lnTo>
                    <a:pt x="134" y="68"/>
                  </a:lnTo>
                  <a:lnTo>
                    <a:pt x="170" y="43"/>
                  </a:lnTo>
                  <a:lnTo>
                    <a:pt x="213" y="24"/>
                  </a:lnTo>
                  <a:lnTo>
                    <a:pt x="264" y="8"/>
                  </a:lnTo>
                  <a:lnTo>
                    <a:pt x="324" y="0"/>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33" name="Freeform 45">
              <a:extLst>
                <a:ext uri="{FF2B5EF4-FFF2-40B4-BE49-F238E27FC236}">
                  <a16:creationId xmlns:a16="http://schemas.microsoft.com/office/drawing/2014/main" id="{39250AAD-C7AF-46A5-9572-8A3C7F61F62D}"/>
                </a:ext>
              </a:extLst>
            </p:cNvPr>
            <p:cNvSpPr>
              <a:spLocks/>
            </p:cNvSpPr>
            <p:nvPr/>
          </p:nvSpPr>
          <p:spPr bwMode="auto">
            <a:xfrm>
              <a:off x="903" y="2148"/>
              <a:ext cx="433" cy="376"/>
            </a:xfrm>
            <a:custGeom>
              <a:avLst/>
              <a:gdLst>
                <a:gd name="T0" fmla="*/ 863 w 864"/>
                <a:gd name="T1" fmla="*/ 339 h 752"/>
                <a:gd name="T2" fmla="*/ 857 w 864"/>
                <a:gd name="T3" fmla="*/ 407 h 752"/>
                <a:gd name="T4" fmla="*/ 826 w 864"/>
                <a:gd name="T5" fmla="*/ 465 h 752"/>
                <a:gd name="T6" fmla="*/ 785 w 864"/>
                <a:gd name="T7" fmla="*/ 523 h 752"/>
                <a:gd name="T8" fmla="*/ 748 w 864"/>
                <a:gd name="T9" fmla="*/ 560 h 752"/>
                <a:gd name="T10" fmla="*/ 721 w 864"/>
                <a:gd name="T11" fmla="*/ 599 h 752"/>
                <a:gd name="T12" fmla="*/ 694 w 864"/>
                <a:gd name="T13" fmla="*/ 657 h 752"/>
                <a:gd name="T14" fmla="*/ 659 w 864"/>
                <a:gd name="T15" fmla="*/ 713 h 752"/>
                <a:gd name="T16" fmla="*/ 647 w 864"/>
                <a:gd name="T17" fmla="*/ 715 h 752"/>
                <a:gd name="T18" fmla="*/ 651 w 864"/>
                <a:gd name="T19" fmla="*/ 680 h 752"/>
                <a:gd name="T20" fmla="*/ 638 w 864"/>
                <a:gd name="T21" fmla="*/ 643 h 752"/>
                <a:gd name="T22" fmla="*/ 624 w 864"/>
                <a:gd name="T23" fmla="*/ 608 h 752"/>
                <a:gd name="T24" fmla="*/ 587 w 864"/>
                <a:gd name="T25" fmla="*/ 568 h 752"/>
                <a:gd name="T26" fmla="*/ 564 w 864"/>
                <a:gd name="T27" fmla="*/ 748 h 752"/>
                <a:gd name="T28" fmla="*/ 502 w 864"/>
                <a:gd name="T29" fmla="*/ 744 h 752"/>
                <a:gd name="T30" fmla="*/ 457 w 864"/>
                <a:gd name="T31" fmla="*/ 703 h 752"/>
                <a:gd name="T32" fmla="*/ 434 w 864"/>
                <a:gd name="T33" fmla="*/ 645 h 752"/>
                <a:gd name="T34" fmla="*/ 395 w 864"/>
                <a:gd name="T35" fmla="*/ 651 h 752"/>
                <a:gd name="T36" fmla="*/ 372 w 864"/>
                <a:gd name="T37" fmla="*/ 622 h 752"/>
                <a:gd name="T38" fmla="*/ 349 w 864"/>
                <a:gd name="T39" fmla="*/ 603 h 752"/>
                <a:gd name="T40" fmla="*/ 308 w 864"/>
                <a:gd name="T41" fmla="*/ 663 h 752"/>
                <a:gd name="T42" fmla="*/ 223 w 864"/>
                <a:gd name="T43" fmla="*/ 605 h 752"/>
                <a:gd name="T44" fmla="*/ 131 w 864"/>
                <a:gd name="T45" fmla="*/ 519 h 752"/>
                <a:gd name="T46" fmla="*/ 40 w 864"/>
                <a:gd name="T47" fmla="*/ 428 h 752"/>
                <a:gd name="T48" fmla="*/ 108 w 864"/>
                <a:gd name="T49" fmla="*/ 256 h 752"/>
                <a:gd name="T50" fmla="*/ 147 w 864"/>
                <a:gd name="T51" fmla="*/ 351 h 752"/>
                <a:gd name="T52" fmla="*/ 203 w 864"/>
                <a:gd name="T53" fmla="*/ 444 h 752"/>
                <a:gd name="T54" fmla="*/ 269 w 864"/>
                <a:gd name="T55" fmla="*/ 531 h 752"/>
                <a:gd name="T56" fmla="*/ 337 w 864"/>
                <a:gd name="T57" fmla="*/ 614 h 752"/>
                <a:gd name="T58" fmla="*/ 308 w 864"/>
                <a:gd name="T59" fmla="*/ 500 h 752"/>
                <a:gd name="T60" fmla="*/ 248 w 864"/>
                <a:gd name="T61" fmla="*/ 403 h 752"/>
                <a:gd name="T62" fmla="*/ 188 w 864"/>
                <a:gd name="T63" fmla="*/ 302 h 752"/>
                <a:gd name="T64" fmla="*/ 168 w 864"/>
                <a:gd name="T65" fmla="*/ 184 h 752"/>
                <a:gd name="T66" fmla="*/ 193 w 864"/>
                <a:gd name="T67" fmla="*/ 151 h 752"/>
                <a:gd name="T68" fmla="*/ 223 w 864"/>
                <a:gd name="T69" fmla="*/ 130 h 752"/>
                <a:gd name="T70" fmla="*/ 252 w 864"/>
                <a:gd name="T71" fmla="*/ 116 h 752"/>
                <a:gd name="T72" fmla="*/ 289 w 864"/>
                <a:gd name="T73" fmla="*/ 112 h 752"/>
                <a:gd name="T74" fmla="*/ 312 w 864"/>
                <a:gd name="T75" fmla="*/ 166 h 752"/>
                <a:gd name="T76" fmla="*/ 337 w 864"/>
                <a:gd name="T77" fmla="*/ 223 h 752"/>
                <a:gd name="T78" fmla="*/ 362 w 864"/>
                <a:gd name="T79" fmla="*/ 277 h 752"/>
                <a:gd name="T80" fmla="*/ 395 w 864"/>
                <a:gd name="T81" fmla="*/ 327 h 752"/>
                <a:gd name="T82" fmla="*/ 399 w 864"/>
                <a:gd name="T83" fmla="*/ 269 h 752"/>
                <a:gd name="T84" fmla="*/ 385 w 864"/>
                <a:gd name="T85" fmla="*/ 211 h 752"/>
                <a:gd name="T86" fmla="*/ 364 w 864"/>
                <a:gd name="T87" fmla="*/ 149 h 752"/>
                <a:gd name="T88" fmla="*/ 349 w 864"/>
                <a:gd name="T89" fmla="*/ 87 h 752"/>
                <a:gd name="T90" fmla="*/ 387 w 864"/>
                <a:gd name="T91" fmla="*/ 85 h 752"/>
                <a:gd name="T92" fmla="*/ 426 w 864"/>
                <a:gd name="T93" fmla="*/ 73 h 752"/>
                <a:gd name="T94" fmla="*/ 465 w 864"/>
                <a:gd name="T95" fmla="*/ 58 h 752"/>
                <a:gd name="T96" fmla="*/ 515 w 864"/>
                <a:gd name="T97" fmla="*/ 52 h 752"/>
                <a:gd name="T98" fmla="*/ 531 w 864"/>
                <a:gd name="T99" fmla="*/ 91 h 752"/>
                <a:gd name="T100" fmla="*/ 546 w 864"/>
                <a:gd name="T101" fmla="*/ 133 h 752"/>
                <a:gd name="T102" fmla="*/ 564 w 864"/>
                <a:gd name="T103" fmla="*/ 165 h 752"/>
                <a:gd name="T104" fmla="*/ 587 w 864"/>
                <a:gd name="T105" fmla="*/ 172 h 752"/>
                <a:gd name="T106" fmla="*/ 626 w 864"/>
                <a:gd name="T107" fmla="*/ 0 h 752"/>
                <a:gd name="T108" fmla="*/ 711 w 864"/>
                <a:gd name="T109" fmla="*/ 52 h 752"/>
                <a:gd name="T110" fmla="*/ 766 w 864"/>
                <a:gd name="T111" fmla="*/ 149 h 752"/>
                <a:gd name="T112" fmla="*/ 818 w 864"/>
                <a:gd name="T113" fmla="*/ 258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64" h="752">
                  <a:moveTo>
                    <a:pt x="851" y="304"/>
                  </a:moveTo>
                  <a:lnTo>
                    <a:pt x="863" y="339"/>
                  </a:lnTo>
                  <a:lnTo>
                    <a:pt x="864" y="376"/>
                  </a:lnTo>
                  <a:lnTo>
                    <a:pt x="857" y="407"/>
                  </a:lnTo>
                  <a:lnTo>
                    <a:pt x="845" y="438"/>
                  </a:lnTo>
                  <a:lnTo>
                    <a:pt x="826" y="465"/>
                  </a:lnTo>
                  <a:lnTo>
                    <a:pt x="806" y="494"/>
                  </a:lnTo>
                  <a:lnTo>
                    <a:pt x="785" y="523"/>
                  </a:lnTo>
                  <a:lnTo>
                    <a:pt x="768" y="556"/>
                  </a:lnTo>
                  <a:lnTo>
                    <a:pt x="748" y="560"/>
                  </a:lnTo>
                  <a:lnTo>
                    <a:pt x="735" y="577"/>
                  </a:lnTo>
                  <a:lnTo>
                    <a:pt x="721" y="599"/>
                  </a:lnTo>
                  <a:lnTo>
                    <a:pt x="709" y="628"/>
                  </a:lnTo>
                  <a:lnTo>
                    <a:pt x="694" y="657"/>
                  </a:lnTo>
                  <a:lnTo>
                    <a:pt x="678" y="686"/>
                  </a:lnTo>
                  <a:lnTo>
                    <a:pt x="659" y="713"/>
                  </a:lnTo>
                  <a:lnTo>
                    <a:pt x="636" y="734"/>
                  </a:lnTo>
                  <a:lnTo>
                    <a:pt x="647" y="715"/>
                  </a:lnTo>
                  <a:lnTo>
                    <a:pt x="653" y="698"/>
                  </a:lnTo>
                  <a:lnTo>
                    <a:pt x="651" y="680"/>
                  </a:lnTo>
                  <a:lnTo>
                    <a:pt x="647" y="663"/>
                  </a:lnTo>
                  <a:lnTo>
                    <a:pt x="638" y="643"/>
                  </a:lnTo>
                  <a:lnTo>
                    <a:pt x="632" y="626"/>
                  </a:lnTo>
                  <a:lnTo>
                    <a:pt x="624" y="608"/>
                  </a:lnTo>
                  <a:lnTo>
                    <a:pt x="624" y="591"/>
                  </a:lnTo>
                  <a:lnTo>
                    <a:pt x="587" y="568"/>
                  </a:lnTo>
                  <a:lnTo>
                    <a:pt x="601" y="734"/>
                  </a:lnTo>
                  <a:lnTo>
                    <a:pt x="564" y="748"/>
                  </a:lnTo>
                  <a:lnTo>
                    <a:pt x="533" y="752"/>
                  </a:lnTo>
                  <a:lnTo>
                    <a:pt x="502" y="744"/>
                  </a:lnTo>
                  <a:lnTo>
                    <a:pt x="479" y="729"/>
                  </a:lnTo>
                  <a:lnTo>
                    <a:pt x="457" y="703"/>
                  </a:lnTo>
                  <a:lnTo>
                    <a:pt x="444" y="676"/>
                  </a:lnTo>
                  <a:lnTo>
                    <a:pt x="434" y="645"/>
                  </a:lnTo>
                  <a:lnTo>
                    <a:pt x="432" y="614"/>
                  </a:lnTo>
                  <a:lnTo>
                    <a:pt x="395" y="651"/>
                  </a:lnTo>
                  <a:lnTo>
                    <a:pt x="384" y="634"/>
                  </a:lnTo>
                  <a:lnTo>
                    <a:pt x="372" y="622"/>
                  </a:lnTo>
                  <a:lnTo>
                    <a:pt x="358" y="610"/>
                  </a:lnTo>
                  <a:lnTo>
                    <a:pt x="349" y="603"/>
                  </a:lnTo>
                  <a:lnTo>
                    <a:pt x="349" y="674"/>
                  </a:lnTo>
                  <a:lnTo>
                    <a:pt x="308" y="663"/>
                  </a:lnTo>
                  <a:lnTo>
                    <a:pt x="267" y="639"/>
                  </a:lnTo>
                  <a:lnTo>
                    <a:pt x="223" y="605"/>
                  </a:lnTo>
                  <a:lnTo>
                    <a:pt x="178" y="566"/>
                  </a:lnTo>
                  <a:lnTo>
                    <a:pt x="131" y="519"/>
                  </a:lnTo>
                  <a:lnTo>
                    <a:pt x="85" y="475"/>
                  </a:lnTo>
                  <a:lnTo>
                    <a:pt x="40" y="428"/>
                  </a:lnTo>
                  <a:lnTo>
                    <a:pt x="0" y="387"/>
                  </a:lnTo>
                  <a:lnTo>
                    <a:pt x="108" y="256"/>
                  </a:lnTo>
                  <a:lnTo>
                    <a:pt x="124" y="302"/>
                  </a:lnTo>
                  <a:lnTo>
                    <a:pt x="147" y="351"/>
                  </a:lnTo>
                  <a:lnTo>
                    <a:pt x="172" y="397"/>
                  </a:lnTo>
                  <a:lnTo>
                    <a:pt x="203" y="444"/>
                  </a:lnTo>
                  <a:lnTo>
                    <a:pt x="234" y="486"/>
                  </a:lnTo>
                  <a:lnTo>
                    <a:pt x="269" y="531"/>
                  </a:lnTo>
                  <a:lnTo>
                    <a:pt x="302" y="572"/>
                  </a:lnTo>
                  <a:lnTo>
                    <a:pt x="337" y="614"/>
                  </a:lnTo>
                  <a:lnTo>
                    <a:pt x="327" y="554"/>
                  </a:lnTo>
                  <a:lnTo>
                    <a:pt x="308" y="500"/>
                  </a:lnTo>
                  <a:lnTo>
                    <a:pt x="279" y="449"/>
                  </a:lnTo>
                  <a:lnTo>
                    <a:pt x="248" y="403"/>
                  </a:lnTo>
                  <a:lnTo>
                    <a:pt x="215" y="353"/>
                  </a:lnTo>
                  <a:lnTo>
                    <a:pt x="188" y="302"/>
                  </a:lnTo>
                  <a:lnTo>
                    <a:pt x="170" y="246"/>
                  </a:lnTo>
                  <a:lnTo>
                    <a:pt x="168" y="184"/>
                  </a:lnTo>
                  <a:lnTo>
                    <a:pt x="180" y="165"/>
                  </a:lnTo>
                  <a:lnTo>
                    <a:pt x="193" y="151"/>
                  </a:lnTo>
                  <a:lnTo>
                    <a:pt x="207" y="137"/>
                  </a:lnTo>
                  <a:lnTo>
                    <a:pt x="223" y="130"/>
                  </a:lnTo>
                  <a:lnTo>
                    <a:pt x="236" y="120"/>
                  </a:lnTo>
                  <a:lnTo>
                    <a:pt x="252" y="116"/>
                  </a:lnTo>
                  <a:lnTo>
                    <a:pt x="269" y="112"/>
                  </a:lnTo>
                  <a:lnTo>
                    <a:pt x="289" y="112"/>
                  </a:lnTo>
                  <a:lnTo>
                    <a:pt x="300" y="137"/>
                  </a:lnTo>
                  <a:lnTo>
                    <a:pt x="312" y="166"/>
                  </a:lnTo>
                  <a:lnTo>
                    <a:pt x="323" y="194"/>
                  </a:lnTo>
                  <a:lnTo>
                    <a:pt x="337" y="223"/>
                  </a:lnTo>
                  <a:lnTo>
                    <a:pt x="349" y="250"/>
                  </a:lnTo>
                  <a:lnTo>
                    <a:pt x="362" y="277"/>
                  </a:lnTo>
                  <a:lnTo>
                    <a:pt x="378" y="302"/>
                  </a:lnTo>
                  <a:lnTo>
                    <a:pt x="395" y="327"/>
                  </a:lnTo>
                  <a:lnTo>
                    <a:pt x="399" y="298"/>
                  </a:lnTo>
                  <a:lnTo>
                    <a:pt x="399" y="269"/>
                  </a:lnTo>
                  <a:lnTo>
                    <a:pt x="393" y="240"/>
                  </a:lnTo>
                  <a:lnTo>
                    <a:pt x="385" y="211"/>
                  </a:lnTo>
                  <a:lnTo>
                    <a:pt x="374" y="180"/>
                  </a:lnTo>
                  <a:lnTo>
                    <a:pt x="364" y="149"/>
                  </a:lnTo>
                  <a:lnTo>
                    <a:pt x="353" y="118"/>
                  </a:lnTo>
                  <a:lnTo>
                    <a:pt x="349" y="87"/>
                  </a:lnTo>
                  <a:lnTo>
                    <a:pt x="368" y="87"/>
                  </a:lnTo>
                  <a:lnTo>
                    <a:pt x="387" y="85"/>
                  </a:lnTo>
                  <a:lnTo>
                    <a:pt x="407" y="79"/>
                  </a:lnTo>
                  <a:lnTo>
                    <a:pt x="426" y="73"/>
                  </a:lnTo>
                  <a:lnTo>
                    <a:pt x="444" y="64"/>
                  </a:lnTo>
                  <a:lnTo>
                    <a:pt x="465" y="58"/>
                  </a:lnTo>
                  <a:lnTo>
                    <a:pt x="488" y="52"/>
                  </a:lnTo>
                  <a:lnTo>
                    <a:pt x="515" y="52"/>
                  </a:lnTo>
                  <a:lnTo>
                    <a:pt x="523" y="70"/>
                  </a:lnTo>
                  <a:lnTo>
                    <a:pt x="531" y="91"/>
                  </a:lnTo>
                  <a:lnTo>
                    <a:pt x="539" y="112"/>
                  </a:lnTo>
                  <a:lnTo>
                    <a:pt x="546" y="133"/>
                  </a:lnTo>
                  <a:lnTo>
                    <a:pt x="554" y="149"/>
                  </a:lnTo>
                  <a:lnTo>
                    <a:pt x="564" y="165"/>
                  </a:lnTo>
                  <a:lnTo>
                    <a:pt x="574" y="170"/>
                  </a:lnTo>
                  <a:lnTo>
                    <a:pt x="587" y="172"/>
                  </a:lnTo>
                  <a:lnTo>
                    <a:pt x="564" y="4"/>
                  </a:lnTo>
                  <a:lnTo>
                    <a:pt x="626" y="0"/>
                  </a:lnTo>
                  <a:lnTo>
                    <a:pt x="674" y="19"/>
                  </a:lnTo>
                  <a:lnTo>
                    <a:pt x="711" y="52"/>
                  </a:lnTo>
                  <a:lnTo>
                    <a:pt x="742" y="99"/>
                  </a:lnTo>
                  <a:lnTo>
                    <a:pt x="766" y="149"/>
                  </a:lnTo>
                  <a:lnTo>
                    <a:pt x="791" y="205"/>
                  </a:lnTo>
                  <a:lnTo>
                    <a:pt x="818" y="258"/>
                  </a:lnTo>
                  <a:lnTo>
                    <a:pt x="851" y="30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34" name="Freeform 46">
              <a:extLst>
                <a:ext uri="{FF2B5EF4-FFF2-40B4-BE49-F238E27FC236}">
                  <a16:creationId xmlns:a16="http://schemas.microsoft.com/office/drawing/2014/main" id="{D24FBB6A-4F51-4BCD-94F7-15C3EB6526DB}"/>
                </a:ext>
              </a:extLst>
            </p:cNvPr>
            <p:cNvSpPr>
              <a:spLocks/>
            </p:cNvSpPr>
            <p:nvPr/>
          </p:nvSpPr>
          <p:spPr bwMode="auto">
            <a:xfrm>
              <a:off x="1839" y="2043"/>
              <a:ext cx="305" cy="83"/>
            </a:xfrm>
            <a:custGeom>
              <a:avLst/>
              <a:gdLst>
                <a:gd name="T0" fmla="*/ 588 w 611"/>
                <a:gd name="T1" fmla="*/ 107 h 167"/>
                <a:gd name="T2" fmla="*/ 0 w 611"/>
                <a:gd name="T3" fmla="*/ 167 h 167"/>
                <a:gd name="T4" fmla="*/ 10 w 611"/>
                <a:gd name="T5" fmla="*/ 103 h 167"/>
                <a:gd name="T6" fmla="*/ 39 w 611"/>
                <a:gd name="T7" fmla="*/ 70 h 167"/>
                <a:gd name="T8" fmla="*/ 80 w 611"/>
                <a:gd name="T9" fmla="*/ 55 h 167"/>
                <a:gd name="T10" fmla="*/ 132 w 611"/>
                <a:gd name="T11" fmla="*/ 53 h 167"/>
                <a:gd name="T12" fmla="*/ 186 w 611"/>
                <a:gd name="T13" fmla="*/ 53 h 167"/>
                <a:gd name="T14" fmla="*/ 242 w 611"/>
                <a:gd name="T15" fmla="*/ 53 h 167"/>
                <a:gd name="T16" fmla="*/ 291 w 611"/>
                <a:gd name="T17" fmla="*/ 41 h 167"/>
                <a:gd name="T18" fmla="*/ 336 w 611"/>
                <a:gd name="T19" fmla="*/ 12 h 167"/>
                <a:gd name="T20" fmla="*/ 611 w 611"/>
                <a:gd name="T21" fmla="*/ 0 h 167"/>
                <a:gd name="T22" fmla="*/ 588 w 611"/>
                <a:gd name="T23" fmla="*/ 107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11" h="167">
                  <a:moveTo>
                    <a:pt x="588" y="107"/>
                  </a:moveTo>
                  <a:lnTo>
                    <a:pt x="0" y="167"/>
                  </a:lnTo>
                  <a:lnTo>
                    <a:pt x="10" y="103"/>
                  </a:lnTo>
                  <a:lnTo>
                    <a:pt x="39" y="70"/>
                  </a:lnTo>
                  <a:lnTo>
                    <a:pt x="80" y="55"/>
                  </a:lnTo>
                  <a:lnTo>
                    <a:pt x="132" y="53"/>
                  </a:lnTo>
                  <a:lnTo>
                    <a:pt x="186" y="53"/>
                  </a:lnTo>
                  <a:lnTo>
                    <a:pt x="242" y="53"/>
                  </a:lnTo>
                  <a:lnTo>
                    <a:pt x="291" y="41"/>
                  </a:lnTo>
                  <a:lnTo>
                    <a:pt x="336" y="12"/>
                  </a:lnTo>
                  <a:lnTo>
                    <a:pt x="611" y="0"/>
                  </a:lnTo>
                  <a:lnTo>
                    <a:pt x="588" y="10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35" name="Freeform 47">
              <a:extLst>
                <a:ext uri="{FF2B5EF4-FFF2-40B4-BE49-F238E27FC236}">
                  <a16:creationId xmlns:a16="http://schemas.microsoft.com/office/drawing/2014/main" id="{B13EE2B0-6F7D-4D6D-AF0C-90FEE4E97D8E}"/>
                </a:ext>
              </a:extLst>
            </p:cNvPr>
            <p:cNvSpPr>
              <a:spLocks/>
            </p:cNvSpPr>
            <p:nvPr/>
          </p:nvSpPr>
          <p:spPr bwMode="auto">
            <a:xfrm>
              <a:off x="1521" y="2150"/>
              <a:ext cx="264" cy="134"/>
            </a:xfrm>
            <a:custGeom>
              <a:avLst/>
              <a:gdLst>
                <a:gd name="T0" fmla="*/ 456 w 527"/>
                <a:gd name="T1" fmla="*/ 192 h 267"/>
                <a:gd name="T2" fmla="*/ 301 w 527"/>
                <a:gd name="T3" fmla="*/ 252 h 267"/>
                <a:gd name="T4" fmla="*/ 310 w 527"/>
                <a:gd name="T5" fmla="*/ 224 h 267"/>
                <a:gd name="T6" fmla="*/ 328 w 527"/>
                <a:gd name="T7" fmla="*/ 207 h 267"/>
                <a:gd name="T8" fmla="*/ 349 w 527"/>
                <a:gd name="T9" fmla="*/ 197 h 267"/>
                <a:gd name="T10" fmla="*/ 372 w 527"/>
                <a:gd name="T11" fmla="*/ 192 h 267"/>
                <a:gd name="T12" fmla="*/ 396 w 527"/>
                <a:gd name="T13" fmla="*/ 184 h 267"/>
                <a:gd name="T14" fmla="*/ 419 w 527"/>
                <a:gd name="T15" fmla="*/ 176 h 267"/>
                <a:gd name="T16" fmla="*/ 438 w 527"/>
                <a:gd name="T17" fmla="*/ 162 h 267"/>
                <a:gd name="T18" fmla="*/ 456 w 527"/>
                <a:gd name="T19" fmla="*/ 143 h 267"/>
                <a:gd name="T20" fmla="*/ 394 w 527"/>
                <a:gd name="T21" fmla="*/ 143 h 267"/>
                <a:gd name="T22" fmla="*/ 337 w 527"/>
                <a:gd name="T23" fmla="*/ 161 h 267"/>
                <a:gd name="T24" fmla="*/ 281 w 527"/>
                <a:gd name="T25" fmla="*/ 186 h 267"/>
                <a:gd name="T26" fmla="*/ 227 w 527"/>
                <a:gd name="T27" fmla="*/ 219 h 267"/>
                <a:gd name="T28" fmla="*/ 171 w 527"/>
                <a:gd name="T29" fmla="*/ 246 h 267"/>
                <a:gd name="T30" fmla="*/ 116 w 527"/>
                <a:gd name="T31" fmla="*/ 265 h 267"/>
                <a:gd name="T32" fmla="*/ 58 w 527"/>
                <a:gd name="T33" fmla="*/ 267 h 267"/>
                <a:gd name="T34" fmla="*/ 0 w 527"/>
                <a:gd name="T35" fmla="*/ 252 h 267"/>
                <a:gd name="T36" fmla="*/ 70 w 527"/>
                <a:gd name="T37" fmla="*/ 219 h 267"/>
                <a:gd name="T38" fmla="*/ 136 w 527"/>
                <a:gd name="T39" fmla="*/ 182 h 267"/>
                <a:gd name="T40" fmla="*/ 194 w 527"/>
                <a:gd name="T41" fmla="*/ 141 h 267"/>
                <a:gd name="T42" fmla="*/ 254 w 527"/>
                <a:gd name="T43" fmla="*/ 102 h 267"/>
                <a:gd name="T44" fmla="*/ 312 w 527"/>
                <a:gd name="T45" fmla="*/ 64 h 267"/>
                <a:gd name="T46" fmla="*/ 376 w 527"/>
                <a:gd name="T47" fmla="*/ 33 h 267"/>
                <a:gd name="T48" fmla="*/ 446 w 527"/>
                <a:gd name="T49" fmla="*/ 9 h 267"/>
                <a:gd name="T50" fmla="*/ 527 w 527"/>
                <a:gd name="T51" fmla="*/ 0 h 267"/>
                <a:gd name="T52" fmla="*/ 456 w 527"/>
                <a:gd name="T53" fmla="*/ 19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27" h="267">
                  <a:moveTo>
                    <a:pt x="456" y="192"/>
                  </a:moveTo>
                  <a:lnTo>
                    <a:pt x="301" y="252"/>
                  </a:lnTo>
                  <a:lnTo>
                    <a:pt x="310" y="224"/>
                  </a:lnTo>
                  <a:lnTo>
                    <a:pt x="328" y="207"/>
                  </a:lnTo>
                  <a:lnTo>
                    <a:pt x="349" y="197"/>
                  </a:lnTo>
                  <a:lnTo>
                    <a:pt x="372" y="192"/>
                  </a:lnTo>
                  <a:lnTo>
                    <a:pt x="396" y="184"/>
                  </a:lnTo>
                  <a:lnTo>
                    <a:pt x="419" y="176"/>
                  </a:lnTo>
                  <a:lnTo>
                    <a:pt x="438" y="162"/>
                  </a:lnTo>
                  <a:lnTo>
                    <a:pt x="456" y="143"/>
                  </a:lnTo>
                  <a:lnTo>
                    <a:pt x="394" y="143"/>
                  </a:lnTo>
                  <a:lnTo>
                    <a:pt x="337" y="161"/>
                  </a:lnTo>
                  <a:lnTo>
                    <a:pt x="281" y="186"/>
                  </a:lnTo>
                  <a:lnTo>
                    <a:pt x="227" y="219"/>
                  </a:lnTo>
                  <a:lnTo>
                    <a:pt x="171" y="246"/>
                  </a:lnTo>
                  <a:lnTo>
                    <a:pt x="116" y="265"/>
                  </a:lnTo>
                  <a:lnTo>
                    <a:pt x="58" y="267"/>
                  </a:lnTo>
                  <a:lnTo>
                    <a:pt x="0" y="252"/>
                  </a:lnTo>
                  <a:lnTo>
                    <a:pt x="70" y="219"/>
                  </a:lnTo>
                  <a:lnTo>
                    <a:pt x="136" y="182"/>
                  </a:lnTo>
                  <a:lnTo>
                    <a:pt x="194" y="141"/>
                  </a:lnTo>
                  <a:lnTo>
                    <a:pt x="254" y="102"/>
                  </a:lnTo>
                  <a:lnTo>
                    <a:pt x="312" y="64"/>
                  </a:lnTo>
                  <a:lnTo>
                    <a:pt x="376" y="33"/>
                  </a:lnTo>
                  <a:lnTo>
                    <a:pt x="446" y="9"/>
                  </a:lnTo>
                  <a:lnTo>
                    <a:pt x="527" y="0"/>
                  </a:lnTo>
                  <a:lnTo>
                    <a:pt x="456" y="192"/>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36" name="Freeform 48">
              <a:extLst>
                <a:ext uri="{FF2B5EF4-FFF2-40B4-BE49-F238E27FC236}">
                  <a16:creationId xmlns:a16="http://schemas.microsoft.com/office/drawing/2014/main" id="{EDCD5B03-95A2-44D9-82BC-FD2FE27D6CB9}"/>
                </a:ext>
              </a:extLst>
            </p:cNvPr>
            <p:cNvSpPr>
              <a:spLocks/>
            </p:cNvSpPr>
            <p:nvPr/>
          </p:nvSpPr>
          <p:spPr bwMode="auto">
            <a:xfrm>
              <a:off x="1797" y="2123"/>
              <a:ext cx="324" cy="183"/>
            </a:xfrm>
            <a:custGeom>
              <a:avLst/>
              <a:gdLst>
                <a:gd name="T0" fmla="*/ 634 w 647"/>
                <a:gd name="T1" fmla="*/ 20 h 367"/>
                <a:gd name="T2" fmla="*/ 634 w 647"/>
                <a:gd name="T3" fmla="*/ 80 h 367"/>
                <a:gd name="T4" fmla="*/ 618 w 647"/>
                <a:gd name="T5" fmla="*/ 119 h 367"/>
                <a:gd name="T6" fmla="*/ 585 w 647"/>
                <a:gd name="T7" fmla="*/ 138 h 367"/>
                <a:gd name="T8" fmla="*/ 545 w 647"/>
                <a:gd name="T9" fmla="*/ 146 h 367"/>
                <a:gd name="T10" fmla="*/ 494 w 647"/>
                <a:gd name="T11" fmla="*/ 146 h 367"/>
                <a:gd name="T12" fmla="*/ 446 w 647"/>
                <a:gd name="T13" fmla="*/ 148 h 367"/>
                <a:gd name="T14" fmla="*/ 397 w 647"/>
                <a:gd name="T15" fmla="*/ 153 h 367"/>
                <a:gd name="T16" fmla="*/ 358 w 647"/>
                <a:gd name="T17" fmla="*/ 175 h 367"/>
                <a:gd name="T18" fmla="*/ 384 w 647"/>
                <a:gd name="T19" fmla="*/ 190 h 367"/>
                <a:gd name="T20" fmla="*/ 413 w 647"/>
                <a:gd name="T21" fmla="*/ 196 h 367"/>
                <a:gd name="T22" fmla="*/ 442 w 647"/>
                <a:gd name="T23" fmla="*/ 196 h 367"/>
                <a:gd name="T24" fmla="*/ 477 w 647"/>
                <a:gd name="T25" fmla="*/ 190 h 367"/>
                <a:gd name="T26" fmla="*/ 508 w 647"/>
                <a:gd name="T27" fmla="*/ 181 h 367"/>
                <a:gd name="T28" fmla="*/ 545 w 647"/>
                <a:gd name="T29" fmla="*/ 173 h 367"/>
                <a:gd name="T30" fmla="*/ 581 w 647"/>
                <a:gd name="T31" fmla="*/ 165 h 367"/>
                <a:gd name="T32" fmla="*/ 622 w 647"/>
                <a:gd name="T33" fmla="*/ 163 h 367"/>
                <a:gd name="T34" fmla="*/ 647 w 647"/>
                <a:gd name="T35" fmla="*/ 307 h 367"/>
                <a:gd name="T36" fmla="*/ 0 w 647"/>
                <a:gd name="T37" fmla="*/ 367 h 367"/>
                <a:gd name="T38" fmla="*/ 5 w 647"/>
                <a:gd name="T39" fmla="*/ 303 h 367"/>
                <a:gd name="T40" fmla="*/ 36 w 647"/>
                <a:gd name="T41" fmla="*/ 268 h 367"/>
                <a:gd name="T42" fmla="*/ 81 w 647"/>
                <a:gd name="T43" fmla="*/ 248 h 367"/>
                <a:gd name="T44" fmla="*/ 137 w 647"/>
                <a:gd name="T45" fmla="*/ 243 h 367"/>
                <a:gd name="T46" fmla="*/ 197 w 647"/>
                <a:gd name="T47" fmla="*/ 237 h 367"/>
                <a:gd name="T48" fmla="*/ 260 w 647"/>
                <a:gd name="T49" fmla="*/ 231 h 367"/>
                <a:gd name="T50" fmla="*/ 314 w 647"/>
                <a:gd name="T51" fmla="*/ 212 h 367"/>
                <a:gd name="T52" fmla="*/ 358 w 647"/>
                <a:gd name="T53" fmla="*/ 175 h 367"/>
                <a:gd name="T54" fmla="*/ 35 w 647"/>
                <a:gd name="T55" fmla="*/ 198 h 367"/>
                <a:gd name="T56" fmla="*/ 33 w 647"/>
                <a:gd name="T57" fmla="*/ 155 h 367"/>
                <a:gd name="T58" fmla="*/ 42 w 647"/>
                <a:gd name="T59" fmla="*/ 124 h 367"/>
                <a:gd name="T60" fmla="*/ 62 w 647"/>
                <a:gd name="T61" fmla="*/ 97 h 367"/>
                <a:gd name="T62" fmla="*/ 91 w 647"/>
                <a:gd name="T63" fmla="*/ 80 h 367"/>
                <a:gd name="T64" fmla="*/ 124 w 647"/>
                <a:gd name="T65" fmla="*/ 64 h 367"/>
                <a:gd name="T66" fmla="*/ 161 w 647"/>
                <a:gd name="T67" fmla="*/ 55 h 367"/>
                <a:gd name="T68" fmla="*/ 199 w 647"/>
                <a:gd name="T69" fmla="*/ 47 h 367"/>
                <a:gd name="T70" fmla="*/ 238 w 647"/>
                <a:gd name="T71" fmla="*/ 43 h 367"/>
                <a:gd name="T72" fmla="*/ 281 w 647"/>
                <a:gd name="T73" fmla="*/ 35 h 367"/>
                <a:gd name="T74" fmla="*/ 329 w 647"/>
                <a:gd name="T75" fmla="*/ 26 h 367"/>
                <a:gd name="T76" fmla="*/ 382 w 647"/>
                <a:gd name="T77" fmla="*/ 16 h 367"/>
                <a:gd name="T78" fmla="*/ 436 w 647"/>
                <a:gd name="T79" fmla="*/ 8 h 367"/>
                <a:gd name="T80" fmla="*/ 488 w 647"/>
                <a:gd name="T81" fmla="*/ 0 h 367"/>
                <a:gd name="T82" fmla="*/ 541 w 647"/>
                <a:gd name="T83" fmla="*/ 0 h 367"/>
                <a:gd name="T84" fmla="*/ 589 w 647"/>
                <a:gd name="T85" fmla="*/ 4 h 367"/>
                <a:gd name="T86" fmla="*/ 634 w 647"/>
                <a:gd name="T87" fmla="*/ 20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7" h="367">
                  <a:moveTo>
                    <a:pt x="634" y="20"/>
                  </a:moveTo>
                  <a:lnTo>
                    <a:pt x="634" y="80"/>
                  </a:lnTo>
                  <a:lnTo>
                    <a:pt x="618" y="119"/>
                  </a:lnTo>
                  <a:lnTo>
                    <a:pt x="585" y="138"/>
                  </a:lnTo>
                  <a:lnTo>
                    <a:pt x="545" y="146"/>
                  </a:lnTo>
                  <a:lnTo>
                    <a:pt x="494" y="146"/>
                  </a:lnTo>
                  <a:lnTo>
                    <a:pt x="446" y="148"/>
                  </a:lnTo>
                  <a:lnTo>
                    <a:pt x="397" y="153"/>
                  </a:lnTo>
                  <a:lnTo>
                    <a:pt x="358" y="175"/>
                  </a:lnTo>
                  <a:lnTo>
                    <a:pt x="384" y="190"/>
                  </a:lnTo>
                  <a:lnTo>
                    <a:pt x="413" y="196"/>
                  </a:lnTo>
                  <a:lnTo>
                    <a:pt x="442" y="196"/>
                  </a:lnTo>
                  <a:lnTo>
                    <a:pt x="477" y="190"/>
                  </a:lnTo>
                  <a:lnTo>
                    <a:pt x="508" y="181"/>
                  </a:lnTo>
                  <a:lnTo>
                    <a:pt x="545" y="173"/>
                  </a:lnTo>
                  <a:lnTo>
                    <a:pt x="581" y="165"/>
                  </a:lnTo>
                  <a:lnTo>
                    <a:pt x="622" y="163"/>
                  </a:lnTo>
                  <a:lnTo>
                    <a:pt x="647" y="307"/>
                  </a:lnTo>
                  <a:lnTo>
                    <a:pt x="0" y="367"/>
                  </a:lnTo>
                  <a:lnTo>
                    <a:pt x="5" y="303"/>
                  </a:lnTo>
                  <a:lnTo>
                    <a:pt x="36" y="268"/>
                  </a:lnTo>
                  <a:lnTo>
                    <a:pt x="81" y="248"/>
                  </a:lnTo>
                  <a:lnTo>
                    <a:pt x="137" y="243"/>
                  </a:lnTo>
                  <a:lnTo>
                    <a:pt x="197" y="237"/>
                  </a:lnTo>
                  <a:lnTo>
                    <a:pt x="260" y="231"/>
                  </a:lnTo>
                  <a:lnTo>
                    <a:pt x="314" y="212"/>
                  </a:lnTo>
                  <a:lnTo>
                    <a:pt x="358" y="175"/>
                  </a:lnTo>
                  <a:lnTo>
                    <a:pt x="35" y="198"/>
                  </a:lnTo>
                  <a:lnTo>
                    <a:pt x="33" y="155"/>
                  </a:lnTo>
                  <a:lnTo>
                    <a:pt x="42" y="124"/>
                  </a:lnTo>
                  <a:lnTo>
                    <a:pt x="62" y="97"/>
                  </a:lnTo>
                  <a:lnTo>
                    <a:pt x="91" y="80"/>
                  </a:lnTo>
                  <a:lnTo>
                    <a:pt x="124" y="64"/>
                  </a:lnTo>
                  <a:lnTo>
                    <a:pt x="161" y="55"/>
                  </a:lnTo>
                  <a:lnTo>
                    <a:pt x="199" y="47"/>
                  </a:lnTo>
                  <a:lnTo>
                    <a:pt x="238" y="43"/>
                  </a:lnTo>
                  <a:lnTo>
                    <a:pt x="281" y="35"/>
                  </a:lnTo>
                  <a:lnTo>
                    <a:pt x="329" y="26"/>
                  </a:lnTo>
                  <a:lnTo>
                    <a:pt x="382" y="16"/>
                  </a:lnTo>
                  <a:lnTo>
                    <a:pt x="436" y="8"/>
                  </a:lnTo>
                  <a:lnTo>
                    <a:pt x="488" y="0"/>
                  </a:lnTo>
                  <a:lnTo>
                    <a:pt x="541" y="0"/>
                  </a:lnTo>
                  <a:lnTo>
                    <a:pt x="589" y="4"/>
                  </a:lnTo>
                  <a:lnTo>
                    <a:pt x="634" y="2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37" name="Freeform 49">
              <a:extLst>
                <a:ext uri="{FF2B5EF4-FFF2-40B4-BE49-F238E27FC236}">
                  <a16:creationId xmlns:a16="http://schemas.microsoft.com/office/drawing/2014/main" id="{023C148C-EB67-410D-9091-6BC1EC57AFF0}"/>
                </a:ext>
              </a:extLst>
            </p:cNvPr>
            <p:cNvSpPr>
              <a:spLocks/>
            </p:cNvSpPr>
            <p:nvPr/>
          </p:nvSpPr>
          <p:spPr bwMode="auto">
            <a:xfrm>
              <a:off x="1191" y="2235"/>
              <a:ext cx="36" cy="66"/>
            </a:xfrm>
            <a:custGeom>
              <a:avLst/>
              <a:gdLst>
                <a:gd name="T0" fmla="*/ 71 w 71"/>
                <a:gd name="T1" fmla="*/ 132 h 132"/>
                <a:gd name="T2" fmla="*/ 48 w 71"/>
                <a:gd name="T3" fmla="*/ 132 h 132"/>
                <a:gd name="T4" fmla="*/ 0 w 71"/>
                <a:gd name="T5" fmla="*/ 0 h 132"/>
                <a:gd name="T6" fmla="*/ 9 w 71"/>
                <a:gd name="T7" fmla="*/ 12 h 132"/>
                <a:gd name="T8" fmla="*/ 21 w 71"/>
                <a:gd name="T9" fmla="*/ 27 h 132"/>
                <a:gd name="T10" fmla="*/ 31 w 71"/>
                <a:gd name="T11" fmla="*/ 43 h 132"/>
                <a:gd name="T12" fmla="*/ 40 w 71"/>
                <a:gd name="T13" fmla="*/ 60 h 132"/>
                <a:gd name="T14" fmla="*/ 46 w 71"/>
                <a:gd name="T15" fmla="*/ 78 h 132"/>
                <a:gd name="T16" fmla="*/ 54 w 71"/>
                <a:gd name="T17" fmla="*/ 95 h 132"/>
                <a:gd name="T18" fmla="*/ 62 w 71"/>
                <a:gd name="T19" fmla="*/ 113 h 132"/>
                <a:gd name="T20" fmla="*/ 71 w 71"/>
                <a:gd name="T21"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1" h="132">
                  <a:moveTo>
                    <a:pt x="71" y="132"/>
                  </a:moveTo>
                  <a:lnTo>
                    <a:pt x="48" y="132"/>
                  </a:lnTo>
                  <a:lnTo>
                    <a:pt x="0" y="0"/>
                  </a:lnTo>
                  <a:lnTo>
                    <a:pt x="9" y="12"/>
                  </a:lnTo>
                  <a:lnTo>
                    <a:pt x="21" y="27"/>
                  </a:lnTo>
                  <a:lnTo>
                    <a:pt x="31" y="43"/>
                  </a:lnTo>
                  <a:lnTo>
                    <a:pt x="40" y="60"/>
                  </a:lnTo>
                  <a:lnTo>
                    <a:pt x="46" y="78"/>
                  </a:lnTo>
                  <a:lnTo>
                    <a:pt x="54" y="95"/>
                  </a:lnTo>
                  <a:lnTo>
                    <a:pt x="62" y="113"/>
                  </a:lnTo>
                  <a:lnTo>
                    <a:pt x="71" y="1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38" name="Freeform 50">
              <a:extLst>
                <a:ext uri="{FF2B5EF4-FFF2-40B4-BE49-F238E27FC236}">
                  <a16:creationId xmlns:a16="http://schemas.microsoft.com/office/drawing/2014/main" id="{B144ED6A-7BCC-4443-AF69-1E61AED4C44C}"/>
                </a:ext>
              </a:extLst>
            </p:cNvPr>
            <p:cNvSpPr>
              <a:spLocks/>
            </p:cNvSpPr>
            <p:nvPr/>
          </p:nvSpPr>
          <p:spPr bwMode="auto">
            <a:xfrm>
              <a:off x="3041" y="2018"/>
              <a:ext cx="88" cy="294"/>
            </a:xfrm>
            <a:custGeom>
              <a:avLst/>
              <a:gdLst>
                <a:gd name="T0" fmla="*/ 174 w 174"/>
                <a:gd name="T1" fmla="*/ 48 h 587"/>
                <a:gd name="T2" fmla="*/ 163 w 174"/>
                <a:gd name="T3" fmla="*/ 114 h 587"/>
                <a:gd name="T4" fmla="*/ 153 w 174"/>
                <a:gd name="T5" fmla="*/ 182 h 587"/>
                <a:gd name="T6" fmla="*/ 143 w 174"/>
                <a:gd name="T7" fmla="*/ 248 h 587"/>
                <a:gd name="T8" fmla="*/ 134 w 174"/>
                <a:gd name="T9" fmla="*/ 318 h 587"/>
                <a:gd name="T10" fmla="*/ 120 w 174"/>
                <a:gd name="T11" fmla="*/ 384 h 587"/>
                <a:gd name="T12" fmla="*/ 108 w 174"/>
                <a:gd name="T13" fmla="*/ 452 h 587"/>
                <a:gd name="T14" fmla="*/ 93 w 174"/>
                <a:gd name="T15" fmla="*/ 518 h 587"/>
                <a:gd name="T16" fmla="*/ 77 w 174"/>
                <a:gd name="T17" fmla="*/ 587 h 587"/>
                <a:gd name="T18" fmla="*/ 39 w 174"/>
                <a:gd name="T19" fmla="*/ 580 h 587"/>
                <a:gd name="T20" fmla="*/ 15 w 174"/>
                <a:gd name="T21" fmla="*/ 560 h 587"/>
                <a:gd name="T22" fmla="*/ 2 w 174"/>
                <a:gd name="T23" fmla="*/ 531 h 587"/>
                <a:gd name="T24" fmla="*/ 0 w 174"/>
                <a:gd name="T25" fmla="*/ 498 h 587"/>
                <a:gd name="T26" fmla="*/ 4 w 174"/>
                <a:gd name="T27" fmla="*/ 457 h 587"/>
                <a:gd name="T28" fmla="*/ 13 w 174"/>
                <a:gd name="T29" fmla="*/ 419 h 587"/>
                <a:gd name="T30" fmla="*/ 25 w 174"/>
                <a:gd name="T31" fmla="*/ 380 h 587"/>
                <a:gd name="T32" fmla="*/ 41 w 174"/>
                <a:gd name="T33" fmla="*/ 347 h 587"/>
                <a:gd name="T34" fmla="*/ 46 w 174"/>
                <a:gd name="T35" fmla="*/ 300 h 587"/>
                <a:gd name="T36" fmla="*/ 50 w 174"/>
                <a:gd name="T37" fmla="*/ 256 h 587"/>
                <a:gd name="T38" fmla="*/ 52 w 174"/>
                <a:gd name="T39" fmla="*/ 211 h 587"/>
                <a:gd name="T40" fmla="*/ 58 w 174"/>
                <a:gd name="T41" fmla="*/ 169 h 587"/>
                <a:gd name="T42" fmla="*/ 62 w 174"/>
                <a:gd name="T43" fmla="*/ 124 h 587"/>
                <a:gd name="T44" fmla="*/ 74 w 174"/>
                <a:gd name="T45" fmla="*/ 81 h 587"/>
                <a:gd name="T46" fmla="*/ 89 w 174"/>
                <a:gd name="T47" fmla="*/ 41 h 587"/>
                <a:gd name="T48" fmla="*/ 114 w 174"/>
                <a:gd name="T49" fmla="*/ 0 h 587"/>
                <a:gd name="T50" fmla="*/ 132 w 174"/>
                <a:gd name="T51" fmla="*/ 4 h 587"/>
                <a:gd name="T52" fmla="*/ 153 w 174"/>
                <a:gd name="T53" fmla="*/ 13 h 587"/>
                <a:gd name="T54" fmla="*/ 167 w 174"/>
                <a:gd name="T55" fmla="*/ 29 h 587"/>
                <a:gd name="T56" fmla="*/ 174 w 174"/>
                <a:gd name="T57" fmla="*/ 48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4" h="587">
                  <a:moveTo>
                    <a:pt x="174" y="48"/>
                  </a:moveTo>
                  <a:lnTo>
                    <a:pt x="163" y="114"/>
                  </a:lnTo>
                  <a:lnTo>
                    <a:pt x="153" y="182"/>
                  </a:lnTo>
                  <a:lnTo>
                    <a:pt x="143" y="248"/>
                  </a:lnTo>
                  <a:lnTo>
                    <a:pt x="134" y="318"/>
                  </a:lnTo>
                  <a:lnTo>
                    <a:pt x="120" y="384"/>
                  </a:lnTo>
                  <a:lnTo>
                    <a:pt x="108" y="452"/>
                  </a:lnTo>
                  <a:lnTo>
                    <a:pt x="93" y="518"/>
                  </a:lnTo>
                  <a:lnTo>
                    <a:pt x="77" y="587"/>
                  </a:lnTo>
                  <a:lnTo>
                    <a:pt x="39" y="580"/>
                  </a:lnTo>
                  <a:lnTo>
                    <a:pt x="15" y="560"/>
                  </a:lnTo>
                  <a:lnTo>
                    <a:pt x="2" y="531"/>
                  </a:lnTo>
                  <a:lnTo>
                    <a:pt x="0" y="498"/>
                  </a:lnTo>
                  <a:lnTo>
                    <a:pt x="4" y="457"/>
                  </a:lnTo>
                  <a:lnTo>
                    <a:pt x="13" y="419"/>
                  </a:lnTo>
                  <a:lnTo>
                    <a:pt x="25" y="380"/>
                  </a:lnTo>
                  <a:lnTo>
                    <a:pt x="41" y="347"/>
                  </a:lnTo>
                  <a:lnTo>
                    <a:pt x="46" y="300"/>
                  </a:lnTo>
                  <a:lnTo>
                    <a:pt x="50" y="256"/>
                  </a:lnTo>
                  <a:lnTo>
                    <a:pt x="52" y="211"/>
                  </a:lnTo>
                  <a:lnTo>
                    <a:pt x="58" y="169"/>
                  </a:lnTo>
                  <a:lnTo>
                    <a:pt x="62" y="124"/>
                  </a:lnTo>
                  <a:lnTo>
                    <a:pt x="74" y="81"/>
                  </a:lnTo>
                  <a:lnTo>
                    <a:pt x="89" y="41"/>
                  </a:lnTo>
                  <a:lnTo>
                    <a:pt x="114" y="0"/>
                  </a:lnTo>
                  <a:lnTo>
                    <a:pt x="132" y="4"/>
                  </a:lnTo>
                  <a:lnTo>
                    <a:pt x="153" y="13"/>
                  </a:lnTo>
                  <a:lnTo>
                    <a:pt x="167" y="29"/>
                  </a:lnTo>
                  <a:lnTo>
                    <a:pt x="174" y="48"/>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39" name="Freeform 51">
              <a:extLst>
                <a:ext uri="{FF2B5EF4-FFF2-40B4-BE49-F238E27FC236}">
                  <a16:creationId xmlns:a16="http://schemas.microsoft.com/office/drawing/2014/main" id="{58A5D53E-D4FD-445C-8EDB-32DA68E95EE8}"/>
                </a:ext>
              </a:extLst>
            </p:cNvPr>
            <p:cNvSpPr>
              <a:spLocks/>
            </p:cNvSpPr>
            <p:nvPr/>
          </p:nvSpPr>
          <p:spPr bwMode="auto">
            <a:xfrm>
              <a:off x="2475" y="2096"/>
              <a:ext cx="84" cy="96"/>
            </a:xfrm>
            <a:custGeom>
              <a:avLst/>
              <a:gdLst>
                <a:gd name="T0" fmla="*/ 167 w 167"/>
                <a:gd name="T1" fmla="*/ 0 h 192"/>
                <a:gd name="T2" fmla="*/ 0 w 167"/>
                <a:gd name="T3" fmla="*/ 192 h 192"/>
                <a:gd name="T4" fmla="*/ 167 w 167"/>
                <a:gd name="T5" fmla="*/ 0 h 192"/>
              </a:gdLst>
              <a:ahLst/>
              <a:cxnLst>
                <a:cxn ang="0">
                  <a:pos x="T0" y="T1"/>
                </a:cxn>
                <a:cxn ang="0">
                  <a:pos x="T2" y="T3"/>
                </a:cxn>
                <a:cxn ang="0">
                  <a:pos x="T4" y="T5"/>
                </a:cxn>
              </a:cxnLst>
              <a:rect l="0" t="0" r="r" b="b"/>
              <a:pathLst>
                <a:path w="167" h="192">
                  <a:moveTo>
                    <a:pt x="167" y="0"/>
                  </a:moveTo>
                  <a:lnTo>
                    <a:pt x="0" y="192"/>
                  </a:lnTo>
                  <a:lnTo>
                    <a:pt x="16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40" name="Freeform 52">
              <a:extLst>
                <a:ext uri="{FF2B5EF4-FFF2-40B4-BE49-F238E27FC236}">
                  <a16:creationId xmlns:a16="http://schemas.microsoft.com/office/drawing/2014/main" id="{730C39F7-306A-4DD4-B8EF-F14CD2A04E2E}"/>
                </a:ext>
              </a:extLst>
            </p:cNvPr>
            <p:cNvSpPr>
              <a:spLocks/>
            </p:cNvSpPr>
            <p:nvPr/>
          </p:nvSpPr>
          <p:spPr bwMode="auto">
            <a:xfrm>
              <a:off x="2967" y="2054"/>
              <a:ext cx="77" cy="186"/>
            </a:xfrm>
            <a:custGeom>
              <a:avLst/>
              <a:gdLst>
                <a:gd name="T0" fmla="*/ 106 w 155"/>
                <a:gd name="T1" fmla="*/ 372 h 372"/>
                <a:gd name="T2" fmla="*/ 0 w 155"/>
                <a:gd name="T3" fmla="*/ 36 h 372"/>
                <a:gd name="T4" fmla="*/ 19 w 155"/>
                <a:gd name="T5" fmla="*/ 25 h 372"/>
                <a:gd name="T6" fmla="*/ 40 w 155"/>
                <a:gd name="T7" fmla="*/ 19 h 372"/>
                <a:gd name="T8" fmla="*/ 60 w 155"/>
                <a:gd name="T9" fmla="*/ 11 h 372"/>
                <a:gd name="T10" fmla="*/ 79 w 155"/>
                <a:gd name="T11" fmla="*/ 7 h 372"/>
                <a:gd name="T12" fmla="*/ 96 w 155"/>
                <a:gd name="T13" fmla="*/ 2 h 372"/>
                <a:gd name="T14" fmla="*/ 116 w 155"/>
                <a:gd name="T15" fmla="*/ 0 h 372"/>
                <a:gd name="T16" fmla="*/ 135 w 155"/>
                <a:gd name="T17" fmla="*/ 0 h 372"/>
                <a:gd name="T18" fmla="*/ 155 w 155"/>
                <a:gd name="T19" fmla="*/ 0 h 372"/>
                <a:gd name="T20" fmla="*/ 106 w 155"/>
                <a:gd name="T21" fmla="*/ 372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372">
                  <a:moveTo>
                    <a:pt x="106" y="372"/>
                  </a:moveTo>
                  <a:lnTo>
                    <a:pt x="0" y="36"/>
                  </a:lnTo>
                  <a:lnTo>
                    <a:pt x="19" y="25"/>
                  </a:lnTo>
                  <a:lnTo>
                    <a:pt x="40" y="19"/>
                  </a:lnTo>
                  <a:lnTo>
                    <a:pt x="60" y="11"/>
                  </a:lnTo>
                  <a:lnTo>
                    <a:pt x="79" y="7"/>
                  </a:lnTo>
                  <a:lnTo>
                    <a:pt x="96" y="2"/>
                  </a:lnTo>
                  <a:lnTo>
                    <a:pt x="116" y="0"/>
                  </a:lnTo>
                  <a:lnTo>
                    <a:pt x="135" y="0"/>
                  </a:lnTo>
                  <a:lnTo>
                    <a:pt x="155" y="0"/>
                  </a:lnTo>
                  <a:lnTo>
                    <a:pt x="106" y="37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41" name="Freeform 53">
              <a:extLst>
                <a:ext uri="{FF2B5EF4-FFF2-40B4-BE49-F238E27FC236}">
                  <a16:creationId xmlns:a16="http://schemas.microsoft.com/office/drawing/2014/main" id="{11D7AFE3-F815-4F7E-88C8-0D6425EAE9F6}"/>
                </a:ext>
              </a:extLst>
            </p:cNvPr>
            <p:cNvSpPr>
              <a:spLocks/>
            </p:cNvSpPr>
            <p:nvPr/>
          </p:nvSpPr>
          <p:spPr bwMode="auto">
            <a:xfrm>
              <a:off x="2822" y="2090"/>
              <a:ext cx="108" cy="258"/>
            </a:xfrm>
            <a:custGeom>
              <a:avLst/>
              <a:gdLst>
                <a:gd name="T0" fmla="*/ 215 w 215"/>
                <a:gd name="T1" fmla="*/ 516 h 516"/>
                <a:gd name="T2" fmla="*/ 186 w 215"/>
                <a:gd name="T3" fmla="*/ 514 h 516"/>
                <a:gd name="T4" fmla="*/ 166 w 215"/>
                <a:gd name="T5" fmla="*/ 504 h 516"/>
                <a:gd name="T6" fmla="*/ 151 w 215"/>
                <a:gd name="T7" fmla="*/ 487 h 516"/>
                <a:gd name="T8" fmla="*/ 143 w 215"/>
                <a:gd name="T9" fmla="*/ 466 h 516"/>
                <a:gd name="T10" fmla="*/ 133 w 215"/>
                <a:gd name="T11" fmla="*/ 440 h 516"/>
                <a:gd name="T12" fmla="*/ 128 w 215"/>
                <a:gd name="T13" fmla="*/ 415 h 516"/>
                <a:gd name="T14" fmla="*/ 118 w 215"/>
                <a:gd name="T15" fmla="*/ 392 h 516"/>
                <a:gd name="T16" fmla="*/ 108 w 215"/>
                <a:gd name="T17" fmla="*/ 373 h 516"/>
                <a:gd name="T18" fmla="*/ 0 w 215"/>
                <a:gd name="T19" fmla="*/ 49 h 516"/>
                <a:gd name="T20" fmla="*/ 71 w 215"/>
                <a:gd name="T21" fmla="*/ 0 h 516"/>
                <a:gd name="T22" fmla="*/ 89 w 215"/>
                <a:gd name="T23" fmla="*/ 62 h 516"/>
                <a:gd name="T24" fmla="*/ 110 w 215"/>
                <a:gd name="T25" fmla="*/ 126 h 516"/>
                <a:gd name="T26" fmla="*/ 133 w 215"/>
                <a:gd name="T27" fmla="*/ 192 h 516"/>
                <a:gd name="T28" fmla="*/ 157 w 215"/>
                <a:gd name="T29" fmla="*/ 258 h 516"/>
                <a:gd name="T30" fmla="*/ 174 w 215"/>
                <a:gd name="T31" fmla="*/ 322 h 516"/>
                <a:gd name="T32" fmla="*/ 193 w 215"/>
                <a:gd name="T33" fmla="*/ 388 h 516"/>
                <a:gd name="T34" fmla="*/ 205 w 215"/>
                <a:gd name="T35" fmla="*/ 452 h 516"/>
                <a:gd name="T36" fmla="*/ 215 w 215"/>
                <a:gd name="T37" fmla="*/ 516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5" h="516">
                  <a:moveTo>
                    <a:pt x="215" y="516"/>
                  </a:moveTo>
                  <a:lnTo>
                    <a:pt x="186" y="514"/>
                  </a:lnTo>
                  <a:lnTo>
                    <a:pt x="166" y="504"/>
                  </a:lnTo>
                  <a:lnTo>
                    <a:pt x="151" y="487"/>
                  </a:lnTo>
                  <a:lnTo>
                    <a:pt x="143" y="466"/>
                  </a:lnTo>
                  <a:lnTo>
                    <a:pt x="133" y="440"/>
                  </a:lnTo>
                  <a:lnTo>
                    <a:pt x="128" y="415"/>
                  </a:lnTo>
                  <a:lnTo>
                    <a:pt x="118" y="392"/>
                  </a:lnTo>
                  <a:lnTo>
                    <a:pt x="108" y="373"/>
                  </a:lnTo>
                  <a:lnTo>
                    <a:pt x="0" y="49"/>
                  </a:lnTo>
                  <a:lnTo>
                    <a:pt x="71" y="0"/>
                  </a:lnTo>
                  <a:lnTo>
                    <a:pt x="89" y="62"/>
                  </a:lnTo>
                  <a:lnTo>
                    <a:pt x="110" y="126"/>
                  </a:lnTo>
                  <a:lnTo>
                    <a:pt x="133" y="192"/>
                  </a:lnTo>
                  <a:lnTo>
                    <a:pt x="157" y="258"/>
                  </a:lnTo>
                  <a:lnTo>
                    <a:pt x="174" y="322"/>
                  </a:lnTo>
                  <a:lnTo>
                    <a:pt x="193" y="388"/>
                  </a:lnTo>
                  <a:lnTo>
                    <a:pt x="205" y="452"/>
                  </a:lnTo>
                  <a:lnTo>
                    <a:pt x="215" y="516"/>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42" name="Freeform 54">
              <a:extLst>
                <a:ext uri="{FF2B5EF4-FFF2-40B4-BE49-F238E27FC236}">
                  <a16:creationId xmlns:a16="http://schemas.microsoft.com/office/drawing/2014/main" id="{EBEB69D6-BEBF-45CD-ACE6-FF680FDB218A}"/>
                </a:ext>
              </a:extLst>
            </p:cNvPr>
            <p:cNvSpPr>
              <a:spLocks/>
            </p:cNvSpPr>
            <p:nvPr/>
          </p:nvSpPr>
          <p:spPr bwMode="auto">
            <a:xfrm>
              <a:off x="2726" y="2114"/>
              <a:ext cx="138" cy="264"/>
            </a:xfrm>
            <a:custGeom>
              <a:avLst/>
              <a:gdLst>
                <a:gd name="T0" fmla="*/ 275 w 275"/>
                <a:gd name="T1" fmla="*/ 467 h 527"/>
                <a:gd name="T2" fmla="*/ 250 w 275"/>
                <a:gd name="T3" fmla="*/ 479 h 527"/>
                <a:gd name="T4" fmla="*/ 223 w 275"/>
                <a:gd name="T5" fmla="*/ 494 h 527"/>
                <a:gd name="T6" fmla="*/ 192 w 275"/>
                <a:gd name="T7" fmla="*/ 506 h 527"/>
                <a:gd name="T8" fmla="*/ 161 w 275"/>
                <a:gd name="T9" fmla="*/ 517 h 527"/>
                <a:gd name="T10" fmla="*/ 126 w 275"/>
                <a:gd name="T11" fmla="*/ 523 h 527"/>
                <a:gd name="T12" fmla="*/ 95 w 275"/>
                <a:gd name="T13" fmla="*/ 527 h 527"/>
                <a:gd name="T14" fmla="*/ 64 w 275"/>
                <a:gd name="T15" fmla="*/ 523 h 527"/>
                <a:gd name="T16" fmla="*/ 36 w 275"/>
                <a:gd name="T17" fmla="*/ 516 h 527"/>
                <a:gd name="T18" fmla="*/ 58 w 275"/>
                <a:gd name="T19" fmla="*/ 473 h 527"/>
                <a:gd name="T20" fmla="*/ 79 w 275"/>
                <a:gd name="T21" fmla="*/ 428 h 527"/>
                <a:gd name="T22" fmla="*/ 95 w 275"/>
                <a:gd name="T23" fmla="*/ 382 h 527"/>
                <a:gd name="T24" fmla="*/ 110 w 275"/>
                <a:gd name="T25" fmla="*/ 335 h 527"/>
                <a:gd name="T26" fmla="*/ 118 w 275"/>
                <a:gd name="T27" fmla="*/ 285 h 527"/>
                <a:gd name="T28" fmla="*/ 120 w 275"/>
                <a:gd name="T29" fmla="*/ 236 h 527"/>
                <a:gd name="T30" fmla="*/ 112 w 275"/>
                <a:gd name="T31" fmla="*/ 184 h 527"/>
                <a:gd name="T32" fmla="*/ 97 w 275"/>
                <a:gd name="T33" fmla="*/ 132 h 527"/>
                <a:gd name="T34" fmla="*/ 0 w 275"/>
                <a:gd name="T35" fmla="*/ 0 h 527"/>
                <a:gd name="T36" fmla="*/ 108 w 275"/>
                <a:gd name="T37" fmla="*/ 11 h 527"/>
                <a:gd name="T38" fmla="*/ 275 w 275"/>
                <a:gd name="T39" fmla="*/ 46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75" h="527">
                  <a:moveTo>
                    <a:pt x="275" y="467"/>
                  </a:moveTo>
                  <a:lnTo>
                    <a:pt x="250" y="479"/>
                  </a:lnTo>
                  <a:lnTo>
                    <a:pt x="223" y="494"/>
                  </a:lnTo>
                  <a:lnTo>
                    <a:pt x="192" y="506"/>
                  </a:lnTo>
                  <a:lnTo>
                    <a:pt x="161" y="517"/>
                  </a:lnTo>
                  <a:lnTo>
                    <a:pt x="126" y="523"/>
                  </a:lnTo>
                  <a:lnTo>
                    <a:pt x="95" y="527"/>
                  </a:lnTo>
                  <a:lnTo>
                    <a:pt x="64" y="523"/>
                  </a:lnTo>
                  <a:lnTo>
                    <a:pt x="36" y="516"/>
                  </a:lnTo>
                  <a:lnTo>
                    <a:pt x="58" y="473"/>
                  </a:lnTo>
                  <a:lnTo>
                    <a:pt x="79" y="428"/>
                  </a:lnTo>
                  <a:lnTo>
                    <a:pt x="95" y="382"/>
                  </a:lnTo>
                  <a:lnTo>
                    <a:pt x="110" y="335"/>
                  </a:lnTo>
                  <a:lnTo>
                    <a:pt x="118" y="285"/>
                  </a:lnTo>
                  <a:lnTo>
                    <a:pt x="120" y="236"/>
                  </a:lnTo>
                  <a:lnTo>
                    <a:pt x="112" y="184"/>
                  </a:lnTo>
                  <a:lnTo>
                    <a:pt x="97" y="132"/>
                  </a:lnTo>
                  <a:lnTo>
                    <a:pt x="0" y="0"/>
                  </a:lnTo>
                  <a:lnTo>
                    <a:pt x="108" y="11"/>
                  </a:lnTo>
                  <a:lnTo>
                    <a:pt x="275" y="46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43" name="Freeform 55">
              <a:extLst>
                <a:ext uri="{FF2B5EF4-FFF2-40B4-BE49-F238E27FC236}">
                  <a16:creationId xmlns:a16="http://schemas.microsoft.com/office/drawing/2014/main" id="{E846752A-A577-42A4-9648-64DE67DBB5B3}"/>
                </a:ext>
              </a:extLst>
            </p:cNvPr>
            <p:cNvSpPr>
              <a:spLocks/>
            </p:cNvSpPr>
            <p:nvPr/>
          </p:nvSpPr>
          <p:spPr bwMode="auto">
            <a:xfrm>
              <a:off x="2901" y="2096"/>
              <a:ext cx="138" cy="282"/>
            </a:xfrm>
            <a:custGeom>
              <a:avLst/>
              <a:gdLst>
                <a:gd name="T0" fmla="*/ 275 w 275"/>
                <a:gd name="T1" fmla="*/ 529 h 564"/>
                <a:gd name="T2" fmla="*/ 227 w 275"/>
                <a:gd name="T3" fmla="*/ 564 h 564"/>
                <a:gd name="T4" fmla="*/ 155 w 275"/>
                <a:gd name="T5" fmla="*/ 504 h 564"/>
                <a:gd name="T6" fmla="*/ 0 w 275"/>
                <a:gd name="T7" fmla="*/ 0 h 564"/>
                <a:gd name="T8" fmla="*/ 33 w 275"/>
                <a:gd name="T9" fmla="*/ 60 h 564"/>
                <a:gd name="T10" fmla="*/ 60 w 275"/>
                <a:gd name="T11" fmla="*/ 128 h 564"/>
                <a:gd name="T12" fmla="*/ 83 w 275"/>
                <a:gd name="T13" fmla="*/ 196 h 564"/>
                <a:gd name="T14" fmla="*/ 108 w 275"/>
                <a:gd name="T15" fmla="*/ 268 h 564"/>
                <a:gd name="T16" fmla="*/ 133 w 275"/>
                <a:gd name="T17" fmla="*/ 335 h 564"/>
                <a:gd name="T18" fmla="*/ 168 w 275"/>
                <a:gd name="T19" fmla="*/ 405 h 564"/>
                <a:gd name="T20" fmla="*/ 213 w 275"/>
                <a:gd name="T21" fmla="*/ 469 h 564"/>
                <a:gd name="T22" fmla="*/ 275 w 275"/>
                <a:gd name="T23" fmla="*/ 529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5" h="564">
                  <a:moveTo>
                    <a:pt x="275" y="529"/>
                  </a:moveTo>
                  <a:lnTo>
                    <a:pt x="227" y="564"/>
                  </a:lnTo>
                  <a:lnTo>
                    <a:pt x="155" y="504"/>
                  </a:lnTo>
                  <a:lnTo>
                    <a:pt x="0" y="0"/>
                  </a:lnTo>
                  <a:lnTo>
                    <a:pt x="33" y="60"/>
                  </a:lnTo>
                  <a:lnTo>
                    <a:pt x="60" y="128"/>
                  </a:lnTo>
                  <a:lnTo>
                    <a:pt x="83" y="196"/>
                  </a:lnTo>
                  <a:lnTo>
                    <a:pt x="108" y="268"/>
                  </a:lnTo>
                  <a:lnTo>
                    <a:pt x="133" y="335"/>
                  </a:lnTo>
                  <a:lnTo>
                    <a:pt x="168" y="405"/>
                  </a:lnTo>
                  <a:lnTo>
                    <a:pt x="213" y="469"/>
                  </a:lnTo>
                  <a:lnTo>
                    <a:pt x="275" y="52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44" name="Freeform 56">
              <a:extLst>
                <a:ext uri="{FF2B5EF4-FFF2-40B4-BE49-F238E27FC236}">
                  <a16:creationId xmlns:a16="http://schemas.microsoft.com/office/drawing/2014/main" id="{7A54A523-1A91-4682-BF04-319D76790E2E}"/>
                </a:ext>
              </a:extLst>
            </p:cNvPr>
            <p:cNvSpPr>
              <a:spLocks/>
            </p:cNvSpPr>
            <p:nvPr/>
          </p:nvSpPr>
          <p:spPr bwMode="auto">
            <a:xfrm>
              <a:off x="3109" y="2067"/>
              <a:ext cx="95" cy="303"/>
            </a:xfrm>
            <a:custGeom>
              <a:avLst/>
              <a:gdLst>
                <a:gd name="T0" fmla="*/ 133 w 190"/>
                <a:gd name="T1" fmla="*/ 442 h 607"/>
                <a:gd name="T2" fmla="*/ 118 w 190"/>
                <a:gd name="T3" fmla="*/ 463 h 607"/>
                <a:gd name="T4" fmla="*/ 112 w 190"/>
                <a:gd name="T5" fmla="*/ 492 h 607"/>
                <a:gd name="T6" fmla="*/ 108 w 190"/>
                <a:gd name="T7" fmla="*/ 523 h 607"/>
                <a:gd name="T8" fmla="*/ 106 w 190"/>
                <a:gd name="T9" fmla="*/ 554 h 607"/>
                <a:gd name="T10" fmla="*/ 100 w 190"/>
                <a:gd name="T11" fmla="*/ 580 h 607"/>
                <a:gd name="T12" fmla="*/ 89 w 190"/>
                <a:gd name="T13" fmla="*/ 599 h 607"/>
                <a:gd name="T14" fmla="*/ 69 w 190"/>
                <a:gd name="T15" fmla="*/ 607 h 607"/>
                <a:gd name="T16" fmla="*/ 38 w 190"/>
                <a:gd name="T17" fmla="*/ 599 h 607"/>
                <a:gd name="T18" fmla="*/ 44 w 190"/>
                <a:gd name="T19" fmla="*/ 580 h 607"/>
                <a:gd name="T20" fmla="*/ 44 w 190"/>
                <a:gd name="T21" fmla="*/ 568 h 607"/>
                <a:gd name="T22" fmla="*/ 36 w 190"/>
                <a:gd name="T23" fmla="*/ 556 h 607"/>
                <a:gd name="T24" fmla="*/ 29 w 190"/>
                <a:gd name="T25" fmla="*/ 549 h 607"/>
                <a:gd name="T26" fmla="*/ 15 w 190"/>
                <a:gd name="T27" fmla="*/ 537 h 607"/>
                <a:gd name="T28" fmla="*/ 5 w 190"/>
                <a:gd name="T29" fmla="*/ 525 h 607"/>
                <a:gd name="T30" fmla="*/ 0 w 190"/>
                <a:gd name="T31" fmla="*/ 508 h 607"/>
                <a:gd name="T32" fmla="*/ 2 w 190"/>
                <a:gd name="T33" fmla="*/ 490 h 607"/>
                <a:gd name="T34" fmla="*/ 110 w 190"/>
                <a:gd name="T35" fmla="*/ 0 h 607"/>
                <a:gd name="T36" fmla="*/ 159 w 190"/>
                <a:gd name="T37" fmla="*/ 35 h 607"/>
                <a:gd name="T38" fmla="*/ 184 w 190"/>
                <a:gd name="T39" fmla="*/ 81 h 607"/>
                <a:gd name="T40" fmla="*/ 190 w 190"/>
                <a:gd name="T41" fmla="*/ 134 h 607"/>
                <a:gd name="T42" fmla="*/ 184 w 190"/>
                <a:gd name="T43" fmla="*/ 194 h 607"/>
                <a:gd name="T44" fmla="*/ 168 w 190"/>
                <a:gd name="T45" fmla="*/ 254 h 607"/>
                <a:gd name="T46" fmla="*/ 153 w 190"/>
                <a:gd name="T47" fmla="*/ 318 h 607"/>
                <a:gd name="T48" fmla="*/ 137 w 190"/>
                <a:gd name="T49" fmla="*/ 380 h 607"/>
                <a:gd name="T50" fmla="*/ 133 w 190"/>
                <a:gd name="T51" fmla="*/ 442 h 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0" h="607">
                  <a:moveTo>
                    <a:pt x="133" y="442"/>
                  </a:moveTo>
                  <a:lnTo>
                    <a:pt x="118" y="463"/>
                  </a:lnTo>
                  <a:lnTo>
                    <a:pt x="112" y="492"/>
                  </a:lnTo>
                  <a:lnTo>
                    <a:pt x="108" y="523"/>
                  </a:lnTo>
                  <a:lnTo>
                    <a:pt x="106" y="554"/>
                  </a:lnTo>
                  <a:lnTo>
                    <a:pt x="100" y="580"/>
                  </a:lnTo>
                  <a:lnTo>
                    <a:pt x="89" y="599"/>
                  </a:lnTo>
                  <a:lnTo>
                    <a:pt x="69" y="607"/>
                  </a:lnTo>
                  <a:lnTo>
                    <a:pt x="38" y="599"/>
                  </a:lnTo>
                  <a:lnTo>
                    <a:pt x="44" y="580"/>
                  </a:lnTo>
                  <a:lnTo>
                    <a:pt x="44" y="568"/>
                  </a:lnTo>
                  <a:lnTo>
                    <a:pt x="36" y="556"/>
                  </a:lnTo>
                  <a:lnTo>
                    <a:pt x="29" y="549"/>
                  </a:lnTo>
                  <a:lnTo>
                    <a:pt x="15" y="537"/>
                  </a:lnTo>
                  <a:lnTo>
                    <a:pt x="5" y="525"/>
                  </a:lnTo>
                  <a:lnTo>
                    <a:pt x="0" y="508"/>
                  </a:lnTo>
                  <a:lnTo>
                    <a:pt x="2" y="490"/>
                  </a:lnTo>
                  <a:lnTo>
                    <a:pt x="110" y="0"/>
                  </a:lnTo>
                  <a:lnTo>
                    <a:pt x="159" y="35"/>
                  </a:lnTo>
                  <a:lnTo>
                    <a:pt x="184" y="81"/>
                  </a:lnTo>
                  <a:lnTo>
                    <a:pt x="190" y="134"/>
                  </a:lnTo>
                  <a:lnTo>
                    <a:pt x="184" y="194"/>
                  </a:lnTo>
                  <a:lnTo>
                    <a:pt x="168" y="254"/>
                  </a:lnTo>
                  <a:lnTo>
                    <a:pt x="153" y="318"/>
                  </a:lnTo>
                  <a:lnTo>
                    <a:pt x="137" y="380"/>
                  </a:lnTo>
                  <a:lnTo>
                    <a:pt x="133" y="442"/>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45" name="Freeform 57">
              <a:extLst>
                <a:ext uri="{FF2B5EF4-FFF2-40B4-BE49-F238E27FC236}">
                  <a16:creationId xmlns:a16="http://schemas.microsoft.com/office/drawing/2014/main" id="{9619B626-1BB6-458A-9F9F-ACD81FD8D7DF}"/>
                </a:ext>
              </a:extLst>
            </p:cNvPr>
            <p:cNvSpPr>
              <a:spLocks/>
            </p:cNvSpPr>
            <p:nvPr/>
          </p:nvSpPr>
          <p:spPr bwMode="auto">
            <a:xfrm>
              <a:off x="1221" y="2312"/>
              <a:ext cx="13" cy="30"/>
            </a:xfrm>
            <a:custGeom>
              <a:avLst/>
              <a:gdLst>
                <a:gd name="T0" fmla="*/ 25 w 25"/>
                <a:gd name="T1" fmla="*/ 60 h 60"/>
                <a:gd name="T2" fmla="*/ 0 w 25"/>
                <a:gd name="T3" fmla="*/ 0 h 60"/>
                <a:gd name="T4" fmla="*/ 11 w 25"/>
                <a:gd name="T5" fmla="*/ 37 h 60"/>
                <a:gd name="T6" fmla="*/ 25 w 25"/>
                <a:gd name="T7" fmla="*/ 60 h 60"/>
              </a:gdLst>
              <a:ahLst/>
              <a:cxnLst>
                <a:cxn ang="0">
                  <a:pos x="T0" y="T1"/>
                </a:cxn>
                <a:cxn ang="0">
                  <a:pos x="T2" y="T3"/>
                </a:cxn>
                <a:cxn ang="0">
                  <a:pos x="T4" y="T5"/>
                </a:cxn>
                <a:cxn ang="0">
                  <a:pos x="T6" y="T7"/>
                </a:cxn>
              </a:cxnLst>
              <a:rect l="0" t="0" r="r" b="b"/>
              <a:pathLst>
                <a:path w="25" h="60">
                  <a:moveTo>
                    <a:pt x="25" y="60"/>
                  </a:moveTo>
                  <a:lnTo>
                    <a:pt x="0" y="0"/>
                  </a:lnTo>
                  <a:lnTo>
                    <a:pt x="11" y="37"/>
                  </a:lnTo>
                  <a:lnTo>
                    <a:pt x="25"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46" name="Freeform 58">
              <a:extLst>
                <a:ext uri="{FF2B5EF4-FFF2-40B4-BE49-F238E27FC236}">
                  <a16:creationId xmlns:a16="http://schemas.microsoft.com/office/drawing/2014/main" id="{8209682F-751B-4F05-9BC6-B80F3057D15C}"/>
                </a:ext>
              </a:extLst>
            </p:cNvPr>
            <p:cNvSpPr>
              <a:spLocks/>
            </p:cNvSpPr>
            <p:nvPr/>
          </p:nvSpPr>
          <p:spPr bwMode="auto">
            <a:xfrm>
              <a:off x="1408" y="2345"/>
              <a:ext cx="192" cy="261"/>
            </a:xfrm>
            <a:custGeom>
              <a:avLst/>
              <a:gdLst>
                <a:gd name="T0" fmla="*/ 384 w 384"/>
                <a:gd name="T1" fmla="*/ 522 h 522"/>
                <a:gd name="T2" fmla="*/ 299 w 384"/>
                <a:gd name="T3" fmla="*/ 510 h 522"/>
                <a:gd name="T4" fmla="*/ 235 w 384"/>
                <a:gd name="T5" fmla="*/ 473 h 522"/>
                <a:gd name="T6" fmla="*/ 184 w 384"/>
                <a:gd name="T7" fmla="*/ 417 h 522"/>
                <a:gd name="T8" fmla="*/ 145 w 384"/>
                <a:gd name="T9" fmla="*/ 349 h 522"/>
                <a:gd name="T10" fmla="*/ 111 w 384"/>
                <a:gd name="T11" fmla="*/ 270 h 522"/>
                <a:gd name="T12" fmla="*/ 80 w 384"/>
                <a:gd name="T13" fmla="*/ 192 h 522"/>
                <a:gd name="T14" fmla="*/ 43 w 384"/>
                <a:gd name="T15" fmla="*/ 119 h 522"/>
                <a:gd name="T16" fmla="*/ 0 w 384"/>
                <a:gd name="T17" fmla="*/ 55 h 522"/>
                <a:gd name="T18" fmla="*/ 4 w 384"/>
                <a:gd name="T19" fmla="*/ 22 h 522"/>
                <a:gd name="T20" fmla="*/ 16 w 384"/>
                <a:gd name="T21" fmla="*/ 6 h 522"/>
                <a:gd name="T22" fmla="*/ 35 w 384"/>
                <a:gd name="T23" fmla="*/ 0 h 522"/>
                <a:gd name="T24" fmla="*/ 60 w 384"/>
                <a:gd name="T25" fmla="*/ 4 h 522"/>
                <a:gd name="T26" fmla="*/ 85 w 384"/>
                <a:gd name="T27" fmla="*/ 10 h 522"/>
                <a:gd name="T28" fmla="*/ 114 w 384"/>
                <a:gd name="T29" fmla="*/ 18 h 522"/>
                <a:gd name="T30" fmla="*/ 140 w 384"/>
                <a:gd name="T31" fmla="*/ 20 h 522"/>
                <a:gd name="T32" fmla="*/ 167 w 384"/>
                <a:gd name="T33" fmla="*/ 18 h 522"/>
                <a:gd name="T34" fmla="*/ 200 w 384"/>
                <a:gd name="T35" fmla="*/ 72 h 522"/>
                <a:gd name="T36" fmla="*/ 235 w 384"/>
                <a:gd name="T37" fmla="*/ 130 h 522"/>
                <a:gd name="T38" fmla="*/ 266 w 384"/>
                <a:gd name="T39" fmla="*/ 192 h 522"/>
                <a:gd name="T40" fmla="*/ 297 w 384"/>
                <a:gd name="T41" fmla="*/ 256 h 522"/>
                <a:gd name="T42" fmla="*/ 322 w 384"/>
                <a:gd name="T43" fmla="*/ 320 h 522"/>
                <a:gd name="T44" fmla="*/ 347 w 384"/>
                <a:gd name="T45" fmla="*/ 386 h 522"/>
                <a:gd name="T46" fmla="*/ 367 w 384"/>
                <a:gd name="T47" fmla="*/ 452 h 522"/>
                <a:gd name="T48" fmla="*/ 384 w 384"/>
                <a:gd name="T49" fmla="*/ 522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84" h="522">
                  <a:moveTo>
                    <a:pt x="384" y="522"/>
                  </a:moveTo>
                  <a:lnTo>
                    <a:pt x="299" y="510"/>
                  </a:lnTo>
                  <a:lnTo>
                    <a:pt x="235" y="473"/>
                  </a:lnTo>
                  <a:lnTo>
                    <a:pt x="184" y="417"/>
                  </a:lnTo>
                  <a:lnTo>
                    <a:pt x="145" y="349"/>
                  </a:lnTo>
                  <a:lnTo>
                    <a:pt x="111" y="270"/>
                  </a:lnTo>
                  <a:lnTo>
                    <a:pt x="80" y="192"/>
                  </a:lnTo>
                  <a:lnTo>
                    <a:pt x="43" y="119"/>
                  </a:lnTo>
                  <a:lnTo>
                    <a:pt x="0" y="55"/>
                  </a:lnTo>
                  <a:lnTo>
                    <a:pt x="4" y="22"/>
                  </a:lnTo>
                  <a:lnTo>
                    <a:pt x="16" y="6"/>
                  </a:lnTo>
                  <a:lnTo>
                    <a:pt x="35" y="0"/>
                  </a:lnTo>
                  <a:lnTo>
                    <a:pt x="60" y="4"/>
                  </a:lnTo>
                  <a:lnTo>
                    <a:pt x="85" y="10"/>
                  </a:lnTo>
                  <a:lnTo>
                    <a:pt x="114" y="18"/>
                  </a:lnTo>
                  <a:lnTo>
                    <a:pt x="140" y="20"/>
                  </a:lnTo>
                  <a:lnTo>
                    <a:pt x="167" y="18"/>
                  </a:lnTo>
                  <a:lnTo>
                    <a:pt x="200" y="72"/>
                  </a:lnTo>
                  <a:lnTo>
                    <a:pt x="235" y="130"/>
                  </a:lnTo>
                  <a:lnTo>
                    <a:pt x="266" y="192"/>
                  </a:lnTo>
                  <a:lnTo>
                    <a:pt x="297" y="256"/>
                  </a:lnTo>
                  <a:lnTo>
                    <a:pt x="322" y="320"/>
                  </a:lnTo>
                  <a:lnTo>
                    <a:pt x="347" y="386"/>
                  </a:lnTo>
                  <a:lnTo>
                    <a:pt x="367" y="452"/>
                  </a:lnTo>
                  <a:lnTo>
                    <a:pt x="384" y="52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47" name="Freeform 59">
              <a:extLst>
                <a:ext uri="{FF2B5EF4-FFF2-40B4-BE49-F238E27FC236}">
                  <a16:creationId xmlns:a16="http://schemas.microsoft.com/office/drawing/2014/main" id="{7596BFEA-7F92-4982-8AF4-C12B52A4CAB3}"/>
                </a:ext>
              </a:extLst>
            </p:cNvPr>
            <p:cNvSpPr>
              <a:spLocks/>
            </p:cNvSpPr>
            <p:nvPr/>
          </p:nvSpPr>
          <p:spPr bwMode="auto">
            <a:xfrm>
              <a:off x="1518" y="2331"/>
              <a:ext cx="142" cy="257"/>
            </a:xfrm>
            <a:custGeom>
              <a:avLst/>
              <a:gdLst>
                <a:gd name="T0" fmla="*/ 283 w 283"/>
                <a:gd name="T1" fmla="*/ 479 h 516"/>
                <a:gd name="T2" fmla="*/ 223 w 283"/>
                <a:gd name="T3" fmla="*/ 516 h 516"/>
                <a:gd name="T4" fmla="*/ 196 w 283"/>
                <a:gd name="T5" fmla="*/ 458 h 516"/>
                <a:gd name="T6" fmla="*/ 173 w 283"/>
                <a:gd name="T7" fmla="*/ 396 h 516"/>
                <a:gd name="T8" fmla="*/ 149 w 283"/>
                <a:gd name="T9" fmla="*/ 332 h 516"/>
                <a:gd name="T10" fmla="*/ 128 w 283"/>
                <a:gd name="T11" fmla="*/ 270 h 516"/>
                <a:gd name="T12" fmla="*/ 101 w 283"/>
                <a:gd name="T13" fmla="*/ 210 h 516"/>
                <a:gd name="T14" fmla="*/ 74 w 283"/>
                <a:gd name="T15" fmla="*/ 155 h 516"/>
                <a:gd name="T16" fmla="*/ 43 w 283"/>
                <a:gd name="T17" fmla="*/ 107 h 516"/>
                <a:gd name="T18" fmla="*/ 6 w 283"/>
                <a:gd name="T19" fmla="*/ 72 h 516"/>
                <a:gd name="T20" fmla="*/ 0 w 283"/>
                <a:gd name="T21" fmla="*/ 49 h 516"/>
                <a:gd name="T22" fmla="*/ 4 w 283"/>
                <a:gd name="T23" fmla="*/ 33 h 516"/>
                <a:gd name="T24" fmla="*/ 12 w 283"/>
                <a:gd name="T25" fmla="*/ 20 h 516"/>
                <a:gd name="T26" fmla="*/ 27 w 283"/>
                <a:gd name="T27" fmla="*/ 12 h 516"/>
                <a:gd name="T28" fmla="*/ 43 w 283"/>
                <a:gd name="T29" fmla="*/ 4 h 516"/>
                <a:gd name="T30" fmla="*/ 62 w 283"/>
                <a:gd name="T31" fmla="*/ 2 h 516"/>
                <a:gd name="T32" fmla="*/ 82 w 283"/>
                <a:gd name="T33" fmla="*/ 0 h 516"/>
                <a:gd name="T34" fmla="*/ 103 w 283"/>
                <a:gd name="T35" fmla="*/ 0 h 516"/>
                <a:gd name="T36" fmla="*/ 283 w 283"/>
                <a:gd name="T37" fmla="*/ 479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3" h="516">
                  <a:moveTo>
                    <a:pt x="283" y="479"/>
                  </a:moveTo>
                  <a:lnTo>
                    <a:pt x="223" y="516"/>
                  </a:lnTo>
                  <a:lnTo>
                    <a:pt x="196" y="458"/>
                  </a:lnTo>
                  <a:lnTo>
                    <a:pt x="173" y="396"/>
                  </a:lnTo>
                  <a:lnTo>
                    <a:pt x="149" y="332"/>
                  </a:lnTo>
                  <a:lnTo>
                    <a:pt x="128" y="270"/>
                  </a:lnTo>
                  <a:lnTo>
                    <a:pt x="101" y="210"/>
                  </a:lnTo>
                  <a:lnTo>
                    <a:pt x="74" y="155"/>
                  </a:lnTo>
                  <a:lnTo>
                    <a:pt x="43" y="107"/>
                  </a:lnTo>
                  <a:lnTo>
                    <a:pt x="6" y="72"/>
                  </a:lnTo>
                  <a:lnTo>
                    <a:pt x="0" y="49"/>
                  </a:lnTo>
                  <a:lnTo>
                    <a:pt x="4" y="33"/>
                  </a:lnTo>
                  <a:lnTo>
                    <a:pt x="12" y="20"/>
                  </a:lnTo>
                  <a:lnTo>
                    <a:pt x="27" y="12"/>
                  </a:lnTo>
                  <a:lnTo>
                    <a:pt x="43" y="4"/>
                  </a:lnTo>
                  <a:lnTo>
                    <a:pt x="62" y="2"/>
                  </a:lnTo>
                  <a:lnTo>
                    <a:pt x="82" y="0"/>
                  </a:lnTo>
                  <a:lnTo>
                    <a:pt x="103" y="0"/>
                  </a:lnTo>
                  <a:lnTo>
                    <a:pt x="283" y="47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48" name="Freeform 60">
              <a:extLst>
                <a:ext uri="{FF2B5EF4-FFF2-40B4-BE49-F238E27FC236}">
                  <a16:creationId xmlns:a16="http://schemas.microsoft.com/office/drawing/2014/main" id="{BE87309C-8E53-4C53-8B6B-D6F1C0EFDA63}"/>
                </a:ext>
              </a:extLst>
            </p:cNvPr>
            <p:cNvSpPr>
              <a:spLocks/>
            </p:cNvSpPr>
            <p:nvPr/>
          </p:nvSpPr>
          <p:spPr bwMode="auto">
            <a:xfrm>
              <a:off x="1594" y="2327"/>
              <a:ext cx="143" cy="219"/>
            </a:xfrm>
            <a:custGeom>
              <a:avLst/>
              <a:gdLst>
                <a:gd name="T0" fmla="*/ 287 w 287"/>
                <a:gd name="T1" fmla="*/ 392 h 439"/>
                <a:gd name="T2" fmla="*/ 179 w 287"/>
                <a:gd name="T3" fmla="*/ 439 h 439"/>
                <a:gd name="T4" fmla="*/ 146 w 287"/>
                <a:gd name="T5" fmla="*/ 384 h 439"/>
                <a:gd name="T6" fmla="*/ 121 w 287"/>
                <a:gd name="T7" fmla="*/ 330 h 439"/>
                <a:gd name="T8" fmla="*/ 101 w 287"/>
                <a:gd name="T9" fmla="*/ 276 h 439"/>
                <a:gd name="T10" fmla="*/ 84 w 287"/>
                <a:gd name="T11" fmla="*/ 223 h 439"/>
                <a:gd name="T12" fmla="*/ 66 w 287"/>
                <a:gd name="T13" fmla="*/ 169 h 439"/>
                <a:gd name="T14" fmla="*/ 49 w 287"/>
                <a:gd name="T15" fmla="*/ 115 h 439"/>
                <a:gd name="T16" fmla="*/ 26 w 287"/>
                <a:gd name="T17" fmla="*/ 61 h 439"/>
                <a:gd name="T18" fmla="*/ 0 w 287"/>
                <a:gd name="T19" fmla="*/ 8 h 439"/>
                <a:gd name="T20" fmla="*/ 76 w 287"/>
                <a:gd name="T21" fmla="*/ 0 h 439"/>
                <a:gd name="T22" fmla="*/ 132 w 287"/>
                <a:gd name="T23" fmla="*/ 22 h 439"/>
                <a:gd name="T24" fmla="*/ 171 w 287"/>
                <a:gd name="T25" fmla="*/ 64 h 439"/>
                <a:gd name="T26" fmla="*/ 202 w 287"/>
                <a:gd name="T27" fmla="*/ 126 h 439"/>
                <a:gd name="T28" fmla="*/ 221 w 287"/>
                <a:gd name="T29" fmla="*/ 194 h 439"/>
                <a:gd name="T30" fmla="*/ 239 w 287"/>
                <a:gd name="T31" fmla="*/ 266 h 439"/>
                <a:gd name="T32" fmla="*/ 260 w 287"/>
                <a:gd name="T33" fmla="*/ 332 h 439"/>
                <a:gd name="T34" fmla="*/ 287 w 287"/>
                <a:gd name="T35" fmla="*/ 392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7" h="439">
                  <a:moveTo>
                    <a:pt x="287" y="392"/>
                  </a:moveTo>
                  <a:lnTo>
                    <a:pt x="179" y="439"/>
                  </a:lnTo>
                  <a:lnTo>
                    <a:pt x="146" y="384"/>
                  </a:lnTo>
                  <a:lnTo>
                    <a:pt x="121" y="330"/>
                  </a:lnTo>
                  <a:lnTo>
                    <a:pt x="101" y="276"/>
                  </a:lnTo>
                  <a:lnTo>
                    <a:pt x="84" y="223"/>
                  </a:lnTo>
                  <a:lnTo>
                    <a:pt x="66" y="169"/>
                  </a:lnTo>
                  <a:lnTo>
                    <a:pt x="49" y="115"/>
                  </a:lnTo>
                  <a:lnTo>
                    <a:pt x="26" y="61"/>
                  </a:lnTo>
                  <a:lnTo>
                    <a:pt x="0" y="8"/>
                  </a:lnTo>
                  <a:lnTo>
                    <a:pt x="76" y="0"/>
                  </a:lnTo>
                  <a:lnTo>
                    <a:pt x="132" y="22"/>
                  </a:lnTo>
                  <a:lnTo>
                    <a:pt x="171" y="64"/>
                  </a:lnTo>
                  <a:lnTo>
                    <a:pt x="202" y="126"/>
                  </a:lnTo>
                  <a:lnTo>
                    <a:pt x="221" y="194"/>
                  </a:lnTo>
                  <a:lnTo>
                    <a:pt x="239" y="266"/>
                  </a:lnTo>
                  <a:lnTo>
                    <a:pt x="260" y="332"/>
                  </a:lnTo>
                  <a:lnTo>
                    <a:pt x="287" y="39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49" name="Freeform 61">
              <a:extLst>
                <a:ext uri="{FF2B5EF4-FFF2-40B4-BE49-F238E27FC236}">
                  <a16:creationId xmlns:a16="http://schemas.microsoft.com/office/drawing/2014/main" id="{33D81F16-BD11-4E6C-9845-EC7A5BB2BF59}"/>
                </a:ext>
              </a:extLst>
            </p:cNvPr>
            <p:cNvSpPr>
              <a:spLocks/>
            </p:cNvSpPr>
            <p:nvPr/>
          </p:nvSpPr>
          <p:spPr bwMode="auto">
            <a:xfrm>
              <a:off x="1696" y="2318"/>
              <a:ext cx="67" cy="168"/>
            </a:xfrm>
            <a:custGeom>
              <a:avLst/>
              <a:gdLst>
                <a:gd name="T0" fmla="*/ 83 w 136"/>
                <a:gd name="T1" fmla="*/ 0 h 335"/>
                <a:gd name="T2" fmla="*/ 107 w 136"/>
                <a:gd name="T3" fmla="*/ 37 h 335"/>
                <a:gd name="T4" fmla="*/ 124 w 136"/>
                <a:gd name="T5" fmla="*/ 78 h 335"/>
                <a:gd name="T6" fmla="*/ 132 w 136"/>
                <a:gd name="T7" fmla="*/ 118 h 335"/>
                <a:gd name="T8" fmla="*/ 136 w 136"/>
                <a:gd name="T9" fmla="*/ 163 h 335"/>
                <a:gd name="T10" fmla="*/ 132 w 136"/>
                <a:gd name="T11" fmla="*/ 205 h 335"/>
                <a:gd name="T12" fmla="*/ 128 w 136"/>
                <a:gd name="T13" fmla="*/ 250 h 335"/>
                <a:gd name="T14" fmla="*/ 122 w 136"/>
                <a:gd name="T15" fmla="*/ 293 h 335"/>
                <a:gd name="T16" fmla="*/ 118 w 136"/>
                <a:gd name="T17" fmla="*/ 335 h 335"/>
                <a:gd name="T18" fmla="*/ 0 w 136"/>
                <a:gd name="T19" fmla="*/ 37 h 335"/>
                <a:gd name="T20" fmla="*/ 12 w 136"/>
                <a:gd name="T21" fmla="*/ 29 h 335"/>
                <a:gd name="T22" fmla="*/ 31 w 136"/>
                <a:gd name="T23" fmla="*/ 17 h 335"/>
                <a:gd name="T24" fmla="*/ 43 w 136"/>
                <a:gd name="T25" fmla="*/ 10 h 335"/>
                <a:gd name="T26" fmla="*/ 54 w 136"/>
                <a:gd name="T27" fmla="*/ 4 h 335"/>
                <a:gd name="T28" fmla="*/ 68 w 136"/>
                <a:gd name="T29" fmla="*/ 0 h 335"/>
                <a:gd name="T30" fmla="*/ 83 w 136"/>
                <a:gd name="T31"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6" h="335">
                  <a:moveTo>
                    <a:pt x="83" y="0"/>
                  </a:moveTo>
                  <a:lnTo>
                    <a:pt x="107" y="37"/>
                  </a:lnTo>
                  <a:lnTo>
                    <a:pt x="124" y="78"/>
                  </a:lnTo>
                  <a:lnTo>
                    <a:pt x="132" y="118"/>
                  </a:lnTo>
                  <a:lnTo>
                    <a:pt x="136" y="163"/>
                  </a:lnTo>
                  <a:lnTo>
                    <a:pt x="132" y="205"/>
                  </a:lnTo>
                  <a:lnTo>
                    <a:pt x="128" y="250"/>
                  </a:lnTo>
                  <a:lnTo>
                    <a:pt x="122" y="293"/>
                  </a:lnTo>
                  <a:lnTo>
                    <a:pt x="118" y="335"/>
                  </a:lnTo>
                  <a:lnTo>
                    <a:pt x="0" y="37"/>
                  </a:lnTo>
                  <a:lnTo>
                    <a:pt x="12" y="29"/>
                  </a:lnTo>
                  <a:lnTo>
                    <a:pt x="31" y="17"/>
                  </a:lnTo>
                  <a:lnTo>
                    <a:pt x="43" y="10"/>
                  </a:lnTo>
                  <a:lnTo>
                    <a:pt x="54" y="4"/>
                  </a:lnTo>
                  <a:lnTo>
                    <a:pt x="68" y="0"/>
                  </a:lnTo>
                  <a:lnTo>
                    <a:pt x="83" y="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50" name="Freeform 62">
              <a:extLst>
                <a:ext uri="{FF2B5EF4-FFF2-40B4-BE49-F238E27FC236}">
                  <a16:creationId xmlns:a16="http://schemas.microsoft.com/office/drawing/2014/main" id="{84A64236-50A4-401E-B08D-3C141990FFBB}"/>
                </a:ext>
              </a:extLst>
            </p:cNvPr>
            <p:cNvSpPr>
              <a:spLocks/>
            </p:cNvSpPr>
            <p:nvPr/>
          </p:nvSpPr>
          <p:spPr bwMode="auto">
            <a:xfrm>
              <a:off x="3199" y="2139"/>
              <a:ext cx="91" cy="192"/>
            </a:xfrm>
            <a:custGeom>
              <a:avLst/>
              <a:gdLst>
                <a:gd name="T0" fmla="*/ 180 w 180"/>
                <a:gd name="T1" fmla="*/ 181 h 384"/>
                <a:gd name="T2" fmla="*/ 2 w 180"/>
                <a:gd name="T3" fmla="*/ 384 h 384"/>
                <a:gd name="T4" fmla="*/ 0 w 180"/>
                <a:gd name="T5" fmla="*/ 334 h 384"/>
                <a:gd name="T6" fmla="*/ 6 w 180"/>
                <a:gd name="T7" fmla="*/ 285 h 384"/>
                <a:gd name="T8" fmla="*/ 14 w 180"/>
                <a:gd name="T9" fmla="*/ 239 h 384"/>
                <a:gd name="T10" fmla="*/ 27 w 180"/>
                <a:gd name="T11" fmla="*/ 192 h 384"/>
                <a:gd name="T12" fmla="*/ 39 w 180"/>
                <a:gd name="T13" fmla="*/ 144 h 384"/>
                <a:gd name="T14" fmla="*/ 50 w 180"/>
                <a:gd name="T15" fmla="*/ 95 h 384"/>
                <a:gd name="T16" fmla="*/ 58 w 180"/>
                <a:gd name="T17" fmla="*/ 47 h 384"/>
                <a:gd name="T18" fmla="*/ 62 w 180"/>
                <a:gd name="T19" fmla="*/ 0 h 384"/>
                <a:gd name="T20" fmla="*/ 83 w 180"/>
                <a:gd name="T21" fmla="*/ 14 h 384"/>
                <a:gd name="T22" fmla="*/ 107 w 180"/>
                <a:gd name="T23" fmla="*/ 31 h 384"/>
                <a:gd name="T24" fmla="*/ 126 w 180"/>
                <a:gd name="T25" fmla="*/ 51 h 384"/>
                <a:gd name="T26" fmla="*/ 147 w 180"/>
                <a:gd name="T27" fmla="*/ 76 h 384"/>
                <a:gd name="T28" fmla="*/ 163 w 180"/>
                <a:gd name="T29" fmla="*/ 99 h 384"/>
                <a:gd name="T30" fmla="*/ 175 w 180"/>
                <a:gd name="T31" fmla="*/ 124 h 384"/>
                <a:gd name="T32" fmla="*/ 180 w 180"/>
                <a:gd name="T33" fmla="*/ 152 h 384"/>
                <a:gd name="T34" fmla="*/ 180 w 180"/>
                <a:gd name="T35" fmla="*/ 181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0" h="384">
                  <a:moveTo>
                    <a:pt x="180" y="181"/>
                  </a:moveTo>
                  <a:lnTo>
                    <a:pt x="2" y="384"/>
                  </a:lnTo>
                  <a:lnTo>
                    <a:pt x="0" y="334"/>
                  </a:lnTo>
                  <a:lnTo>
                    <a:pt x="6" y="285"/>
                  </a:lnTo>
                  <a:lnTo>
                    <a:pt x="14" y="239"/>
                  </a:lnTo>
                  <a:lnTo>
                    <a:pt x="27" y="192"/>
                  </a:lnTo>
                  <a:lnTo>
                    <a:pt x="39" y="144"/>
                  </a:lnTo>
                  <a:lnTo>
                    <a:pt x="50" y="95"/>
                  </a:lnTo>
                  <a:lnTo>
                    <a:pt x="58" y="47"/>
                  </a:lnTo>
                  <a:lnTo>
                    <a:pt x="62" y="0"/>
                  </a:lnTo>
                  <a:lnTo>
                    <a:pt x="83" y="14"/>
                  </a:lnTo>
                  <a:lnTo>
                    <a:pt x="107" y="31"/>
                  </a:lnTo>
                  <a:lnTo>
                    <a:pt x="126" y="51"/>
                  </a:lnTo>
                  <a:lnTo>
                    <a:pt x="147" y="76"/>
                  </a:lnTo>
                  <a:lnTo>
                    <a:pt x="163" y="99"/>
                  </a:lnTo>
                  <a:lnTo>
                    <a:pt x="175" y="124"/>
                  </a:lnTo>
                  <a:lnTo>
                    <a:pt x="180" y="152"/>
                  </a:lnTo>
                  <a:lnTo>
                    <a:pt x="180" y="181"/>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51" name="Freeform 63">
              <a:extLst>
                <a:ext uri="{FF2B5EF4-FFF2-40B4-BE49-F238E27FC236}">
                  <a16:creationId xmlns:a16="http://schemas.microsoft.com/office/drawing/2014/main" id="{240BEC2E-1126-4A4A-804F-33291DACECBF}"/>
                </a:ext>
              </a:extLst>
            </p:cNvPr>
            <p:cNvSpPr>
              <a:spLocks/>
            </p:cNvSpPr>
            <p:nvPr/>
          </p:nvSpPr>
          <p:spPr bwMode="auto">
            <a:xfrm>
              <a:off x="1803" y="2288"/>
              <a:ext cx="344" cy="109"/>
            </a:xfrm>
            <a:custGeom>
              <a:avLst/>
              <a:gdLst>
                <a:gd name="T0" fmla="*/ 683 w 689"/>
                <a:gd name="T1" fmla="*/ 108 h 217"/>
                <a:gd name="T2" fmla="*/ 687 w 689"/>
                <a:gd name="T3" fmla="*/ 120 h 217"/>
                <a:gd name="T4" fmla="*/ 689 w 689"/>
                <a:gd name="T5" fmla="*/ 134 h 217"/>
                <a:gd name="T6" fmla="*/ 683 w 689"/>
                <a:gd name="T7" fmla="*/ 143 h 217"/>
                <a:gd name="T8" fmla="*/ 677 w 689"/>
                <a:gd name="T9" fmla="*/ 155 h 217"/>
                <a:gd name="T10" fmla="*/ 665 w 689"/>
                <a:gd name="T11" fmla="*/ 163 h 217"/>
                <a:gd name="T12" fmla="*/ 656 w 689"/>
                <a:gd name="T13" fmla="*/ 169 h 217"/>
                <a:gd name="T14" fmla="*/ 644 w 689"/>
                <a:gd name="T15" fmla="*/ 169 h 217"/>
                <a:gd name="T16" fmla="*/ 636 w 689"/>
                <a:gd name="T17" fmla="*/ 169 h 217"/>
                <a:gd name="T18" fmla="*/ 565 w 689"/>
                <a:gd name="T19" fmla="*/ 167 h 217"/>
                <a:gd name="T20" fmla="*/ 491 w 689"/>
                <a:gd name="T21" fmla="*/ 170 h 217"/>
                <a:gd name="T22" fmla="*/ 411 w 689"/>
                <a:gd name="T23" fmla="*/ 176 h 217"/>
                <a:gd name="T24" fmla="*/ 334 w 689"/>
                <a:gd name="T25" fmla="*/ 188 h 217"/>
                <a:gd name="T26" fmla="*/ 252 w 689"/>
                <a:gd name="T27" fmla="*/ 198 h 217"/>
                <a:gd name="T28" fmla="*/ 173 w 689"/>
                <a:gd name="T29" fmla="*/ 207 h 217"/>
                <a:gd name="T30" fmla="*/ 95 w 689"/>
                <a:gd name="T31" fmla="*/ 213 h 217"/>
                <a:gd name="T32" fmla="*/ 24 w 689"/>
                <a:gd name="T33" fmla="*/ 217 h 217"/>
                <a:gd name="T34" fmla="*/ 0 w 689"/>
                <a:gd name="T35" fmla="*/ 97 h 217"/>
                <a:gd name="T36" fmla="*/ 76 w 689"/>
                <a:gd name="T37" fmla="*/ 77 h 217"/>
                <a:gd name="T38" fmla="*/ 152 w 689"/>
                <a:gd name="T39" fmla="*/ 64 h 217"/>
                <a:gd name="T40" fmla="*/ 229 w 689"/>
                <a:gd name="T41" fmla="*/ 52 h 217"/>
                <a:gd name="T42" fmla="*/ 309 w 689"/>
                <a:gd name="T43" fmla="*/ 43 h 217"/>
                <a:gd name="T44" fmla="*/ 386 w 689"/>
                <a:gd name="T45" fmla="*/ 31 h 217"/>
                <a:gd name="T46" fmla="*/ 468 w 689"/>
                <a:gd name="T47" fmla="*/ 21 h 217"/>
                <a:gd name="T48" fmla="*/ 549 w 689"/>
                <a:gd name="T49" fmla="*/ 10 h 217"/>
                <a:gd name="T50" fmla="*/ 636 w 689"/>
                <a:gd name="T51" fmla="*/ 0 h 217"/>
                <a:gd name="T52" fmla="*/ 683 w 689"/>
                <a:gd name="T53" fmla="*/ 108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89" h="217">
                  <a:moveTo>
                    <a:pt x="683" y="108"/>
                  </a:moveTo>
                  <a:lnTo>
                    <a:pt x="687" y="120"/>
                  </a:lnTo>
                  <a:lnTo>
                    <a:pt x="689" y="134"/>
                  </a:lnTo>
                  <a:lnTo>
                    <a:pt x="683" y="143"/>
                  </a:lnTo>
                  <a:lnTo>
                    <a:pt x="677" y="155"/>
                  </a:lnTo>
                  <a:lnTo>
                    <a:pt x="665" y="163"/>
                  </a:lnTo>
                  <a:lnTo>
                    <a:pt x="656" y="169"/>
                  </a:lnTo>
                  <a:lnTo>
                    <a:pt x="644" y="169"/>
                  </a:lnTo>
                  <a:lnTo>
                    <a:pt x="636" y="169"/>
                  </a:lnTo>
                  <a:lnTo>
                    <a:pt x="565" y="167"/>
                  </a:lnTo>
                  <a:lnTo>
                    <a:pt x="491" y="170"/>
                  </a:lnTo>
                  <a:lnTo>
                    <a:pt x="411" y="176"/>
                  </a:lnTo>
                  <a:lnTo>
                    <a:pt x="334" y="188"/>
                  </a:lnTo>
                  <a:lnTo>
                    <a:pt x="252" y="198"/>
                  </a:lnTo>
                  <a:lnTo>
                    <a:pt x="173" y="207"/>
                  </a:lnTo>
                  <a:lnTo>
                    <a:pt x="95" y="213"/>
                  </a:lnTo>
                  <a:lnTo>
                    <a:pt x="24" y="217"/>
                  </a:lnTo>
                  <a:lnTo>
                    <a:pt x="0" y="97"/>
                  </a:lnTo>
                  <a:lnTo>
                    <a:pt x="76" y="77"/>
                  </a:lnTo>
                  <a:lnTo>
                    <a:pt x="152" y="64"/>
                  </a:lnTo>
                  <a:lnTo>
                    <a:pt x="229" y="52"/>
                  </a:lnTo>
                  <a:lnTo>
                    <a:pt x="309" y="43"/>
                  </a:lnTo>
                  <a:lnTo>
                    <a:pt x="386" y="31"/>
                  </a:lnTo>
                  <a:lnTo>
                    <a:pt x="468" y="21"/>
                  </a:lnTo>
                  <a:lnTo>
                    <a:pt x="549" y="10"/>
                  </a:lnTo>
                  <a:lnTo>
                    <a:pt x="636" y="0"/>
                  </a:lnTo>
                  <a:lnTo>
                    <a:pt x="683" y="108"/>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52" name="Freeform 64">
              <a:extLst>
                <a:ext uri="{FF2B5EF4-FFF2-40B4-BE49-F238E27FC236}">
                  <a16:creationId xmlns:a16="http://schemas.microsoft.com/office/drawing/2014/main" id="{90548044-51C3-4991-8676-FE41096064E5}"/>
                </a:ext>
              </a:extLst>
            </p:cNvPr>
            <p:cNvSpPr>
              <a:spLocks/>
            </p:cNvSpPr>
            <p:nvPr/>
          </p:nvSpPr>
          <p:spPr bwMode="auto">
            <a:xfrm>
              <a:off x="1352" y="2390"/>
              <a:ext cx="127" cy="198"/>
            </a:xfrm>
            <a:custGeom>
              <a:avLst/>
              <a:gdLst>
                <a:gd name="T0" fmla="*/ 255 w 255"/>
                <a:gd name="T1" fmla="*/ 384 h 398"/>
                <a:gd name="T2" fmla="*/ 214 w 255"/>
                <a:gd name="T3" fmla="*/ 396 h 398"/>
                <a:gd name="T4" fmla="*/ 179 w 255"/>
                <a:gd name="T5" fmla="*/ 398 h 398"/>
                <a:gd name="T6" fmla="*/ 146 w 255"/>
                <a:gd name="T7" fmla="*/ 384 h 398"/>
                <a:gd name="T8" fmla="*/ 119 w 255"/>
                <a:gd name="T9" fmla="*/ 365 h 398"/>
                <a:gd name="T10" fmla="*/ 92 w 255"/>
                <a:gd name="T11" fmla="*/ 334 h 398"/>
                <a:gd name="T12" fmla="*/ 70 w 255"/>
                <a:gd name="T13" fmla="*/ 301 h 398"/>
                <a:gd name="T14" fmla="*/ 53 w 255"/>
                <a:gd name="T15" fmla="*/ 264 h 398"/>
                <a:gd name="T16" fmla="*/ 39 w 255"/>
                <a:gd name="T17" fmla="*/ 229 h 398"/>
                <a:gd name="T18" fmla="*/ 24 w 255"/>
                <a:gd name="T19" fmla="*/ 198 h 398"/>
                <a:gd name="T20" fmla="*/ 12 w 255"/>
                <a:gd name="T21" fmla="*/ 169 h 398"/>
                <a:gd name="T22" fmla="*/ 2 w 255"/>
                <a:gd name="T23" fmla="*/ 138 h 398"/>
                <a:gd name="T24" fmla="*/ 0 w 255"/>
                <a:gd name="T25" fmla="*/ 109 h 398"/>
                <a:gd name="T26" fmla="*/ 0 w 255"/>
                <a:gd name="T27" fmla="*/ 78 h 398"/>
                <a:gd name="T28" fmla="*/ 12 w 255"/>
                <a:gd name="T29" fmla="*/ 49 h 398"/>
                <a:gd name="T30" fmla="*/ 31 w 255"/>
                <a:gd name="T31" fmla="*/ 22 h 398"/>
                <a:gd name="T32" fmla="*/ 63 w 255"/>
                <a:gd name="T33" fmla="*/ 0 h 398"/>
                <a:gd name="T34" fmla="*/ 255 w 255"/>
                <a:gd name="T35" fmla="*/ 384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5" h="398">
                  <a:moveTo>
                    <a:pt x="255" y="384"/>
                  </a:moveTo>
                  <a:lnTo>
                    <a:pt x="214" y="396"/>
                  </a:lnTo>
                  <a:lnTo>
                    <a:pt x="179" y="398"/>
                  </a:lnTo>
                  <a:lnTo>
                    <a:pt x="146" y="384"/>
                  </a:lnTo>
                  <a:lnTo>
                    <a:pt x="119" y="365"/>
                  </a:lnTo>
                  <a:lnTo>
                    <a:pt x="92" y="334"/>
                  </a:lnTo>
                  <a:lnTo>
                    <a:pt x="70" y="301"/>
                  </a:lnTo>
                  <a:lnTo>
                    <a:pt x="53" y="264"/>
                  </a:lnTo>
                  <a:lnTo>
                    <a:pt x="39" y="229"/>
                  </a:lnTo>
                  <a:lnTo>
                    <a:pt x="24" y="198"/>
                  </a:lnTo>
                  <a:lnTo>
                    <a:pt x="12" y="169"/>
                  </a:lnTo>
                  <a:lnTo>
                    <a:pt x="2" y="138"/>
                  </a:lnTo>
                  <a:lnTo>
                    <a:pt x="0" y="109"/>
                  </a:lnTo>
                  <a:lnTo>
                    <a:pt x="0" y="78"/>
                  </a:lnTo>
                  <a:lnTo>
                    <a:pt x="12" y="49"/>
                  </a:lnTo>
                  <a:lnTo>
                    <a:pt x="31" y="22"/>
                  </a:lnTo>
                  <a:lnTo>
                    <a:pt x="63" y="0"/>
                  </a:lnTo>
                  <a:lnTo>
                    <a:pt x="255" y="38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53" name="Freeform 65">
              <a:extLst>
                <a:ext uri="{FF2B5EF4-FFF2-40B4-BE49-F238E27FC236}">
                  <a16:creationId xmlns:a16="http://schemas.microsoft.com/office/drawing/2014/main" id="{01078B09-595C-4B90-AF72-16F4E07E7074}"/>
                </a:ext>
              </a:extLst>
            </p:cNvPr>
            <p:cNvSpPr>
              <a:spLocks/>
            </p:cNvSpPr>
            <p:nvPr/>
          </p:nvSpPr>
          <p:spPr bwMode="auto">
            <a:xfrm>
              <a:off x="2619" y="2276"/>
              <a:ext cx="107" cy="132"/>
            </a:xfrm>
            <a:custGeom>
              <a:avLst/>
              <a:gdLst>
                <a:gd name="T0" fmla="*/ 0 w 216"/>
                <a:gd name="T1" fmla="*/ 263 h 263"/>
                <a:gd name="T2" fmla="*/ 216 w 216"/>
                <a:gd name="T3" fmla="*/ 0 h 263"/>
                <a:gd name="T4" fmla="*/ 208 w 216"/>
                <a:gd name="T5" fmla="*/ 42 h 263"/>
                <a:gd name="T6" fmla="*/ 192 w 216"/>
                <a:gd name="T7" fmla="*/ 83 h 263"/>
                <a:gd name="T8" fmla="*/ 167 w 216"/>
                <a:gd name="T9" fmla="*/ 120 h 263"/>
                <a:gd name="T10" fmla="*/ 138 w 216"/>
                <a:gd name="T11" fmla="*/ 157 h 263"/>
                <a:gd name="T12" fmla="*/ 103 w 216"/>
                <a:gd name="T13" fmla="*/ 188 h 263"/>
                <a:gd name="T14" fmla="*/ 68 w 216"/>
                <a:gd name="T15" fmla="*/ 217 h 263"/>
                <a:gd name="T16" fmla="*/ 31 w 216"/>
                <a:gd name="T17" fmla="*/ 240 h 263"/>
                <a:gd name="T18" fmla="*/ 0 w 216"/>
                <a:gd name="T19" fmla="*/ 263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6" h="263">
                  <a:moveTo>
                    <a:pt x="0" y="263"/>
                  </a:moveTo>
                  <a:lnTo>
                    <a:pt x="216" y="0"/>
                  </a:lnTo>
                  <a:lnTo>
                    <a:pt x="208" y="42"/>
                  </a:lnTo>
                  <a:lnTo>
                    <a:pt x="192" y="83"/>
                  </a:lnTo>
                  <a:lnTo>
                    <a:pt x="167" y="120"/>
                  </a:lnTo>
                  <a:lnTo>
                    <a:pt x="138" y="157"/>
                  </a:lnTo>
                  <a:lnTo>
                    <a:pt x="103" y="188"/>
                  </a:lnTo>
                  <a:lnTo>
                    <a:pt x="68" y="217"/>
                  </a:lnTo>
                  <a:lnTo>
                    <a:pt x="31" y="240"/>
                  </a:lnTo>
                  <a:lnTo>
                    <a:pt x="0" y="263"/>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54" name="Freeform 66">
              <a:extLst>
                <a:ext uri="{FF2B5EF4-FFF2-40B4-BE49-F238E27FC236}">
                  <a16:creationId xmlns:a16="http://schemas.microsoft.com/office/drawing/2014/main" id="{D4CCB6A3-603C-4071-ACEE-46D24E7D94B0}"/>
                </a:ext>
              </a:extLst>
            </p:cNvPr>
            <p:cNvSpPr>
              <a:spLocks/>
            </p:cNvSpPr>
            <p:nvPr/>
          </p:nvSpPr>
          <p:spPr bwMode="auto">
            <a:xfrm>
              <a:off x="1270" y="2480"/>
              <a:ext cx="96" cy="108"/>
            </a:xfrm>
            <a:custGeom>
              <a:avLst/>
              <a:gdLst>
                <a:gd name="T0" fmla="*/ 192 w 192"/>
                <a:gd name="T1" fmla="*/ 217 h 217"/>
                <a:gd name="T2" fmla="*/ 163 w 192"/>
                <a:gd name="T3" fmla="*/ 215 h 217"/>
                <a:gd name="T4" fmla="*/ 135 w 192"/>
                <a:gd name="T5" fmla="*/ 215 h 217"/>
                <a:gd name="T6" fmla="*/ 108 w 192"/>
                <a:gd name="T7" fmla="*/ 213 h 217"/>
                <a:gd name="T8" fmla="*/ 85 w 192"/>
                <a:gd name="T9" fmla="*/ 209 h 217"/>
                <a:gd name="T10" fmla="*/ 60 w 192"/>
                <a:gd name="T11" fmla="*/ 201 h 217"/>
                <a:gd name="T12" fmla="*/ 38 w 192"/>
                <a:gd name="T13" fmla="*/ 190 h 217"/>
                <a:gd name="T14" fmla="*/ 17 w 192"/>
                <a:gd name="T15" fmla="*/ 174 h 217"/>
                <a:gd name="T16" fmla="*/ 0 w 192"/>
                <a:gd name="T17" fmla="*/ 157 h 217"/>
                <a:gd name="T18" fmla="*/ 95 w 192"/>
                <a:gd name="T19" fmla="*/ 0 h 217"/>
                <a:gd name="T20" fmla="*/ 118 w 192"/>
                <a:gd name="T21" fmla="*/ 17 h 217"/>
                <a:gd name="T22" fmla="*/ 139 w 192"/>
                <a:gd name="T23" fmla="*/ 39 h 217"/>
                <a:gd name="T24" fmla="*/ 155 w 192"/>
                <a:gd name="T25" fmla="*/ 62 h 217"/>
                <a:gd name="T26" fmla="*/ 168 w 192"/>
                <a:gd name="T27" fmla="*/ 89 h 217"/>
                <a:gd name="T28" fmla="*/ 178 w 192"/>
                <a:gd name="T29" fmla="*/ 116 h 217"/>
                <a:gd name="T30" fmla="*/ 186 w 192"/>
                <a:gd name="T31" fmla="*/ 147 h 217"/>
                <a:gd name="T32" fmla="*/ 190 w 192"/>
                <a:gd name="T33" fmla="*/ 180 h 217"/>
                <a:gd name="T34" fmla="*/ 192 w 192"/>
                <a:gd name="T35" fmla="*/ 217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2" h="217">
                  <a:moveTo>
                    <a:pt x="192" y="217"/>
                  </a:moveTo>
                  <a:lnTo>
                    <a:pt x="163" y="215"/>
                  </a:lnTo>
                  <a:lnTo>
                    <a:pt x="135" y="215"/>
                  </a:lnTo>
                  <a:lnTo>
                    <a:pt x="108" y="213"/>
                  </a:lnTo>
                  <a:lnTo>
                    <a:pt x="85" y="209"/>
                  </a:lnTo>
                  <a:lnTo>
                    <a:pt x="60" y="201"/>
                  </a:lnTo>
                  <a:lnTo>
                    <a:pt x="38" y="190"/>
                  </a:lnTo>
                  <a:lnTo>
                    <a:pt x="17" y="174"/>
                  </a:lnTo>
                  <a:lnTo>
                    <a:pt x="0" y="157"/>
                  </a:lnTo>
                  <a:lnTo>
                    <a:pt x="95" y="0"/>
                  </a:lnTo>
                  <a:lnTo>
                    <a:pt x="118" y="17"/>
                  </a:lnTo>
                  <a:lnTo>
                    <a:pt x="139" y="39"/>
                  </a:lnTo>
                  <a:lnTo>
                    <a:pt x="155" y="62"/>
                  </a:lnTo>
                  <a:lnTo>
                    <a:pt x="168" y="89"/>
                  </a:lnTo>
                  <a:lnTo>
                    <a:pt x="178" y="116"/>
                  </a:lnTo>
                  <a:lnTo>
                    <a:pt x="186" y="147"/>
                  </a:lnTo>
                  <a:lnTo>
                    <a:pt x="190" y="180"/>
                  </a:lnTo>
                  <a:lnTo>
                    <a:pt x="192" y="21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55" name="Freeform 67">
              <a:extLst>
                <a:ext uri="{FF2B5EF4-FFF2-40B4-BE49-F238E27FC236}">
                  <a16:creationId xmlns:a16="http://schemas.microsoft.com/office/drawing/2014/main" id="{8FBC6CA5-D2AF-4678-8EB2-03D26CDB7AA0}"/>
                </a:ext>
              </a:extLst>
            </p:cNvPr>
            <p:cNvSpPr>
              <a:spLocks/>
            </p:cNvSpPr>
            <p:nvPr/>
          </p:nvSpPr>
          <p:spPr bwMode="auto">
            <a:xfrm>
              <a:off x="1804" y="2384"/>
              <a:ext cx="395" cy="108"/>
            </a:xfrm>
            <a:custGeom>
              <a:avLst/>
              <a:gdLst>
                <a:gd name="T0" fmla="*/ 790 w 790"/>
                <a:gd name="T1" fmla="*/ 120 h 217"/>
                <a:gd name="T2" fmla="*/ 22 w 790"/>
                <a:gd name="T3" fmla="*/ 217 h 217"/>
                <a:gd name="T4" fmla="*/ 0 w 790"/>
                <a:gd name="T5" fmla="*/ 145 h 217"/>
                <a:gd name="T6" fmla="*/ 12 w 790"/>
                <a:gd name="T7" fmla="*/ 101 h 217"/>
                <a:gd name="T8" fmla="*/ 47 w 790"/>
                <a:gd name="T9" fmla="*/ 77 h 217"/>
                <a:gd name="T10" fmla="*/ 97 w 790"/>
                <a:gd name="T11" fmla="*/ 68 h 217"/>
                <a:gd name="T12" fmla="*/ 155 w 790"/>
                <a:gd name="T13" fmla="*/ 64 h 217"/>
                <a:gd name="T14" fmla="*/ 215 w 790"/>
                <a:gd name="T15" fmla="*/ 62 h 217"/>
                <a:gd name="T16" fmla="*/ 268 w 790"/>
                <a:gd name="T17" fmla="*/ 54 h 217"/>
                <a:gd name="T18" fmla="*/ 311 w 790"/>
                <a:gd name="T19" fmla="*/ 37 h 217"/>
                <a:gd name="T20" fmla="*/ 365 w 790"/>
                <a:gd name="T21" fmla="*/ 33 h 217"/>
                <a:gd name="T22" fmla="*/ 431 w 790"/>
                <a:gd name="T23" fmla="*/ 23 h 217"/>
                <a:gd name="T24" fmla="*/ 503 w 790"/>
                <a:gd name="T25" fmla="*/ 10 h 217"/>
                <a:gd name="T26" fmla="*/ 576 w 790"/>
                <a:gd name="T27" fmla="*/ 2 h 217"/>
                <a:gd name="T28" fmla="*/ 644 w 790"/>
                <a:gd name="T29" fmla="*/ 0 h 217"/>
                <a:gd name="T30" fmla="*/ 706 w 790"/>
                <a:gd name="T31" fmla="*/ 17 h 217"/>
                <a:gd name="T32" fmla="*/ 755 w 790"/>
                <a:gd name="T33" fmla="*/ 54 h 217"/>
                <a:gd name="T34" fmla="*/ 790 w 790"/>
                <a:gd name="T35" fmla="*/ 12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90" h="217">
                  <a:moveTo>
                    <a:pt x="790" y="120"/>
                  </a:moveTo>
                  <a:lnTo>
                    <a:pt x="22" y="217"/>
                  </a:lnTo>
                  <a:lnTo>
                    <a:pt x="0" y="145"/>
                  </a:lnTo>
                  <a:lnTo>
                    <a:pt x="12" y="101"/>
                  </a:lnTo>
                  <a:lnTo>
                    <a:pt x="47" y="77"/>
                  </a:lnTo>
                  <a:lnTo>
                    <a:pt x="97" y="68"/>
                  </a:lnTo>
                  <a:lnTo>
                    <a:pt x="155" y="64"/>
                  </a:lnTo>
                  <a:lnTo>
                    <a:pt x="215" y="62"/>
                  </a:lnTo>
                  <a:lnTo>
                    <a:pt x="268" y="54"/>
                  </a:lnTo>
                  <a:lnTo>
                    <a:pt x="311" y="37"/>
                  </a:lnTo>
                  <a:lnTo>
                    <a:pt x="365" y="33"/>
                  </a:lnTo>
                  <a:lnTo>
                    <a:pt x="431" y="23"/>
                  </a:lnTo>
                  <a:lnTo>
                    <a:pt x="503" y="10"/>
                  </a:lnTo>
                  <a:lnTo>
                    <a:pt x="576" y="2"/>
                  </a:lnTo>
                  <a:lnTo>
                    <a:pt x="644" y="0"/>
                  </a:lnTo>
                  <a:lnTo>
                    <a:pt x="706" y="17"/>
                  </a:lnTo>
                  <a:lnTo>
                    <a:pt x="755" y="54"/>
                  </a:lnTo>
                  <a:lnTo>
                    <a:pt x="790" y="12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56" name="Freeform 68">
              <a:extLst>
                <a:ext uri="{FF2B5EF4-FFF2-40B4-BE49-F238E27FC236}">
                  <a16:creationId xmlns:a16="http://schemas.microsoft.com/office/drawing/2014/main" id="{32F089BD-9137-471F-B30F-E36067A85B23}"/>
                </a:ext>
              </a:extLst>
            </p:cNvPr>
            <p:cNvSpPr>
              <a:spLocks/>
            </p:cNvSpPr>
            <p:nvPr/>
          </p:nvSpPr>
          <p:spPr bwMode="auto">
            <a:xfrm>
              <a:off x="1809" y="2469"/>
              <a:ext cx="444" cy="92"/>
            </a:xfrm>
            <a:custGeom>
              <a:avLst/>
              <a:gdLst>
                <a:gd name="T0" fmla="*/ 888 w 888"/>
                <a:gd name="T1" fmla="*/ 107 h 185"/>
                <a:gd name="T2" fmla="*/ 770 w 888"/>
                <a:gd name="T3" fmla="*/ 113 h 185"/>
                <a:gd name="T4" fmla="*/ 653 w 888"/>
                <a:gd name="T5" fmla="*/ 130 h 185"/>
                <a:gd name="T6" fmla="*/ 537 w 888"/>
                <a:gd name="T7" fmla="*/ 152 h 185"/>
                <a:gd name="T8" fmla="*/ 425 w 888"/>
                <a:gd name="T9" fmla="*/ 173 h 185"/>
                <a:gd name="T10" fmla="*/ 312 w 888"/>
                <a:gd name="T11" fmla="*/ 185 h 185"/>
                <a:gd name="T12" fmla="*/ 205 w 888"/>
                <a:gd name="T13" fmla="*/ 181 h 185"/>
                <a:gd name="T14" fmla="*/ 99 w 888"/>
                <a:gd name="T15" fmla="*/ 157 h 185"/>
                <a:gd name="T16" fmla="*/ 0 w 888"/>
                <a:gd name="T17" fmla="*/ 107 h 185"/>
                <a:gd name="T18" fmla="*/ 105 w 888"/>
                <a:gd name="T19" fmla="*/ 86 h 185"/>
                <a:gd name="T20" fmla="*/ 221 w 888"/>
                <a:gd name="T21" fmla="*/ 59 h 185"/>
                <a:gd name="T22" fmla="*/ 343 w 888"/>
                <a:gd name="T23" fmla="*/ 31 h 185"/>
                <a:gd name="T24" fmla="*/ 469 w 888"/>
                <a:gd name="T25" fmla="*/ 10 h 185"/>
                <a:gd name="T26" fmla="*/ 589 w 888"/>
                <a:gd name="T27" fmla="*/ 0 h 185"/>
                <a:gd name="T28" fmla="*/ 704 w 888"/>
                <a:gd name="T29" fmla="*/ 8 h 185"/>
                <a:gd name="T30" fmla="*/ 805 w 888"/>
                <a:gd name="T31" fmla="*/ 41 h 185"/>
                <a:gd name="T32" fmla="*/ 888 w 888"/>
                <a:gd name="T33" fmla="*/ 107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8" h="185">
                  <a:moveTo>
                    <a:pt x="888" y="107"/>
                  </a:moveTo>
                  <a:lnTo>
                    <a:pt x="770" y="113"/>
                  </a:lnTo>
                  <a:lnTo>
                    <a:pt x="653" y="130"/>
                  </a:lnTo>
                  <a:lnTo>
                    <a:pt x="537" y="152"/>
                  </a:lnTo>
                  <a:lnTo>
                    <a:pt x="425" y="173"/>
                  </a:lnTo>
                  <a:lnTo>
                    <a:pt x="312" y="185"/>
                  </a:lnTo>
                  <a:lnTo>
                    <a:pt x="205" y="181"/>
                  </a:lnTo>
                  <a:lnTo>
                    <a:pt x="99" y="157"/>
                  </a:lnTo>
                  <a:lnTo>
                    <a:pt x="0" y="107"/>
                  </a:lnTo>
                  <a:lnTo>
                    <a:pt x="105" y="86"/>
                  </a:lnTo>
                  <a:lnTo>
                    <a:pt x="221" y="59"/>
                  </a:lnTo>
                  <a:lnTo>
                    <a:pt x="343" y="31"/>
                  </a:lnTo>
                  <a:lnTo>
                    <a:pt x="469" y="10"/>
                  </a:lnTo>
                  <a:lnTo>
                    <a:pt x="589" y="0"/>
                  </a:lnTo>
                  <a:lnTo>
                    <a:pt x="704" y="8"/>
                  </a:lnTo>
                  <a:lnTo>
                    <a:pt x="805" y="41"/>
                  </a:lnTo>
                  <a:lnTo>
                    <a:pt x="888" y="10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57" name="Freeform 69">
              <a:extLst>
                <a:ext uri="{FF2B5EF4-FFF2-40B4-BE49-F238E27FC236}">
                  <a16:creationId xmlns:a16="http://schemas.microsoft.com/office/drawing/2014/main" id="{EB49903E-0D42-473D-8FEF-F42CC2901C61}"/>
                </a:ext>
              </a:extLst>
            </p:cNvPr>
            <p:cNvSpPr>
              <a:spLocks/>
            </p:cNvSpPr>
            <p:nvPr/>
          </p:nvSpPr>
          <p:spPr bwMode="auto">
            <a:xfrm>
              <a:off x="2007" y="2559"/>
              <a:ext cx="252" cy="46"/>
            </a:xfrm>
            <a:custGeom>
              <a:avLst/>
              <a:gdLst>
                <a:gd name="T0" fmla="*/ 492 w 504"/>
                <a:gd name="T1" fmla="*/ 21 h 91"/>
                <a:gd name="T2" fmla="*/ 504 w 504"/>
                <a:gd name="T3" fmla="*/ 9 h 91"/>
                <a:gd name="T4" fmla="*/ 444 w 504"/>
                <a:gd name="T5" fmla="*/ 27 h 91"/>
                <a:gd name="T6" fmla="*/ 382 w 504"/>
                <a:gd name="T7" fmla="*/ 48 h 91"/>
                <a:gd name="T8" fmla="*/ 318 w 504"/>
                <a:gd name="T9" fmla="*/ 66 h 91"/>
                <a:gd name="T10" fmla="*/ 256 w 504"/>
                <a:gd name="T11" fmla="*/ 83 h 91"/>
                <a:gd name="T12" fmla="*/ 190 w 504"/>
                <a:gd name="T13" fmla="*/ 91 h 91"/>
                <a:gd name="T14" fmla="*/ 126 w 504"/>
                <a:gd name="T15" fmla="*/ 91 h 91"/>
                <a:gd name="T16" fmla="*/ 62 w 504"/>
                <a:gd name="T17" fmla="*/ 79 h 91"/>
                <a:gd name="T18" fmla="*/ 0 w 504"/>
                <a:gd name="T19" fmla="*/ 58 h 91"/>
                <a:gd name="T20" fmla="*/ 52 w 504"/>
                <a:gd name="T21" fmla="*/ 42 h 91"/>
                <a:gd name="T22" fmla="*/ 110 w 504"/>
                <a:gd name="T23" fmla="*/ 29 h 91"/>
                <a:gd name="T24" fmla="*/ 174 w 504"/>
                <a:gd name="T25" fmla="*/ 15 h 91"/>
                <a:gd name="T26" fmla="*/ 240 w 504"/>
                <a:gd name="T27" fmla="*/ 7 h 91"/>
                <a:gd name="T28" fmla="*/ 306 w 504"/>
                <a:gd name="T29" fmla="*/ 0 h 91"/>
                <a:gd name="T30" fmla="*/ 372 w 504"/>
                <a:gd name="T31" fmla="*/ 0 h 91"/>
                <a:gd name="T32" fmla="*/ 434 w 504"/>
                <a:gd name="T33" fmla="*/ 6 h 91"/>
                <a:gd name="T34" fmla="*/ 492 w 504"/>
                <a:gd name="T35" fmla="*/ 2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04" h="91">
                  <a:moveTo>
                    <a:pt x="492" y="21"/>
                  </a:moveTo>
                  <a:lnTo>
                    <a:pt x="504" y="9"/>
                  </a:lnTo>
                  <a:lnTo>
                    <a:pt x="444" y="27"/>
                  </a:lnTo>
                  <a:lnTo>
                    <a:pt x="382" y="48"/>
                  </a:lnTo>
                  <a:lnTo>
                    <a:pt x="318" y="66"/>
                  </a:lnTo>
                  <a:lnTo>
                    <a:pt x="256" y="83"/>
                  </a:lnTo>
                  <a:lnTo>
                    <a:pt x="190" y="91"/>
                  </a:lnTo>
                  <a:lnTo>
                    <a:pt x="126" y="91"/>
                  </a:lnTo>
                  <a:lnTo>
                    <a:pt x="62" y="79"/>
                  </a:lnTo>
                  <a:lnTo>
                    <a:pt x="0" y="58"/>
                  </a:lnTo>
                  <a:lnTo>
                    <a:pt x="52" y="42"/>
                  </a:lnTo>
                  <a:lnTo>
                    <a:pt x="110" y="29"/>
                  </a:lnTo>
                  <a:lnTo>
                    <a:pt x="174" y="15"/>
                  </a:lnTo>
                  <a:lnTo>
                    <a:pt x="240" y="7"/>
                  </a:lnTo>
                  <a:lnTo>
                    <a:pt x="306" y="0"/>
                  </a:lnTo>
                  <a:lnTo>
                    <a:pt x="372" y="0"/>
                  </a:lnTo>
                  <a:lnTo>
                    <a:pt x="434" y="6"/>
                  </a:lnTo>
                  <a:lnTo>
                    <a:pt x="492" y="21"/>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58" name="Freeform 70">
              <a:extLst>
                <a:ext uri="{FF2B5EF4-FFF2-40B4-BE49-F238E27FC236}">
                  <a16:creationId xmlns:a16="http://schemas.microsoft.com/office/drawing/2014/main" id="{25820B38-1C11-4B49-B049-A7894E2FAAE7}"/>
                </a:ext>
              </a:extLst>
            </p:cNvPr>
            <p:cNvSpPr>
              <a:spLocks/>
            </p:cNvSpPr>
            <p:nvPr/>
          </p:nvSpPr>
          <p:spPr bwMode="auto">
            <a:xfrm>
              <a:off x="2600" y="2253"/>
              <a:ext cx="600" cy="492"/>
            </a:xfrm>
            <a:custGeom>
              <a:avLst/>
              <a:gdLst>
                <a:gd name="T0" fmla="*/ 734 w 1201"/>
                <a:gd name="T1" fmla="*/ 23 h 985"/>
                <a:gd name="T2" fmla="*/ 766 w 1201"/>
                <a:gd name="T3" fmla="*/ 50 h 985"/>
                <a:gd name="T4" fmla="*/ 801 w 1201"/>
                <a:gd name="T5" fmla="*/ 80 h 985"/>
                <a:gd name="T6" fmla="*/ 836 w 1201"/>
                <a:gd name="T7" fmla="*/ 109 h 985"/>
                <a:gd name="T8" fmla="*/ 873 w 1201"/>
                <a:gd name="T9" fmla="*/ 140 h 985"/>
                <a:gd name="T10" fmla="*/ 908 w 1201"/>
                <a:gd name="T11" fmla="*/ 167 h 985"/>
                <a:gd name="T12" fmla="*/ 947 w 1201"/>
                <a:gd name="T13" fmla="*/ 194 h 985"/>
                <a:gd name="T14" fmla="*/ 988 w 1201"/>
                <a:gd name="T15" fmla="*/ 215 h 985"/>
                <a:gd name="T16" fmla="*/ 1032 w 1201"/>
                <a:gd name="T17" fmla="*/ 239 h 985"/>
                <a:gd name="T18" fmla="*/ 1048 w 1201"/>
                <a:gd name="T19" fmla="*/ 277 h 985"/>
                <a:gd name="T20" fmla="*/ 1069 w 1201"/>
                <a:gd name="T21" fmla="*/ 316 h 985"/>
                <a:gd name="T22" fmla="*/ 1090 w 1201"/>
                <a:gd name="T23" fmla="*/ 355 h 985"/>
                <a:gd name="T24" fmla="*/ 1114 w 1201"/>
                <a:gd name="T25" fmla="*/ 396 h 985"/>
                <a:gd name="T26" fmla="*/ 1133 w 1201"/>
                <a:gd name="T27" fmla="*/ 434 h 985"/>
                <a:gd name="T28" fmla="*/ 1147 w 1201"/>
                <a:gd name="T29" fmla="*/ 475 h 985"/>
                <a:gd name="T30" fmla="*/ 1154 w 1201"/>
                <a:gd name="T31" fmla="*/ 516 h 985"/>
                <a:gd name="T32" fmla="*/ 1152 w 1201"/>
                <a:gd name="T33" fmla="*/ 562 h 985"/>
                <a:gd name="T34" fmla="*/ 1201 w 1201"/>
                <a:gd name="T35" fmla="*/ 743 h 985"/>
                <a:gd name="T36" fmla="*/ 1110 w 1201"/>
                <a:gd name="T37" fmla="*/ 818 h 985"/>
                <a:gd name="T38" fmla="*/ 1017 w 1201"/>
                <a:gd name="T39" fmla="*/ 878 h 985"/>
                <a:gd name="T40" fmla="*/ 914 w 1201"/>
                <a:gd name="T41" fmla="*/ 925 h 985"/>
                <a:gd name="T42" fmla="*/ 809 w 1201"/>
                <a:gd name="T43" fmla="*/ 958 h 985"/>
                <a:gd name="T44" fmla="*/ 699 w 1201"/>
                <a:gd name="T45" fmla="*/ 977 h 985"/>
                <a:gd name="T46" fmla="*/ 584 w 1201"/>
                <a:gd name="T47" fmla="*/ 985 h 985"/>
                <a:gd name="T48" fmla="*/ 468 w 1201"/>
                <a:gd name="T49" fmla="*/ 981 h 985"/>
                <a:gd name="T50" fmla="*/ 350 w 1201"/>
                <a:gd name="T51" fmla="*/ 969 h 985"/>
                <a:gd name="T52" fmla="*/ 313 w 1201"/>
                <a:gd name="T53" fmla="*/ 935 h 985"/>
                <a:gd name="T54" fmla="*/ 284 w 1201"/>
                <a:gd name="T55" fmla="*/ 898 h 985"/>
                <a:gd name="T56" fmla="*/ 253 w 1201"/>
                <a:gd name="T57" fmla="*/ 861 h 985"/>
                <a:gd name="T58" fmla="*/ 223 w 1201"/>
                <a:gd name="T59" fmla="*/ 828 h 985"/>
                <a:gd name="T60" fmla="*/ 190 w 1201"/>
                <a:gd name="T61" fmla="*/ 795 h 985"/>
                <a:gd name="T62" fmla="*/ 156 w 1201"/>
                <a:gd name="T63" fmla="*/ 770 h 985"/>
                <a:gd name="T64" fmla="*/ 117 w 1201"/>
                <a:gd name="T65" fmla="*/ 750 h 985"/>
                <a:gd name="T66" fmla="*/ 72 w 1201"/>
                <a:gd name="T67" fmla="*/ 743 h 985"/>
                <a:gd name="T68" fmla="*/ 57 w 1201"/>
                <a:gd name="T69" fmla="*/ 694 h 985"/>
                <a:gd name="T70" fmla="*/ 49 w 1201"/>
                <a:gd name="T71" fmla="*/ 644 h 985"/>
                <a:gd name="T72" fmla="*/ 43 w 1201"/>
                <a:gd name="T73" fmla="*/ 591 h 985"/>
                <a:gd name="T74" fmla="*/ 41 w 1201"/>
                <a:gd name="T75" fmla="*/ 541 h 985"/>
                <a:gd name="T76" fmla="*/ 35 w 1201"/>
                <a:gd name="T77" fmla="*/ 489 h 985"/>
                <a:gd name="T78" fmla="*/ 30 w 1201"/>
                <a:gd name="T79" fmla="*/ 440 h 985"/>
                <a:gd name="T80" fmla="*/ 18 w 1201"/>
                <a:gd name="T81" fmla="*/ 396 h 985"/>
                <a:gd name="T82" fmla="*/ 0 w 1201"/>
                <a:gd name="T83" fmla="*/ 359 h 985"/>
                <a:gd name="T84" fmla="*/ 26 w 1201"/>
                <a:gd name="T85" fmla="*/ 273 h 985"/>
                <a:gd name="T86" fmla="*/ 82 w 1201"/>
                <a:gd name="T87" fmla="*/ 177 h 985"/>
                <a:gd name="T88" fmla="*/ 156 w 1201"/>
                <a:gd name="T89" fmla="*/ 105 h 985"/>
                <a:gd name="T90" fmla="*/ 239 w 1201"/>
                <a:gd name="T91" fmla="*/ 52 h 985"/>
                <a:gd name="T92" fmla="*/ 334 w 1201"/>
                <a:gd name="T93" fmla="*/ 21 h 985"/>
                <a:gd name="T94" fmla="*/ 431 w 1201"/>
                <a:gd name="T95" fmla="*/ 2 h 985"/>
                <a:gd name="T96" fmla="*/ 534 w 1201"/>
                <a:gd name="T97" fmla="*/ 0 h 985"/>
                <a:gd name="T98" fmla="*/ 635 w 1201"/>
                <a:gd name="T99" fmla="*/ 6 h 985"/>
                <a:gd name="T100" fmla="*/ 734 w 1201"/>
                <a:gd name="T101" fmla="*/ 23 h 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01" h="985">
                  <a:moveTo>
                    <a:pt x="734" y="23"/>
                  </a:moveTo>
                  <a:lnTo>
                    <a:pt x="766" y="50"/>
                  </a:lnTo>
                  <a:lnTo>
                    <a:pt x="801" y="80"/>
                  </a:lnTo>
                  <a:lnTo>
                    <a:pt x="836" y="109"/>
                  </a:lnTo>
                  <a:lnTo>
                    <a:pt x="873" y="140"/>
                  </a:lnTo>
                  <a:lnTo>
                    <a:pt x="908" y="167"/>
                  </a:lnTo>
                  <a:lnTo>
                    <a:pt x="947" y="194"/>
                  </a:lnTo>
                  <a:lnTo>
                    <a:pt x="988" y="215"/>
                  </a:lnTo>
                  <a:lnTo>
                    <a:pt x="1032" y="239"/>
                  </a:lnTo>
                  <a:lnTo>
                    <a:pt x="1048" y="277"/>
                  </a:lnTo>
                  <a:lnTo>
                    <a:pt x="1069" y="316"/>
                  </a:lnTo>
                  <a:lnTo>
                    <a:pt x="1090" y="355"/>
                  </a:lnTo>
                  <a:lnTo>
                    <a:pt x="1114" y="396"/>
                  </a:lnTo>
                  <a:lnTo>
                    <a:pt x="1133" y="434"/>
                  </a:lnTo>
                  <a:lnTo>
                    <a:pt x="1147" y="475"/>
                  </a:lnTo>
                  <a:lnTo>
                    <a:pt x="1154" y="516"/>
                  </a:lnTo>
                  <a:lnTo>
                    <a:pt x="1152" y="562"/>
                  </a:lnTo>
                  <a:lnTo>
                    <a:pt x="1201" y="743"/>
                  </a:lnTo>
                  <a:lnTo>
                    <a:pt x="1110" y="818"/>
                  </a:lnTo>
                  <a:lnTo>
                    <a:pt x="1017" y="878"/>
                  </a:lnTo>
                  <a:lnTo>
                    <a:pt x="914" y="925"/>
                  </a:lnTo>
                  <a:lnTo>
                    <a:pt x="809" y="958"/>
                  </a:lnTo>
                  <a:lnTo>
                    <a:pt x="699" y="977"/>
                  </a:lnTo>
                  <a:lnTo>
                    <a:pt x="584" y="985"/>
                  </a:lnTo>
                  <a:lnTo>
                    <a:pt x="468" y="981"/>
                  </a:lnTo>
                  <a:lnTo>
                    <a:pt x="350" y="969"/>
                  </a:lnTo>
                  <a:lnTo>
                    <a:pt x="313" y="935"/>
                  </a:lnTo>
                  <a:lnTo>
                    <a:pt x="284" y="898"/>
                  </a:lnTo>
                  <a:lnTo>
                    <a:pt x="253" y="861"/>
                  </a:lnTo>
                  <a:lnTo>
                    <a:pt x="223" y="828"/>
                  </a:lnTo>
                  <a:lnTo>
                    <a:pt x="190" y="795"/>
                  </a:lnTo>
                  <a:lnTo>
                    <a:pt x="156" y="770"/>
                  </a:lnTo>
                  <a:lnTo>
                    <a:pt x="117" y="750"/>
                  </a:lnTo>
                  <a:lnTo>
                    <a:pt x="72" y="743"/>
                  </a:lnTo>
                  <a:lnTo>
                    <a:pt x="57" y="694"/>
                  </a:lnTo>
                  <a:lnTo>
                    <a:pt x="49" y="644"/>
                  </a:lnTo>
                  <a:lnTo>
                    <a:pt x="43" y="591"/>
                  </a:lnTo>
                  <a:lnTo>
                    <a:pt x="41" y="541"/>
                  </a:lnTo>
                  <a:lnTo>
                    <a:pt x="35" y="489"/>
                  </a:lnTo>
                  <a:lnTo>
                    <a:pt x="30" y="440"/>
                  </a:lnTo>
                  <a:lnTo>
                    <a:pt x="18" y="396"/>
                  </a:lnTo>
                  <a:lnTo>
                    <a:pt x="0" y="359"/>
                  </a:lnTo>
                  <a:lnTo>
                    <a:pt x="26" y="273"/>
                  </a:lnTo>
                  <a:lnTo>
                    <a:pt x="82" y="177"/>
                  </a:lnTo>
                  <a:lnTo>
                    <a:pt x="156" y="105"/>
                  </a:lnTo>
                  <a:lnTo>
                    <a:pt x="239" y="52"/>
                  </a:lnTo>
                  <a:lnTo>
                    <a:pt x="334" y="21"/>
                  </a:lnTo>
                  <a:lnTo>
                    <a:pt x="431" y="2"/>
                  </a:lnTo>
                  <a:lnTo>
                    <a:pt x="534" y="0"/>
                  </a:lnTo>
                  <a:lnTo>
                    <a:pt x="635" y="6"/>
                  </a:lnTo>
                  <a:lnTo>
                    <a:pt x="734"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59" name="Freeform 71">
              <a:extLst>
                <a:ext uri="{FF2B5EF4-FFF2-40B4-BE49-F238E27FC236}">
                  <a16:creationId xmlns:a16="http://schemas.microsoft.com/office/drawing/2014/main" id="{1A38B784-40BA-4FD2-968B-564C5FB8F15B}"/>
                </a:ext>
              </a:extLst>
            </p:cNvPr>
            <p:cNvSpPr>
              <a:spLocks/>
            </p:cNvSpPr>
            <p:nvPr/>
          </p:nvSpPr>
          <p:spPr bwMode="auto">
            <a:xfrm>
              <a:off x="2715" y="2312"/>
              <a:ext cx="186" cy="78"/>
            </a:xfrm>
            <a:custGeom>
              <a:avLst/>
              <a:gdLst>
                <a:gd name="T0" fmla="*/ 373 w 373"/>
                <a:gd name="T1" fmla="*/ 84 h 155"/>
                <a:gd name="T2" fmla="*/ 324 w 373"/>
                <a:gd name="T3" fmla="*/ 155 h 155"/>
                <a:gd name="T4" fmla="*/ 0 w 373"/>
                <a:gd name="T5" fmla="*/ 84 h 155"/>
                <a:gd name="T6" fmla="*/ 2 w 373"/>
                <a:gd name="T7" fmla="*/ 72 h 155"/>
                <a:gd name="T8" fmla="*/ 10 w 373"/>
                <a:gd name="T9" fmla="*/ 60 h 155"/>
                <a:gd name="T10" fmla="*/ 22 w 373"/>
                <a:gd name="T11" fmla="*/ 49 h 155"/>
                <a:gd name="T12" fmla="*/ 39 w 373"/>
                <a:gd name="T13" fmla="*/ 37 h 155"/>
                <a:gd name="T14" fmla="*/ 57 w 373"/>
                <a:gd name="T15" fmla="*/ 24 h 155"/>
                <a:gd name="T16" fmla="*/ 74 w 373"/>
                <a:gd name="T17" fmla="*/ 14 h 155"/>
                <a:gd name="T18" fmla="*/ 91 w 373"/>
                <a:gd name="T19" fmla="*/ 4 h 155"/>
                <a:gd name="T20" fmla="*/ 109 w 373"/>
                <a:gd name="T21" fmla="*/ 0 h 155"/>
                <a:gd name="T22" fmla="*/ 142 w 373"/>
                <a:gd name="T23" fmla="*/ 0 h 155"/>
                <a:gd name="T24" fmla="*/ 177 w 373"/>
                <a:gd name="T25" fmla="*/ 8 h 155"/>
                <a:gd name="T26" fmla="*/ 210 w 373"/>
                <a:gd name="T27" fmla="*/ 18 h 155"/>
                <a:gd name="T28" fmla="*/ 243 w 373"/>
                <a:gd name="T29" fmla="*/ 33 h 155"/>
                <a:gd name="T30" fmla="*/ 274 w 373"/>
                <a:gd name="T31" fmla="*/ 45 h 155"/>
                <a:gd name="T32" fmla="*/ 307 w 373"/>
                <a:gd name="T33" fmla="*/ 60 h 155"/>
                <a:gd name="T34" fmla="*/ 340 w 373"/>
                <a:gd name="T35" fmla="*/ 72 h 155"/>
                <a:gd name="T36" fmla="*/ 373 w 373"/>
                <a:gd name="T37" fmla="*/ 8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3" h="155">
                  <a:moveTo>
                    <a:pt x="373" y="84"/>
                  </a:moveTo>
                  <a:lnTo>
                    <a:pt x="324" y="155"/>
                  </a:lnTo>
                  <a:lnTo>
                    <a:pt x="0" y="84"/>
                  </a:lnTo>
                  <a:lnTo>
                    <a:pt x="2" y="72"/>
                  </a:lnTo>
                  <a:lnTo>
                    <a:pt x="10" y="60"/>
                  </a:lnTo>
                  <a:lnTo>
                    <a:pt x="22" y="49"/>
                  </a:lnTo>
                  <a:lnTo>
                    <a:pt x="39" y="37"/>
                  </a:lnTo>
                  <a:lnTo>
                    <a:pt x="57" y="24"/>
                  </a:lnTo>
                  <a:lnTo>
                    <a:pt x="74" y="14"/>
                  </a:lnTo>
                  <a:lnTo>
                    <a:pt x="91" y="4"/>
                  </a:lnTo>
                  <a:lnTo>
                    <a:pt x="109" y="0"/>
                  </a:lnTo>
                  <a:lnTo>
                    <a:pt x="142" y="0"/>
                  </a:lnTo>
                  <a:lnTo>
                    <a:pt x="177" y="8"/>
                  </a:lnTo>
                  <a:lnTo>
                    <a:pt x="210" y="18"/>
                  </a:lnTo>
                  <a:lnTo>
                    <a:pt x="243" y="33"/>
                  </a:lnTo>
                  <a:lnTo>
                    <a:pt x="274" y="45"/>
                  </a:lnTo>
                  <a:lnTo>
                    <a:pt x="307" y="60"/>
                  </a:lnTo>
                  <a:lnTo>
                    <a:pt x="340" y="72"/>
                  </a:lnTo>
                  <a:lnTo>
                    <a:pt x="373" y="8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60" name="Freeform 72">
              <a:extLst>
                <a:ext uri="{FF2B5EF4-FFF2-40B4-BE49-F238E27FC236}">
                  <a16:creationId xmlns:a16="http://schemas.microsoft.com/office/drawing/2014/main" id="{79242939-5851-41F8-844E-4B29DB69A0A1}"/>
                </a:ext>
              </a:extLst>
            </p:cNvPr>
            <p:cNvSpPr>
              <a:spLocks/>
            </p:cNvSpPr>
            <p:nvPr/>
          </p:nvSpPr>
          <p:spPr bwMode="auto">
            <a:xfrm>
              <a:off x="2882" y="2342"/>
              <a:ext cx="234" cy="210"/>
            </a:xfrm>
            <a:custGeom>
              <a:avLst/>
              <a:gdLst>
                <a:gd name="T0" fmla="*/ 467 w 467"/>
                <a:gd name="T1" fmla="*/ 313 h 419"/>
                <a:gd name="T2" fmla="*/ 459 w 467"/>
                <a:gd name="T3" fmla="*/ 336 h 419"/>
                <a:gd name="T4" fmla="*/ 448 w 467"/>
                <a:gd name="T5" fmla="*/ 355 h 419"/>
                <a:gd name="T6" fmla="*/ 430 w 467"/>
                <a:gd name="T7" fmla="*/ 369 h 419"/>
                <a:gd name="T8" fmla="*/ 415 w 467"/>
                <a:gd name="T9" fmla="*/ 382 h 419"/>
                <a:gd name="T10" fmla="*/ 393 w 467"/>
                <a:gd name="T11" fmla="*/ 392 h 419"/>
                <a:gd name="T12" fmla="*/ 374 w 467"/>
                <a:gd name="T13" fmla="*/ 402 h 419"/>
                <a:gd name="T14" fmla="*/ 353 w 467"/>
                <a:gd name="T15" fmla="*/ 410 h 419"/>
                <a:gd name="T16" fmla="*/ 335 w 467"/>
                <a:gd name="T17" fmla="*/ 419 h 419"/>
                <a:gd name="T18" fmla="*/ 289 w 467"/>
                <a:gd name="T19" fmla="*/ 415 h 419"/>
                <a:gd name="T20" fmla="*/ 246 w 467"/>
                <a:gd name="T21" fmla="*/ 408 h 419"/>
                <a:gd name="T22" fmla="*/ 203 w 467"/>
                <a:gd name="T23" fmla="*/ 396 h 419"/>
                <a:gd name="T24" fmla="*/ 163 w 467"/>
                <a:gd name="T25" fmla="*/ 382 h 419"/>
                <a:gd name="T26" fmla="*/ 120 w 467"/>
                <a:gd name="T27" fmla="*/ 363 h 419"/>
                <a:gd name="T28" fmla="*/ 79 w 467"/>
                <a:gd name="T29" fmla="*/ 344 h 419"/>
                <a:gd name="T30" fmla="*/ 39 w 467"/>
                <a:gd name="T31" fmla="*/ 322 h 419"/>
                <a:gd name="T32" fmla="*/ 0 w 467"/>
                <a:gd name="T33" fmla="*/ 301 h 419"/>
                <a:gd name="T34" fmla="*/ 180 w 467"/>
                <a:gd name="T35" fmla="*/ 0 h 419"/>
                <a:gd name="T36" fmla="*/ 217 w 467"/>
                <a:gd name="T37" fmla="*/ 28 h 419"/>
                <a:gd name="T38" fmla="*/ 262 w 467"/>
                <a:gd name="T39" fmla="*/ 57 h 419"/>
                <a:gd name="T40" fmla="*/ 308 w 467"/>
                <a:gd name="T41" fmla="*/ 86 h 419"/>
                <a:gd name="T42" fmla="*/ 355 w 467"/>
                <a:gd name="T43" fmla="*/ 119 h 419"/>
                <a:gd name="T44" fmla="*/ 395 w 467"/>
                <a:gd name="T45" fmla="*/ 156 h 419"/>
                <a:gd name="T46" fmla="*/ 430 w 467"/>
                <a:gd name="T47" fmla="*/ 198 h 419"/>
                <a:gd name="T48" fmla="*/ 454 w 467"/>
                <a:gd name="T49" fmla="*/ 249 h 419"/>
                <a:gd name="T50" fmla="*/ 467 w 467"/>
                <a:gd name="T51" fmla="*/ 313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7" h="419">
                  <a:moveTo>
                    <a:pt x="467" y="313"/>
                  </a:moveTo>
                  <a:lnTo>
                    <a:pt x="459" y="336"/>
                  </a:lnTo>
                  <a:lnTo>
                    <a:pt x="448" y="355"/>
                  </a:lnTo>
                  <a:lnTo>
                    <a:pt x="430" y="369"/>
                  </a:lnTo>
                  <a:lnTo>
                    <a:pt x="415" y="382"/>
                  </a:lnTo>
                  <a:lnTo>
                    <a:pt x="393" y="392"/>
                  </a:lnTo>
                  <a:lnTo>
                    <a:pt x="374" y="402"/>
                  </a:lnTo>
                  <a:lnTo>
                    <a:pt x="353" y="410"/>
                  </a:lnTo>
                  <a:lnTo>
                    <a:pt x="335" y="419"/>
                  </a:lnTo>
                  <a:lnTo>
                    <a:pt x="289" y="415"/>
                  </a:lnTo>
                  <a:lnTo>
                    <a:pt x="246" y="408"/>
                  </a:lnTo>
                  <a:lnTo>
                    <a:pt x="203" y="396"/>
                  </a:lnTo>
                  <a:lnTo>
                    <a:pt x="163" y="382"/>
                  </a:lnTo>
                  <a:lnTo>
                    <a:pt x="120" y="363"/>
                  </a:lnTo>
                  <a:lnTo>
                    <a:pt x="79" y="344"/>
                  </a:lnTo>
                  <a:lnTo>
                    <a:pt x="39" y="322"/>
                  </a:lnTo>
                  <a:lnTo>
                    <a:pt x="0" y="301"/>
                  </a:lnTo>
                  <a:lnTo>
                    <a:pt x="180" y="0"/>
                  </a:lnTo>
                  <a:lnTo>
                    <a:pt x="217" y="28"/>
                  </a:lnTo>
                  <a:lnTo>
                    <a:pt x="262" y="57"/>
                  </a:lnTo>
                  <a:lnTo>
                    <a:pt x="308" y="86"/>
                  </a:lnTo>
                  <a:lnTo>
                    <a:pt x="355" y="119"/>
                  </a:lnTo>
                  <a:lnTo>
                    <a:pt x="395" y="156"/>
                  </a:lnTo>
                  <a:lnTo>
                    <a:pt x="430" y="198"/>
                  </a:lnTo>
                  <a:lnTo>
                    <a:pt x="454" y="249"/>
                  </a:lnTo>
                  <a:lnTo>
                    <a:pt x="467" y="313"/>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61" name="Freeform 73">
              <a:extLst>
                <a:ext uri="{FF2B5EF4-FFF2-40B4-BE49-F238E27FC236}">
                  <a16:creationId xmlns:a16="http://schemas.microsoft.com/office/drawing/2014/main" id="{0EDD0CC2-1C83-4C75-9142-322FC0DDAA93}"/>
                </a:ext>
              </a:extLst>
            </p:cNvPr>
            <p:cNvSpPr>
              <a:spLocks/>
            </p:cNvSpPr>
            <p:nvPr/>
          </p:nvSpPr>
          <p:spPr bwMode="auto">
            <a:xfrm>
              <a:off x="2660" y="2378"/>
              <a:ext cx="198" cy="69"/>
            </a:xfrm>
            <a:custGeom>
              <a:avLst/>
              <a:gdLst>
                <a:gd name="T0" fmla="*/ 395 w 395"/>
                <a:gd name="T1" fmla="*/ 97 h 138"/>
                <a:gd name="T2" fmla="*/ 345 w 395"/>
                <a:gd name="T3" fmla="*/ 124 h 138"/>
                <a:gd name="T4" fmla="*/ 296 w 395"/>
                <a:gd name="T5" fmla="*/ 138 h 138"/>
                <a:gd name="T6" fmla="*/ 248 w 395"/>
                <a:gd name="T7" fmla="*/ 136 h 138"/>
                <a:gd name="T8" fmla="*/ 201 w 395"/>
                <a:gd name="T9" fmla="*/ 128 h 138"/>
                <a:gd name="T10" fmla="*/ 151 w 395"/>
                <a:gd name="T11" fmla="*/ 111 h 138"/>
                <a:gd name="T12" fmla="*/ 102 w 395"/>
                <a:gd name="T13" fmla="*/ 95 h 138"/>
                <a:gd name="T14" fmla="*/ 50 w 395"/>
                <a:gd name="T15" fmla="*/ 80 h 138"/>
                <a:gd name="T16" fmla="*/ 0 w 395"/>
                <a:gd name="T17" fmla="*/ 72 h 138"/>
                <a:gd name="T18" fmla="*/ 48 w 395"/>
                <a:gd name="T19" fmla="*/ 0 h 138"/>
                <a:gd name="T20" fmla="*/ 395 w 395"/>
                <a:gd name="T21" fmla="*/ 9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5" h="138">
                  <a:moveTo>
                    <a:pt x="395" y="97"/>
                  </a:moveTo>
                  <a:lnTo>
                    <a:pt x="345" y="124"/>
                  </a:lnTo>
                  <a:lnTo>
                    <a:pt x="296" y="138"/>
                  </a:lnTo>
                  <a:lnTo>
                    <a:pt x="248" y="136"/>
                  </a:lnTo>
                  <a:lnTo>
                    <a:pt x="201" y="128"/>
                  </a:lnTo>
                  <a:lnTo>
                    <a:pt x="151" y="111"/>
                  </a:lnTo>
                  <a:lnTo>
                    <a:pt x="102" y="95"/>
                  </a:lnTo>
                  <a:lnTo>
                    <a:pt x="50" y="80"/>
                  </a:lnTo>
                  <a:lnTo>
                    <a:pt x="0" y="72"/>
                  </a:lnTo>
                  <a:lnTo>
                    <a:pt x="48" y="0"/>
                  </a:lnTo>
                  <a:lnTo>
                    <a:pt x="395" y="9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62" name="Freeform 74">
              <a:extLst>
                <a:ext uri="{FF2B5EF4-FFF2-40B4-BE49-F238E27FC236}">
                  <a16:creationId xmlns:a16="http://schemas.microsoft.com/office/drawing/2014/main" id="{4E0A629D-8C37-401A-907B-331A08C57D8F}"/>
                </a:ext>
              </a:extLst>
            </p:cNvPr>
            <p:cNvSpPr>
              <a:spLocks/>
            </p:cNvSpPr>
            <p:nvPr/>
          </p:nvSpPr>
          <p:spPr bwMode="auto">
            <a:xfrm>
              <a:off x="2664" y="2456"/>
              <a:ext cx="141" cy="53"/>
            </a:xfrm>
            <a:custGeom>
              <a:avLst/>
              <a:gdLst>
                <a:gd name="T0" fmla="*/ 282 w 282"/>
                <a:gd name="T1" fmla="*/ 60 h 107"/>
                <a:gd name="T2" fmla="*/ 258 w 282"/>
                <a:gd name="T3" fmla="*/ 80 h 107"/>
                <a:gd name="T4" fmla="*/ 220 w 282"/>
                <a:gd name="T5" fmla="*/ 95 h 107"/>
                <a:gd name="T6" fmla="*/ 167 w 282"/>
                <a:gd name="T7" fmla="*/ 103 h 107"/>
                <a:gd name="T8" fmla="*/ 115 w 282"/>
                <a:gd name="T9" fmla="*/ 107 h 107"/>
                <a:gd name="T10" fmla="*/ 62 w 282"/>
                <a:gd name="T11" fmla="*/ 97 h 107"/>
                <a:gd name="T12" fmla="*/ 24 w 282"/>
                <a:gd name="T13" fmla="*/ 78 h 107"/>
                <a:gd name="T14" fmla="*/ 0 w 282"/>
                <a:gd name="T15" fmla="*/ 45 h 107"/>
                <a:gd name="T16" fmla="*/ 4 w 282"/>
                <a:gd name="T17" fmla="*/ 0 h 107"/>
                <a:gd name="T18" fmla="*/ 282 w 282"/>
                <a:gd name="T19" fmla="*/ 6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2" h="107">
                  <a:moveTo>
                    <a:pt x="282" y="60"/>
                  </a:moveTo>
                  <a:lnTo>
                    <a:pt x="258" y="80"/>
                  </a:lnTo>
                  <a:lnTo>
                    <a:pt x="220" y="95"/>
                  </a:lnTo>
                  <a:lnTo>
                    <a:pt x="167" y="103"/>
                  </a:lnTo>
                  <a:lnTo>
                    <a:pt x="115" y="107"/>
                  </a:lnTo>
                  <a:lnTo>
                    <a:pt x="62" y="97"/>
                  </a:lnTo>
                  <a:lnTo>
                    <a:pt x="24" y="78"/>
                  </a:lnTo>
                  <a:lnTo>
                    <a:pt x="0" y="45"/>
                  </a:lnTo>
                  <a:lnTo>
                    <a:pt x="4" y="0"/>
                  </a:lnTo>
                  <a:lnTo>
                    <a:pt x="282"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63" name="Freeform 75">
              <a:extLst>
                <a:ext uri="{FF2B5EF4-FFF2-40B4-BE49-F238E27FC236}">
                  <a16:creationId xmlns:a16="http://schemas.microsoft.com/office/drawing/2014/main" id="{948DF6C9-F784-45BB-AE07-1FB13E5B3B65}"/>
                </a:ext>
              </a:extLst>
            </p:cNvPr>
            <p:cNvSpPr>
              <a:spLocks/>
            </p:cNvSpPr>
            <p:nvPr/>
          </p:nvSpPr>
          <p:spPr bwMode="auto">
            <a:xfrm>
              <a:off x="2669" y="2540"/>
              <a:ext cx="82" cy="49"/>
            </a:xfrm>
            <a:custGeom>
              <a:avLst/>
              <a:gdLst>
                <a:gd name="T0" fmla="*/ 163 w 163"/>
                <a:gd name="T1" fmla="*/ 12 h 99"/>
                <a:gd name="T2" fmla="*/ 151 w 163"/>
                <a:gd name="T3" fmla="*/ 46 h 99"/>
                <a:gd name="T4" fmla="*/ 128 w 163"/>
                <a:gd name="T5" fmla="*/ 76 h 99"/>
                <a:gd name="T6" fmla="*/ 93 w 163"/>
                <a:gd name="T7" fmla="*/ 91 h 99"/>
                <a:gd name="T8" fmla="*/ 58 w 163"/>
                <a:gd name="T9" fmla="*/ 99 h 99"/>
                <a:gd name="T10" fmla="*/ 25 w 163"/>
                <a:gd name="T11" fmla="*/ 93 h 99"/>
                <a:gd name="T12" fmla="*/ 4 w 163"/>
                <a:gd name="T13" fmla="*/ 76 h 99"/>
                <a:gd name="T14" fmla="*/ 0 w 163"/>
                <a:gd name="T15" fmla="*/ 45 h 99"/>
                <a:gd name="T16" fmla="*/ 20 w 163"/>
                <a:gd name="T17" fmla="*/ 0 h 99"/>
                <a:gd name="T18" fmla="*/ 163 w 163"/>
                <a:gd name="T19" fmla="*/ 12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 h="99">
                  <a:moveTo>
                    <a:pt x="163" y="12"/>
                  </a:moveTo>
                  <a:lnTo>
                    <a:pt x="151" y="46"/>
                  </a:lnTo>
                  <a:lnTo>
                    <a:pt x="128" y="76"/>
                  </a:lnTo>
                  <a:lnTo>
                    <a:pt x="93" y="91"/>
                  </a:lnTo>
                  <a:lnTo>
                    <a:pt x="58" y="99"/>
                  </a:lnTo>
                  <a:lnTo>
                    <a:pt x="25" y="93"/>
                  </a:lnTo>
                  <a:lnTo>
                    <a:pt x="4" y="76"/>
                  </a:lnTo>
                  <a:lnTo>
                    <a:pt x="0" y="45"/>
                  </a:lnTo>
                  <a:lnTo>
                    <a:pt x="20" y="0"/>
                  </a:lnTo>
                  <a:lnTo>
                    <a:pt x="163" y="12"/>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64" name="Freeform 76">
              <a:extLst>
                <a:ext uri="{FF2B5EF4-FFF2-40B4-BE49-F238E27FC236}">
                  <a16:creationId xmlns:a16="http://schemas.microsoft.com/office/drawing/2014/main" id="{B1F4EB2D-C192-4BD3-A006-D711041D45FD}"/>
                </a:ext>
              </a:extLst>
            </p:cNvPr>
            <p:cNvSpPr>
              <a:spLocks/>
            </p:cNvSpPr>
            <p:nvPr/>
          </p:nvSpPr>
          <p:spPr bwMode="auto">
            <a:xfrm>
              <a:off x="2751" y="2547"/>
              <a:ext cx="113" cy="113"/>
            </a:xfrm>
            <a:custGeom>
              <a:avLst/>
              <a:gdLst>
                <a:gd name="T0" fmla="*/ 227 w 227"/>
                <a:gd name="T1" fmla="*/ 9 h 226"/>
                <a:gd name="T2" fmla="*/ 208 w 227"/>
                <a:gd name="T3" fmla="*/ 36 h 226"/>
                <a:gd name="T4" fmla="*/ 190 w 227"/>
                <a:gd name="T5" fmla="*/ 65 h 226"/>
                <a:gd name="T6" fmla="*/ 171 w 227"/>
                <a:gd name="T7" fmla="*/ 95 h 226"/>
                <a:gd name="T8" fmla="*/ 151 w 227"/>
                <a:gd name="T9" fmla="*/ 126 h 226"/>
                <a:gd name="T10" fmla="*/ 130 w 227"/>
                <a:gd name="T11" fmla="*/ 153 h 226"/>
                <a:gd name="T12" fmla="*/ 109 w 227"/>
                <a:gd name="T13" fmla="*/ 182 h 226"/>
                <a:gd name="T14" fmla="*/ 83 w 227"/>
                <a:gd name="T15" fmla="*/ 203 h 226"/>
                <a:gd name="T16" fmla="*/ 60 w 227"/>
                <a:gd name="T17" fmla="*/ 226 h 226"/>
                <a:gd name="T18" fmla="*/ 0 w 227"/>
                <a:gd name="T19" fmla="*/ 178 h 226"/>
                <a:gd name="T20" fmla="*/ 25 w 227"/>
                <a:gd name="T21" fmla="*/ 151 h 226"/>
                <a:gd name="T22" fmla="*/ 50 w 227"/>
                <a:gd name="T23" fmla="*/ 118 h 226"/>
                <a:gd name="T24" fmla="*/ 76 w 227"/>
                <a:gd name="T25" fmla="*/ 83 h 226"/>
                <a:gd name="T26" fmla="*/ 105 w 227"/>
                <a:gd name="T27" fmla="*/ 52 h 226"/>
                <a:gd name="T28" fmla="*/ 130 w 227"/>
                <a:gd name="T29" fmla="*/ 25 h 226"/>
                <a:gd name="T30" fmla="*/ 159 w 227"/>
                <a:gd name="T31" fmla="*/ 7 h 226"/>
                <a:gd name="T32" fmla="*/ 190 w 227"/>
                <a:gd name="T33" fmla="*/ 0 h 226"/>
                <a:gd name="T34" fmla="*/ 227 w 227"/>
                <a:gd name="T35" fmla="*/ 9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7" h="226">
                  <a:moveTo>
                    <a:pt x="227" y="9"/>
                  </a:moveTo>
                  <a:lnTo>
                    <a:pt x="208" y="36"/>
                  </a:lnTo>
                  <a:lnTo>
                    <a:pt x="190" y="65"/>
                  </a:lnTo>
                  <a:lnTo>
                    <a:pt x="171" y="95"/>
                  </a:lnTo>
                  <a:lnTo>
                    <a:pt x="151" y="126"/>
                  </a:lnTo>
                  <a:lnTo>
                    <a:pt x="130" y="153"/>
                  </a:lnTo>
                  <a:lnTo>
                    <a:pt x="109" y="182"/>
                  </a:lnTo>
                  <a:lnTo>
                    <a:pt x="83" y="203"/>
                  </a:lnTo>
                  <a:lnTo>
                    <a:pt x="60" y="226"/>
                  </a:lnTo>
                  <a:lnTo>
                    <a:pt x="0" y="178"/>
                  </a:lnTo>
                  <a:lnTo>
                    <a:pt x="25" y="151"/>
                  </a:lnTo>
                  <a:lnTo>
                    <a:pt x="50" y="118"/>
                  </a:lnTo>
                  <a:lnTo>
                    <a:pt x="76" y="83"/>
                  </a:lnTo>
                  <a:lnTo>
                    <a:pt x="105" y="52"/>
                  </a:lnTo>
                  <a:lnTo>
                    <a:pt x="130" y="25"/>
                  </a:lnTo>
                  <a:lnTo>
                    <a:pt x="159" y="7"/>
                  </a:lnTo>
                  <a:lnTo>
                    <a:pt x="190" y="0"/>
                  </a:lnTo>
                  <a:lnTo>
                    <a:pt x="227" y="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65" name="Freeform 77">
              <a:extLst>
                <a:ext uri="{FF2B5EF4-FFF2-40B4-BE49-F238E27FC236}">
                  <a16:creationId xmlns:a16="http://schemas.microsoft.com/office/drawing/2014/main" id="{CC9F23F6-6949-49BB-A735-6264FCB1E8A7}"/>
                </a:ext>
              </a:extLst>
            </p:cNvPr>
            <p:cNvSpPr>
              <a:spLocks/>
            </p:cNvSpPr>
            <p:nvPr/>
          </p:nvSpPr>
          <p:spPr bwMode="auto">
            <a:xfrm>
              <a:off x="2805" y="2576"/>
              <a:ext cx="113" cy="117"/>
            </a:xfrm>
            <a:custGeom>
              <a:avLst/>
              <a:gdLst>
                <a:gd name="T0" fmla="*/ 227 w 227"/>
                <a:gd name="T1" fmla="*/ 0 h 234"/>
                <a:gd name="T2" fmla="*/ 199 w 227"/>
                <a:gd name="T3" fmla="*/ 33 h 234"/>
                <a:gd name="T4" fmla="*/ 180 w 227"/>
                <a:gd name="T5" fmla="*/ 75 h 234"/>
                <a:gd name="T6" fmla="*/ 159 w 227"/>
                <a:gd name="T7" fmla="*/ 118 h 234"/>
                <a:gd name="T8" fmla="*/ 139 w 227"/>
                <a:gd name="T9" fmla="*/ 163 h 234"/>
                <a:gd name="T10" fmla="*/ 114 w 227"/>
                <a:gd name="T11" fmla="*/ 197 h 234"/>
                <a:gd name="T12" fmla="*/ 85 w 227"/>
                <a:gd name="T13" fmla="*/ 223 h 234"/>
                <a:gd name="T14" fmla="*/ 46 w 227"/>
                <a:gd name="T15" fmla="*/ 234 h 234"/>
                <a:gd name="T16" fmla="*/ 0 w 227"/>
                <a:gd name="T17" fmla="*/ 228 h 234"/>
                <a:gd name="T18" fmla="*/ 31 w 227"/>
                <a:gd name="T19" fmla="*/ 196 h 234"/>
                <a:gd name="T20" fmla="*/ 56 w 227"/>
                <a:gd name="T21" fmla="*/ 163 h 234"/>
                <a:gd name="T22" fmla="*/ 79 w 227"/>
                <a:gd name="T23" fmla="*/ 126 h 234"/>
                <a:gd name="T24" fmla="*/ 102 w 227"/>
                <a:gd name="T25" fmla="*/ 91 h 234"/>
                <a:gd name="T26" fmla="*/ 126 w 227"/>
                <a:gd name="T27" fmla="*/ 56 h 234"/>
                <a:gd name="T28" fmla="*/ 153 w 227"/>
                <a:gd name="T29" fmla="*/ 29 h 234"/>
                <a:gd name="T30" fmla="*/ 184 w 227"/>
                <a:gd name="T31" fmla="*/ 7 h 234"/>
                <a:gd name="T32" fmla="*/ 227 w 227"/>
                <a:gd name="T33"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7" h="234">
                  <a:moveTo>
                    <a:pt x="227" y="0"/>
                  </a:moveTo>
                  <a:lnTo>
                    <a:pt x="199" y="33"/>
                  </a:lnTo>
                  <a:lnTo>
                    <a:pt x="180" y="75"/>
                  </a:lnTo>
                  <a:lnTo>
                    <a:pt x="159" y="118"/>
                  </a:lnTo>
                  <a:lnTo>
                    <a:pt x="139" y="163"/>
                  </a:lnTo>
                  <a:lnTo>
                    <a:pt x="114" y="197"/>
                  </a:lnTo>
                  <a:lnTo>
                    <a:pt x="85" y="223"/>
                  </a:lnTo>
                  <a:lnTo>
                    <a:pt x="46" y="234"/>
                  </a:lnTo>
                  <a:lnTo>
                    <a:pt x="0" y="228"/>
                  </a:lnTo>
                  <a:lnTo>
                    <a:pt x="31" y="196"/>
                  </a:lnTo>
                  <a:lnTo>
                    <a:pt x="56" y="163"/>
                  </a:lnTo>
                  <a:lnTo>
                    <a:pt x="79" y="126"/>
                  </a:lnTo>
                  <a:lnTo>
                    <a:pt x="102" y="91"/>
                  </a:lnTo>
                  <a:lnTo>
                    <a:pt x="126" y="56"/>
                  </a:lnTo>
                  <a:lnTo>
                    <a:pt x="153" y="29"/>
                  </a:lnTo>
                  <a:lnTo>
                    <a:pt x="184" y="7"/>
                  </a:lnTo>
                  <a:lnTo>
                    <a:pt x="227" y="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66" name="Freeform 78">
              <a:extLst>
                <a:ext uri="{FF2B5EF4-FFF2-40B4-BE49-F238E27FC236}">
                  <a16:creationId xmlns:a16="http://schemas.microsoft.com/office/drawing/2014/main" id="{F25A481B-413C-41E8-991E-5D5FF5D8C3B6}"/>
                </a:ext>
              </a:extLst>
            </p:cNvPr>
            <p:cNvSpPr>
              <a:spLocks/>
            </p:cNvSpPr>
            <p:nvPr/>
          </p:nvSpPr>
          <p:spPr bwMode="auto">
            <a:xfrm>
              <a:off x="2888" y="2600"/>
              <a:ext cx="85" cy="90"/>
            </a:xfrm>
            <a:custGeom>
              <a:avLst/>
              <a:gdLst>
                <a:gd name="T0" fmla="*/ 0 w 169"/>
                <a:gd name="T1" fmla="*/ 180 h 180"/>
                <a:gd name="T2" fmla="*/ 18 w 169"/>
                <a:gd name="T3" fmla="*/ 153 h 180"/>
                <a:gd name="T4" fmla="*/ 35 w 169"/>
                <a:gd name="T5" fmla="*/ 126 h 180"/>
                <a:gd name="T6" fmla="*/ 55 w 169"/>
                <a:gd name="T7" fmla="*/ 99 h 180"/>
                <a:gd name="T8" fmla="*/ 76 w 169"/>
                <a:gd name="T9" fmla="*/ 72 h 180"/>
                <a:gd name="T10" fmla="*/ 95 w 169"/>
                <a:gd name="T11" fmla="*/ 45 h 180"/>
                <a:gd name="T12" fmla="*/ 119 w 169"/>
                <a:gd name="T13" fmla="*/ 23 h 180"/>
                <a:gd name="T14" fmla="*/ 142 w 169"/>
                <a:gd name="T15" fmla="*/ 8 h 180"/>
                <a:gd name="T16" fmla="*/ 169 w 169"/>
                <a:gd name="T17" fmla="*/ 0 h 180"/>
                <a:gd name="T18" fmla="*/ 144 w 169"/>
                <a:gd name="T19" fmla="*/ 16 h 180"/>
                <a:gd name="T20" fmla="*/ 128 w 169"/>
                <a:gd name="T21" fmla="*/ 43 h 180"/>
                <a:gd name="T22" fmla="*/ 115 w 169"/>
                <a:gd name="T23" fmla="*/ 74 h 180"/>
                <a:gd name="T24" fmla="*/ 101 w 169"/>
                <a:gd name="T25" fmla="*/ 107 h 180"/>
                <a:gd name="T26" fmla="*/ 86 w 169"/>
                <a:gd name="T27" fmla="*/ 136 h 180"/>
                <a:gd name="T28" fmla="*/ 66 w 169"/>
                <a:gd name="T29" fmla="*/ 161 h 180"/>
                <a:gd name="T30" fmla="*/ 37 w 169"/>
                <a:gd name="T31" fmla="*/ 177 h 180"/>
                <a:gd name="T32" fmla="*/ 0 w 169"/>
                <a:gd name="T33"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9" h="180">
                  <a:moveTo>
                    <a:pt x="0" y="180"/>
                  </a:moveTo>
                  <a:lnTo>
                    <a:pt x="18" y="153"/>
                  </a:lnTo>
                  <a:lnTo>
                    <a:pt x="35" y="126"/>
                  </a:lnTo>
                  <a:lnTo>
                    <a:pt x="55" y="99"/>
                  </a:lnTo>
                  <a:lnTo>
                    <a:pt x="76" y="72"/>
                  </a:lnTo>
                  <a:lnTo>
                    <a:pt x="95" y="45"/>
                  </a:lnTo>
                  <a:lnTo>
                    <a:pt x="119" y="23"/>
                  </a:lnTo>
                  <a:lnTo>
                    <a:pt x="142" y="8"/>
                  </a:lnTo>
                  <a:lnTo>
                    <a:pt x="169" y="0"/>
                  </a:lnTo>
                  <a:lnTo>
                    <a:pt x="144" y="16"/>
                  </a:lnTo>
                  <a:lnTo>
                    <a:pt x="128" y="43"/>
                  </a:lnTo>
                  <a:lnTo>
                    <a:pt x="115" y="74"/>
                  </a:lnTo>
                  <a:lnTo>
                    <a:pt x="101" y="107"/>
                  </a:lnTo>
                  <a:lnTo>
                    <a:pt x="86" y="136"/>
                  </a:lnTo>
                  <a:lnTo>
                    <a:pt x="66" y="161"/>
                  </a:lnTo>
                  <a:lnTo>
                    <a:pt x="37" y="177"/>
                  </a:lnTo>
                  <a:lnTo>
                    <a:pt x="0" y="18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67" name="Freeform 79">
              <a:extLst>
                <a:ext uri="{FF2B5EF4-FFF2-40B4-BE49-F238E27FC236}">
                  <a16:creationId xmlns:a16="http://schemas.microsoft.com/office/drawing/2014/main" id="{B38845B2-28C8-4ECF-9A6F-755FCB64BF2D}"/>
                </a:ext>
              </a:extLst>
            </p:cNvPr>
            <p:cNvSpPr>
              <a:spLocks/>
            </p:cNvSpPr>
            <p:nvPr/>
          </p:nvSpPr>
          <p:spPr bwMode="auto">
            <a:xfrm>
              <a:off x="3019" y="2614"/>
              <a:ext cx="61" cy="64"/>
            </a:xfrm>
            <a:custGeom>
              <a:avLst/>
              <a:gdLst>
                <a:gd name="T0" fmla="*/ 122 w 122"/>
                <a:gd name="T1" fmla="*/ 57 h 128"/>
                <a:gd name="T2" fmla="*/ 122 w 122"/>
                <a:gd name="T3" fmla="*/ 74 h 128"/>
                <a:gd name="T4" fmla="*/ 117 w 122"/>
                <a:gd name="T5" fmla="*/ 88 h 128"/>
                <a:gd name="T6" fmla="*/ 105 w 122"/>
                <a:gd name="T7" fmla="*/ 93 h 128"/>
                <a:gd name="T8" fmla="*/ 93 w 122"/>
                <a:gd name="T9" fmla="*/ 101 h 128"/>
                <a:gd name="T10" fmla="*/ 78 w 122"/>
                <a:gd name="T11" fmla="*/ 103 h 128"/>
                <a:gd name="T12" fmla="*/ 62 w 122"/>
                <a:gd name="T13" fmla="*/ 109 h 128"/>
                <a:gd name="T14" fmla="*/ 49 w 122"/>
                <a:gd name="T15" fmla="*/ 115 h 128"/>
                <a:gd name="T16" fmla="*/ 39 w 122"/>
                <a:gd name="T17" fmla="*/ 128 h 128"/>
                <a:gd name="T18" fmla="*/ 2 w 122"/>
                <a:gd name="T19" fmla="*/ 128 h 128"/>
                <a:gd name="T20" fmla="*/ 0 w 122"/>
                <a:gd name="T21" fmla="*/ 97 h 128"/>
                <a:gd name="T22" fmla="*/ 10 w 122"/>
                <a:gd name="T23" fmla="*/ 66 h 128"/>
                <a:gd name="T24" fmla="*/ 24 w 122"/>
                <a:gd name="T25" fmla="*/ 37 h 128"/>
                <a:gd name="T26" fmla="*/ 43 w 122"/>
                <a:gd name="T27" fmla="*/ 16 h 128"/>
                <a:gd name="T28" fmla="*/ 62 w 122"/>
                <a:gd name="T29" fmla="*/ 0 h 128"/>
                <a:gd name="T30" fmla="*/ 86 w 122"/>
                <a:gd name="T31" fmla="*/ 0 h 128"/>
                <a:gd name="T32" fmla="*/ 105 w 122"/>
                <a:gd name="T33" fmla="*/ 18 h 128"/>
                <a:gd name="T34" fmla="*/ 122 w 122"/>
                <a:gd name="T35" fmla="*/ 5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28">
                  <a:moveTo>
                    <a:pt x="122" y="57"/>
                  </a:moveTo>
                  <a:lnTo>
                    <a:pt x="122" y="74"/>
                  </a:lnTo>
                  <a:lnTo>
                    <a:pt x="117" y="88"/>
                  </a:lnTo>
                  <a:lnTo>
                    <a:pt x="105" y="93"/>
                  </a:lnTo>
                  <a:lnTo>
                    <a:pt x="93" y="101"/>
                  </a:lnTo>
                  <a:lnTo>
                    <a:pt x="78" y="103"/>
                  </a:lnTo>
                  <a:lnTo>
                    <a:pt x="62" y="109"/>
                  </a:lnTo>
                  <a:lnTo>
                    <a:pt x="49" y="115"/>
                  </a:lnTo>
                  <a:lnTo>
                    <a:pt x="39" y="128"/>
                  </a:lnTo>
                  <a:lnTo>
                    <a:pt x="2" y="128"/>
                  </a:lnTo>
                  <a:lnTo>
                    <a:pt x="0" y="97"/>
                  </a:lnTo>
                  <a:lnTo>
                    <a:pt x="10" y="66"/>
                  </a:lnTo>
                  <a:lnTo>
                    <a:pt x="24" y="37"/>
                  </a:lnTo>
                  <a:lnTo>
                    <a:pt x="43" y="16"/>
                  </a:lnTo>
                  <a:lnTo>
                    <a:pt x="62" y="0"/>
                  </a:lnTo>
                  <a:lnTo>
                    <a:pt x="86" y="0"/>
                  </a:lnTo>
                  <a:lnTo>
                    <a:pt x="105" y="18"/>
                  </a:lnTo>
                  <a:lnTo>
                    <a:pt x="122" y="5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68" name="Freeform 80">
              <a:extLst>
                <a:ext uri="{FF2B5EF4-FFF2-40B4-BE49-F238E27FC236}">
                  <a16:creationId xmlns:a16="http://schemas.microsoft.com/office/drawing/2014/main" id="{A19DDCA2-1349-4D3F-94A6-EAA8206D32E6}"/>
                </a:ext>
              </a:extLst>
            </p:cNvPr>
            <p:cNvSpPr>
              <a:spLocks/>
            </p:cNvSpPr>
            <p:nvPr/>
          </p:nvSpPr>
          <p:spPr bwMode="auto">
            <a:xfrm>
              <a:off x="3099" y="2576"/>
              <a:ext cx="45" cy="60"/>
            </a:xfrm>
            <a:custGeom>
              <a:avLst/>
              <a:gdLst>
                <a:gd name="T0" fmla="*/ 84 w 91"/>
                <a:gd name="T1" fmla="*/ 97 h 120"/>
                <a:gd name="T2" fmla="*/ 68 w 91"/>
                <a:gd name="T3" fmla="*/ 91 h 120"/>
                <a:gd name="T4" fmla="*/ 58 w 91"/>
                <a:gd name="T5" fmla="*/ 99 h 120"/>
                <a:gd name="T6" fmla="*/ 49 w 91"/>
                <a:gd name="T7" fmla="*/ 108 h 120"/>
                <a:gd name="T8" fmla="*/ 35 w 91"/>
                <a:gd name="T9" fmla="*/ 120 h 120"/>
                <a:gd name="T10" fmla="*/ 25 w 91"/>
                <a:gd name="T11" fmla="*/ 108 h 120"/>
                <a:gd name="T12" fmla="*/ 18 w 91"/>
                <a:gd name="T13" fmla="*/ 99 h 120"/>
                <a:gd name="T14" fmla="*/ 12 w 91"/>
                <a:gd name="T15" fmla="*/ 87 h 120"/>
                <a:gd name="T16" fmla="*/ 8 w 91"/>
                <a:gd name="T17" fmla="*/ 75 h 120"/>
                <a:gd name="T18" fmla="*/ 2 w 91"/>
                <a:gd name="T19" fmla="*/ 62 h 120"/>
                <a:gd name="T20" fmla="*/ 0 w 91"/>
                <a:gd name="T21" fmla="*/ 50 h 120"/>
                <a:gd name="T22" fmla="*/ 0 w 91"/>
                <a:gd name="T23" fmla="*/ 37 h 120"/>
                <a:gd name="T24" fmla="*/ 0 w 91"/>
                <a:gd name="T25" fmla="*/ 25 h 120"/>
                <a:gd name="T26" fmla="*/ 84 w 91"/>
                <a:gd name="T27" fmla="*/ 0 h 120"/>
                <a:gd name="T28" fmla="*/ 86 w 91"/>
                <a:gd name="T29" fmla="*/ 11 h 120"/>
                <a:gd name="T30" fmla="*/ 89 w 91"/>
                <a:gd name="T31" fmla="*/ 23 h 120"/>
                <a:gd name="T32" fmla="*/ 89 w 91"/>
                <a:gd name="T33" fmla="*/ 35 h 120"/>
                <a:gd name="T34" fmla="*/ 91 w 91"/>
                <a:gd name="T35" fmla="*/ 48 h 120"/>
                <a:gd name="T36" fmla="*/ 89 w 91"/>
                <a:gd name="T37" fmla="*/ 58 h 120"/>
                <a:gd name="T38" fmla="*/ 89 w 91"/>
                <a:gd name="T39" fmla="*/ 69 h 120"/>
                <a:gd name="T40" fmla="*/ 86 w 91"/>
                <a:gd name="T41" fmla="*/ 81 h 120"/>
                <a:gd name="T42" fmla="*/ 84 w 91"/>
                <a:gd name="T43" fmla="*/ 97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20">
                  <a:moveTo>
                    <a:pt x="84" y="97"/>
                  </a:moveTo>
                  <a:lnTo>
                    <a:pt x="68" y="91"/>
                  </a:lnTo>
                  <a:lnTo>
                    <a:pt x="58" y="99"/>
                  </a:lnTo>
                  <a:lnTo>
                    <a:pt x="49" y="108"/>
                  </a:lnTo>
                  <a:lnTo>
                    <a:pt x="35" y="120"/>
                  </a:lnTo>
                  <a:lnTo>
                    <a:pt x="25" y="108"/>
                  </a:lnTo>
                  <a:lnTo>
                    <a:pt x="18" y="99"/>
                  </a:lnTo>
                  <a:lnTo>
                    <a:pt x="12" y="87"/>
                  </a:lnTo>
                  <a:lnTo>
                    <a:pt x="8" y="75"/>
                  </a:lnTo>
                  <a:lnTo>
                    <a:pt x="2" y="62"/>
                  </a:lnTo>
                  <a:lnTo>
                    <a:pt x="0" y="50"/>
                  </a:lnTo>
                  <a:lnTo>
                    <a:pt x="0" y="37"/>
                  </a:lnTo>
                  <a:lnTo>
                    <a:pt x="0" y="25"/>
                  </a:lnTo>
                  <a:lnTo>
                    <a:pt x="84" y="0"/>
                  </a:lnTo>
                  <a:lnTo>
                    <a:pt x="86" y="11"/>
                  </a:lnTo>
                  <a:lnTo>
                    <a:pt x="89" y="23"/>
                  </a:lnTo>
                  <a:lnTo>
                    <a:pt x="89" y="35"/>
                  </a:lnTo>
                  <a:lnTo>
                    <a:pt x="91" y="48"/>
                  </a:lnTo>
                  <a:lnTo>
                    <a:pt x="89" y="58"/>
                  </a:lnTo>
                  <a:lnTo>
                    <a:pt x="89" y="69"/>
                  </a:lnTo>
                  <a:lnTo>
                    <a:pt x="86" y="81"/>
                  </a:lnTo>
                  <a:lnTo>
                    <a:pt x="84" y="9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69" name="Freeform 81">
              <a:extLst>
                <a:ext uri="{FF2B5EF4-FFF2-40B4-BE49-F238E27FC236}">
                  <a16:creationId xmlns:a16="http://schemas.microsoft.com/office/drawing/2014/main" id="{E006AD0C-A934-49DF-A1F7-658247E81A0C}"/>
                </a:ext>
              </a:extLst>
            </p:cNvPr>
            <p:cNvSpPr>
              <a:spLocks/>
            </p:cNvSpPr>
            <p:nvPr/>
          </p:nvSpPr>
          <p:spPr bwMode="auto">
            <a:xfrm>
              <a:off x="2085" y="2336"/>
              <a:ext cx="677" cy="560"/>
            </a:xfrm>
            <a:custGeom>
              <a:avLst/>
              <a:gdLst>
                <a:gd name="T0" fmla="*/ 238 w 1353"/>
                <a:gd name="T1" fmla="*/ 120 h 1118"/>
                <a:gd name="T2" fmla="*/ 201 w 1353"/>
                <a:gd name="T3" fmla="*/ 178 h 1118"/>
                <a:gd name="T4" fmla="*/ 170 w 1353"/>
                <a:gd name="T5" fmla="*/ 236 h 1118"/>
                <a:gd name="T6" fmla="*/ 141 w 1353"/>
                <a:gd name="T7" fmla="*/ 296 h 1118"/>
                <a:gd name="T8" fmla="*/ 114 w 1353"/>
                <a:gd name="T9" fmla="*/ 360 h 1118"/>
                <a:gd name="T10" fmla="*/ 85 w 1353"/>
                <a:gd name="T11" fmla="*/ 421 h 1118"/>
                <a:gd name="T12" fmla="*/ 58 w 1353"/>
                <a:gd name="T13" fmla="*/ 485 h 1118"/>
                <a:gd name="T14" fmla="*/ 29 w 1353"/>
                <a:gd name="T15" fmla="*/ 547 h 1118"/>
                <a:gd name="T16" fmla="*/ 0 w 1353"/>
                <a:gd name="T17" fmla="*/ 611 h 1118"/>
                <a:gd name="T18" fmla="*/ 13 w 1353"/>
                <a:gd name="T19" fmla="*/ 676 h 1118"/>
                <a:gd name="T20" fmla="*/ 38 w 1353"/>
                <a:gd name="T21" fmla="*/ 737 h 1118"/>
                <a:gd name="T22" fmla="*/ 69 w 1353"/>
                <a:gd name="T23" fmla="*/ 793 h 1118"/>
                <a:gd name="T24" fmla="*/ 106 w 1353"/>
                <a:gd name="T25" fmla="*/ 847 h 1118"/>
                <a:gd name="T26" fmla="*/ 143 w 1353"/>
                <a:gd name="T27" fmla="*/ 897 h 1118"/>
                <a:gd name="T28" fmla="*/ 182 w 1353"/>
                <a:gd name="T29" fmla="*/ 950 h 1118"/>
                <a:gd name="T30" fmla="*/ 217 w 1353"/>
                <a:gd name="T31" fmla="*/ 1004 h 1118"/>
                <a:gd name="T32" fmla="*/ 250 w 1353"/>
                <a:gd name="T33" fmla="*/ 1066 h 1118"/>
                <a:gd name="T34" fmla="*/ 351 w 1353"/>
                <a:gd name="T35" fmla="*/ 1086 h 1118"/>
                <a:gd name="T36" fmla="*/ 457 w 1353"/>
                <a:gd name="T37" fmla="*/ 1103 h 1118"/>
                <a:gd name="T38" fmla="*/ 566 w 1353"/>
                <a:gd name="T39" fmla="*/ 1115 h 1118"/>
                <a:gd name="T40" fmla="*/ 675 w 1353"/>
                <a:gd name="T41" fmla="*/ 1118 h 1118"/>
                <a:gd name="T42" fmla="*/ 777 w 1353"/>
                <a:gd name="T43" fmla="*/ 1107 h 1118"/>
                <a:gd name="T44" fmla="*/ 878 w 1353"/>
                <a:gd name="T45" fmla="*/ 1084 h 1118"/>
                <a:gd name="T46" fmla="*/ 969 w 1353"/>
                <a:gd name="T47" fmla="*/ 1041 h 1118"/>
                <a:gd name="T48" fmla="*/ 1055 w 1353"/>
                <a:gd name="T49" fmla="*/ 983 h 1118"/>
                <a:gd name="T50" fmla="*/ 1088 w 1353"/>
                <a:gd name="T51" fmla="*/ 946 h 1118"/>
                <a:gd name="T52" fmla="*/ 1123 w 1353"/>
                <a:gd name="T53" fmla="*/ 909 h 1118"/>
                <a:gd name="T54" fmla="*/ 1157 w 1353"/>
                <a:gd name="T55" fmla="*/ 874 h 1118"/>
                <a:gd name="T56" fmla="*/ 1194 w 1353"/>
                <a:gd name="T57" fmla="*/ 841 h 1118"/>
                <a:gd name="T58" fmla="*/ 1229 w 1353"/>
                <a:gd name="T59" fmla="*/ 808 h 1118"/>
                <a:gd name="T60" fmla="*/ 1268 w 1353"/>
                <a:gd name="T61" fmla="*/ 779 h 1118"/>
                <a:gd name="T62" fmla="*/ 1309 w 1353"/>
                <a:gd name="T63" fmla="*/ 752 h 1118"/>
                <a:gd name="T64" fmla="*/ 1353 w 1353"/>
                <a:gd name="T65" fmla="*/ 731 h 1118"/>
                <a:gd name="T66" fmla="*/ 1138 w 1353"/>
                <a:gd name="T67" fmla="*/ 312 h 1118"/>
                <a:gd name="T68" fmla="*/ 1078 w 1353"/>
                <a:gd name="T69" fmla="*/ 281 h 1118"/>
                <a:gd name="T70" fmla="*/ 1020 w 1353"/>
                <a:gd name="T71" fmla="*/ 248 h 1118"/>
                <a:gd name="T72" fmla="*/ 962 w 1353"/>
                <a:gd name="T73" fmla="*/ 211 h 1118"/>
                <a:gd name="T74" fmla="*/ 907 w 1353"/>
                <a:gd name="T75" fmla="*/ 172 h 1118"/>
                <a:gd name="T76" fmla="*/ 849 w 1353"/>
                <a:gd name="T77" fmla="*/ 130 h 1118"/>
                <a:gd name="T78" fmla="*/ 797 w 1353"/>
                <a:gd name="T79" fmla="*/ 87 h 1118"/>
                <a:gd name="T80" fmla="*/ 742 w 1353"/>
                <a:gd name="T81" fmla="*/ 42 h 1118"/>
                <a:gd name="T82" fmla="*/ 694 w 1353"/>
                <a:gd name="T83" fmla="*/ 0 h 1118"/>
                <a:gd name="T84" fmla="*/ 630 w 1353"/>
                <a:gd name="T85" fmla="*/ 2 h 1118"/>
                <a:gd name="T86" fmla="*/ 570 w 1353"/>
                <a:gd name="T87" fmla="*/ 10 h 1118"/>
                <a:gd name="T88" fmla="*/ 510 w 1353"/>
                <a:gd name="T89" fmla="*/ 19 h 1118"/>
                <a:gd name="T90" fmla="*/ 452 w 1353"/>
                <a:gd name="T91" fmla="*/ 37 h 1118"/>
                <a:gd name="T92" fmla="*/ 393 w 1353"/>
                <a:gd name="T93" fmla="*/ 54 h 1118"/>
                <a:gd name="T94" fmla="*/ 341 w 1353"/>
                <a:gd name="T95" fmla="*/ 75 h 1118"/>
                <a:gd name="T96" fmla="*/ 287 w 1353"/>
                <a:gd name="T97" fmla="*/ 97 h 1118"/>
                <a:gd name="T98" fmla="*/ 238 w 1353"/>
                <a:gd name="T99" fmla="*/ 120 h 1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53" h="1118">
                  <a:moveTo>
                    <a:pt x="238" y="120"/>
                  </a:moveTo>
                  <a:lnTo>
                    <a:pt x="201" y="178"/>
                  </a:lnTo>
                  <a:lnTo>
                    <a:pt x="170" y="236"/>
                  </a:lnTo>
                  <a:lnTo>
                    <a:pt x="141" y="296"/>
                  </a:lnTo>
                  <a:lnTo>
                    <a:pt x="114" y="360"/>
                  </a:lnTo>
                  <a:lnTo>
                    <a:pt x="85" y="421"/>
                  </a:lnTo>
                  <a:lnTo>
                    <a:pt x="58" y="485"/>
                  </a:lnTo>
                  <a:lnTo>
                    <a:pt x="29" y="547"/>
                  </a:lnTo>
                  <a:lnTo>
                    <a:pt x="0" y="611"/>
                  </a:lnTo>
                  <a:lnTo>
                    <a:pt x="13" y="676"/>
                  </a:lnTo>
                  <a:lnTo>
                    <a:pt x="38" y="737"/>
                  </a:lnTo>
                  <a:lnTo>
                    <a:pt x="69" y="793"/>
                  </a:lnTo>
                  <a:lnTo>
                    <a:pt x="106" y="847"/>
                  </a:lnTo>
                  <a:lnTo>
                    <a:pt x="143" y="897"/>
                  </a:lnTo>
                  <a:lnTo>
                    <a:pt x="182" y="950"/>
                  </a:lnTo>
                  <a:lnTo>
                    <a:pt x="217" y="1004"/>
                  </a:lnTo>
                  <a:lnTo>
                    <a:pt x="250" y="1066"/>
                  </a:lnTo>
                  <a:lnTo>
                    <a:pt x="351" y="1086"/>
                  </a:lnTo>
                  <a:lnTo>
                    <a:pt x="457" y="1103"/>
                  </a:lnTo>
                  <a:lnTo>
                    <a:pt x="566" y="1115"/>
                  </a:lnTo>
                  <a:lnTo>
                    <a:pt x="675" y="1118"/>
                  </a:lnTo>
                  <a:lnTo>
                    <a:pt x="777" y="1107"/>
                  </a:lnTo>
                  <a:lnTo>
                    <a:pt x="878" y="1084"/>
                  </a:lnTo>
                  <a:lnTo>
                    <a:pt x="969" y="1041"/>
                  </a:lnTo>
                  <a:lnTo>
                    <a:pt x="1055" y="983"/>
                  </a:lnTo>
                  <a:lnTo>
                    <a:pt x="1088" y="946"/>
                  </a:lnTo>
                  <a:lnTo>
                    <a:pt x="1123" y="909"/>
                  </a:lnTo>
                  <a:lnTo>
                    <a:pt x="1157" y="874"/>
                  </a:lnTo>
                  <a:lnTo>
                    <a:pt x="1194" y="841"/>
                  </a:lnTo>
                  <a:lnTo>
                    <a:pt x="1229" y="808"/>
                  </a:lnTo>
                  <a:lnTo>
                    <a:pt x="1268" y="779"/>
                  </a:lnTo>
                  <a:lnTo>
                    <a:pt x="1309" y="752"/>
                  </a:lnTo>
                  <a:lnTo>
                    <a:pt x="1353" y="731"/>
                  </a:lnTo>
                  <a:lnTo>
                    <a:pt x="1138" y="312"/>
                  </a:lnTo>
                  <a:lnTo>
                    <a:pt x="1078" y="281"/>
                  </a:lnTo>
                  <a:lnTo>
                    <a:pt x="1020" y="248"/>
                  </a:lnTo>
                  <a:lnTo>
                    <a:pt x="962" y="211"/>
                  </a:lnTo>
                  <a:lnTo>
                    <a:pt x="907" y="172"/>
                  </a:lnTo>
                  <a:lnTo>
                    <a:pt x="849" y="130"/>
                  </a:lnTo>
                  <a:lnTo>
                    <a:pt x="797" y="87"/>
                  </a:lnTo>
                  <a:lnTo>
                    <a:pt x="742" y="42"/>
                  </a:lnTo>
                  <a:lnTo>
                    <a:pt x="694" y="0"/>
                  </a:lnTo>
                  <a:lnTo>
                    <a:pt x="630" y="2"/>
                  </a:lnTo>
                  <a:lnTo>
                    <a:pt x="570" y="10"/>
                  </a:lnTo>
                  <a:lnTo>
                    <a:pt x="510" y="19"/>
                  </a:lnTo>
                  <a:lnTo>
                    <a:pt x="452" y="37"/>
                  </a:lnTo>
                  <a:lnTo>
                    <a:pt x="393" y="54"/>
                  </a:lnTo>
                  <a:lnTo>
                    <a:pt x="341" y="75"/>
                  </a:lnTo>
                  <a:lnTo>
                    <a:pt x="287" y="97"/>
                  </a:lnTo>
                  <a:lnTo>
                    <a:pt x="238"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70" name="Freeform 82">
              <a:extLst>
                <a:ext uri="{FF2B5EF4-FFF2-40B4-BE49-F238E27FC236}">
                  <a16:creationId xmlns:a16="http://schemas.microsoft.com/office/drawing/2014/main" id="{7BDD7F04-29B2-41C0-91DA-80A05B35B2DC}"/>
                </a:ext>
              </a:extLst>
            </p:cNvPr>
            <p:cNvSpPr>
              <a:spLocks/>
            </p:cNvSpPr>
            <p:nvPr/>
          </p:nvSpPr>
          <p:spPr bwMode="auto">
            <a:xfrm>
              <a:off x="2200" y="2384"/>
              <a:ext cx="324" cy="307"/>
            </a:xfrm>
            <a:custGeom>
              <a:avLst/>
              <a:gdLst>
                <a:gd name="T0" fmla="*/ 82 w 648"/>
                <a:gd name="T1" fmla="*/ 97 h 614"/>
                <a:gd name="T2" fmla="*/ 59 w 648"/>
                <a:gd name="T3" fmla="*/ 128 h 614"/>
                <a:gd name="T4" fmla="*/ 37 w 648"/>
                <a:gd name="T5" fmla="*/ 165 h 614"/>
                <a:gd name="T6" fmla="*/ 20 w 648"/>
                <a:gd name="T7" fmla="*/ 205 h 614"/>
                <a:gd name="T8" fmla="*/ 8 w 648"/>
                <a:gd name="T9" fmla="*/ 246 h 614"/>
                <a:gd name="T10" fmla="*/ 0 w 648"/>
                <a:gd name="T11" fmla="*/ 285 h 614"/>
                <a:gd name="T12" fmla="*/ 2 w 648"/>
                <a:gd name="T13" fmla="*/ 324 h 614"/>
                <a:gd name="T14" fmla="*/ 12 w 648"/>
                <a:gd name="T15" fmla="*/ 360 h 614"/>
                <a:gd name="T16" fmla="*/ 35 w 648"/>
                <a:gd name="T17" fmla="*/ 395 h 614"/>
                <a:gd name="T18" fmla="*/ 82 w 648"/>
                <a:gd name="T19" fmla="*/ 417 h 614"/>
                <a:gd name="T20" fmla="*/ 123 w 648"/>
                <a:gd name="T21" fmla="*/ 455 h 614"/>
                <a:gd name="T22" fmla="*/ 158 w 648"/>
                <a:gd name="T23" fmla="*/ 502 h 614"/>
                <a:gd name="T24" fmla="*/ 192 w 648"/>
                <a:gd name="T25" fmla="*/ 548 h 614"/>
                <a:gd name="T26" fmla="*/ 225 w 648"/>
                <a:gd name="T27" fmla="*/ 587 h 614"/>
                <a:gd name="T28" fmla="*/ 266 w 648"/>
                <a:gd name="T29" fmla="*/ 612 h 614"/>
                <a:gd name="T30" fmla="*/ 313 w 648"/>
                <a:gd name="T31" fmla="*/ 614 h 614"/>
                <a:gd name="T32" fmla="*/ 371 w 648"/>
                <a:gd name="T33" fmla="*/ 587 h 614"/>
                <a:gd name="T34" fmla="*/ 408 w 648"/>
                <a:gd name="T35" fmla="*/ 562 h 614"/>
                <a:gd name="T36" fmla="*/ 458 w 648"/>
                <a:gd name="T37" fmla="*/ 543 h 614"/>
                <a:gd name="T38" fmla="*/ 511 w 648"/>
                <a:gd name="T39" fmla="*/ 523 h 614"/>
                <a:gd name="T40" fmla="*/ 565 w 648"/>
                <a:gd name="T41" fmla="*/ 506 h 614"/>
                <a:gd name="T42" fmla="*/ 608 w 648"/>
                <a:gd name="T43" fmla="*/ 479 h 614"/>
                <a:gd name="T44" fmla="*/ 639 w 648"/>
                <a:gd name="T45" fmla="*/ 444 h 614"/>
                <a:gd name="T46" fmla="*/ 648 w 648"/>
                <a:gd name="T47" fmla="*/ 395 h 614"/>
                <a:gd name="T48" fmla="*/ 635 w 648"/>
                <a:gd name="T49" fmla="*/ 335 h 614"/>
                <a:gd name="T50" fmla="*/ 613 w 648"/>
                <a:gd name="T51" fmla="*/ 287 h 614"/>
                <a:gd name="T52" fmla="*/ 600 w 648"/>
                <a:gd name="T53" fmla="*/ 238 h 614"/>
                <a:gd name="T54" fmla="*/ 586 w 648"/>
                <a:gd name="T55" fmla="*/ 188 h 614"/>
                <a:gd name="T56" fmla="*/ 573 w 648"/>
                <a:gd name="T57" fmla="*/ 141 h 614"/>
                <a:gd name="T58" fmla="*/ 553 w 648"/>
                <a:gd name="T59" fmla="*/ 95 h 614"/>
                <a:gd name="T60" fmla="*/ 528 w 648"/>
                <a:gd name="T61" fmla="*/ 54 h 614"/>
                <a:gd name="T62" fmla="*/ 491 w 648"/>
                <a:gd name="T63" fmla="*/ 21 h 614"/>
                <a:gd name="T64" fmla="*/ 443 w 648"/>
                <a:gd name="T65" fmla="*/ 0 h 614"/>
                <a:gd name="T66" fmla="*/ 392 w 648"/>
                <a:gd name="T67" fmla="*/ 0 h 614"/>
                <a:gd name="T68" fmla="*/ 344 w 648"/>
                <a:gd name="T69" fmla="*/ 6 h 614"/>
                <a:gd name="T70" fmla="*/ 295 w 648"/>
                <a:gd name="T71" fmla="*/ 11 h 614"/>
                <a:gd name="T72" fmla="*/ 249 w 648"/>
                <a:gd name="T73" fmla="*/ 25 h 614"/>
                <a:gd name="T74" fmla="*/ 202 w 648"/>
                <a:gd name="T75" fmla="*/ 37 h 614"/>
                <a:gd name="T76" fmla="*/ 160 w 648"/>
                <a:gd name="T77" fmla="*/ 54 h 614"/>
                <a:gd name="T78" fmla="*/ 119 w 648"/>
                <a:gd name="T79" fmla="*/ 73 h 614"/>
                <a:gd name="T80" fmla="*/ 82 w 648"/>
                <a:gd name="T81" fmla="*/ 97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8" h="614">
                  <a:moveTo>
                    <a:pt x="82" y="97"/>
                  </a:moveTo>
                  <a:lnTo>
                    <a:pt x="59" y="128"/>
                  </a:lnTo>
                  <a:lnTo>
                    <a:pt x="37" y="165"/>
                  </a:lnTo>
                  <a:lnTo>
                    <a:pt x="20" y="205"/>
                  </a:lnTo>
                  <a:lnTo>
                    <a:pt x="8" y="246"/>
                  </a:lnTo>
                  <a:lnTo>
                    <a:pt x="0" y="285"/>
                  </a:lnTo>
                  <a:lnTo>
                    <a:pt x="2" y="324"/>
                  </a:lnTo>
                  <a:lnTo>
                    <a:pt x="12" y="360"/>
                  </a:lnTo>
                  <a:lnTo>
                    <a:pt x="35" y="395"/>
                  </a:lnTo>
                  <a:lnTo>
                    <a:pt x="82" y="417"/>
                  </a:lnTo>
                  <a:lnTo>
                    <a:pt x="123" y="455"/>
                  </a:lnTo>
                  <a:lnTo>
                    <a:pt x="158" y="502"/>
                  </a:lnTo>
                  <a:lnTo>
                    <a:pt x="192" y="548"/>
                  </a:lnTo>
                  <a:lnTo>
                    <a:pt x="225" y="587"/>
                  </a:lnTo>
                  <a:lnTo>
                    <a:pt x="266" y="612"/>
                  </a:lnTo>
                  <a:lnTo>
                    <a:pt x="313" y="614"/>
                  </a:lnTo>
                  <a:lnTo>
                    <a:pt x="371" y="587"/>
                  </a:lnTo>
                  <a:lnTo>
                    <a:pt x="408" y="562"/>
                  </a:lnTo>
                  <a:lnTo>
                    <a:pt x="458" y="543"/>
                  </a:lnTo>
                  <a:lnTo>
                    <a:pt x="511" y="523"/>
                  </a:lnTo>
                  <a:lnTo>
                    <a:pt x="565" y="506"/>
                  </a:lnTo>
                  <a:lnTo>
                    <a:pt x="608" y="479"/>
                  </a:lnTo>
                  <a:lnTo>
                    <a:pt x="639" y="444"/>
                  </a:lnTo>
                  <a:lnTo>
                    <a:pt x="648" y="395"/>
                  </a:lnTo>
                  <a:lnTo>
                    <a:pt x="635" y="335"/>
                  </a:lnTo>
                  <a:lnTo>
                    <a:pt x="613" y="287"/>
                  </a:lnTo>
                  <a:lnTo>
                    <a:pt x="600" y="238"/>
                  </a:lnTo>
                  <a:lnTo>
                    <a:pt x="586" y="188"/>
                  </a:lnTo>
                  <a:lnTo>
                    <a:pt x="573" y="141"/>
                  </a:lnTo>
                  <a:lnTo>
                    <a:pt x="553" y="95"/>
                  </a:lnTo>
                  <a:lnTo>
                    <a:pt x="528" y="54"/>
                  </a:lnTo>
                  <a:lnTo>
                    <a:pt x="491" y="21"/>
                  </a:lnTo>
                  <a:lnTo>
                    <a:pt x="443" y="0"/>
                  </a:lnTo>
                  <a:lnTo>
                    <a:pt x="392" y="0"/>
                  </a:lnTo>
                  <a:lnTo>
                    <a:pt x="344" y="6"/>
                  </a:lnTo>
                  <a:lnTo>
                    <a:pt x="295" y="11"/>
                  </a:lnTo>
                  <a:lnTo>
                    <a:pt x="249" y="25"/>
                  </a:lnTo>
                  <a:lnTo>
                    <a:pt x="202" y="37"/>
                  </a:lnTo>
                  <a:lnTo>
                    <a:pt x="160" y="54"/>
                  </a:lnTo>
                  <a:lnTo>
                    <a:pt x="119" y="73"/>
                  </a:lnTo>
                  <a:lnTo>
                    <a:pt x="82" y="97"/>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71" name="Freeform 83">
              <a:extLst>
                <a:ext uri="{FF2B5EF4-FFF2-40B4-BE49-F238E27FC236}">
                  <a16:creationId xmlns:a16="http://schemas.microsoft.com/office/drawing/2014/main" id="{27E1076B-C576-4A0C-BD33-673D82827C36}"/>
                </a:ext>
              </a:extLst>
            </p:cNvPr>
            <p:cNvSpPr>
              <a:spLocks/>
            </p:cNvSpPr>
            <p:nvPr/>
          </p:nvSpPr>
          <p:spPr bwMode="auto">
            <a:xfrm>
              <a:off x="2600" y="2516"/>
              <a:ext cx="90" cy="162"/>
            </a:xfrm>
            <a:custGeom>
              <a:avLst/>
              <a:gdLst>
                <a:gd name="T0" fmla="*/ 181 w 181"/>
                <a:gd name="T1" fmla="*/ 324 h 324"/>
                <a:gd name="T2" fmla="*/ 14 w 181"/>
                <a:gd name="T3" fmla="*/ 0 h 324"/>
                <a:gd name="T4" fmla="*/ 0 w 181"/>
                <a:gd name="T5" fmla="*/ 0 h 324"/>
                <a:gd name="T6" fmla="*/ 181 w 181"/>
                <a:gd name="T7" fmla="*/ 324 h 324"/>
              </a:gdLst>
              <a:ahLst/>
              <a:cxnLst>
                <a:cxn ang="0">
                  <a:pos x="T0" y="T1"/>
                </a:cxn>
                <a:cxn ang="0">
                  <a:pos x="T2" y="T3"/>
                </a:cxn>
                <a:cxn ang="0">
                  <a:pos x="T4" y="T5"/>
                </a:cxn>
                <a:cxn ang="0">
                  <a:pos x="T6" y="T7"/>
                </a:cxn>
              </a:cxnLst>
              <a:rect l="0" t="0" r="r" b="b"/>
              <a:pathLst>
                <a:path w="181" h="324">
                  <a:moveTo>
                    <a:pt x="181" y="324"/>
                  </a:moveTo>
                  <a:lnTo>
                    <a:pt x="14" y="0"/>
                  </a:lnTo>
                  <a:lnTo>
                    <a:pt x="0" y="0"/>
                  </a:lnTo>
                  <a:lnTo>
                    <a:pt x="181" y="32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72" name="Freeform 84">
              <a:extLst>
                <a:ext uri="{FF2B5EF4-FFF2-40B4-BE49-F238E27FC236}">
                  <a16:creationId xmlns:a16="http://schemas.microsoft.com/office/drawing/2014/main" id="{30C50EFE-4BCC-4E60-B9A8-7A92217243ED}"/>
                </a:ext>
              </a:extLst>
            </p:cNvPr>
            <p:cNvSpPr>
              <a:spLocks/>
            </p:cNvSpPr>
            <p:nvPr/>
          </p:nvSpPr>
          <p:spPr bwMode="auto">
            <a:xfrm>
              <a:off x="2566" y="2546"/>
              <a:ext cx="94" cy="162"/>
            </a:xfrm>
            <a:custGeom>
              <a:avLst/>
              <a:gdLst>
                <a:gd name="T0" fmla="*/ 188 w 188"/>
                <a:gd name="T1" fmla="*/ 323 h 323"/>
                <a:gd name="T2" fmla="*/ 176 w 188"/>
                <a:gd name="T3" fmla="*/ 281 h 323"/>
                <a:gd name="T4" fmla="*/ 164 w 188"/>
                <a:gd name="T5" fmla="*/ 240 h 323"/>
                <a:gd name="T6" fmla="*/ 147 w 188"/>
                <a:gd name="T7" fmla="*/ 197 h 323"/>
                <a:gd name="T8" fmla="*/ 130 w 188"/>
                <a:gd name="T9" fmla="*/ 157 h 323"/>
                <a:gd name="T10" fmla="*/ 106 w 188"/>
                <a:gd name="T11" fmla="*/ 116 h 323"/>
                <a:gd name="T12" fmla="*/ 83 w 188"/>
                <a:gd name="T13" fmla="*/ 75 h 323"/>
                <a:gd name="T14" fmla="*/ 52 w 188"/>
                <a:gd name="T15" fmla="*/ 34 h 323"/>
                <a:gd name="T16" fmla="*/ 21 w 188"/>
                <a:gd name="T17" fmla="*/ 0 h 323"/>
                <a:gd name="T18" fmla="*/ 0 w 188"/>
                <a:gd name="T19" fmla="*/ 48 h 323"/>
                <a:gd name="T20" fmla="*/ 3 w 188"/>
                <a:gd name="T21" fmla="*/ 95 h 323"/>
                <a:gd name="T22" fmla="*/ 23 w 188"/>
                <a:gd name="T23" fmla="*/ 135 h 323"/>
                <a:gd name="T24" fmla="*/ 54 w 188"/>
                <a:gd name="T25" fmla="*/ 174 h 323"/>
                <a:gd name="T26" fmla="*/ 91 w 188"/>
                <a:gd name="T27" fmla="*/ 209 h 323"/>
                <a:gd name="T28" fmla="*/ 128 w 188"/>
                <a:gd name="T29" fmla="*/ 246 h 323"/>
                <a:gd name="T30" fmla="*/ 161 w 188"/>
                <a:gd name="T31" fmla="*/ 283 h 323"/>
                <a:gd name="T32" fmla="*/ 188 w 188"/>
                <a:gd name="T33" fmla="*/ 323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8" h="323">
                  <a:moveTo>
                    <a:pt x="188" y="323"/>
                  </a:moveTo>
                  <a:lnTo>
                    <a:pt x="176" y="281"/>
                  </a:lnTo>
                  <a:lnTo>
                    <a:pt x="164" y="240"/>
                  </a:lnTo>
                  <a:lnTo>
                    <a:pt x="147" y="197"/>
                  </a:lnTo>
                  <a:lnTo>
                    <a:pt x="130" y="157"/>
                  </a:lnTo>
                  <a:lnTo>
                    <a:pt x="106" y="116"/>
                  </a:lnTo>
                  <a:lnTo>
                    <a:pt x="83" y="75"/>
                  </a:lnTo>
                  <a:lnTo>
                    <a:pt x="52" y="34"/>
                  </a:lnTo>
                  <a:lnTo>
                    <a:pt x="21" y="0"/>
                  </a:lnTo>
                  <a:lnTo>
                    <a:pt x="0" y="48"/>
                  </a:lnTo>
                  <a:lnTo>
                    <a:pt x="3" y="95"/>
                  </a:lnTo>
                  <a:lnTo>
                    <a:pt x="23" y="135"/>
                  </a:lnTo>
                  <a:lnTo>
                    <a:pt x="54" y="174"/>
                  </a:lnTo>
                  <a:lnTo>
                    <a:pt x="91" y="209"/>
                  </a:lnTo>
                  <a:lnTo>
                    <a:pt x="128" y="246"/>
                  </a:lnTo>
                  <a:lnTo>
                    <a:pt x="161" y="283"/>
                  </a:lnTo>
                  <a:lnTo>
                    <a:pt x="188" y="323"/>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73" name="Freeform 85">
              <a:extLst>
                <a:ext uri="{FF2B5EF4-FFF2-40B4-BE49-F238E27FC236}">
                  <a16:creationId xmlns:a16="http://schemas.microsoft.com/office/drawing/2014/main" id="{BE9D20E8-6A8D-466B-BB46-D4103595B448}"/>
                </a:ext>
              </a:extLst>
            </p:cNvPr>
            <p:cNvSpPr>
              <a:spLocks/>
            </p:cNvSpPr>
            <p:nvPr/>
          </p:nvSpPr>
          <p:spPr bwMode="auto">
            <a:xfrm>
              <a:off x="2137" y="2588"/>
              <a:ext cx="51" cy="90"/>
            </a:xfrm>
            <a:custGeom>
              <a:avLst/>
              <a:gdLst>
                <a:gd name="T0" fmla="*/ 16 w 103"/>
                <a:gd name="T1" fmla="*/ 178 h 178"/>
                <a:gd name="T2" fmla="*/ 33 w 103"/>
                <a:gd name="T3" fmla="*/ 159 h 178"/>
                <a:gd name="T4" fmla="*/ 57 w 103"/>
                <a:gd name="T5" fmla="*/ 138 h 178"/>
                <a:gd name="T6" fmla="*/ 76 w 103"/>
                <a:gd name="T7" fmla="*/ 114 h 178"/>
                <a:gd name="T8" fmla="*/ 94 w 103"/>
                <a:gd name="T9" fmla="*/ 93 h 178"/>
                <a:gd name="T10" fmla="*/ 103 w 103"/>
                <a:gd name="T11" fmla="*/ 68 h 178"/>
                <a:gd name="T12" fmla="*/ 103 w 103"/>
                <a:gd name="T13" fmla="*/ 44 h 178"/>
                <a:gd name="T14" fmla="*/ 90 w 103"/>
                <a:gd name="T15" fmla="*/ 21 h 178"/>
                <a:gd name="T16" fmla="*/ 64 w 103"/>
                <a:gd name="T17" fmla="*/ 0 h 178"/>
                <a:gd name="T18" fmla="*/ 55 w 103"/>
                <a:gd name="T19" fmla="*/ 19 h 178"/>
                <a:gd name="T20" fmla="*/ 43 w 103"/>
                <a:gd name="T21" fmla="*/ 41 h 178"/>
                <a:gd name="T22" fmla="*/ 30 w 103"/>
                <a:gd name="T23" fmla="*/ 60 h 178"/>
                <a:gd name="T24" fmla="*/ 18 w 103"/>
                <a:gd name="T25" fmla="*/ 83 h 178"/>
                <a:gd name="T26" fmla="*/ 6 w 103"/>
                <a:gd name="T27" fmla="*/ 105 h 178"/>
                <a:gd name="T28" fmla="*/ 0 w 103"/>
                <a:gd name="T29" fmla="*/ 128 h 178"/>
                <a:gd name="T30" fmla="*/ 2 w 103"/>
                <a:gd name="T31" fmla="*/ 151 h 178"/>
                <a:gd name="T32" fmla="*/ 16 w 103"/>
                <a:gd name="T33" fmla="*/ 178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 h="178">
                  <a:moveTo>
                    <a:pt x="16" y="178"/>
                  </a:moveTo>
                  <a:lnTo>
                    <a:pt x="33" y="159"/>
                  </a:lnTo>
                  <a:lnTo>
                    <a:pt x="57" y="138"/>
                  </a:lnTo>
                  <a:lnTo>
                    <a:pt x="76" y="114"/>
                  </a:lnTo>
                  <a:lnTo>
                    <a:pt x="94" y="93"/>
                  </a:lnTo>
                  <a:lnTo>
                    <a:pt x="103" y="68"/>
                  </a:lnTo>
                  <a:lnTo>
                    <a:pt x="103" y="44"/>
                  </a:lnTo>
                  <a:lnTo>
                    <a:pt x="90" y="21"/>
                  </a:lnTo>
                  <a:lnTo>
                    <a:pt x="64" y="0"/>
                  </a:lnTo>
                  <a:lnTo>
                    <a:pt x="55" y="19"/>
                  </a:lnTo>
                  <a:lnTo>
                    <a:pt x="43" y="41"/>
                  </a:lnTo>
                  <a:lnTo>
                    <a:pt x="30" y="60"/>
                  </a:lnTo>
                  <a:lnTo>
                    <a:pt x="18" y="83"/>
                  </a:lnTo>
                  <a:lnTo>
                    <a:pt x="6" y="105"/>
                  </a:lnTo>
                  <a:lnTo>
                    <a:pt x="0" y="128"/>
                  </a:lnTo>
                  <a:lnTo>
                    <a:pt x="2" y="151"/>
                  </a:lnTo>
                  <a:lnTo>
                    <a:pt x="16" y="178"/>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74" name="Freeform 86">
              <a:extLst>
                <a:ext uri="{FF2B5EF4-FFF2-40B4-BE49-F238E27FC236}">
                  <a16:creationId xmlns:a16="http://schemas.microsoft.com/office/drawing/2014/main" id="{3BA47A4E-4CA9-4DC8-8034-6114EC94E8E9}"/>
                </a:ext>
              </a:extLst>
            </p:cNvPr>
            <p:cNvSpPr>
              <a:spLocks/>
            </p:cNvSpPr>
            <p:nvPr/>
          </p:nvSpPr>
          <p:spPr bwMode="auto">
            <a:xfrm>
              <a:off x="2559" y="2636"/>
              <a:ext cx="74" cy="120"/>
            </a:xfrm>
            <a:custGeom>
              <a:avLst/>
              <a:gdLst>
                <a:gd name="T0" fmla="*/ 97 w 149"/>
                <a:gd name="T1" fmla="*/ 240 h 240"/>
                <a:gd name="T2" fmla="*/ 105 w 149"/>
                <a:gd name="T3" fmla="*/ 233 h 240"/>
                <a:gd name="T4" fmla="*/ 116 w 149"/>
                <a:gd name="T5" fmla="*/ 225 h 240"/>
                <a:gd name="T6" fmla="*/ 126 w 149"/>
                <a:gd name="T7" fmla="*/ 215 h 240"/>
                <a:gd name="T8" fmla="*/ 138 w 149"/>
                <a:gd name="T9" fmla="*/ 207 h 240"/>
                <a:gd name="T10" fmla="*/ 149 w 149"/>
                <a:gd name="T11" fmla="*/ 186 h 240"/>
                <a:gd name="T12" fmla="*/ 144 w 149"/>
                <a:gd name="T13" fmla="*/ 169 h 240"/>
                <a:gd name="T14" fmla="*/ 0 w 149"/>
                <a:gd name="T15" fmla="*/ 0 h 240"/>
                <a:gd name="T16" fmla="*/ 0 w 149"/>
                <a:gd name="T17" fmla="*/ 27 h 240"/>
                <a:gd name="T18" fmla="*/ 6 w 149"/>
                <a:gd name="T19" fmla="*/ 56 h 240"/>
                <a:gd name="T20" fmla="*/ 12 w 149"/>
                <a:gd name="T21" fmla="*/ 87 h 240"/>
                <a:gd name="T22" fmla="*/ 25 w 149"/>
                <a:gd name="T23" fmla="*/ 120 h 240"/>
                <a:gd name="T24" fmla="*/ 37 w 149"/>
                <a:gd name="T25" fmla="*/ 149 h 240"/>
                <a:gd name="T26" fmla="*/ 54 w 149"/>
                <a:gd name="T27" fmla="*/ 180 h 240"/>
                <a:gd name="T28" fmla="*/ 74 w 149"/>
                <a:gd name="T29" fmla="*/ 209 h 240"/>
                <a:gd name="T30" fmla="*/ 97 w 149"/>
                <a:gd name="T31" fmla="*/ 24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9" h="240">
                  <a:moveTo>
                    <a:pt x="97" y="240"/>
                  </a:moveTo>
                  <a:lnTo>
                    <a:pt x="105" y="233"/>
                  </a:lnTo>
                  <a:lnTo>
                    <a:pt x="116" y="225"/>
                  </a:lnTo>
                  <a:lnTo>
                    <a:pt x="126" y="215"/>
                  </a:lnTo>
                  <a:lnTo>
                    <a:pt x="138" y="207"/>
                  </a:lnTo>
                  <a:lnTo>
                    <a:pt x="149" y="186"/>
                  </a:lnTo>
                  <a:lnTo>
                    <a:pt x="144" y="169"/>
                  </a:lnTo>
                  <a:lnTo>
                    <a:pt x="0" y="0"/>
                  </a:lnTo>
                  <a:lnTo>
                    <a:pt x="0" y="27"/>
                  </a:lnTo>
                  <a:lnTo>
                    <a:pt x="6" y="56"/>
                  </a:lnTo>
                  <a:lnTo>
                    <a:pt x="12" y="87"/>
                  </a:lnTo>
                  <a:lnTo>
                    <a:pt x="25" y="120"/>
                  </a:lnTo>
                  <a:lnTo>
                    <a:pt x="37" y="149"/>
                  </a:lnTo>
                  <a:lnTo>
                    <a:pt x="54" y="180"/>
                  </a:lnTo>
                  <a:lnTo>
                    <a:pt x="74" y="209"/>
                  </a:lnTo>
                  <a:lnTo>
                    <a:pt x="97" y="24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75" name="Freeform 87">
              <a:extLst>
                <a:ext uri="{FF2B5EF4-FFF2-40B4-BE49-F238E27FC236}">
                  <a16:creationId xmlns:a16="http://schemas.microsoft.com/office/drawing/2014/main" id="{558939D7-008E-446D-876F-3F8FC754040E}"/>
                </a:ext>
              </a:extLst>
            </p:cNvPr>
            <p:cNvSpPr>
              <a:spLocks/>
            </p:cNvSpPr>
            <p:nvPr/>
          </p:nvSpPr>
          <p:spPr bwMode="auto">
            <a:xfrm>
              <a:off x="2169" y="2642"/>
              <a:ext cx="72" cy="83"/>
            </a:xfrm>
            <a:custGeom>
              <a:avLst/>
              <a:gdLst>
                <a:gd name="T0" fmla="*/ 0 w 146"/>
                <a:gd name="T1" fmla="*/ 157 h 166"/>
                <a:gd name="T2" fmla="*/ 4 w 146"/>
                <a:gd name="T3" fmla="*/ 162 h 166"/>
                <a:gd name="T4" fmla="*/ 16 w 146"/>
                <a:gd name="T5" fmla="*/ 166 h 166"/>
                <a:gd name="T6" fmla="*/ 28 w 146"/>
                <a:gd name="T7" fmla="*/ 166 h 166"/>
                <a:gd name="T8" fmla="*/ 43 w 146"/>
                <a:gd name="T9" fmla="*/ 166 h 166"/>
                <a:gd name="T10" fmla="*/ 57 w 146"/>
                <a:gd name="T11" fmla="*/ 159 h 166"/>
                <a:gd name="T12" fmla="*/ 72 w 146"/>
                <a:gd name="T13" fmla="*/ 153 h 166"/>
                <a:gd name="T14" fmla="*/ 84 w 146"/>
                <a:gd name="T15" fmla="*/ 141 h 166"/>
                <a:gd name="T16" fmla="*/ 97 w 146"/>
                <a:gd name="T17" fmla="*/ 131 h 166"/>
                <a:gd name="T18" fmla="*/ 121 w 146"/>
                <a:gd name="T19" fmla="*/ 116 h 166"/>
                <a:gd name="T20" fmla="*/ 138 w 146"/>
                <a:gd name="T21" fmla="*/ 102 h 166"/>
                <a:gd name="T22" fmla="*/ 144 w 146"/>
                <a:gd name="T23" fmla="*/ 85 h 166"/>
                <a:gd name="T24" fmla="*/ 146 w 146"/>
                <a:gd name="T25" fmla="*/ 69 h 166"/>
                <a:gd name="T26" fmla="*/ 138 w 146"/>
                <a:gd name="T27" fmla="*/ 52 h 166"/>
                <a:gd name="T28" fmla="*/ 126 w 146"/>
                <a:gd name="T29" fmla="*/ 34 h 166"/>
                <a:gd name="T30" fmla="*/ 113 w 146"/>
                <a:gd name="T31" fmla="*/ 17 h 166"/>
                <a:gd name="T32" fmla="*/ 97 w 146"/>
                <a:gd name="T33" fmla="*/ 0 h 166"/>
                <a:gd name="T34" fmla="*/ 82 w 146"/>
                <a:gd name="T35" fmla="*/ 9 h 166"/>
                <a:gd name="T36" fmla="*/ 68 w 146"/>
                <a:gd name="T37" fmla="*/ 27 h 166"/>
                <a:gd name="T38" fmla="*/ 55 w 146"/>
                <a:gd name="T39" fmla="*/ 46 h 166"/>
                <a:gd name="T40" fmla="*/ 43 w 146"/>
                <a:gd name="T41" fmla="*/ 69 h 166"/>
                <a:gd name="T42" fmla="*/ 31 w 146"/>
                <a:gd name="T43" fmla="*/ 91 h 166"/>
                <a:gd name="T44" fmla="*/ 20 w 146"/>
                <a:gd name="T45" fmla="*/ 114 h 166"/>
                <a:gd name="T46" fmla="*/ 8 w 146"/>
                <a:gd name="T47" fmla="*/ 135 h 166"/>
                <a:gd name="T48" fmla="*/ 0 w 146"/>
                <a:gd name="T49" fmla="*/ 157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6" h="166">
                  <a:moveTo>
                    <a:pt x="0" y="157"/>
                  </a:moveTo>
                  <a:lnTo>
                    <a:pt x="4" y="162"/>
                  </a:lnTo>
                  <a:lnTo>
                    <a:pt x="16" y="166"/>
                  </a:lnTo>
                  <a:lnTo>
                    <a:pt x="28" y="166"/>
                  </a:lnTo>
                  <a:lnTo>
                    <a:pt x="43" y="166"/>
                  </a:lnTo>
                  <a:lnTo>
                    <a:pt x="57" y="159"/>
                  </a:lnTo>
                  <a:lnTo>
                    <a:pt x="72" y="153"/>
                  </a:lnTo>
                  <a:lnTo>
                    <a:pt x="84" y="141"/>
                  </a:lnTo>
                  <a:lnTo>
                    <a:pt x="97" y="131"/>
                  </a:lnTo>
                  <a:lnTo>
                    <a:pt x="121" y="116"/>
                  </a:lnTo>
                  <a:lnTo>
                    <a:pt x="138" y="102"/>
                  </a:lnTo>
                  <a:lnTo>
                    <a:pt x="144" y="85"/>
                  </a:lnTo>
                  <a:lnTo>
                    <a:pt x="146" y="69"/>
                  </a:lnTo>
                  <a:lnTo>
                    <a:pt x="138" y="52"/>
                  </a:lnTo>
                  <a:lnTo>
                    <a:pt x="126" y="34"/>
                  </a:lnTo>
                  <a:lnTo>
                    <a:pt x="113" y="17"/>
                  </a:lnTo>
                  <a:lnTo>
                    <a:pt x="97" y="0"/>
                  </a:lnTo>
                  <a:lnTo>
                    <a:pt x="82" y="9"/>
                  </a:lnTo>
                  <a:lnTo>
                    <a:pt x="68" y="27"/>
                  </a:lnTo>
                  <a:lnTo>
                    <a:pt x="55" y="46"/>
                  </a:lnTo>
                  <a:lnTo>
                    <a:pt x="43" y="69"/>
                  </a:lnTo>
                  <a:lnTo>
                    <a:pt x="31" y="91"/>
                  </a:lnTo>
                  <a:lnTo>
                    <a:pt x="20" y="114"/>
                  </a:lnTo>
                  <a:lnTo>
                    <a:pt x="8" y="135"/>
                  </a:lnTo>
                  <a:lnTo>
                    <a:pt x="0" y="15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76" name="Freeform 88">
              <a:extLst>
                <a:ext uri="{FF2B5EF4-FFF2-40B4-BE49-F238E27FC236}">
                  <a16:creationId xmlns:a16="http://schemas.microsoft.com/office/drawing/2014/main" id="{CD2C0823-616C-471F-BEB9-EFB08AA618E7}"/>
                </a:ext>
              </a:extLst>
            </p:cNvPr>
            <p:cNvSpPr>
              <a:spLocks/>
            </p:cNvSpPr>
            <p:nvPr/>
          </p:nvSpPr>
          <p:spPr bwMode="auto">
            <a:xfrm>
              <a:off x="2372" y="2702"/>
              <a:ext cx="73" cy="143"/>
            </a:xfrm>
            <a:custGeom>
              <a:avLst/>
              <a:gdLst>
                <a:gd name="T0" fmla="*/ 0 w 145"/>
                <a:gd name="T1" fmla="*/ 287 h 287"/>
                <a:gd name="T2" fmla="*/ 33 w 145"/>
                <a:gd name="T3" fmla="*/ 271 h 287"/>
                <a:gd name="T4" fmla="*/ 58 w 145"/>
                <a:gd name="T5" fmla="*/ 244 h 287"/>
                <a:gd name="T6" fmla="*/ 75 w 145"/>
                <a:gd name="T7" fmla="*/ 209 h 287"/>
                <a:gd name="T8" fmla="*/ 89 w 145"/>
                <a:gd name="T9" fmla="*/ 168 h 287"/>
                <a:gd name="T10" fmla="*/ 99 w 145"/>
                <a:gd name="T11" fmla="*/ 124 h 287"/>
                <a:gd name="T12" fmla="*/ 110 w 145"/>
                <a:gd name="T13" fmla="*/ 79 h 287"/>
                <a:gd name="T14" fmla="*/ 124 w 145"/>
                <a:gd name="T15" fmla="*/ 37 h 287"/>
                <a:gd name="T16" fmla="*/ 145 w 145"/>
                <a:gd name="T17" fmla="*/ 0 h 287"/>
                <a:gd name="T18" fmla="*/ 97 w 145"/>
                <a:gd name="T19" fmla="*/ 9 h 287"/>
                <a:gd name="T20" fmla="*/ 64 w 145"/>
                <a:gd name="T21" fmla="*/ 35 h 287"/>
                <a:gd name="T22" fmla="*/ 40 w 145"/>
                <a:gd name="T23" fmla="*/ 68 h 287"/>
                <a:gd name="T24" fmla="*/ 27 w 145"/>
                <a:gd name="T25" fmla="*/ 110 h 287"/>
                <a:gd name="T26" fmla="*/ 17 w 145"/>
                <a:gd name="T27" fmla="*/ 155 h 287"/>
                <a:gd name="T28" fmla="*/ 11 w 145"/>
                <a:gd name="T29" fmla="*/ 201 h 287"/>
                <a:gd name="T30" fmla="*/ 6 w 145"/>
                <a:gd name="T31" fmla="*/ 246 h 287"/>
                <a:gd name="T32" fmla="*/ 0 w 145"/>
                <a:gd name="T33" fmla="*/ 287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5" h="287">
                  <a:moveTo>
                    <a:pt x="0" y="287"/>
                  </a:moveTo>
                  <a:lnTo>
                    <a:pt x="33" y="271"/>
                  </a:lnTo>
                  <a:lnTo>
                    <a:pt x="58" y="244"/>
                  </a:lnTo>
                  <a:lnTo>
                    <a:pt x="75" y="209"/>
                  </a:lnTo>
                  <a:lnTo>
                    <a:pt x="89" y="168"/>
                  </a:lnTo>
                  <a:lnTo>
                    <a:pt x="99" y="124"/>
                  </a:lnTo>
                  <a:lnTo>
                    <a:pt x="110" y="79"/>
                  </a:lnTo>
                  <a:lnTo>
                    <a:pt x="124" y="37"/>
                  </a:lnTo>
                  <a:lnTo>
                    <a:pt x="145" y="0"/>
                  </a:lnTo>
                  <a:lnTo>
                    <a:pt x="97" y="9"/>
                  </a:lnTo>
                  <a:lnTo>
                    <a:pt x="64" y="35"/>
                  </a:lnTo>
                  <a:lnTo>
                    <a:pt x="40" y="68"/>
                  </a:lnTo>
                  <a:lnTo>
                    <a:pt x="27" y="110"/>
                  </a:lnTo>
                  <a:lnTo>
                    <a:pt x="17" y="155"/>
                  </a:lnTo>
                  <a:lnTo>
                    <a:pt x="11" y="201"/>
                  </a:lnTo>
                  <a:lnTo>
                    <a:pt x="6" y="246"/>
                  </a:lnTo>
                  <a:lnTo>
                    <a:pt x="0" y="28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77" name="Freeform 89">
              <a:extLst>
                <a:ext uri="{FF2B5EF4-FFF2-40B4-BE49-F238E27FC236}">
                  <a16:creationId xmlns:a16="http://schemas.microsoft.com/office/drawing/2014/main" id="{578B01A9-D95A-4CD1-9E7A-00C9BA22FFBD}"/>
                </a:ext>
              </a:extLst>
            </p:cNvPr>
            <p:cNvSpPr>
              <a:spLocks/>
            </p:cNvSpPr>
            <p:nvPr/>
          </p:nvSpPr>
          <p:spPr bwMode="auto">
            <a:xfrm>
              <a:off x="2432" y="2685"/>
              <a:ext cx="96" cy="160"/>
            </a:xfrm>
            <a:custGeom>
              <a:avLst/>
              <a:gdLst>
                <a:gd name="T0" fmla="*/ 0 w 192"/>
                <a:gd name="T1" fmla="*/ 320 h 320"/>
                <a:gd name="T2" fmla="*/ 45 w 192"/>
                <a:gd name="T3" fmla="*/ 320 h 320"/>
                <a:gd name="T4" fmla="*/ 78 w 192"/>
                <a:gd name="T5" fmla="*/ 306 h 320"/>
                <a:gd name="T6" fmla="*/ 101 w 192"/>
                <a:gd name="T7" fmla="*/ 279 h 320"/>
                <a:gd name="T8" fmla="*/ 118 w 192"/>
                <a:gd name="T9" fmla="*/ 248 h 320"/>
                <a:gd name="T10" fmla="*/ 132 w 192"/>
                <a:gd name="T11" fmla="*/ 209 h 320"/>
                <a:gd name="T12" fmla="*/ 145 w 192"/>
                <a:gd name="T13" fmla="*/ 170 h 320"/>
                <a:gd name="T14" fmla="*/ 165 w 192"/>
                <a:gd name="T15" fmla="*/ 134 h 320"/>
                <a:gd name="T16" fmla="*/ 192 w 192"/>
                <a:gd name="T17" fmla="*/ 104 h 320"/>
                <a:gd name="T18" fmla="*/ 147 w 192"/>
                <a:gd name="T19" fmla="*/ 23 h 320"/>
                <a:gd name="T20" fmla="*/ 114 w 192"/>
                <a:gd name="T21" fmla="*/ 0 h 320"/>
                <a:gd name="T22" fmla="*/ 87 w 192"/>
                <a:gd name="T23" fmla="*/ 17 h 320"/>
                <a:gd name="T24" fmla="*/ 68 w 192"/>
                <a:gd name="T25" fmla="*/ 68 h 320"/>
                <a:gd name="T26" fmla="*/ 50 w 192"/>
                <a:gd name="T27" fmla="*/ 134 h 320"/>
                <a:gd name="T28" fmla="*/ 35 w 192"/>
                <a:gd name="T29" fmla="*/ 207 h 320"/>
                <a:gd name="T30" fmla="*/ 17 w 192"/>
                <a:gd name="T31" fmla="*/ 273 h 320"/>
                <a:gd name="T32" fmla="*/ 0 w 192"/>
                <a:gd name="T33"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20">
                  <a:moveTo>
                    <a:pt x="0" y="320"/>
                  </a:moveTo>
                  <a:lnTo>
                    <a:pt x="45" y="320"/>
                  </a:lnTo>
                  <a:lnTo>
                    <a:pt x="78" y="306"/>
                  </a:lnTo>
                  <a:lnTo>
                    <a:pt x="101" y="279"/>
                  </a:lnTo>
                  <a:lnTo>
                    <a:pt x="118" y="248"/>
                  </a:lnTo>
                  <a:lnTo>
                    <a:pt x="132" y="209"/>
                  </a:lnTo>
                  <a:lnTo>
                    <a:pt x="145" y="170"/>
                  </a:lnTo>
                  <a:lnTo>
                    <a:pt x="165" y="134"/>
                  </a:lnTo>
                  <a:lnTo>
                    <a:pt x="192" y="104"/>
                  </a:lnTo>
                  <a:lnTo>
                    <a:pt x="147" y="23"/>
                  </a:lnTo>
                  <a:lnTo>
                    <a:pt x="114" y="0"/>
                  </a:lnTo>
                  <a:lnTo>
                    <a:pt x="87" y="17"/>
                  </a:lnTo>
                  <a:lnTo>
                    <a:pt x="68" y="68"/>
                  </a:lnTo>
                  <a:lnTo>
                    <a:pt x="50" y="134"/>
                  </a:lnTo>
                  <a:lnTo>
                    <a:pt x="35" y="207"/>
                  </a:lnTo>
                  <a:lnTo>
                    <a:pt x="17" y="273"/>
                  </a:lnTo>
                  <a:lnTo>
                    <a:pt x="0" y="32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78" name="Freeform 90">
              <a:extLst>
                <a:ext uri="{FF2B5EF4-FFF2-40B4-BE49-F238E27FC236}">
                  <a16:creationId xmlns:a16="http://schemas.microsoft.com/office/drawing/2014/main" id="{0215B764-F43F-4D43-9883-EE39F19577ED}"/>
                </a:ext>
              </a:extLst>
            </p:cNvPr>
            <p:cNvSpPr>
              <a:spLocks/>
            </p:cNvSpPr>
            <p:nvPr/>
          </p:nvSpPr>
          <p:spPr bwMode="auto">
            <a:xfrm>
              <a:off x="2205" y="2708"/>
              <a:ext cx="54" cy="96"/>
            </a:xfrm>
            <a:custGeom>
              <a:avLst/>
              <a:gdLst>
                <a:gd name="T0" fmla="*/ 0 w 109"/>
                <a:gd name="T1" fmla="*/ 109 h 192"/>
                <a:gd name="T2" fmla="*/ 10 w 109"/>
                <a:gd name="T3" fmla="*/ 126 h 192"/>
                <a:gd name="T4" fmla="*/ 23 w 109"/>
                <a:gd name="T5" fmla="*/ 146 h 192"/>
                <a:gd name="T6" fmla="*/ 29 w 109"/>
                <a:gd name="T7" fmla="*/ 155 h 192"/>
                <a:gd name="T8" fmla="*/ 37 w 109"/>
                <a:gd name="T9" fmla="*/ 167 h 192"/>
                <a:gd name="T10" fmla="*/ 43 w 109"/>
                <a:gd name="T11" fmla="*/ 179 h 192"/>
                <a:gd name="T12" fmla="*/ 49 w 109"/>
                <a:gd name="T13" fmla="*/ 192 h 192"/>
                <a:gd name="T14" fmla="*/ 60 w 109"/>
                <a:gd name="T15" fmla="*/ 175 h 192"/>
                <a:gd name="T16" fmla="*/ 74 w 109"/>
                <a:gd name="T17" fmla="*/ 155 h 192"/>
                <a:gd name="T18" fmla="*/ 84 w 109"/>
                <a:gd name="T19" fmla="*/ 132 h 192"/>
                <a:gd name="T20" fmla="*/ 95 w 109"/>
                <a:gd name="T21" fmla="*/ 109 h 192"/>
                <a:gd name="T22" fmla="*/ 103 w 109"/>
                <a:gd name="T23" fmla="*/ 82 h 192"/>
                <a:gd name="T24" fmla="*/ 109 w 109"/>
                <a:gd name="T25" fmla="*/ 55 h 192"/>
                <a:gd name="T26" fmla="*/ 109 w 109"/>
                <a:gd name="T27" fmla="*/ 26 h 192"/>
                <a:gd name="T28" fmla="*/ 109 w 109"/>
                <a:gd name="T29" fmla="*/ 0 h 192"/>
                <a:gd name="T30" fmla="*/ 97 w 109"/>
                <a:gd name="T31" fmla="*/ 16 h 192"/>
                <a:gd name="T32" fmla="*/ 84 w 109"/>
                <a:gd name="T33" fmla="*/ 29 h 192"/>
                <a:gd name="T34" fmla="*/ 68 w 109"/>
                <a:gd name="T35" fmla="*/ 41 h 192"/>
                <a:gd name="T36" fmla="*/ 54 w 109"/>
                <a:gd name="T37" fmla="*/ 55 h 192"/>
                <a:gd name="T38" fmla="*/ 37 w 109"/>
                <a:gd name="T39" fmla="*/ 64 h 192"/>
                <a:gd name="T40" fmla="*/ 23 w 109"/>
                <a:gd name="T41" fmla="*/ 76 h 192"/>
                <a:gd name="T42" fmla="*/ 10 w 109"/>
                <a:gd name="T43" fmla="*/ 90 h 192"/>
                <a:gd name="T44" fmla="*/ 0 w 109"/>
                <a:gd name="T45" fmla="*/ 109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9" h="192">
                  <a:moveTo>
                    <a:pt x="0" y="109"/>
                  </a:moveTo>
                  <a:lnTo>
                    <a:pt x="10" y="126"/>
                  </a:lnTo>
                  <a:lnTo>
                    <a:pt x="23" y="146"/>
                  </a:lnTo>
                  <a:lnTo>
                    <a:pt x="29" y="155"/>
                  </a:lnTo>
                  <a:lnTo>
                    <a:pt x="37" y="167"/>
                  </a:lnTo>
                  <a:lnTo>
                    <a:pt x="43" y="179"/>
                  </a:lnTo>
                  <a:lnTo>
                    <a:pt x="49" y="192"/>
                  </a:lnTo>
                  <a:lnTo>
                    <a:pt x="60" y="175"/>
                  </a:lnTo>
                  <a:lnTo>
                    <a:pt x="74" y="155"/>
                  </a:lnTo>
                  <a:lnTo>
                    <a:pt x="84" y="132"/>
                  </a:lnTo>
                  <a:lnTo>
                    <a:pt x="95" y="109"/>
                  </a:lnTo>
                  <a:lnTo>
                    <a:pt x="103" y="82"/>
                  </a:lnTo>
                  <a:lnTo>
                    <a:pt x="109" y="55"/>
                  </a:lnTo>
                  <a:lnTo>
                    <a:pt x="109" y="26"/>
                  </a:lnTo>
                  <a:lnTo>
                    <a:pt x="109" y="0"/>
                  </a:lnTo>
                  <a:lnTo>
                    <a:pt x="97" y="16"/>
                  </a:lnTo>
                  <a:lnTo>
                    <a:pt x="84" y="29"/>
                  </a:lnTo>
                  <a:lnTo>
                    <a:pt x="68" y="41"/>
                  </a:lnTo>
                  <a:lnTo>
                    <a:pt x="54" y="55"/>
                  </a:lnTo>
                  <a:lnTo>
                    <a:pt x="37" y="64"/>
                  </a:lnTo>
                  <a:lnTo>
                    <a:pt x="23" y="76"/>
                  </a:lnTo>
                  <a:lnTo>
                    <a:pt x="10" y="90"/>
                  </a:lnTo>
                  <a:lnTo>
                    <a:pt x="0" y="10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79" name="Freeform 91">
              <a:extLst>
                <a:ext uri="{FF2B5EF4-FFF2-40B4-BE49-F238E27FC236}">
                  <a16:creationId xmlns:a16="http://schemas.microsoft.com/office/drawing/2014/main" id="{6B97EDF6-CB8A-4ED7-AFF0-ECE685FE1C92}"/>
                </a:ext>
              </a:extLst>
            </p:cNvPr>
            <p:cNvSpPr>
              <a:spLocks/>
            </p:cNvSpPr>
            <p:nvPr/>
          </p:nvSpPr>
          <p:spPr bwMode="auto">
            <a:xfrm>
              <a:off x="2283" y="2737"/>
              <a:ext cx="78" cy="106"/>
            </a:xfrm>
            <a:custGeom>
              <a:avLst/>
              <a:gdLst>
                <a:gd name="T0" fmla="*/ 0 w 155"/>
                <a:gd name="T1" fmla="*/ 193 h 213"/>
                <a:gd name="T2" fmla="*/ 20 w 155"/>
                <a:gd name="T3" fmla="*/ 207 h 213"/>
                <a:gd name="T4" fmla="*/ 41 w 155"/>
                <a:gd name="T5" fmla="*/ 213 h 213"/>
                <a:gd name="T6" fmla="*/ 58 w 155"/>
                <a:gd name="T7" fmla="*/ 209 h 213"/>
                <a:gd name="T8" fmla="*/ 78 w 155"/>
                <a:gd name="T9" fmla="*/ 199 h 213"/>
                <a:gd name="T10" fmla="*/ 93 w 155"/>
                <a:gd name="T11" fmla="*/ 182 h 213"/>
                <a:gd name="T12" fmla="*/ 107 w 155"/>
                <a:gd name="T13" fmla="*/ 166 h 213"/>
                <a:gd name="T14" fmla="*/ 119 w 155"/>
                <a:gd name="T15" fmla="*/ 147 h 213"/>
                <a:gd name="T16" fmla="*/ 132 w 155"/>
                <a:gd name="T17" fmla="*/ 133 h 213"/>
                <a:gd name="T18" fmla="*/ 155 w 155"/>
                <a:gd name="T19" fmla="*/ 1 h 213"/>
                <a:gd name="T20" fmla="*/ 113 w 155"/>
                <a:gd name="T21" fmla="*/ 0 h 213"/>
                <a:gd name="T22" fmla="*/ 84 w 155"/>
                <a:gd name="T23" fmla="*/ 11 h 213"/>
                <a:gd name="T24" fmla="*/ 60 w 155"/>
                <a:gd name="T25" fmla="*/ 31 h 213"/>
                <a:gd name="T26" fmla="*/ 45 w 155"/>
                <a:gd name="T27" fmla="*/ 62 h 213"/>
                <a:gd name="T28" fmla="*/ 31 w 155"/>
                <a:gd name="T29" fmla="*/ 93 h 213"/>
                <a:gd name="T30" fmla="*/ 22 w 155"/>
                <a:gd name="T31" fmla="*/ 127 h 213"/>
                <a:gd name="T32" fmla="*/ 10 w 155"/>
                <a:gd name="T33" fmla="*/ 160 h 213"/>
                <a:gd name="T34" fmla="*/ 0 w 155"/>
                <a:gd name="T35" fmla="*/ 19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5" h="213">
                  <a:moveTo>
                    <a:pt x="0" y="193"/>
                  </a:moveTo>
                  <a:lnTo>
                    <a:pt x="20" y="207"/>
                  </a:lnTo>
                  <a:lnTo>
                    <a:pt x="41" y="213"/>
                  </a:lnTo>
                  <a:lnTo>
                    <a:pt x="58" y="209"/>
                  </a:lnTo>
                  <a:lnTo>
                    <a:pt x="78" y="199"/>
                  </a:lnTo>
                  <a:lnTo>
                    <a:pt x="93" y="182"/>
                  </a:lnTo>
                  <a:lnTo>
                    <a:pt x="107" y="166"/>
                  </a:lnTo>
                  <a:lnTo>
                    <a:pt x="119" y="147"/>
                  </a:lnTo>
                  <a:lnTo>
                    <a:pt x="132" y="133"/>
                  </a:lnTo>
                  <a:lnTo>
                    <a:pt x="155" y="1"/>
                  </a:lnTo>
                  <a:lnTo>
                    <a:pt x="113" y="0"/>
                  </a:lnTo>
                  <a:lnTo>
                    <a:pt x="84" y="11"/>
                  </a:lnTo>
                  <a:lnTo>
                    <a:pt x="60" y="31"/>
                  </a:lnTo>
                  <a:lnTo>
                    <a:pt x="45" y="62"/>
                  </a:lnTo>
                  <a:lnTo>
                    <a:pt x="31" y="93"/>
                  </a:lnTo>
                  <a:lnTo>
                    <a:pt x="22" y="127"/>
                  </a:lnTo>
                  <a:lnTo>
                    <a:pt x="10" y="160"/>
                  </a:lnTo>
                  <a:lnTo>
                    <a:pt x="0" y="193"/>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80" name="Freeform 92">
              <a:extLst>
                <a:ext uri="{FF2B5EF4-FFF2-40B4-BE49-F238E27FC236}">
                  <a16:creationId xmlns:a16="http://schemas.microsoft.com/office/drawing/2014/main" id="{24D30355-8950-4607-A1CF-56C5FEECAAB9}"/>
                </a:ext>
              </a:extLst>
            </p:cNvPr>
            <p:cNvSpPr>
              <a:spLocks/>
            </p:cNvSpPr>
            <p:nvPr/>
          </p:nvSpPr>
          <p:spPr bwMode="auto">
            <a:xfrm>
              <a:off x="2523" y="2774"/>
              <a:ext cx="41" cy="48"/>
            </a:xfrm>
            <a:custGeom>
              <a:avLst/>
              <a:gdLst>
                <a:gd name="T0" fmla="*/ 84 w 84"/>
                <a:gd name="T1" fmla="*/ 60 h 97"/>
                <a:gd name="T2" fmla="*/ 49 w 84"/>
                <a:gd name="T3" fmla="*/ 0 h 97"/>
                <a:gd name="T4" fmla="*/ 0 w 84"/>
                <a:gd name="T5" fmla="*/ 97 h 97"/>
                <a:gd name="T6" fmla="*/ 84 w 84"/>
                <a:gd name="T7" fmla="*/ 60 h 97"/>
              </a:gdLst>
              <a:ahLst/>
              <a:cxnLst>
                <a:cxn ang="0">
                  <a:pos x="T0" y="T1"/>
                </a:cxn>
                <a:cxn ang="0">
                  <a:pos x="T2" y="T3"/>
                </a:cxn>
                <a:cxn ang="0">
                  <a:pos x="T4" y="T5"/>
                </a:cxn>
                <a:cxn ang="0">
                  <a:pos x="T6" y="T7"/>
                </a:cxn>
              </a:cxnLst>
              <a:rect l="0" t="0" r="r" b="b"/>
              <a:pathLst>
                <a:path w="84" h="97">
                  <a:moveTo>
                    <a:pt x="84" y="60"/>
                  </a:moveTo>
                  <a:lnTo>
                    <a:pt x="49" y="0"/>
                  </a:lnTo>
                  <a:lnTo>
                    <a:pt x="0" y="97"/>
                  </a:lnTo>
                  <a:lnTo>
                    <a:pt x="84"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81" name="Freeform 93">
              <a:extLst>
                <a:ext uri="{FF2B5EF4-FFF2-40B4-BE49-F238E27FC236}">
                  <a16:creationId xmlns:a16="http://schemas.microsoft.com/office/drawing/2014/main" id="{C3D9B163-2C7B-4024-B604-FE25ACE33FAF}"/>
                </a:ext>
              </a:extLst>
            </p:cNvPr>
            <p:cNvSpPr>
              <a:spLocks/>
            </p:cNvSpPr>
            <p:nvPr/>
          </p:nvSpPr>
          <p:spPr bwMode="auto">
            <a:xfrm>
              <a:off x="1498" y="2446"/>
              <a:ext cx="599" cy="492"/>
            </a:xfrm>
            <a:custGeom>
              <a:avLst/>
              <a:gdLst>
                <a:gd name="T0" fmla="*/ 732 w 1199"/>
                <a:gd name="T1" fmla="*/ 19 h 985"/>
                <a:gd name="T2" fmla="*/ 764 w 1199"/>
                <a:gd name="T3" fmla="*/ 50 h 985"/>
                <a:gd name="T4" fmla="*/ 799 w 1199"/>
                <a:gd name="T5" fmla="*/ 83 h 985"/>
                <a:gd name="T6" fmla="*/ 834 w 1199"/>
                <a:gd name="T7" fmla="*/ 114 h 985"/>
                <a:gd name="T8" fmla="*/ 871 w 1199"/>
                <a:gd name="T9" fmla="*/ 145 h 985"/>
                <a:gd name="T10" fmla="*/ 906 w 1199"/>
                <a:gd name="T11" fmla="*/ 172 h 985"/>
                <a:gd name="T12" fmla="*/ 945 w 1199"/>
                <a:gd name="T13" fmla="*/ 198 h 985"/>
                <a:gd name="T14" fmla="*/ 986 w 1199"/>
                <a:gd name="T15" fmla="*/ 219 h 985"/>
                <a:gd name="T16" fmla="*/ 1030 w 1199"/>
                <a:gd name="T17" fmla="*/ 236 h 985"/>
                <a:gd name="T18" fmla="*/ 1046 w 1199"/>
                <a:gd name="T19" fmla="*/ 273 h 985"/>
                <a:gd name="T20" fmla="*/ 1067 w 1199"/>
                <a:gd name="T21" fmla="*/ 314 h 985"/>
                <a:gd name="T22" fmla="*/ 1090 w 1199"/>
                <a:gd name="T23" fmla="*/ 351 h 985"/>
                <a:gd name="T24" fmla="*/ 1114 w 1199"/>
                <a:gd name="T25" fmla="*/ 392 h 985"/>
                <a:gd name="T26" fmla="*/ 1131 w 1199"/>
                <a:gd name="T27" fmla="*/ 432 h 985"/>
                <a:gd name="T28" fmla="*/ 1147 w 1199"/>
                <a:gd name="T29" fmla="*/ 473 h 985"/>
                <a:gd name="T30" fmla="*/ 1152 w 1199"/>
                <a:gd name="T31" fmla="*/ 514 h 985"/>
                <a:gd name="T32" fmla="*/ 1150 w 1199"/>
                <a:gd name="T33" fmla="*/ 560 h 985"/>
                <a:gd name="T34" fmla="*/ 1199 w 1199"/>
                <a:gd name="T35" fmla="*/ 739 h 985"/>
                <a:gd name="T36" fmla="*/ 1108 w 1199"/>
                <a:gd name="T37" fmla="*/ 818 h 985"/>
                <a:gd name="T38" fmla="*/ 1013 w 1199"/>
                <a:gd name="T39" fmla="*/ 880 h 985"/>
                <a:gd name="T40" fmla="*/ 908 w 1199"/>
                <a:gd name="T41" fmla="*/ 927 h 985"/>
                <a:gd name="T42" fmla="*/ 803 w 1199"/>
                <a:gd name="T43" fmla="*/ 960 h 985"/>
                <a:gd name="T44" fmla="*/ 691 w 1199"/>
                <a:gd name="T45" fmla="*/ 977 h 985"/>
                <a:gd name="T46" fmla="*/ 578 w 1199"/>
                <a:gd name="T47" fmla="*/ 985 h 985"/>
                <a:gd name="T48" fmla="*/ 462 w 1199"/>
                <a:gd name="T49" fmla="*/ 979 h 985"/>
                <a:gd name="T50" fmla="*/ 348 w 1199"/>
                <a:gd name="T51" fmla="*/ 967 h 985"/>
                <a:gd name="T52" fmla="*/ 313 w 1199"/>
                <a:gd name="T53" fmla="*/ 932 h 985"/>
                <a:gd name="T54" fmla="*/ 284 w 1199"/>
                <a:gd name="T55" fmla="*/ 896 h 985"/>
                <a:gd name="T56" fmla="*/ 254 w 1199"/>
                <a:gd name="T57" fmla="*/ 859 h 985"/>
                <a:gd name="T58" fmla="*/ 227 w 1199"/>
                <a:gd name="T59" fmla="*/ 826 h 985"/>
                <a:gd name="T60" fmla="*/ 196 w 1199"/>
                <a:gd name="T61" fmla="*/ 793 h 985"/>
                <a:gd name="T62" fmla="*/ 161 w 1199"/>
                <a:gd name="T63" fmla="*/ 768 h 985"/>
                <a:gd name="T64" fmla="*/ 119 w 1199"/>
                <a:gd name="T65" fmla="*/ 746 h 985"/>
                <a:gd name="T66" fmla="*/ 72 w 1199"/>
                <a:gd name="T67" fmla="*/ 739 h 985"/>
                <a:gd name="T68" fmla="*/ 55 w 1199"/>
                <a:gd name="T69" fmla="*/ 690 h 985"/>
                <a:gd name="T70" fmla="*/ 45 w 1199"/>
                <a:gd name="T71" fmla="*/ 642 h 985"/>
                <a:gd name="T72" fmla="*/ 39 w 1199"/>
                <a:gd name="T73" fmla="*/ 589 h 985"/>
                <a:gd name="T74" fmla="*/ 35 w 1199"/>
                <a:gd name="T75" fmla="*/ 539 h 985"/>
                <a:gd name="T76" fmla="*/ 29 w 1199"/>
                <a:gd name="T77" fmla="*/ 488 h 985"/>
                <a:gd name="T78" fmla="*/ 24 w 1199"/>
                <a:gd name="T79" fmla="*/ 444 h 985"/>
                <a:gd name="T80" fmla="*/ 14 w 1199"/>
                <a:gd name="T81" fmla="*/ 401 h 985"/>
                <a:gd name="T82" fmla="*/ 0 w 1199"/>
                <a:gd name="T83" fmla="*/ 368 h 985"/>
                <a:gd name="T84" fmla="*/ 24 w 1199"/>
                <a:gd name="T85" fmla="*/ 271 h 985"/>
                <a:gd name="T86" fmla="*/ 80 w 1199"/>
                <a:gd name="T87" fmla="*/ 178 h 985"/>
                <a:gd name="T88" fmla="*/ 154 w 1199"/>
                <a:gd name="T89" fmla="*/ 108 h 985"/>
                <a:gd name="T90" fmla="*/ 237 w 1199"/>
                <a:gd name="T91" fmla="*/ 56 h 985"/>
                <a:gd name="T92" fmla="*/ 332 w 1199"/>
                <a:gd name="T93" fmla="*/ 23 h 985"/>
                <a:gd name="T94" fmla="*/ 429 w 1199"/>
                <a:gd name="T95" fmla="*/ 4 h 985"/>
                <a:gd name="T96" fmla="*/ 532 w 1199"/>
                <a:gd name="T97" fmla="*/ 0 h 985"/>
                <a:gd name="T98" fmla="*/ 633 w 1199"/>
                <a:gd name="T99" fmla="*/ 4 h 985"/>
                <a:gd name="T100" fmla="*/ 732 w 1199"/>
                <a:gd name="T101" fmla="*/ 19 h 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99" h="985">
                  <a:moveTo>
                    <a:pt x="732" y="19"/>
                  </a:moveTo>
                  <a:lnTo>
                    <a:pt x="764" y="50"/>
                  </a:lnTo>
                  <a:lnTo>
                    <a:pt x="799" y="83"/>
                  </a:lnTo>
                  <a:lnTo>
                    <a:pt x="834" y="114"/>
                  </a:lnTo>
                  <a:lnTo>
                    <a:pt x="871" y="145"/>
                  </a:lnTo>
                  <a:lnTo>
                    <a:pt x="906" y="172"/>
                  </a:lnTo>
                  <a:lnTo>
                    <a:pt x="945" y="198"/>
                  </a:lnTo>
                  <a:lnTo>
                    <a:pt x="986" y="219"/>
                  </a:lnTo>
                  <a:lnTo>
                    <a:pt x="1030" y="236"/>
                  </a:lnTo>
                  <a:lnTo>
                    <a:pt x="1046" y="273"/>
                  </a:lnTo>
                  <a:lnTo>
                    <a:pt x="1067" y="314"/>
                  </a:lnTo>
                  <a:lnTo>
                    <a:pt x="1090" y="351"/>
                  </a:lnTo>
                  <a:lnTo>
                    <a:pt x="1114" y="392"/>
                  </a:lnTo>
                  <a:lnTo>
                    <a:pt x="1131" y="432"/>
                  </a:lnTo>
                  <a:lnTo>
                    <a:pt x="1147" y="473"/>
                  </a:lnTo>
                  <a:lnTo>
                    <a:pt x="1152" y="514"/>
                  </a:lnTo>
                  <a:lnTo>
                    <a:pt x="1150" y="560"/>
                  </a:lnTo>
                  <a:lnTo>
                    <a:pt x="1199" y="739"/>
                  </a:lnTo>
                  <a:lnTo>
                    <a:pt x="1108" y="818"/>
                  </a:lnTo>
                  <a:lnTo>
                    <a:pt x="1013" y="880"/>
                  </a:lnTo>
                  <a:lnTo>
                    <a:pt x="908" y="927"/>
                  </a:lnTo>
                  <a:lnTo>
                    <a:pt x="803" y="960"/>
                  </a:lnTo>
                  <a:lnTo>
                    <a:pt x="691" y="977"/>
                  </a:lnTo>
                  <a:lnTo>
                    <a:pt x="578" y="985"/>
                  </a:lnTo>
                  <a:lnTo>
                    <a:pt x="462" y="979"/>
                  </a:lnTo>
                  <a:lnTo>
                    <a:pt x="348" y="967"/>
                  </a:lnTo>
                  <a:lnTo>
                    <a:pt x="313" y="932"/>
                  </a:lnTo>
                  <a:lnTo>
                    <a:pt x="284" y="896"/>
                  </a:lnTo>
                  <a:lnTo>
                    <a:pt x="254" y="859"/>
                  </a:lnTo>
                  <a:lnTo>
                    <a:pt x="227" y="826"/>
                  </a:lnTo>
                  <a:lnTo>
                    <a:pt x="196" y="793"/>
                  </a:lnTo>
                  <a:lnTo>
                    <a:pt x="161" y="768"/>
                  </a:lnTo>
                  <a:lnTo>
                    <a:pt x="119" y="746"/>
                  </a:lnTo>
                  <a:lnTo>
                    <a:pt x="72" y="739"/>
                  </a:lnTo>
                  <a:lnTo>
                    <a:pt x="55" y="690"/>
                  </a:lnTo>
                  <a:lnTo>
                    <a:pt x="45" y="642"/>
                  </a:lnTo>
                  <a:lnTo>
                    <a:pt x="39" y="589"/>
                  </a:lnTo>
                  <a:lnTo>
                    <a:pt x="35" y="539"/>
                  </a:lnTo>
                  <a:lnTo>
                    <a:pt x="29" y="488"/>
                  </a:lnTo>
                  <a:lnTo>
                    <a:pt x="24" y="444"/>
                  </a:lnTo>
                  <a:lnTo>
                    <a:pt x="14" y="401"/>
                  </a:lnTo>
                  <a:lnTo>
                    <a:pt x="0" y="368"/>
                  </a:lnTo>
                  <a:lnTo>
                    <a:pt x="24" y="271"/>
                  </a:lnTo>
                  <a:lnTo>
                    <a:pt x="80" y="178"/>
                  </a:lnTo>
                  <a:lnTo>
                    <a:pt x="154" y="108"/>
                  </a:lnTo>
                  <a:lnTo>
                    <a:pt x="237" y="56"/>
                  </a:lnTo>
                  <a:lnTo>
                    <a:pt x="332" y="23"/>
                  </a:lnTo>
                  <a:lnTo>
                    <a:pt x="429" y="4"/>
                  </a:lnTo>
                  <a:lnTo>
                    <a:pt x="532" y="0"/>
                  </a:lnTo>
                  <a:lnTo>
                    <a:pt x="633" y="4"/>
                  </a:lnTo>
                  <a:lnTo>
                    <a:pt x="732"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82" name="Freeform 94">
              <a:extLst>
                <a:ext uri="{FF2B5EF4-FFF2-40B4-BE49-F238E27FC236}">
                  <a16:creationId xmlns:a16="http://schemas.microsoft.com/office/drawing/2014/main" id="{DDD8701C-250B-45BE-A79A-D9CD23817B0C}"/>
                </a:ext>
              </a:extLst>
            </p:cNvPr>
            <p:cNvSpPr>
              <a:spLocks/>
            </p:cNvSpPr>
            <p:nvPr/>
          </p:nvSpPr>
          <p:spPr bwMode="auto">
            <a:xfrm>
              <a:off x="1611" y="2504"/>
              <a:ext cx="186" cy="84"/>
            </a:xfrm>
            <a:custGeom>
              <a:avLst/>
              <a:gdLst>
                <a:gd name="T0" fmla="*/ 373 w 373"/>
                <a:gd name="T1" fmla="*/ 84 h 169"/>
                <a:gd name="T2" fmla="*/ 324 w 373"/>
                <a:gd name="T3" fmla="*/ 169 h 169"/>
                <a:gd name="T4" fmla="*/ 0 w 373"/>
                <a:gd name="T5" fmla="*/ 84 h 169"/>
                <a:gd name="T6" fmla="*/ 2 w 373"/>
                <a:gd name="T7" fmla="*/ 72 h 169"/>
                <a:gd name="T8" fmla="*/ 10 w 373"/>
                <a:gd name="T9" fmla="*/ 62 h 169"/>
                <a:gd name="T10" fmla="*/ 22 w 373"/>
                <a:gd name="T11" fmla="*/ 51 h 169"/>
                <a:gd name="T12" fmla="*/ 39 w 373"/>
                <a:gd name="T13" fmla="*/ 41 h 169"/>
                <a:gd name="T14" fmla="*/ 57 w 373"/>
                <a:gd name="T15" fmla="*/ 29 h 169"/>
                <a:gd name="T16" fmla="*/ 74 w 373"/>
                <a:gd name="T17" fmla="*/ 18 h 169"/>
                <a:gd name="T18" fmla="*/ 91 w 373"/>
                <a:gd name="T19" fmla="*/ 8 h 169"/>
                <a:gd name="T20" fmla="*/ 109 w 373"/>
                <a:gd name="T21" fmla="*/ 0 h 169"/>
                <a:gd name="T22" fmla="*/ 144 w 373"/>
                <a:gd name="T23" fmla="*/ 0 h 169"/>
                <a:gd name="T24" fmla="*/ 181 w 373"/>
                <a:gd name="T25" fmla="*/ 8 h 169"/>
                <a:gd name="T26" fmla="*/ 212 w 373"/>
                <a:gd name="T27" fmla="*/ 18 h 169"/>
                <a:gd name="T28" fmla="*/ 243 w 373"/>
                <a:gd name="T29" fmla="*/ 33 h 169"/>
                <a:gd name="T30" fmla="*/ 272 w 373"/>
                <a:gd name="T31" fmla="*/ 45 h 169"/>
                <a:gd name="T32" fmla="*/ 305 w 373"/>
                <a:gd name="T33" fmla="*/ 60 h 169"/>
                <a:gd name="T34" fmla="*/ 336 w 373"/>
                <a:gd name="T35" fmla="*/ 72 h 169"/>
                <a:gd name="T36" fmla="*/ 373 w 373"/>
                <a:gd name="T37"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3" h="169">
                  <a:moveTo>
                    <a:pt x="373" y="84"/>
                  </a:moveTo>
                  <a:lnTo>
                    <a:pt x="324" y="169"/>
                  </a:lnTo>
                  <a:lnTo>
                    <a:pt x="0" y="84"/>
                  </a:lnTo>
                  <a:lnTo>
                    <a:pt x="2" y="72"/>
                  </a:lnTo>
                  <a:lnTo>
                    <a:pt x="10" y="62"/>
                  </a:lnTo>
                  <a:lnTo>
                    <a:pt x="22" y="51"/>
                  </a:lnTo>
                  <a:lnTo>
                    <a:pt x="39" y="41"/>
                  </a:lnTo>
                  <a:lnTo>
                    <a:pt x="57" y="29"/>
                  </a:lnTo>
                  <a:lnTo>
                    <a:pt x="74" y="18"/>
                  </a:lnTo>
                  <a:lnTo>
                    <a:pt x="91" y="8"/>
                  </a:lnTo>
                  <a:lnTo>
                    <a:pt x="109" y="0"/>
                  </a:lnTo>
                  <a:lnTo>
                    <a:pt x="144" y="0"/>
                  </a:lnTo>
                  <a:lnTo>
                    <a:pt x="181" y="8"/>
                  </a:lnTo>
                  <a:lnTo>
                    <a:pt x="212" y="18"/>
                  </a:lnTo>
                  <a:lnTo>
                    <a:pt x="243" y="33"/>
                  </a:lnTo>
                  <a:lnTo>
                    <a:pt x="272" y="45"/>
                  </a:lnTo>
                  <a:lnTo>
                    <a:pt x="305" y="60"/>
                  </a:lnTo>
                  <a:lnTo>
                    <a:pt x="336" y="72"/>
                  </a:lnTo>
                  <a:lnTo>
                    <a:pt x="373" y="8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83" name="Freeform 95">
              <a:extLst>
                <a:ext uri="{FF2B5EF4-FFF2-40B4-BE49-F238E27FC236}">
                  <a16:creationId xmlns:a16="http://schemas.microsoft.com/office/drawing/2014/main" id="{E247901A-5E5E-46F2-859E-979DCB14E3E5}"/>
                </a:ext>
              </a:extLst>
            </p:cNvPr>
            <p:cNvSpPr>
              <a:spLocks/>
            </p:cNvSpPr>
            <p:nvPr/>
          </p:nvSpPr>
          <p:spPr bwMode="auto">
            <a:xfrm>
              <a:off x="1779" y="2534"/>
              <a:ext cx="234" cy="215"/>
            </a:xfrm>
            <a:custGeom>
              <a:avLst/>
              <a:gdLst>
                <a:gd name="T0" fmla="*/ 467 w 467"/>
                <a:gd name="T1" fmla="*/ 312 h 431"/>
                <a:gd name="T2" fmla="*/ 461 w 467"/>
                <a:gd name="T3" fmla="*/ 336 h 431"/>
                <a:gd name="T4" fmla="*/ 450 w 467"/>
                <a:gd name="T5" fmla="*/ 355 h 431"/>
                <a:gd name="T6" fmla="*/ 432 w 467"/>
                <a:gd name="T7" fmla="*/ 371 h 431"/>
                <a:gd name="T8" fmla="*/ 415 w 467"/>
                <a:gd name="T9" fmla="*/ 384 h 431"/>
                <a:gd name="T10" fmla="*/ 392 w 467"/>
                <a:gd name="T11" fmla="*/ 396 h 431"/>
                <a:gd name="T12" fmla="*/ 370 w 467"/>
                <a:gd name="T13" fmla="*/ 407 h 431"/>
                <a:gd name="T14" fmla="*/ 349 w 467"/>
                <a:gd name="T15" fmla="*/ 417 h 431"/>
                <a:gd name="T16" fmla="*/ 335 w 467"/>
                <a:gd name="T17" fmla="*/ 431 h 431"/>
                <a:gd name="T18" fmla="*/ 289 w 467"/>
                <a:gd name="T19" fmla="*/ 423 h 431"/>
                <a:gd name="T20" fmla="*/ 246 w 467"/>
                <a:gd name="T21" fmla="*/ 411 h 431"/>
                <a:gd name="T22" fmla="*/ 203 w 467"/>
                <a:gd name="T23" fmla="*/ 398 h 431"/>
                <a:gd name="T24" fmla="*/ 163 w 467"/>
                <a:gd name="T25" fmla="*/ 382 h 431"/>
                <a:gd name="T26" fmla="*/ 122 w 467"/>
                <a:gd name="T27" fmla="*/ 363 h 431"/>
                <a:gd name="T28" fmla="*/ 81 w 467"/>
                <a:gd name="T29" fmla="*/ 342 h 431"/>
                <a:gd name="T30" fmla="*/ 41 w 467"/>
                <a:gd name="T31" fmla="*/ 320 h 431"/>
                <a:gd name="T32" fmla="*/ 0 w 467"/>
                <a:gd name="T33" fmla="*/ 299 h 431"/>
                <a:gd name="T34" fmla="*/ 180 w 467"/>
                <a:gd name="T35" fmla="*/ 0 h 431"/>
                <a:gd name="T36" fmla="*/ 223 w 467"/>
                <a:gd name="T37" fmla="*/ 31 h 431"/>
                <a:gd name="T38" fmla="*/ 269 w 467"/>
                <a:gd name="T39" fmla="*/ 62 h 431"/>
                <a:gd name="T40" fmla="*/ 318 w 467"/>
                <a:gd name="T41" fmla="*/ 91 h 431"/>
                <a:gd name="T42" fmla="*/ 364 w 467"/>
                <a:gd name="T43" fmla="*/ 124 h 431"/>
                <a:gd name="T44" fmla="*/ 403 w 467"/>
                <a:gd name="T45" fmla="*/ 157 h 431"/>
                <a:gd name="T46" fmla="*/ 436 w 467"/>
                <a:gd name="T47" fmla="*/ 200 h 431"/>
                <a:gd name="T48" fmla="*/ 457 w 467"/>
                <a:gd name="T49" fmla="*/ 248 h 431"/>
                <a:gd name="T50" fmla="*/ 467 w 467"/>
                <a:gd name="T51" fmla="*/ 312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7" h="431">
                  <a:moveTo>
                    <a:pt x="467" y="312"/>
                  </a:moveTo>
                  <a:lnTo>
                    <a:pt x="461" y="336"/>
                  </a:lnTo>
                  <a:lnTo>
                    <a:pt x="450" y="355"/>
                  </a:lnTo>
                  <a:lnTo>
                    <a:pt x="432" y="371"/>
                  </a:lnTo>
                  <a:lnTo>
                    <a:pt x="415" y="384"/>
                  </a:lnTo>
                  <a:lnTo>
                    <a:pt x="392" y="396"/>
                  </a:lnTo>
                  <a:lnTo>
                    <a:pt x="370" y="407"/>
                  </a:lnTo>
                  <a:lnTo>
                    <a:pt x="349" y="417"/>
                  </a:lnTo>
                  <a:lnTo>
                    <a:pt x="335" y="431"/>
                  </a:lnTo>
                  <a:lnTo>
                    <a:pt x="289" y="423"/>
                  </a:lnTo>
                  <a:lnTo>
                    <a:pt x="246" y="411"/>
                  </a:lnTo>
                  <a:lnTo>
                    <a:pt x="203" y="398"/>
                  </a:lnTo>
                  <a:lnTo>
                    <a:pt x="163" y="382"/>
                  </a:lnTo>
                  <a:lnTo>
                    <a:pt x="122" y="363"/>
                  </a:lnTo>
                  <a:lnTo>
                    <a:pt x="81" y="342"/>
                  </a:lnTo>
                  <a:lnTo>
                    <a:pt x="41" y="320"/>
                  </a:lnTo>
                  <a:lnTo>
                    <a:pt x="0" y="299"/>
                  </a:lnTo>
                  <a:lnTo>
                    <a:pt x="180" y="0"/>
                  </a:lnTo>
                  <a:lnTo>
                    <a:pt x="223" y="31"/>
                  </a:lnTo>
                  <a:lnTo>
                    <a:pt x="269" y="62"/>
                  </a:lnTo>
                  <a:lnTo>
                    <a:pt x="318" y="91"/>
                  </a:lnTo>
                  <a:lnTo>
                    <a:pt x="364" y="124"/>
                  </a:lnTo>
                  <a:lnTo>
                    <a:pt x="403" y="157"/>
                  </a:lnTo>
                  <a:lnTo>
                    <a:pt x="436" y="200"/>
                  </a:lnTo>
                  <a:lnTo>
                    <a:pt x="457" y="248"/>
                  </a:lnTo>
                  <a:lnTo>
                    <a:pt x="467" y="312"/>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84" name="Freeform 96">
              <a:extLst>
                <a:ext uri="{FF2B5EF4-FFF2-40B4-BE49-F238E27FC236}">
                  <a16:creationId xmlns:a16="http://schemas.microsoft.com/office/drawing/2014/main" id="{A2DC5281-4FA1-4A90-853F-769AF9C5196F}"/>
                </a:ext>
              </a:extLst>
            </p:cNvPr>
            <p:cNvSpPr>
              <a:spLocks/>
            </p:cNvSpPr>
            <p:nvPr/>
          </p:nvSpPr>
          <p:spPr bwMode="auto">
            <a:xfrm>
              <a:off x="1551" y="2570"/>
              <a:ext cx="204" cy="73"/>
            </a:xfrm>
            <a:custGeom>
              <a:avLst/>
              <a:gdLst>
                <a:gd name="T0" fmla="*/ 407 w 407"/>
                <a:gd name="T1" fmla="*/ 95 h 145"/>
                <a:gd name="T2" fmla="*/ 357 w 407"/>
                <a:gd name="T3" fmla="*/ 128 h 145"/>
                <a:gd name="T4" fmla="*/ 308 w 407"/>
                <a:gd name="T5" fmla="*/ 145 h 145"/>
                <a:gd name="T6" fmla="*/ 260 w 407"/>
                <a:gd name="T7" fmla="*/ 145 h 145"/>
                <a:gd name="T8" fmla="*/ 211 w 407"/>
                <a:gd name="T9" fmla="*/ 138 h 145"/>
                <a:gd name="T10" fmla="*/ 161 w 407"/>
                <a:gd name="T11" fmla="*/ 122 h 145"/>
                <a:gd name="T12" fmla="*/ 111 w 407"/>
                <a:gd name="T13" fmla="*/ 107 h 145"/>
                <a:gd name="T14" fmla="*/ 56 w 407"/>
                <a:gd name="T15" fmla="*/ 91 h 145"/>
                <a:gd name="T16" fmla="*/ 0 w 407"/>
                <a:gd name="T17" fmla="*/ 83 h 145"/>
                <a:gd name="T18" fmla="*/ 60 w 407"/>
                <a:gd name="T19" fmla="*/ 0 h 145"/>
                <a:gd name="T20" fmla="*/ 407 w 407"/>
                <a:gd name="T21" fmla="*/ 9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7" h="145">
                  <a:moveTo>
                    <a:pt x="407" y="95"/>
                  </a:moveTo>
                  <a:lnTo>
                    <a:pt x="357" y="128"/>
                  </a:lnTo>
                  <a:lnTo>
                    <a:pt x="308" y="145"/>
                  </a:lnTo>
                  <a:lnTo>
                    <a:pt x="260" y="145"/>
                  </a:lnTo>
                  <a:lnTo>
                    <a:pt x="211" y="138"/>
                  </a:lnTo>
                  <a:lnTo>
                    <a:pt x="161" y="122"/>
                  </a:lnTo>
                  <a:lnTo>
                    <a:pt x="111" y="107"/>
                  </a:lnTo>
                  <a:lnTo>
                    <a:pt x="56" y="91"/>
                  </a:lnTo>
                  <a:lnTo>
                    <a:pt x="0" y="83"/>
                  </a:lnTo>
                  <a:lnTo>
                    <a:pt x="60" y="0"/>
                  </a:lnTo>
                  <a:lnTo>
                    <a:pt x="407" y="9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85" name="Freeform 97">
              <a:extLst>
                <a:ext uri="{FF2B5EF4-FFF2-40B4-BE49-F238E27FC236}">
                  <a16:creationId xmlns:a16="http://schemas.microsoft.com/office/drawing/2014/main" id="{733AE95A-115C-4234-8D47-A379081613C2}"/>
                </a:ext>
              </a:extLst>
            </p:cNvPr>
            <p:cNvSpPr>
              <a:spLocks/>
            </p:cNvSpPr>
            <p:nvPr/>
          </p:nvSpPr>
          <p:spPr bwMode="auto">
            <a:xfrm>
              <a:off x="1561" y="2648"/>
              <a:ext cx="146" cy="53"/>
            </a:xfrm>
            <a:custGeom>
              <a:avLst/>
              <a:gdLst>
                <a:gd name="T0" fmla="*/ 293 w 293"/>
                <a:gd name="T1" fmla="*/ 60 h 107"/>
                <a:gd name="T2" fmla="*/ 266 w 293"/>
                <a:gd name="T3" fmla="*/ 80 h 107"/>
                <a:gd name="T4" fmla="*/ 225 w 293"/>
                <a:gd name="T5" fmla="*/ 95 h 107"/>
                <a:gd name="T6" fmla="*/ 171 w 293"/>
                <a:gd name="T7" fmla="*/ 103 h 107"/>
                <a:gd name="T8" fmla="*/ 117 w 293"/>
                <a:gd name="T9" fmla="*/ 107 h 107"/>
                <a:gd name="T10" fmla="*/ 64 w 293"/>
                <a:gd name="T11" fmla="*/ 97 h 107"/>
                <a:gd name="T12" fmla="*/ 24 w 293"/>
                <a:gd name="T13" fmla="*/ 78 h 107"/>
                <a:gd name="T14" fmla="*/ 0 w 293"/>
                <a:gd name="T15" fmla="*/ 45 h 107"/>
                <a:gd name="T16" fmla="*/ 6 w 293"/>
                <a:gd name="T17" fmla="*/ 0 h 107"/>
                <a:gd name="T18" fmla="*/ 293 w 293"/>
                <a:gd name="T19" fmla="*/ 6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3" h="107">
                  <a:moveTo>
                    <a:pt x="293" y="60"/>
                  </a:moveTo>
                  <a:lnTo>
                    <a:pt x="266" y="80"/>
                  </a:lnTo>
                  <a:lnTo>
                    <a:pt x="225" y="95"/>
                  </a:lnTo>
                  <a:lnTo>
                    <a:pt x="171" y="103"/>
                  </a:lnTo>
                  <a:lnTo>
                    <a:pt x="117" y="107"/>
                  </a:lnTo>
                  <a:lnTo>
                    <a:pt x="64" y="97"/>
                  </a:lnTo>
                  <a:lnTo>
                    <a:pt x="24" y="78"/>
                  </a:lnTo>
                  <a:lnTo>
                    <a:pt x="0" y="45"/>
                  </a:lnTo>
                  <a:lnTo>
                    <a:pt x="6" y="0"/>
                  </a:lnTo>
                  <a:lnTo>
                    <a:pt x="293"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86" name="Freeform 98">
              <a:extLst>
                <a:ext uri="{FF2B5EF4-FFF2-40B4-BE49-F238E27FC236}">
                  <a16:creationId xmlns:a16="http://schemas.microsoft.com/office/drawing/2014/main" id="{6D29CB6E-AA54-4786-9630-C04CDBE713EC}"/>
                </a:ext>
              </a:extLst>
            </p:cNvPr>
            <p:cNvSpPr>
              <a:spLocks/>
            </p:cNvSpPr>
            <p:nvPr/>
          </p:nvSpPr>
          <p:spPr bwMode="auto">
            <a:xfrm>
              <a:off x="1566" y="2732"/>
              <a:ext cx="81" cy="52"/>
            </a:xfrm>
            <a:custGeom>
              <a:avLst/>
              <a:gdLst>
                <a:gd name="T0" fmla="*/ 163 w 163"/>
                <a:gd name="T1" fmla="*/ 11 h 105"/>
                <a:gd name="T2" fmla="*/ 151 w 163"/>
                <a:gd name="T3" fmla="*/ 50 h 105"/>
                <a:gd name="T4" fmla="*/ 128 w 163"/>
                <a:gd name="T5" fmla="*/ 79 h 105"/>
                <a:gd name="T6" fmla="*/ 93 w 163"/>
                <a:gd name="T7" fmla="*/ 97 h 105"/>
                <a:gd name="T8" fmla="*/ 58 w 163"/>
                <a:gd name="T9" fmla="*/ 105 h 105"/>
                <a:gd name="T10" fmla="*/ 25 w 163"/>
                <a:gd name="T11" fmla="*/ 97 h 105"/>
                <a:gd name="T12" fmla="*/ 6 w 163"/>
                <a:gd name="T13" fmla="*/ 77 h 105"/>
                <a:gd name="T14" fmla="*/ 0 w 163"/>
                <a:gd name="T15" fmla="*/ 44 h 105"/>
                <a:gd name="T16" fmla="*/ 20 w 163"/>
                <a:gd name="T17" fmla="*/ 0 h 105"/>
                <a:gd name="T18" fmla="*/ 163 w 163"/>
                <a:gd name="T19" fmla="*/ 1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 h="105">
                  <a:moveTo>
                    <a:pt x="163" y="11"/>
                  </a:moveTo>
                  <a:lnTo>
                    <a:pt x="151" y="50"/>
                  </a:lnTo>
                  <a:lnTo>
                    <a:pt x="128" y="79"/>
                  </a:lnTo>
                  <a:lnTo>
                    <a:pt x="93" y="97"/>
                  </a:lnTo>
                  <a:lnTo>
                    <a:pt x="58" y="105"/>
                  </a:lnTo>
                  <a:lnTo>
                    <a:pt x="25" y="97"/>
                  </a:lnTo>
                  <a:lnTo>
                    <a:pt x="6" y="77"/>
                  </a:lnTo>
                  <a:lnTo>
                    <a:pt x="0" y="44"/>
                  </a:lnTo>
                  <a:lnTo>
                    <a:pt x="20" y="0"/>
                  </a:lnTo>
                  <a:lnTo>
                    <a:pt x="163" y="11"/>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87" name="Freeform 99">
              <a:extLst>
                <a:ext uri="{FF2B5EF4-FFF2-40B4-BE49-F238E27FC236}">
                  <a16:creationId xmlns:a16="http://schemas.microsoft.com/office/drawing/2014/main" id="{F740517C-C87F-4D86-8EA0-AB96F9730776}"/>
                </a:ext>
              </a:extLst>
            </p:cNvPr>
            <p:cNvSpPr>
              <a:spLocks/>
            </p:cNvSpPr>
            <p:nvPr/>
          </p:nvSpPr>
          <p:spPr bwMode="auto">
            <a:xfrm>
              <a:off x="1647" y="2739"/>
              <a:ext cx="114" cy="119"/>
            </a:xfrm>
            <a:custGeom>
              <a:avLst/>
              <a:gdLst>
                <a:gd name="T0" fmla="*/ 229 w 229"/>
                <a:gd name="T1" fmla="*/ 10 h 239"/>
                <a:gd name="T2" fmla="*/ 209 w 229"/>
                <a:gd name="T3" fmla="*/ 41 h 239"/>
                <a:gd name="T4" fmla="*/ 190 w 229"/>
                <a:gd name="T5" fmla="*/ 72 h 239"/>
                <a:gd name="T6" fmla="*/ 171 w 229"/>
                <a:gd name="T7" fmla="*/ 101 h 239"/>
                <a:gd name="T8" fmla="*/ 153 w 229"/>
                <a:gd name="T9" fmla="*/ 132 h 239"/>
                <a:gd name="T10" fmla="*/ 130 w 229"/>
                <a:gd name="T11" fmla="*/ 159 h 239"/>
                <a:gd name="T12" fmla="*/ 109 w 229"/>
                <a:gd name="T13" fmla="*/ 188 h 239"/>
                <a:gd name="T14" fmla="*/ 83 w 229"/>
                <a:gd name="T15" fmla="*/ 214 h 239"/>
                <a:gd name="T16" fmla="*/ 60 w 229"/>
                <a:gd name="T17" fmla="*/ 239 h 239"/>
                <a:gd name="T18" fmla="*/ 0 w 229"/>
                <a:gd name="T19" fmla="*/ 179 h 239"/>
                <a:gd name="T20" fmla="*/ 25 w 229"/>
                <a:gd name="T21" fmla="*/ 152 h 239"/>
                <a:gd name="T22" fmla="*/ 50 w 229"/>
                <a:gd name="T23" fmla="*/ 119 h 239"/>
                <a:gd name="T24" fmla="*/ 76 w 229"/>
                <a:gd name="T25" fmla="*/ 84 h 239"/>
                <a:gd name="T26" fmla="*/ 105 w 229"/>
                <a:gd name="T27" fmla="*/ 53 h 239"/>
                <a:gd name="T28" fmla="*/ 130 w 229"/>
                <a:gd name="T29" fmla="*/ 26 h 239"/>
                <a:gd name="T30" fmla="*/ 161 w 229"/>
                <a:gd name="T31" fmla="*/ 8 h 239"/>
                <a:gd name="T32" fmla="*/ 192 w 229"/>
                <a:gd name="T33" fmla="*/ 0 h 239"/>
                <a:gd name="T34" fmla="*/ 229 w 229"/>
                <a:gd name="T35" fmla="*/ 1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9" h="239">
                  <a:moveTo>
                    <a:pt x="229" y="10"/>
                  </a:moveTo>
                  <a:lnTo>
                    <a:pt x="209" y="41"/>
                  </a:lnTo>
                  <a:lnTo>
                    <a:pt x="190" y="72"/>
                  </a:lnTo>
                  <a:lnTo>
                    <a:pt x="171" y="101"/>
                  </a:lnTo>
                  <a:lnTo>
                    <a:pt x="153" y="132"/>
                  </a:lnTo>
                  <a:lnTo>
                    <a:pt x="130" y="159"/>
                  </a:lnTo>
                  <a:lnTo>
                    <a:pt x="109" y="188"/>
                  </a:lnTo>
                  <a:lnTo>
                    <a:pt x="83" y="214"/>
                  </a:lnTo>
                  <a:lnTo>
                    <a:pt x="60" y="239"/>
                  </a:lnTo>
                  <a:lnTo>
                    <a:pt x="0" y="179"/>
                  </a:lnTo>
                  <a:lnTo>
                    <a:pt x="25" y="152"/>
                  </a:lnTo>
                  <a:lnTo>
                    <a:pt x="50" y="119"/>
                  </a:lnTo>
                  <a:lnTo>
                    <a:pt x="76" y="84"/>
                  </a:lnTo>
                  <a:lnTo>
                    <a:pt x="105" y="53"/>
                  </a:lnTo>
                  <a:lnTo>
                    <a:pt x="130" y="26"/>
                  </a:lnTo>
                  <a:lnTo>
                    <a:pt x="161" y="8"/>
                  </a:lnTo>
                  <a:lnTo>
                    <a:pt x="192" y="0"/>
                  </a:lnTo>
                  <a:lnTo>
                    <a:pt x="229" y="1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88" name="Freeform 100">
              <a:extLst>
                <a:ext uri="{FF2B5EF4-FFF2-40B4-BE49-F238E27FC236}">
                  <a16:creationId xmlns:a16="http://schemas.microsoft.com/office/drawing/2014/main" id="{03A7ADE5-2B79-4CF0-AEF2-76A12668C2D9}"/>
                </a:ext>
              </a:extLst>
            </p:cNvPr>
            <p:cNvSpPr>
              <a:spLocks/>
            </p:cNvSpPr>
            <p:nvPr/>
          </p:nvSpPr>
          <p:spPr bwMode="auto">
            <a:xfrm>
              <a:off x="1707" y="2774"/>
              <a:ext cx="108" cy="116"/>
            </a:xfrm>
            <a:custGeom>
              <a:avLst/>
              <a:gdLst>
                <a:gd name="T0" fmla="*/ 216 w 216"/>
                <a:gd name="T1" fmla="*/ 0 h 233"/>
                <a:gd name="T2" fmla="*/ 188 w 216"/>
                <a:gd name="T3" fmla="*/ 31 h 233"/>
                <a:gd name="T4" fmla="*/ 169 w 216"/>
                <a:gd name="T5" fmla="*/ 72 h 233"/>
                <a:gd name="T6" fmla="*/ 150 w 216"/>
                <a:gd name="T7" fmla="*/ 115 h 233"/>
                <a:gd name="T8" fmla="*/ 130 w 216"/>
                <a:gd name="T9" fmla="*/ 157 h 233"/>
                <a:gd name="T10" fmla="*/ 105 w 216"/>
                <a:gd name="T11" fmla="*/ 194 h 233"/>
                <a:gd name="T12" fmla="*/ 78 w 216"/>
                <a:gd name="T13" fmla="*/ 221 h 233"/>
                <a:gd name="T14" fmla="*/ 43 w 216"/>
                <a:gd name="T15" fmla="*/ 233 h 233"/>
                <a:gd name="T16" fmla="*/ 0 w 216"/>
                <a:gd name="T17" fmla="*/ 229 h 233"/>
                <a:gd name="T18" fmla="*/ 25 w 216"/>
                <a:gd name="T19" fmla="*/ 194 h 233"/>
                <a:gd name="T20" fmla="*/ 49 w 216"/>
                <a:gd name="T21" fmla="*/ 155 h 233"/>
                <a:gd name="T22" fmla="*/ 68 w 216"/>
                <a:gd name="T23" fmla="*/ 117 h 233"/>
                <a:gd name="T24" fmla="*/ 89 w 216"/>
                <a:gd name="T25" fmla="*/ 82 h 233"/>
                <a:gd name="T26" fmla="*/ 111 w 216"/>
                <a:gd name="T27" fmla="*/ 49 h 233"/>
                <a:gd name="T28" fmla="*/ 138 w 216"/>
                <a:gd name="T29" fmla="*/ 23 h 233"/>
                <a:gd name="T30" fmla="*/ 171 w 216"/>
                <a:gd name="T31" fmla="*/ 6 h 233"/>
                <a:gd name="T32" fmla="*/ 216 w 216"/>
                <a:gd name="T33"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6" h="233">
                  <a:moveTo>
                    <a:pt x="216" y="0"/>
                  </a:moveTo>
                  <a:lnTo>
                    <a:pt x="188" y="31"/>
                  </a:lnTo>
                  <a:lnTo>
                    <a:pt x="169" y="72"/>
                  </a:lnTo>
                  <a:lnTo>
                    <a:pt x="150" y="115"/>
                  </a:lnTo>
                  <a:lnTo>
                    <a:pt x="130" y="157"/>
                  </a:lnTo>
                  <a:lnTo>
                    <a:pt x="105" y="194"/>
                  </a:lnTo>
                  <a:lnTo>
                    <a:pt x="78" y="221"/>
                  </a:lnTo>
                  <a:lnTo>
                    <a:pt x="43" y="233"/>
                  </a:lnTo>
                  <a:lnTo>
                    <a:pt x="0" y="229"/>
                  </a:lnTo>
                  <a:lnTo>
                    <a:pt x="25" y="194"/>
                  </a:lnTo>
                  <a:lnTo>
                    <a:pt x="49" y="155"/>
                  </a:lnTo>
                  <a:lnTo>
                    <a:pt x="68" y="117"/>
                  </a:lnTo>
                  <a:lnTo>
                    <a:pt x="89" y="82"/>
                  </a:lnTo>
                  <a:lnTo>
                    <a:pt x="111" y="49"/>
                  </a:lnTo>
                  <a:lnTo>
                    <a:pt x="138" y="23"/>
                  </a:lnTo>
                  <a:lnTo>
                    <a:pt x="171" y="6"/>
                  </a:lnTo>
                  <a:lnTo>
                    <a:pt x="216" y="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89" name="Freeform 101">
              <a:extLst>
                <a:ext uri="{FF2B5EF4-FFF2-40B4-BE49-F238E27FC236}">
                  <a16:creationId xmlns:a16="http://schemas.microsoft.com/office/drawing/2014/main" id="{5EDEA6A6-2AEC-44FD-BA4E-298029099341}"/>
                </a:ext>
              </a:extLst>
            </p:cNvPr>
            <p:cNvSpPr>
              <a:spLocks/>
            </p:cNvSpPr>
            <p:nvPr/>
          </p:nvSpPr>
          <p:spPr bwMode="auto">
            <a:xfrm>
              <a:off x="1785" y="2798"/>
              <a:ext cx="84" cy="90"/>
            </a:xfrm>
            <a:custGeom>
              <a:avLst/>
              <a:gdLst>
                <a:gd name="T0" fmla="*/ 0 w 169"/>
                <a:gd name="T1" fmla="*/ 180 h 180"/>
                <a:gd name="T2" fmla="*/ 18 w 169"/>
                <a:gd name="T3" fmla="*/ 149 h 180"/>
                <a:gd name="T4" fmla="*/ 35 w 169"/>
                <a:gd name="T5" fmla="*/ 120 h 180"/>
                <a:gd name="T6" fmla="*/ 55 w 169"/>
                <a:gd name="T7" fmla="*/ 89 h 180"/>
                <a:gd name="T8" fmla="*/ 76 w 169"/>
                <a:gd name="T9" fmla="*/ 62 h 180"/>
                <a:gd name="T10" fmla="*/ 95 w 169"/>
                <a:gd name="T11" fmla="*/ 37 h 180"/>
                <a:gd name="T12" fmla="*/ 119 w 169"/>
                <a:gd name="T13" fmla="*/ 17 h 180"/>
                <a:gd name="T14" fmla="*/ 142 w 169"/>
                <a:gd name="T15" fmla="*/ 4 h 180"/>
                <a:gd name="T16" fmla="*/ 169 w 169"/>
                <a:gd name="T17" fmla="*/ 0 h 180"/>
                <a:gd name="T18" fmla="*/ 148 w 169"/>
                <a:gd name="T19" fmla="*/ 13 h 180"/>
                <a:gd name="T20" fmla="*/ 130 w 169"/>
                <a:gd name="T21" fmla="*/ 38 h 180"/>
                <a:gd name="T22" fmla="*/ 115 w 169"/>
                <a:gd name="T23" fmla="*/ 68 h 180"/>
                <a:gd name="T24" fmla="*/ 101 w 169"/>
                <a:gd name="T25" fmla="*/ 102 h 180"/>
                <a:gd name="T26" fmla="*/ 84 w 169"/>
                <a:gd name="T27" fmla="*/ 132 h 180"/>
                <a:gd name="T28" fmla="*/ 62 w 169"/>
                <a:gd name="T29" fmla="*/ 159 h 180"/>
                <a:gd name="T30" fmla="*/ 35 w 169"/>
                <a:gd name="T31" fmla="*/ 174 h 180"/>
                <a:gd name="T32" fmla="*/ 0 w 169"/>
                <a:gd name="T33"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9" h="180">
                  <a:moveTo>
                    <a:pt x="0" y="180"/>
                  </a:moveTo>
                  <a:lnTo>
                    <a:pt x="18" y="149"/>
                  </a:lnTo>
                  <a:lnTo>
                    <a:pt x="35" y="120"/>
                  </a:lnTo>
                  <a:lnTo>
                    <a:pt x="55" y="89"/>
                  </a:lnTo>
                  <a:lnTo>
                    <a:pt x="76" y="62"/>
                  </a:lnTo>
                  <a:lnTo>
                    <a:pt x="95" y="37"/>
                  </a:lnTo>
                  <a:lnTo>
                    <a:pt x="119" y="17"/>
                  </a:lnTo>
                  <a:lnTo>
                    <a:pt x="142" y="4"/>
                  </a:lnTo>
                  <a:lnTo>
                    <a:pt x="169" y="0"/>
                  </a:lnTo>
                  <a:lnTo>
                    <a:pt x="148" y="13"/>
                  </a:lnTo>
                  <a:lnTo>
                    <a:pt x="130" y="38"/>
                  </a:lnTo>
                  <a:lnTo>
                    <a:pt x="115" y="68"/>
                  </a:lnTo>
                  <a:lnTo>
                    <a:pt x="101" y="102"/>
                  </a:lnTo>
                  <a:lnTo>
                    <a:pt x="84" y="132"/>
                  </a:lnTo>
                  <a:lnTo>
                    <a:pt x="62" y="159"/>
                  </a:lnTo>
                  <a:lnTo>
                    <a:pt x="35" y="174"/>
                  </a:lnTo>
                  <a:lnTo>
                    <a:pt x="0" y="18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90" name="Freeform 102">
              <a:extLst>
                <a:ext uri="{FF2B5EF4-FFF2-40B4-BE49-F238E27FC236}">
                  <a16:creationId xmlns:a16="http://schemas.microsoft.com/office/drawing/2014/main" id="{443D04A7-4228-4D5E-91DC-38D6F75035B0}"/>
                </a:ext>
              </a:extLst>
            </p:cNvPr>
            <p:cNvSpPr>
              <a:spLocks/>
            </p:cNvSpPr>
            <p:nvPr/>
          </p:nvSpPr>
          <p:spPr bwMode="auto">
            <a:xfrm>
              <a:off x="1916" y="2806"/>
              <a:ext cx="61" cy="64"/>
            </a:xfrm>
            <a:custGeom>
              <a:avLst/>
              <a:gdLst>
                <a:gd name="T0" fmla="*/ 122 w 122"/>
                <a:gd name="T1" fmla="*/ 56 h 128"/>
                <a:gd name="T2" fmla="*/ 122 w 122"/>
                <a:gd name="T3" fmla="*/ 74 h 128"/>
                <a:gd name="T4" fmla="*/ 117 w 122"/>
                <a:gd name="T5" fmla="*/ 87 h 128"/>
                <a:gd name="T6" fmla="*/ 105 w 122"/>
                <a:gd name="T7" fmla="*/ 97 h 128"/>
                <a:gd name="T8" fmla="*/ 93 w 122"/>
                <a:gd name="T9" fmla="*/ 105 h 128"/>
                <a:gd name="T10" fmla="*/ 78 w 122"/>
                <a:gd name="T11" fmla="*/ 109 h 128"/>
                <a:gd name="T12" fmla="*/ 62 w 122"/>
                <a:gd name="T13" fmla="*/ 115 h 128"/>
                <a:gd name="T14" fmla="*/ 49 w 122"/>
                <a:gd name="T15" fmla="*/ 120 h 128"/>
                <a:gd name="T16" fmla="*/ 39 w 122"/>
                <a:gd name="T17" fmla="*/ 128 h 128"/>
                <a:gd name="T18" fmla="*/ 2 w 122"/>
                <a:gd name="T19" fmla="*/ 128 h 128"/>
                <a:gd name="T20" fmla="*/ 0 w 122"/>
                <a:gd name="T21" fmla="*/ 97 h 128"/>
                <a:gd name="T22" fmla="*/ 8 w 122"/>
                <a:gd name="T23" fmla="*/ 66 h 128"/>
                <a:gd name="T24" fmla="*/ 20 w 122"/>
                <a:gd name="T25" fmla="*/ 37 h 128"/>
                <a:gd name="T26" fmla="*/ 39 w 122"/>
                <a:gd name="T27" fmla="*/ 16 h 128"/>
                <a:gd name="T28" fmla="*/ 58 w 122"/>
                <a:gd name="T29" fmla="*/ 0 h 128"/>
                <a:gd name="T30" fmla="*/ 82 w 122"/>
                <a:gd name="T31" fmla="*/ 0 h 128"/>
                <a:gd name="T32" fmla="*/ 101 w 122"/>
                <a:gd name="T33" fmla="*/ 18 h 128"/>
                <a:gd name="T34" fmla="*/ 122 w 122"/>
                <a:gd name="T35" fmla="*/ 5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28">
                  <a:moveTo>
                    <a:pt x="122" y="56"/>
                  </a:moveTo>
                  <a:lnTo>
                    <a:pt x="122" y="74"/>
                  </a:lnTo>
                  <a:lnTo>
                    <a:pt x="117" y="87"/>
                  </a:lnTo>
                  <a:lnTo>
                    <a:pt x="105" y="97"/>
                  </a:lnTo>
                  <a:lnTo>
                    <a:pt x="93" y="105"/>
                  </a:lnTo>
                  <a:lnTo>
                    <a:pt x="78" y="109"/>
                  </a:lnTo>
                  <a:lnTo>
                    <a:pt x="62" y="115"/>
                  </a:lnTo>
                  <a:lnTo>
                    <a:pt x="49" y="120"/>
                  </a:lnTo>
                  <a:lnTo>
                    <a:pt x="39" y="128"/>
                  </a:lnTo>
                  <a:lnTo>
                    <a:pt x="2" y="128"/>
                  </a:lnTo>
                  <a:lnTo>
                    <a:pt x="0" y="97"/>
                  </a:lnTo>
                  <a:lnTo>
                    <a:pt x="8" y="66"/>
                  </a:lnTo>
                  <a:lnTo>
                    <a:pt x="20" y="37"/>
                  </a:lnTo>
                  <a:lnTo>
                    <a:pt x="39" y="16"/>
                  </a:lnTo>
                  <a:lnTo>
                    <a:pt x="58" y="0"/>
                  </a:lnTo>
                  <a:lnTo>
                    <a:pt x="82" y="0"/>
                  </a:lnTo>
                  <a:lnTo>
                    <a:pt x="101" y="18"/>
                  </a:lnTo>
                  <a:lnTo>
                    <a:pt x="122" y="56"/>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91" name="Freeform 103">
              <a:extLst>
                <a:ext uri="{FF2B5EF4-FFF2-40B4-BE49-F238E27FC236}">
                  <a16:creationId xmlns:a16="http://schemas.microsoft.com/office/drawing/2014/main" id="{CC725CA2-19FE-4962-9DC4-BCAF6AC388F1}"/>
                </a:ext>
              </a:extLst>
            </p:cNvPr>
            <p:cNvSpPr>
              <a:spLocks/>
            </p:cNvSpPr>
            <p:nvPr/>
          </p:nvSpPr>
          <p:spPr bwMode="auto">
            <a:xfrm>
              <a:off x="2001" y="2768"/>
              <a:ext cx="40" cy="60"/>
            </a:xfrm>
            <a:custGeom>
              <a:avLst/>
              <a:gdLst>
                <a:gd name="T0" fmla="*/ 72 w 79"/>
                <a:gd name="T1" fmla="*/ 95 h 120"/>
                <a:gd name="T2" fmla="*/ 56 w 79"/>
                <a:gd name="T3" fmla="*/ 95 h 120"/>
                <a:gd name="T4" fmla="*/ 46 w 79"/>
                <a:gd name="T5" fmla="*/ 102 h 120"/>
                <a:gd name="T6" fmla="*/ 37 w 79"/>
                <a:gd name="T7" fmla="*/ 110 h 120"/>
                <a:gd name="T8" fmla="*/ 23 w 79"/>
                <a:gd name="T9" fmla="*/ 120 h 120"/>
                <a:gd name="T10" fmla="*/ 10 w 79"/>
                <a:gd name="T11" fmla="*/ 100 h 120"/>
                <a:gd name="T12" fmla="*/ 2 w 79"/>
                <a:gd name="T13" fmla="*/ 81 h 120"/>
                <a:gd name="T14" fmla="*/ 0 w 79"/>
                <a:gd name="T15" fmla="*/ 69 h 120"/>
                <a:gd name="T16" fmla="*/ 0 w 79"/>
                <a:gd name="T17" fmla="*/ 60 h 120"/>
                <a:gd name="T18" fmla="*/ 0 w 79"/>
                <a:gd name="T19" fmla="*/ 48 h 120"/>
                <a:gd name="T20" fmla="*/ 0 w 79"/>
                <a:gd name="T21" fmla="*/ 36 h 120"/>
                <a:gd name="T22" fmla="*/ 72 w 79"/>
                <a:gd name="T23" fmla="*/ 0 h 120"/>
                <a:gd name="T24" fmla="*/ 74 w 79"/>
                <a:gd name="T25" fmla="*/ 11 h 120"/>
                <a:gd name="T26" fmla="*/ 77 w 79"/>
                <a:gd name="T27" fmla="*/ 23 h 120"/>
                <a:gd name="T28" fmla="*/ 77 w 79"/>
                <a:gd name="T29" fmla="*/ 34 h 120"/>
                <a:gd name="T30" fmla="*/ 79 w 79"/>
                <a:gd name="T31" fmla="*/ 46 h 120"/>
                <a:gd name="T32" fmla="*/ 77 w 79"/>
                <a:gd name="T33" fmla="*/ 58 h 120"/>
                <a:gd name="T34" fmla="*/ 77 w 79"/>
                <a:gd name="T35" fmla="*/ 69 h 120"/>
                <a:gd name="T36" fmla="*/ 74 w 79"/>
                <a:gd name="T37" fmla="*/ 81 h 120"/>
                <a:gd name="T38" fmla="*/ 72 w 79"/>
                <a:gd name="T39" fmla="*/ 95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9" h="120">
                  <a:moveTo>
                    <a:pt x="72" y="95"/>
                  </a:moveTo>
                  <a:lnTo>
                    <a:pt x="56" y="95"/>
                  </a:lnTo>
                  <a:lnTo>
                    <a:pt x="46" y="102"/>
                  </a:lnTo>
                  <a:lnTo>
                    <a:pt x="37" y="110"/>
                  </a:lnTo>
                  <a:lnTo>
                    <a:pt x="23" y="120"/>
                  </a:lnTo>
                  <a:lnTo>
                    <a:pt x="10" y="100"/>
                  </a:lnTo>
                  <a:lnTo>
                    <a:pt x="2" y="81"/>
                  </a:lnTo>
                  <a:lnTo>
                    <a:pt x="0" y="69"/>
                  </a:lnTo>
                  <a:lnTo>
                    <a:pt x="0" y="60"/>
                  </a:lnTo>
                  <a:lnTo>
                    <a:pt x="0" y="48"/>
                  </a:lnTo>
                  <a:lnTo>
                    <a:pt x="0" y="36"/>
                  </a:lnTo>
                  <a:lnTo>
                    <a:pt x="72" y="0"/>
                  </a:lnTo>
                  <a:lnTo>
                    <a:pt x="74" y="11"/>
                  </a:lnTo>
                  <a:lnTo>
                    <a:pt x="77" y="23"/>
                  </a:lnTo>
                  <a:lnTo>
                    <a:pt x="77" y="34"/>
                  </a:lnTo>
                  <a:lnTo>
                    <a:pt x="79" y="46"/>
                  </a:lnTo>
                  <a:lnTo>
                    <a:pt x="77" y="58"/>
                  </a:lnTo>
                  <a:lnTo>
                    <a:pt x="77" y="69"/>
                  </a:lnTo>
                  <a:lnTo>
                    <a:pt x="74" y="81"/>
                  </a:lnTo>
                  <a:lnTo>
                    <a:pt x="72" y="95"/>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92" name="Freeform 104">
              <a:extLst>
                <a:ext uri="{FF2B5EF4-FFF2-40B4-BE49-F238E27FC236}">
                  <a16:creationId xmlns:a16="http://schemas.microsoft.com/office/drawing/2014/main" id="{7994184A-922A-42AD-97C0-D80057D92B07}"/>
                </a:ext>
              </a:extLst>
            </p:cNvPr>
            <p:cNvSpPr>
              <a:spLocks/>
            </p:cNvSpPr>
            <p:nvPr/>
          </p:nvSpPr>
          <p:spPr bwMode="auto">
            <a:xfrm>
              <a:off x="1821" y="2540"/>
              <a:ext cx="677" cy="564"/>
            </a:xfrm>
            <a:custGeom>
              <a:avLst/>
              <a:gdLst>
                <a:gd name="T0" fmla="*/ 1117 w 1356"/>
                <a:gd name="T1" fmla="*/ 120 h 1128"/>
                <a:gd name="T2" fmla="*/ 1150 w 1356"/>
                <a:gd name="T3" fmla="*/ 178 h 1128"/>
                <a:gd name="T4" fmla="*/ 1183 w 1356"/>
                <a:gd name="T5" fmla="*/ 238 h 1128"/>
                <a:gd name="T6" fmla="*/ 1214 w 1356"/>
                <a:gd name="T7" fmla="*/ 300 h 1128"/>
                <a:gd name="T8" fmla="*/ 1245 w 1356"/>
                <a:gd name="T9" fmla="*/ 364 h 1128"/>
                <a:gd name="T10" fmla="*/ 1272 w 1356"/>
                <a:gd name="T11" fmla="*/ 426 h 1128"/>
                <a:gd name="T12" fmla="*/ 1300 w 1356"/>
                <a:gd name="T13" fmla="*/ 489 h 1128"/>
                <a:gd name="T14" fmla="*/ 1327 w 1356"/>
                <a:gd name="T15" fmla="*/ 551 h 1128"/>
                <a:gd name="T16" fmla="*/ 1356 w 1356"/>
                <a:gd name="T17" fmla="*/ 611 h 1128"/>
                <a:gd name="T18" fmla="*/ 1340 w 1356"/>
                <a:gd name="T19" fmla="*/ 675 h 1128"/>
                <a:gd name="T20" fmla="*/ 1313 w 1356"/>
                <a:gd name="T21" fmla="*/ 735 h 1128"/>
                <a:gd name="T22" fmla="*/ 1280 w 1356"/>
                <a:gd name="T23" fmla="*/ 791 h 1128"/>
                <a:gd name="T24" fmla="*/ 1243 w 1356"/>
                <a:gd name="T25" fmla="*/ 849 h 1128"/>
                <a:gd name="T26" fmla="*/ 1203 w 1356"/>
                <a:gd name="T27" fmla="*/ 903 h 1128"/>
                <a:gd name="T28" fmla="*/ 1164 w 1356"/>
                <a:gd name="T29" fmla="*/ 960 h 1128"/>
                <a:gd name="T30" fmla="*/ 1129 w 1356"/>
                <a:gd name="T31" fmla="*/ 1016 h 1128"/>
                <a:gd name="T32" fmla="*/ 1104 w 1356"/>
                <a:gd name="T33" fmla="*/ 1080 h 1128"/>
                <a:gd name="T34" fmla="*/ 1001 w 1356"/>
                <a:gd name="T35" fmla="*/ 1099 h 1128"/>
                <a:gd name="T36" fmla="*/ 894 w 1356"/>
                <a:gd name="T37" fmla="*/ 1117 h 1128"/>
                <a:gd name="T38" fmla="*/ 786 w 1356"/>
                <a:gd name="T39" fmla="*/ 1126 h 1128"/>
                <a:gd name="T40" fmla="*/ 677 w 1356"/>
                <a:gd name="T41" fmla="*/ 1128 h 1128"/>
                <a:gd name="T42" fmla="*/ 568 w 1356"/>
                <a:gd name="T43" fmla="*/ 1115 h 1128"/>
                <a:gd name="T44" fmla="*/ 468 w 1356"/>
                <a:gd name="T45" fmla="*/ 1090 h 1128"/>
                <a:gd name="T46" fmla="*/ 373 w 1356"/>
                <a:gd name="T47" fmla="*/ 1047 h 1128"/>
                <a:gd name="T48" fmla="*/ 289 w 1356"/>
                <a:gd name="T49" fmla="*/ 983 h 1128"/>
                <a:gd name="T50" fmla="*/ 252 w 1356"/>
                <a:gd name="T51" fmla="*/ 946 h 1128"/>
                <a:gd name="T52" fmla="*/ 217 w 1356"/>
                <a:gd name="T53" fmla="*/ 909 h 1128"/>
                <a:gd name="T54" fmla="*/ 182 w 1356"/>
                <a:gd name="T55" fmla="*/ 874 h 1128"/>
                <a:gd name="T56" fmla="*/ 148 w 1356"/>
                <a:gd name="T57" fmla="*/ 843 h 1128"/>
                <a:gd name="T58" fmla="*/ 111 w 1356"/>
                <a:gd name="T59" fmla="*/ 808 h 1128"/>
                <a:gd name="T60" fmla="*/ 76 w 1356"/>
                <a:gd name="T61" fmla="*/ 781 h 1128"/>
                <a:gd name="T62" fmla="*/ 39 w 1356"/>
                <a:gd name="T63" fmla="*/ 752 h 1128"/>
                <a:gd name="T64" fmla="*/ 0 w 1356"/>
                <a:gd name="T65" fmla="*/ 731 h 1128"/>
                <a:gd name="T66" fmla="*/ 217 w 1356"/>
                <a:gd name="T67" fmla="*/ 312 h 1128"/>
                <a:gd name="T68" fmla="*/ 274 w 1356"/>
                <a:gd name="T69" fmla="*/ 277 h 1128"/>
                <a:gd name="T70" fmla="*/ 332 w 1356"/>
                <a:gd name="T71" fmla="*/ 244 h 1128"/>
                <a:gd name="T72" fmla="*/ 390 w 1356"/>
                <a:gd name="T73" fmla="*/ 209 h 1128"/>
                <a:gd name="T74" fmla="*/ 448 w 1356"/>
                <a:gd name="T75" fmla="*/ 173 h 1128"/>
                <a:gd name="T76" fmla="*/ 502 w 1356"/>
                <a:gd name="T77" fmla="*/ 132 h 1128"/>
                <a:gd name="T78" fmla="*/ 557 w 1356"/>
                <a:gd name="T79" fmla="*/ 91 h 1128"/>
                <a:gd name="T80" fmla="*/ 609 w 1356"/>
                <a:gd name="T81" fmla="*/ 46 h 1128"/>
                <a:gd name="T82" fmla="*/ 662 w 1356"/>
                <a:gd name="T83" fmla="*/ 0 h 1128"/>
                <a:gd name="T84" fmla="*/ 722 w 1356"/>
                <a:gd name="T85" fmla="*/ 2 h 1128"/>
                <a:gd name="T86" fmla="*/ 782 w 1356"/>
                <a:gd name="T87" fmla="*/ 10 h 1128"/>
                <a:gd name="T88" fmla="*/ 838 w 1356"/>
                <a:gd name="T89" fmla="*/ 19 h 1128"/>
                <a:gd name="T90" fmla="*/ 896 w 1356"/>
                <a:gd name="T91" fmla="*/ 37 h 1128"/>
                <a:gd name="T92" fmla="*/ 950 w 1356"/>
                <a:gd name="T93" fmla="*/ 54 h 1128"/>
                <a:gd name="T94" fmla="*/ 1007 w 1356"/>
                <a:gd name="T95" fmla="*/ 76 h 1128"/>
                <a:gd name="T96" fmla="*/ 1061 w 1356"/>
                <a:gd name="T97" fmla="*/ 97 h 1128"/>
                <a:gd name="T98" fmla="*/ 1117 w 1356"/>
                <a:gd name="T99" fmla="*/ 120 h 1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56" h="1128">
                  <a:moveTo>
                    <a:pt x="1117" y="120"/>
                  </a:moveTo>
                  <a:lnTo>
                    <a:pt x="1150" y="178"/>
                  </a:lnTo>
                  <a:lnTo>
                    <a:pt x="1183" y="238"/>
                  </a:lnTo>
                  <a:lnTo>
                    <a:pt x="1214" y="300"/>
                  </a:lnTo>
                  <a:lnTo>
                    <a:pt x="1245" y="364"/>
                  </a:lnTo>
                  <a:lnTo>
                    <a:pt x="1272" y="426"/>
                  </a:lnTo>
                  <a:lnTo>
                    <a:pt x="1300" y="489"/>
                  </a:lnTo>
                  <a:lnTo>
                    <a:pt x="1327" y="551"/>
                  </a:lnTo>
                  <a:lnTo>
                    <a:pt x="1356" y="611"/>
                  </a:lnTo>
                  <a:lnTo>
                    <a:pt x="1340" y="675"/>
                  </a:lnTo>
                  <a:lnTo>
                    <a:pt x="1313" y="735"/>
                  </a:lnTo>
                  <a:lnTo>
                    <a:pt x="1280" y="791"/>
                  </a:lnTo>
                  <a:lnTo>
                    <a:pt x="1243" y="849"/>
                  </a:lnTo>
                  <a:lnTo>
                    <a:pt x="1203" y="903"/>
                  </a:lnTo>
                  <a:lnTo>
                    <a:pt x="1164" y="960"/>
                  </a:lnTo>
                  <a:lnTo>
                    <a:pt x="1129" y="1016"/>
                  </a:lnTo>
                  <a:lnTo>
                    <a:pt x="1104" y="1080"/>
                  </a:lnTo>
                  <a:lnTo>
                    <a:pt x="1001" y="1099"/>
                  </a:lnTo>
                  <a:lnTo>
                    <a:pt x="894" y="1117"/>
                  </a:lnTo>
                  <a:lnTo>
                    <a:pt x="786" y="1126"/>
                  </a:lnTo>
                  <a:lnTo>
                    <a:pt x="677" y="1128"/>
                  </a:lnTo>
                  <a:lnTo>
                    <a:pt x="568" y="1115"/>
                  </a:lnTo>
                  <a:lnTo>
                    <a:pt x="468" y="1090"/>
                  </a:lnTo>
                  <a:lnTo>
                    <a:pt x="373" y="1047"/>
                  </a:lnTo>
                  <a:lnTo>
                    <a:pt x="289" y="983"/>
                  </a:lnTo>
                  <a:lnTo>
                    <a:pt x="252" y="946"/>
                  </a:lnTo>
                  <a:lnTo>
                    <a:pt x="217" y="909"/>
                  </a:lnTo>
                  <a:lnTo>
                    <a:pt x="182" y="874"/>
                  </a:lnTo>
                  <a:lnTo>
                    <a:pt x="148" y="843"/>
                  </a:lnTo>
                  <a:lnTo>
                    <a:pt x="111" y="808"/>
                  </a:lnTo>
                  <a:lnTo>
                    <a:pt x="76" y="781"/>
                  </a:lnTo>
                  <a:lnTo>
                    <a:pt x="39" y="752"/>
                  </a:lnTo>
                  <a:lnTo>
                    <a:pt x="0" y="731"/>
                  </a:lnTo>
                  <a:lnTo>
                    <a:pt x="217" y="312"/>
                  </a:lnTo>
                  <a:lnTo>
                    <a:pt x="274" y="277"/>
                  </a:lnTo>
                  <a:lnTo>
                    <a:pt x="332" y="244"/>
                  </a:lnTo>
                  <a:lnTo>
                    <a:pt x="390" y="209"/>
                  </a:lnTo>
                  <a:lnTo>
                    <a:pt x="448" y="173"/>
                  </a:lnTo>
                  <a:lnTo>
                    <a:pt x="502" y="132"/>
                  </a:lnTo>
                  <a:lnTo>
                    <a:pt x="557" y="91"/>
                  </a:lnTo>
                  <a:lnTo>
                    <a:pt x="609" y="46"/>
                  </a:lnTo>
                  <a:lnTo>
                    <a:pt x="662" y="0"/>
                  </a:lnTo>
                  <a:lnTo>
                    <a:pt x="722" y="2"/>
                  </a:lnTo>
                  <a:lnTo>
                    <a:pt x="782" y="10"/>
                  </a:lnTo>
                  <a:lnTo>
                    <a:pt x="838" y="19"/>
                  </a:lnTo>
                  <a:lnTo>
                    <a:pt x="896" y="37"/>
                  </a:lnTo>
                  <a:lnTo>
                    <a:pt x="950" y="54"/>
                  </a:lnTo>
                  <a:lnTo>
                    <a:pt x="1007" y="76"/>
                  </a:lnTo>
                  <a:lnTo>
                    <a:pt x="1061" y="97"/>
                  </a:lnTo>
                  <a:lnTo>
                    <a:pt x="1117"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93" name="Freeform 105">
              <a:extLst>
                <a:ext uri="{FF2B5EF4-FFF2-40B4-BE49-F238E27FC236}">
                  <a16:creationId xmlns:a16="http://schemas.microsoft.com/office/drawing/2014/main" id="{3D5CBC48-7833-4996-97A4-2657697B2903}"/>
                </a:ext>
              </a:extLst>
            </p:cNvPr>
            <p:cNvSpPr>
              <a:spLocks/>
            </p:cNvSpPr>
            <p:nvPr/>
          </p:nvSpPr>
          <p:spPr bwMode="auto">
            <a:xfrm>
              <a:off x="2059" y="2594"/>
              <a:ext cx="322" cy="301"/>
            </a:xfrm>
            <a:custGeom>
              <a:avLst/>
              <a:gdLst>
                <a:gd name="T0" fmla="*/ 567 w 644"/>
                <a:gd name="T1" fmla="*/ 95 h 601"/>
                <a:gd name="T2" fmla="*/ 588 w 644"/>
                <a:gd name="T3" fmla="*/ 122 h 601"/>
                <a:gd name="T4" fmla="*/ 609 w 644"/>
                <a:gd name="T5" fmla="*/ 155 h 601"/>
                <a:gd name="T6" fmla="*/ 625 w 644"/>
                <a:gd name="T7" fmla="*/ 190 h 601"/>
                <a:gd name="T8" fmla="*/ 640 w 644"/>
                <a:gd name="T9" fmla="*/ 228 h 601"/>
                <a:gd name="T10" fmla="*/ 644 w 644"/>
                <a:gd name="T11" fmla="*/ 267 h 601"/>
                <a:gd name="T12" fmla="*/ 644 w 644"/>
                <a:gd name="T13" fmla="*/ 306 h 601"/>
                <a:gd name="T14" fmla="*/ 634 w 644"/>
                <a:gd name="T15" fmla="*/ 345 h 601"/>
                <a:gd name="T16" fmla="*/ 615 w 644"/>
                <a:gd name="T17" fmla="*/ 383 h 601"/>
                <a:gd name="T18" fmla="*/ 565 w 644"/>
                <a:gd name="T19" fmla="*/ 409 h 601"/>
                <a:gd name="T20" fmla="*/ 524 w 644"/>
                <a:gd name="T21" fmla="*/ 449 h 601"/>
                <a:gd name="T22" fmla="*/ 487 w 644"/>
                <a:gd name="T23" fmla="*/ 494 h 601"/>
                <a:gd name="T24" fmla="*/ 456 w 644"/>
                <a:gd name="T25" fmla="*/ 540 h 601"/>
                <a:gd name="T26" fmla="*/ 419 w 644"/>
                <a:gd name="T27" fmla="*/ 575 h 601"/>
                <a:gd name="T28" fmla="*/ 382 w 644"/>
                <a:gd name="T29" fmla="*/ 601 h 601"/>
                <a:gd name="T30" fmla="*/ 334 w 644"/>
                <a:gd name="T31" fmla="*/ 601 h 601"/>
                <a:gd name="T32" fmla="*/ 280 w 644"/>
                <a:gd name="T33" fmla="*/ 575 h 601"/>
                <a:gd name="T34" fmla="*/ 239 w 644"/>
                <a:gd name="T35" fmla="*/ 550 h 601"/>
                <a:gd name="T36" fmla="*/ 192 w 644"/>
                <a:gd name="T37" fmla="*/ 531 h 601"/>
                <a:gd name="T38" fmla="*/ 138 w 644"/>
                <a:gd name="T39" fmla="*/ 511 h 601"/>
                <a:gd name="T40" fmla="*/ 89 w 644"/>
                <a:gd name="T41" fmla="*/ 492 h 601"/>
                <a:gd name="T42" fmla="*/ 43 w 644"/>
                <a:gd name="T43" fmla="*/ 465 h 601"/>
                <a:gd name="T44" fmla="*/ 14 w 644"/>
                <a:gd name="T45" fmla="*/ 432 h 601"/>
                <a:gd name="T46" fmla="*/ 0 w 644"/>
                <a:gd name="T47" fmla="*/ 383 h 601"/>
                <a:gd name="T48" fmla="*/ 16 w 644"/>
                <a:gd name="T49" fmla="*/ 323 h 601"/>
                <a:gd name="T50" fmla="*/ 33 w 644"/>
                <a:gd name="T51" fmla="*/ 275 h 601"/>
                <a:gd name="T52" fmla="*/ 49 w 644"/>
                <a:gd name="T53" fmla="*/ 228 h 601"/>
                <a:gd name="T54" fmla="*/ 60 w 644"/>
                <a:gd name="T55" fmla="*/ 178 h 601"/>
                <a:gd name="T56" fmla="*/ 76 w 644"/>
                <a:gd name="T57" fmla="*/ 133 h 601"/>
                <a:gd name="T58" fmla="*/ 93 w 644"/>
                <a:gd name="T59" fmla="*/ 89 h 601"/>
                <a:gd name="T60" fmla="*/ 121 w 644"/>
                <a:gd name="T61" fmla="*/ 52 h 601"/>
                <a:gd name="T62" fmla="*/ 155 w 644"/>
                <a:gd name="T63" fmla="*/ 21 h 601"/>
                <a:gd name="T64" fmla="*/ 208 w 644"/>
                <a:gd name="T65" fmla="*/ 0 h 601"/>
                <a:gd name="T66" fmla="*/ 254 w 644"/>
                <a:gd name="T67" fmla="*/ 0 h 601"/>
                <a:gd name="T68" fmla="*/ 303 w 644"/>
                <a:gd name="T69" fmla="*/ 3 h 601"/>
                <a:gd name="T70" fmla="*/ 349 w 644"/>
                <a:gd name="T71" fmla="*/ 9 h 601"/>
                <a:gd name="T72" fmla="*/ 396 w 644"/>
                <a:gd name="T73" fmla="*/ 19 h 601"/>
                <a:gd name="T74" fmla="*/ 439 w 644"/>
                <a:gd name="T75" fmla="*/ 31 h 601"/>
                <a:gd name="T76" fmla="*/ 483 w 644"/>
                <a:gd name="T77" fmla="*/ 48 h 601"/>
                <a:gd name="T78" fmla="*/ 524 w 644"/>
                <a:gd name="T79" fmla="*/ 67 h 601"/>
                <a:gd name="T80" fmla="*/ 567 w 644"/>
                <a:gd name="T81" fmla="*/ 95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4" h="601">
                  <a:moveTo>
                    <a:pt x="567" y="95"/>
                  </a:moveTo>
                  <a:lnTo>
                    <a:pt x="588" y="122"/>
                  </a:lnTo>
                  <a:lnTo>
                    <a:pt x="609" y="155"/>
                  </a:lnTo>
                  <a:lnTo>
                    <a:pt x="625" y="190"/>
                  </a:lnTo>
                  <a:lnTo>
                    <a:pt x="640" y="228"/>
                  </a:lnTo>
                  <a:lnTo>
                    <a:pt x="644" y="267"/>
                  </a:lnTo>
                  <a:lnTo>
                    <a:pt x="644" y="306"/>
                  </a:lnTo>
                  <a:lnTo>
                    <a:pt x="634" y="345"/>
                  </a:lnTo>
                  <a:lnTo>
                    <a:pt x="615" y="383"/>
                  </a:lnTo>
                  <a:lnTo>
                    <a:pt x="565" y="409"/>
                  </a:lnTo>
                  <a:lnTo>
                    <a:pt x="524" y="449"/>
                  </a:lnTo>
                  <a:lnTo>
                    <a:pt x="487" y="494"/>
                  </a:lnTo>
                  <a:lnTo>
                    <a:pt x="456" y="540"/>
                  </a:lnTo>
                  <a:lnTo>
                    <a:pt x="419" y="575"/>
                  </a:lnTo>
                  <a:lnTo>
                    <a:pt x="382" y="601"/>
                  </a:lnTo>
                  <a:lnTo>
                    <a:pt x="334" y="601"/>
                  </a:lnTo>
                  <a:lnTo>
                    <a:pt x="280" y="575"/>
                  </a:lnTo>
                  <a:lnTo>
                    <a:pt x="239" y="550"/>
                  </a:lnTo>
                  <a:lnTo>
                    <a:pt x="192" y="531"/>
                  </a:lnTo>
                  <a:lnTo>
                    <a:pt x="138" y="511"/>
                  </a:lnTo>
                  <a:lnTo>
                    <a:pt x="89" y="492"/>
                  </a:lnTo>
                  <a:lnTo>
                    <a:pt x="43" y="465"/>
                  </a:lnTo>
                  <a:lnTo>
                    <a:pt x="14" y="432"/>
                  </a:lnTo>
                  <a:lnTo>
                    <a:pt x="0" y="383"/>
                  </a:lnTo>
                  <a:lnTo>
                    <a:pt x="16" y="323"/>
                  </a:lnTo>
                  <a:lnTo>
                    <a:pt x="33" y="275"/>
                  </a:lnTo>
                  <a:lnTo>
                    <a:pt x="49" y="228"/>
                  </a:lnTo>
                  <a:lnTo>
                    <a:pt x="60" y="178"/>
                  </a:lnTo>
                  <a:lnTo>
                    <a:pt x="76" y="133"/>
                  </a:lnTo>
                  <a:lnTo>
                    <a:pt x="93" y="89"/>
                  </a:lnTo>
                  <a:lnTo>
                    <a:pt x="121" y="52"/>
                  </a:lnTo>
                  <a:lnTo>
                    <a:pt x="155" y="21"/>
                  </a:lnTo>
                  <a:lnTo>
                    <a:pt x="208" y="0"/>
                  </a:lnTo>
                  <a:lnTo>
                    <a:pt x="254" y="0"/>
                  </a:lnTo>
                  <a:lnTo>
                    <a:pt x="303" y="3"/>
                  </a:lnTo>
                  <a:lnTo>
                    <a:pt x="349" y="9"/>
                  </a:lnTo>
                  <a:lnTo>
                    <a:pt x="396" y="19"/>
                  </a:lnTo>
                  <a:lnTo>
                    <a:pt x="439" y="31"/>
                  </a:lnTo>
                  <a:lnTo>
                    <a:pt x="483" y="48"/>
                  </a:lnTo>
                  <a:lnTo>
                    <a:pt x="524" y="67"/>
                  </a:lnTo>
                  <a:lnTo>
                    <a:pt x="567" y="95"/>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94" name="Freeform 106">
              <a:extLst>
                <a:ext uri="{FF2B5EF4-FFF2-40B4-BE49-F238E27FC236}">
                  <a16:creationId xmlns:a16="http://schemas.microsoft.com/office/drawing/2014/main" id="{826AD3F8-F390-4666-9EFC-BF1E056AB51B}"/>
                </a:ext>
              </a:extLst>
            </p:cNvPr>
            <p:cNvSpPr>
              <a:spLocks/>
            </p:cNvSpPr>
            <p:nvPr/>
          </p:nvSpPr>
          <p:spPr bwMode="auto">
            <a:xfrm>
              <a:off x="1888" y="2720"/>
              <a:ext cx="95" cy="162"/>
            </a:xfrm>
            <a:custGeom>
              <a:avLst/>
              <a:gdLst>
                <a:gd name="T0" fmla="*/ 0 w 190"/>
                <a:gd name="T1" fmla="*/ 323 h 323"/>
                <a:gd name="T2" fmla="*/ 167 w 190"/>
                <a:gd name="T3" fmla="*/ 0 h 323"/>
                <a:gd name="T4" fmla="*/ 190 w 190"/>
                <a:gd name="T5" fmla="*/ 0 h 323"/>
                <a:gd name="T6" fmla="*/ 0 w 190"/>
                <a:gd name="T7" fmla="*/ 323 h 323"/>
              </a:gdLst>
              <a:ahLst/>
              <a:cxnLst>
                <a:cxn ang="0">
                  <a:pos x="T0" y="T1"/>
                </a:cxn>
                <a:cxn ang="0">
                  <a:pos x="T2" y="T3"/>
                </a:cxn>
                <a:cxn ang="0">
                  <a:pos x="T4" y="T5"/>
                </a:cxn>
                <a:cxn ang="0">
                  <a:pos x="T6" y="T7"/>
                </a:cxn>
              </a:cxnLst>
              <a:rect l="0" t="0" r="r" b="b"/>
              <a:pathLst>
                <a:path w="190" h="323">
                  <a:moveTo>
                    <a:pt x="0" y="323"/>
                  </a:moveTo>
                  <a:lnTo>
                    <a:pt x="167" y="0"/>
                  </a:lnTo>
                  <a:lnTo>
                    <a:pt x="190" y="0"/>
                  </a:lnTo>
                  <a:lnTo>
                    <a:pt x="0" y="323"/>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95" name="Freeform 107">
              <a:extLst>
                <a:ext uri="{FF2B5EF4-FFF2-40B4-BE49-F238E27FC236}">
                  <a16:creationId xmlns:a16="http://schemas.microsoft.com/office/drawing/2014/main" id="{23F6F11A-C38B-4202-A92F-120130A3CF6B}"/>
                </a:ext>
              </a:extLst>
            </p:cNvPr>
            <p:cNvSpPr>
              <a:spLocks/>
            </p:cNvSpPr>
            <p:nvPr/>
          </p:nvSpPr>
          <p:spPr bwMode="auto">
            <a:xfrm>
              <a:off x="1923" y="2749"/>
              <a:ext cx="92" cy="169"/>
            </a:xfrm>
            <a:custGeom>
              <a:avLst/>
              <a:gdLst>
                <a:gd name="T0" fmla="*/ 0 w 184"/>
                <a:gd name="T1" fmla="*/ 337 h 337"/>
                <a:gd name="T2" fmla="*/ 8 w 184"/>
                <a:gd name="T3" fmla="*/ 291 h 337"/>
                <a:gd name="T4" fmla="*/ 21 w 184"/>
                <a:gd name="T5" fmla="*/ 246 h 337"/>
                <a:gd name="T6" fmla="*/ 37 w 184"/>
                <a:gd name="T7" fmla="*/ 201 h 337"/>
                <a:gd name="T8" fmla="*/ 56 w 184"/>
                <a:gd name="T9" fmla="*/ 159 h 337"/>
                <a:gd name="T10" fmla="*/ 77 w 184"/>
                <a:gd name="T11" fmla="*/ 116 h 337"/>
                <a:gd name="T12" fmla="*/ 103 w 184"/>
                <a:gd name="T13" fmla="*/ 75 h 337"/>
                <a:gd name="T14" fmla="*/ 132 w 184"/>
                <a:gd name="T15" fmla="*/ 35 h 337"/>
                <a:gd name="T16" fmla="*/ 167 w 184"/>
                <a:gd name="T17" fmla="*/ 0 h 337"/>
                <a:gd name="T18" fmla="*/ 184 w 184"/>
                <a:gd name="T19" fmla="*/ 48 h 337"/>
                <a:gd name="T20" fmla="*/ 180 w 184"/>
                <a:gd name="T21" fmla="*/ 95 h 337"/>
                <a:gd name="T22" fmla="*/ 161 w 184"/>
                <a:gd name="T23" fmla="*/ 135 h 337"/>
                <a:gd name="T24" fmla="*/ 132 w 184"/>
                <a:gd name="T25" fmla="*/ 176 h 337"/>
                <a:gd name="T26" fmla="*/ 93 w 184"/>
                <a:gd name="T27" fmla="*/ 213 h 337"/>
                <a:gd name="T28" fmla="*/ 56 w 184"/>
                <a:gd name="T29" fmla="*/ 254 h 337"/>
                <a:gd name="T30" fmla="*/ 23 w 184"/>
                <a:gd name="T31" fmla="*/ 292 h 337"/>
                <a:gd name="T32" fmla="*/ 0 w 184"/>
                <a:gd name="T33" fmla="*/ 337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4" h="337">
                  <a:moveTo>
                    <a:pt x="0" y="337"/>
                  </a:moveTo>
                  <a:lnTo>
                    <a:pt x="8" y="291"/>
                  </a:lnTo>
                  <a:lnTo>
                    <a:pt x="21" y="246"/>
                  </a:lnTo>
                  <a:lnTo>
                    <a:pt x="37" y="201"/>
                  </a:lnTo>
                  <a:lnTo>
                    <a:pt x="56" y="159"/>
                  </a:lnTo>
                  <a:lnTo>
                    <a:pt x="77" y="116"/>
                  </a:lnTo>
                  <a:lnTo>
                    <a:pt x="103" y="75"/>
                  </a:lnTo>
                  <a:lnTo>
                    <a:pt x="132" y="35"/>
                  </a:lnTo>
                  <a:lnTo>
                    <a:pt x="167" y="0"/>
                  </a:lnTo>
                  <a:lnTo>
                    <a:pt x="184" y="48"/>
                  </a:lnTo>
                  <a:lnTo>
                    <a:pt x="180" y="95"/>
                  </a:lnTo>
                  <a:lnTo>
                    <a:pt x="161" y="135"/>
                  </a:lnTo>
                  <a:lnTo>
                    <a:pt x="132" y="176"/>
                  </a:lnTo>
                  <a:lnTo>
                    <a:pt x="93" y="213"/>
                  </a:lnTo>
                  <a:lnTo>
                    <a:pt x="56" y="254"/>
                  </a:lnTo>
                  <a:lnTo>
                    <a:pt x="23" y="292"/>
                  </a:lnTo>
                  <a:lnTo>
                    <a:pt x="0" y="33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96" name="Freeform 108">
              <a:extLst>
                <a:ext uri="{FF2B5EF4-FFF2-40B4-BE49-F238E27FC236}">
                  <a16:creationId xmlns:a16="http://schemas.microsoft.com/office/drawing/2014/main" id="{71DD1123-0313-4A00-92BB-A3EB65159CB2}"/>
                </a:ext>
              </a:extLst>
            </p:cNvPr>
            <p:cNvSpPr>
              <a:spLocks/>
            </p:cNvSpPr>
            <p:nvPr/>
          </p:nvSpPr>
          <p:spPr bwMode="auto">
            <a:xfrm>
              <a:off x="2394" y="2792"/>
              <a:ext cx="51" cy="90"/>
            </a:xfrm>
            <a:custGeom>
              <a:avLst/>
              <a:gdLst>
                <a:gd name="T0" fmla="*/ 90 w 103"/>
                <a:gd name="T1" fmla="*/ 180 h 180"/>
                <a:gd name="T2" fmla="*/ 68 w 103"/>
                <a:gd name="T3" fmla="*/ 159 h 180"/>
                <a:gd name="T4" fmla="*/ 47 w 103"/>
                <a:gd name="T5" fmla="*/ 140 h 180"/>
                <a:gd name="T6" fmla="*/ 26 w 103"/>
                <a:gd name="T7" fmla="*/ 116 h 180"/>
                <a:gd name="T8" fmla="*/ 12 w 103"/>
                <a:gd name="T9" fmla="*/ 93 h 180"/>
                <a:gd name="T10" fmla="*/ 0 w 103"/>
                <a:gd name="T11" fmla="*/ 68 h 180"/>
                <a:gd name="T12" fmla="*/ 2 w 103"/>
                <a:gd name="T13" fmla="*/ 45 h 180"/>
                <a:gd name="T14" fmla="*/ 14 w 103"/>
                <a:gd name="T15" fmla="*/ 21 h 180"/>
                <a:gd name="T16" fmla="*/ 43 w 103"/>
                <a:gd name="T17" fmla="*/ 0 h 180"/>
                <a:gd name="T18" fmla="*/ 49 w 103"/>
                <a:gd name="T19" fmla="*/ 19 h 180"/>
                <a:gd name="T20" fmla="*/ 60 w 103"/>
                <a:gd name="T21" fmla="*/ 41 h 180"/>
                <a:gd name="T22" fmla="*/ 74 w 103"/>
                <a:gd name="T23" fmla="*/ 62 h 180"/>
                <a:gd name="T24" fmla="*/ 88 w 103"/>
                <a:gd name="T25" fmla="*/ 83 h 180"/>
                <a:gd name="T26" fmla="*/ 97 w 103"/>
                <a:gd name="T27" fmla="*/ 105 h 180"/>
                <a:gd name="T28" fmla="*/ 103 w 103"/>
                <a:gd name="T29" fmla="*/ 128 h 180"/>
                <a:gd name="T30" fmla="*/ 101 w 103"/>
                <a:gd name="T31" fmla="*/ 151 h 180"/>
                <a:gd name="T32" fmla="*/ 90 w 103"/>
                <a:gd name="T33"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 h="180">
                  <a:moveTo>
                    <a:pt x="90" y="180"/>
                  </a:moveTo>
                  <a:lnTo>
                    <a:pt x="68" y="159"/>
                  </a:lnTo>
                  <a:lnTo>
                    <a:pt x="47" y="140"/>
                  </a:lnTo>
                  <a:lnTo>
                    <a:pt x="26" y="116"/>
                  </a:lnTo>
                  <a:lnTo>
                    <a:pt x="12" y="93"/>
                  </a:lnTo>
                  <a:lnTo>
                    <a:pt x="0" y="68"/>
                  </a:lnTo>
                  <a:lnTo>
                    <a:pt x="2" y="45"/>
                  </a:lnTo>
                  <a:lnTo>
                    <a:pt x="14" y="21"/>
                  </a:lnTo>
                  <a:lnTo>
                    <a:pt x="43" y="0"/>
                  </a:lnTo>
                  <a:lnTo>
                    <a:pt x="49" y="19"/>
                  </a:lnTo>
                  <a:lnTo>
                    <a:pt x="60" y="41"/>
                  </a:lnTo>
                  <a:lnTo>
                    <a:pt x="74" y="62"/>
                  </a:lnTo>
                  <a:lnTo>
                    <a:pt x="88" y="83"/>
                  </a:lnTo>
                  <a:lnTo>
                    <a:pt x="97" y="105"/>
                  </a:lnTo>
                  <a:lnTo>
                    <a:pt x="103" y="128"/>
                  </a:lnTo>
                  <a:lnTo>
                    <a:pt x="101" y="151"/>
                  </a:lnTo>
                  <a:lnTo>
                    <a:pt x="90" y="18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97" name="Freeform 109">
              <a:extLst>
                <a:ext uri="{FF2B5EF4-FFF2-40B4-BE49-F238E27FC236}">
                  <a16:creationId xmlns:a16="http://schemas.microsoft.com/office/drawing/2014/main" id="{66C26647-BC1A-4AF5-8C65-CAF8A10C8C7F}"/>
                </a:ext>
              </a:extLst>
            </p:cNvPr>
            <p:cNvSpPr>
              <a:spLocks/>
            </p:cNvSpPr>
            <p:nvPr/>
          </p:nvSpPr>
          <p:spPr bwMode="auto">
            <a:xfrm>
              <a:off x="1949" y="2845"/>
              <a:ext cx="76" cy="109"/>
            </a:xfrm>
            <a:custGeom>
              <a:avLst/>
              <a:gdLst>
                <a:gd name="T0" fmla="*/ 45 w 153"/>
                <a:gd name="T1" fmla="*/ 217 h 217"/>
                <a:gd name="T2" fmla="*/ 35 w 153"/>
                <a:gd name="T3" fmla="*/ 213 h 217"/>
                <a:gd name="T4" fmla="*/ 25 w 153"/>
                <a:gd name="T5" fmla="*/ 209 h 217"/>
                <a:gd name="T6" fmla="*/ 14 w 153"/>
                <a:gd name="T7" fmla="*/ 201 h 217"/>
                <a:gd name="T8" fmla="*/ 8 w 153"/>
                <a:gd name="T9" fmla="*/ 195 h 217"/>
                <a:gd name="T10" fmla="*/ 0 w 153"/>
                <a:gd name="T11" fmla="*/ 174 h 217"/>
                <a:gd name="T12" fmla="*/ 10 w 153"/>
                <a:gd name="T13" fmla="*/ 157 h 217"/>
                <a:gd name="T14" fmla="*/ 153 w 153"/>
                <a:gd name="T15" fmla="*/ 0 h 217"/>
                <a:gd name="T16" fmla="*/ 150 w 153"/>
                <a:gd name="T17" fmla="*/ 27 h 217"/>
                <a:gd name="T18" fmla="*/ 146 w 153"/>
                <a:gd name="T19" fmla="*/ 56 h 217"/>
                <a:gd name="T20" fmla="*/ 136 w 153"/>
                <a:gd name="T21" fmla="*/ 83 h 217"/>
                <a:gd name="T22" fmla="*/ 124 w 153"/>
                <a:gd name="T23" fmla="*/ 112 h 217"/>
                <a:gd name="T24" fmla="*/ 107 w 153"/>
                <a:gd name="T25" fmla="*/ 139 h 217"/>
                <a:gd name="T26" fmla="*/ 89 w 153"/>
                <a:gd name="T27" fmla="*/ 166 h 217"/>
                <a:gd name="T28" fmla="*/ 68 w 153"/>
                <a:gd name="T29" fmla="*/ 192 h 217"/>
                <a:gd name="T30" fmla="*/ 45 w 153"/>
                <a:gd name="T31" fmla="*/ 217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3" h="217">
                  <a:moveTo>
                    <a:pt x="45" y="217"/>
                  </a:moveTo>
                  <a:lnTo>
                    <a:pt x="35" y="213"/>
                  </a:lnTo>
                  <a:lnTo>
                    <a:pt x="25" y="209"/>
                  </a:lnTo>
                  <a:lnTo>
                    <a:pt x="14" y="201"/>
                  </a:lnTo>
                  <a:lnTo>
                    <a:pt x="8" y="195"/>
                  </a:lnTo>
                  <a:lnTo>
                    <a:pt x="0" y="174"/>
                  </a:lnTo>
                  <a:lnTo>
                    <a:pt x="10" y="157"/>
                  </a:lnTo>
                  <a:lnTo>
                    <a:pt x="153" y="0"/>
                  </a:lnTo>
                  <a:lnTo>
                    <a:pt x="150" y="27"/>
                  </a:lnTo>
                  <a:lnTo>
                    <a:pt x="146" y="56"/>
                  </a:lnTo>
                  <a:lnTo>
                    <a:pt x="136" y="83"/>
                  </a:lnTo>
                  <a:lnTo>
                    <a:pt x="124" y="112"/>
                  </a:lnTo>
                  <a:lnTo>
                    <a:pt x="107" y="139"/>
                  </a:lnTo>
                  <a:lnTo>
                    <a:pt x="89" y="166"/>
                  </a:lnTo>
                  <a:lnTo>
                    <a:pt x="68" y="192"/>
                  </a:lnTo>
                  <a:lnTo>
                    <a:pt x="45" y="21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98" name="Freeform 110">
              <a:extLst>
                <a:ext uri="{FF2B5EF4-FFF2-40B4-BE49-F238E27FC236}">
                  <a16:creationId xmlns:a16="http://schemas.microsoft.com/office/drawing/2014/main" id="{2FD1DE98-E317-4EB1-A0A6-D9FDFE2301A3}"/>
                </a:ext>
              </a:extLst>
            </p:cNvPr>
            <p:cNvSpPr>
              <a:spLocks/>
            </p:cNvSpPr>
            <p:nvPr/>
          </p:nvSpPr>
          <p:spPr bwMode="auto">
            <a:xfrm>
              <a:off x="2343" y="2845"/>
              <a:ext cx="72" cy="85"/>
            </a:xfrm>
            <a:custGeom>
              <a:avLst/>
              <a:gdLst>
                <a:gd name="T0" fmla="*/ 143 w 143"/>
                <a:gd name="T1" fmla="*/ 157 h 168"/>
                <a:gd name="T2" fmla="*/ 131 w 143"/>
                <a:gd name="T3" fmla="*/ 163 h 168"/>
                <a:gd name="T4" fmla="*/ 120 w 143"/>
                <a:gd name="T5" fmla="*/ 166 h 168"/>
                <a:gd name="T6" fmla="*/ 106 w 143"/>
                <a:gd name="T7" fmla="*/ 166 h 168"/>
                <a:gd name="T8" fmla="*/ 95 w 143"/>
                <a:gd name="T9" fmla="*/ 168 h 168"/>
                <a:gd name="T10" fmla="*/ 79 w 143"/>
                <a:gd name="T11" fmla="*/ 163 h 168"/>
                <a:gd name="T12" fmla="*/ 67 w 143"/>
                <a:gd name="T13" fmla="*/ 159 h 168"/>
                <a:gd name="T14" fmla="*/ 54 w 143"/>
                <a:gd name="T15" fmla="*/ 151 h 168"/>
                <a:gd name="T16" fmla="*/ 46 w 143"/>
                <a:gd name="T17" fmla="*/ 145 h 168"/>
                <a:gd name="T18" fmla="*/ 21 w 143"/>
                <a:gd name="T19" fmla="*/ 126 h 168"/>
                <a:gd name="T20" fmla="*/ 7 w 143"/>
                <a:gd name="T21" fmla="*/ 108 h 168"/>
                <a:gd name="T22" fmla="*/ 0 w 143"/>
                <a:gd name="T23" fmla="*/ 89 h 168"/>
                <a:gd name="T24" fmla="*/ 0 w 143"/>
                <a:gd name="T25" fmla="*/ 71 h 168"/>
                <a:gd name="T26" fmla="*/ 3 w 143"/>
                <a:gd name="T27" fmla="*/ 52 h 168"/>
                <a:gd name="T28" fmla="*/ 13 w 143"/>
                <a:gd name="T29" fmla="*/ 35 h 168"/>
                <a:gd name="T30" fmla="*/ 27 w 143"/>
                <a:gd name="T31" fmla="*/ 17 h 168"/>
                <a:gd name="T32" fmla="*/ 46 w 143"/>
                <a:gd name="T33" fmla="*/ 0 h 168"/>
                <a:gd name="T34" fmla="*/ 58 w 143"/>
                <a:gd name="T35" fmla="*/ 9 h 168"/>
                <a:gd name="T36" fmla="*/ 69 w 143"/>
                <a:gd name="T37" fmla="*/ 27 h 168"/>
                <a:gd name="T38" fmla="*/ 81 w 143"/>
                <a:gd name="T39" fmla="*/ 46 h 168"/>
                <a:gd name="T40" fmla="*/ 95 w 143"/>
                <a:gd name="T41" fmla="*/ 69 h 168"/>
                <a:gd name="T42" fmla="*/ 104 w 143"/>
                <a:gd name="T43" fmla="*/ 91 h 168"/>
                <a:gd name="T44" fmla="*/ 116 w 143"/>
                <a:gd name="T45" fmla="*/ 114 h 168"/>
                <a:gd name="T46" fmla="*/ 128 w 143"/>
                <a:gd name="T47" fmla="*/ 135 h 168"/>
                <a:gd name="T48" fmla="*/ 143 w 143"/>
                <a:gd name="T49" fmla="*/ 157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3" h="168">
                  <a:moveTo>
                    <a:pt x="143" y="157"/>
                  </a:moveTo>
                  <a:lnTo>
                    <a:pt x="131" y="163"/>
                  </a:lnTo>
                  <a:lnTo>
                    <a:pt x="120" y="166"/>
                  </a:lnTo>
                  <a:lnTo>
                    <a:pt x="106" y="166"/>
                  </a:lnTo>
                  <a:lnTo>
                    <a:pt x="95" y="168"/>
                  </a:lnTo>
                  <a:lnTo>
                    <a:pt x="79" y="163"/>
                  </a:lnTo>
                  <a:lnTo>
                    <a:pt x="67" y="159"/>
                  </a:lnTo>
                  <a:lnTo>
                    <a:pt x="54" y="151"/>
                  </a:lnTo>
                  <a:lnTo>
                    <a:pt x="46" y="145"/>
                  </a:lnTo>
                  <a:lnTo>
                    <a:pt x="21" y="126"/>
                  </a:lnTo>
                  <a:lnTo>
                    <a:pt x="7" y="108"/>
                  </a:lnTo>
                  <a:lnTo>
                    <a:pt x="0" y="89"/>
                  </a:lnTo>
                  <a:lnTo>
                    <a:pt x="0" y="71"/>
                  </a:lnTo>
                  <a:lnTo>
                    <a:pt x="3" y="52"/>
                  </a:lnTo>
                  <a:lnTo>
                    <a:pt x="13" y="35"/>
                  </a:lnTo>
                  <a:lnTo>
                    <a:pt x="27" y="17"/>
                  </a:lnTo>
                  <a:lnTo>
                    <a:pt x="46" y="0"/>
                  </a:lnTo>
                  <a:lnTo>
                    <a:pt x="58" y="9"/>
                  </a:lnTo>
                  <a:lnTo>
                    <a:pt x="69" y="27"/>
                  </a:lnTo>
                  <a:lnTo>
                    <a:pt x="81" y="46"/>
                  </a:lnTo>
                  <a:lnTo>
                    <a:pt x="95" y="69"/>
                  </a:lnTo>
                  <a:lnTo>
                    <a:pt x="104" y="91"/>
                  </a:lnTo>
                  <a:lnTo>
                    <a:pt x="116" y="114"/>
                  </a:lnTo>
                  <a:lnTo>
                    <a:pt x="128" y="135"/>
                  </a:lnTo>
                  <a:lnTo>
                    <a:pt x="143" y="15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99" name="Freeform 111">
              <a:extLst>
                <a:ext uri="{FF2B5EF4-FFF2-40B4-BE49-F238E27FC236}">
                  <a16:creationId xmlns:a16="http://schemas.microsoft.com/office/drawing/2014/main" id="{63C4A362-F1DF-42E9-A103-7F288912E8BA}"/>
                </a:ext>
              </a:extLst>
            </p:cNvPr>
            <p:cNvSpPr>
              <a:spLocks/>
            </p:cNvSpPr>
            <p:nvPr/>
          </p:nvSpPr>
          <p:spPr bwMode="auto">
            <a:xfrm>
              <a:off x="2133" y="2905"/>
              <a:ext cx="84" cy="151"/>
            </a:xfrm>
            <a:custGeom>
              <a:avLst/>
              <a:gdLst>
                <a:gd name="T0" fmla="*/ 168 w 168"/>
                <a:gd name="T1" fmla="*/ 300 h 300"/>
                <a:gd name="T2" fmla="*/ 128 w 168"/>
                <a:gd name="T3" fmla="*/ 279 h 300"/>
                <a:gd name="T4" fmla="*/ 101 w 168"/>
                <a:gd name="T5" fmla="*/ 250 h 300"/>
                <a:gd name="T6" fmla="*/ 79 w 168"/>
                <a:gd name="T7" fmla="*/ 213 h 300"/>
                <a:gd name="T8" fmla="*/ 66 w 168"/>
                <a:gd name="T9" fmla="*/ 172 h 300"/>
                <a:gd name="T10" fmla="*/ 52 w 168"/>
                <a:gd name="T11" fmla="*/ 126 h 300"/>
                <a:gd name="T12" fmla="*/ 38 w 168"/>
                <a:gd name="T13" fmla="*/ 81 h 300"/>
                <a:gd name="T14" fmla="*/ 21 w 168"/>
                <a:gd name="T15" fmla="*/ 37 h 300"/>
                <a:gd name="T16" fmla="*/ 0 w 168"/>
                <a:gd name="T17" fmla="*/ 0 h 300"/>
                <a:gd name="T18" fmla="*/ 52 w 168"/>
                <a:gd name="T19" fmla="*/ 10 h 300"/>
                <a:gd name="T20" fmla="*/ 91 w 168"/>
                <a:gd name="T21" fmla="*/ 35 h 300"/>
                <a:gd name="T22" fmla="*/ 116 w 168"/>
                <a:gd name="T23" fmla="*/ 68 h 300"/>
                <a:gd name="T24" fmla="*/ 133 w 168"/>
                <a:gd name="T25" fmla="*/ 112 h 300"/>
                <a:gd name="T26" fmla="*/ 141 w 168"/>
                <a:gd name="T27" fmla="*/ 157 h 300"/>
                <a:gd name="T28" fmla="*/ 149 w 168"/>
                <a:gd name="T29" fmla="*/ 207 h 300"/>
                <a:gd name="T30" fmla="*/ 155 w 168"/>
                <a:gd name="T31" fmla="*/ 256 h 300"/>
                <a:gd name="T32" fmla="*/ 168 w 168"/>
                <a:gd name="T33" fmla="*/ 300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8" h="300">
                  <a:moveTo>
                    <a:pt x="168" y="300"/>
                  </a:moveTo>
                  <a:lnTo>
                    <a:pt x="128" y="279"/>
                  </a:lnTo>
                  <a:lnTo>
                    <a:pt x="101" y="250"/>
                  </a:lnTo>
                  <a:lnTo>
                    <a:pt x="79" y="213"/>
                  </a:lnTo>
                  <a:lnTo>
                    <a:pt x="66" y="172"/>
                  </a:lnTo>
                  <a:lnTo>
                    <a:pt x="52" y="126"/>
                  </a:lnTo>
                  <a:lnTo>
                    <a:pt x="38" y="81"/>
                  </a:lnTo>
                  <a:lnTo>
                    <a:pt x="21" y="37"/>
                  </a:lnTo>
                  <a:lnTo>
                    <a:pt x="0" y="0"/>
                  </a:lnTo>
                  <a:lnTo>
                    <a:pt x="52" y="10"/>
                  </a:lnTo>
                  <a:lnTo>
                    <a:pt x="91" y="35"/>
                  </a:lnTo>
                  <a:lnTo>
                    <a:pt x="116" y="68"/>
                  </a:lnTo>
                  <a:lnTo>
                    <a:pt x="133" y="112"/>
                  </a:lnTo>
                  <a:lnTo>
                    <a:pt x="141" y="157"/>
                  </a:lnTo>
                  <a:lnTo>
                    <a:pt x="149" y="207"/>
                  </a:lnTo>
                  <a:lnTo>
                    <a:pt x="155" y="256"/>
                  </a:lnTo>
                  <a:lnTo>
                    <a:pt x="168" y="30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600" name="Freeform 112">
              <a:extLst>
                <a:ext uri="{FF2B5EF4-FFF2-40B4-BE49-F238E27FC236}">
                  <a16:creationId xmlns:a16="http://schemas.microsoft.com/office/drawing/2014/main" id="{79A77F3B-62F1-44B2-8E4A-D34B54AC62E8}"/>
                </a:ext>
              </a:extLst>
            </p:cNvPr>
            <p:cNvSpPr>
              <a:spLocks/>
            </p:cNvSpPr>
            <p:nvPr/>
          </p:nvSpPr>
          <p:spPr bwMode="auto">
            <a:xfrm>
              <a:off x="2055" y="2890"/>
              <a:ext cx="96" cy="166"/>
            </a:xfrm>
            <a:custGeom>
              <a:avLst/>
              <a:gdLst>
                <a:gd name="T0" fmla="*/ 192 w 192"/>
                <a:gd name="T1" fmla="*/ 331 h 331"/>
                <a:gd name="T2" fmla="*/ 139 w 192"/>
                <a:gd name="T3" fmla="*/ 329 h 331"/>
                <a:gd name="T4" fmla="*/ 106 w 192"/>
                <a:gd name="T5" fmla="*/ 314 h 331"/>
                <a:gd name="T6" fmla="*/ 81 w 192"/>
                <a:gd name="T7" fmla="*/ 285 h 331"/>
                <a:gd name="T8" fmla="*/ 67 w 192"/>
                <a:gd name="T9" fmla="*/ 252 h 331"/>
                <a:gd name="T10" fmla="*/ 54 w 192"/>
                <a:gd name="T11" fmla="*/ 211 h 331"/>
                <a:gd name="T12" fmla="*/ 42 w 192"/>
                <a:gd name="T13" fmla="*/ 170 h 331"/>
                <a:gd name="T14" fmla="*/ 23 w 192"/>
                <a:gd name="T15" fmla="*/ 132 h 331"/>
                <a:gd name="T16" fmla="*/ 0 w 192"/>
                <a:gd name="T17" fmla="*/ 103 h 331"/>
                <a:gd name="T18" fmla="*/ 42 w 192"/>
                <a:gd name="T19" fmla="*/ 21 h 331"/>
                <a:gd name="T20" fmla="*/ 75 w 192"/>
                <a:gd name="T21" fmla="*/ 0 h 331"/>
                <a:gd name="T22" fmla="*/ 100 w 192"/>
                <a:gd name="T23" fmla="*/ 19 h 331"/>
                <a:gd name="T24" fmla="*/ 122 w 192"/>
                <a:gd name="T25" fmla="*/ 74 h 331"/>
                <a:gd name="T26" fmla="*/ 137 w 192"/>
                <a:gd name="T27" fmla="*/ 141 h 331"/>
                <a:gd name="T28" fmla="*/ 153 w 192"/>
                <a:gd name="T29" fmla="*/ 217 h 331"/>
                <a:gd name="T30" fmla="*/ 170 w 192"/>
                <a:gd name="T31" fmla="*/ 283 h 331"/>
                <a:gd name="T32" fmla="*/ 192 w 192"/>
                <a:gd name="T33"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31">
                  <a:moveTo>
                    <a:pt x="192" y="331"/>
                  </a:moveTo>
                  <a:lnTo>
                    <a:pt x="139" y="329"/>
                  </a:lnTo>
                  <a:lnTo>
                    <a:pt x="106" y="314"/>
                  </a:lnTo>
                  <a:lnTo>
                    <a:pt x="81" y="285"/>
                  </a:lnTo>
                  <a:lnTo>
                    <a:pt x="67" y="252"/>
                  </a:lnTo>
                  <a:lnTo>
                    <a:pt x="54" y="211"/>
                  </a:lnTo>
                  <a:lnTo>
                    <a:pt x="42" y="170"/>
                  </a:lnTo>
                  <a:lnTo>
                    <a:pt x="23" y="132"/>
                  </a:lnTo>
                  <a:lnTo>
                    <a:pt x="0" y="103"/>
                  </a:lnTo>
                  <a:lnTo>
                    <a:pt x="42" y="21"/>
                  </a:lnTo>
                  <a:lnTo>
                    <a:pt x="75" y="0"/>
                  </a:lnTo>
                  <a:lnTo>
                    <a:pt x="100" y="19"/>
                  </a:lnTo>
                  <a:lnTo>
                    <a:pt x="122" y="74"/>
                  </a:lnTo>
                  <a:lnTo>
                    <a:pt x="137" y="141"/>
                  </a:lnTo>
                  <a:lnTo>
                    <a:pt x="153" y="217"/>
                  </a:lnTo>
                  <a:lnTo>
                    <a:pt x="170" y="283"/>
                  </a:lnTo>
                  <a:lnTo>
                    <a:pt x="192" y="331"/>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601" name="Freeform 113">
              <a:extLst>
                <a:ext uri="{FF2B5EF4-FFF2-40B4-BE49-F238E27FC236}">
                  <a16:creationId xmlns:a16="http://schemas.microsoft.com/office/drawing/2014/main" id="{EB922A28-C04D-4376-8CB9-D464C33FEF62}"/>
                </a:ext>
              </a:extLst>
            </p:cNvPr>
            <p:cNvSpPr>
              <a:spLocks/>
            </p:cNvSpPr>
            <p:nvPr/>
          </p:nvSpPr>
          <p:spPr bwMode="auto">
            <a:xfrm>
              <a:off x="2323" y="2918"/>
              <a:ext cx="56" cy="96"/>
            </a:xfrm>
            <a:custGeom>
              <a:avLst/>
              <a:gdLst>
                <a:gd name="T0" fmla="*/ 112 w 112"/>
                <a:gd name="T1" fmla="*/ 95 h 192"/>
                <a:gd name="T2" fmla="*/ 105 w 112"/>
                <a:gd name="T3" fmla="*/ 107 h 192"/>
                <a:gd name="T4" fmla="*/ 99 w 112"/>
                <a:gd name="T5" fmla="*/ 118 h 192"/>
                <a:gd name="T6" fmla="*/ 93 w 112"/>
                <a:gd name="T7" fmla="*/ 130 h 192"/>
                <a:gd name="T8" fmla="*/ 87 w 112"/>
                <a:gd name="T9" fmla="*/ 144 h 192"/>
                <a:gd name="T10" fmla="*/ 79 w 112"/>
                <a:gd name="T11" fmla="*/ 153 h 192"/>
                <a:gd name="T12" fmla="*/ 73 w 112"/>
                <a:gd name="T13" fmla="*/ 165 h 192"/>
                <a:gd name="T14" fmla="*/ 68 w 112"/>
                <a:gd name="T15" fmla="*/ 176 h 192"/>
                <a:gd name="T16" fmla="*/ 64 w 112"/>
                <a:gd name="T17" fmla="*/ 192 h 192"/>
                <a:gd name="T18" fmla="*/ 48 w 112"/>
                <a:gd name="T19" fmla="*/ 171 h 192"/>
                <a:gd name="T20" fmla="*/ 37 w 112"/>
                <a:gd name="T21" fmla="*/ 147 h 192"/>
                <a:gd name="T22" fmla="*/ 23 w 112"/>
                <a:gd name="T23" fmla="*/ 122 h 192"/>
                <a:gd name="T24" fmla="*/ 15 w 112"/>
                <a:gd name="T25" fmla="*/ 99 h 192"/>
                <a:gd name="T26" fmla="*/ 6 w 112"/>
                <a:gd name="T27" fmla="*/ 72 h 192"/>
                <a:gd name="T28" fmla="*/ 2 w 112"/>
                <a:gd name="T29" fmla="*/ 47 h 192"/>
                <a:gd name="T30" fmla="*/ 0 w 112"/>
                <a:gd name="T31" fmla="*/ 21 h 192"/>
                <a:gd name="T32" fmla="*/ 4 w 112"/>
                <a:gd name="T33" fmla="*/ 0 h 192"/>
                <a:gd name="T34" fmla="*/ 15 w 112"/>
                <a:gd name="T35" fmla="*/ 10 h 192"/>
                <a:gd name="T36" fmla="*/ 29 w 112"/>
                <a:gd name="T37" fmla="*/ 21 h 192"/>
                <a:gd name="T38" fmla="*/ 42 w 112"/>
                <a:gd name="T39" fmla="*/ 31 h 192"/>
                <a:gd name="T40" fmla="*/ 56 w 112"/>
                <a:gd name="T41" fmla="*/ 41 h 192"/>
                <a:gd name="T42" fmla="*/ 70 w 112"/>
                <a:gd name="T43" fmla="*/ 50 h 192"/>
                <a:gd name="T44" fmla="*/ 83 w 112"/>
                <a:gd name="T45" fmla="*/ 62 h 192"/>
                <a:gd name="T46" fmla="*/ 97 w 112"/>
                <a:gd name="T47" fmla="*/ 76 h 192"/>
                <a:gd name="T48" fmla="*/ 112 w 112"/>
                <a:gd name="T49" fmla="*/ 95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2" h="192">
                  <a:moveTo>
                    <a:pt x="112" y="95"/>
                  </a:moveTo>
                  <a:lnTo>
                    <a:pt x="105" y="107"/>
                  </a:lnTo>
                  <a:lnTo>
                    <a:pt x="99" y="118"/>
                  </a:lnTo>
                  <a:lnTo>
                    <a:pt x="93" y="130"/>
                  </a:lnTo>
                  <a:lnTo>
                    <a:pt x="87" y="144"/>
                  </a:lnTo>
                  <a:lnTo>
                    <a:pt x="79" y="153"/>
                  </a:lnTo>
                  <a:lnTo>
                    <a:pt x="73" y="165"/>
                  </a:lnTo>
                  <a:lnTo>
                    <a:pt x="68" y="176"/>
                  </a:lnTo>
                  <a:lnTo>
                    <a:pt x="64" y="192"/>
                  </a:lnTo>
                  <a:lnTo>
                    <a:pt x="48" y="171"/>
                  </a:lnTo>
                  <a:lnTo>
                    <a:pt x="37" y="147"/>
                  </a:lnTo>
                  <a:lnTo>
                    <a:pt x="23" y="122"/>
                  </a:lnTo>
                  <a:lnTo>
                    <a:pt x="15" y="99"/>
                  </a:lnTo>
                  <a:lnTo>
                    <a:pt x="6" y="72"/>
                  </a:lnTo>
                  <a:lnTo>
                    <a:pt x="2" y="47"/>
                  </a:lnTo>
                  <a:lnTo>
                    <a:pt x="0" y="21"/>
                  </a:lnTo>
                  <a:lnTo>
                    <a:pt x="4" y="0"/>
                  </a:lnTo>
                  <a:lnTo>
                    <a:pt x="15" y="10"/>
                  </a:lnTo>
                  <a:lnTo>
                    <a:pt x="29" y="21"/>
                  </a:lnTo>
                  <a:lnTo>
                    <a:pt x="42" y="31"/>
                  </a:lnTo>
                  <a:lnTo>
                    <a:pt x="56" y="41"/>
                  </a:lnTo>
                  <a:lnTo>
                    <a:pt x="70" y="50"/>
                  </a:lnTo>
                  <a:lnTo>
                    <a:pt x="83" y="62"/>
                  </a:lnTo>
                  <a:lnTo>
                    <a:pt x="97" y="76"/>
                  </a:lnTo>
                  <a:lnTo>
                    <a:pt x="112" y="9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602" name="Freeform 114">
              <a:extLst>
                <a:ext uri="{FF2B5EF4-FFF2-40B4-BE49-F238E27FC236}">
                  <a16:creationId xmlns:a16="http://schemas.microsoft.com/office/drawing/2014/main" id="{3FC6FB8A-E91A-44E5-90EE-206DDAB56130}"/>
                </a:ext>
              </a:extLst>
            </p:cNvPr>
            <p:cNvSpPr>
              <a:spLocks/>
            </p:cNvSpPr>
            <p:nvPr/>
          </p:nvSpPr>
          <p:spPr bwMode="auto">
            <a:xfrm>
              <a:off x="2229" y="2940"/>
              <a:ext cx="72" cy="111"/>
            </a:xfrm>
            <a:custGeom>
              <a:avLst/>
              <a:gdLst>
                <a:gd name="T0" fmla="*/ 143 w 143"/>
                <a:gd name="T1" fmla="*/ 194 h 221"/>
                <a:gd name="T2" fmla="*/ 120 w 143"/>
                <a:gd name="T3" fmla="*/ 213 h 221"/>
                <a:gd name="T4" fmla="*/ 99 w 143"/>
                <a:gd name="T5" fmla="*/ 221 h 221"/>
                <a:gd name="T6" fmla="*/ 81 w 143"/>
                <a:gd name="T7" fmla="*/ 217 h 221"/>
                <a:gd name="T8" fmla="*/ 66 w 143"/>
                <a:gd name="T9" fmla="*/ 209 h 221"/>
                <a:gd name="T10" fmla="*/ 48 w 143"/>
                <a:gd name="T11" fmla="*/ 194 h 221"/>
                <a:gd name="T12" fmla="*/ 38 w 143"/>
                <a:gd name="T13" fmla="*/ 178 h 221"/>
                <a:gd name="T14" fmla="*/ 27 w 143"/>
                <a:gd name="T15" fmla="*/ 161 h 221"/>
                <a:gd name="T16" fmla="*/ 23 w 143"/>
                <a:gd name="T17" fmla="*/ 147 h 221"/>
                <a:gd name="T18" fmla="*/ 0 w 143"/>
                <a:gd name="T19" fmla="*/ 2 h 221"/>
                <a:gd name="T20" fmla="*/ 35 w 143"/>
                <a:gd name="T21" fmla="*/ 0 h 221"/>
                <a:gd name="T22" fmla="*/ 62 w 143"/>
                <a:gd name="T23" fmla="*/ 11 h 221"/>
                <a:gd name="T24" fmla="*/ 81 w 143"/>
                <a:gd name="T25" fmla="*/ 31 h 221"/>
                <a:gd name="T26" fmla="*/ 99 w 143"/>
                <a:gd name="T27" fmla="*/ 62 h 221"/>
                <a:gd name="T28" fmla="*/ 108 w 143"/>
                <a:gd name="T29" fmla="*/ 93 h 221"/>
                <a:gd name="T30" fmla="*/ 120 w 143"/>
                <a:gd name="T31" fmla="*/ 128 h 221"/>
                <a:gd name="T32" fmla="*/ 130 w 143"/>
                <a:gd name="T33" fmla="*/ 161 h 221"/>
                <a:gd name="T34" fmla="*/ 143 w 143"/>
                <a:gd name="T35" fmla="*/ 194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3" h="221">
                  <a:moveTo>
                    <a:pt x="143" y="194"/>
                  </a:moveTo>
                  <a:lnTo>
                    <a:pt x="120" y="213"/>
                  </a:lnTo>
                  <a:lnTo>
                    <a:pt x="99" y="221"/>
                  </a:lnTo>
                  <a:lnTo>
                    <a:pt x="81" y="217"/>
                  </a:lnTo>
                  <a:lnTo>
                    <a:pt x="66" y="209"/>
                  </a:lnTo>
                  <a:lnTo>
                    <a:pt x="48" y="194"/>
                  </a:lnTo>
                  <a:lnTo>
                    <a:pt x="38" y="178"/>
                  </a:lnTo>
                  <a:lnTo>
                    <a:pt x="27" y="161"/>
                  </a:lnTo>
                  <a:lnTo>
                    <a:pt x="23" y="147"/>
                  </a:lnTo>
                  <a:lnTo>
                    <a:pt x="0" y="2"/>
                  </a:lnTo>
                  <a:lnTo>
                    <a:pt x="35" y="0"/>
                  </a:lnTo>
                  <a:lnTo>
                    <a:pt x="62" y="11"/>
                  </a:lnTo>
                  <a:lnTo>
                    <a:pt x="81" y="31"/>
                  </a:lnTo>
                  <a:lnTo>
                    <a:pt x="99" y="62"/>
                  </a:lnTo>
                  <a:lnTo>
                    <a:pt x="108" y="93"/>
                  </a:lnTo>
                  <a:lnTo>
                    <a:pt x="120" y="128"/>
                  </a:lnTo>
                  <a:lnTo>
                    <a:pt x="130" y="161"/>
                  </a:lnTo>
                  <a:lnTo>
                    <a:pt x="143" y="19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603" name="Freeform 115">
              <a:extLst>
                <a:ext uri="{FF2B5EF4-FFF2-40B4-BE49-F238E27FC236}">
                  <a16:creationId xmlns:a16="http://schemas.microsoft.com/office/drawing/2014/main" id="{B921BC81-4136-4317-A5D6-357E633BD4C1}"/>
                </a:ext>
              </a:extLst>
            </p:cNvPr>
            <p:cNvSpPr>
              <a:spLocks/>
            </p:cNvSpPr>
            <p:nvPr/>
          </p:nvSpPr>
          <p:spPr bwMode="auto">
            <a:xfrm>
              <a:off x="2019" y="2984"/>
              <a:ext cx="42" cy="42"/>
            </a:xfrm>
            <a:custGeom>
              <a:avLst/>
              <a:gdLst>
                <a:gd name="T0" fmla="*/ 0 w 83"/>
                <a:gd name="T1" fmla="*/ 60 h 83"/>
                <a:gd name="T2" fmla="*/ 35 w 83"/>
                <a:gd name="T3" fmla="*/ 0 h 83"/>
                <a:gd name="T4" fmla="*/ 83 w 83"/>
                <a:gd name="T5" fmla="*/ 83 h 83"/>
                <a:gd name="T6" fmla="*/ 0 w 83"/>
                <a:gd name="T7" fmla="*/ 60 h 83"/>
              </a:gdLst>
              <a:ahLst/>
              <a:cxnLst>
                <a:cxn ang="0">
                  <a:pos x="T0" y="T1"/>
                </a:cxn>
                <a:cxn ang="0">
                  <a:pos x="T2" y="T3"/>
                </a:cxn>
                <a:cxn ang="0">
                  <a:pos x="T4" y="T5"/>
                </a:cxn>
                <a:cxn ang="0">
                  <a:pos x="T6" y="T7"/>
                </a:cxn>
              </a:cxnLst>
              <a:rect l="0" t="0" r="r" b="b"/>
              <a:pathLst>
                <a:path w="83" h="83">
                  <a:moveTo>
                    <a:pt x="0" y="60"/>
                  </a:moveTo>
                  <a:lnTo>
                    <a:pt x="35" y="0"/>
                  </a:lnTo>
                  <a:lnTo>
                    <a:pt x="83" y="83"/>
                  </a:lnTo>
                  <a:lnTo>
                    <a:pt x="0"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604" name="Freeform 116">
              <a:extLst>
                <a:ext uri="{FF2B5EF4-FFF2-40B4-BE49-F238E27FC236}">
                  <a16:creationId xmlns:a16="http://schemas.microsoft.com/office/drawing/2014/main" id="{2FBFA5DF-893E-4E38-BCFA-6E95CFE6C38C}"/>
                </a:ext>
              </a:extLst>
            </p:cNvPr>
            <p:cNvSpPr>
              <a:spLocks/>
            </p:cNvSpPr>
            <p:nvPr/>
          </p:nvSpPr>
          <p:spPr bwMode="auto">
            <a:xfrm>
              <a:off x="1710" y="2803"/>
              <a:ext cx="452" cy="426"/>
            </a:xfrm>
            <a:custGeom>
              <a:avLst/>
              <a:gdLst>
                <a:gd name="T0" fmla="*/ 846 w 904"/>
                <a:gd name="T1" fmla="*/ 266 h 853"/>
                <a:gd name="T2" fmla="*/ 840 w 904"/>
                <a:gd name="T3" fmla="*/ 326 h 853"/>
                <a:gd name="T4" fmla="*/ 850 w 904"/>
                <a:gd name="T5" fmla="*/ 384 h 853"/>
                <a:gd name="T6" fmla="*/ 869 w 904"/>
                <a:gd name="T7" fmla="*/ 440 h 853"/>
                <a:gd name="T8" fmla="*/ 888 w 904"/>
                <a:gd name="T9" fmla="*/ 497 h 853"/>
                <a:gd name="T10" fmla="*/ 902 w 904"/>
                <a:gd name="T11" fmla="*/ 549 h 853"/>
                <a:gd name="T12" fmla="*/ 904 w 904"/>
                <a:gd name="T13" fmla="*/ 603 h 853"/>
                <a:gd name="T14" fmla="*/ 886 w 904"/>
                <a:gd name="T15" fmla="*/ 656 h 853"/>
                <a:gd name="T16" fmla="*/ 846 w 904"/>
                <a:gd name="T17" fmla="*/ 710 h 853"/>
                <a:gd name="T18" fmla="*/ 787 w 904"/>
                <a:gd name="T19" fmla="*/ 758 h 853"/>
                <a:gd name="T20" fmla="*/ 729 w 904"/>
                <a:gd name="T21" fmla="*/ 795 h 853"/>
                <a:gd name="T22" fmla="*/ 671 w 904"/>
                <a:gd name="T23" fmla="*/ 819 h 853"/>
                <a:gd name="T24" fmla="*/ 615 w 904"/>
                <a:gd name="T25" fmla="*/ 834 h 853"/>
                <a:gd name="T26" fmla="*/ 553 w 904"/>
                <a:gd name="T27" fmla="*/ 842 h 853"/>
                <a:gd name="T28" fmla="*/ 493 w 904"/>
                <a:gd name="T29" fmla="*/ 846 h 853"/>
                <a:gd name="T30" fmla="*/ 431 w 904"/>
                <a:gd name="T31" fmla="*/ 850 h 853"/>
                <a:gd name="T32" fmla="*/ 367 w 904"/>
                <a:gd name="T33" fmla="*/ 853 h 853"/>
                <a:gd name="T34" fmla="*/ 43 w 904"/>
                <a:gd name="T35" fmla="*/ 613 h 853"/>
                <a:gd name="T36" fmla="*/ 33 w 904"/>
                <a:gd name="T37" fmla="*/ 551 h 853"/>
                <a:gd name="T38" fmla="*/ 21 w 904"/>
                <a:gd name="T39" fmla="*/ 491 h 853"/>
                <a:gd name="T40" fmla="*/ 8 w 904"/>
                <a:gd name="T41" fmla="*/ 427 h 853"/>
                <a:gd name="T42" fmla="*/ 0 w 904"/>
                <a:gd name="T43" fmla="*/ 367 h 853"/>
                <a:gd name="T44" fmla="*/ 0 w 904"/>
                <a:gd name="T45" fmla="*/ 307 h 853"/>
                <a:gd name="T46" fmla="*/ 14 w 904"/>
                <a:gd name="T47" fmla="*/ 252 h 853"/>
                <a:gd name="T48" fmla="*/ 47 w 904"/>
                <a:gd name="T49" fmla="*/ 202 h 853"/>
                <a:gd name="T50" fmla="*/ 103 w 904"/>
                <a:gd name="T51" fmla="*/ 159 h 853"/>
                <a:gd name="T52" fmla="*/ 159 w 904"/>
                <a:gd name="T53" fmla="*/ 59 h 853"/>
                <a:gd name="T54" fmla="*/ 229 w 904"/>
                <a:gd name="T55" fmla="*/ 10 h 853"/>
                <a:gd name="T56" fmla="*/ 303 w 904"/>
                <a:gd name="T57" fmla="*/ 0 h 853"/>
                <a:gd name="T58" fmla="*/ 384 w 904"/>
                <a:gd name="T59" fmla="*/ 20 h 853"/>
                <a:gd name="T60" fmla="*/ 467 w 904"/>
                <a:gd name="T61" fmla="*/ 51 h 853"/>
                <a:gd name="T62" fmla="*/ 557 w 904"/>
                <a:gd name="T63" fmla="*/ 84 h 853"/>
                <a:gd name="T64" fmla="*/ 646 w 904"/>
                <a:gd name="T65" fmla="*/ 103 h 853"/>
                <a:gd name="T66" fmla="*/ 737 w 904"/>
                <a:gd name="T67" fmla="*/ 99 h 853"/>
                <a:gd name="T68" fmla="*/ 846 w 904"/>
                <a:gd name="T69" fmla="*/ 266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04" h="853">
                  <a:moveTo>
                    <a:pt x="846" y="266"/>
                  </a:moveTo>
                  <a:lnTo>
                    <a:pt x="840" y="326"/>
                  </a:lnTo>
                  <a:lnTo>
                    <a:pt x="850" y="384"/>
                  </a:lnTo>
                  <a:lnTo>
                    <a:pt x="869" y="440"/>
                  </a:lnTo>
                  <a:lnTo>
                    <a:pt x="888" y="497"/>
                  </a:lnTo>
                  <a:lnTo>
                    <a:pt x="902" y="549"/>
                  </a:lnTo>
                  <a:lnTo>
                    <a:pt x="904" y="603"/>
                  </a:lnTo>
                  <a:lnTo>
                    <a:pt x="886" y="656"/>
                  </a:lnTo>
                  <a:lnTo>
                    <a:pt x="846" y="710"/>
                  </a:lnTo>
                  <a:lnTo>
                    <a:pt x="787" y="758"/>
                  </a:lnTo>
                  <a:lnTo>
                    <a:pt x="729" y="795"/>
                  </a:lnTo>
                  <a:lnTo>
                    <a:pt x="671" y="819"/>
                  </a:lnTo>
                  <a:lnTo>
                    <a:pt x="615" y="834"/>
                  </a:lnTo>
                  <a:lnTo>
                    <a:pt x="553" y="842"/>
                  </a:lnTo>
                  <a:lnTo>
                    <a:pt x="493" y="846"/>
                  </a:lnTo>
                  <a:lnTo>
                    <a:pt x="431" y="850"/>
                  </a:lnTo>
                  <a:lnTo>
                    <a:pt x="367" y="853"/>
                  </a:lnTo>
                  <a:lnTo>
                    <a:pt x="43" y="613"/>
                  </a:lnTo>
                  <a:lnTo>
                    <a:pt x="33" y="551"/>
                  </a:lnTo>
                  <a:lnTo>
                    <a:pt x="21" y="491"/>
                  </a:lnTo>
                  <a:lnTo>
                    <a:pt x="8" y="427"/>
                  </a:lnTo>
                  <a:lnTo>
                    <a:pt x="0" y="367"/>
                  </a:lnTo>
                  <a:lnTo>
                    <a:pt x="0" y="307"/>
                  </a:lnTo>
                  <a:lnTo>
                    <a:pt x="14" y="252"/>
                  </a:lnTo>
                  <a:lnTo>
                    <a:pt x="47" y="202"/>
                  </a:lnTo>
                  <a:lnTo>
                    <a:pt x="103" y="159"/>
                  </a:lnTo>
                  <a:lnTo>
                    <a:pt x="159" y="59"/>
                  </a:lnTo>
                  <a:lnTo>
                    <a:pt x="229" y="10"/>
                  </a:lnTo>
                  <a:lnTo>
                    <a:pt x="303" y="0"/>
                  </a:lnTo>
                  <a:lnTo>
                    <a:pt x="384" y="20"/>
                  </a:lnTo>
                  <a:lnTo>
                    <a:pt x="467" y="51"/>
                  </a:lnTo>
                  <a:lnTo>
                    <a:pt x="557" y="84"/>
                  </a:lnTo>
                  <a:lnTo>
                    <a:pt x="646" y="103"/>
                  </a:lnTo>
                  <a:lnTo>
                    <a:pt x="737" y="99"/>
                  </a:lnTo>
                  <a:lnTo>
                    <a:pt x="846" y="2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605" name="Freeform 117">
              <a:extLst>
                <a:ext uri="{FF2B5EF4-FFF2-40B4-BE49-F238E27FC236}">
                  <a16:creationId xmlns:a16="http://schemas.microsoft.com/office/drawing/2014/main" id="{8987291F-F398-4A06-85D8-7979BAD4A652}"/>
                </a:ext>
              </a:extLst>
            </p:cNvPr>
            <p:cNvSpPr>
              <a:spLocks/>
            </p:cNvSpPr>
            <p:nvPr/>
          </p:nvSpPr>
          <p:spPr bwMode="auto">
            <a:xfrm>
              <a:off x="1875" y="2858"/>
              <a:ext cx="210" cy="192"/>
            </a:xfrm>
            <a:custGeom>
              <a:avLst/>
              <a:gdLst>
                <a:gd name="T0" fmla="*/ 421 w 421"/>
                <a:gd name="T1" fmla="*/ 238 h 384"/>
                <a:gd name="T2" fmla="*/ 417 w 421"/>
                <a:gd name="T3" fmla="*/ 271 h 384"/>
                <a:gd name="T4" fmla="*/ 407 w 421"/>
                <a:gd name="T5" fmla="*/ 296 h 384"/>
                <a:gd name="T6" fmla="*/ 386 w 421"/>
                <a:gd name="T7" fmla="*/ 314 h 384"/>
                <a:gd name="T8" fmla="*/ 361 w 421"/>
                <a:gd name="T9" fmla="*/ 328 h 384"/>
                <a:gd name="T10" fmla="*/ 329 w 421"/>
                <a:gd name="T11" fmla="*/ 337 h 384"/>
                <a:gd name="T12" fmla="*/ 298 w 421"/>
                <a:gd name="T13" fmla="*/ 349 h 384"/>
                <a:gd name="T14" fmla="*/ 267 w 421"/>
                <a:gd name="T15" fmla="*/ 362 h 384"/>
                <a:gd name="T16" fmla="*/ 240 w 421"/>
                <a:gd name="T17" fmla="*/ 384 h 384"/>
                <a:gd name="T18" fmla="*/ 170 w 421"/>
                <a:gd name="T19" fmla="*/ 368 h 384"/>
                <a:gd name="T20" fmla="*/ 124 w 421"/>
                <a:gd name="T21" fmla="*/ 335 h 384"/>
                <a:gd name="T22" fmla="*/ 93 w 421"/>
                <a:gd name="T23" fmla="*/ 289 h 384"/>
                <a:gd name="T24" fmla="*/ 75 w 421"/>
                <a:gd name="T25" fmla="*/ 234 h 384"/>
                <a:gd name="T26" fmla="*/ 60 w 421"/>
                <a:gd name="T27" fmla="*/ 172 h 384"/>
                <a:gd name="T28" fmla="*/ 46 w 421"/>
                <a:gd name="T29" fmla="*/ 112 h 384"/>
                <a:gd name="T30" fmla="*/ 27 w 421"/>
                <a:gd name="T31" fmla="*/ 52 h 384"/>
                <a:gd name="T32" fmla="*/ 0 w 421"/>
                <a:gd name="T33" fmla="*/ 0 h 384"/>
                <a:gd name="T34" fmla="*/ 58 w 421"/>
                <a:gd name="T35" fmla="*/ 21 h 384"/>
                <a:gd name="T36" fmla="*/ 128 w 421"/>
                <a:gd name="T37" fmla="*/ 33 h 384"/>
                <a:gd name="T38" fmla="*/ 200 w 421"/>
                <a:gd name="T39" fmla="*/ 41 h 384"/>
                <a:gd name="T40" fmla="*/ 271 w 421"/>
                <a:gd name="T41" fmla="*/ 50 h 384"/>
                <a:gd name="T42" fmla="*/ 333 w 421"/>
                <a:gd name="T43" fmla="*/ 66 h 384"/>
                <a:gd name="T44" fmla="*/ 384 w 421"/>
                <a:gd name="T45" fmla="*/ 101 h 384"/>
                <a:gd name="T46" fmla="*/ 413 w 421"/>
                <a:gd name="T47" fmla="*/ 155 h 384"/>
                <a:gd name="T48" fmla="*/ 421 w 421"/>
                <a:gd name="T49" fmla="*/ 238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1" h="384">
                  <a:moveTo>
                    <a:pt x="421" y="238"/>
                  </a:moveTo>
                  <a:lnTo>
                    <a:pt x="417" y="271"/>
                  </a:lnTo>
                  <a:lnTo>
                    <a:pt x="407" y="296"/>
                  </a:lnTo>
                  <a:lnTo>
                    <a:pt x="386" y="314"/>
                  </a:lnTo>
                  <a:lnTo>
                    <a:pt x="361" y="328"/>
                  </a:lnTo>
                  <a:lnTo>
                    <a:pt x="329" y="337"/>
                  </a:lnTo>
                  <a:lnTo>
                    <a:pt x="298" y="349"/>
                  </a:lnTo>
                  <a:lnTo>
                    <a:pt x="267" y="362"/>
                  </a:lnTo>
                  <a:lnTo>
                    <a:pt x="240" y="384"/>
                  </a:lnTo>
                  <a:lnTo>
                    <a:pt x="170" y="368"/>
                  </a:lnTo>
                  <a:lnTo>
                    <a:pt x="124" y="335"/>
                  </a:lnTo>
                  <a:lnTo>
                    <a:pt x="93" y="289"/>
                  </a:lnTo>
                  <a:lnTo>
                    <a:pt x="75" y="234"/>
                  </a:lnTo>
                  <a:lnTo>
                    <a:pt x="60" y="172"/>
                  </a:lnTo>
                  <a:lnTo>
                    <a:pt x="46" y="112"/>
                  </a:lnTo>
                  <a:lnTo>
                    <a:pt x="27" y="52"/>
                  </a:lnTo>
                  <a:lnTo>
                    <a:pt x="0" y="0"/>
                  </a:lnTo>
                  <a:lnTo>
                    <a:pt x="58" y="21"/>
                  </a:lnTo>
                  <a:lnTo>
                    <a:pt x="128" y="33"/>
                  </a:lnTo>
                  <a:lnTo>
                    <a:pt x="200" y="41"/>
                  </a:lnTo>
                  <a:lnTo>
                    <a:pt x="271" y="50"/>
                  </a:lnTo>
                  <a:lnTo>
                    <a:pt x="333" y="66"/>
                  </a:lnTo>
                  <a:lnTo>
                    <a:pt x="384" y="101"/>
                  </a:lnTo>
                  <a:lnTo>
                    <a:pt x="413" y="155"/>
                  </a:lnTo>
                  <a:lnTo>
                    <a:pt x="421" y="238"/>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606" name="Freeform 118">
              <a:extLst>
                <a:ext uri="{FF2B5EF4-FFF2-40B4-BE49-F238E27FC236}">
                  <a16:creationId xmlns:a16="http://schemas.microsoft.com/office/drawing/2014/main" id="{FDA0B1BA-1FA8-4BFE-A98F-8DF51D55C728}"/>
                </a:ext>
              </a:extLst>
            </p:cNvPr>
            <p:cNvSpPr>
              <a:spLocks/>
            </p:cNvSpPr>
            <p:nvPr/>
          </p:nvSpPr>
          <p:spPr bwMode="auto">
            <a:xfrm>
              <a:off x="1759" y="2888"/>
              <a:ext cx="98" cy="143"/>
            </a:xfrm>
            <a:custGeom>
              <a:avLst/>
              <a:gdLst>
                <a:gd name="T0" fmla="*/ 198 w 198"/>
                <a:gd name="T1" fmla="*/ 178 h 287"/>
                <a:gd name="T2" fmla="*/ 6 w 198"/>
                <a:gd name="T3" fmla="*/ 287 h 287"/>
                <a:gd name="T4" fmla="*/ 0 w 198"/>
                <a:gd name="T5" fmla="*/ 248 h 287"/>
                <a:gd name="T6" fmla="*/ 12 w 198"/>
                <a:gd name="T7" fmla="*/ 217 h 287"/>
                <a:gd name="T8" fmla="*/ 35 w 198"/>
                <a:gd name="T9" fmla="*/ 190 h 287"/>
                <a:gd name="T10" fmla="*/ 66 w 198"/>
                <a:gd name="T11" fmla="*/ 167 h 287"/>
                <a:gd name="T12" fmla="*/ 95 w 198"/>
                <a:gd name="T13" fmla="*/ 141 h 287"/>
                <a:gd name="T14" fmla="*/ 120 w 198"/>
                <a:gd name="T15" fmla="*/ 118 h 287"/>
                <a:gd name="T16" fmla="*/ 136 w 198"/>
                <a:gd name="T17" fmla="*/ 91 h 287"/>
                <a:gd name="T18" fmla="*/ 138 w 198"/>
                <a:gd name="T19" fmla="*/ 60 h 287"/>
                <a:gd name="T20" fmla="*/ 6 w 198"/>
                <a:gd name="T21" fmla="*/ 120 h 287"/>
                <a:gd name="T22" fmla="*/ 113 w 198"/>
                <a:gd name="T23" fmla="*/ 0 h 287"/>
                <a:gd name="T24" fmla="*/ 128 w 198"/>
                <a:gd name="T25" fmla="*/ 14 h 287"/>
                <a:gd name="T26" fmla="*/ 142 w 198"/>
                <a:gd name="T27" fmla="*/ 33 h 287"/>
                <a:gd name="T28" fmla="*/ 153 w 198"/>
                <a:gd name="T29" fmla="*/ 54 h 287"/>
                <a:gd name="T30" fmla="*/ 167 w 198"/>
                <a:gd name="T31" fmla="*/ 79 h 287"/>
                <a:gd name="T32" fmla="*/ 175 w 198"/>
                <a:gd name="T33" fmla="*/ 103 h 287"/>
                <a:gd name="T34" fmla="*/ 184 w 198"/>
                <a:gd name="T35" fmla="*/ 130 h 287"/>
                <a:gd name="T36" fmla="*/ 190 w 198"/>
                <a:gd name="T37" fmla="*/ 153 h 287"/>
                <a:gd name="T38" fmla="*/ 198 w 198"/>
                <a:gd name="T39" fmla="*/ 178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8" h="287">
                  <a:moveTo>
                    <a:pt x="198" y="178"/>
                  </a:moveTo>
                  <a:lnTo>
                    <a:pt x="6" y="287"/>
                  </a:lnTo>
                  <a:lnTo>
                    <a:pt x="0" y="248"/>
                  </a:lnTo>
                  <a:lnTo>
                    <a:pt x="12" y="217"/>
                  </a:lnTo>
                  <a:lnTo>
                    <a:pt x="35" y="190"/>
                  </a:lnTo>
                  <a:lnTo>
                    <a:pt x="66" y="167"/>
                  </a:lnTo>
                  <a:lnTo>
                    <a:pt x="95" y="141"/>
                  </a:lnTo>
                  <a:lnTo>
                    <a:pt x="120" y="118"/>
                  </a:lnTo>
                  <a:lnTo>
                    <a:pt x="136" y="91"/>
                  </a:lnTo>
                  <a:lnTo>
                    <a:pt x="138" y="60"/>
                  </a:lnTo>
                  <a:lnTo>
                    <a:pt x="6" y="120"/>
                  </a:lnTo>
                  <a:lnTo>
                    <a:pt x="113" y="0"/>
                  </a:lnTo>
                  <a:lnTo>
                    <a:pt x="128" y="14"/>
                  </a:lnTo>
                  <a:lnTo>
                    <a:pt x="142" y="33"/>
                  </a:lnTo>
                  <a:lnTo>
                    <a:pt x="153" y="54"/>
                  </a:lnTo>
                  <a:lnTo>
                    <a:pt x="167" y="79"/>
                  </a:lnTo>
                  <a:lnTo>
                    <a:pt x="175" y="103"/>
                  </a:lnTo>
                  <a:lnTo>
                    <a:pt x="184" y="130"/>
                  </a:lnTo>
                  <a:lnTo>
                    <a:pt x="190" y="153"/>
                  </a:lnTo>
                  <a:lnTo>
                    <a:pt x="198" y="178"/>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607" name="Freeform 119">
              <a:extLst>
                <a:ext uri="{FF2B5EF4-FFF2-40B4-BE49-F238E27FC236}">
                  <a16:creationId xmlns:a16="http://schemas.microsoft.com/office/drawing/2014/main" id="{233ACC8F-8A4C-4BB5-B0F5-AF1D25FAE41C}"/>
                </a:ext>
              </a:extLst>
            </p:cNvPr>
            <p:cNvSpPr>
              <a:spLocks/>
            </p:cNvSpPr>
            <p:nvPr/>
          </p:nvSpPr>
          <p:spPr bwMode="auto">
            <a:xfrm>
              <a:off x="1767" y="3001"/>
              <a:ext cx="104" cy="62"/>
            </a:xfrm>
            <a:custGeom>
              <a:avLst/>
              <a:gdLst>
                <a:gd name="T0" fmla="*/ 203 w 207"/>
                <a:gd name="T1" fmla="*/ 60 h 124"/>
                <a:gd name="T2" fmla="*/ 178 w 207"/>
                <a:gd name="T3" fmla="*/ 70 h 124"/>
                <a:gd name="T4" fmla="*/ 155 w 207"/>
                <a:gd name="T5" fmla="*/ 81 h 124"/>
                <a:gd name="T6" fmla="*/ 129 w 207"/>
                <a:gd name="T7" fmla="*/ 93 h 124"/>
                <a:gd name="T8" fmla="*/ 104 w 207"/>
                <a:gd name="T9" fmla="*/ 106 h 124"/>
                <a:gd name="T10" fmla="*/ 77 w 207"/>
                <a:gd name="T11" fmla="*/ 116 h 124"/>
                <a:gd name="T12" fmla="*/ 52 w 207"/>
                <a:gd name="T13" fmla="*/ 122 h 124"/>
                <a:gd name="T14" fmla="*/ 25 w 207"/>
                <a:gd name="T15" fmla="*/ 124 h 124"/>
                <a:gd name="T16" fmla="*/ 0 w 207"/>
                <a:gd name="T17" fmla="*/ 120 h 124"/>
                <a:gd name="T18" fmla="*/ 27 w 207"/>
                <a:gd name="T19" fmla="*/ 118 h 124"/>
                <a:gd name="T20" fmla="*/ 54 w 207"/>
                <a:gd name="T21" fmla="*/ 108 h 124"/>
                <a:gd name="T22" fmla="*/ 77 w 207"/>
                <a:gd name="T23" fmla="*/ 91 h 124"/>
                <a:gd name="T24" fmla="*/ 100 w 207"/>
                <a:gd name="T25" fmla="*/ 73 h 124"/>
                <a:gd name="T26" fmla="*/ 122 w 207"/>
                <a:gd name="T27" fmla="*/ 50 h 124"/>
                <a:gd name="T28" fmla="*/ 147 w 207"/>
                <a:gd name="T29" fmla="*/ 29 h 124"/>
                <a:gd name="T30" fmla="*/ 172 w 207"/>
                <a:gd name="T31" fmla="*/ 11 h 124"/>
                <a:gd name="T32" fmla="*/ 203 w 207"/>
                <a:gd name="T33" fmla="*/ 0 h 124"/>
                <a:gd name="T34" fmla="*/ 207 w 207"/>
                <a:gd name="T35" fmla="*/ 4 h 124"/>
                <a:gd name="T36" fmla="*/ 207 w 207"/>
                <a:gd name="T37" fmla="*/ 21 h 124"/>
                <a:gd name="T38" fmla="*/ 205 w 207"/>
                <a:gd name="T39" fmla="*/ 29 h 124"/>
                <a:gd name="T40" fmla="*/ 203 w 207"/>
                <a:gd name="T41" fmla="*/ 41 h 124"/>
                <a:gd name="T42" fmla="*/ 203 w 207"/>
                <a:gd name="T43" fmla="*/ 50 h 124"/>
                <a:gd name="T44" fmla="*/ 203 w 207"/>
                <a:gd name="T45" fmla="*/ 6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7" h="124">
                  <a:moveTo>
                    <a:pt x="203" y="60"/>
                  </a:moveTo>
                  <a:lnTo>
                    <a:pt x="178" y="70"/>
                  </a:lnTo>
                  <a:lnTo>
                    <a:pt x="155" y="81"/>
                  </a:lnTo>
                  <a:lnTo>
                    <a:pt x="129" y="93"/>
                  </a:lnTo>
                  <a:lnTo>
                    <a:pt x="104" y="106"/>
                  </a:lnTo>
                  <a:lnTo>
                    <a:pt x="77" y="116"/>
                  </a:lnTo>
                  <a:lnTo>
                    <a:pt x="52" y="122"/>
                  </a:lnTo>
                  <a:lnTo>
                    <a:pt x="25" y="124"/>
                  </a:lnTo>
                  <a:lnTo>
                    <a:pt x="0" y="120"/>
                  </a:lnTo>
                  <a:lnTo>
                    <a:pt x="27" y="118"/>
                  </a:lnTo>
                  <a:lnTo>
                    <a:pt x="54" y="108"/>
                  </a:lnTo>
                  <a:lnTo>
                    <a:pt x="77" y="91"/>
                  </a:lnTo>
                  <a:lnTo>
                    <a:pt x="100" y="73"/>
                  </a:lnTo>
                  <a:lnTo>
                    <a:pt x="122" y="50"/>
                  </a:lnTo>
                  <a:lnTo>
                    <a:pt x="147" y="29"/>
                  </a:lnTo>
                  <a:lnTo>
                    <a:pt x="172" y="11"/>
                  </a:lnTo>
                  <a:lnTo>
                    <a:pt x="203" y="0"/>
                  </a:lnTo>
                  <a:lnTo>
                    <a:pt x="207" y="4"/>
                  </a:lnTo>
                  <a:lnTo>
                    <a:pt x="207" y="21"/>
                  </a:lnTo>
                  <a:lnTo>
                    <a:pt x="205" y="29"/>
                  </a:lnTo>
                  <a:lnTo>
                    <a:pt x="203" y="41"/>
                  </a:lnTo>
                  <a:lnTo>
                    <a:pt x="203" y="50"/>
                  </a:lnTo>
                  <a:lnTo>
                    <a:pt x="203"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608" name="Freeform 120">
              <a:extLst>
                <a:ext uri="{FF2B5EF4-FFF2-40B4-BE49-F238E27FC236}">
                  <a16:creationId xmlns:a16="http://schemas.microsoft.com/office/drawing/2014/main" id="{4ABCDFE0-72EA-47E8-93A7-64FAF1787AFD}"/>
                </a:ext>
              </a:extLst>
            </p:cNvPr>
            <p:cNvSpPr>
              <a:spLocks/>
            </p:cNvSpPr>
            <p:nvPr/>
          </p:nvSpPr>
          <p:spPr bwMode="auto">
            <a:xfrm>
              <a:off x="2091" y="3062"/>
              <a:ext cx="18" cy="47"/>
            </a:xfrm>
            <a:custGeom>
              <a:avLst/>
              <a:gdLst>
                <a:gd name="T0" fmla="*/ 35 w 35"/>
                <a:gd name="T1" fmla="*/ 95 h 95"/>
                <a:gd name="T2" fmla="*/ 25 w 35"/>
                <a:gd name="T3" fmla="*/ 87 h 95"/>
                <a:gd name="T4" fmla="*/ 18 w 35"/>
                <a:gd name="T5" fmla="*/ 79 h 95"/>
                <a:gd name="T6" fmla="*/ 10 w 35"/>
                <a:gd name="T7" fmla="*/ 68 h 95"/>
                <a:gd name="T8" fmla="*/ 6 w 35"/>
                <a:gd name="T9" fmla="*/ 56 h 95"/>
                <a:gd name="T10" fmla="*/ 0 w 35"/>
                <a:gd name="T11" fmla="*/ 41 h 95"/>
                <a:gd name="T12" fmla="*/ 2 w 35"/>
                <a:gd name="T13" fmla="*/ 27 h 95"/>
                <a:gd name="T14" fmla="*/ 4 w 35"/>
                <a:gd name="T15" fmla="*/ 12 h 95"/>
                <a:gd name="T16" fmla="*/ 12 w 35"/>
                <a:gd name="T17" fmla="*/ 0 h 95"/>
                <a:gd name="T18" fmla="*/ 35 w 35"/>
                <a:gd name="T19" fmla="*/ 0 h 95"/>
                <a:gd name="T20" fmla="*/ 35 w 35"/>
                <a:gd name="T21"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 h="95">
                  <a:moveTo>
                    <a:pt x="35" y="95"/>
                  </a:moveTo>
                  <a:lnTo>
                    <a:pt x="25" y="87"/>
                  </a:lnTo>
                  <a:lnTo>
                    <a:pt x="18" y="79"/>
                  </a:lnTo>
                  <a:lnTo>
                    <a:pt x="10" y="68"/>
                  </a:lnTo>
                  <a:lnTo>
                    <a:pt x="6" y="56"/>
                  </a:lnTo>
                  <a:lnTo>
                    <a:pt x="0" y="41"/>
                  </a:lnTo>
                  <a:lnTo>
                    <a:pt x="2" y="27"/>
                  </a:lnTo>
                  <a:lnTo>
                    <a:pt x="4" y="12"/>
                  </a:lnTo>
                  <a:lnTo>
                    <a:pt x="12" y="0"/>
                  </a:lnTo>
                  <a:lnTo>
                    <a:pt x="35" y="0"/>
                  </a:lnTo>
                  <a:lnTo>
                    <a:pt x="35" y="9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609" name="Freeform 121">
              <a:extLst>
                <a:ext uri="{FF2B5EF4-FFF2-40B4-BE49-F238E27FC236}">
                  <a16:creationId xmlns:a16="http://schemas.microsoft.com/office/drawing/2014/main" id="{217BEC04-6096-4ED3-A299-2F364DB86A9F}"/>
                </a:ext>
              </a:extLst>
            </p:cNvPr>
            <p:cNvSpPr>
              <a:spLocks/>
            </p:cNvSpPr>
            <p:nvPr/>
          </p:nvSpPr>
          <p:spPr bwMode="auto">
            <a:xfrm>
              <a:off x="1857" y="3073"/>
              <a:ext cx="54" cy="103"/>
            </a:xfrm>
            <a:custGeom>
              <a:avLst/>
              <a:gdLst>
                <a:gd name="T0" fmla="*/ 107 w 107"/>
                <a:gd name="T1" fmla="*/ 206 h 206"/>
                <a:gd name="T2" fmla="*/ 91 w 107"/>
                <a:gd name="T3" fmla="*/ 194 h 206"/>
                <a:gd name="T4" fmla="*/ 79 w 107"/>
                <a:gd name="T5" fmla="*/ 183 h 206"/>
                <a:gd name="T6" fmla="*/ 64 w 107"/>
                <a:gd name="T7" fmla="*/ 169 h 206"/>
                <a:gd name="T8" fmla="*/ 52 w 107"/>
                <a:gd name="T9" fmla="*/ 155 h 206"/>
                <a:gd name="T10" fmla="*/ 39 w 107"/>
                <a:gd name="T11" fmla="*/ 142 h 206"/>
                <a:gd name="T12" fmla="*/ 25 w 107"/>
                <a:gd name="T13" fmla="*/ 128 h 206"/>
                <a:gd name="T14" fmla="*/ 12 w 107"/>
                <a:gd name="T15" fmla="*/ 117 h 206"/>
                <a:gd name="T16" fmla="*/ 0 w 107"/>
                <a:gd name="T17" fmla="*/ 109 h 206"/>
                <a:gd name="T18" fmla="*/ 107 w 107"/>
                <a:gd name="T19" fmla="*/ 0 h 206"/>
                <a:gd name="T20" fmla="*/ 107 w 107"/>
                <a:gd name="T21" fmla="*/ 20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7" h="206">
                  <a:moveTo>
                    <a:pt x="107" y="206"/>
                  </a:moveTo>
                  <a:lnTo>
                    <a:pt x="91" y="194"/>
                  </a:lnTo>
                  <a:lnTo>
                    <a:pt x="79" y="183"/>
                  </a:lnTo>
                  <a:lnTo>
                    <a:pt x="64" y="169"/>
                  </a:lnTo>
                  <a:lnTo>
                    <a:pt x="52" y="155"/>
                  </a:lnTo>
                  <a:lnTo>
                    <a:pt x="39" y="142"/>
                  </a:lnTo>
                  <a:lnTo>
                    <a:pt x="25" y="128"/>
                  </a:lnTo>
                  <a:lnTo>
                    <a:pt x="12" y="117"/>
                  </a:lnTo>
                  <a:lnTo>
                    <a:pt x="0" y="109"/>
                  </a:lnTo>
                  <a:lnTo>
                    <a:pt x="107" y="0"/>
                  </a:lnTo>
                  <a:lnTo>
                    <a:pt x="107" y="206"/>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610" name="Freeform 122">
              <a:extLst>
                <a:ext uri="{FF2B5EF4-FFF2-40B4-BE49-F238E27FC236}">
                  <a16:creationId xmlns:a16="http://schemas.microsoft.com/office/drawing/2014/main" id="{22EE8A49-6A37-4478-973D-C01C46F0F3A8}"/>
                </a:ext>
              </a:extLst>
            </p:cNvPr>
            <p:cNvSpPr>
              <a:spLocks/>
            </p:cNvSpPr>
            <p:nvPr/>
          </p:nvSpPr>
          <p:spPr bwMode="auto">
            <a:xfrm>
              <a:off x="1947" y="3083"/>
              <a:ext cx="32" cy="99"/>
            </a:xfrm>
            <a:custGeom>
              <a:avLst/>
              <a:gdLst>
                <a:gd name="T0" fmla="*/ 60 w 64"/>
                <a:gd name="T1" fmla="*/ 112 h 197"/>
                <a:gd name="T2" fmla="*/ 60 w 64"/>
                <a:gd name="T3" fmla="*/ 124 h 197"/>
                <a:gd name="T4" fmla="*/ 62 w 64"/>
                <a:gd name="T5" fmla="*/ 139 h 197"/>
                <a:gd name="T6" fmla="*/ 58 w 64"/>
                <a:gd name="T7" fmla="*/ 153 h 197"/>
                <a:gd name="T8" fmla="*/ 55 w 64"/>
                <a:gd name="T9" fmla="*/ 168 h 197"/>
                <a:gd name="T10" fmla="*/ 45 w 64"/>
                <a:gd name="T11" fmla="*/ 178 h 197"/>
                <a:gd name="T12" fmla="*/ 37 w 64"/>
                <a:gd name="T13" fmla="*/ 188 h 197"/>
                <a:gd name="T14" fmla="*/ 26 w 64"/>
                <a:gd name="T15" fmla="*/ 194 h 197"/>
                <a:gd name="T16" fmla="*/ 14 w 64"/>
                <a:gd name="T17" fmla="*/ 197 h 197"/>
                <a:gd name="T18" fmla="*/ 0 w 64"/>
                <a:gd name="T19" fmla="*/ 5 h 197"/>
                <a:gd name="T20" fmla="*/ 22 w 64"/>
                <a:gd name="T21" fmla="*/ 0 h 197"/>
                <a:gd name="T22" fmla="*/ 39 w 64"/>
                <a:gd name="T23" fmla="*/ 5 h 197"/>
                <a:gd name="T24" fmla="*/ 51 w 64"/>
                <a:gd name="T25" fmla="*/ 17 h 197"/>
                <a:gd name="T26" fmla="*/ 60 w 64"/>
                <a:gd name="T27" fmla="*/ 35 h 197"/>
                <a:gd name="T28" fmla="*/ 62 w 64"/>
                <a:gd name="T29" fmla="*/ 54 h 197"/>
                <a:gd name="T30" fmla="*/ 64 w 64"/>
                <a:gd name="T31" fmla="*/ 75 h 197"/>
                <a:gd name="T32" fmla="*/ 62 w 64"/>
                <a:gd name="T33" fmla="*/ 95 h 197"/>
                <a:gd name="T34" fmla="*/ 60 w 64"/>
                <a:gd name="T35" fmla="*/ 112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4" h="197">
                  <a:moveTo>
                    <a:pt x="60" y="112"/>
                  </a:moveTo>
                  <a:lnTo>
                    <a:pt x="60" y="124"/>
                  </a:lnTo>
                  <a:lnTo>
                    <a:pt x="62" y="139"/>
                  </a:lnTo>
                  <a:lnTo>
                    <a:pt x="58" y="153"/>
                  </a:lnTo>
                  <a:lnTo>
                    <a:pt x="55" y="168"/>
                  </a:lnTo>
                  <a:lnTo>
                    <a:pt x="45" y="178"/>
                  </a:lnTo>
                  <a:lnTo>
                    <a:pt x="37" y="188"/>
                  </a:lnTo>
                  <a:lnTo>
                    <a:pt x="26" y="194"/>
                  </a:lnTo>
                  <a:lnTo>
                    <a:pt x="14" y="197"/>
                  </a:lnTo>
                  <a:lnTo>
                    <a:pt x="0" y="5"/>
                  </a:lnTo>
                  <a:lnTo>
                    <a:pt x="22" y="0"/>
                  </a:lnTo>
                  <a:lnTo>
                    <a:pt x="39" y="5"/>
                  </a:lnTo>
                  <a:lnTo>
                    <a:pt x="51" y="17"/>
                  </a:lnTo>
                  <a:lnTo>
                    <a:pt x="60" y="35"/>
                  </a:lnTo>
                  <a:lnTo>
                    <a:pt x="62" y="54"/>
                  </a:lnTo>
                  <a:lnTo>
                    <a:pt x="64" y="75"/>
                  </a:lnTo>
                  <a:lnTo>
                    <a:pt x="62" y="95"/>
                  </a:lnTo>
                  <a:lnTo>
                    <a:pt x="60" y="11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611" name="Freeform 123">
              <a:extLst>
                <a:ext uri="{FF2B5EF4-FFF2-40B4-BE49-F238E27FC236}">
                  <a16:creationId xmlns:a16="http://schemas.microsoft.com/office/drawing/2014/main" id="{088C036D-9EC9-40AC-8B7C-97D0DE3D2058}"/>
                </a:ext>
              </a:extLst>
            </p:cNvPr>
            <p:cNvSpPr>
              <a:spLocks/>
            </p:cNvSpPr>
            <p:nvPr/>
          </p:nvSpPr>
          <p:spPr bwMode="auto">
            <a:xfrm>
              <a:off x="2048" y="3103"/>
              <a:ext cx="24" cy="54"/>
            </a:xfrm>
            <a:custGeom>
              <a:avLst/>
              <a:gdLst>
                <a:gd name="T0" fmla="*/ 14 w 46"/>
                <a:gd name="T1" fmla="*/ 109 h 109"/>
                <a:gd name="T2" fmla="*/ 0 w 46"/>
                <a:gd name="T3" fmla="*/ 109 h 109"/>
                <a:gd name="T4" fmla="*/ 14 w 46"/>
                <a:gd name="T5" fmla="*/ 0 h 109"/>
                <a:gd name="T6" fmla="*/ 17 w 46"/>
                <a:gd name="T7" fmla="*/ 10 h 109"/>
                <a:gd name="T8" fmla="*/ 27 w 46"/>
                <a:gd name="T9" fmla="*/ 26 h 109"/>
                <a:gd name="T10" fmla="*/ 35 w 46"/>
                <a:gd name="T11" fmla="*/ 41 h 109"/>
                <a:gd name="T12" fmla="*/ 45 w 46"/>
                <a:gd name="T13" fmla="*/ 59 h 109"/>
                <a:gd name="T14" fmla="*/ 46 w 46"/>
                <a:gd name="T15" fmla="*/ 74 h 109"/>
                <a:gd name="T16" fmla="*/ 45 w 46"/>
                <a:gd name="T17" fmla="*/ 90 h 109"/>
                <a:gd name="T18" fmla="*/ 33 w 46"/>
                <a:gd name="T19" fmla="*/ 101 h 109"/>
                <a:gd name="T20" fmla="*/ 14 w 46"/>
                <a:gd name="T21"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109">
                  <a:moveTo>
                    <a:pt x="14" y="109"/>
                  </a:moveTo>
                  <a:lnTo>
                    <a:pt x="0" y="109"/>
                  </a:lnTo>
                  <a:lnTo>
                    <a:pt x="14" y="0"/>
                  </a:lnTo>
                  <a:lnTo>
                    <a:pt x="17" y="10"/>
                  </a:lnTo>
                  <a:lnTo>
                    <a:pt x="27" y="26"/>
                  </a:lnTo>
                  <a:lnTo>
                    <a:pt x="35" y="41"/>
                  </a:lnTo>
                  <a:lnTo>
                    <a:pt x="45" y="59"/>
                  </a:lnTo>
                  <a:lnTo>
                    <a:pt x="46" y="74"/>
                  </a:lnTo>
                  <a:lnTo>
                    <a:pt x="45" y="90"/>
                  </a:lnTo>
                  <a:lnTo>
                    <a:pt x="33" y="101"/>
                  </a:lnTo>
                  <a:lnTo>
                    <a:pt x="14" y="10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63612" name="Text Box 124">
            <a:extLst>
              <a:ext uri="{FF2B5EF4-FFF2-40B4-BE49-F238E27FC236}">
                <a16:creationId xmlns:a16="http://schemas.microsoft.com/office/drawing/2014/main" id="{9F21889B-DA35-435B-BB58-B4D91FA938C4}"/>
              </a:ext>
            </a:extLst>
          </p:cNvPr>
          <p:cNvSpPr txBox="1">
            <a:spLocks noChangeArrowheads="1"/>
          </p:cNvSpPr>
          <p:nvPr/>
        </p:nvSpPr>
        <p:spPr bwMode="auto">
          <a:xfrm>
            <a:off x="554038" y="714375"/>
            <a:ext cx="8208962" cy="1190625"/>
          </a:xfrm>
          <a:prstGeom prst="rect">
            <a:avLst/>
          </a:prstGeom>
          <a:noFill/>
          <a:ln>
            <a:noFill/>
          </a:ln>
          <a:effectLst>
            <a:outerShdw dist="71842" dir="2700000" algn="ctr" rotWithShape="0">
              <a:schemeClr val="bg1">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r">
              <a:lnSpc>
                <a:spcPct val="75000"/>
              </a:lnSpc>
            </a:pPr>
            <a:r>
              <a:rPr lang="en-US" altLang="en-US" sz="9600">
                <a:solidFill>
                  <a:srgbClr val="800000"/>
                </a:solidFill>
                <a:latin typeface="Bodoni MT Black" panose="02070A03080606020203" pitchFamily="18" charset="0"/>
              </a:rPr>
              <a:t>One Baptism</a:t>
            </a: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grpId="0" nodeType="afterEffect">
                                  <p:stCondLst>
                                    <p:cond delay="0"/>
                                  </p:stCondLst>
                                  <p:iterate type="lt">
                                    <p:tmPct val="0"/>
                                  </p:iterate>
                                  <p:childTnLst>
                                    <p:set>
                                      <p:cBhvr>
                                        <p:cTn id="6" dur="1" fill="hold">
                                          <p:stCondLst>
                                            <p:cond delay="0"/>
                                          </p:stCondLst>
                                        </p:cTn>
                                        <p:tgtEl>
                                          <p:spTgt spid="63612"/>
                                        </p:tgtEl>
                                        <p:attrNameLst>
                                          <p:attrName>style.visibility</p:attrName>
                                        </p:attrNameLst>
                                      </p:cBhvr>
                                      <p:to>
                                        <p:strVal val="visible"/>
                                      </p:to>
                                    </p:set>
                                    <p:anim from="(-#ppt_w/2)" to="(#ppt_x)" calcmode="lin" valueType="num">
                                      <p:cBhvr>
                                        <p:cTn id="7" dur="1800" fill="hold">
                                          <p:stCondLst>
                                            <p:cond delay="0"/>
                                          </p:stCondLst>
                                        </p:cTn>
                                        <p:tgtEl>
                                          <p:spTgt spid="63612"/>
                                        </p:tgtEl>
                                        <p:attrNameLst>
                                          <p:attrName>ppt_x</p:attrName>
                                        </p:attrNameLst>
                                      </p:cBhvr>
                                    </p:anim>
                                    <p:anim from="0" to="-1.0" calcmode="lin" valueType="num">
                                      <p:cBhvr>
                                        <p:cTn id="8" dur="600" decel="50000" autoRev="1" fill="hold">
                                          <p:stCondLst>
                                            <p:cond delay="1800"/>
                                          </p:stCondLst>
                                        </p:cTn>
                                        <p:tgtEl>
                                          <p:spTgt spid="63612"/>
                                        </p:tgtEl>
                                        <p:attrNameLst>
                                          <p:attrName>xshear</p:attrName>
                                        </p:attrNameLst>
                                      </p:cBhvr>
                                    </p:anim>
                                    <p:animScale>
                                      <p:cBhvr>
                                        <p:cTn id="9" dur="600" decel="100000" autoRev="1" fill="hold">
                                          <p:stCondLst>
                                            <p:cond delay="1800"/>
                                          </p:stCondLst>
                                        </p:cTn>
                                        <p:tgtEl>
                                          <p:spTgt spid="63612"/>
                                        </p:tgtEl>
                                      </p:cBhvr>
                                      <p:from x="100000" y="100000"/>
                                      <p:to x="80000" y="100000"/>
                                    </p:animScale>
                                    <p:anim by="(#ppt_h/3+#ppt_w*0.1)" calcmode="lin" valueType="num">
                                      <p:cBhvr additive="sum">
                                        <p:cTn id="10" dur="600" decel="100000" autoRev="1" fill="hold">
                                          <p:stCondLst>
                                            <p:cond delay="1800"/>
                                          </p:stCondLst>
                                        </p:cTn>
                                        <p:tgtEl>
                                          <p:spTgt spid="63612"/>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612" grpId="0"/>
    </p:bldLst>
  </p:timing>
</p:sld>
</file>

<file path=ppt/slides/slide4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CC"/>
            </a:gs>
            <a:gs pos="100000">
              <a:srgbClr val="00CC00"/>
            </a:gs>
          </a:gsLst>
          <a:lin ang="2700000" scaled="1"/>
        </a:gradFill>
        <a:effectLst/>
      </p:bgPr>
    </p:bg>
    <p:spTree>
      <p:nvGrpSpPr>
        <p:cNvPr id="1" name=""/>
        <p:cNvGrpSpPr/>
        <p:nvPr/>
      </p:nvGrpSpPr>
      <p:grpSpPr>
        <a:xfrm>
          <a:off x="0" y="0"/>
          <a:ext cx="0" cy="0"/>
          <a:chOff x="0" y="0"/>
          <a:chExt cx="0" cy="0"/>
        </a:xfrm>
      </p:grpSpPr>
      <p:sp>
        <p:nvSpPr>
          <p:cNvPr id="55298" name="Text Box 2">
            <a:extLst>
              <a:ext uri="{FF2B5EF4-FFF2-40B4-BE49-F238E27FC236}">
                <a16:creationId xmlns:a16="http://schemas.microsoft.com/office/drawing/2014/main" id="{A413D0A1-F9B5-4419-A958-55DCBC6B5BD6}"/>
              </a:ext>
            </a:extLst>
          </p:cNvPr>
          <p:cNvSpPr txBox="1">
            <a:spLocks noChangeArrowheads="1"/>
          </p:cNvSpPr>
          <p:nvPr/>
        </p:nvSpPr>
        <p:spPr bwMode="auto">
          <a:xfrm>
            <a:off x="0" y="182563"/>
            <a:ext cx="9144000" cy="10064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000" b="1" i="1">
                <a:solidFill>
                  <a:srgbClr val="800000"/>
                </a:solidFill>
                <a:latin typeface="Tahoma" panose="020B0604030504040204" pitchFamily="34" charset="0"/>
              </a:rPr>
              <a:t>John 3:5</a:t>
            </a:r>
          </a:p>
        </p:txBody>
      </p:sp>
      <p:sp>
        <p:nvSpPr>
          <p:cNvPr id="55299" name="Text Box 3">
            <a:extLst>
              <a:ext uri="{FF2B5EF4-FFF2-40B4-BE49-F238E27FC236}">
                <a16:creationId xmlns:a16="http://schemas.microsoft.com/office/drawing/2014/main" id="{F9A7927E-47AE-4E71-9D1E-20A538A5C1D7}"/>
              </a:ext>
            </a:extLst>
          </p:cNvPr>
          <p:cNvSpPr txBox="1">
            <a:spLocks noChangeArrowheads="1"/>
          </p:cNvSpPr>
          <p:nvPr/>
        </p:nvSpPr>
        <p:spPr bwMode="auto">
          <a:xfrm>
            <a:off x="328613" y="1387475"/>
            <a:ext cx="8501062" cy="5026025"/>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5400" b="1"/>
              <a:t>Jesus answered, Verily, verily, I say unto thee, Except a man be born of water and of the Spirit, he cannot enter into the kingdom of God.</a:t>
            </a:r>
            <a:r>
              <a:rPr lang="en-US" altLang="en-US" sz="5400"/>
              <a:t> </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5298"/>
                                        </p:tgtEl>
                                        <p:attrNameLst>
                                          <p:attrName>style.visibility</p:attrName>
                                        </p:attrNameLst>
                                      </p:cBhvr>
                                      <p:to>
                                        <p:strVal val="visible"/>
                                      </p:to>
                                    </p:set>
                                    <p:anim calcmode="lin" valueType="num">
                                      <p:cBhvr>
                                        <p:cTn id="7" dur="500" fill="hold"/>
                                        <p:tgtEl>
                                          <p:spTgt spid="5529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5298"/>
                                        </p:tgtEl>
                                        <p:attrNameLst>
                                          <p:attrName>ppt_y</p:attrName>
                                        </p:attrNameLst>
                                      </p:cBhvr>
                                      <p:tavLst>
                                        <p:tav tm="0">
                                          <p:val>
                                            <p:strVal val="#ppt_y"/>
                                          </p:val>
                                        </p:tav>
                                        <p:tav tm="100000">
                                          <p:val>
                                            <p:strVal val="#ppt_y"/>
                                          </p:val>
                                        </p:tav>
                                      </p:tavLst>
                                    </p:anim>
                                    <p:anim calcmode="lin" valueType="num">
                                      <p:cBhvr>
                                        <p:cTn id="9" dur="500" fill="hold"/>
                                        <p:tgtEl>
                                          <p:spTgt spid="5529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529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5298"/>
                                        </p:tgtEl>
                                      </p:cBhvr>
                                    </p:animEffect>
                                  </p:childTnLst>
                                </p:cTn>
                              </p:par>
                            </p:childTnLst>
                          </p:cTn>
                        </p:par>
                        <p:par>
                          <p:cTn id="12" fill="hold" nodeType="afterGroup">
                            <p:stCondLst>
                              <p:cond delay="800"/>
                            </p:stCondLst>
                            <p:childTnLst>
                              <p:par>
                                <p:cTn id="13" presetID="52" presetClass="entr" presetSubtype="0" fill="hold" grpId="0" nodeType="afterEffect">
                                  <p:stCondLst>
                                    <p:cond delay="0"/>
                                  </p:stCondLst>
                                  <p:childTnLst>
                                    <p:set>
                                      <p:cBhvr>
                                        <p:cTn id="14" dur="1" fill="hold">
                                          <p:stCondLst>
                                            <p:cond delay="0"/>
                                          </p:stCondLst>
                                        </p:cTn>
                                        <p:tgtEl>
                                          <p:spTgt spid="55299"/>
                                        </p:tgtEl>
                                        <p:attrNameLst>
                                          <p:attrName>style.visibility</p:attrName>
                                        </p:attrNameLst>
                                      </p:cBhvr>
                                      <p:to>
                                        <p:strVal val="visible"/>
                                      </p:to>
                                    </p:set>
                                    <p:animScale>
                                      <p:cBhvr>
                                        <p:cTn id="15" dur="1000" decel="50000" fill="hold">
                                          <p:stCondLst>
                                            <p:cond delay="0"/>
                                          </p:stCondLst>
                                        </p:cTn>
                                        <p:tgtEl>
                                          <p:spTgt spid="5529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55299"/>
                                        </p:tgtEl>
                                        <p:attrNameLst>
                                          <p:attrName>ppt_x</p:attrName>
                                          <p:attrName>ppt_y</p:attrName>
                                        </p:attrNameLst>
                                      </p:cBhvr>
                                    </p:animMotion>
                                    <p:animEffect transition="in" filter="fade">
                                      <p:cBhvr>
                                        <p:cTn id="17" dur="1000"/>
                                        <p:tgtEl>
                                          <p:spTgt spid="55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utoUpdateAnimBg="0"/>
      <p:bldP spid="55299"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h03929i[1]">
            <a:extLst>
              <a:ext uri="{FF2B5EF4-FFF2-40B4-BE49-F238E27FC236}">
                <a16:creationId xmlns:a16="http://schemas.microsoft.com/office/drawing/2014/main" id="{019D95D7-3620-4977-A242-A0DF6E5845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61463" cy="6858000"/>
          </a:xfrm>
          <a:prstGeom prst="rect">
            <a:avLst/>
          </a:prstGeom>
          <a:noFill/>
          <a:extLst>
            <a:ext uri="{909E8E84-426E-40DD-AFC4-6F175D3DCCD1}">
              <a14:hiddenFill xmlns:a14="http://schemas.microsoft.com/office/drawing/2010/main">
                <a:solidFill>
                  <a:srgbClr val="FFFFFF"/>
                </a:solidFill>
              </a14:hiddenFill>
            </a:ext>
          </a:extLst>
        </p:spPr>
      </p:pic>
      <p:sp>
        <p:nvSpPr>
          <p:cNvPr id="64515" name="Text Box 3">
            <a:extLst>
              <a:ext uri="{FF2B5EF4-FFF2-40B4-BE49-F238E27FC236}">
                <a16:creationId xmlns:a16="http://schemas.microsoft.com/office/drawing/2014/main" id="{CC653ED2-5160-4346-87CE-44BC895D75DE}"/>
              </a:ext>
            </a:extLst>
          </p:cNvPr>
          <p:cNvSpPr txBox="1">
            <a:spLocks noChangeArrowheads="1"/>
          </p:cNvSpPr>
          <p:nvPr/>
        </p:nvSpPr>
        <p:spPr bwMode="auto">
          <a:xfrm>
            <a:off x="0" y="381000"/>
            <a:ext cx="9144000" cy="7016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000" b="1">
                <a:solidFill>
                  <a:srgbClr val="800000"/>
                </a:solidFill>
                <a:latin typeface="Tahoma" panose="020B0604030504040204" pitchFamily="34" charset="0"/>
              </a:rPr>
              <a:t>We must be immersed in water</a:t>
            </a:r>
          </a:p>
        </p:txBody>
      </p:sp>
      <p:sp>
        <p:nvSpPr>
          <p:cNvPr id="64516" name="Text Box 4">
            <a:extLst>
              <a:ext uri="{FF2B5EF4-FFF2-40B4-BE49-F238E27FC236}">
                <a16:creationId xmlns:a16="http://schemas.microsoft.com/office/drawing/2014/main" id="{52A96045-8AAC-4444-B122-B18D7D66EE3D}"/>
              </a:ext>
            </a:extLst>
          </p:cNvPr>
          <p:cNvSpPr txBox="1">
            <a:spLocks noChangeArrowheads="1"/>
          </p:cNvSpPr>
          <p:nvPr/>
        </p:nvSpPr>
        <p:spPr bwMode="auto">
          <a:xfrm>
            <a:off x="314325" y="1419225"/>
            <a:ext cx="8372475" cy="4981575"/>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39775" indent="-282575">
              <a:defRPr>
                <a:solidFill>
                  <a:schemeClr val="tx1"/>
                </a:solidFill>
                <a:latin typeface="Arial" panose="020B0604020202020204" pitchFamily="34" charset="0"/>
                <a:cs typeface="Arial" panose="020B0604020202020204" pitchFamily="34" charset="0"/>
              </a:defRPr>
            </a:lvl2pPr>
            <a:lvl3pPr>
              <a:defRPr>
                <a:solidFill>
                  <a:schemeClr val="tx1"/>
                </a:solidFill>
                <a:latin typeface="Arial" panose="020B0604020202020204" pitchFamily="34" charset="0"/>
                <a:cs typeface="Arial" panose="020B0604020202020204" pitchFamily="34" charset="0"/>
              </a:defRPr>
            </a:lvl3pPr>
            <a:lvl4pPr>
              <a:defRPr>
                <a:solidFill>
                  <a:schemeClr val="tx1"/>
                </a:solidFill>
                <a:latin typeface="Arial" panose="020B0604020202020204" pitchFamily="34" charset="0"/>
                <a:cs typeface="Arial" panose="020B0604020202020204" pitchFamily="34" charset="0"/>
              </a:defRPr>
            </a:lvl4pPr>
            <a:lvl5pPr>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a:spcAft>
                <a:spcPct val="30000"/>
              </a:spcAft>
            </a:pPr>
            <a:r>
              <a:rPr lang="en-US" altLang="en-US" sz="3600" b="1"/>
              <a:t>Because Jesus was baptized by immersion</a:t>
            </a:r>
          </a:p>
          <a:p>
            <a:pPr lvl="1" algn="ctr">
              <a:spcAft>
                <a:spcPct val="30000"/>
              </a:spcAft>
            </a:pPr>
            <a:r>
              <a:rPr lang="en-US" altLang="en-US" sz="3600" b="1"/>
              <a:t>Because every baptism in the Bible was by immersion</a:t>
            </a:r>
          </a:p>
          <a:p>
            <a:pPr lvl="1" algn="ctr">
              <a:spcAft>
                <a:spcPct val="30000"/>
              </a:spcAft>
            </a:pPr>
            <a:r>
              <a:rPr lang="en-US" altLang="en-US" sz="3600" b="1"/>
              <a:t>Because that’s precisely what the word baptism means</a:t>
            </a:r>
          </a:p>
          <a:p>
            <a:pPr algn="ctr">
              <a:spcAft>
                <a:spcPct val="30000"/>
              </a:spcAft>
            </a:pPr>
            <a:r>
              <a:rPr lang="en-US" altLang="en-US" sz="3600" b="1"/>
              <a:t>Because it is the best portrayal of a burial and resurrection</a:t>
            </a:r>
            <a:r>
              <a:rPr lang="en-US" altLang="en-US" sz="3600"/>
              <a:t> </a:t>
            </a: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4515"/>
                                        </p:tgtEl>
                                        <p:attrNameLst>
                                          <p:attrName>style.visibility</p:attrName>
                                        </p:attrNameLst>
                                      </p:cBhvr>
                                      <p:to>
                                        <p:strVal val="visible"/>
                                      </p:to>
                                    </p:set>
                                    <p:anim calcmode="lin" valueType="num">
                                      <p:cBhvr>
                                        <p:cTn id="7" dur="500" fill="hold"/>
                                        <p:tgtEl>
                                          <p:spTgt spid="6451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4515"/>
                                        </p:tgtEl>
                                        <p:attrNameLst>
                                          <p:attrName>ppt_y</p:attrName>
                                        </p:attrNameLst>
                                      </p:cBhvr>
                                      <p:tavLst>
                                        <p:tav tm="0">
                                          <p:val>
                                            <p:strVal val="#ppt_y"/>
                                          </p:val>
                                        </p:tav>
                                        <p:tav tm="100000">
                                          <p:val>
                                            <p:strVal val="#ppt_y"/>
                                          </p:val>
                                        </p:tav>
                                      </p:tavLst>
                                    </p:anim>
                                    <p:anim calcmode="lin" valueType="num">
                                      <p:cBhvr>
                                        <p:cTn id="9" dur="500" fill="hold"/>
                                        <p:tgtEl>
                                          <p:spTgt spid="6451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451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451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64516">
                                            <p:txEl>
                                              <p:pRg st="0" end="0"/>
                                            </p:txEl>
                                          </p:spTgt>
                                        </p:tgtEl>
                                        <p:attrNameLst>
                                          <p:attrName>style.visibility</p:attrName>
                                        </p:attrNameLst>
                                      </p:cBhvr>
                                      <p:to>
                                        <p:strVal val="visible"/>
                                      </p:to>
                                    </p:set>
                                    <p:animEffect transition="in" filter="fade">
                                      <p:cBhvr>
                                        <p:cTn id="16" dur="1000"/>
                                        <p:tgtEl>
                                          <p:spTgt spid="64516">
                                            <p:txEl>
                                              <p:pRg st="0" end="0"/>
                                            </p:txEl>
                                          </p:spTgt>
                                        </p:tgtEl>
                                      </p:cBhvr>
                                    </p:animEffect>
                                    <p:anim calcmode="lin" valueType="num">
                                      <p:cBhvr>
                                        <p:cTn id="17" dur="1000" fill="hold"/>
                                        <p:tgtEl>
                                          <p:spTgt spid="64516">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645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64516">
                                            <p:txEl>
                                              <p:pRg st="1" end="1"/>
                                            </p:txEl>
                                          </p:spTgt>
                                        </p:tgtEl>
                                        <p:attrNameLst>
                                          <p:attrName>style.visibility</p:attrName>
                                        </p:attrNameLst>
                                      </p:cBhvr>
                                      <p:to>
                                        <p:strVal val="visible"/>
                                      </p:to>
                                    </p:set>
                                    <p:animEffect transition="in" filter="fade">
                                      <p:cBhvr>
                                        <p:cTn id="23" dur="1000"/>
                                        <p:tgtEl>
                                          <p:spTgt spid="64516">
                                            <p:txEl>
                                              <p:pRg st="1" end="1"/>
                                            </p:txEl>
                                          </p:spTgt>
                                        </p:tgtEl>
                                      </p:cBhvr>
                                    </p:animEffect>
                                    <p:anim calcmode="lin" valueType="num">
                                      <p:cBhvr>
                                        <p:cTn id="24" dur="1000" fill="hold"/>
                                        <p:tgtEl>
                                          <p:spTgt spid="64516">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645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64516">
                                            <p:txEl>
                                              <p:pRg st="2" end="2"/>
                                            </p:txEl>
                                          </p:spTgt>
                                        </p:tgtEl>
                                        <p:attrNameLst>
                                          <p:attrName>style.visibility</p:attrName>
                                        </p:attrNameLst>
                                      </p:cBhvr>
                                      <p:to>
                                        <p:strVal val="visible"/>
                                      </p:to>
                                    </p:set>
                                    <p:animEffect transition="in" filter="fade">
                                      <p:cBhvr>
                                        <p:cTn id="30" dur="1000"/>
                                        <p:tgtEl>
                                          <p:spTgt spid="64516">
                                            <p:txEl>
                                              <p:pRg st="2" end="2"/>
                                            </p:txEl>
                                          </p:spTgt>
                                        </p:tgtEl>
                                      </p:cBhvr>
                                    </p:animEffect>
                                    <p:anim calcmode="lin" valueType="num">
                                      <p:cBhvr>
                                        <p:cTn id="31" dur="1000" fill="hold"/>
                                        <p:tgtEl>
                                          <p:spTgt spid="64516">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6451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64516">
                                            <p:txEl>
                                              <p:pRg st="3" end="3"/>
                                            </p:txEl>
                                          </p:spTgt>
                                        </p:tgtEl>
                                        <p:attrNameLst>
                                          <p:attrName>style.visibility</p:attrName>
                                        </p:attrNameLst>
                                      </p:cBhvr>
                                      <p:to>
                                        <p:strVal val="visible"/>
                                      </p:to>
                                    </p:set>
                                    <p:animEffect transition="in" filter="fade">
                                      <p:cBhvr>
                                        <p:cTn id="37" dur="1000"/>
                                        <p:tgtEl>
                                          <p:spTgt spid="64516">
                                            <p:txEl>
                                              <p:pRg st="3" end="3"/>
                                            </p:txEl>
                                          </p:spTgt>
                                        </p:tgtEl>
                                      </p:cBhvr>
                                    </p:animEffect>
                                    <p:anim calcmode="lin" valueType="num">
                                      <p:cBhvr>
                                        <p:cTn id="38" dur="1000" fill="hold"/>
                                        <p:tgtEl>
                                          <p:spTgt spid="64516">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6451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autoUpdateAnimBg="0"/>
      <p:bldP spid="64516" grpId="0" build="p" autoUpdateAnimBg="0" advAuto="50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2" descr="ph03929i[1]">
            <a:extLst>
              <a:ext uri="{FF2B5EF4-FFF2-40B4-BE49-F238E27FC236}">
                <a16:creationId xmlns:a16="http://schemas.microsoft.com/office/drawing/2014/main" id="{F04D9D4A-92E1-4FC2-A66B-C98BD3ABF3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61463" cy="6858000"/>
          </a:xfrm>
          <a:prstGeom prst="rect">
            <a:avLst/>
          </a:prstGeom>
          <a:noFill/>
          <a:extLst>
            <a:ext uri="{909E8E84-426E-40DD-AFC4-6F175D3DCCD1}">
              <a14:hiddenFill xmlns:a14="http://schemas.microsoft.com/office/drawing/2010/main">
                <a:solidFill>
                  <a:srgbClr val="FFFFFF"/>
                </a:solidFill>
              </a14:hiddenFill>
            </a:ext>
          </a:extLst>
        </p:spPr>
      </p:pic>
      <p:sp>
        <p:nvSpPr>
          <p:cNvPr id="65539" name="Text Box 3">
            <a:extLst>
              <a:ext uri="{FF2B5EF4-FFF2-40B4-BE49-F238E27FC236}">
                <a16:creationId xmlns:a16="http://schemas.microsoft.com/office/drawing/2014/main" id="{26D08ABF-387C-4412-A1E5-3FDBFA3974AE}"/>
              </a:ext>
            </a:extLst>
          </p:cNvPr>
          <p:cNvSpPr txBox="1">
            <a:spLocks noChangeArrowheads="1"/>
          </p:cNvSpPr>
          <p:nvPr/>
        </p:nvSpPr>
        <p:spPr bwMode="auto">
          <a:xfrm>
            <a:off x="0" y="381000"/>
            <a:ext cx="9144000" cy="671513"/>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3800" b="1">
                <a:solidFill>
                  <a:srgbClr val="800000"/>
                </a:solidFill>
                <a:latin typeface="Tahoma" panose="020B0604030504040204" pitchFamily="34" charset="0"/>
              </a:rPr>
              <a:t>We must be baptized in Jesus’ name</a:t>
            </a:r>
          </a:p>
        </p:txBody>
      </p:sp>
      <p:sp>
        <p:nvSpPr>
          <p:cNvPr id="65540" name="Text Box 4">
            <a:extLst>
              <a:ext uri="{FF2B5EF4-FFF2-40B4-BE49-F238E27FC236}">
                <a16:creationId xmlns:a16="http://schemas.microsoft.com/office/drawing/2014/main" id="{926697AD-00D7-4F5D-8182-64CEEC358C28}"/>
              </a:ext>
            </a:extLst>
          </p:cNvPr>
          <p:cNvSpPr txBox="1">
            <a:spLocks noChangeArrowheads="1"/>
          </p:cNvSpPr>
          <p:nvPr/>
        </p:nvSpPr>
        <p:spPr bwMode="auto">
          <a:xfrm>
            <a:off x="314325" y="1419225"/>
            <a:ext cx="8372475" cy="1355725"/>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39775" indent="-282575">
              <a:defRPr>
                <a:solidFill>
                  <a:schemeClr val="tx1"/>
                </a:solidFill>
                <a:latin typeface="Arial" panose="020B0604020202020204" pitchFamily="34" charset="0"/>
                <a:cs typeface="Arial" panose="020B0604020202020204" pitchFamily="34" charset="0"/>
              </a:defRPr>
            </a:lvl2pPr>
            <a:lvl3pPr>
              <a:defRPr>
                <a:solidFill>
                  <a:schemeClr val="tx1"/>
                </a:solidFill>
                <a:latin typeface="Arial" panose="020B0604020202020204" pitchFamily="34" charset="0"/>
                <a:cs typeface="Arial" panose="020B0604020202020204" pitchFamily="34" charset="0"/>
              </a:defRPr>
            </a:lvl3pPr>
            <a:lvl4pPr>
              <a:defRPr>
                <a:solidFill>
                  <a:schemeClr val="tx1"/>
                </a:solidFill>
                <a:latin typeface="Arial" panose="020B0604020202020204" pitchFamily="34" charset="0"/>
                <a:cs typeface="Arial" panose="020B0604020202020204" pitchFamily="34" charset="0"/>
              </a:defRPr>
            </a:lvl4pPr>
            <a:lvl5pPr>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a:spcAft>
                <a:spcPct val="30000"/>
              </a:spcAft>
            </a:pPr>
            <a:r>
              <a:rPr lang="en-US" altLang="en-US" sz="3600" b="1"/>
              <a:t>Because every baptism in Acts was performed this way</a:t>
            </a: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5539"/>
                                        </p:tgtEl>
                                        <p:attrNameLst>
                                          <p:attrName>style.visibility</p:attrName>
                                        </p:attrNameLst>
                                      </p:cBhvr>
                                      <p:to>
                                        <p:strVal val="visible"/>
                                      </p:to>
                                    </p:set>
                                    <p:anim calcmode="lin" valueType="num">
                                      <p:cBhvr>
                                        <p:cTn id="7" dur="500" fill="hold"/>
                                        <p:tgtEl>
                                          <p:spTgt spid="6553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5539"/>
                                        </p:tgtEl>
                                        <p:attrNameLst>
                                          <p:attrName>ppt_y</p:attrName>
                                        </p:attrNameLst>
                                      </p:cBhvr>
                                      <p:tavLst>
                                        <p:tav tm="0">
                                          <p:val>
                                            <p:strVal val="#ppt_y"/>
                                          </p:val>
                                        </p:tav>
                                        <p:tav tm="100000">
                                          <p:val>
                                            <p:strVal val="#ppt_y"/>
                                          </p:val>
                                        </p:tav>
                                      </p:tavLst>
                                    </p:anim>
                                    <p:anim calcmode="lin" valueType="num">
                                      <p:cBhvr>
                                        <p:cTn id="9" dur="500" fill="hold"/>
                                        <p:tgtEl>
                                          <p:spTgt spid="6553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553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553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65540">
                                            <p:txEl>
                                              <p:pRg st="0" end="0"/>
                                            </p:txEl>
                                          </p:spTgt>
                                        </p:tgtEl>
                                        <p:attrNameLst>
                                          <p:attrName>style.visibility</p:attrName>
                                        </p:attrNameLst>
                                      </p:cBhvr>
                                      <p:to>
                                        <p:strVal val="visible"/>
                                      </p:to>
                                    </p:set>
                                    <p:animEffect transition="in" filter="fade">
                                      <p:cBhvr>
                                        <p:cTn id="16" dur="1000"/>
                                        <p:tgtEl>
                                          <p:spTgt spid="65540">
                                            <p:txEl>
                                              <p:pRg st="0" end="0"/>
                                            </p:txEl>
                                          </p:spTgt>
                                        </p:tgtEl>
                                      </p:cBhvr>
                                    </p:animEffect>
                                    <p:anim calcmode="lin" valueType="num">
                                      <p:cBhvr>
                                        <p:cTn id="17" dur="1000" fill="hold"/>
                                        <p:tgtEl>
                                          <p:spTgt spid="65540">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6554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autoUpdateAnimBg="0"/>
      <p:bldP spid="65540" grpId="0" build="p" autoUpdateAnimBg="0" advAuto="50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2" descr="ph03929i[1]">
            <a:extLst>
              <a:ext uri="{FF2B5EF4-FFF2-40B4-BE49-F238E27FC236}">
                <a16:creationId xmlns:a16="http://schemas.microsoft.com/office/drawing/2014/main" id="{B85AFFD9-1C43-4261-A9DD-C1E2DCB677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61463" cy="6858000"/>
          </a:xfrm>
          <a:prstGeom prst="rect">
            <a:avLst/>
          </a:prstGeom>
          <a:noFill/>
          <a:extLst>
            <a:ext uri="{909E8E84-426E-40DD-AFC4-6F175D3DCCD1}">
              <a14:hiddenFill xmlns:a14="http://schemas.microsoft.com/office/drawing/2010/main">
                <a:solidFill>
                  <a:srgbClr val="FFFFFF"/>
                </a:solidFill>
              </a14:hiddenFill>
            </a:ext>
          </a:extLst>
        </p:spPr>
      </p:pic>
      <p:sp>
        <p:nvSpPr>
          <p:cNvPr id="68611" name="Text Box 3">
            <a:extLst>
              <a:ext uri="{FF2B5EF4-FFF2-40B4-BE49-F238E27FC236}">
                <a16:creationId xmlns:a16="http://schemas.microsoft.com/office/drawing/2014/main" id="{2837DD5A-A930-439E-8834-A41F1A50BE7A}"/>
              </a:ext>
            </a:extLst>
          </p:cNvPr>
          <p:cNvSpPr txBox="1">
            <a:spLocks noChangeArrowheads="1"/>
          </p:cNvSpPr>
          <p:nvPr/>
        </p:nvSpPr>
        <p:spPr bwMode="auto">
          <a:xfrm>
            <a:off x="0" y="381000"/>
            <a:ext cx="9144000" cy="7016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000" b="1">
                <a:solidFill>
                  <a:srgbClr val="800000"/>
                </a:solidFill>
                <a:latin typeface="Tahoma" panose="020B0604030504040204" pitchFamily="34" charset="0"/>
              </a:rPr>
              <a:t>Biblical Baptisms</a:t>
            </a:r>
          </a:p>
        </p:txBody>
      </p:sp>
      <p:sp>
        <p:nvSpPr>
          <p:cNvPr id="68612" name="Text Box 4">
            <a:extLst>
              <a:ext uri="{FF2B5EF4-FFF2-40B4-BE49-F238E27FC236}">
                <a16:creationId xmlns:a16="http://schemas.microsoft.com/office/drawing/2014/main" id="{CEE90801-5D15-46A3-9E8B-EF804494E5FC}"/>
              </a:ext>
            </a:extLst>
          </p:cNvPr>
          <p:cNvSpPr txBox="1">
            <a:spLocks noChangeArrowheads="1"/>
          </p:cNvSpPr>
          <p:nvPr/>
        </p:nvSpPr>
        <p:spPr bwMode="auto">
          <a:xfrm>
            <a:off x="314325" y="1419225"/>
            <a:ext cx="8372475" cy="4965700"/>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39775" indent="-282575">
              <a:defRPr>
                <a:solidFill>
                  <a:schemeClr val="tx1"/>
                </a:solidFill>
                <a:latin typeface="Arial" panose="020B0604020202020204" pitchFamily="34" charset="0"/>
                <a:cs typeface="Arial" panose="020B0604020202020204" pitchFamily="34" charset="0"/>
              </a:defRPr>
            </a:lvl2pPr>
            <a:lvl3pPr>
              <a:defRPr>
                <a:solidFill>
                  <a:schemeClr val="tx1"/>
                </a:solidFill>
                <a:latin typeface="Arial" panose="020B0604020202020204" pitchFamily="34" charset="0"/>
                <a:cs typeface="Arial" panose="020B0604020202020204" pitchFamily="34" charset="0"/>
              </a:defRPr>
            </a:lvl3pPr>
            <a:lvl4pPr>
              <a:defRPr>
                <a:solidFill>
                  <a:schemeClr val="tx1"/>
                </a:solidFill>
                <a:latin typeface="Arial" panose="020B0604020202020204" pitchFamily="34" charset="0"/>
                <a:cs typeface="Arial" panose="020B0604020202020204" pitchFamily="34" charset="0"/>
              </a:defRPr>
            </a:lvl4pPr>
            <a:lvl5pPr>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a:r>
              <a:rPr lang="en-US" altLang="en-US" sz="3200" b="1"/>
              <a:t>THE DAY OF PENTECOST                             Acts 2:38</a:t>
            </a:r>
          </a:p>
          <a:p>
            <a:pPr lvl="1" algn="ctr"/>
            <a:r>
              <a:rPr lang="en-US" altLang="en-US" sz="3200" b="1"/>
              <a:t>THE SAMARITANS                                         Acts 8:16</a:t>
            </a:r>
          </a:p>
          <a:p>
            <a:pPr lvl="1" algn="ctr"/>
            <a:r>
              <a:rPr lang="en-US" altLang="en-US" sz="3200" b="1"/>
              <a:t>THE HOUSE OF CORNELIUS                         Acts 10:48</a:t>
            </a:r>
          </a:p>
          <a:p>
            <a:pPr lvl="1" algn="ctr"/>
            <a:r>
              <a:rPr lang="en-US" altLang="en-US" sz="3200" b="1"/>
              <a:t>THE DISCIPLES OF JOHN                           Acts 19:5</a:t>
            </a:r>
          </a:p>
          <a:p>
            <a:pPr lvl="1" algn="ctr"/>
            <a:r>
              <a:rPr lang="en-US" altLang="en-US" sz="3200" b="1"/>
              <a:t>PAUL’S BAPTISM                                         Acts 22:16</a:t>
            </a:r>
            <a:endParaRPr lang="en-US" altLang="en-US" sz="3200"/>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8611"/>
                                        </p:tgtEl>
                                        <p:attrNameLst>
                                          <p:attrName>style.visibility</p:attrName>
                                        </p:attrNameLst>
                                      </p:cBhvr>
                                      <p:to>
                                        <p:strVal val="visible"/>
                                      </p:to>
                                    </p:set>
                                    <p:anim calcmode="lin" valueType="num">
                                      <p:cBhvr>
                                        <p:cTn id="7" dur="500" fill="hold"/>
                                        <p:tgtEl>
                                          <p:spTgt spid="6861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8611"/>
                                        </p:tgtEl>
                                        <p:attrNameLst>
                                          <p:attrName>ppt_y</p:attrName>
                                        </p:attrNameLst>
                                      </p:cBhvr>
                                      <p:tavLst>
                                        <p:tav tm="0">
                                          <p:val>
                                            <p:strVal val="#ppt_y"/>
                                          </p:val>
                                        </p:tav>
                                        <p:tav tm="100000">
                                          <p:val>
                                            <p:strVal val="#ppt_y"/>
                                          </p:val>
                                        </p:tav>
                                      </p:tavLst>
                                    </p:anim>
                                    <p:anim calcmode="lin" valueType="num">
                                      <p:cBhvr>
                                        <p:cTn id="9" dur="500" fill="hold"/>
                                        <p:tgtEl>
                                          <p:spTgt spid="6861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861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861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68612">
                                            <p:txEl>
                                              <p:pRg st="0" end="0"/>
                                            </p:txEl>
                                          </p:spTgt>
                                        </p:tgtEl>
                                        <p:attrNameLst>
                                          <p:attrName>style.visibility</p:attrName>
                                        </p:attrNameLst>
                                      </p:cBhvr>
                                      <p:to>
                                        <p:strVal val="visible"/>
                                      </p:to>
                                    </p:set>
                                    <p:animEffect transition="in" filter="fade">
                                      <p:cBhvr>
                                        <p:cTn id="16" dur="1000"/>
                                        <p:tgtEl>
                                          <p:spTgt spid="68612">
                                            <p:txEl>
                                              <p:pRg st="0" end="0"/>
                                            </p:txEl>
                                          </p:spTgt>
                                        </p:tgtEl>
                                      </p:cBhvr>
                                    </p:animEffect>
                                    <p:anim calcmode="lin" valueType="num">
                                      <p:cBhvr>
                                        <p:cTn id="17" dur="1000" fill="hold"/>
                                        <p:tgtEl>
                                          <p:spTgt spid="68612">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686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68612">
                                            <p:txEl>
                                              <p:pRg st="1" end="1"/>
                                            </p:txEl>
                                          </p:spTgt>
                                        </p:tgtEl>
                                        <p:attrNameLst>
                                          <p:attrName>style.visibility</p:attrName>
                                        </p:attrNameLst>
                                      </p:cBhvr>
                                      <p:to>
                                        <p:strVal val="visible"/>
                                      </p:to>
                                    </p:set>
                                    <p:animEffect transition="in" filter="fade">
                                      <p:cBhvr>
                                        <p:cTn id="23" dur="1000"/>
                                        <p:tgtEl>
                                          <p:spTgt spid="68612">
                                            <p:txEl>
                                              <p:pRg st="1" end="1"/>
                                            </p:txEl>
                                          </p:spTgt>
                                        </p:tgtEl>
                                      </p:cBhvr>
                                    </p:animEffect>
                                    <p:anim calcmode="lin" valueType="num">
                                      <p:cBhvr>
                                        <p:cTn id="24" dur="1000" fill="hold"/>
                                        <p:tgtEl>
                                          <p:spTgt spid="68612">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686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68612">
                                            <p:txEl>
                                              <p:pRg st="2" end="2"/>
                                            </p:txEl>
                                          </p:spTgt>
                                        </p:tgtEl>
                                        <p:attrNameLst>
                                          <p:attrName>style.visibility</p:attrName>
                                        </p:attrNameLst>
                                      </p:cBhvr>
                                      <p:to>
                                        <p:strVal val="visible"/>
                                      </p:to>
                                    </p:set>
                                    <p:animEffect transition="in" filter="fade">
                                      <p:cBhvr>
                                        <p:cTn id="30" dur="1000"/>
                                        <p:tgtEl>
                                          <p:spTgt spid="68612">
                                            <p:txEl>
                                              <p:pRg st="2" end="2"/>
                                            </p:txEl>
                                          </p:spTgt>
                                        </p:tgtEl>
                                      </p:cBhvr>
                                    </p:animEffect>
                                    <p:anim calcmode="lin" valueType="num">
                                      <p:cBhvr>
                                        <p:cTn id="31" dur="1000" fill="hold"/>
                                        <p:tgtEl>
                                          <p:spTgt spid="68612">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6861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68612">
                                            <p:txEl>
                                              <p:pRg st="3" end="3"/>
                                            </p:txEl>
                                          </p:spTgt>
                                        </p:tgtEl>
                                        <p:attrNameLst>
                                          <p:attrName>style.visibility</p:attrName>
                                        </p:attrNameLst>
                                      </p:cBhvr>
                                      <p:to>
                                        <p:strVal val="visible"/>
                                      </p:to>
                                    </p:set>
                                    <p:animEffect transition="in" filter="fade">
                                      <p:cBhvr>
                                        <p:cTn id="37" dur="1000"/>
                                        <p:tgtEl>
                                          <p:spTgt spid="68612">
                                            <p:txEl>
                                              <p:pRg st="3" end="3"/>
                                            </p:txEl>
                                          </p:spTgt>
                                        </p:tgtEl>
                                      </p:cBhvr>
                                    </p:animEffect>
                                    <p:anim calcmode="lin" valueType="num">
                                      <p:cBhvr>
                                        <p:cTn id="38" dur="1000" fill="hold"/>
                                        <p:tgtEl>
                                          <p:spTgt spid="68612">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6861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68612">
                                            <p:txEl>
                                              <p:pRg st="4" end="4"/>
                                            </p:txEl>
                                          </p:spTgt>
                                        </p:tgtEl>
                                        <p:attrNameLst>
                                          <p:attrName>style.visibility</p:attrName>
                                        </p:attrNameLst>
                                      </p:cBhvr>
                                      <p:to>
                                        <p:strVal val="visible"/>
                                      </p:to>
                                    </p:set>
                                    <p:animEffect transition="in" filter="fade">
                                      <p:cBhvr>
                                        <p:cTn id="44" dur="1000"/>
                                        <p:tgtEl>
                                          <p:spTgt spid="68612">
                                            <p:txEl>
                                              <p:pRg st="4" end="4"/>
                                            </p:txEl>
                                          </p:spTgt>
                                        </p:tgtEl>
                                      </p:cBhvr>
                                    </p:animEffect>
                                    <p:anim calcmode="lin" valueType="num">
                                      <p:cBhvr>
                                        <p:cTn id="45" dur="1000" fill="hold"/>
                                        <p:tgtEl>
                                          <p:spTgt spid="68612">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6861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autoUpdateAnimBg="0"/>
      <p:bldP spid="68612" grpId="0" build="p" autoUpdateAnimBg="0" advAuto="50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2" descr="ph03929i[1]">
            <a:extLst>
              <a:ext uri="{FF2B5EF4-FFF2-40B4-BE49-F238E27FC236}">
                <a16:creationId xmlns:a16="http://schemas.microsoft.com/office/drawing/2014/main" id="{5D962283-95E8-43B7-903F-4169CF4346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61463" cy="6858000"/>
          </a:xfrm>
          <a:prstGeom prst="rect">
            <a:avLst/>
          </a:prstGeom>
          <a:noFill/>
          <a:extLst>
            <a:ext uri="{909E8E84-426E-40DD-AFC4-6F175D3DCCD1}">
              <a14:hiddenFill xmlns:a14="http://schemas.microsoft.com/office/drawing/2010/main">
                <a:solidFill>
                  <a:srgbClr val="FFFFFF"/>
                </a:solidFill>
              </a14:hiddenFill>
            </a:ext>
          </a:extLst>
        </p:spPr>
      </p:pic>
      <p:sp>
        <p:nvSpPr>
          <p:cNvPr id="69635" name="Text Box 3">
            <a:extLst>
              <a:ext uri="{FF2B5EF4-FFF2-40B4-BE49-F238E27FC236}">
                <a16:creationId xmlns:a16="http://schemas.microsoft.com/office/drawing/2014/main" id="{40E2DBF5-DC88-4E0C-95E6-F9983E5802FA}"/>
              </a:ext>
            </a:extLst>
          </p:cNvPr>
          <p:cNvSpPr txBox="1">
            <a:spLocks noChangeArrowheads="1"/>
          </p:cNvSpPr>
          <p:nvPr/>
        </p:nvSpPr>
        <p:spPr bwMode="auto">
          <a:xfrm>
            <a:off x="0" y="381000"/>
            <a:ext cx="9144000" cy="671513"/>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3800" b="1">
                <a:solidFill>
                  <a:srgbClr val="800000"/>
                </a:solidFill>
                <a:latin typeface="Tahoma" panose="020B0604030504040204" pitchFamily="34" charset="0"/>
              </a:rPr>
              <a:t>We must be baptized in Jesus’ name</a:t>
            </a:r>
          </a:p>
        </p:txBody>
      </p:sp>
      <p:sp>
        <p:nvSpPr>
          <p:cNvPr id="69636" name="Text Box 4">
            <a:extLst>
              <a:ext uri="{FF2B5EF4-FFF2-40B4-BE49-F238E27FC236}">
                <a16:creationId xmlns:a16="http://schemas.microsoft.com/office/drawing/2014/main" id="{AC175B16-22BF-4D58-96D2-E31A12EFF7A8}"/>
              </a:ext>
            </a:extLst>
          </p:cNvPr>
          <p:cNvSpPr txBox="1">
            <a:spLocks noChangeArrowheads="1"/>
          </p:cNvSpPr>
          <p:nvPr/>
        </p:nvSpPr>
        <p:spPr bwMode="auto">
          <a:xfrm>
            <a:off x="314325" y="2743200"/>
            <a:ext cx="8372475" cy="1355725"/>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39775" indent="-282575">
              <a:defRPr>
                <a:solidFill>
                  <a:schemeClr val="tx1"/>
                </a:solidFill>
                <a:latin typeface="Arial" panose="020B0604020202020204" pitchFamily="34" charset="0"/>
                <a:cs typeface="Arial" panose="020B0604020202020204" pitchFamily="34" charset="0"/>
              </a:defRPr>
            </a:lvl2pPr>
            <a:lvl3pPr>
              <a:defRPr>
                <a:solidFill>
                  <a:schemeClr val="tx1"/>
                </a:solidFill>
                <a:latin typeface="Arial" panose="020B0604020202020204" pitchFamily="34" charset="0"/>
                <a:cs typeface="Arial" panose="020B0604020202020204" pitchFamily="34" charset="0"/>
              </a:defRPr>
            </a:lvl3pPr>
            <a:lvl4pPr>
              <a:defRPr>
                <a:solidFill>
                  <a:schemeClr val="tx1"/>
                </a:solidFill>
                <a:latin typeface="Arial" panose="020B0604020202020204" pitchFamily="34" charset="0"/>
                <a:cs typeface="Arial" panose="020B0604020202020204" pitchFamily="34" charset="0"/>
              </a:defRPr>
            </a:lvl4pPr>
            <a:lvl5pPr>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a:spcAft>
                <a:spcPct val="30000"/>
              </a:spcAft>
            </a:pPr>
            <a:r>
              <a:rPr lang="en-US" altLang="en-US" sz="3600" b="1"/>
              <a:t>Because the epistles teach us to baptize this way</a:t>
            </a:r>
          </a:p>
        </p:txBody>
      </p:sp>
      <p:sp>
        <p:nvSpPr>
          <p:cNvPr id="69637" name="Text Box 5">
            <a:extLst>
              <a:ext uri="{FF2B5EF4-FFF2-40B4-BE49-F238E27FC236}">
                <a16:creationId xmlns:a16="http://schemas.microsoft.com/office/drawing/2014/main" id="{BCE140E2-44EE-4C19-8B03-096A3157EDD4}"/>
              </a:ext>
            </a:extLst>
          </p:cNvPr>
          <p:cNvSpPr txBox="1">
            <a:spLocks noChangeArrowheads="1"/>
          </p:cNvSpPr>
          <p:nvPr/>
        </p:nvSpPr>
        <p:spPr bwMode="auto">
          <a:xfrm>
            <a:off x="314325" y="1387475"/>
            <a:ext cx="8372475" cy="1355725"/>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39775" indent="-282575">
              <a:defRPr>
                <a:solidFill>
                  <a:schemeClr val="tx1"/>
                </a:solidFill>
                <a:latin typeface="Arial" panose="020B0604020202020204" pitchFamily="34" charset="0"/>
                <a:cs typeface="Arial" panose="020B0604020202020204" pitchFamily="34" charset="0"/>
              </a:defRPr>
            </a:lvl2pPr>
            <a:lvl3pPr>
              <a:defRPr>
                <a:solidFill>
                  <a:schemeClr val="tx1"/>
                </a:solidFill>
                <a:latin typeface="Arial" panose="020B0604020202020204" pitchFamily="34" charset="0"/>
                <a:cs typeface="Arial" panose="020B0604020202020204" pitchFamily="34" charset="0"/>
              </a:defRPr>
            </a:lvl3pPr>
            <a:lvl4pPr>
              <a:defRPr>
                <a:solidFill>
                  <a:schemeClr val="tx1"/>
                </a:solidFill>
                <a:latin typeface="Arial" panose="020B0604020202020204" pitchFamily="34" charset="0"/>
                <a:cs typeface="Arial" panose="020B0604020202020204" pitchFamily="34" charset="0"/>
              </a:defRPr>
            </a:lvl4pPr>
            <a:lvl5pPr>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a:spcAft>
                <a:spcPct val="30000"/>
              </a:spcAft>
            </a:pPr>
            <a:r>
              <a:rPr lang="en-US" altLang="en-US" sz="3600" b="1"/>
              <a:t>Because every baptism in Acts was performed this way</a:t>
            </a: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500"/>
                                  </p:stCondLst>
                                  <p:childTnLst>
                                    <p:set>
                                      <p:cBhvr>
                                        <p:cTn id="6" dur="1" fill="hold">
                                          <p:stCondLst>
                                            <p:cond delay="0"/>
                                          </p:stCondLst>
                                        </p:cTn>
                                        <p:tgtEl>
                                          <p:spTgt spid="69636">
                                            <p:txEl>
                                              <p:pRg st="0" end="0"/>
                                            </p:txEl>
                                          </p:spTgt>
                                        </p:tgtEl>
                                        <p:attrNameLst>
                                          <p:attrName>style.visibility</p:attrName>
                                        </p:attrNameLst>
                                      </p:cBhvr>
                                      <p:to>
                                        <p:strVal val="visible"/>
                                      </p:to>
                                    </p:set>
                                    <p:animEffect transition="in" filter="fade">
                                      <p:cBhvr>
                                        <p:cTn id="7" dur="1000"/>
                                        <p:tgtEl>
                                          <p:spTgt spid="69636">
                                            <p:txEl>
                                              <p:pRg st="0" end="0"/>
                                            </p:txEl>
                                          </p:spTgt>
                                        </p:tgtEl>
                                      </p:cBhvr>
                                    </p:animEffect>
                                    <p:anim calcmode="lin" valueType="num">
                                      <p:cBhvr>
                                        <p:cTn id="8" dur="1000" fill="hold"/>
                                        <p:tgtEl>
                                          <p:spTgt spid="6963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963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build="p" autoUpdateAnimBg="0" advAuto="500"/>
    </p:bldLst>
  </p:timing>
</p:sld>
</file>

<file path=ppt/slides/slide4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CC"/>
            </a:gs>
            <a:gs pos="100000">
              <a:srgbClr val="00CC00"/>
            </a:gs>
          </a:gsLst>
          <a:lin ang="2700000" scaled="1"/>
        </a:gradFill>
        <a:effectLst/>
      </p:bgPr>
    </p:bg>
    <p:spTree>
      <p:nvGrpSpPr>
        <p:cNvPr id="1" name=""/>
        <p:cNvGrpSpPr/>
        <p:nvPr/>
      </p:nvGrpSpPr>
      <p:grpSpPr>
        <a:xfrm>
          <a:off x="0" y="0"/>
          <a:ext cx="0" cy="0"/>
          <a:chOff x="0" y="0"/>
          <a:chExt cx="0" cy="0"/>
        </a:xfrm>
      </p:grpSpPr>
      <p:sp>
        <p:nvSpPr>
          <p:cNvPr id="56322" name="Text Box 2">
            <a:extLst>
              <a:ext uri="{FF2B5EF4-FFF2-40B4-BE49-F238E27FC236}">
                <a16:creationId xmlns:a16="http://schemas.microsoft.com/office/drawing/2014/main" id="{18BC202D-B3E8-4D71-8D5F-36A4EB3D2403}"/>
              </a:ext>
            </a:extLst>
          </p:cNvPr>
          <p:cNvSpPr txBox="1">
            <a:spLocks noChangeArrowheads="1"/>
          </p:cNvSpPr>
          <p:nvPr/>
        </p:nvSpPr>
        <p:spPr bwMode="auto">
          <a:xfrm>
            <a:off x="0" y="182563"/>
            <a:ext cx="9144000" cy="10064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000" b="1" i="1">
                <a:solidFill>
                  <a:srgbClr val="800000"/>
                </a:solidFill>
                <a:latin typeface="Tahoma" panose="020B0604030504040204" pitchFamily="34" charset="0"/>
              </a:rPr>
              <a:t>Galatians 3:27</a:t>
            </a:r>
          </a:p>
        </p:txBody>
      </p:sp>
      <p:sp>
        <p:nvSpPr>
          <p:cNvPr id="56323" name="Text Box 3">
            <a:extLst>
              <a:ext uri="{FF2B5EF4-FFF2-40B4-BE49-F238E27FC236}">
                <a16:creationId xmlns:a16="http://schemas.microsoft.com/office/drawing/2014/main" id="{F453876C-B536-4919-A1E2-255BBC27DDE3}"/>
              </a:ext>
            </a:extLst>
          </p:cNvPr>
          <p:cNvSpPr txBox="1">
            <a:spLocks noChangeArrowheads="1"/>
          </p:cNvSpPr>
          <p:nvPr/>
        </p:nvSpPr>
        <p:spPr bwMode="auto">
          <a:xfrm>
            <a:off x="328613" y="1387475"/>
            <a:ext cx="8501062" cy="4117975"/>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600" b="1"/>
              <a:t>For as many of you as have been baptized into Christ have put on Christ. </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6322"/>
                                        </p:tgtEl>
                                        <p:attrNameLst>
                                          <p:attrName>style.visibility</p:attrName>
                                        </p:attrNameLst>
                                      </p:cBhvr>
                                      <p:to>
                                        <p:strVal val="visible"/>
                                      </p:to>
                                    </p:set>
                                    <p:anim calcmode="lin" valueType="num">
                                      <p:cBhvr>
                                        <p:cTn id="7" dur="500" fill="hold"/>
                                        <p:tgtEl>
                                          <p:spTgt spid="5632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6322"/>
                                        </p:tgtEl>
                                        <p:attrNameLst>
                                          <p:attrName>ppt_y</p:attrName>
                                        </p:attrNameLst>
                                      </p:cBhvr>
                                      <p:tavLst>
                                        <p:tav tm="0">
                                          <p:val>
                                            <p:strVal val="#ppt_y"/>
                                          </p:val>
                                        </p:tav>
                                        <p:tav tm="100000">
                                          <p:val>
                                            <p:strVal val="#ppt_y"/>
                                          </p:val>
                                        </p:tav>
                                      </p:tavLst>
                                    </p:anim>
                                    <p:anim calcmode="lin" valueType="num">
                                      <p:cBhvr>
                                        <p:cTn id="9" dur="500" fill="hold"/>
                                        <p:tgtEl>
                                          <p:spTgt spid="5632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632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6322"/>
                                        </p:tgtEl>
                                      </p:cBhvr>
                                    </p:animEffect>
                                  </p:childTnLst>
                                </p:cTn>
                              </p:par>
                            </p:childTnLst>
                          </p:cTn>
                        </p:par>
                        <p:par>
                          <p:cTn id="12" fill="hold" nodeType="afterGroup">
                            <p:stCondLst>
                              <p:cond delay="1100"/>
                            </p:stCondLst>
                            <p:childTnLst>
                              <p:par>
                                <p:cTn id="13" presetID="52" presetClass="entr" presetSubtype="0" fill="hold" grpId="0" nodeType="afterEffect">
                                  <p:stCondLst>
                                    <p:cond delay="0"/>
                                  </p:stCondLst>
                                  <p:childTnLst>
                                    <p:set>
                                      <p:cBhvr>
                                        <p:cTn id="14" dur="1" fill="hold">
                                          <p:stCondLst>
                                            <p:cond delay="0"/>
                                          </p:stCondLst>
                                        </p:cTn>
                                        <p:tgtEl>
                                          <p:spTgt spid="56323"/>
                                        </p:tgtEl>
                                        <p:attrNameLst>
                                          <p:attrName>style.visibility</p:attrName>
                                        </p:attrNameLst>
                                      </p:cBhvr>
                                      <p:to>
                                        <p:strVal val="visible"/>
                                      </p:to>
                                    </p:set>
                                    <p:animScale>
                                      <p:cBhvr>
                                        <p:cTn id="15" dur="1000" decel="50000" fill="hold">
                                          <p:stCondLst>
                                            <p:cond delay="0"/>
                                          </p:stCondLst>
                                        </p:cTn>
                                        <p:tgtEl>
                                          <p:spTgt spid="5632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56323"/>
                                        </p:tgtEl>
                                        <p:attrNameLst>
                                          <p:attrName>ppt_x</p:attrName>
                                          <p:attrName>ppt_y</p:attrName>
                                        </p:attrNameLst>
                                      </p:cBhvr>
                                    </p:animMotion>
                                    <p:animEffect transition="in" filter="fade">
                                      <p:cBhvr>
                                        <p:cTn id="17" dur="1000"/>
                                        <p:tgtEl>
                                          <p:spTgt spid="563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autoUpdateAnimBg="0"/>
      <p:bldP spid="56323" grpId="0"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CC"/>
            </a:gs>
            <a:gs pos="100000">
              <a:srgbClr val="00CC00"/>
            </a:gs>
          </a:gsLst>
          <a:lin ang="2700000" scaled="1"/>
        </a:gradFill>
        <a:effectLst/>
      </p:bgPr>
    </p:bg>
    <p:spTree>
      <p:nvGrpSpPr>
        <p:cNvPr id="1" name=""/>
        <p:cNvGrpSpPr/>
        <p:nvPr/>
      </p:nvGrpSpPr>
      <p:grpSpPr>
        <a:xfrm>
          <a:off x="0" y="0"/>
          <a:ext cx="0" cy="0"/>
          <a:chOff x="0" y="0"/>
          <a:chExt cx="0" cy="0"/>
        </a:xfrm>
      </p:grpSpPr>
      <p:sp>
        <p:nvSpPr>
          <p:cNvPr id="57346" name="Text Box 2">
            <a:extLst>
              <a:ext uri="{FF2B5EF4-FFF2-40B4-BE49-F238E27FC236}">
                <a16:creationId xmlns:a16="http://schemas.microsoft.com/office/drawing/2014/main" id="{63FE8CC9-08DC-4BD0-B3B0-2BBCF7864BA8}"/>
              </a:ext>
            </a:extLst>
          </p:cNvPr>
          <p:cNvSpPr txBox="1">
            <a:spLocks noChangeArrowheads="1"/>
          </p:cNvSpPr>
          <p:nvPr/>
        </p:nvSpPr>
        <p:spPr bwMode="auto">
          <a:xfrm>
            <a:off x="0" y="182563"/>
            <a:ext cx="9144000" cy="10064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000" b="1" i="1">
                <a:solidFill>
                  <a:srgbClr val="800000"/>
                </a:solidFill>
                <a:latin typeface="Tahoma" panose="020B0604030504040204" pitchFamily="34" charset="0"/>
              </a:rPr>
              <a:t>Romans 6:3</a:t>
            </a:r>
          </a:p>
        </p:txBody>
      </p:sp>
      <p:sp>
        <p:nvSpPr>
          <p:cNvPr id="57347" name="Text Box 3">
            <a:extLst>
              <a:ext uri="{FF2B5EF4-FFF2-40B4-BE49-F238E27FC236}">
                <a16:creationId xmlns:a16="http://schemas.microsoft.com/office/drawing/2014/main" id="{5FF920AF-BE84-48CE-B9EA-79C434ECD31C}"/>
              </a:ext>
            </a:extLst>
          </p:cNvPr>
          <p:cNvSpPr txBox="1">
            <a:spLocks noChangeArrowheads="1"/>
          </p:cNvSpPr>
          <p:nvPr/>
        </p:nvSpPr>
        <p:spPr bwMode="auto">
          <a:xfrm>
            <a:off x="328613" y="1387475"/>
            <a:ext cx="8501062" cy="4664075"/>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000" b="1"/>
              <a:t>Know ye not, that so many of us as were baptized into Jesus Christ were baptized into his death? </a:t>
            </a:r>
            <a:endParaRPr lang="en-US" altLang="en-US" sz="10600" b="1"/>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7346"/>
                                        </p:tgtEl>
                                        <p:attrNameLst>
                                          <p:attrName>style.visibility</p:attrName>
                                        </p:attrNameLst>
                                      </p:cBhvr>
                                      <p:to>
                                        <p:strVal val="visible"/>
                                      </p:to>
                                    </p:set>
                                    <p:anim calcmode="lin" valueType="num">
                                      <p:cBhvr>
                                        <p:cTn id="7" dur="500" fill="hold"/>
                                        <p:tgtEl>
                                          <p:spTgt spid="5734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7346"/>
                                        </p:tgtEl>
                                        <p:attrNameLst>
                                          <p:attrName>ppt_y</p:attrName>
                                        </p:attrNameLst>
                                      </p:cBhvr>
                                      <p:tavLst>
                                        <p:tav tm="0">
                                          <p:val>
                                            <p:strVal val="#ppt_y"/>
                                          </p:val>
                                        </p:tav>
                                        <p:tav tm="100000">
                                          <p:val>
                                            <p:strVal val="#ppt_y"/>
                                          </p:val>
                                        </p:tav>
                                      </p:tavLst>
                                    </p:anim>
                                    <p:anim calcmode="lin" valueType="num">
                                      <p:cBhvr>
                                        <p:cTn id="9" dur="500" fill="hold"/>
                                        <p:tgtEl>
                                          <p:spTgt spid="5734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734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7346"/>
                                        </p:tgtEl>
                                      </p:cBhvr>
                                    </p:animEffect>
                                  </p:childTnLst>
                                </p:cTn>
                              </p:par>
                            </p:childTnLst>
                          </p:cTn>
                        </p:par>
                        <p:par>
                          <p:cTn id="12" fill="hold" nodeType="afterGroup">
                            <p:stCondLst>
                              <p:cond delay="900"/>
                            </p:stCondLst>
                            <p:childTnLst>
                              <p:par>
                                <p:cTn id="13" presetID="52" presetClass="entr" presetSubtype="0" fill="hold" grpId="0" nodeType="afterEffect">
                                  <p:stCondLst>
                                    <p:cond delay="0"/>
                                  </p:stCondLst>
                                  <p:childTnLst>
                                    <p:set>
                                      <p:cBhvr>
                                        <p:cTn id="14" dur="1" fill="hold">
                                          <p:stCondLst>
                                            <p:cond delay="0"/>
                                          </p:stCondLst>
                                        </p:cTn>
                                        <p:tgtEl>
                                          <p:spTgt spid="57347"/>
                                        </p:tgtEl>
                                        <p:attrNameLst>
                                          <p:attrName>style.visibility</p:attrName>
                                        </p:attrNameLst>
                                      </p:cBhvr>
                                      <p:to>
                                        <p:strVal val="visible"/>
                                      </p:to>
                                    </p:set>
                                    <p:animScale>
                                      <p:cBhvr>
                                        <p:cTn id="15" dur="1000" decel="50000" fill="hold">
                                          <p:stCondLst>
                                            <p:cond delay="0"/>
                                          </p:stCondLst>
                                        </p:cTn>
                                        <p:tgtEl>
                                          <p:spTgt spid="5734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57347"/>
                                        </p:tgtEl>
                                        <p:attrNameLst>
                                          <p:attrName>ppt_x</p:attrName>
                                          <p:attrName>ppt_y</p:attrName>
                                        </p:attrNameLst>
                                      </p:cBhvr>
                                    </p:animMotion>
                                    <p:animEffect transition="in" filter="fade">
                                      <p:cBhvr>
                                        <p:cTn id="17" dur="1000"/>
                                        <p:tgtEl>
                                          <p:spTgt spid="57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autoUpdateAnimBg="0"/>
      <p:bldP spid="57347"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ph03929i[1]">
            <a:extLst>
              <a:ext uri="{FF2B5EF4-FFF2-40B4-BE49-F238E27FC236}">
                <a16:creationId xmlns:a16="http://schemas.microsoft.com/office/drawing/2014/main" id="{93529271-C4DA-442C-9874-BC67374293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61463" cy="6858000"/>
          </a:xfrm>
          <a:prstGeom prst="rect">
            <a:avLst/>
          </a:prstGeom>
          <a:noFill/>
          <a:extLst>
            <a:ext uri="{909E8E84-426E-40DD-AFC4-6F175D3DCCD1}">
              <a14:hiddenFill xmlns:a14="http://schemas.microsoft.com/office/drawing/2010/main">
                <a:solidFill>
                  <a:srgbClr val="FFFFFF"/>
                </a:solidFill>
              </a14:hiddenFill>
            </a:ext>
          </a:extLst>
        </p:spPr>
      </p:pic>
      <p:sp>
        <p:nvSpPr>
          <p:cNvPr id="17411" name="Text Box 3">
            <a:extLst>
              <a:ext uri="{FF2B5EF4-FFF2-40B4-BE49-F238E27FC236}">
                <a16:creationId xmlns:a16="http://schemas.microsoft.com/office/drawing/2014/main" id="{7F00F517-2246-45C5-9B15-EC767BE422BF}"/>
              </a:ext>
            </a:extLst>
          </p:cNvPr>
          <p:cNvSpPr txBox="1">
            <a:spLocks noChangeArrowheads="1"/>
          </p:cNvSpPr>
          <p:nvPr/>
        </p:nvSpPr>
        <p:spPr bwMode="auto">
          <a:xfrm>
            <a:off x="0" y="517525"/>
            <a:ext cx="9144000" cy="9302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5500" b="1">
                <a:solidFill>
                  <a:srgbClr val="800000"/>
                </a:solidFill>
                <a:latin typeface="Tahoma" panose="020B0604030504040204" pitchFamily="34" charset="0"/>
              </a:rPr>
              <a:t>Five Foundation Stones</a:t>
            </a:r>
          </a:p>
        </p:txBody>
      </p:sp>
      <p:sp>
        <p:nvSpPr>
          <p:cNvPr id="17412" name="Text Box 4">
            <a:extLst>
              <a:ext uri="{FF2B5EF4-FFF2-40B4-BE49-F238E27FC236}">
                <a16:creationId xmlns:a16="http://schemas.microsoft.com/office/drawing/2014/main" id="{11585A0B-E113-43B4-9B44-BE4B42439A86}"/>
              </a:ext>
            </a:extLst>
          </p:cNvPr>
          <p:cNvSpPr txBox="1">
            <a:spLocks noChangeArrowheads="1"/>
          </p:cNvSpPr>
          <p:nvPr/>
        </p:nvSpPr>
        <p:spPr bwMode="auto">
          <a:xfrm>
            <a:off x="314325" y="1752600"/>
            <a:ext cx="8372475" cy="4283075"/>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5500" b="1"/>
              <a:t>Oneness</a:t>
            </a:r>
          </a:p>
          <a:p>
            <a:pPr algn="ctr"/>
            <a:r>
              <a:rPr lang="en-US" altLang="en-US" sz="5500" b="1"/>
              <a:t>Salvation</a:t>
            </a:r>
          </a:p>
          <a:p>
            <a:pPr algn="ctr"/>
            <a:r>
              <a:rPr lang="en-US" altLang="en-US" sz="5500" b="1"/>
              <a:t>Stewardship</a:t>
            </a:r>
          </a:p>
          <a:p>
            <a:pPr algn="ctr"/>
            <a:r>
              <a:rPr lang="en-US" altLang="en-US" sz="5500" b="1"/>
              <a:t>Worship</a:t>
            </a:r>
          </a:p>
          <a:p>
            <a:pPr algn="ctr"/>
            <a:r>
              <a:rPr lang="en-US" altLang="en-US" sz="5500" b="1"/>
              <a:t>Evangelism</a:t>
            </a:r>
            <a:endParaRPr lang="en-US" altLang="en-US" sz="5500"/>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7411"/>
                                        </p:tgtEl>
                                        <p:attrNameLst>
                                          <p:attrName>style.visibility</p:attrName>
                                        </p:attrNameLst>
                                      </p:cBhvr>
                                      <p:to>
                                        <p:strVal val="visible"/>
                                      </p:to>
                                    </p:set>
                                    <p:anim calcmode="lin" valueType="num">
                                      <p:cBhvr>
                                        <p:cTn id="7" dur="500" fill="hold"/>
                                        <p:tgtEl>
                                          <p:spTgt spid="1741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7411"/>
                                        </p:tgtEl>
                                        <p:attrNameLst>
                                          <p:attrName>ppt_y</p:attrName>
                                        </p:attrNameLst>
                                      </p:cBhvr>
                                      <p:tavLst>
                                        <p:tav tm="0">
                                          <p:val>
                                            <p:strVal val="#ppt_y"/>
                                          </p:val>
                                        </p:tav>
                                        <p:tav tm="100000">
                                          <p:val>
                                            <p:strVal val="#ppt_y"/>
                                          </p:val>
                                        </p:tav>
                                      </p:tavLst>
                                    </p:anim>
                                    <p:anim calcmode="lin" valueType="num">
                                      <p:cBhvr>
                                        <p:cTn id="9" dur="500" fill="hold"/>
                                        <p:tgtEl>
                                          <p:spTgt spid="1741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741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7411"/>
                                        </p:tgtEl>
                                      </p:cBhvr>
                                    </p:animEffect>
                                  </p:childTnLst>
                                </p:cTn>
                              </p:par>
                            </p:childTnLst>
                          </p:cTn>
                        </p:par>
                        <p:par>
                          <p:cTn id="12" fill="hold" nodeType="afterGroup">
                            <p:stCondLst>
                              <p:cond delay="1450"/>
                            </p:stCondLst>
                            <p:childTnLst>
                              <p:par>
                                <p:cTn id="13" presetID="42" presetClass="entr" presetSubtype="0" fill="hold" grpId="0" nodeType="afterEffect">
                                  <p:stCondLst>
                                    <p:cond delay="500"/>
                                  </p:stCondLst>
                                  <p:childTnLst>
                                    <p:set>
                                      <p:cBhvr>
                                        <p:cTn id="14" dur="1" fill="hold">
                                          <p:stCondLst>
                                            <p:cond delay="0"/>
                                          </p:stCondLst>
                                        </p:cTn>
                                        <p:tgtEl>
                                          <p:spTgt spid="17412">
                                            <p:txEl>
                                              <p:pRg st="0" end="0"/>
                                            </p:txEl>
                                          </p:spTgt>
                                        </p:tgtEl>
                                        <p:attrNameLst>
                                          <p:attrName>style.visibility</p:attrName>
                                        </p:attrNameLst>
                                      </p:cBhvr>
                                      <p:to>
                                        <p:strVal val="visible"/>
                                      </p:to>
                                    </p:set>
                                    <p:animEffect transition="in" filter="fade">
                                      <p:cBhvr>
                                        <p:cTn id="15" dur="1000"/>
                                        <p:tgtEl>
                                          <p:spTgt spid="17412">
                                            <p:txEl>
                                              <p:pRg st="0" end="0"/>
                                            </p:txEl>
                                          </p:spTgt>
                                        </p:tgtEl>
                                      </p:cBhvr>
                                    </p:animEffect>
                                    <p:anim calcmode="lin" valueType="num">
                                      <p:cBhvr>
                                        <p:cTn id="16" dur="1000" fill="hold"/>
                                        <p:tgtEl>
                                          <p:spTgt spid="17412">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17412">
                                            <p:txEl>
                                              <p:pRg st="0" end="0"/>
                                            </p:txEl>
                                          </p:spTgt>
                                        </p:tgtEl>
                                        <p:attrNameLst>
                                          <p:attrName>ppt_y</p:attrName>
                                        </p:attrNameLst>
                                      </p:cBhvr>
                                      <p:tavLst>
                                        <p:tav tm="0">
                                          <p:val>
                                            <p:strVal val="#ppt_y+.1"/>
                                          </p:val>
                                        </p:tav>
                                        <p:tav tm="100000">
                                          <p:val>
                                            <p:strVal val="#ppt_y"/>
                                          </p:val>
                                        </p:tav>
                                      </p:tavLst>
                                    </p:anim>
                                  </p:childTnLst>
                                </p:cTn>
                              </p:par>
                            </p:childTnLst>
                          </p:cTn>
                        </p:par>
                        <p:par>
                          <p:cTn id="18" fill="hold" nodeType="afterGroup">
                            <p:stCondLst>
                              <p:cond delay="2950"/>
                            </p:stCondLst>
                            <p:childTnLst>
                              <p:par>
                                <p:cTn id="19" presetID="42" presetClass="entr" presetSubtype="0" fill="hold" grpId="0" nodeType="afterEffect">
                                  <p:stCondLst>
                                    <p:cond delay="500"/>
                                  </p:stCondLst>
                                  <p:childTnLst>
                                    <p:set>
                                      <p:cBhvr>
                                        <p:cTn id="20" dur="1" fill="hold">
                                          <p:stCondLst>
                                            <p:cond delay="0"/>
                                          </p:stCondLst>
                                        </p:cTn>
                                        <p:tgtEl>
                                          <p:spTgt spid="17412">
                                            <p:txEl>
                                              <p:pRg st="1" end="1"/>
                                            </p:txEl>
                                          </p:spTgt>
                                        </p:tgtEl>
                                        <p:attrNameLst>
                                          <p:attrName>style.visibility</p:attrName>
                                        </p:attrNameLst>
                                      </p:cBhvr>
                                      <p:to>
                                        <p:strVal val="visible"/>
                                      </p:to>
                                    </p:set>
                                    <p:animEffect transition="in" filter="fade">
                                      <p:cBhvr>
                                        <p:cTn id="21" dur="1000"/>
                                        <p:tgtEl>
                                          <p:spTgt spid="17412">
                                            <p:txEl>
                                              <p:pRg st="1" end="1"/>
                                            </p:txEl>
                                          </p:spTgt>
                                        </p:tgtEl>
                                      </p:cBhvr>
                                    </p:animEffect>
                                    <p:anim calcmode="lin" valueType="num">
                                      <p:cBhvr>
                                        <p:cTn id="22" dur="1000" fill="hold"/>
                                        <p:tgtEl>
                                          <p:spTgt spid="1741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7412">
                                            <p:txEl>
                                              <p:pRg st="1" end="1"/>
                                            </p:txEl>
                                          </p:spTgt>
                                        </p:tgtEl>
                                        <p:attrNameLst>
                                          <p:attrName>ppt_y</p:attrName>
                                        </p:attrNameLst>
                                      </p:cBhvr>
                                      <p:tavLst>
                                        <p:tav tm="0">
                                          <p:val>
                                            <p:strVal val="#ppt_y+.1"/>
                                          </p:val>
                                        </p:tav>
                                        <p:tav tm="100000">
                                          <p:val>
                                            <p:strVal val="#ppt_y"/>
                                          </p:val>
                                        </p:tav>
                                      </p:tavLst>
                                    </p:anim>
                                  </p:childTnLst>
                                </p:cTn>
                              </p:par>
                            </p:childTnLst>
                          </p:cTn>
                        </p:par>
                        <p:par>
                          <p:cTn id="24" fill="hold" nodeType="afterGroup">
                            <p:stCondLst>
                              <p:cond delay="4450"/>
                            </p:stCondLst>
                            <p:childTnLst>
                              <p:par>
                                <p:cTn id="25" presetID="42" presetClass="entr" presetSubtype="0" fill="hold" grpId="0" nodeType="afterEffect">
                                  <p:stCondLst>
                                    <p:cond delay="500"/>
                                  </p:stCondLst>
                                  <p:childTnLst>
                                    <p:set>
                                      <p:cBhvr>
                                        <p:cTn id="26" dur="1" fill="hold">
                                          <p:stCondLst>
                                            <p:cond delay="0"/>
                                          </p:stCondLst>
                                        </p:cTn>
                                        <p:tgtEl>
                                          <p:spTgt spid="17412">
                                            <p:txEl>
                                              <p:pRg st="2" end="2"/>
                                            </p:txEl>
                                          </p:spTgt>
                                        </p:tgtEl>
                                        <p:attrNameLst>
                                          <p:attrName>style.visibility</p:attrName>
                                        </p:attrNameLst>
                                      </p:cBhvr>
                                      <p:to>
                                        <p:strVal val="visible"/>
                                      </p:to>
                                    </p:set>
                                    <p:animEffect transition="in" filter="fade">
                                      <p:cBhvr>
                                        <p:cTn id="27" dur="1000"/>
                                        <p:tgtEl>
                                          <p:spTgt spid="17412">
                                            <p:txEl>
                                              <p:pRg st="2" end="2"/>
                                            </p:txEl>
                                          </p:spTgt>
                                        </p:tgtEl>
                                      </p:cBhvr>
                                    </p:animEffect>
                                    <p:anim calcmode="lin" valueType="num">
                                      <p:cBhvr>
                                        <p:cTn id="28" dur="1000" fill="hold"/>
                                        <p:tgtEl>
                                          <p:spTgt spid="17412">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17412">
                                            <p:txEl>
                                              <p:pRg st="2" end="2"/>
                                            </p:txEl>
                                          </p:spTgt>
                                        </p:tgtEl>
                                        <p:attrNameLst>
                                          <p:attrName>ppt_y</p:attrName>
                                        </p:attrNameLst>
                                      </p:cBhvr>
                                      <p:tavLst>
                                        <p:tav tm="0">
                                          <p:val>
                                            <p:strVal val="#ppt_y+.1"/>
                                          </p:val>
                                        </p:tav>
                                        <p:tav tm="100000">
                                          <p:val>
                                            <p:strVal val="#ppt_y"/>
                                          </p:val>
                                        </p:tav>
                                      </p:tavLst>
                                    </p:anim>
                                  </p:childTnLst>
                                </p:cTn>
                              </p:par>
                            </p:childTnLst>
                          </p:cTn>
                        </p:par>
                        <p:par>
                          <p:cTn id="30" fill="hold" nodeType="afterGroup">
                            <p:stCondLst>
                              <p:cond delay="5950"/>
                            </p:stCondLst>
                            <p:childTnLst>
                              <p:par>
                                <p:cTn id="31" presetID="42" presetClass="entr" presetSubtype="0" fill="hold" grpId="0" nodeType="afterEffect">
                                  <p:stCondLst>
                                    <p:cond delay="500"/>
                                  </p:stCondLst>
                                  <p:childTnLst>
                                    <p:set>
                                      <p:cBhvr>
                                        <p:cTn id="32" dur="1" fill="hold">
                                          <p:stCondLst>
                                            <p:cond delay="0"/>
                                          </p:stCondLst>
                                        </p:cTn>
                                        <p:tgtEl>
                                          <p:spTgt spid="17412">
                                            <p:txEl>
                                              <p:pRg st="3" end="3"/>
                                            </p:txEl>
                                          </p:spTgt>
                                        </p:tgtEl>
                                        <p:attrNameLst>
                                          <p:attrName>style.visibility</p:attrName>
                                        </p:attrNameLst>
                                      </p:cBhvr>
                                      <p:to>
                                        <p:strVal val="visible"/>
                                      </p:to>
                                    </p:set>
                                    <p:animEffect transition="in" filter="fade">
                                      <p:cBhvr>
                                        <p:cTn id="33" dur="1000"/>
                                        <p:tgtEl>
                                          <p:spTgt spid="17412">
                                            <p:txEl>
                                              <p:pRg st="3" end="3"/>
                                            </p:txEl>
                                          </p:spTgt>
                                        </p:tgtEl>
                                      </p:cBhvr>
                                    </p:animEffect>
                                    <p:anim calcmode="lin" valueType="num">
                                      <p:cBhvr>
                                        <p:cTn id="34" dur="1000" fill="hold"/>
                                        <p:tgtEl>
                                          <p:spTgt spid="17412">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7412">
                                            <p:txEl>
                                              <p:pRg st="3" end="3"/>
                                            </p:txEl>
                                          </p:spTgt>
                                        </p:tgtEl>
                                        <p:attrNameLst>
                                          <p:attrName>ppt_y</p:attrName>
                                        </p:attrNameLst>
                                      </p:cBhvr>
                                      <p:tavLst>
                                        <p:tav tm="0">
                                          <p:val>
                                            <p:strVal val="#ppt_y+.1"/>
                                          </p:val>
                                        </p:tav>
                                        <p:tav tm="100000">
                                          <p:val>
                                            <p:strVal val="#ppt_y"/>
                                          </p:val>
                                        </p:tav>
                                      </p:tavLst>
                                    </p:anim>
                                  </p:childTnLst>
                                </p:cTn>
                              </p:par>
                            </p:childTnLst>
                          </p:cTn>
                        </p:par>
                        <p:par>
                          <p:cTn id="36" fill="hold" nodeType="afterGroup">
                            <p:stCondLst>
                              <p:cond delay="7450"/>
                            </p:stCondLst>
                            <p:childTnLst>
                              <p:par>
                                <p:cTn id="37" presetID="42" presetClass="entr" presetSubtype="0" fill="hold" grpId="0" nodeType="afterEffect">
                                  <p:stCondLst>
                                    <p:cond delay="500"/>
                                  </p:stCondLst>
                                  <p:childTnLst>
                                    <p:set>
                                      <p:cBhvr>
                                        <p:cTn id="38" dur="1" fill="hold">
                                          <p:stCondLst>
                                            <p:cond delay="0"/>
                                          </p:stCondLst>
                                        </p:cTn>
                                        <p:tgtEl>
                                          <p:spTgt spid="17412">
                                            <p:txEl>
                                              <p:pRg st="4" end="4"/>
                                            </p:txEl>
                                          </p:spTgt>
                                        </p:tgtEl>
                                        <p:attrNameLst>
                                          <p:attrName>style.visibility</p:attrName>
                                        </p:attrNameLst>
                                      </p:cBhvr>
                                      <p:to>
                                        <p:strVal val="visible"/>
                                      </p:to>
                                    </p:set>
                                    <p:animEffect transition="in" filter="fade">
                                      <p:cBhvr>
                                        <p:cTn id="39" dur="1000"/>
                                        <p:tgtEl>
                                          <p:spTgt spid="17412">
                                            <p:txEl>
                                              <p:pRg st="4" end="4"/>
                                            </p:txEl>
                                          </p:spTgt>
                                        </p:tgtEl>
                                      </p:cBhvr>
                                    </p:animEffect>
                                    <p:anim calcmode="lin" valueType="num">
                                      <p:cBhvr>
                                        <p:cTn id="40" dur="1000" fill="hold"/>
                                        <p:tgtEl>
                                          <p:spTgt spid="17412">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1741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autoUpdateAnimBg="0"/>
      <p:bldP spid="17412" grpId="0" build="p" autoUpdateAnimBg="0" advAuto="500"/>
    </p:bldLst>
  </p:timing>
</p:sld>
</file>

<file path=ppt/slides/slide5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CC"/>
            </a:gs>
            <a:gs pos="100000">
              <a:srgbClr val="00CC00"/>
            </a:gs>
          </a:gsLst>
          <a:lin ang="2700000" scaled="1"/>
        </a:gradFill>
        <a:effectLst/>
      </p:bgPr>
    </p:bg>
    <p:spTree>
      <p:nvGrpSpPr>
        <p:cNvPr id="1" name=""/>
        <p:cNvGrpSpPr/>
        <p:nvPr/>
      </p:nvGrpSpPr>
      <p:grpSpPr>
        <a:xfrm>
          <a:off x="0" y="0"/>
          <a:ext cx="0" cy="0"/>
          <a:chOff x="0" y="0"/>
          <a:chExt cx="0" cy="0"/>
        </a:xfrm>
      </p:grpSpPr>
      <p:sp>
        <p:nvSpPr>
          <p:cNvPr id="58370" name="Text Box 2">
            <a:extLst>
              <a:ext uri="{FF2B5EF4-FFF2-40B4-BE49-F238E27FC236}">
                <a16:creationId xmlns:a16="http://schemas.microsoft.com/office/drawing/2014/main" id="{C46DC164-2780-449F-AE80-63C67331CFD3}"/>
              </a:ext>
            </a:extLst>
          </p:cNvPr>
          <p:cNvSpPr txBox="1">
            <a:spLocks noChangeArrowheads="1"/>
          </p:cNvSpPr>
          <p:nvPr/>
        </p:nvSpPr>
        <p:spPr bwMode="auto">
          <a:xfrm>
            <a:off x="0" y="182563"/>
            <a:ext cx="9144000" cy="10064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000" b="1" i="1">
                <a:solidFill>
                  <a:srgbClr val="800000"/>
                </a:solidFill>
                <a:latin typeface="Tahoma" panose="020B0604030504040204" pitchFamily="34" charset="0"/>
              </a:rPr>
              <a:t>Colossians 1:12</a:t>
            </a:r>
          </a:p>
        </p:txBody>
      </p:sp>
      <p:sp>
        <p:nvSpPr>
          <p:cNvPr id="58371" name="Text Box 3">
            <a:extLst>
              <a:ext uri="{FF2B5EF4-FFF2-40B4-BE49-F238E27FC236}">
                <a16:creationId xmlns:a16="http://schemas.microsoft.com/office/drawing/2014/main" id="{7BE2D5DD-7EA5-40F2-B73B-FA5094D36B60}"/>
              </a:ext>
            </a:extLst>
          </p:cNvPr>
          <p:cNvSpPr txBox="1">
            <a:spLocks noChangeArrowheads="1"/>
          </p:cNvSpPr>
          <p:nvPr/>
        </p:nvSpPr>
        <p:spPr bwMode="auto">
          <a:xfrm>
            <a:off x="328613" y="1387475"/>
            <a:ext cx="8501062" cy="4664075"/>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5000" b="1"/>
              <a:t>Buried with him in baptism, wherein also ye are risen with him through the faith of the operation of God, who hath raised him from the dead. </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8370"/>
                                        </p:tgtEl>
                                        <p:attrNameLst>
                                          <p:attrName>style.visibility</p:attrName>
                                        </p:attrNameLst>
                                      </p:cBhvr>
                                      <p:to>
                                        <p:strVal val="visible"/>
                                      </p:to>
                                    </p:set>
                                    <p:anim calcmode="lin" valueType="num">
                                      <p:cBhvr>
                                        <p:cTn id="7" dur="500" fill="hold"/>
                                        <p:tgtEl>
                                          <p:spTgt spid="5837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8370"/>
                                        </p:tgtEl>
                                        <p:attrNameLst>
                                          <p:attrName>ppt_y</p:attrName>
                                        </p:attrNameLst>
                                      </p:cBhvr>
                                      <p:tavLst>
                                        <p:tav tm="0">
                                          <p:val>
                                            <p:strVal val="#ppt_y"/>
                                          </p:val>
                                        </p:tav>
                                        <p:tav tm="100000">
                                          <p:val>
                                            <p:strVal val="#ppt_y"/>
                                          </p:val>
                                        </p:tav>
                                      </p:tavLst>
                                    </p:anim>
                                    <p:anim calcmode="lin" valueType="num">
                                      <p:cBhvr>
                                        <p:cTn id="9" dur="500" fill="hold"/>
                                        <p:tgtEl>
                                          <p:spTgt spid="5837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837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8370"/>
                                        </p:tgtEl>
                                      </p:cBhvr>
                                    </p:animEffect>
                                  </p:childTnLst>
                                </p:cTn>
                              </p:par>
                            </p:childTnLst>
                          </p:cTn>
                        </p:par>
                        <p:par>
                          <p:cTn id="12" fill="hold" nodeType="afterGroup">
                            <p:stCondLst>
                              <p:cond delay="1150"/>
                            </p:stCondLst>
                            <p:childTnLst>
                              <p:par>
                                <p:cTn id="13" presetID="52" presetClass="entr" presetSubtype="0" fill="hold" grpId="0" nodeType="afterEffect">
                                  <p:stCondLst>
                                    <p:cond delay="0"/>
                                  </p:stCondLst>
                                  <p:childTnLst>
                                    <p:set>
                                      <p:cBhvr>
                                        <p:cTn id="14" dur="1" fill="hold">
                                          <p:stCondLst>
                                            <p:cond delay="0"/>
                                          </p:stCondLst>
                                        </p:cTn>
                                        <p:tgtEl>
                                          <p:spTgt spid="58371"/>
                                        </p:tgtEl>
                                        <p:attrNameLst>
                                          <p:attrName>style.visibility</p:attrName>
                                        </p:attrNameLst>
                                      </p:cBhvr>
                                      <p:to>
                                        <p:strVal val="visible"/>
                                      </p:to>
                                    </p:set>
                                    <p:animScale>
                                      <p:cBhvr>
                                        <p:cTn id="15" dur="1000" decel="50000" fill="hold">
                                          <p:stCondLst>
                                            <p:cond delay="0"/>
                                          </p:stCondLst>
                                        </p:cTn>
                                        <p:tgtEl>
                                          <p:spTgt spid="5837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58371"/>
                                        </p:tgtEl>
                                        <p:attrNameLst>
                                          <p:attrName>ppt_x</p:attrName>
                                          <p:attrName>ppt_y</p:attrName>
                                        </p:attrNameLst>
                                      </p:cBhvr>
                                    </p:animMotion>
                                    <p:animEffect transition="in" filter="fade">
                                      <p:cBhvr>
                                        <p:cTn id="17" dur="1000"/>
                                        <p:tgtEl>
                                          <p:spTgt spid="58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autoUpdateAnimBg="0"/>
      <p:bldP spid="58371"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2" descr="ph03929i[1]">
            <a:extLst>
              <a:ext uri="{FF2B5EF4-FFF2-40B4-BE49-F238E27FC236}">
                <a16:creationId xmlns:a16="http://schemas.microsoft.com/office/drawing/2014/main" id="{11ED5E38-3D8C-4C50-9C87-32C5EA6E44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61463" cy="6858000"/>
          </a:xfrm>
          <a:prstGeom prst="rect">
            <a:avLst/>
          </a:prstGeom>
          <a:noFill/>
          <a:extLst>
            <a:ext uri="{909E8E84-426E-40DD-AFC4-6F175D3DCCD1}">
              <a14:hiddenFill xmlns:a14="http://schemas.microsoft.com/office/drawing/2010/main">
                <a:solidFill>
                  <a:srgbClr val="FFFFFF"/>
                </a:solidFill>
              </a14:hiddenFill>
            </a:ext>
          </a:extLst>
        </p:spPr>
      </p:pic>
      <p:sp>
        <p:nvSpPr>
          <p:cNvPr id="70659" name="Text Box 3">
            <a:extLst>
              <a:ext uri="{FF2B5EF4-FFF2-40B4-BE49-F238E27FC236}">
                <a16:creationId xmlns:a16="http://schemas.microsoft.com/office/drawing/2014/main" id="{56A38C75-AB5D-4C97-89E2-639C57430970}"/>
              </a:ext>
            </a:extLst>
          </p:cNvPr>
          <p:cNvSpPr txBox="1">
            <a:spLocks noChangeArrowheads="1"/>
          </p:cNvSpPr>
          <p:nvPr/>
        </p:nvSpPr>
        <p:spPr bwMode="auto">
          <a:xfrm>
            <a:off x="0" y="381000"/>
            <a:ext cx="9144000" cy="671513"/>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3800" b="1">
                <a:solidFill>
                  <a:srgbClr val="800000"/>
                </a:solidFill>
                <a:latin typeface="Tahoma" panose="020B0604030504040204" pitchFamily="34" charset="0"/>
              </a:rPr>
              <a:t>We must be baptized in Jesus’ name</a:t>
            </a:r>
          </a:p>
        </p:txBody>
      </p:sp>
      <p:sp>
        <p:nvSpPr>
          <p:cNvPr id="70660" name="Text Box 4">
            <a:extLst>
              <a:ext uri="{FF2B5EF4-FFF2-40B4-BE49-F238E27FC236}">
                <a16:creationId xmlns:a16="http://schemas.microsoft.com/office/drawing/2014/main" id="{E2837A8E-91BF-492B-A2B9-E9C5776915A3}"/>
              </a:ext>
            </a:extLst>
          </p:cNvPr>
          <p:cNvSpPr txBox="1">
            <a:spLocks noChangeArrowheads="1"/>
          </p:cNvSpPr>
          <p:nvPr/>
        </p:nvSpPr>
        <p:spPr bwMode="auto">
          <a:xfrm>
            <a:off x="314325" y="3990975"/>
            <a:ext cx="8372475" cy="1190625"/>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39775" indent="-282575">
              <a:defRPr>
                <a:solidFill>
                  <a:schemeClr val="tx1"/>
                </a:solidFill>
                <a:latin typeface="Arial" panose="020B0604020202020204" pitchFamily="34" charset="0"/>
                <a:cs typeface="Arial" panose="020B0604020202020204" pitchFamily="34" charset="0"/>
              </a:defRPr>
            </a:lvl2pPr>
            <a:lvl3pPr>
              <a:defRPr>
                <a:solidFill>
                  <a:schemeClr val="tx1"/>
                </a:solidFill>
                <a:latin typeface="Arial" panose="020B0604020202020204" pitchFamily="34" charset="0"/>
                <a:cs typeface="Arial" panose="020B0604020202020204" pitchFamily="34" charset="0"/>
              </a:defRPr>
            </a:lvl3pPr>
            <a:lvl4pPr>
              <a:defRPr>
                <a:solidFill>
                  <a:schemeClr val="tx1"/>
                </a:solidFill>
                <a:latin typeface="Arial" panose="020B0604020202020204" pitchFamily="34" charset="0"/>
                <a:cs typeface="Arial" panose="020B0604020202020204" pitchFamily="34" charset="0"/>
              </a:defRPr>
            </a:lvl4pPr>
            <a:lvl5pPr>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a:spcAft>
                <a:spcPct val="30000"/>
              </a:spcAft>
            </a:pPr>
            <a:r>
              <a:rPr lang="en-US" altLang="en-US" sz="3600" b="1"/>
              <a:t>Because Jesus is the only name with the power to save us</a:t>
            </a:r>
            <a:endParaRPr lang="en-US" altLang="en-US" sz="3600"/>
          </a:p>
        </p:txBody>
      </p:sp>
      <p:sp>
        <p:nvSpPr>
          <p:cNvPr id="70661" name="Text Box 5">
            <a:extLst>
              <a:ext uri="{FF2B5EF4-FFF2-40B4-BE49-F238E27FC236}">
                <a16:creationId xmlns:a16="http://schemas.microsoft.com/office/drawing/2014/main" id="{5EA7EDEA-6BDF-4A53-AAD4-8D2B56A655F5}"/>
              </a:ext>
            </a:extLst>
          </p:cNvPr>
          <p:cNvSpPr txBox="1">
            <a:spLocks noChangeArrowheads="1"/>
          </p:cNvSpPr>
          <p:nvPr/>
        </p:nvSpPr>
        <p:spPr bwMode="auto">
          <a:xfrm>
            <a:off x="304800" y="1447800"/>
            <a:ext cx="8372475" cy="2619375"/>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39775" indent="-282575">
              <a:defRPr>
                <a:solidFill>
                  <a:schemeClr val="tx1"/>
                </a:solidFill>
                <a:latin typeface="Arial" panose="020B0604020202020204" pitchFamily="34" charset="0"/>
                <a:cs typeface="Arial" panose="020B0604020202020204" pitchFamily="34" charset="0"/>
              </a:defRPr>
            </a:lvl2pPr>
            <a:lvl3pPr>
              <a:defRPr>
                <a:solidFill>
                  <a:schemeClr val="tx1"/>
                </a:solidFill>
                <a:latin typeface="Arial" panose="020B0604020202020204" pitchFamily="34" charset="0"/>
                <a:cs typeface="Arial" panose="020B0604020202020204" pitchFamily="34" charset="0"/>
              </a:defRPr>
            </a:lvl3pPr>
            <a:lvl4pPr>
              <a:defRPr>
                <a:solidFill>
                  <a:schemeClr val="tx1"/>
                </a:solidFill>
                <a:latin typeface="Arial" panose="020B0604020202020204" pitchFamily="34" charset="0"/>
                <a:cs typeface="Arial" panose="020B0604020202020204" pitchFamily="34" charset="0"/>
              </a:defRPr>
            </a:lvl4pPr>
            <a:lvl5pPr>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a:spcAft>
                <a:spcPct val="30000"/>
              </a:spcAft>
            </a:pPr>
            <a:r>
              <a:rPr lang="en-US" altLang="en-US" sz="3600" b="1"/>
              <a:t>Because every baptism in Acts was performed this way</a:t>
            </a:r>
          </a:p>
          <a:p>
            <a:pPr lvl="1" algn="ctr">
              <a:spcAft>
                <a:spcPct val="30000"/>
              </a:spcAft>
            </a:pPr>
            <a:r>
              <a:rPr lang="en-US" altLang="en-US" sz="3600" b="1"/>
              <a:t>Because the epistles teach us to baptize this way</a:t>
            </a: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0660">
                                            <p:txEl>
                                              <p:pRg st="0" end="0"/>
                                            </p:txEl>
                                          </p:spTgt>
                                        </p:tgtEl>
                                        <p:attrNameLst>
                                          <p:attrName>style.visibility</p:attrName>
                                        </p:attrNameLst>
                                      </p:cBhvr>
                                      <p:to>
                                        <p:strVal val="visible"/>
                                      </p:to>
                                    </p:set>
                                    <p:animEffect transition="in" filter="fade">
                                      <p:cBhvr>
                                        <p:cTn id="7" dur="1000"/>
                                        <p:tgtEl>
                                          <p:spTgt spid="70660">
                                            <p:txEl>
                                              <p:pRg st="0" end="0"/>
                                            </p:txEl>
                                          </p:spTgt>
                                        </p:tgtEl>
                                      </p:cBhvr>
                                    </p:animEffect>
                                    <p:anim calcmode="lin" valueType="num">
                                      <p:cBhvr>
                                        <p:cTn id="8" dur="1000" fill="hold"/>
                                        <p:tgtEl>
                                          <p:spTgt spid="7066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066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0" grpId="0" build="p" autoUpdateAnimBg="0" advAuto="500"/>
    </p:bldLst>
  </p:timing>
</p:sld>
</file>

<file path=ppt/slides/slide5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CC"/>
            </a:gs>
            <a:gs pos="100000">
              <a:srgbClr val="00CC00"/>
            </a:gs>
          </a:gsLst>
          <a:lin ang="2700000" scaled="1"/>
        </a:gradFill>
        <a:effectLst/>
      </p:bgPr>
    </p:bg>
    <p:spTree>
      <p:nvGrpSpPr>
        <p:cNvPr id="1" name=""/>
        <p:cNvGrpSpPr/>
        <p:nvPr/>
      </p:nvGrpSpPr>
      <p:grpSpPr>
        <a:xfrm>
          <a:off x="0" y="0"/>
          <a:ext cx="0" cy="0"/>
          <a:chOff x="0" y="0"/>
          <a:chExt cx="0" cy="0"/>
        </a:xfrm>
      </p:grpSpPr>
      <p:sp>
        <p:nvSpPr>
          <p:cNvPr id="59394" name="Text Box 2">
            <a:extLst>
              <a:ext uri="{FF2B5EF4-FFF2-40B4-BE49-F238E27FC236}">
                <a16:creationId xmlns:a16="http://schemas.microsoft.com/office/drawing/2014/main" id="{C87FA017-7D91-4EAF-82ED-6BD57E7A0EC6}"/>
              </a:ext>
            </a:extLst>
          </p:cNvPr>
          <p:cNvSpPr txBox="1">
            <a:spLocks noChangeArrowheads="1"/>
          </p:cNvSpPr>
          <p:nvPr/>
        </p:nvSpPr>
        <p:spPr bwMode="auto">
          <a:xfrm>
            <a:off x="0" y="182563"/>
            <a:ext cx="9144000" cy="10064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000" b="1" i="1">
                <a:solidFill>
                  <a:srgbClr val="800000"/>
                </a:solidFill>
                <a:latin typeface="Tahoma" panose="020B0604030504040204" pitchFamily="34" charset="0"/>
              </a:rPr>
              <a:t>Philippians 2:9-11</a:t>
            </a:r>
          </a:p>
        </p:txBody>
      </p:sp>
      <p:sp>
        <p:nvSpPr>
          <p:cNvPr id="59395" name="Text Box 3">
            <a:extLst>
              <a:ext uri="{FF2B5EF4-FFF2-40B4-BE49-F238E27FC236}">
                <a16:creationId xmlns:a16="http://schemas.microsoft.com/office/drawing/2014/main" id="{D8E3B37F-CAC8-474B-96D8-E1910F6EF7B6}"/>
              </a:ext>
            </a:extLst>
          </p:cNvPr>
          <p:cNvSpPr txBox="1">
            <a:spLocks noChangeArrowheads="1"/>
          </p:cNvSpPr>
          <p:nvPr/>
        </p:nvSpPr>
        <p:spPr bwMode="auto">
          <a:xfrm>
            <a:off x="328613" y="1387475"/>
            <a:ext cx="8501062" cy="5035550"/>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3600" b="1"/>
              <a:t>Wherefore God also hath highly exalted him, and given him a name which is above every name: That at the name of Jesus every knee should bow, of things in heaven, and things in earth, and things under the earth; And that every tongue should confess that Jesus Christ is Lord, to the glory of God the Father.</a:t>
            </a:r>
            <a:r>
              <a:rPr lang="en-US" altLang="en-US" sz="3600"/>
              <a:t> </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9394"/>
                                        </p:tgtEl>
                                        <p:attrNameLst>
                                          <p:attrName>style.visibility</p:attrName>
                                        </p:attrNameLst>
                                      </p:cBhvr>
                                      <p:to>
                                        <p:strVal val="visible"/>
                                      </p:to>
                                    </p:set>
                                    <p:anim calcmode="lin" valueType="num">
                                      <p:cBhvr>
                                        <p:cTn id="7" dur="500" fill="hold"/>
                                        <p:tgtEl>
                                          <p:spTgt spid="5939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9394"/>
                                        </p:tgtEl>
                                        <p:attrNameLst>
                                          <p:attrName>ppt_y</p:attrName>
                                        </p:attrNameLst>
                                      </p:cBhvr>
                                      <p:tavLst>
                                        <p:tav tm="0">
                                          <p:val>
                                            <p:strVal val="#ppt_y"/>
                                          </p:val>
                                        </p:tav>
                                        <p:tav tm="100000">
                                          <p:val>
                                            <p:strVal val="#ppt_y"/>
                                          </p:val>
                                        </p:tav>
                                      </p:tavLst>
                                    </p:anim>
                                    <p:anim calcmode="lin" valueType="num">
                                      <p:cBhvr>
                                        <p:cTn id="9" dur="500" fill="hold"/>
                                        <p:tgtEl>
                                          <p:spTgt spid="5939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939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9394"/>
                                        </p:tgtEl>
                                      </p:cBhvr>
                                    </p:animEffect>
                                  </p:childTnLst>
                                </p:cTn>
                              </p:par>
                            </p:childTnLst>
                          </p:cTn>
                        </p:par>
                        <p:par>
                          <p:cTn id="12" fill="hold" nodeType="afterGroup">
                            <p:stCondLst>
                              <p:cond delay="1300"/>
                            </p:stCondLst>
                            <p:childTnLst>
                              <p:par>
                                <p:cTn id="13" presetID="52" presetClass="entr" presetSubtype="0" fill="hold" grpId="0" nodeType="afterEffect">
                                  <p:stCondLst>
                                    <p:cond delay="0"/>
                                  </p:stCondLst>
                                  <p:childTnLst>
                                    <p:set>
                                      <p:cBhvr>
                                        <p:cTn id="14" dur="1" fill="hold">
                                          <p:stCondLst>
                                            <p:cond delay="0"/>
                                          </p:stCondLst>
                                        </p:cTn>
                                        <p:tgtEl>
                                          <p:spTgt spid="59395"/>
                                        </p:tgtEl>
                                        <p:attrNameLst>
                                          <p:attrName>style.visibility</p:attrName>
                                        </p:attrNameLst>
                                      </p:cBhvr>
                                      <p:to>
                                        <p:strVal val="visible"/>
                                      </p:to>
                                    </p:set>
                                    <p:animScale>
                                      <p:cBhvr>
                                        <p:cTn id="15" dur="1000" decel="50000" fill="hold">
                                          <p:stCondLst>
                                            <p:cond delay="0"/>
                                          </p:stCondLst>
                                        </p:cTn>
                                        <p:tgtEl>
                                          <p:spTgt spid="5939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59395"/>
                                        </p:tgtEl>
                                        <p:attrNameLst>
                                          <p:attrName>ppt_x</p:attrName>
                                          <p:attrName>ppt_y</p:attrName>
                                        </p:attrNameLst>
                                      </p:cBhvr>
                                    </p:animMotion>
                                    <p:animEffect transition="in" filter="fade">
                                      <p:cBhvr>
                                        <p:cTn id="17" dur="1000"/>
                                        <p:tgtEl>
                                          <p:spTgt spid="593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autoUpdateAnimBg="0"/>
      <p:bldP spid="59395" grpId="0"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CC"/>
            </a:gs>
            <a:gs pos="100000">
              <a:srgbClr val="00CC00"/>
            </a:gs>
          </a:gsLst>
          <a:lin ang="2700000" scaled="1"/>
        </a:gradFill>
        <a:effectLst/>
      </p:bgPr>
    </p:bg>
    <p:spTree>
      <p:nvGrpSpPr>
        <p:cNvPr id="1" name=""/>
        <p:cNvGrpSpPr/>
        <p:nvPr/>
      </p:nvGrpSpPr>
      <p:grpSpPr>
        <a:xfrm>
          <a:off x="0" y="0"/>
          <a:ext cx="0" cy="0"/>
          <a:chOff x="0" y="0"/>
          <a:chExt cx="0" cy="0"/>
        </a:xfrm>
      </p:grpSpPr>
      <p:sp>
        <p:nvSpPr>
          <p:cNvPr id="60418" name="Text Box 2">
            <a:extLst>
              <a:ext uri="{FF2B5EF4-FFF2-40B4-BE49-F238E27FC236}">
                <a16:creationId xmlns:a16="http://schemas.microsoft.com/office/drawing/2014/main" id="{D9A407EB-AEAC-45E9-9D51-17F952923FC7}"/>
              </a:ext>
            </a:extLst>
          </p:cNvPr>
          <p:cNvSpPr txBox="1">
            <a:spLocks noChangeArrowheads="1"/>
          </p:cNvSpPr>
          <p:nvPr/>
        </p:nvSpPr>
        <p:spPr bwMode="auto">
          <a:xfrm>
            <a:off x="0" y="182563"/>
            <a:ext cx="9144000" cy="10064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000" b="1" i="1">
                <a:solidFill>
                  <a:srgbClr val="800000"/>
                </a:solidFill>
                <a:latin typeface="Tahoma" panose="020B0604030504040204" pitchFamily="34" charset="0"/>
              </a:rPr>
              <a:t>Acts 4:12</a:t>
            </a:r>
          </a:p>
        </p:txBody>
      </p:sp>
      <p:sp>
        <p:nvSpPr>
          <p:cNvPr id="60419" name="Text Box 3">
            <a:extLst>
              <a:ext uri="{FF2B5EF4-FFF2-40B4-BE49-F238E27FC236}">
                <a16:creationId xmlns:a16="http://schemas.microsoft.com/office/drawing/2014/main" id="{EADD115F-C1BD-4C8B-A094-92109755BC92}"/>
              </a:ext>
            </a:extLst>
          </p:cNvPr>
          <p:cNvSpPr txBox="1">
            <a:spLocks noChangeArrowheads="1"/>
          </p:cNvSpPr>
          <p:nvPr/>
        </p:nvSpPr>
        <p:spPr bwMode="auto">
          <a:xfrm>
            <a:off x="328613" y="1387475"/>
            <a:ext cx="8501062" cy="5026025"/>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5400" b="1"/>
              <a:t>Neither is there salvation in any other: for there is none other name under heaven given among men, whereby we must be saved. </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0418"/>
                                        </p:tgtEl>
                                        <p:attrNameLst>
                                          <p:attrName>style.visibility</p:attrName>
                                        </p:attrNameLst>
                                      </p:cBhvr>
                                      <p:to>
                                        <p:strVal val="visible"/>
                                      </p:to>
                                    </p:set>
                                    <p:anim calcmode="lin" valueType="num">
                                      <p:cBhvr>
                                        <p:cTn id="7" dur="500" fill="hold"/>
                                        <p:tgtEl>
                                          <p:spTgt spid="6041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0418"/>
                                        </p:tgtEl>
                                        <p:attrNameLst>
                                          <p:attrName>ppt_y</p:attrName>
                                        </p:attrNameLst>
                                      </p:cBhvr>
                                      <p:tavLst>
                                        <p:tav tm="0">
                                          <p:val>
                                            <p:strVal val="#ppt_y"/>
                                          </p:val>
                                        </p:tav>
                                        <p:tav tm="100000">
                                          <p:val>
                                            <p:strVal val="#ppt_y"/>
                                          </p:val>
                                        </p:tav>
                                      </p:tavLst>
                                    </p:anim>
                                    <p:anim calcmode="lin" valueType="num">
                                      <p:cBhvr>
                                        <p:cTn id="9" dur="500" fill="hold"/>
                                        <p:tgtEl>
                                          <p:spTgt spid="6041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041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0418"/>
                                        </p:tgtEl>
                                      </p:cBhvr>
                                    </p:animEffect>
                                  </p:childTnLst>
                                </p:cTn>
                              </p:par>
                            </p:childTnLst>
                          </p:cTn>
                        </p:par>
                        <p:par>
                          <p:cTn id="12" fill="hold" nodeType="afterGroup">
                            <p:stCondLst>
                              <p:cond delay="850"/>
                            </p:stCondLst>
                            <p:childTnLst>
                              <p:par>
                                <p:cTn id="13" presetID="52" presetClass="entr" presetSubtype="0" fill="hold" grpId="0" nodeType="afterEffect">
                                  <p:stCondLst>
                                    <p:cond delay="0"/>
                                  </p:stCondLst>
                                  <p:childTnLst>
                                    <p:set>
                                      <p:cBhvr>
                                        <p:cTn id="14" dur="1" fill="hold">
                                          <p:stCondLst>
                                            <p:cond delay="0"/>
                                          </p:stCondLst>
                                        </p:cTn>
                                        <p:tgtEl>
                                          <p:spTgt spid="60419"/>
                                        </p:tgtEl>
                                        <p:attrNameLst>
                                          <p:attrName>style.visibility</p:attrName>
                                        </p:attrNameLst>
                                      </p:cBhvr>
                                      <p:to>
                                        <p:strVal val="visible"/>
                                      </p:to>
                                    </p:set>
                                    <p:animScale>
                                      <p:cBhvr>
                                        <p:cTn id="15" dur="1000" decel="50000" fill="hold">
                                          <p:stCondLst>
                                            <p:cond delay="0"/>
                                          </p:stCondLst>
                                        </p:cTn>
                                        <p:tgtEl>
                                          <p:spTgt spid="604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60419"/>
                                        </p:tgtEl>
                                        <p:attrNameLst>
                                          <p:attrName>ppt_x</p:attrName>
                                          <p:attrName>ppt_y</p:attrName>
                                        </p:attrNameLst>
                                      </p:cBhvr>
                                    </p:animMotion>
                                    <p:animEffect transition="in" filter="fade">
                                      <p:cBhvr>
                                        <p:cTn id="17" dur="1000"/>
                                        <p:tgtEl>
                                          <p:spTgt spid="60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P spid="60419" grpId="0"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CC"/>
            </a:gs>
            <a:gs pos="100000">
              <a:srgbClr val="00CC00"/>
            </a:gs>
          </a:gsLst>
          <a:lin ang="2700000" scaled="1"/>
        </a:gradFill>
        <a:effectLst/>
      </p:bgPr>
    </p:bg>
    <p:spTree>
      <p:nvGrpSpPr>
        <p:cNvPr id="1" name=""/>
        <p:cNvGrpSpPr/>
        <p:nvPr/>
      </p:nvGrpSpPr>
      <p:grpSpPr>
        <a:xfrm>
          <a:off x="0" y="0"/>
          <a:ext cx="0" cy="0"/>
          <a:chOff x="0" y="0"/>
          <a:chExt cx="0" cy="0"/>
        </a:xfrm>
      </p:grpSpPr>
      <p:sp>
        <p:nvSpPr>
          <p:cNvPr id="67586" name="Text Box 2">
            <a:extLst>
              <a:ext uri="{FF2B5EF4-FFF2-40B4-BE49-F238E27FC236}">
                <a16:creationId xmlns:a16="http://schemas.microsoft.com/office/drawing/2014/main" id="{97DA6B6F-6D96-4D12-91BA-F4FDC161DA3E}"/>
              </a:ext>
            </a:extLst>
          </p:cNvPr>
          <p:cNvSpPr txBox="1">
            <a:spLocks noChangeArrowheads="1"/>
          </p:cNvSpPr>
          <p:nvPr/>
        </p:nvSpPr>
        <p:spPr bwMode="auto">
          <a:xfrm>
            <a:off x="0" y="182563"/>
            <a:ext cx="9144000" cy="10064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000" b="1" i="1">
                <a:solidFill>
                  <a:srgbClr val="800000"/>
                </a:solidFill>
                <a:latin typeface="Tahoma" panose="020B0604030504040204" pitchFamily="34" charset="0"/>
              </a:rPr>
              <a:t>Ephesians 4:4-6</a:t>
            </a:r>
          </a:p>
        </p:txBody>
      </p:sp>
      <p:sp>
        <p:nvSpPr>
          <p:cNvPr id="67587" name="Text Box 3">
            <a:extLst>
              <a:ext uri="{FF2B5EF4-FFF2-40B4-BE49-F238E27FC236}">
                <a16:creationId xmlns:a16="http://schemas.microsoft.com/office/drawing/2014/main" id="{2BA14D2C-EB55-4E2B-98EA-24F910C1D73A}"/>
              </a:ext>
            </a:extLst>
          </p:cNvPr>
          <p:cNvSpPr txBox="1">
            <a:spLocks noChangeArrowheads="1"/>
          </p:cNvSpPr>
          <p:nvPr/>
        </p:nvSpPr>
        <p:spPr bwMode="auto">
          <a:xfrm>
            <a:off x="328613" y="1387475"/>
            <a:ext cx="8501062" cy="4781550"/>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400" b="1"/>
              <a:t>There is one body, and one Spirit, even as ye are called in one hope of your calling; One Lord, one faith, one baptism, One God and Father of all, who is above all, and through all, and in you all.</a:t>
            </a:r>
            <a:r>
              <a:rPr lang="en-US" altLang="en-US" sz="4400"/>
              <a:t> </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7586"/>
                                        </p:tgtEl>
                                        <p:attrNameLst>
                                          <p:attrName>style.visibility</p:attrName>
                                        </p:attrNameLst>
                                      </p:cBhvr>
                                      <p:to>
                                        <p:strVal val="visible"/>
                                      </p:to>
                                    </p:set>
                                    <p:anim calcmode="lin" valueType="num">
                                      <p:cBhvr>
                                        <p:cTn id="7" dur="500" fill="hold"/>
                                        <p:tgtEl>
                                          <p:spTgt spid="6758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7586"/>
                                        </p:tgtEl>
                                        <p:attrNameLst>
                                          <p:attrName>ppt_y</p:attrName>
                                        </p:attrNameLst>
                                      </p:cBhvr>
                                      <p:tavLst>
                                        <p:tav tm="0">
                                          <p:val>
                                            <p:strVal val="#ppt_y"/>
                                          </p:val>
                                        </p:tav>
                                        <p:tav tm="100000">
                                          <p:val>
                                            <p:strVal val="#ppt_y"/>
                                          </p:val>
                                        </p:tav>
                                      </p:tavLst>
                                    </p:anim>
                                    <p:anim calcmode="lin" valueType="num">
                                      <p:cBhvr>
                                        <p:cTn id="9" dur="500" fill="hold"/>
                                        <p:tgtEl>
                                          <p:spTgt spid="6758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758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7586"/>
                                        </p:tgtEl>
                                      </p:cBhvr>
                                    </p:animEffect>
                                  </p:childTnLst>
                                </p:cTn>
                              </p:par>
                            </p:childTnLst>
                          </p:cTn>
                        </p:par>
                        <p:par>
                          <p:cTn id="12" fill="hold" nodeType="afterGroup">
                            <p:stCondLst>
                              <p:cond delay="1150"/>
                            </p:stCondLst>
                            <p:childTnLst>
                              <p:par>
                                <p:cTn id="13" presetID="52" presetClass="entr" presetSubtype="0" fill="hold" grpId="0" nodeType="afterEffect">
                                  <p:stCondLst>
                                    <p:cond delay="0"/>
                                  </p:stCondLst>
                                  <p:childTnLst>
                                    <p:set>
                                      <p:cBhvr>
                                        <p:cTn id="14" dur="1" fill="hold">
                                          <p:stCondLst>
                                            <p:cond delay="0"/>
                                          </p:stCondLst>
                                        </p:cTn>
                                        <p:tgtEl>
                                          <p:spTgt spid="67587"/>
                                        </p:tgtEl>
                                        <p:attrNameLst>
                                          <p:attrName>style.visibility</p:attrName>
                                        </p:attrNameLst>
                                      </p:cBhvr>
                                      <p:to>
                                        <p:strVal val="visible"/>
                                      </p:to>
                                    </p:set>
                                    <p:animScale>
                                      <p:cBhvr>
                                        <p:cTn id="15" dur="1000" decel="50000" fill="hold">
                                          <p:stCondLst>
                                            <p:cond delay="0"/>
                                          </p:stCondLst>
                                        </p:cTn>
                                        <p:tgtEl>
                                          <p:spTgt spid="6758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67587"/>
                                        </p:tgtEl>
                                        <p:attrNameLst>
                                          <p:attrName>ppt_x</p:attrName>
                                          <p:attrName>ppt_y</p:attrName>
                                        </p:attrNameLst>
                                      </p:cBhvr>
                                    </p:animMotion>
                                    <p:animEffect transition="in" filter="fade">
                                      <p:cBhvr>
                                        <p:cTn id="17" dur="1000"/>
                                        <p:tgtEl>
                                          <p:spTgt spid="675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autoUpdateAnimBg="0"/>
      <p:bldP spid="67587" grpId="0"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Oval 2">
            <a:extLst>
              <a:ext uri="{FF2B5EF4-FFF2-40B4-BE49-F238E27FC236}">
                <a16:creationId xmlns:a16="http://schemas.microsoft.com/office/drawing/2014/main" id="{E71862A7-9270-476D-8161-F627947CF021}"/>
              </a:ext>
            </a:extLst>
          </p:cNvPr>
          <p:cNvSpPr>
            <a:spLocks noChangeArrowheads="1"/>
          </p:cNvSpPr>
          <p:nvPr/>
        </p:nvSpPr>
        <p:spPr bwMode="auto">
          <a:xfrm rot="259663">
            <a:off x="-3124200" y="4343400"/>
            <a:ext cx="13792200" cy="3733800"/>
          </a:xfrm>
          <a:prstGeom prst="ellipse">
            <a:avLst/>
          </a:prstGeom>
          <a:solidFill>
            <a:srgbClr val="00CC00"/>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2707" name="Group 3">
            <a:extLst>
              <a:ext uri="{FF2B5EF4-FFF2-40B4-BE49-F238E27FC236}">
                <a16:creationId xmlns:a16="http://schemas.microsoft.com/office/drawing/2014/main" id="{DCD8D188-03C0-41E3-8A60-AA665D47D8B4}"/>
              </a:ext>
            </a:extLst>
          </p:cNvPr>
          <p:cNvGrpSpPr>
            <a:grpSpLocks/>
          </p:cNvGrpSpPr>
          <p:nvPr/>
        </p:nvGrpSpPr>
        <p:grpSpPr bwMode="auto">
          <a:xfrm>
            <a:off x="152400" y="1828800"/>
            <a:ext cx="6705600" cy="4800600"/>
            <a:chOff x="418" y="672"/>
            <a:chExt cx="2957" cy="2557"/>
          </a:xfrm>
        </p:grpSpPr>
        <p:sp>
          <p:nvSpPr>
            <p:cNvPr id="72708" name="AutoShape 4">
              <a:extLst>
                <a:ext uri="{FF2B5EF4-FFF2-40B4-BE49-F238E27FC236}">
                  <a16:creationId xmlns:a16="http://schemas.microsoft.com/office/drawing/2014/main" id="{85F95720-1685-4FA7-B281-207AE6D48E1A}"/>
                </a:ext>
              </a:extLst>
            </p:cNvPr>
            <p:cNvSpPr>
              <a:spLocks noChangeAspect="1" noChangeArrowheads="1" noTextEdit="1"/>
            </p:cNvSpPr>
            <p:nvPr/>
          </p:nvSpPr>
          <p:spPr bwMode="auto">
            <a:xfrm>
              <a:off x="432" y="672"/>
              <a:ext cx="2943" cy="2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2709" name="Freeform 5">
              <a:extLst>
                <a:ext uri="{FF2B5EF4-FFF2-40B4-BE49-F238E27FC236}">
                  <a16:creationId xmlns:a16="http://schemas.microsoft.com/office/drawing/2014/main" id="{03A94590-8FDF-42DB-8F46-3F9934DF2EB9}"/>
                </a:ext>
              </a:extLst>
            </p:cNvPr>
            <p:cNvSpPr>
              <a:spLocks/>
            </p:cNvSpPr>
            <p:nvPr/>
          </p:nvSpPr>
          <p:spPr bwMode="auto">
            <a:xfrm>
              <a:off x="748" y="1947"/>
              <a:ext cx="2050" cy="179"/>
            </a:xfrm>
            <a:custGeom>
              <a:avLst/>
              <a:gdLst>
                <a:gd name="T0" fmla="*/ 4100 w 4100"/>
                <a:gd name="T1" fmla="*/ 0 h 359"/>
                <a:gd name="T2" fmla="*/ 4098 w 4100"/>
                <a:gd name="T3" fmla="*/ 39 h 359"/>
                <a:gd name="T4" fmla="*/ 4096 w 4100"/>
                <a:gd name="T5" fmla="*/ 84 h 359"/>
                <a:gd name="T6" fmla="*/ 4094 w 4100"/>
                <a:gd name="T7" fmla="*/ 132 h 359"/>
                <a:gd name="T8" fmla="*/ 4094 w 4100"/>
                <a:gd name="T9" fmla="*/ 183 h 359"/>
                <a:gd name="T10" fmla="*/ 4090 w 4100"/>
                <a:gd name="T11" fmla="*/ 231 h 359"/>
                <a:gd name="T12" fmla="*/ 4088 w 4100"/>
                <a:gd name="T13" fmla="*/ 280 h 359"/>
                <a:gd name="T14" fmla="*/ 4088 w 4100"/>
                <a:gd name="T15" fmla="*/ 322 h 359"/>
                <a:gd name="T16" fmla="*/ 4088 w 4100"/>
                <a:gd name="T17" fmla="*/ 359 h 359"/>
                <a:gd name="T18" fmla="*/ 3805 w 4100"/>
                <a:gd name="T19" fmla="*/ 351 h 359"/>
                <a:gd name="T20" fmla="*/ 3363 w 4100"/>
                <a:gd name="T21" fmla="*/ 347 h 359"/>
                <a:gd name="T22" fmla="*/ 2805 w 4100"/>
                <a:gd name="T23" fmla="*/ 344 h 359"/>
                <a:gd name="T24" fmla="*/ 2184 w 4100"/>
                <a:gd name="T25" fmla="*/ 342 h 359"/>
                <a:gd name="T26" fmla="*/ 1542 w 4100"/>
                <a:gd name="T27" fmla="*/ 336 h 359"/>
                <a:gd name="T28" fmla="*/ 933 w 4100"/>
                <a:gd name="T29" fmla="*/ 328 h 359"/>
                <a:gd name="T30" fmla="*/ 402 w 4100"/>
                <a:gd name="T31" fmla="*/ 316 h 359"/>
                <a:gd name="T32" fmla="*/ 0 w 4100"/>
                <a:gd name="T33" fmla="*/ 299 h 359"/>
                <a:gd name="T34" fmla="*/ 0 w 4100"/>
                <a:gd name="T35" fmla="*/ 266 h 359"/>
                <a:gd name="T36" fmla="*/ 0 w 4100"/>
                <a:gd name="T37" fmla="*/ 233 h 359"/>
                <a:gd name="T38" fmla="*/ 0 w 4100"/>
                <a:gd name="T39" fmla="*/ 198 h 359"/>
                <a:gd name="T40" fmla="*/ 0 w 4100"/>
                <a:gd name="T41" fmla="*/ 163 h 359"/>
                <a:gd name="T42" fmla="*/ 0 w 4100"/>
                <a:gd name="T43" fmla="*/ 126 h 359"/>
                <a:gd name="T44" fmla="*/ 4 w 4100"/>
                <a:gd name="T45" fmla="*/ 90 h 359"/>
                <a:gd name="T46" fmla="*/ 6 w 4100"/>
                <a:gd name="T47" fmla="*/ 51 h 359"/>
                <a:gd name="T48" fmla="*/ 12 w 4100"/>
                <a:gd name="T49" fmla="*/ 12 h 359"/>
                <a:gd name="T50" fmla="*/ 545 w 4100"/>
                <a:gd name="T51" fmla="*/ 6 h 359"/>
                <a:gd name="T52" fmla="*/ 1073 w 4100"/>
                <a:gd name="T53" fmla="*/ 6 h 359"/>
                <a:gd name="T54" fmla="*/ 1591 w 4100"/>
                <a:gd name="T55" fmla="*/ 6 h 359"/>
                <a:gd name="T56" fmla="*/ 2104 w 4100"/>
                <a:gd name="T57" fmla="*/ 6 h 359"/>
                <a:gd name="T58" fmla="*/ 2611 w 4100"/>
                <a:gd name="T59" fmla="*/ 4 h 359"/>
                <a:gd name="T60" fmla="*/ 3111 w 4100"/>
                <a:gd name="T61" fmla="*/ 4 h 359"/>
                <a:gd name="T62" fmla="*/ 3606 w 4100"/>
                <a:gd name="T63" fmla="*/ 2 h 359"/>
                <a:gd name="T64" fmla="*/ 4100 w 4100"/>
                <a:gd name="T65" fmla="*/ 0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100" h="359">
                  <a:moveTo>
                    <a:pt x="4100" y="0"/>
                  </a:moveTo>
                  <a:lnTo>
                    <a:pt x="4098" y="39"/>
                  </a:lnTo>
                  <a:lnTo>
                    <a:pt x="4096" y="84"/>
                  </a:lnTo>
                  <a:lnTo>
                    <a:pt x="4094" y="132"/>
                  </a:lnTo>
                  <a:lnTo>
                    <a:pt x="4094" y="183"/>
                  </a:lnTo>
                  <a:lnTo>
                    <a:pt x="4090" y="231"/>
                  </a:lnTo>
                  <a:lnTo>
                    <a:pt x="4088" y="280"/>
                  </a:lnTo>
                  <a:lnTo>
                    <a:pt x="4088" y="322"/>
                  </a:lnTo>
                  <a:lnTo>
                    <a:pt x="4088" y="359"/>
                  </a:lnTo>
                  <a:lnTo>
                    <a:pt x="3805" y="351"/>
                  </a:lnTo>
                  <a:lnTo>
                    <a:pt x="3363" y="347"/>
                  </a:lnTo>
                  <a:lnTo>
                    <a:pt x="2805" y="344"/>
                  </a:lnTo>
                  <a:lnTo>
                    <a:pt x="2184" y="342"/>
                  </a:lnTo>
                  <a:lnTo>
                    <a:pt x="1542" y="336"/>
                  </a:lnTo>
                  <a:lnTo>
                    <a:pt x="933" y="328"/>
                  </a:lnTo>
                  <a:lnTo>
                    <a:pt x="402" y="316"/>
                  </a:lnTo>
                  <a:lnTo>
                    <a:pt x="0" y="299"/>
                  </a:lnTo>
                  <a:lnTo>
                    <a:pt x="0" y="266"/>
                  </a:lnTo>
                  <a:lnTo>
                    <a:pt x="0" y="233"/>
                  </a:lnTo>
                  <a:lnTo>
                    <a:pt x="0" y="198"/>
                  </a:lnTo>
                  <a:lnTo>
                    <a:pt x="0" y="163"/>
                  </a:lnTo>
                  <a:lnTo>
                    <a:pt x="0" y="126"/>
                  </a:lnTo>
                  <a:lnTo>
                    <a:pt x="4" y="90"/>
                  </a:lnTo>
                  <a:lnTo>
                    <a:pt x="6" y="51"/>
                  </a:lnTo>
                  <a:lnTo>
                    <a:pt x="12" y="12"/>
                  </a:lnTo>
                  <a:lnTo>
                    <a:pt x="545" y="6"/>
                  </a:lnTo>
                  <a:lnTo>
                    <a:pt x="1073" y="6"/>
                  </a:lnTo>
                  <a:lnTo>
                    <a:pt x="1591" y="6"/>
                  </a:lnTo>
                  <a:lnTo>
                    <a:pt x="2104" y="6"/>
                  </a:lnTo>
                  <a:lnTo>
                    <a:pt x="2611" y="4"/>
                  </a:lnTo>
                  <a:lnTo>
                    <a:pt x="3111" y="4"/>
                  </a:lnTo>
                  <a:lnTo>
                    <a:pt x="3606" y="2"/>
                  </a:lnTo>
                  <a:lnTo>
                    <a:pt x="4100" y="0"/>
                  </a:lnTo>
                  <a:close/>
                </a:path>
              </a:pathLst>
            </a:custGeom>
            <a:solidFill>
              <a:srgbClr val="3F72F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10" name="Freeform 6">
              <a:extLst>
                <a:ext uri="{FF2B5EF4-FFF2-40B4-BE49-F238E27FC236}">
                  <a16:creationId xmlns:a16="http://schemas.microsoft.com/office/drawing/2014/main" id="{6C70C515-E87A-4524-BF89-4FAECBEA4EE8}"/>
                </a:ext>
              </a:extLst>
            </p:cNvPr>
            <p:cNvSpPr>
              <a:spLocks/>
            </p:cNvSpPr>
            <p:nvPr/>
          </p:nvSpPr>
          <p:spPr bwMode="auto">
            <a:xfrm>
              <a:off x="418" y="1054"/>
              <a:ext cx="2926" cy="1602"/>
            </a:xfrm>
            <a:custGeom>
              <a:avLst/>
              <a:gdLst>
                <a:gd name="T0" fmla="*/ 3031 w 5851"/>
                <a:gd name="T1" fmla="*/ 95 h 3205"/>
                <a:gd name="T2" fmla="*/ 3306 w 5851"/>
                <a:gd name="T3" fmla="*/ 248 h 3205"/>
                <a:gd name="T4" fmla="*/ 3584 w 5851"/>
                <a:gd name="T5" fmla="*/ 407 h 3205"/>
                <a:gd name="T6" fmla="*/ 3795 w 5851"/>
                <a:gd name="T7" fmla="*/ 644 h 3205"/>
                <a:gd name="T8" fmla="*/ 3997 w 5851"/>
                <a:gd name="T9" fmla="*/ 888 h 3205"/>
                <a:gd name="T10" fmla="*/ 4111 w 5851"/>
                <a:gd name="T11" fmla="*/ 1095 h 3205"/>
                <a:gd name="T12" fmla="*/ 4334 w 5851"/>
                <a:gd name="T13" fmla="*/ 1109 h 3205"/>
                <a:gd name="T14" fmla="*/ 4521 w 5851"/>
                <a:gd name="T15" fmla="*/ 1206 h 3205"/>
                <a:gd name="T16" fmla="*/ 4689 w 5851"/>
                <a:gd name="T17" fmla="*/ 1248 h 3205"/>
                <a:gd name="T18" fmla="*/ 4852 w 5851"/>
                <a:gd name="T19" fmla="*/ 1316 h 3205"/>
                <a:gd name="T20" fmla="*/ 5023 w 5851"/>
                <a:gd name="T21" fmla="*/ 1390 h 3205"/>
                <a:gd name="T22" fmla="*/ 5331 w 5851"/>
                <a:gd name="T23" fmla="*/ 1739 h 3205"/>
                <a:gd name="T24" fmla="*/ 5684 w 5851"/>
                <a:gd name="T25" fmla="*/ 2047 h 3205"/>
                <a:gd name="T26" fmla="*/ 5810 w 5851"/>
                <a:gd name="T27" fmla="*/ 2373 h 3205"/>
                <a:gd name="T28" fmla="*/ 5661 w 5851"/>
                <a:gd name="T29" fmla="*/ 2588 h 3205"/>
                <a:gd name="T30" fmla="*/ 5459 w 5851"/>
                <a:gd name="T31" fmla="*/ 2720 h 3205"/>
                <a:gd name="T32" fmla="*/ 5314 w 5851"/>
                <a:gd name="T33" fmla="*/ 2681 h 3205"/>
                <a:gd name="T34" fmla="*/ 5211 w 5851"/>
                <a:gd name="T35" fmla="*/ 2737 h 3205"/>
                <a:gd name="T36" fmla="*/ 5097 w 5851"/>
                <a:gd name="T37" fmla="*/ 2720 h 3205"/>
                <a:gd name="T38" fmla="*/ 4937 w 5851"/>
                <a:gd name="T39" fmla="*/ 2689 h 3205"/>
                <a:gd name="T40" fmla="*/ 4777 w 5851"/>
                <a:gd name="T41" fmla="*/ 2722 h 3205"/>
                <a:gd name="T42" fmla="*/ 4606 w 5851"/>
                <a:gd name="T43" fmla="*/ 2726 h 3205"/>
                <a:gd name="T44" fmla="*/ 4439 w 5851"/>
                <a:gd name="T45" fmla="*/ 2784 h 3205"/>
                <a:gd name="T46" fmla="*/ 4266 w 5851"/>
                <a:gd name="T47" fmla="*/ 2834 h 3205"/>
                <a:gd name="T48" fmla="*/ 3960 w 5851"/>
                <a:gd name="T49" fmla="*/ 2923 h 3205"/>
                <a:gd name="T50" fmla="*/ 3646 w 5851"/>
                <a:gd name="T51" fmla="*/ 3135 h 3205"/>
                <a:gd name="T52" fmla="*/ 3274 w 5851"/>
                <a:gd name="T53" fmla="*/ 3187 h 3205"/>
                <a:gd name="T54" fmla="*/ 3014 w 5851"/>
                <a:gd name="T55" fmla="*/ 3098 h 3205"/>
                <a:gd name="T56" fmla="*/ 2750 w 5851"/>
                <a:gd name="T57" fmla="*/ 3042 h 3205"/>
                <a:gd name="T58" fmla="*/ 2515 w 5851"/>
                <a:gd name="T59" fmla="*/ 3139 h 3205"/>
                <a:gd name="T60" fmla="*/ 2312 w 5851"/>
                <a:gd name="T61" fmla="*/ 3197 h 3205"/>
                <a:gd name="T62" fmla="*/ 2079 w 5851"/>
                <a:gd name="T63" fmla="*/ 3170 h 3205"/>
                <a:gd name="T64" fmla="*/ 1897 w 5851"/>
                <a:gd name="T65" fmla="*/ 3152 h 3205"/>
                <a:gd name="T66" fmla="*/ 1714 w 5851"/>
                <a:gd name="T67" fmla="*/ 3112 h 3205"/>
                <a:gd name="T68" fmla="*/ 1557 w 5851"/>
                <a:gd name="T69" fmla="*/ 3020 h 3205"/>
                <a:gd name="T70" fmla="*/ 1342 w 5851"/>
                <a:gd name="T71" fmla="*/ 3005 h 3205"/>
                <a:gd name="T72" fmla="*/ 1171 w 5851"/>
                <a:gd name="T73" fmla="*/ 2881 h 3205"/>
                <a:gd name="T74" fmla="*/ 1020 w 5851"/>
                <a:gd name="T75" fmla="*/ 2763 h 3205"/>
                <a:gd name="T76" fmla="*/ 919 w 5851"/>
                <a:gd name="T77" fmla="*/ 2652 h 3205"/>
                <a:gd name="T78" fmla="*/ 805 w 5851"/>
                <a:gd name="T79" fmla="*/ 2575 h 3205"/>
                <a:gd name="T80" fmla="*/ 665 w 5851"/>
                <a:gd name="T81" fmla="*/ 2493 h 3205"/>
                <a:gd name="T82" fmla="*/ 498 w 5851"/>
                <a:gd name="T83" fmla="*/ 2445 h 3205"/>
                <a:gd name="T84" fmla="*/ 335 w 5851"/>
                <a:gd name="T85" fmla="*/ 2385 h 3205"/>
                <a:gd name="T86" fmla="*/ 190 w 5851"/>
                <a:gd name="T87" fmla="*/ 2218 h 3205"/>
                <a:gd name="T88" fmla="*/ 50 w 5851"/>
                <a:gd name="T89" fmla="*/ 2053 h 3205"/>
                <a:gd name="T90" fmla="*/ 27 w 5851"/>
                <a:gd name="T91" fmla="*/ 1890 h 3205"/>
                <a:gd name="T92" fmla="*/ 107 w 5851"/>
                <a:gd name="T93" fmla="*/ 1772 h 3205"/>
                <a:gd name="T94" fmla="*/ 145 w 5851"/>
                <a:gd name="T95" fmla="*/ 1646 h 3205"/>
                <a:gd name="T96" fmla="*/ 283 w 5851"/>
                <a:gd name="T97" fmla="*/ 1440 h 3205"/>
                <a:gd name="T98" fmla="*/ 601 w 5851"/>
                <a:gd name="T99" fmla="*/ 1062 h 3205"/>
                <a:gd name="T100" fmla="*/ 886 w 5851"/>
                <a:gd name="T101" fmla="*/ 671 h 3205"/>
                <a:gd name="T102" fmla="*/ 1030 w 5851"/>
                <a:gd name="T103" fmla="*/ 444 h 3205"/>
                <a:gd name="T104" fmla="*/ 1156 w 5851"/>
                <a:gd name="T105" fmla="*/ 343 h 3205"/>
                <a:gd name="T106" fmla="*/ 1319 w 5851"/>
                <a:gd name="T107" fmla="*/ 298 h 3205"/>
                <a:gd name="T108" fmla="*/ 1522 w 5851"/>
                <a:gd name="T109" fmla="*/ 180 h 3205"/>
                <a:gd name="T110" fmla="*/ 1763 w 5851"/>
                <a:gd name="T111" fmla="*/ 209 h 3205"/>
                <a:gd name="T112" fmla="*/ 1968 w 5851"/>
                <a:gd name="T113" fmla="*/ 233 h 3205"/>
                <a:gd name="T114" fmla="*/ 2114 w 5851"/>
                <a:gd name="T115" fmla="*/ 83 h 3205"/>
                <a:gd name="T116" fmla="*/ 2292 w 5851"/>
                <a:gd name="T117" fmla="*/ 0 h 3205"/>
                <a:gd name="T118" fmla="*/ 2476 w 5851"/>
                <a:gd name="T119" fmla="*/ 43 h 3205"/>
                <a:gd name="T120" fmla="*/ 2647 w 5851"/>
                <a:gd name="T121" fmla="*/ 37 h 3205"/>
                <a:gd name="T122" fmla="*/ 2841 w 5851"/>
                <a:gd name="T123" fmla="*/ 35 h 3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851" h="3205">
                  <a:moveTo>
                    <a:pt x="2841" y="35"/>
                  </a:moveTo>
                  <a:lnTo>
                    <a:pt x="2936" y="58"/>
                  </a:lnTo>
                  <a:lnTo>
                    <a:pt x="3031" y="95"/>
                  </a:lnTo>
                  <a:lnTo>
                    <a:pt x="3124" y="141"/>
                  </a:lnTo>
                  <a:lnTo>
                    <a:pt x="3217" y="194"/>
                  </a:lnTo>
                  <a:lnTo>
                    <a:pt x="3306" y="248"/>
                  </a:lnTo>
                  <a:lnTo>
                    <a:pt x="3398" y="304"/>
                  </a:lnTo>
                  <a:lnTo>
                    <a:pt x="3489" y="357"/>
                  </a:lnTo>
                  <a:lnTo>
                    <a:pt x="3584" y="407"/>
                  </a:lnTo>
                  <a:lnTo>
                    <a:pt x="3644" y="490"/>
                  </a:lnTo>
                  <a:lnTo>
                    <a:pt x="3718" y="570"/>
                  </a:lnTo>
                  <a:lnTo>
                    <a:pt x="3795" y="644"/>
                  </a:lnTo>
                  <a:lnTo>
                    <a:pt x="3875" y="721"/>
                  </a:lnTo>
                  <a:lnTo>
                    <a:pt x="3943" y="799"/>
                  </a:lnTo>
                  <a:lnTo>
                    <a:pt x="3997" y="888"/>
                  </a:lnTo>
                  <a:lnTo>
                    <a:pt x="4032" y="987"/>
                  </a:lnTo>
                  <a:lnTo>
                    <a:pt x="4040" y="1101"/>
                  </a:lnTo>
                  <a:lnTo>
                    <a:pt x="4111" y="1095"/>
                  </a:lnTo>
                  <a:lnTo>
                    <a:pt x="4187" y="1095"/>
                  </a:lnTo>
                  <a:lnTo>
                    <a:pt x="4261" y="1097"/>
                  </a:lnTo>
                  <a:lnTo>
                    <a:pt x="4334" y="1109"/>
                  </a:lnTo>
                  <a:lnTo>
                    <a:pt x="4402" y="1128"/>
                  </a:lnTo>
                  <a:lnTo>
                    <a:pt x="4464" y="1159"/>
                  </a:lnTo>
                  <a:lnTo>
                    <a:pt x="4521" y="1206"/>
                  </a:lnTo>
                  <a:lnTo>
                    <a:pt x="4567" y="1270"/>
                  </a:lnTo>
                  <a:lnTo>
                    <a:pt x="4629" y="1248"/>
                  </a:lnTo>
                  <a:lnTo>
                    <a:pt x="4689" y="1248"/>
                  </a:lnTo>
                  <a:lnTo>
                    <a:pt x="4744" y="1262"/>
                  </a:lnTo>
                  <a:lnTo>
                    <a:pt x="4800" y="1289"/>
                  </a:lnTo>
                  <a:lnTo>
                    <a:pt x="4852" y="1316"/>
                  </a:lnTo>
                  <a:lnTo>
                    <a:pt x="4905" y="1347"/>
                  </a:lnTo>
                  <a:lnTo>
                    <a:pt x="4961" y="1372"/>
                  </a:lnTo>
                  <a:lnTo>
                    <a:pt x="5023" y="1390"/>
                  </a:lnTo>
                  <a:lnTo>
                    <a:pt x="5110" y="1520"/>
                  </a:lnTo>
                  <a:lnTo>
                    <a:pt x="5215" y="1634"/>
                  </a:lnTo>
                  <a:lnTo>
                    <a:pt x="5331" y="1739"/>
                  </a:lnTo>
                  <a:lnTo>
                    <a:pt x="5455" y="1840"/>
                  </a:lnTo>
                  <a:lnTo>
                    <a:pt x="5572" y="1941"/>
                  </a:lnTo>
                  <a:lnTo>
                    <a:pt x="5684" y="2047"/>
                  </a:lnTo>
                  <a:lnTo>
                    <a:pt x="5777" y="2165"/>
                  </a:lnTo>
                  <a:lnTo>
                    <a:pt x="5851" y="2301"/>
                  </a:lnTo>
                  <a:lnTo>
                    <a:pt x="5810" y="2373"/>
                  </a:lnTo>
                  <a:lnTo>
                    <a:pt x="5768" y="2448"/>
                  </a:lnTo>
                  <a:lnTo>
                    <a:pt x="5715" y="2520"/>
                  </a:lnTo>
                  <a:lnTo>
                    <a:pt x="5661" y="2588"/>
                  </a:lnTo>
                  <a:lnTo>
                    <a:pt x="5599" y="2644"/>
                  </a:lnTo>
                  <a:lnTo>
                    <a:pt x="5533" y="2691"/>
                  </a:lnTo>
                  <a:lnTo>
                    <a:pt x="5459" y="2720"/>
                  </a:lnTo>
                  <a:lnTo>
                    <a:pt x="5384" y="2732"/>
                  </a:lnTo>
                  <a:lnTo>
                    <a:pt x="5347" y="2691"/>
                  </a:lnTo>
                  <a:lnTo>
                    <a:pt x="5314" y="2681"/>
                  </a:lnTo>
                  <a:lnTo>
                    <a:pt x="5279" y="2693"/>
                  </a:lnTo>
                  <a:lnTo>
                    <a:pt x="5248" y="2716"/>
                  </a:lnTo>
                  <a:lnTo>
                    <a:pt x="5211" y="2737"/>
                  </a:lnTo>
                  <a:lnTo>
                    <a:pt x="5176" y="2755"/>
                  </a:lnTo>
                  <a:lnTo>
                    <a:pt x="5137" y="2751"/>
                  </a:lnTo>
                  <a:lnTo>
                    <a:pt x="5097" y="2720"/>
                  </a:lnTo>
                  <a:lnTo>
                    <a:pt x="5044" y="2695"/>
                  </a:lnTo>
                  <a:lnTo>
                    <a:pt x="4992" y="2687"/>
                  </a:lnTo>
                  <a:lnTo>
                    <a:pt x="4937" y="2689"/>
                  </a:lnTo>
                  <a:lnTo>
                    <a:pt x="4885" y="2699"/>
                  </a:lnTo>
                  <a:lnTo>
                    <a:pt x="4831" y="2710"/>
                  </a:lnTo>
                  <a:lnTo>
                    <a:pt x="4777" y="2722"/>
                  </a:lnTo>
                  <a:lnTo>
                    <a:pt x="4724" y="2730"/>
                  </a:lnTo>
                  <a:lnTo>
                    <a:pt x="4676" y="2732"/>
                  </a:lnTo>
                  <a:lnTo>
                    <a:pt x="4606" y="2726"/>
                  </a:lnTo>
                  <a:lnTo>
                    <a:pt x="4548" y="2737"/>
                  </a:lnTo>
                  <a:lnTo>
                    <a:pt x="4491" y="2757"/>
                  </a:lnTo>
                  <a:lnTo>
                    <a:pt x="4439" y="2784"/>
                  </a:lnTo>
                  <a:lnTo>
                    <a:pt x="4385" y="2807"/>
                  </a:lnTo>
                  <a:lnTo>
                    <a:pt x="4329" y="2827"/>
                  </a:lnTo>
                  <a:lnTo>
                    <a:pt x="4266" y="2834"/>
                  </a:lnTo>
                  <a:lnTo>
                    <a:pt x="4197" y="2828"/>
                  </a:lnTo>
                  <a:lnTo>
                    <a:pt x="4073" y="2863"/>
                  </a:lnTo>
                  <a:lnTo>
                    <a:pt x="3960" y="2923"/>
                  </a:lnTo>
                  <a:lnTo>
                    <a:pt x="3853" y="2995"/>
                  </a:lnTo>
                  <a:lnTo>
                    <a:pt x="3753" y="3071"/>
                  </a:lnTo>
                  <a:lnTo>
                    <a:pt x="3646" y="3135"/>
                  </a:lnTo>
                  <a:lnTo>
                    <a:pt x="3535" y="3183"/>
                  </a:lnTo>
                  <a:lnTo>
                    <a:pt x="3411" y="3205"/>
                  </a:lnTo>
                  <a:lnTo>
                    <a:pt x="3274" y="3187"/>
                  </a:lnTo>
                  <a:lnTo>
                    <a:pt x="3186" y="3160"/>
                  </a:lnTo>
                  <a:lnTo>
                    <a:pt x="3101" y="3129"/>
                  </a:lnTo>
                  <a:lnTo>
                    <a:pt x="3014" y="3098"/>
                  </a:lnTo>
                  <a:lnTo>
                    <a:pt x="2928" y="3073"/>
                  </a:lnTo>
                  <a:lnTo>
                    <a:pt x="2839" y="3051"/>
                  </a:lnTo>
                  <a:lnTo>
                    <a:pt x="2750" y="3042"/>
                  </a:lnTo>
                  <a:lnTo>
                    <a:pt x="2657" y="3046"/>
                  </a:lnTo>
                  <a:lnTo>
                    <a:pt x="2566" y="3069"/>
                  </a:lnTo>
                  <a:lnTo>
                    <a:pt x="2515" y="3139"/>
                  </a:lnTo>
                  <a:lnTo>
                    <a:pt x="2455" y="3179"/>
                  </a:lnTo>
                  <a:lnTo>
                    <a:pt x="2385" y="3195"/>
                  </a:lnTo>
                  <a:lnTo>
                    <a:pt x="2312" y="3197"/>
                  </a:lnTo>
                  <a:lnTo>
                    <a:pt x="2232" y="3187"/>
                  </a:lnTo>
                  <a:lnTo>
                    <a:pt x="2153" y="3177"/>
                  </a:lnTo>
                  <a:lnTo>
                    <a:pt x="2079" y="3170"/>
                  </a:lnTo>
                  <a:lnTo>
                    <a:pt x="2013" y="3176"/>
                  </a:lnTo>
                  <a:lnTo>
                    <a:pt x="1955" y="3162"/>
                  </a:lnTo>
                  <a:lnTo>
                    <a:pt x="1897" y="3152"/>
                  </a:lnTo>
                  <a:lnTo>
                    <a:pt x="1834" y="3141"/>
                  </a:lnTo>
                  <a:lnTo>
                    <a:pt x="1776" y="3129"/>
                  </a:lnTo>
                  <a:lnTo>
                    <a:pt x="1714" y="3112"/>
                  </a:lnTo>
                  <a:lnTo>
                    <a:pt x="1658" y="3088"/>
                  </a:lnTo>
                  <a:lnTo>
                    <a:pt x="1604" y="3059"/>
                  </a:lnTo>
                  <a:lnTo>
                    <a:pt x="1557" y="3020"/>
                  </a:lnTo>
                  <a:lnTo>
                    <a:pt x="1478" y="3034"/>
                  </a:lnTo>
                  <a:lnTo>
                    <a:pt x="1408" y="3028"/>
                  </a:lnTo>
                  <a:lnTo>
                    <a:pt x="1342" y="3005"/>
                  </a:lnTo>
                  <a:lnTo>
                    <a:pt x="1284" y="2972"/>
                  </a:lnTo>
                  <a:lnTo>
                    <a:pt x="1226" y="2927"/>
                  </a:lnTo>
                  <a:lnTo>
                    <a:pt x="1171" y="2881"/>
                  </a:lnTo>
                  <a:lnTo>
                    <a:pt x="1119" y="2834"/>
                  </a:lnTo>
                  <a:lnTo>
                    <a:pt x="1067" y="2792"/>
                  </a:lnTo>
                  <a:lnTo>
                    <a:pt x="1020" y="2763"/>
                  </a:lnTo>
                  <a:lnTo>
                    <a:pt x="983" y="2728"/>
                  </a:lnTo>
                  <a:lnTo>
                    <a:pt x="948" y="2689"/>
                  </a:lnTo>
                  <a:lnTo>
                    <a:pt x="919" y="2652"/>
                  </a:lnTo>
                  <a:lnTo>
                    <a:pt x="884" y="2617"/>
                  </a:lnTo>
                  <a:lnTo>
                    <a:pt x="849" y="2590"/>
                  </a:lnTo>
                  <a:lnTo>
                    <a:pt x="805" y="2575"/>
                  </a:lnTo>
                  <a:lnTo>
                    <a:pt x="754" y="2576"/>
                  </a:lnTo>
                  <a:lnTo>
                    <a:pt x="712" y="2526"/>
                  </a:lnTo>
                  <a:lnTo>
                    <a:pt x="665" y="2493"/>
                  </a:lnTo>
                  <a:lnTo>
                    <a:pt x="613" y="2472"/>
                  </a:lnTo>
                  <a:lnTo>
                    <a:pt x="558" y="2458"/>
                  </a:lnTo>
                  <a:lnTo>
                    <a:pt x="498" y="2445"/>
                  </a:lnTo>
                  <a:lnTo>
                    <a:pt x="442" y="2433"/>
                  </a:lnTo>
                  <a:lnTo>
                    <a:pt x="386" y="2412"/>
                  </a:lnTo>
                  <a:lnTo>
                    <a:pt x="335" y="2385"/>
                  </a:lnTo>
                  <a:lnTo>
                    <a:pt x="291" y="2326"/>
                  </a:lnTo>
                  <a:lnTo>
                    <a:pt x="240" y="2272"/>
                  </a:lnTo>
                  <a:lnTo>
                    <a:pt x="190" y="2218"/>
                  </a:lnTo>
                  <a:lnTo>
                    <a:pt x="139" y="2165"/>
                  </a:lnTo>
                  <a:lnTo>
                    <a:pt x="91" y="2109"/>
                  </a:lnTo>
                  <a:lnTo>
                    <a:pt x="50" y="2053"/>
                  </a:lnTo>
                  <a:lnTo>
                    <a:pt x="19" y="1993"/>
                  </a:lnTo>
                  <a:lnTo>
                    <a:pt x="0" y="1929"/>
                  </a:lnTo>
                  <a:lnTo>
                    <a:pt x="27" y="1890"/>
                  </a:lnTo>
                  <a:lnTo>
                    <a:pt x="54" y="1851"/>
                  </a:lnTo>
                  <a:lnTo>
                    <a:pt x="81" y="1811"/>
                  </a:lnTo>
                  <a:lnTo>
                    <a:pt x="107" y="1772"/>
                  </a:lnTo>
                  <a:lnTo>
                    <a:pt x="124" y="1729"/>
                  </a:lnTo>
                  <a:lnTo>
                    <a:pt x="139" y="1687"/>
                  </a:lnTo>
                  <a:lnTo>
                    <a:pt x="145" y="1646"/>
                  </a:lnTo>
                  <a:lnTo>
                    <a:pt x="143" y="1605"/>
                  </a:lnTo>
                  <a:lnTo>
                    <a:pt x="203" y="1594"/>
                  </a:lnTo>
                  <a:lnTo>
                    <a:pt x="283" y="1440"/>
                  </a:lnTo>
                  <a:lnTo>
                    <a:pt x="382" y="1305"/>
                  </a:lnTo>
                  <a:lnTo>
                    <a:pt x="489" y="1181"/>
                  </a:lnTo>
                  <a:lnTo>
                    <a:pt x="601" y="1062"/>
                  </a:lnTo>
                  <a:lnTo>
                    <a:pt x="708" y="940"/>
                  </a:lnTo>
                  <a:lnTo>
                    <a:pt x="805" y="812"/>
                  </a:lnTo>
                  <a:lnTo>
                    <a:pt x="886" y="671"/>
                  </a:lnTo>
                  <a:lnTo>
                    <a:pt x="946" y="514"/>
                  </a:lnTo>
                  <a:lnTo>
                    <a:pt x="987" y="479"/>
                  </a:lnTo>
                  <a:lnTo>
                    <a:pt x="1030" y="444"/>
                  </a:lnTo>
                  <a:lnTo>
                    <a:pt x="1070" y="407"/>
                  </a:lnTo>
                  <a:lnTo>
                    <a:pt x="1113" y="374"/>
                  </a:lnTo>
                  <a:lnTo>
                    <a:pt x="1156" y="343"/>
                  </a:lnTo>
                  <a:lnTo>
                    <a:pt x="1204" y="320"/>
                  </a:lnTo>
                  <a:lnTo>
                    <a:pt x="1259" y="302"/>
                  </a:lnTo>
                  <a:lnTo>
                    <a:pt x="1319" y="298"/>
                  </a:lnTo>
                  <a:lnTo>
                    <a:pt x="1381" y="236"/>
                  </a:lnTo>
                  <a:lnTo>
                    <a:pt x="1449" y="200"/>
                  </a:lnTo>
                  <a:lnTo>
                    <a:pt x="1522" y="180"/>
                  </a:lnTo>
                  <a:lnTo>
                    <a:pt x="1604" y="180"/>
                  </a:lnTo>
                  <a:lnTo>
                    <a:pt x="1683" y="188"/>
                  </a:lnTo>
                  <a:lnTo>
                    <a:pt x="1763" y="209"/>
                  </a:lnTo>
                  <a:lnTo>
                    <a:pt x="1842" y="234"/>
                  </a:lnTo>
                  <a:lnTo>
                    <a:pt x="1918" y="264"/>
                  </a:lnTo>
                  <a:lnTo>
                    <a:pt x="1968" y="233"/>
                  </a:lnTo>
                  <a:lnTo>
                    <a:pt x="2017" y="188"/>
                  </a:lnTo>
                  <a:lnTo>
                    <a:pt x="2063" y="136"/>
                  </a:lnTo>
                  <a:lnTo>
                    <a:pt x="2114" y="83"/>
                  </a:lnTo>
                  <a:lnTo>
                    <a:pt x="2164" y="35"/>
                  </a:lnTo>
                  <a:lnTo>
                    <a:pt x="2224" y="6"/>
                  </a:lnTo>
                  <a:lnTo>
                    <a:pt x="2292" y="0"/>
                  </a:lnTo>
                  <a:lnTo>
                    <a:pt x="2374" y="23"/>
                  </a:lnTo>
                  <a:lnTo>
                    <a:pt x="2422" y="35"/>
                  </a:lnTo>
                  <a:lnTo>
                    <a:pt x="2476" y="43"/>
                  </a:lnTo>
                  <a:lnTo>
                    <a:pt x="2531" y="43"/>
                  </a:lnTo>
                  <a:lnTo>
                    <a:pt x="2589" y="43"/>
                  </a:lnTo>
                  <a:lnTo>
                    <a:pt x="2647" y="37"/>
                  </a:lnTo>
                  <a:lnTo>
                    <a:pt x="2709" y="33"/>
                  </a:lnTo>
                  <a:lnTo>
                    <a:pt x="2773" y="31"/>
                  </a:lnTo>
                  <a:lnTo>
                    <a:pt x="2841"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11" name="Freeform 7">
              <a:extLst>
                <a:ext uri="{FF2B5EF4-FFF2-40B4-BE49-F238E27FC236}">
                  <a16:creationId xmlns:a16="http://schemas.microsoft.com/office/drawing/2014/main" id="{24EBBB9A-63F9-4D0A-B5FB-0423DAD81A40}"/>
                </a:ext>
              </a:extLst>
            </p:cNvPr>
            <p:cNvSpPr>
              <a:spLocks/>
            </p:cNvSpPr>
            <p:nvPr/>
          </p:nvSpPr>
          <p:spPr bwMode="auto">
            <a:xfrm>
              <a:off x="1419" y="1096"/>
              <a:ext cx="775" cy="341"/>
            </a:xfrm>
            <a:custGeom>
              <a:avLst/>
              <a:gdLst>
                <a:gd name="T0" fmla="*/ 803 w 1550"/>
                <a:gd name="T1" fmla="*/ 23 h 683"/>
                <a:gd name="T2" fmla="*/ 898 w 1550"/>
                <a:gd name="T3" fmla="*/ 43 h 683"/>
                <a:gd name="T4" fmla="*/ 991 w 1550"/>
                <a:gd name="T5" fmla="*/ 80 h 683"/>
                <a:gd name="T6" fmla="*/ 1079 w 1550"/>
                <a:gd name="T7" fmla="*/ 126 h 683"/>
                <a:gd name="T8" fmla="*/ 1168 w 1550"/>
                <a:gd name="T9" fmla="*/ 181 h 683"/>
                <a:gd name="T10" fmla="*/ 1253 w 1550"/>
                <a:gd name="T11" fmla="*/ 235 h 683"/>
                <a:gd name="T12" fmla="*/ 1342 w 1550"/>
                <a:gd name="T13" fmla="*/ 291 h 683"/>
                <a:gd name="T14" fmla="*/ 1430 w 1550"/>
                <a:gd name="T15" fmla="*/ 340 h 683"/>
                <a:gd name="T16" fmla="*/ 1525 w 1550"/>
                <a:gd name="T17" fmla="*/ 384 h 683"/>
                <a:gd name="T18" fmla="*/ 1534 w 1550"/>
                <a:gd name="T19" fmla="*/ 396 h 683"/>
                <a:gd name="T20" fmla="*/ 1542 w 1550"/>
                <a:gd name="T21" fmla="*/ 409 h 683"/>
                <a:gd name="T22" fmla="*/ 1548 w 1550"/>
                <a:gd name="T23" fmla="*/ 423 h 683"/>
                <a:gd name="T24" fmla="*/ 1550 w 1550"/>
                <a:gd name="T25" fmla="*/ 436 h 683"/>
                <a:gd name="T26" fmla="*/ 1548 w 1550"/>
                <a:gd name="T27" fmla="*/ 448 h 683"/>
                <a:gd name="T28" fmla="*/ 1542 w 1550"/>
                <a:gd name="T29" fmla="*/ 464 h 683"/>
                <a:gd name="T30" fmla="*/ 1534 w 1550"/>
                <a:gd name="T31" fmla="*/ 475 h 683"/>
                <a:gd name="T32" fmla="*/ 1525 w 1550"/>
                <a:gd name="T33" fmla="*/ 491 h 683"/>
                <a:gd name="T34" fmla="*/ 1457 w 1550"/>
                <a:gd name="T35" fmla="*/ 500 h 683"/>
                <a:gd name="T36" fmla="*/ 1393 w 1550"/>
                <a:gd name="T37" fmla="*/ 516 h 683"/>
                <a:gd name="T38" fmla="*/ 1329 w 1550"/>
                <a:gd name="T39" fmla="*/ 531 h 683"/>
                <a:gd name="T40" fmla="*/ 1267 w 1550"/>
                <a:gd name="T41" fmla="*/ 547 h 683"/>
                <a:gd name="T42" fmla="*/ 1203 w 1550"/>
                <a:gd name="T43" fmla="*/ 561 h 683"/>
                <a:gd name="T44" fmla="*/ 1143 w 1550"/>
                <a:gd name="T45" fmla="*/ 574 h 683"/>
                <a:gd name="T46" fmla="*/ 1081 w 1550"/>
                <a:gd name="T47" fmla="*/ 584 h 683"/>
                <a:gd name="T48" fmla="*/ 1020 w 1550"/>
                <a:gd name="T49" fmla="*/ 588 h 683"/>
                <a:gd name="T50" fmla="*/ 991 w 1550"/>
                <a:gd name="T51" fmla="*/ 623 h 683"/>
                <a:gd name="T52" fmla="*/ 956 w 1550"/>
                <a:gd name="T53" fmla="*/ 642 h 683"/>
                <a:gd name="T54" fmla="*/ 916 w 1550"/>
                <a:gd name="T55" fmla="*/ 650 h 683"/>
                <a:gd name="T56" fmla="*/ 873 w 1550"/>
                <a:gd name="T57" fmla="*/ 652 h 683"/>
                <a:gd name="T58" fmla="*/ 826 w 1550"/>
                <a:gd name="T59" fmla="*/ 650 h 683"/>
                <a:gd name="T60" fmla="*/ 782 w 1550"/>
                <a:gd name="T61" fmla="*/ 652 h 683"/>
                <a:gd name="T62" fmla="*/ 741 w 1550"/>
                <a:gd name="T63" fmla="*/ 661 h 683"/>
                <a:gd name="T64" fmla="*/ 708 w 1550"/>
                <a:gd name="T65" fmla="*/ 683 h 683"/>
                <a:gd name="T66" fmla="*/ 621 w 1550"/>
                <a:gd name="T67" fmla="*/ 605 h 683"/>
                <a:gd name="T68" fmla="*/ 530 w 1550"/>
                <a:gd name="T69" fmla="*/ 553 h 683"/>
                <a:gd name="T70" fmla="*/ 435 w 1550"/>
                <a:gd name="T71" fmla="*/ 514 h 683"/>
                <a:gd name="T72" fmla="*/ 340 w 1550"/>
                <a:gd name="T73" fmla="*/ 483 h 683"/>
                <a:gd name="T74" fmla="*/ 245 w 1550"/>
                <a:gd name="T75" fmla="*/ 446 h 683"/>
                <a:gd name="T76" fmla="*/ 155 w 1550"/>
                <a:gd name="T77" fmla="*/ 400 h 683"/>
                <a:gd name="T78" fmla="*/ 72 w 1550"/>
                <a:gd name="T79" fmla="*/ 332 h 683"/>
                <a:gd name="T80" fmla="*/ 0 w 1550"/>
                <a:gd name="T81" fmla="*/ 239 h 683"/>
                <a:gd name="T82" fmla="*/ 252 w 1550"/>
                <a:gd name="T83" fmla="*/ 0 h 683"/>
                <a:gd name="T84" fmla="*/ 314 w 1550"/>
                <a:gd name="T85" fmla="*/ 16 h 683"/>
                <a:gd name="T86" fmla="*/ 382 w 1550"/>
                <a:gd name="T87" fmla="*/ 29 h 683"/>
                <a:gd name="T88" fmla="*/ 448 w 1550"/>
                <a:gd name="T89" fmla="*/ 39 h 683"/>
                <a:gd name="T90" fmla="*/ 518 w 1550"/>
                <a:gd name="T91" fmla="*/ 47 h 683"/>
                <a:gd name="T92" fmla="*/ 588 w 1550"/>
                <a:gd name="T93" fmla="*/ 47 h 683"/>
                <a:gd name="T94" fmla="*/ 660 w 1550"/>
                <a:gd name="T95" fmla="*/ 45 h 683"/>
                <a:gd name="T96" fmla="*/ 729 w 1550"/>
                <a:gd name="T97" fmla="*/ 37 h 683"/>
                <a:gd name="T98" fmla="*/ 803 w 1550"/>
                <a:gd name="T99" fmla="*/ 23 h 6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50" h="683">
                  <a:moveTo>
                    <a:pt x="803" y="23"/>
                  </a:moveTo>
                  <a:lnTo>
                    <a:pt x="898" y="43"/>
                  </a:lnTo>
                  <a:lnTo>
                    <a:pt x="991" y="80"/>
                  </a:lnTo>
                  <a:lnTo>
                    <a:pt x="1079" y="126"/>
                  </a:lnTo>
                  <a:lnTo>
                    <a:pt x="1168" y="181"/>
                  </a:lnTo>
                  <a:lnTo>
                    <a:pt x="1253" y="235"/>
                  </a:lnTo>
                  <a:lnTo>
                    <a:pt x="1342" y="291"/>
                  </a:lnTo>
                  <a:lnTo>
                    <a:pt x="1430" y="340"/>
                  </a:lnTo>
                  <a:lnTo>
                    <a:pt x="1525" y="384"/>
                  </a:lnTo>
                  <a:lnTo>
                    <a:pt x="1534" y="396"/>
                  </a:lnTo>
                  <a:lnTo>
                    <a:pt x="1542" y="409"/>
                  </a:lnTo>
                  <a:lnTo>
                    <a:pt x="1548" y="423"/>
                  </a:lnTo>
                  <a:lnTo>
                    <a:pt x="1550" y="436"/>
                  </a:lnTo>
                  <a:lnTo>
                    <a:pt x="1548" y="448"/>
                  </a:lnTo>
                  <a:lnTo>
                    <a:pt x="1542" y="464"/>
                  </a:lnTo>
                  <a:lnTo>
                    <a:pt x="1534" y="475"/>
                  </a:lnTo>
                  <a:lnTo>
                    <a:pt x="1525" y="491"/>
                  </a:lnTo>
                  <a:lnTo>
                    <a:pt x="1457" y="500"/>
                  </a:lnTo>
                  <a:lnTo>
                    <a:pt x="1393" y="516"/>
                  </a:lnTo>
                  <a:lnTo>
                    <a:pt x="1329" y="531"/>
                  </a:lnTo>
                  <a:lnTo>
                    <a:pt x="1267" y="547"/>
                  </a:lnTo>
                  <a:lnTo>
                    <a:pt x="1203" y="561"/>
                  </a:lnTo>
                  <a:lnTo>
                    <a:pt x="1143" y="574"/>
                  </a:lnTo>
                  <a:lnTo>
                    <a:pt x="1081" y="584"/>
                  </a:lnTo>
                  <a:lnTo>
                    <a:pt x="1020" y="588"/>
                  </a:lnTo>
                  <a:lnTo>
                    <a:pt x="991" y="623"/>
                  </a:lnTo>
                  <a:lnTo>
                    <a:pt x="956" y="642"/>
                  </a:lnTo>
                  <a:lnTo>
                    <a:pt x="916" y="650"/>
                  </a:lnTo>
                  <a:lnTo>
                    <a:pt x="873" y="652"/>
                  </a:lnTo>
                  <a:lnTo>
                    <a:pt x="826" y="650"/>
                  </a:lnTo>
                  <a:lnTo>
                    <a:pt x="782" y="652"/>
                  </a:lnTo>
                  <a:lnTo>
                    <a:pt x="741" y="661"/>
                  </a:lnTo>
                  <a:lnTo>
                    <a:pt x="708" y="683"/>
                  </a:lnTo>
                  <a:lnTo>
                    <a:pt x="621" y="605"/>
                  </a:lnTo>
                  <a:lnTo>
                    <a:pt x="530" y="553"/>
                  </a:lnTo>
                  <a:lnTo>
                    <a:pt x="435" y="514"/>
                  </a:lnTo>
                  <a:lnTo>
                    <a:pt x="340" y="483"/>
                  </a:lnTo>
                  <a:lnTo>
                    <a:pt x="245" y="446"/>
                  </a:lnTo>
                  <a:lnTo>
                    <a:pt x="155" y="400"/>
                  </a:lnTo>
                  <a:lnTo>
                    <a:pt x="72" y="332"/>
                  </a:lnTo>
                  <a:lnTo>
                    <a:pt x="0" y="239"/>
                  </a:lnTo>
                  <a:lnTo>
                    <a:pt x="252" y="0"/>
                  </a:lnTo>
                  <a:lnTo>
                    <a:pt x="314" y="16"/>
                  </a:lnTo>
                  <a:lnTo>
                    <a:pt x="382" y="29"/>
                  </a:lnTo>
                  <a:lnTo>
                    <a:pt x="448" y="39"/>
                  </a:lnTo>
                  <a:lnTo>
                    <a:pt x="518" y="47"/>
                  </a:lnTo>
                  <a:lnTo>
                    <a:pt x="588" y="47"/>
                  </a:lnTo>
                  <a:lnTo>
                    <a:pt x="660" y="45"/>
                  </a:lnTo>
                  <a:lnTo>
                    <a:pt x="729" y="37"/>
                  </a:lnTo>
                  <a:lnTo>
                    <a:pt x="803" y="23"/>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12" name="Freeform 8">
              <a:extLst>
                <a:ext uri="{FF2B5EF4-FFF2-40B4-BE49-F238E27FC236}">
                  <a16:creationId xmlns:a16="http://schemas.microsoft.com/office/drawing/2014/main" id="{EFEEF6B8-E2DC-4644-8ED9-8DE69E4AE332}"/>
                </a:ext>
              </a:extLst>
            </p:cNvPr>
            <p:cNvSpPr>
              <a:spLocks/>
            </p:cNvSpPr>
            <p:nvPr/>
          </p:nvSpPr>
          <p:spPr bwMode="auto">
            <a:xfrm>
              <a:off x="1042" y="1172"/>
              <a:ext cx="701" cy="450"/>
            </a:xfrm>
            <a:custGeom>
              <a:avLst/>
              <a:gdLst>
                <a:gd name="T0" fmla="*/ 1222 w 1402"/>
                <a:gd name="T1" fmla="*/ 446 h 900"/>
                <a:gd name="T2" fmla="*/ 1245 w 1402"/>
                <a:gd name="T3" fmla="*/ 472 h 900"/>
                <a:gd name="T4" fmla="*/ 1276 w 1402"/>
                <a:gd name="T5" fmla="*/ 495 h 900"/>
                <a:gd name="T6" fmla="*/ 1309 w 1402"/>
                <a:gd name="T7" fmla="*/ 514 h 900"/>
                <a:gd name="T8" fmla="*/ 1342 w 1402"/>
                <a:gd name="T9" fmla="*/ 534 h 900"/>
                <a:gd name="T10" fmla="*/ 1369 w 1402"/>
                <a:gd name="T11" fmla="*/ 553 h 900"/>
                <a:gd name="T12" fmla="*/ 1390 w 1402"/>
                <a:gd name="T13" fmla="*/ 578 h 900"/>
                <a:gd name="T14" fmla="*/ 1402 w 1402"/>
                <a:gd name="T15" fmla="*/ 607 h 900"/>
                <a:gd name="T16" fmla="*/ 1402 w 1402"/>
                <a:gd name="T17" fmla="*/ 650 h 900"/>
                <a:gd name="T18" fmla="*/ 1317 w 1402"/>
                <a:gd name="T19" fmla="*/ 739 h 900"/>
                <a:gd name="T20" fmla="*/ 1222 w 1402"/>
                <a:gd name="T21" fmla="*/ 807 h 900"/>
                <a:gd name="T22" fmla="*/ 1117 w 1402"/>
                <a:gd name="T23" fmla="*/ 853 h 900"/>
                <a:gd name="T24" fmla="*/ 1006 w 1402"/>
                <a:gd name="T25" fmla="*/ 884 h 900"/>
                <a:gd name="T26" fmla="*/ 890 w 1402"/>
                <a:gd name="T27" fmla="*/ 898 h 900"/>
                <a:gd name="T28" fmla="*/ 776 w 1402"/>
                <a:gd name="T29" fmla="*/ 900 h 900"/>
                <a:gd name="T30" fmla="*/ 659 w 1402"/>
                <a:gd name="T31" fmla="*/ 892 h 900"/>
                <a:gd name="T32" fmla="*/ 551 w 1402"/>
                <a:gd name="T33" fmla="*/ 879 h 900"/>
                <a:gd name="T34" fmla="*/ 485 w 1402"/>
                <a:gd name="T35" fmla="*/ 842 h 900"/>
                <a:gd name="T36" fmla="*/ 417 w 1402"/>
                <a:gd name="T37" fmla="*/ 817 h 900"/>
                <a:gd name="T38" fmla="*/ 347 w 1402"/>
                <a:gd name="T39" fmla="*/ 795 h 900"/>
                <a:gd name="T40" fmla="*/ 279 w 1402"/>
                <a:gd name="T41" fmla="*/ 778 h 900"/>
                <a:gd name="T42" fmla="*/ 209 w 1402"/>
                <a:gd name="T43" fmla="*/ 758 h 900"/>
                <a:gd name="T44" fmla="*/ 147 w 1402"/>
                <a:gd name="T45" fmla="*/ 735 h 900"/>
                <a:gd name="T46" fmla="*/ 87 w 1402"/>
                <a:gd name="T47" fmla="*/ 704 h 900"/>
                <a:gd name="T48" fmla="*/ 35 w 1402"/>
                <a:gd name="T49" fmla="*/ 662 h 900"/>
                <a:gd name="T50" fmla="*/ 17 w 1402"/>
                <a:gd name="T51" fmla="*/ 588 h 900"/>
                <a:gd name="T52" fmla="*/ 6 w 1402"/>
                <a:gd name="T53" fmla="*/ 514 h 900"/>
                <a:gd name="T54" fmla="*/ 0 w 1402"/>
                <a:gd name="T55" fmla="*/ 439 h 900"/>
                <a:gd name="T56" fmla="*/ 2 w 1402"/>
                <a:gd name="T57" fmla="*/ 369 h 900"/>
                <a:gd name="T58" fmla="*/ 8 w 1402"/>
                <a:gd name="T59" fmla="*/ 297 h 900"/>
                <a:gd name="T60" fmla="*/ 21 w 1402"/>
                <a:gd name="T61" fmla="*/ 233 h 900"/>
                <a:gd name="T62" fmla="*/ 43 w 1402"/>
                <a:gd name="T63" fmla="*/ 175 h 900"/>
                <a:gd name="T64" fmla="*/ 72 w 1402"/>
                <a:gd name="T65" fmla="*/ 123 h 900"/>
                <a:gd name="T66" fmla="*/ 118 w 1402"/>
                <a:gd name="T67" fmla="*/ 74 h 900"/>
                <a:gd name="T68" fmla="*/ 172 w 1402"/>
                <a:gd name="T69" fmla="*/ 41 h 900"/>
                <a:gd name="T70" fmla="*/ 229 w 1402"/>
                <a:gd name="T71" fmla="*/ 18 h 900"/>
                <a:gd name="T72" fmla="*/ 293 w 1402"/>
                <a:gd name="T73" fmla="*/ 6 h 900"/>
                <a:gd name="T74" fmla="*/ 355 w 1402"/>
                <a:gd name="T75" fmla="*/ 0 h 900"/>
                <a:gd name="T76" fmla="*/ 421 w 1402"/>
                <a:gd name="T77" fmla="*/ 4 h 900"/>
                <a:gd name="T78" fmla="*/ 485 w 1402"/>
                <a:gd name="T79" fmla="*/ 14 h 900"/>
                <a:gd name="T80" fmla="*/ 551 w 1402"/>
                <a:gd name="T81" fmla="*/ 28 h 900"/>
                <a:gd name="T82" fmla="*/ 636 w 1402"/>
                <a:gd name="T83" fmla="*/ 84 h 900"/>
                <a:gd name="T84" fmla="*/ 715 w 1402"/>
                <a:gd name="T85" fmla="*/ 150 h 900"/>
                <a:gd name="T86" fmla="*/ 791 w 1402"/>
                <a:gd name="T87" fmla="*/ 216 h 900"/>
                <a:gd name="T88" fmla="*/ 869 w 1402"/>
                <a:gd name="T89" fmla="*/ 282 h 900"/>
                <a:gd name="T90" fmla="*/ 944 w 1402"/>
                <a:gd name="T91" fmla="*/ 340 h 900"/>
                <a:gd name="T92" fmla="*/ 1028 w 1402"/>
                <a:gd name="T93" fmla="*/ 390 h 900"/>
                <a:gd name="T94" fmla="*/ 1119 w 1402"/>
                <a:gd name="T95" fmla="*/ 427 h 900"/>
                <a:gd name="T96" fmla="*/ 1222 w 1402"/>
                <a:gd name="T97" fmla="*/ 446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02" h="900">
                  <a:moveTo>
                    <a:pt x="1222" y="446"/>
                  </a:moveTo>
                  <a:lnTo>
                    <a:pt x="1245" y="472"/>
                  </a:lnTo>
                  <a:lnTo>
                    <a:pt x="1276" y="495"/>
                  </a:lnTo>
                  <a:lnTo>
                    <a:pt x="1309" y="514"/>
                  </a:lnTo>
                  <a:lnTo>
                    <a:pt x="1342" y="534"/>
                  </a:lnTo>
                  <a:lnTo>
                    <a:pt x="1369" y="553"/>
                  </a:lnTo>
                  <a:lnTo>
                    <a:pt x="1390" y="578"/>
                  </a:lnTo>
                  <a:lnTo>
                    <a:pt x="1402" y="607"/>
                  </a:lnTo>
                  <a:lnTo>
                    <a:pt x="1402" y="650"/>
                  </a:lnTo>
                  <a:lnTo>
                    <a:pt x="1317" y="739"/>
                  </a:lnTo>
                  <a:lnTo>
                    <a:pt x="1222" y="807"/>
                  </a:lnTo>
                  <a:lnTo>
                    <a:pt x="1117" y="853"/>
                  </a:lnTo>
                  <a:lnTo>
                    <a:pt x="1006" y="884"/>
                  </a:lnTo>
                  <a:lnTo>
                    <a:pt x="890" y="898"/>
                  </a:lnTo>
                  <a:lnTo>
                    <a:pt x="776" y="900"/>
                  </a:lnTo>
                  <a:lnTo>
                    <a:pt x="659" y="892"/>
                  </a:lnTo>
                  <a:lnTo>
                    <a:pt x="551" y="879"/>
                  </a:lnTo>
                  <a:lnTo>
                    <a:pt x="485" y="842"/>
                  </a:lnTo>
                  <a:lnTo>
                    <a:pt x="417" y="817"/>
                  </a:lnTo>
                  <a:lnTo>
                    <a:pt x="347" y="795"/>
                  </a:lnTo>
                  <a:lnTo>
                    <a:pt x="279" y="778"/>
                  </a:lnTo>
                  <a:lnTo>
                    <a:pt x="209" y="758"/>
                  </a:lnTo>
                  <a:lnTo>
                    <a:pt x="147" y="735"/>
                  </a:lnTo>
                  <a:lnTo>
                    <a:pt x="87" y="704"/>
                  </a:lnTo>
                  <a:lnTo>
                    <a:pt x="35" y="662"/>
                  </a:lnTo>
                  <a:lnTo>
                    <a:pt x="17" y="588"/>
                  </a:lnTo>
                  <a:lnTo>
                    <a:pt x="6" y="514"/>
                  </a:lnTo>
                  <a:lnTo>
                    <a:pt x="0" y="439"/>
                  </a:lnTo>
                  <a:lnTo>
                    <a:pt x="2" y="369"/>
                  </a:lnTo>
                  <a:lnTo>
                    <a:pt x="8" y="297"/>
                  </a:lnTo>
                  <a:lnTo>
                    <a:pt x="21" y="233"/>
                  </a:lnTo>
                  <a:lnTo>
                    <a:pt x="43" y="175"/>
                  </a:lnTo>
                  <a:lnTo>
                    <a:pt x="72" y="123"/>
                  </a:lnTo>
                  <a:lnTo>
                    <a:pt x="118" y="74"/>
                  </a:lnTo>
                  <a:lnTo>
                    <a:pt x="172" y="41"/>
                  </a:lnTo>
                  <a:lnTo>
                    <a:pt x="229" y="18"/>
                  </a:lnTo>
                  <a:lnTo>
                    <a:pt x="293" y="6"/>
                  </a:lnTo>
                  <a:lnTo>
                    <a:pt x="355" y="0"/>
                  </a:lnTo>
                  <a:lnTo>
                    <a:pt x="421" y="4"/>
                  </a:lnTo>
                  <a:lnTo>
                    <a:pt x="485" y="14"/>
                  </a:lnTo>
                  <a:lnTo>
                    <a:pt x="551" y="28"/>
                  </a:lnTo>
                  <a:lnTo>
                    <a:pt x="636" y="84"/>
                  </a:lnTo>
                  <a:lnTo>
                    <a:pt x="715" y="150"/>
                  </a:lnTo>
                  <a:lnTo>
                    <a:pt x="791" y="216"/>
                  </a:lnTo>
                  <a:lnTo>
                    <a:pt x="869" y="282"/>
                  </a:lnTo>
                  <a:lnTo>
                    <a:pt x="944" y="340"/>
                  </a:lnTo>
                  <a:lnTo>
                    <a:pt x="1028" y="390"/>
                  </a:lnTo>
                  <a:lnTo>
                    <a:pt x="1119" y="427"/>
                  </a:lnTo>
                  <a:lnTo>
                    <a:pt x="1222" y="446"/>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13" name="Freeform 9">
              <a:extLst>
                <a:ext uri="{FF2B5EF4-FFF2-40B4-BE49-F238E27FC236}">
                  <a16:creationId xmlns:a16="http://schemas.microsoft.com/office/drawing/2014/main" id="{510E516E-9454-4969-A217-C95F1EA4A8CB}"/>
                </a:ext>
              </a:extLst>
            </p:cNvPr>
            <p:cNvSpPr>
              <a:spLocks/>
            </p:cNvSpPr>
            <p:nvPr/>
          </p:nvSpPr>
          <p:spPr bwMode="auto">
            <a:xfrm>
              <a:off x="969" y="1275"/>
              <a:ext cx="49" cy="264"/>
            </a:xfrm>
            <a:custGeom>
              <a:avLst/>
              <a:gdLst>
                <a:gd name="T0" fmla="*/ 97 w 97"/>
                <a:gd name="T1" fmla="*/ 527 h 527"/>
                <a:gd name="T2" fmla="*/ 80 w 97"/>
                <a:gd name="T3" fmla="*/ 483 h 527"/>
                <a:gd name="T4" fmla="*/ 70 w 97"/>
                <a:gd name="T5" fmla="*/ 432 h 527"/>
                <a:gd name="T6" fmla="*/ 62 w 97"/>
                <a:gd name="T7" fmla="*/ 372 h 527"/>
                <a:gd name="T8" fmla="*/ 57 w 97"/>
                <a:gd name="T9" fmla="*/ 308 h 527"/>
                <a:gd name="T10" fmla="*/ 49 w 97"/>
                <a:gd name="T11" fmla="*/ 238 h 527"/>
                <a:gd name="T12" fmla="*/ 39 w 97"/>
                <a:gd name="T13" fmla="*/ 169 h 527"/>
                <a:gd name="T14" fmla="*/ 22 w 97"/>
                <a:gd name="T15" fmla="*/ 101 h 527"/>
                <a:gd name="T16" fmla="*/ 0 w 97"/>
                <a:gd name="T17" fmla="*/ 37 h 527"/>
                <a:gd name="T18" fmla="*/ 49 w 97"/>
                <a:gd name="T19" fmla="*/ 0 h 527"/>
                <a:gd name="T20" fmla="*/ 49 w 97"/>
                <a:gd name="T21" fmla="*/ 54 h 527"/>
                <a:gd name="T22" fmla="*/ 49 w 97"/>
                <a:gd name="T23" fmla="*/ 116 h 527"/>
                <a:gd name="T24" fmla="*/ 49 w 97"/>
                <a:gd name="T25" fmla="*/ 180 h 527"/>
                <a:gd name="T26" fmla="*/ 55 w 97"/>
                <a:gd name="T27" fmla="*/ 250 h 527"/>
                <a:gd name="T28" fmla="*/ 59 w 97"/>
                <a:gd name="T29" fmla="*/ 318 h 527"/>
                <a:gd name="T30" fmla="*/ 68 w 97"/>
                <a:gd name="T31" fmla="*/ 388 h 527"/>
                <a:gd name="T32" fmla="*/ 80 w 97"/>
                <a:gd name="T33" fmla="*/ 457 h 527"/>
                <a:gd name="T34" fmla="*/ 97 w 97"/>
                <a:gd name="T35"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7" h="527">
                  <a:moveTo>
                    <a:pt x="97" y="527"/>
                  </a:moveTo>
                  <a:lnTo>
                    <a:pt x="80" y="483"/>
                  </a:lnTo>
                  <a:lnTo>
                    <a:pt x="70" y="432"/>
                  </a:lnTo>
                  <a:lnTo>
                    <a:pt x="62" y="372"/>
                  </a:lnTo>
                  <a:lnTo>
                    <a:pt x="57" y="308"/>
                  </a:lnTo>
                  <a:lnTo>
                    <a:pt x="49" y="238"/>
                  </a:lnTo>
                  <a:lnTo>
                    <a:pt x="39" y="169"/>
                  </a:lnTo>
                  <a:lnTo>
                    <a:pt x="22" y="101"/>
                  </a:lnTo>
                  <a:lnTo>
                    <a:pt x="0" y="37"/>
                  </a:lnTo>
                  <a:lnTo>
                    <a:pt x="49" y="0"/>
                  </a:lnTo>
                  <a:lnTo>
                    <a:pt x="49" y="54"/>
                  </a:lnTo>
                  <a:lnTo>
                    <a:pt x="49" y="116"/>
                  </a:lnTo>
                  <a:lnTo>
                    <a:pt x="49" y="180"/>
                  </a:lnTo>
                  <a:lnTo>
                    <a:pt x="55" y="250"/>
                  </a:lnTo>
                  <a:lnTo>
                    <a:pt x="59" y="318"/>
                  </a:lnTo>
                  <a:lnTo>
                    <a:pt x="68" y="388"/>
                  </a:lnTo>
                  <a:lnTo>
                    <a:pt x="80" y="457"/>
                  </a:lnTo>
                  <a:lnTo>
                    <a:pt x="97" y="52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14" name="Freeform 10">
              <a:extLst>
                <a:ext uri="{FF2B5EF4-FFF2-40B4-BE49-F238E27FC236}">
                  <a16:creationId xmlns:a16="http://schemas.microsoft.com/office/drawing/2014/main" id="{32C8EA8F-A2FF-4FDE-BDA0-D16D0622C76E}"/>
                </a:ext>
              </a:extLst>
            </p:cNvPr>
            <p:cNvSpPr>
              <a:spLocks/>
            </p:cNvSpPr>
            <p:nvPr/>
          </p:nvSpPr>
          <p:spPr bwMode="auto">
            <a:xfrm>
              <a:off x="897" y="1318"/>
              <a:ext cx="102" cy="263"/>
            </a:xfrm>
            <a:custGeom>
              <a:avLst/>
              <a:gdLst>
                <a:gd name="T0" fmla="*/ 204 w 204"/>
                <a:gd name="T1" fmla="*/ 479 h 528"/>
                <a:gd name="T2" fmla="*/ 157 w 204"/>
                <a:gd name="T3" fmla="*/ 528 h 528"/>
                <a:gd name="T4" fmla="*/ 134 w 204"/>
                <a:gd name="T5" fmla="*/ 483 h 528"/>
                <a:gd name="T6" fmla="*/ 112 w 204"/>
                <a:gd name="T7" fmla="*/ 436 h 528"/>
                <a:gd name="T8" fmla="*/ 91 w 204"/>
                <a:gd name="T9" fmla="*/ 386 h 528"/>
                <a:gd name="T10" fmla="*/ 74 w 204"/>
                <a:gd name="T11" fmla="*/ 336 h 528"/>
                <a:gd name="T12" fmla="*/ 54 w 204"/>
                <a:gd name="T13" fmla="*/ 281 h 528"/>
                <a:gd name="T14" fmla="*/ 35 w 204"/>
                <a:gd name="T15" fmla="*/ 227 h 528"/>
                <a:gd name="T16" fmla="*/ 17 w 204"/>
                <a:gd name="T17" fmla="*/ 171 h 528"/>
                <a:gd name="T18" fmla="*/ 0 w 204"/>
                <a:gd name="T19" fmla="*/ 118 h 528"/>
                <a:gd name="T20" fmla="*/ 97 w 204"/>
                <a:gd name="T21" fmla="*/ 0 h 528"/>
                <a:gd name="T22" fmla="*/ 120 w 204"/>
                <a:gd name="T23" fmla="*/ 23 h 528"/>
                <a:gd name="T24" fmla="*/ 204 w 204"/>
                <a:gd name="T25" fmla="*/ 479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528">
                  <a:moveTo>
                    <a:pt x="204" y="479"/>
                  </a:moveTo>
                  <a:lnTo>
                    <a:pt x="157" y="528"/>
                  </a:lnTo>
                  <a:lnTo>
                    <a:pt x="134" y="483"/>
                  </a:lnTo>
                  <a:lnTo>
                    <a:pt x="112" y="436"/>
                  </a:lnTo>
                  <a:lnTo>
                    <a:pt x="91" y="386"/>
                  </a:lnTo>
                  <a:lnTo>
                    <a:pt x="74" y="336"/>
                  </a:lnTo>
                  <a:lnTo>
                    <a:pt x="54" y="281"/>
                  </a:lnTo>
                  <a:lnTo>
                    <a:pt x="35" y="227"/>
                  </a:lnTo>
                  <a:lnTo>
                    <a:pt x="17" y="171"/>
                  </a:lnTo>
                  <a:lnTo>
                    <a:pt x="0" y="118"/>
                  </a:lnTo>
                  <a:lnTo>
                    <a:pt x="97" y="0"/>
                  </a:lnTo>
                  <a:lnTo>
                    <a:pt x="120" y="23"/>
                  </a:lnTo>
                  <a:lnTo>
                    <a:pt x="204" y="47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15" name="Freeform 11">
              <a:extLst>
                <a:ext uri="{FF2B5EF4-FFF2-40B4-BE49-F238E27FC236}">
                  <a16:creationId xmlns:a16="http://schemas.microsoft.com/office/drawing/2014/main" id="{2891FEA6-1623-456E-B1EC-5BCD5C3355A8}"/>
                </a:ext>
              </a:extLst>
            </p:cNvPr>
            <p:cNvSpPr>
              <a:spLocks/>
            </p:cNvSpPr>
            <p:nvPr/>
          </p:nvSpPr>
          <p:spPr bwMode="auto">
            <a:xfrm>
              <a:off x="847" y="1419"/>
              <a:ext cx="107" cy="282"/>
            </a:xfrm>
            <a:custGeom>
              <a:avLst/>
              <a:gdLst>
                <a:gd name="T0" fmla="*/ 198 w 213"/>
                <a:gd name="T1" fmla="*/ 550 h 562"/>
                <a:gd name="T2" fmla="*/ 138 w 213"/>
                <a:gd name="T3" fmla="*/ 562 h 562"/>
                <a:gd name="T4" fmla="*/ 126 w 213"/>
                <a:gd name="T5" fmla="*/ 484 h 562"/>
                <a:gd name="T6" fmla="*/ 99 w 213"/>
                <a:gd name="T7" fmla="*/ 415 h 562"/>
                <a:gd name="T8" fmla="*/ 66 w 213"/>
                <a:gd name="T9" fmla="*/ 347 h 562"/>
                <a:gd name="T10" fmla="*/ 33 w 213"/>
                <a:gd name="T11" fmla="*/ 281 h 562"/>
                <a:gd name="T12" fmla="*/ 8 w 213"/>
                <a:gd name="T13" fmla="*/ 211 h 562"/>
                <a:gd name="T14" fmla="*/ 0 w 213"/>
                <a:gd name="T15" fmla="*/ 143 h 562"/>
                <a:gd name="T16" fmla="*/ 16 w 213"/>
                <a:gd name="T17" fmla="*/ 72 h 562"/>
                <a:gd name="T18" fmla="*/ 66 w 213"/>
                <a:gd name="T19" fmla="*/ 0 h 562"/>
                <a:gd name="T20" fmla="*/ 97 w 213"/>
                <a:gd name="T21" fmla="*/ 58 h 562"/>
                <a:gd name="T22" fmla="*/ 128 w 213"/>
                <a:gd name="T23" fmla="*/ 124 h 562"/>
                <a:gd name="T24" fmla="*/ 157 w 213"/>
                <a:gd name="T25" fmla="*/ 190 h 562"/>
                <a:gd name="T26" fmla="*/ 184 w 213"/>
                <a:gd name="T27" fmla="*/ 260 h 562"/>
                <a:gd name="T28" fmla="*/ 202 w 213"/>
                <a:gd name="T29" fmla="*/ 329 h 562"/>
                <a:gd name="T30" fmla="*/ 213 w 213"/>
                <a:gd name="T31" fmla="*/ 403 h 562"/>
                <a:gd name="T32" fmla="*/ 211 w 213"/>
                <a:gd name="T33" fmla="*/ 477 h 562"/>
                <a:gd name="T34" fmla="*/ 198 w 213"/>
                <a:gd name="T35" fmla="*/ 550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3" h="562">
                  <a:moveTo>
                    <a:pt x="198" y="550"/>
                  </a:moveTo>
                  <a:lnTo>
                    <a:pt x="138" y="562"/>
                  </a:lnTo>
                  <a:lnTo>
                    <a:pt x="126" y="484"/>
                  </a:lnTo>
                  <a:lnTo>
                    <a:pt x="99" y="415"/>
                  </a:lnTo>
                  <a:lnTo>
                    <a:pt x="66" y="347"/>
                  </a:lnTo>
                  <a:lnTo>
                    <a:pt x="33" y="281"/>
                  </a:lnTo>
                  <a:lnTo>
                    <a:pt x="8" y="211"/>
                  </a:lnTo>
                  <a:lnTo>
                    <a:pt x="0" y="143"/>
                  </a:lnTo>
                  <a:lnTo>
                    <a:pt x="16" y="72"/>
                  </a:lnTo>
                  <a:lnTo>
                    <a:pt x="66" y="0"/>
                  </a:lnTo>
                  <a:lnTo>
                    <a:pt x="97" y="58"/>
                  </a:lnTo>
                  <a:lnTo>
                    <a:pt x="128" y="124"/>
                  </a:lnTo>
                  <a:lnTo>
                    <a:pt x="157" y="190"/>
                  </a:lnTo>
                  <a:lnTo>
                    <a:pt x="184" y="260"/>
                  </a:lnTo>
                  <a:lnTo>
                    <a:pt x="202" y="329"/>
                  </a:lnTo>
                  <a:lnTo>
                    <a:pt x="213" y="403"/>
                  </a:lnTo>
                  <a:lnTo>
                    <a:pt x="211" y="477"/>
                  </a:lnTo>
                  <a:lnTo>
                    <a:pt x="198" y="55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16" name="Freeform 12">
              <a:extLst>
                <a:ext uri="{FF2B5EF4-FFF2-40B4-BE49-F238E27FC236}">
                  <a16:creationId xmlns:a16="http://schemas.microsoft.com/office/drawing/2014/main" id="{95F44287-B45D-4267-8B02-7C09872FB131}"/>
                </a:ext>
              </a:extLst>
            </p:cNvPr>
            <p:cNvSpPr>
              <a:spLocks/>
            </p:cNvSpPr>
            <p:nvPr/>
          </p:nvSpPr>
          <p:spPr bwMode="auto">
            <a:xfrm>
              <a:off x="2109" y="1353"/>
              <a:ext cx="126" cy="366"/>
            </a:xfrm>
            <a:custGeom>
              <a:avLst/>
              <a:gdLst>
                <a:gd name="T0" fmla="*/ 120 w 252"/>
                <a:gd name="T1" fmla="*/ 694 h 731"/>
                <a:gd name="T2" fmla="*/ 109 w 252"/>
                <a:gd name="T3" fmla="*/ 704 h 731"/>
                <a:gd name="T4" fmla="*/ 95 w 252"/>
                <a:gd name="T5" fmla="*/ 711 h 731"/>
                <a:gd name="T6" fmla="*/ 80 w 252"/>
                <a:gd name="T7" fmla="*/ 715 h 731"/>
                <a:gd name="T8" fmla="*/ 64 w 252"/>
                <a:gd name="T9" fmla="*/ 721 h 731"/>
                <a:gd name="T10" fmla="*/ 47 w 252"/>
                <a:gd name="T11" fmla="*/ 723 h 731"/>
                <a:gd name="T12" fmla="*/ 29 w 252"/>
                <a:gd name="T13" fmla="*/ 725 h 731"/>
                <a:gd name="T14" fmla="*/ 14 w 252"/>
                <a:gd name="T15" fmla="*/ 725 h 731"/>
                <a:gd name="T16" fmla="*/ 0 w 252"/>
                <a:gd name="T17" fmla="*/ 731 h 731"/>
                <a:gd name="T18" fmla="*/ 18 w 252"/>
                <a:gd name="T19" fmla="*/ 632 h 731"/>
                <a:gd name="T20" fmla="*/ 35 w 252"/>
                <a:gd name="T21" fmla="*/ 533 h 731"/>
                <a:gd name="T22" fmla="*/ 51 w 252"/>
                <a:gd name="T23" fmla="*/ 434 h 731"/>
                <a:gd name="T24" fmla="*/ 72 w 252"/>
                <a:gd name="T25" fmla="*/ 337 h 731"/>
                <a:gd name="T26" fmla="*/ 97 w 252"/>
                <a:gd name="T27" fmla="*/ 240 h 731"/>
                <a:gd name="T28" fmla="*/ 134 w 252"/>
                <a:gd name="T29" fmla="*/ 153 h 731"/>
                <a:gd name="T30" fmla="*/ 184 w 252"/>
                <a:gd name="T31" fmla="*/ 70 h 731"/>
                <a:gd name="T32" fmla="*/ 252 w 252"/>
                <a:gd name="T33" fmla="*/ 0 h 731"/>
                <a:gd name="T34" fmla="*/ 120 w 252"/>
                <a:gd name="T35" fmla="*/ 694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2" h="731">
                  <a:moveTo>
                    <a:pt x="120" y="694"/>
                  </a:moveTo>
                  <a:lnTo>
                    <a:pt x="109" y="704"/>
                  </a:lnTo>
                  <a:lnTo>
                    <a:pt x="95" y="711"/>
                  </a:lnTo>
                  <a:lnTo>
                    <a:pt x="80" y="715"/>
                  </a:lnTo>
                  <a:lnTo>
                    <a:pt x="64" y="721"/>
                  </a:lnTo>
                  <a:lnTo>
                    <a:pt x="47" y="723"/>
                  </a:lnTo>
                  <a:lnTo>
                    <a:pt x="29" y="725"/>
                  </a:lnTo>
                  <a:lnTo>
                    <a:pt x="14" y="725"/>
                  </a:lnTo>
                  <a:lnTo>
                    <a:pt x="0" y="731"/>
                  </a:lnTo>
                  <a:lnTo>
                    <a:pt x="18" y="632"/>
                  </a:lnTo>
                  <a:lnTo>
                    <a:pt x="35" y="533"/>
                  </a:lnTo>
                  <a:lnTo>
                    <a:pt x="51" y="434"/>
                  </a:lnTo>
                  <a:lnTo>
                    <a:pt x="72" y="337"/>
                  </a:lnTo>
                  <a:lnTo>
                    <a:pt x="97" y="240"/>
                  </a:lnTo>
                  <a:lnTo>
                    <a:pt x="134" y="153"/>
                  </a:lnTo>
                  <a:lnTo>
                    <a:pt x="184" y="70"/>
                  </a:lnTo>
                  <a:lnTo>
                    <a:pt x="252" y="0"/>
                  </a:lnTo>
                  <a:lnTo>
                    <a:pt x="120" y="69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17" name="Freeform 13">
              <a:extLst>
                <a:ext uri="{FF2B5EF4-FFF2-40B4-BE49-F238E27FC236}">
                  <a16:creationId xmlns:a16="http://schemas.microsoft.com/office/drawing/2014/main" id="{5FB2A6D4-CCA4-405F-BD37-9DADA34D52B9}"/>
                </a:ext>
              </a:extLst>
            </p:cNvPr>
            <p:cNvSpPr>
              <a:spLocks/>
            </p:cNvSpPr>
            <p:nvPr/>
          </p:nvSpPr>
          <p:spPr bwMode="auto">
            <a:xfrm>
              <a:off x="568" y="1533"/>
              <a:ext cx="341" cy="587"/>
            </a:xfrm>
            <a:custGeom>
              <a:avLst/>
              <a:gdLst>
                <a:gd name="T0" fmla="*/ 632 w 682"/>
                <a:gd name="T1" fmla="*/ 302 h 1174"/>
                <a:gd name="T2" fmla="*/ 680 w 682"/>
                <a:gd name="T3" fmla="*/ 397 h 1174"/>
                <a:gd name="T4" fmla="*/ 624 w 682"/>
                <a:gd name="T5" fmla="*/ 480 h 1174"/>
                <a:gd name="T6" fmla="*/ 556 w 682"/>
                <a:gd name="T7" fmla="*/ 531 h 1174"/>
                <a:gd name="T8" fmla="*/ 525 w 682"/>
                <a:gd name="T9" fmla="*/ 471 h 1174"/>
                <a:gd name="T10" fmla="*/ 484 w 682"/>
                <a:gd name="T11" fmla="*/ 416 h 1174"/>
                <a:gd name="T12" fmla="*/ 482 w 682"/>
                <a:gd name="T13" fmla="*/ 496 h 1174"/>
                <a:gd name="T14" fmla="*/ 510 w 682"/>
                <a:gd name="T15" fmla="*/ 624 h 1174"/>
                <a:gd name="T16" fmla="*/ 432 w 682"/>
                <a:gd name="T17" fmla="*/ 744 h 1174"/>
                <a:gd name="T18" fmla="*/ 384 w 682"/>
                <a:gd name="T19" fmla="*/ 740 h 1174"/>
                <a:gd name="T20" fmla="*/ 384 w 682"/>
                <a:gd name="T21" fmla="*/ 781 h 1174"/>
                <a:gd name="T22" fmla="*/ 401 w 682"/>
                <a:gd name="T23" fmla="*/ 824 h 1174"/>
                <a:gd name="T24" fmla="*/ 393 w 682"/>
                <a:gd name="T25" fmla="*/ 884 h 1174"/>
                <a:gd name="T26" fmla="*/ 360 w 682"/>
                <a:gd name="T27" fmla="*/ 957 h 1174"/>
                <a:gd name="T28" fmla="*/ 323 w 682"/>
                <a:gd name="T29" fmla="*/ 1031 h 1174"/>
                <a:gd name="T30" fmla="*/ 296 w 682"/>
                <a:gd name="T31" fmla="*/ 977 h 1174"/>
                <a:gd name="T32" fmla="*/ 285 w 682"/>
                <a:gd name="T33" fmla="*/ 932 h 1174"/>
                <a:gd name="T34" fmla="*/ 256 w 682"/>
                <a:gd name="T35" fmla="*/ 940 h 1174"/>
                <a:gd name="T36" fmla="*/ 296 w 682"/>
                <a:gd name="T37" fmla="*/ 1037 h 1174"/>
                <a:gd name="T38" fmla="*/ 306 w 682"/>
                <a:gd name="T39" fmla="*/ 1138 h 1174"/>
                <a:gd name="T40" fmla="*/ 0 w 682"/>
                <a:gd name="T41" fmla="*/ 624 h 1174"/>
                <a:gd name="T42" fmla="*/ 17 w 682"/>
                <a:gd name="T43" fmla="*/ 575 h 1174"/>
                <a:gd name="T44" fmla="*/ 50 w 682"/>
                <a:gd name="T45" fmla="*/ 535 h 1174"/>
                <a:gd name="T46" fmla="*/ 168 w 682"/>
                <a:gd name="T47" fmla="*/ 659 h 1174"/>
                <a:gd name="T48" fmla="*/ 166 w 682"/>
                <a:gd name="T49" fmla="*/ 583 h 1174"/>
                <a:gd name="T50" fmla="*/ 139 w 682"/>
                <a:gd name="T51" fmla="*/ 494 h 1174"/>
                <a:gd name="T52" fmla="*/ 192 w 682"/>
                <a:gd name="T53" fmla="*/ 335 h 1174"/>
                <a:gd name="T54" fmla="*/ 267 w 682"/>
                <a:gd name="T55" fmla="*/ 475 h 1174"/>
                <a:gd name="T56" fmla="*/ 320 w 682"/>
                <a:gd name="T57" fmla="*/ 632 h 1174"/>
                <a:gd name="T58" fmla="*/ 360 w 682"/>
                <a:gd name="T59" fmla="*/ 676 h 1174"/>
                <a:gd name="T60" fmla="*/ 323 w 682"/>
                <a:gd name="T61" fmla="*/ 515 h 1174"/>
                <a:gd name="T62" fmla="*/ 271 w 682"/>
                <a:gd name="T63" fmla="*/ 352 h 1174"/>
                <a:gd name="T64" fmla="*/ 269 w 682"/>
                <a:gd name="T65" fmla="*/ 263 h 1174"/>
                <a:gd name="T66" fmla="*/ 302 w 682"/>
                <a:gd name="T67" fmla="*/ 213 h 1174"/>
                <a:gd name="T68" fmla="*/ 360 w 682"/>
                <a:gd name="T69" fmla="*/ 180 h 1174"/>
                <a:gd name="T70" fmla="*/ 380 w 682"/>
                <a:gd name="T71" fmla="*/ 256 h 1174"/>
                <a:gd name="T72" fmla="*/ 416 w 682"/>
                <a:gd name="T73" fmla="*/ 329 h 1174"/>
                <a:gd name="T74" fmla="*/ 444 w 682"/>
                <a:gd name="T75" fmla="*/ 312 h 1174"/>
                <a:gd name="T76" fmla="*/ 405 w 682"/>
                <a:gd name="T77" fmla="*/ 161 h 1174"/>
                <a:gd name="T78" fmla="*/ 461 w 682"/>
                <a:gd name="T79" fmla="*/ 29 h 1174"/>
                <a:gd name="T80" fmla="*/ 552 w 682"/>
                <a:gd name="T81" fmla="*/ 50 h 1174"/>
                <a:gd name="T82" fmla="*/ 577 w 682"/>
                <a:gd name="T83" fmla="*/ 147 h 1174"/>
                <a:gd name="T84" fmla="*/ 610 w 682"/>
                <a:gd name="T85" fmla="*/ 240 h 1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82" h="1174">
                  <a:moveTo>
                    <a:pt x="610" y="240"/>
                  </a:moveTo>
                  <a:lnTo>
                    <a:pt x="616" y="269"/>
                  </a:lnTo>
                  <a:lnTo>
                    <a:pt x="632" y="302"/>
                  </a:lnTo>
                  <a:lnTo>
                    <a:pt x="651" y="335"/>
                  </a:lnTo>
                  <a:lnTo>
                    <a:pt x="671" y="368"/>
                  </a:lnTo>
                  <a:lnTo>
                    <a:pt x="680" y="397"/>
                  </a:lnTo>
                  <a:lnTo>
                    <a:pt x="682" y="428"/>
                  </a:lnTo>
                  <a:lnTo>
                    <a:pt x="663" y="455"/>
                  </a:lnTo>
                  <a:lnTo>
                    <a:pt x="624" y="480"/>
                  </a:lnTo>
                  <a:lnTo>
                    <a:pt x="587" y="467"/>
                  </a:lnTo>
                  <a:lnTo>
                    <a:pt x="576" y="552"/>
                  </a:lnTo>
                  <a:lnTo>
                    <a:pt x="556" y="531"/>
                  </a:lnTo>
                  <a:lnTo>
                    <a:pt x="544" y="511"/>
                  </a:lnTo>
                  <a:lnTo>
                    <a:pt x="533" y="490"/>
                  </a:lnTo>
                  <a:lnTo>
                    <a:pt x="525" y="471"/>
                  </a:lnTo>
                  <a:lnTo>
                    <a:pt x="513" y="449"/>
                  </a:lnTo>
                  <a:lnTo>
                    <a:pt x="502" y="432"/>
                  </a:lnTo>
                  <a:lnTo>
                    <a:pt x="484" y="416"/>
                  </a:lnTo>
                  <a:lnTo>
                    <a:pt x="467" y="407"/>
                  </a:lnTo>
                  <a:lnTo>
                    <a:pt x="471" y="451"/>
                  </a:lnTo>
                  <a:lnTo>
                    <a:pt x="482" y="496"/>
                  </a:lnTo>
                  <a:lnTo>
                    <a:pt x="494" y="539"/>
                  </a:lnTo>
                  <a:lnTo>
                    <a:pt x="508" y="583"/>
                  </a:lnTo>
                  <a:lnTo>
                    <a:pt x="510" y="624"/>
                  </a:lnTo>
                  <a:lnTo>
                    <a:pt x="502" y="667"/>
                  </a:lnTo>
                  <a:lnTo>
                    <a:pt x="477" y="705"/>
                  </a:lnTo>
                  <a:lnTo>
                    <a:pt x="432" y="744"/>
                  </a:lnTo>
                  <a:lnTo>
                    <a:pt x="413" y="731"/>
                  </a:lnTo>
                  <a:lnTo>
                    <a:pt x="395" y="731"/>
                  </a:lnTo>
                  <a:lnTo>
                    <a:pt x="384" y="740"/>
                  </a:lnTo>
                  <a:lnTo>
                    <a:pt x="380" y="752"/>
                  </a:lnTo>
                  <a:lnTo>
                    <a:pt x="378" y="765"/>
                  </a:lnTo>
                  <a:lnTo>
                    <a:pt x="384" y="781"/>
                  </a:lnTo>
                  <a:lnTo>
                    <a:pt x="387" y="794"/>
                  </a:lnTo>
                  <a:lnTo>
                    <a:pt x="395" y="810"/>
                  </a:lnTo>
                  <a:lnTo>
                    <a:pt x="401" y="824"/>
                  </a:lnTo>
                  <a:lnTo>
                    <a:pt x="407" y="839"/>
                  </a:lnTo>
                  <a:lnTo>
                    <a:pt x="399" y="860"/>
                  </a:lnTo>
                  <a:lnTo>
                    <a:pt x="393" y="884"/>
                  </a:lnTo>
                  <a:lnTo>
                    <a:pt x="384" y="909"/>
                  </a:lnTo>
                  <a:lnTo>
                    <a:pt x="374" y="934"/>
                  </a:lnTo>
                  <a:lnTo>
                    <a:pt x="360" y="957"/>
                  </a:lnTo>
                  <a:lnTo>
                    <a:pt x="349" y="983"/>
                  </a:lnTo>
                  <a:lnTo>
                    <a:pt x="335" y="1006"/>
                  </a:lnTo>
                  <a:lnTo>
                    <a:pt x="323" y="1031"/>
                  </a:lnTo>
                  <a:lnTo>
                    <a:pt x="308" y="1012"/>
                  </a:lnTo>
                  <a:lnTo>
                    <a:pt x="300" y="994"/>
                  </a:lnTo>
                  <a:lnTo>
                    <a:pt x="296" y="977"/>
                  </a:lnTo>
                  <a:lnTo>
                    <a:pt x="296" y="961"/>
                  </a:lnTo>
                  <a:lnTo>
                    <a:pt x="290" y="944"/>
                  </a:lnTo>
                  <a:lnTo>
                    <a:pt x="285" y="932"/>
                  </a:lnTo>
                  <a:lnTo>
                    <a:pt x="271" y="919"/>
                  </a:lnTo>
                  <a:lnTo>
                    <a:pt x="252" y="911"/>
                  </a:lnTo>
                  <a:lnTo>
                    <a:pt x="256" y="940"/>
                  </a:lnTo>
                  <a:lnTo>
                    <a:pt x="267" y="973"/>
                  </a:lnTo>
                  <a:lnTo>
                    <a:pt x="281" y="1004"/>
                  </a:lnTo>
                  <a:lnTo>
                    <a:pt x="296" y="1037"/>
                  </a:lnTo>
                  <a:lnTo>
                    <a:pt x="306" y="1070"/>
                  </a:lnTo>
                  <a:lnTo>
                    <a:pt x="312" y="1103"/>
                  </a:lnTo>
                  <a:lnTo>
                    <a:pt x="306" y="1138"/>
                  </a:lnTo>
                  <a:lnTo>
                    <a:pt x="288" y="1174"/>
                  </a:lnTo>
                  <a:lnTo>
                    <a:pt x="228" y="1174"/>
                  </a:lnTo>
                  <a:lnTo>
                    <a:pt x="0" y="624"/>
                  </a:lnTo>
                  <a:lnTo>
                    <a:pt x="0" y="604"/>
                  </a:lnTo>
                  <a:lnTo>
                    <a:pt x="7" y="591"/>
                  </a:lnTo>
                  <a:lnTo>
                    <a:pt x="17" y="575"/>
                  </a:lnTo>
                  <a:lnTo>
                    <a:pt x="29" y="564"/>
                  </a:lnTo>
                  <a:lnTo>
                    <a:pt x="38" y="548"/>
                  </a:lnTo>
                  <a:lnTo>
                    <a:pt x="50" y="535"/>
                  </a:lnTo>
                  <a:lnTo>
                    <a:pt x="56" y="519"/>
                  </a:lnTo>
                  <a:lnTo>
                    <a:pt x="60" y="504"/>
                  </a:lnTo>
                  <a:lnTo>
                    <a:pt x="168" y="659"/>
                  </a:lnTo>
                  <a:lnTo>
                    <a:pt x="172" y="637"/>
                  </a:lnTo>
                  <a:lnTo>
                    <a:pt x="172" y="612"/>
                  </a:lnTo>
                  <a:lnTo>
                    <a:pt x="166" y="583"/>
                  </a:lnTo>
                  <a:lnTo>
                    <a:pt x="160" y="556"/>
                  </a:lnTo>
                  <a:lnTo>
                    <a:pt x="149" y="523"/>
                  </a:lnTo>
                  <a:lnTo>
                    <a:pt x="139" y="494"/>
                  </a:lnTo>
                  <a:lnTo>
                    <a:pt x="128" y="465"/>
                  </a:lnTo>
                  <a:lnTo>
                    <a:pt x="120" y="444"/>
                  </a:lnTo>
                  <a:lnTo>
                    <a:pt x="192" y="335"/>
                  </a:lnTo>
                  <a:lnTo>
                    <a:pt x="223" y="376"/>
                  </a:lnTo>
                  <a:lnTo>
                    <a:pt x="248" y="424"/>
                  </a:lnTo>
                  <a:lnTo>
                    <a:pt x="267" y="475"/>
                  </a:lnTo>
                  <a:lnTo>
                    <a:pt x="287" y="529"/>
                  </a:lnTo>
                  <a:lnTo>
                    <a:pt x="302" y="579"/>
                  </a:lnTo>
                  <a:lnTo>
                    <a:pt x="320" y="632"/>
                  </a:lnTo>
                  <a:lnTo>
                    <a:pt x="343" y="682"/>
                  </a:lnTo>
                  <a:lnTo>
                    <a:pt x="372" y="731"/>
                  </a:lnTo>
                  <a:lnTo>
                    <a:pt x="360" y="676"/>
                  </a:lnTo>
                  <a:lnTo>
                    <a:pt x="349" y="622"/>
                  </a:lnTo>
                  <a:lnTo>
                    <a:pt x="335" y="568"/>
                  </a:lnTo>
                  <a:lnTo>
                    <a:pt x="323" y="515"/>
                  </a:lnTo>
                  <a:lnTo>
                    <a:pt x="306" y="461"/>
                  </a:lnTo>
                  <a:lnTo>
                    <a:pt x="290" y="407"/>
                  </a:lnTo>
                  <a:lnTo>
                    <a:pt x="271" y="352"/>
                  </a:lnTo>
                  <a:lnTo>
                    <a:pt x="252" y="300"/>
                  </a:lnTo>
                  <a:lnTo>
                    <a:pt x="259" y="281"/>
                  </a:lnTo>
                  <a:lnTo>
                    <a:pt x="269" y="263"/>
                  </a:lnTo>
                  <a:lnTo>
                    <a:pt x="279" y="246"/>
                  </a:lnTo>
                  <a:lnTo>
                    <a:pt x="290" y="230"/>
                  </a:lnTo>
                  <a:lnTo>
                    <a:pt x="302" y="213"/>
                  </a:lnTo>
                  <a:lnTo>
                    <a:pt x="320" y="201"/>
                  </a:lnTo>
                  <a:lnTo>
                    <a:pt x="337" y="188"/>
                  </a:lnTo>
                  <a:lnTo>
                    <a:pt x="360" y="180"/>
                  </a:lnTo>
                  <a:lnTo>
                    <a:pt x="366" y="201"/>
                  </a:lnTo>
                  <a:lnTo>
                    <a:pt x="374" y="228"/>
                  </a:lnTo>
                  <a:lnTo>
                    <a:pt x="380" y="256"/>
                  </a:lnTo>
                  <a:lnTo>
                    <a:pt x="389" y="283"/>
                  </a:lnTo>
                  <a:lnTo>
                    <a:pt x="399" y="306"/>
                  </a:lnTo>
                  <a:lnTo>
                    <a:pt x="416" y="329"/>
                  </a:lnTo>
                  <a:lnTo>
                    <a:pt x="438" y="347"/>
                  </a:lnTo>
                  <a:lnTo>
                    <a:pt x="467" y="360"/>
                  </a:lnTo>
                  <a:lnTo>
                    <a:pt x="444" y="312"/>
                  </a:lnTo>
                  <a:lnTo>
                    <a:pt x="424" y="261"/>
                  </a:lnTo>
                  <a:lnTo>
                    <a:pt x="409" y="211"/>
                  </a:lnTo>
                  <a:lnTo>
                    <a:pt x="405" y="161"/>
                  </a:lnTo>
                  <a:lnTo>
                    <a:pt x="407" y="110"/>
                  </a:lnTo>
                  <a:lnTo>
                    <a:pt x="426" y="67"/>
                  </a:lnTo>
                  <a:lnTo>
                    <a:pt x="461" y="29"/>
                  </a:lnTo>
                  <a:lnTo>
                    <a:pt x="515" y="0"/>
                  </a:lnTo>
                  <a:lnTo>
                    <a:pt x="537" y="21"/>
                  </a:lnTo>
                  <a:lnTo>
                    <a:pt x="552" y="50"/>
                  </a:lnTo>
                  <a:lnTo>
                    <a:pt x="562" y="81"/>
                  </a:lnTo>
                  <a:lnTo>
                    <a:pt x="572" y="114"/>
                  </a:lnTo>
                  <a:lnTo>
                    <a:pt x="577" y="147"/>
                  </a:lnTo>
                  <a:lnTo>
                    <a:pt x="585" y="180"/>
                  </a:lnTo>
                  <a:lnTo>
                    <a:pt x="595" y="209"/>
                  </a:lnTo>
                  <a:lnTo>
                    <a:pt x="610" y="24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18" name="Freeform 14">
              <a:extLst>
                <a:ext uri="{FF2B5EF4-FFF2-40B4-BE49-F238E27FC236}">
                  <a16:creationId xmlns:a16="http://schemas.microsoft.com/office/drawing/2014/main" id="{E5D6C3E1-24AB-4B15-A204-4A7E64B038FB}"/>
                </a:ext>
              </a:extLst>
            </p:cNvPr>
            <p:cNvSpPr>
              <a:spLocks/>
            </p:cNvSpPr>
            <p:nvPr/>
          </p:nvSpPr>
          <p:spPr bwMode="auto">
            <a:xfrm>
              <a:off x="2007" y="1397"/>
              <a:ext cx="150" cy="369"/>
            </a:xfrm>
            <a:custGeom>
              <a:avLst/>
              <a:gdLst>
                <a:gd name="T0" fmla="*/ 120 w 300"/>
                <a:gd name="T1" fmla="*/ 655 h 739"/>
                <a:gd name="T2" fmla="*/ 108 w 300"/>
                <a:gd name="T3" fmla="*/ 667 h 739"/>
                <a:gd name="T4" fmla="*/ 97 w 300"/>
                <a:gd name="T5" fmla="*/ 679 h 739"/>
                <a:gd name="T6" fmla="*/ 81 w 300"/>
                <a:gd name="T7" fmla="*/ 690 h 739"/>
                <a:gd name="T8" fmla="*/ 67 w 300"/>
                <a:gd name="T9" fmla="*/ 702 h 739"/>
                <a:gd name="T10" fmla="*/ 50 w 300"/>
                <a:gd name="T11" fmla="*/ 710 h 739"/>
                <a:gd name="T12" fmla="*/ 34 w 300"/>
                <a:gd name="T13" fmla="*/ 719 h 739"/>
                <a:gd name="T14" fmla="*/ 17 w 300"/>
                <a:gd name="T15" fmla="*/ 729 h 739"/>
                <a:gd name="T16" fmla="*/ 0 w 300"/>
                <a:gd name="T17" fmla="*/ 739 h 739"/>
                <a:gd name="T18" fmla="*/ 17 w 300"/>
                <a:gd name="T19" fmla="*/ 661 h 739"/>
                <a:gd name="T20" fmla="*/ 36 w 300"/>
                <a:gd name="T21" fmla="*/ 588 h 739"/>
                <a:gd name="T22" fmla="*/ 52 w 300"/>
                <a:gd name="T23" fmla="*/ 512 h 739"/>
                <a:gd name="T24" fmla="*/ 69 w 300"/>
                <a:gd name="T25" fmla="*/ 442 h 739"/>
                <a:gd name="T26" fmla="*/ 87 w 300"/>
                <a:gd name="T27" fmla="*/ 369 h 739"/>
                <a:gd name="T28" fmla="*/ 108 w 300"/>
                <a:gd name="T29" fmla="*/ 301 h 739"/>
                <a:gd name="T30" fmla="*/ 133 w 300"/>
                <a:gd name="T31" fmla="*/ 231 h 739"/>
                <a:gd name="T32" fmla="*/ 168 w 300"/>
                <a:gd name="T33" fmla="*/ 165 h 739"/>
                <a:gd name="T34" fmla="*/ 157 w 300"/>
                <a:gd name="T35" fmla="*/ 151 h 739"/>
                <a:gd name="T36" fmla="*/ 174 w 300"/>
                <a:gd name="T37" fmla="*/ 130 h 739"/>
                <a:gd name="T38" fmla="*/ 186 w 300"/>
                <a:gd name="T39" fmla="*/ 103 h 739"/>
                <a:gd name="T40" fmla="*/ 195 w 300"/>
                <a:gd name="T41" fmla="*/ 76 h 739"/>
                <a:gd name="T42" fmla="*/ 205 w 300"/>
                <a:gd name="T43" fmla="*/ 49 h 739"/>
                <a:gd name="T44" fmla="*/ 217 w 300"/>
                <a:gd name="T45" fmla="*/ 23 h 739"/>
                <a:gd name="T46" fmla="*/ 234 w 300"/>
                <a:gd name="T47" fmla="*/ 8 h 739"/>
                <a:gd name="T48" fmla="*/ 261 w 300"/>
                <a:gd name="T49" fmla="*/ 0 h 739"/>
                <a:gd name="T50" fmla="*/ 300 w 300"/>
                <a:gd name="T51" fmla="*/ 8 h 739"/>
                <a:gd name="T52" fmla="*/ 120 w 300"/>
                <a:gd name="T53" fmla="*/ 655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0" h="739">
                  <a:moveTo>
                    <a:pt x="120" y="655"/>
                  </a:moveTo>
                  <a:lnTo>
                    <a:pt x="108" y="667"/>
                  </a:lnTo>
                  <a:lnTo>
                    <a:pt x="97" y="679"/>
                  </a:lnTo>
                  <a:lnTo>
                    <a:pt x="81" y="690"/>
                  </a:lnTo>
                  <a:lnTo>
                    <a:pt x="67" y="702"/>
                  </a:lnTo>
                  <a:lnTo>
                    <a:pt x="50" y="710"/>
                  </a:lnTo>
                  <a:lnTo>
                    <a:pt x="34" y="719"/>
                  </a:lnTo>
                  <a:lnTo>
                    <a:pt x="17" y="729"/>
                  </a:lnTo>
                  <a:lnTo>
                    <a:pt x="0" y="739"/>
                  </a:lnTo>
                  <a:lnTo>
                    <a:pt x="17" y="661"/>
                  </a:lnTo>
                  <a:lnTo>
                    <a:pt x="36" y="588"/>
                  </a:lnTo>
                  <a:lnTo>
                    <a:pt x="52" y="512"/>
                  </a:lnTo>
                  <a:lnTo>
                    <a:pt x="69" y="442"/>
                  </a:lnTo>
                  <a:lnTo>
                    <a:pt x="87" y="369"/>
                  </a:lnTo>
                  <a:lnTo>
                    <a:pt x="108" y="301"/>
                  </a:lnTo>
                  <a:lnTo>
                    <a:pt x="133" y="231"/>
                  </a:lnTo>
                  <a:lnTo>
                    <a:pt x="168" y="165"/>
                  </a:lnTo>
                  <a:lnTo>
                    <a:pt x="157" y="151"/>
                  </a:lnTo>
                  <a:lnTo>
                    <a:pt x="174" y="130"/>
                  </a:lnTo>
                  <a:lnTo>
                    <a:pt x="186" y="103"/>
                  </a:lnTo>
                  <a:lnTo>
                    <a:pt x="195" y="76"/>
                  </a:lnTo>
                  <a:lnTo>
                    <a:pt x="205" y="49"/>
                  </a:lnTo>
                  <a:lnTo>
                    <a:pt x="217" y="23"/>
                  </a:lnTo>
                  <a:lnTo>
                    <a:pt x="234" y="8"/>
                  </a:lnTo>
                  <a:lnTo>
                    <a:pt x="261" y="0"/>
                  </a:lnTo>
                  <a:lnTo>
                    <a:pt x="300" y="8"/>
                  </a:lnTo>
                  <a:lnTo>
                    <a:pt x="120" y="655"/>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19" name="Freeform 15">
              <a:extLst>
                <a:ext uri="{FF2B5EF4-FFF2-40B4-BE49-F238E27FC236}">
                  <a16:creationId xmlns:a16="http://schemas.microsoft.com/office/drawing/2014/main" id="{BBDFAC72-5068-4EE7-B4B8-E31AAF438409}"/>
                </a:ext>
              </a:extLst>
            </p:cNvPr>
            <p:cNvSpPr>
              <a:spLocks/>
            </p:cNvSpPr>
            <p:nvPr/>
          </p:nvSpPr>
          <p:spPr bwMode="auto">
            <a:xfrm>
              <a:off x="1959" y="1425"/>
              <a:ext cx="114" cy="318"/>
            </a:xfrm>
            <a:custGeom>
              <a:avLst/>
              <a:gdLst>
                <a:gd name="T0" fmla="*/ 34 w 226"/>
                <a:gd name="T1" fmla="*/ 636 h 636"/>
                <a:gd name="T2" fmla="*/ 5 w 226"/>
                <a:gd name="T3" fmla="*/ 568 h 636"/>
                <a:gd name="T4" fmla="*/ 0 w 226"/>
                <a:gd name="T5" fmla="*/ 495 h 636"/>
                <a:gd name="T6" fmla="*/ 9 w 226"/>
                <a:gd name="T7" fmla="*/ 415 h 636"/>
                <a:gd name="T8" fmla="*/ 34 w 226"/>
                <a:gd name="T9" fmla="*/ 336 h 636"/>
                <a:gd name="T10" fmla="*/ 62 w 226"/>
                <a:gd name="T11" fmla="*/ 251 h 636"/>
                <a:gd name="T12" fmla="*/ 95 w 226"/>
                <a:gd name="T13" fmla="*/ 165 h 636"/>
                <a:gd name="T14" fmla="*/ 122 w 226"/>
                <a:gd name="T15" fmla="*/ 80 h 636"/>
                <a:gd name="T16" fmla="*/ 143 w 226"/>
                <a:gd name="T17" fmla="*/ 0 h 636"/>
                <a:gd name="T18" fmla="*/ 226 w 226"/>
                <a:gd name="T19" fmla="*/ 0 h 636"/>
                <a:gd name="T20" fmla="*/ 34 w 226"/>
                <a:gd name="T21" fmla="*/ 636 h 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6" h="636">
                  <a:moveTo>
                    <a:pt x="34" y="636"/>
                  </a:moveTo>
                  <a:lnTo>
                    <a:pt x="5" y="568"/>
                  </a:lnTo>
                  <a:lnTo>
                    <a:pt x="0" y="495"/>
                  </a:lnTo>
                  <a:lnTo>
                    <a:pt x="9" y="415"/>
                  </a:lnTo>
                  <a:lnTo>
                    <a:pt x="34" y="336"/>
                  </a:lnTo>
                  <a:lnTo>
                    <a:pt x="62" y="251"/>
                  </a:lnTo>
                  <a:lnTo>
                    <a:pt x="95" y="165"/>
                  </a:lnTo>
                  <a:lnTo>
                    <a:pt x="122" y="80"/>
                  </a:lnTo>
                  <a:lnTo>
                    <a:pt x="143" y="0"/>
                  </a:lnTo>
                  <a:lnTo>
                    <a:pt x="226" y="0"/>
                  </a:lnTo>
                  <a:lnTo>
                    <a:pt x="34" y="636"/>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20" name="Freeform 16">
              <a:extLst>
                <a:ext uri="{FF2B5EF4-FFF2-40B4-BE49-F238E27FC236}">
                  <a16:creationId xmlns:a16="http://schemas.microsoft.com/office/drawing/2014/main" id="{511FA215-124B-45CB-BCBA-FBB26AE3DD5D}"/>
                </a:ext>
              </a:extLst>
            </p:cNvPr>
            <p:cNvSpPr>
              <a:spLocks/>
            </p:cNvSpPr>
            <p:nvPr/>
          </p:nvSpPr>
          <p:spPr bwMode="auto">
            <a:xfrm>
              <a:off x="1905" y="1437"/>
              <a:ext cx="78" cy="174"/>
            </a:xfrm>
            <a:custGeom>
              <a:avLst/>
              <a:gdLst>
                <a:gd name="T0" fmla="*/ 155 w 155"/>
                <a:gd name="T1" fmla="*/ 0 h 349"/>
                <a:gd name="T2" fmla="*/ 151 w 155"/>
                <a:gd name="T3" fmla="*/ 46 h 349"/>
                <a:gd name="T4" fmla="*/ 143 w 155"/>
                <a:gd name="T5" fmla="*/ 93 h 349"/>
                <a:gd name="T6" fmla="*/ 132 w 155"/>
                <a:gd name="T7" fmla="*/ 137 h 349"/>
                <a:gd name="T8" fmla="*/ 118 w 155"/>
                <a:gd name="T9" fmla="*/ 182 h 349"/>
                <a:gd name="T10" fmla="*/ 101 w 155"/>
                <a:gd name="T11" fmla="*/ 223 h 349"/>
                <a:gd name="T12" fmla="*/ 83 w 155"/>
                <a:gd name="T13" fmla="*/ 265 h 349"/>
                <a:gd name="T14" fmla="*/ 66 w 155"/>
                <a:gd name="T15" fmla="*/ 306 h 349"/>
                <a:gd name="T16" fmla="*/ 48 w 155"/>
                <a:gd name="T17" fmla="*/ 349 h 349"/>
                <a:gd name="T18" fmla="*/ 21 w 155"/>
                <a:gd name="T19" fmla="*/ 308 h 349"/>
                <a:gd name="T20" fmla="*/ 6 w 155"/>
                <a:gd name="T21" fmla="*/ 267 h 349"/>
                <a:gd name="T22" fmla="*/ 0 w 155"/>
                <a:gd name="T23" fmla="*/ 227 h 349"/>
                <a:gd name="T24" fmla="*/ 2 w 155"/>
                <a:gd name="T25" fmla="*/ 186 h 349"/>
                <a:gd name="T26" fmla="*/ 8 w 155"/>
                <a:gd name="T27" fmla="*/ 145 h 349"/>
                <a:gd name="T28" fmla="*/ 19 w 155"/>
                <a:gd name="T29" fmla="*/ 104 h 349"/>
                <a:gd name="T30" fmla="*/ 33 w 155"/>
                <a:gd name="T31" fmla="*/ 64 h 349"/>
                <a:gd name="T32" fmla="*/ 48 w 155"/>
                <a:gd name="T33" fmla="*/ 25 h 349"/>
                <a:gd name="T34" fmla="*/ 60 w 155"/>
                <a:gd name="T35" fmla="*/ 23 h 349"/>
                <a:gd name="T36" fmla="*/ 76 w 155"/>
                <a:gd name="T37" fmla="*/ 23 h 349"/>
                <a:gd name="T38" fmla="*/ 89 w 155"/>
                <a:gd name="T39" fmla="*/ 21 h 349"/>
                <a:gd name="T40" fmla="*/ 105 w 155"/>
                <a:gd name="T41" fmla="*/ 21 h 349"/>
                <a:gd name="T42" fmla="*/ 118 w 155"/>
                <a:gd name="T43" fmla="*/ 17 h 349"/>
                <a:gd name="T44" fmla="*/ 132 w 155"/>
                <a:gd name="T45" fmla="*/ 13 h 349"/>
                <a:gd name="T46" fmla="*/ 143 w 155"/>
                <a:gd name="T47" fmla="*/ 5 h 349"/>
                <a:gd name="T48" fmla="*/ 155 w 155"/>
                <a:gd name="T49"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5" h="349">
                  <a:moveTo>
                    <a:pt x="155" y="0"/>
                  </a:moveTo>
                  <a:lnTo>
                    <a:pt x="151" y="46"/>
                  </a:lnTo>
                  <a:lnTo>
                    <a:pt x="143" y="93"/>
                  </a:lnTo>
                  <a:lnTo>
                    <a:pt x="132" y="137"/>
                  </a:lnTo>
                  <a:lnTo>
                    <a:pt x="118" y="182"/>
                  </a:lnTo>
                  <a:lnTo>
                    <a:pt x="101" y="223"/>
                  </a:lnTo>
                  <a:lnTo>
                    <a:pt x="83" y="265"/>
                  </a:lnTo>
                  <a:lnTo>
                    <a:pt x="66" y="306"/>
                  </a:lnTo>
                  <a:lnTo>
                    <a:pt x="48" y="349"/>
                  </a:lnTo>
                  <a:lnTo>
                    <a:pt x="21" y="308"/>
                  </a:lnTo>
                  <a:lnTo>
                    <a:pt x="6" y="267"/>
                  </a:lnTo>
                  <a:lnTo>
                    <a:pt x="0" y="227"/>
                  </a:lnTo>
                  <a:lnTo>
                    <a:pt x="2" y="186"/>
                  </a:lnTo>
                  <a:lnTo>
                    <a:pt x="8" y="145"/>
                  </a:lnTo>
                  <a:lnTo>
                    <a:pt x="19" y="104"/>
                  </a:lnTo>
                  <a:lnTo>
                    <a:pt x="33" y="64"/>
                  </a:lnTo>
                  <a:lnTo>
                    <a:pt x="48" y="25"/>
                  </a:lnTo>
                  <a:lnTo>
                    <a:pt x="60" y="23"/>
                  </a:lnTo>
                  <a:lnTo>
                    <a:pt x="76" y="23"/>
                  </a:lnTo>
                  <a:lnTo>
                    <a:pt x="89" y="21"/>
                  </a:lnTo>
                  <a:lnTo>
                    <a:pt x="105" y="21"/>
                  </a:lnTo>
                  <a:lnTo>
                    <a:pt x="118" y="17"/>
                  </a:lnTo>
                  <a:lnTo>
                    <a:pt x="132" y="13"/>
                  </a:lnTo>
                  <a:lnTo>
                    <a:pt x="143" y="5"/>
                  </a:lnTo>
                  <a:lnTo>
                    <a:pt x="155" y="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21" name="Freeform 17">
              <a:extLst>
                <a:ext uri="{FF2B5EF4-FFF2-40B4-BE49-F238E27FC236}">
                  <a16:creationId xmlns:a16="http://schemas.microsoft.com/office/drawing/2014/main" id="{44F27859-9BB3-444C-B7EC-397E233BCAFC}"/>
                </a:ext>
              </a:extLst>
            </p:cNvPr>
            <p:cNvSpPr>
              <a:spLocks/>
            </p:cNvSpPr>
            <p:nvPr/>
          </p:nvSpPr>
          <p:spPr bwMode="auto">
            <a:xfrm>
              <a:off x="2210" y="1400"/>
              <a:ext cx="109" cy="307"/>
            </a:xfrm>
            <a:custGeom>
              <a:avLst/>
              <a:gdLst>
                <a:gd name="T0" fmla="*/ 217 w 217"/>
                <a:gd name="T1" fmla="*/ 85 h 615"/>
                <a:gd name="T2" fmla="*/ 74 w 217"/>
                <a:gd name="T3" fmla="*/ 601 h 615"/>
                <a:gd name="T4" fmla="*/ 0 w 217"/>
                <a:gd name="T5" fmla="*/ 615 h 615"/>
                <a:gd name="T6" fmla="*/ 97 w 217"/>
                <a:gd name="T7" fmla="*/ 14 h 615"/>
                <a:gd name="T8" fmla="*/ 112 w 217"/>
                <a:gd name="T9" fmla="*/ 0 h 615"/>
                <a:gd name="T10" fmla="*/ 130 w 217"/>
                <a:gd name="T11" fmla="*/ 0 h 615"/>
                <a:gd name="T12" fmla="*/ 145 w 217"/>
                <a:gd name="T13" fmla="*/ 8 h 615"/>
                <a:gd name="T14" fmla="*/ 161 w 217"/>
                <a:gd name="T15" fmla="*/ 23 h 615"/>
                <a:gd name="T16" fmla="*/ 174 w 217"/>
                <a:gd name="T17" fmla="*/ 39 h 615"/>
                <a:gd name="T18" fmla="*/ 188 w 217"/>
                <a:gd name="T19" fmla="*/ 56 h 615"/>
                <a:gd name="T20" fmla="*/ 202 w 217"/>
                <a:gd name="T21" fmla="*/ 72 h 615"/>
                <a:gd name="T22" fmla="*/ 217 w 217"/>
                <a:gd name="T23" fmla="*/ 85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7" h="615">
                  <a:moveTo>
                    <a:pt x="217" y="85"/>
                  </a:moveTo>
                  <a:lnTo>
                    <a:pt x="74" y="601"/>
                  </a:lnTo>
                  <a:lnTo>
                    <a:pt x="0" y="615"/>
                  </a:lnTo>
                  <a:lnTo>
                    <a:pt x="97" y="14"/>
                  </a:lnTo>
                  <a:lnTo>
                    <a:pt x="112" y="0"/>
                  </a:lnTo>
                  <a:lnTo>
                    <a:pt x="130" y="0"/>
                  </a:lnTo>
                  <a:lnTo>
                    <a:pt x="145" y="8"/>
                  </a:lnTo>
                  <a:lnTo>
                    <a:pt x="161" y="23"/>
                  </a:lnTo>
                  <a:lnTo>
                    <a:pt x="174" y="39"/>
                  </a:lnTo>
                  <a:lnTo>
                    <a:pt x="188" y="56"/>
                  </a:lnTo>
                  <a:lnTo>
                    <a:pt x="202" y="72"/>
                  </a:lnTo>
                  <a:lnTo>
                    <a:pt x="217" y="8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22" name="Freeform 18">
              <a:extLst>
                <a:ext uri="{FF2B5EF4-FFF2-40B4-BE49-F238E27FC236}">
                  <a16:creationId xmlns:a16="http://schemas.microsoft.com/office/drawing/2014/main" id="{72CE5828-682E-43F8-AE6F-9D0915C3259B}"/>
                </a:ext>
              </a:extLst>
            </p:cNvPr>
            <p:cNvSpPr>
              <a:spLocks/>
            </p:cNvSpPr>
            <p:nvPr/>
          </p:nvSpPr>
          <p:spPr bwMode="auto">
            <a:xfrm>
              <a:off x="1827" y="1467"/>
              <a:ext cx="61" cy="54"/>
            </a:xfrm>
            <a:custGeom>
              <a:avLst/>
              <a:gdLst>
                <a:gd name="T0" fmla="*/ 106 w 120"/>
                <a:gd name="T1" fmla="*/ 108 h 108"/>
                <a:gd name="T2" fmla="*/ 83 w 120"/>
                <a:gd name="T3" fmla="*/ 104 h 108"/>
                <a:gd name="T4" fmla="*/ 64 w 120"/>
                <a:gd name="T5" fmla="*/ 97 h 108"/>
                <a:gd name="T6" fmla="*/ 46 w 120"/>
                <a:gd name="T7" fmla="*/ 85 h 108"/>
                <a:gd name="T8" fmla="*/ 35 w 120"/>
                <a:gd name="T9" fmla="*/ 73 h 108"/>
                <a:gd name="T10" fmla="*/ 21 w 120"/>
                <a:gd name="T11" fmla="*/ 56 h 108"/>
                <a:gd name="T12" fmla="*/ 11 w 120"/>
                <a:gd name="T13" fmla="*/ 40 h 108"/>
                <a:gd name="T14" fmla="*/ 4 w 120"/>
                <a:gd name="T15" fmla="*/ 25 h 108"/>
                <a:gd name="T16" fmla="*/ 0 w 120"/>
                <a:gd name="T17" fmla="*/ 11 h 108"/>
                <a:gd name="T18" fmla="*/ 120 w 120"/>
                <a:gd name="T19" fmla="*/ 0 h 108"/>
                <a:gd name="T20" fmla="*/ 106 w 120"/>
                <a:gd name="T21"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0" h="108">
                  <a:moveTo>
                    <a:pt x="106" y="108"/>
                  </a:moveTo>
                  <a:lnTo>
                    <a:pt x="83" y="104"/>
                  </a:lnTo>
                  <a:lnTo>
                    <a:pt x="64" y="97"/>
                  </a:lnTo>
                  <a:lnTo>
                    <a:pt x="46" y="85"/>
                  </a:lnTo>
                  <a:lnTo>
                    <a:pt x="35" y="73"/>
                  </a:lnTo>
                  <a:lnTo>
                    <a:pt x="21" y="56"/>
                  </a:lnTo>
                  <a:lnTo>
                    <a:pt x="11" y="40"/>
                  </a:lnTo>
                  <a:lnTo>
                    <a:pt x="4" y="25"/>
                  </a:lnTo>
                  <a:lnTo>
                    <a:pt x="0" y="11"/>
                  </a:lnTo>
                  <a:lnTo>
                    <a:pt x="120" y="0"/>
                  </a:lnTo>
                  <a:lnTo>
                    <a:pt x="106" y="108"/>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23" name="Freeform 19">
              <a:extLst>
                <a:ext uri="{FF2B5EF4-FFF2-40B4-BE49-F238E27FC236}">
                  <a16:creationId xmlns:a16="http://schemas.microsoft.com/office/drawing/2014/main" id="{57857A09-8EC5-43D9-8BE2-782A998F395E}"/>
                </a:ext>
              </a:extLst>
            </p:cNvPr>
            <p:cNvSpPr>
              <a:spLocks/>
            </p:cNvSpPr>
            <p:nvPr/>
          </p:nvSpPr>
          <p:spPr bwMode="auto">
            <a:xfrm>
              <a:off x="982" y="1587"/>
              <a:ext cx="259" cy="294"/>
            </a:xfrm>
            <a:custGeom>
              <a:avLst/>
              <a:gdLst>
                <a:gd name="T0" fmla="*/ 430 w 517"/>
                <a:gd name="T1" fmla="*/ 516 h 588"/>
                <a:gd name="T2" fmla="*/ 384 w 517"/>
                <a:gd name="T3" fmla="*/ 588 h 588"/>
                <a:gd name="T4" fmla="*/ 339 w 517"/>
                <a:gd name="T5" fmla="*/ 557 h 588"/>
                <a:gd name="T6" fmla="*/ 292 w 517"/>
                <a:gd name="T7" fmla="*/ 524 h 588"/>
                <a:gd name="T8" fmla="*/ 240 w 517"/>
                <a:gd name="T9" fmla="*/ 485 h 588"/>
                <a:gd name="T10" fmla="*/ 190 w 517"/>
                <a:gd name="T11" fmla="*/ 448 h 588"/>
                <a:gd name="T12" fmla="*/ 137 w 517"/>
                <a:gd name="T13" fmla="*/ 407 h 588"/>
                <a:gd name="T14" fmla="*/ 89 w 517"/>
                <a:gd name="T15" fmla="*/ 369 h 588"/>
                <a:gd name="T16" fmla="*/ 40 w 517"/>
                <a:gd name="T17" fmla="*/ 332 h 588"/>
                <a:gd name="T18" fmla="*/ 0 w 517"/>
                <a:gd name="T19" fmla="*/ 299 h 588"/>
                <a:gd name="T20" fmla="*/ 0 w 517"/>
                <a:gd name="T21" fmla="*/ 281 h 588"/>
                <a:gd name="T22" fmla="*/ 4 w 517"/>
                <a:gd name="T23" fmla="*/ 264 h 588"/>
                <a:gd name="T24" fmla="*/ 9 w 517"/>
                <a:gd name="T25" fmla="*/ 248 h 588"/>
                <a:gd name="T26" fmla="*/ 17 w 517"/>
                <a:gd name="T27" fmla="*/ 235 h 588"/>
                <a:gd name="T28" fmla="*/ 25 w 517"/>
                <a:gd name="T29" fmla="*/ 219 h 588"/>
                <a:gd name="T30" fmla="*/ 33 w 517"/>
                <a:gd name="T31" fmla="*/ 206 h 588"/>
                <a:gd name="T32" fmla="*/ 40 w 517"/>
                <a:gd name="T33" fmla="*/ 192 h 588"/>
                <a:gd name="T34" fmla="*/ 48 w 517"/>
                <a:gd name="T35" fmla="*/ 180 h 588"/>
                <a:gd name="T36" fmla="*/ 91 w 517"/>
                <a:gd name="T37" fmla="*/ 213 h 588"/>
                <a:gd name="T38" fmla="*/ 137 w 517"/>
                <a:gd name="T39" fmla="*/ 252 h 588"/>
                <a:gd name="T40" fmla="*/ 184 w 517"/>
                <a:gd name="T41" fmla="*/ 293 h 588"/>
                <a:gd name="T42" fmla="*/ 234 w 517"/>
                <a:gd name="T43" fmla="*/ 336 h 588"/>
                <a:gd name="T44" fmla="*/ 283 w 517"/>
                <a:gd name="T45" fmla="*/ 372 h 588"/>
                <a:gd name="T46" fmla="*/ 335 w 517"/>
                <a:gd name="T47" fmla="*/ 407 h 588"/>
                <a:gd name="T48" fmla="*/ 387 w 517"/>
                <a:gd name="T49" fmla="*/ 434 h 588"/>
                <a:gd name="T50" fmla="*/ 444 w 517"/>
                <a:gd name="T51" fmla="*/ 456 h 588"/>
                <a:gd name="T52" fmla="*/ 457 w 517"/>
                <a:gd name="T53" fmla="*/ 425 h 588"/>
                <a:gd name="T54" fmla="*/ 459 w 517"/>
                <a:gd name="T55" fmla="*/ 407 h 588"/>
                <a:gd name="T56" fmla="*/ 450 w 517"/>
                <a:gd name="T57" fmla="*/ 398 h 588"/>
                <a:gd name="T58" fmla="*/ 436 w 517"/>
                <a:gd name="T59" fmla="*/ 394 h 588"/>
                <a:gd name="T60" fmla="*/ 413 w 517"/>
                <a:gd name="T61" fmla="*/ 392 h 588"/>
                <a:gd name="T62" fmla="*/ 389 w 517"/>
                <a:gd name="T63" fmla="*/ 390 h 588"/>
                <a:gd name="T64" fmla="*/ 366 w 517"/>
                <a:gd name="T65" fmla="*/ 384 h 588"/>
                <a:gd name="T66" fmla="*/ 347 w 517"/>
                <a:gd name="T67" fmla="*/ 372 h 588"/>
                <a:gd name="T68" fmla="*/ 60 w 517"/>
                <a:gd name="T69" fmla="*/ 120 h 588"/>
                <a:gd name="T70" fmla="*/ 120 w 517"/>
                <a:gd name="T71" fmla="*/ 0 h 588"/>
                <a:gd name="T72" fmla="*/ 174 w 517"/>
                <a:gd name="T73" fmla="*/ 62 h 588"/>
                <a:gd name="T74" fmla="*/ 252 w 517"/>
                <a:gd name="T75" fmla="*/ 118 h 588"/>
                <a:gd name="T76" fmla="*/ 339 w 517"/>
                <a:gd name="T77" fmla="*/ 171 h 588"/>
                <a:gd name="T78" fmla="*/ 422 w 517"/>
                <a:gd name="T79" fmla="*/ 225 h 588"/>
                <a:gd name="T80" fmla="*/ 484 w 517"/>
                <a:gd name="T81" fmla="*/ 281 h 588"/>
                <a:gd name="T82" fmla="*/ 517 w 517"/>
                <a:gd name="T83" fmla="*/ 347 h 588"/>
                <a:gd name="T84" fmla="*/ 502 w 517"/>
                <a:gd name="T85" fmla="*/ 425 h 588"/>
                <a:gd name="T86" fmla="*/ 430 w 517"/>
                <a:gd name="T87" fmla="*/ 51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7" h="588">
                  <a:moveTo>
                    <a:pt x="430" y="516"/>
                  </a:moveTo>
                  <a:lnTo>
                    <a:pt x="384" y="588"/>
                  </a:lnTo>
                  <a:lnTo>
                    <a:pt x="339" y="557"/>
                  </a:lnTo>
                  <a:lnTo>
                    <a:pt x="292" y="524"/>
                  </a:lnTo>
                  <a:lnTo>
                    <a:pt x="240" y="485"/>
                  </a:lnTo>
                  <a:lnTo>
                    <a:pt x="190" y="448"/>
                  </a:lnTo>
                  <a:lnTo>
                    <a:pt x="137" y="407"/>
                  </a:lnTo>
                  <a:lnTo>
                    <a:pt x="89" y="369"/>
                  </a:lnTo>
                  <a:lnTo>
                    <a:pt x="40" y="332"/>
                  </a:lnTo>
                  <a:lnTo>
                    <a:pt x="0" y="299"/>
                  </a:lnTo>
                  <a:lnTo>
                    <a:pt x="0" y="281"/>
                  </a:lnTo>
                  <a:lnTo>
                    <a:pt x="4" y="264"/>
                  </a:lnTo>
                  <a:lnTo>
                    <a:pt x="9" y="248"/>
                  </a:lnTo>
                  <a:lnTo>
                    <a:pt x="17" y="235"/>
                  </a:lnTo>
                  <a:lnTo>
                    <a:pt x="25" y="219"/>
                  </a:lnTo>
                  <a:lnTo>
                    <a:pt x="33" y="206"/>
                  </a:lnTo>
                  <a:lnTo>
                    <a:pt x="40" y="192"/>
                  </a:lnTo>
                  <a:lnTo>
                    <a:pt x="48" y="180"/>
                  </a:lnTo>
                  <a:lnTo>
                    <a:pt x="91" y="213"/>
                  </a:lnTo>
                  <a:lnTo>
                    <a:pt x="137" y="252"/>
                  </a:lnTo>
                  <a:lnTo>
                    <a:pt x="184" y="293"/>
                  </a:lnTo>
                  <a:lnTo>
                    <a:pt x="234" y="336"/>
                  </a:lnTo>
                  <a:lnTo>
                    <a:pt x="283" y="372"/>
                  </a:lnTo>
                  <a:lnTo>
                    <a:pt x="335" y="407"/>
                  </a:lnTo>
                  <a:lnTo>
                    <a:pt x="387" y="434"/>
                  </a:lnTo>
                  <a:lnTo>
                    <a:pt x="444" y="456"/>
                  </a:lnTo>
                  <a:lnTo>
                    <a:pt x="457" y="425"/>
                  </a:lnTo>
                  <a:lnTo>
                    <a:pt x="459" y="407"/>
                  </a:lnTo>
                  <a:lnTo>
                    <a:pt x="450" y="398"/>
                  </a:lnTo>
                  <a:lnTo>
                    <a:pt x="436" y="394"/>
                  </a:lnTo>
                  <a:lnTo>
                    <a:pt x="413" y="392"/>
                  </a:lnTo>
                  <a:lnTo>
                    <a:pt x="389" y="390"/>
                  </a:lnTo>
                  <a:lnTo>
                    <a:pt x="366" y="384"/>
                  </a:lnTo>
                  <a:lnTo>
                    <a:pt x="347" y="372"/>
                  </a:lnTo>
                  <a:lnTo>
                    <a:pt x="60" y="120"/>
                  </a:lnTo>
                  <a:lnTo>
                    <a:pt x="120" y="0"/>
                  </a:lnTo>
                  <a:lnTo>
                    <a:pt x="174" y="62"/>
                  </a:lnTo>
                  <a:lnTo>
                    <a:pt x="252" y="118"/>
                  </a:lnTo>
                  <a:lnTo>
                    <a:pt x="339" y="171"/>
                  </a:lnTo>
                  <a:lnTo>
                    <a:pt x="422" y="225"/>
                  </a:lnTo>
                  <a:lnTo>
                    <a:pt x="484" y="281"/>
                  </a:lnTo>
                  <a:lnTo>
                    <a:pt x="517" y="347"/>
                  </a:lnTo>
                  <a:lnTo>
                    <a:pt x="502" y="425"/>
                  </a:lnTo>
                  <a:lnTo>
                    <a:pt x="430" y="516"/>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24" name="Freeform 20">
              <a:extLst>
                <a:ext uri="{FF2B5EF4-FFF2-40B4-BE49-F238E27FC236}">
                  <a16:creationId xmlns:a16="http://schemas.microsoft.com/office/drawing/2014/main" id="{E8C0894A-0101-4693-9222-EA443D6B8100}"/>
                </a:ext>
              </a:extLst>
            </p:cNvPr>
            <p:cNvSpPr>
              <a:spLocks/>
            </p:cNvSpPr>
            <p:nvPr/>
          </p:nvSpPr>
          <p:spPr bwMode="auto">
            <a:xfrm>
              <a:off x="1089" y="1587"/>
              <a:ext cx="204" cy="156"/>
            </a:xfrm>
            <a:custGeom>
              <a:avLst/>
              <a:gdLst>
                <a:gd name="T0" fmla="*/ 407 w 407"/>
                <a:gd name="T1" fmla="*/ 204 h 312"/>
                <a:gd name="T2" fmla="*/ 347 w 407"/>
                <a:gd name="T3" fmla="*/ 312 h 312"/>
                <a:gd name="T4" fmla="*/ 0 w 407"/>
                <a:gd name="T5" fmla="*/ 0 h 312"/>
                <a:gd name="T6" fmla="*/ 56 w 407"/>
                <a:gd name="T7" fmla="*/ 4 h 312"/>
                <a:gd name="T8" fmla="*/ 112 w 407"/>
                <a:gd name="T9" fmla="*/ 18 h 312"/>
                <a:gd name="T10" fmla="*/ 167 w 407"/>
                <a:gd name="T11" fmla="*/ 39 h 312"/>
                <a:gd name="T12" fmla="*/ 221 w 407"/>
                <a:gd name="T13" fmla="*/ 66 h 312"/>
                <a:gd name="T14" fmla="*/ 271 w 407"/>
                <a:gd name="T15" fmla="*/ 95 h 312"/>
                <a:gd name="T16" fmla="*/ 320 w 407"/>
                <a:gd name="T17" fmla="*/ 130 h 312"/>
                <a:gd name="T18" fmla="*/ 364 w 407"/>
                <a:gd name="T19" fmla="*/ 165 h 312"/>
                <a:gd name="T20" fmla="*/ 407 w 407"/>
                <a:gd name="T21" fmla="*/ 204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7" h="312">
                  <a:moveTo>
                    <a:pt x="407" y="204"/>
                  </a:moveTo>
                  <a:lnTo>
                    <a:pt x="347" y="312"/>
                  </a:lnTo>
                  <a:lnTo>
                    <a:pt x="0" y="0"/>
                  </a:lnTo>
                  <a:lnTo>
                    <a:pt x="56" y="4"/>
                  </a:lnTo>
                  <a:lnTo>
                    <a:pt x="112" y="18"/>
                  </a:lnTo>
                  <a:lnTo>
                    <a:pt x="167" y="39"/>
                  </a:lnTo>
                  <a:lnTo>
                    <a:pt x="221" y="66"/>
                  </a:lnTo>
                  <a:lnTo>
                    <a:pt x="271" y="95"/>
                  </a:lnTo>
                  <a:lnTo>
                    <a:pt x="320" y="130"/>
                  </a:lnTo>
                  <a:lnTo>
                    <a:pt x="364" y="165"/>
                  </a:lnTo>
                  <a:lnTo>
                    <a:pt x="407" y="20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25" name="Freeform 21">
              <a:extLst>
                <a:ext uri="{FF2B5EF4-FFF2-40B4-BE49-F238E27FC236}">
                  <a16:creationId xmlns:a16="http://schemas.microsoft.com/office/drawing/2014/main" id="{FEDCFC28-5B6C-409B-81AB-3C43EDD67E43}"/>
                </a:ext>
              </a:extLst>
            </p:cNvPr>
            <p:cNvSpPr>
              <a:spLocks/>
            </p:cNvSpPr>
            <p:nvPr/>
          </p:nvSpPr>
          <p:spPr bwMode="auto">
            <a:xfrm>
              <a:off x="1683" y="1515"/>
              <a:ext cx="126" cy="96"/>
            </a:xfrm>
            <a:custGeom>
              <a:avLst/>
              <a:gdLst>
                <a:gd name="T0" fmla="*/ 252 w 252"/>
                <a:gd name="T1" fmla="*/ 46 h 192"/>
                <a:gd name="T2" fmla="*/ 223 w 252"/>
                <a:gd name="T3" fmla="*/ 66 h 192"/>
                <a:gd name="T4" fmla="*/ 194 w 252"/>
                <a:gd name="T5" fmla="*/ 87 h 192"/>
                <a:gd name="T6" fmla="*/ 161 w 252"/>
                <a:gd name="T7" fmla="*/ 106 h 192"/>
                <a:gd name="T8" fmla="*/ 130 w 252"/>
                <a:gd name="T9" fmla="*/ 128 h 192"/>
                <a:gd name="T10" fmla="*/ 97 w 252"/>
                <a:gd name="T11" fmla="*/ 143 h 192"/>
                <a:gd name="T12" fmla="*/ 64 w 252"/>
                <a:gd name="T13" fmla="*/ 161 h 192"/>
                <a:gd name="T14" fmla="*/ 31 w 252"/>
                <a:gd name="T15" fmla="*/ 176 h 192"/>
                <a:gd name="T16" fmla="*/ 0 w 252"/>
                <a:gd name="T17" fmla="*/ 192 h 192"/>
                <a:gd name="T18" fmla="*/ 192 w 252"/>
                <a:gd name="T19" fmla="*/ 0 h 192"/>
                <a:gd name="T20" fmla="*/ 252 w 252"/>
                <a:gd name="T21" fmla="*/ 46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2" h="192">
                  <a:moveTo>
                    <a:pt x="252" y="46"/>
                  </a:moveTo>
                  <a:lnTo>
                    <a:pt x="223" y="66"/>
                  </a:lnTo>
                  <a:lnTo>
                    <a:pt x="194" y="87"/>
                  </a:lnTo>
                  <a:lnTo>
                    <a:pt x="161" y="106"/>
                  </a:lnTo>
                  <a:lnTo>
                    <a:pt x="130" y="128"/>
                  </a:lnTo>
                  <a:lnTo>
                    <a:pt x="97" y="143"/>
                  </a:lnTo>
                  <a:lnTo>
                    <a:pt x="64" y="161"/>
                  </a:lnTo>
                  <a:lnTo>
                    <a:pt x="31" y="176"/>
                  </a:lnTo>
                  <a:lnTo>
                    <a:pt x="0" y="192"/>
                  </a:lnTo>
                  <a:lnTo>
                    <a:pt x="192" y="0"/>
                  </a:lnTo>
                  <a:lnTo>
                    <a:pt x="252" y="46"/>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26" name="Freeform 22">
              <a:extLst>
                <a:ext uri="{FF2B5EF4-FFF2-40B4-BE49-F238E27FC236}">
                  <a16:creationId xmlns:a16="http://schemas.microsoft.com/office/drawing/2014/main" id="{E054ACF7-FAE9-4F28-AEBE-D771C7E432CE}"/>
                </a:ext>
              </a:extLst>
            </p:cNvPr>
            <p:cNvSpPr>
              <a:spLocks/>
            </p:cNvSpPr>
            <p:nvPr/>
          </p:nvSpPr>
          <p:spPr bwMode="auto">
            <a:xfrm>
              <a:off x="2283" y="1479"/>
              <a:ext cx="83" cy="228"/>
            </a:xfrm>
            <a:custGeom>
              <a:avLst/>
              <a:gdLst>
                <a:gd name="T0" fmla="*/ 84 w 165"/>
                <a:gd name="T1" fmla="*/ 456 h 456"/>
                <a:gd name="T2" fmla="*/ 0 w 165"/>
                <a:gd name="T3" fmla="*/ 456 h 456"/>
                <a:gd name="T4" fmla="*/ 10 w 165"/>
                <a:gd name="T5" fmla="*/ 397 h 456"/>
                <a:gd name="T6" fmla="*/ 20 w 165"/>
                <a:gd name="T7" fmla="*/ 339 h 456"/>
                <a:gd name="T8" fmla="*/ 29 w 165"/>
                <a:gd name="T9" fmla="*/ 279 h 456"/>
                <a:gd name="T10" fmla="*/ 41 w 165"/>
                <a:gd name="T11" fmla="*/ 221 h 456"/>
                <a:gd name="T12" fmla="*/ 51 w 165"/>
                <a:gd name="T13" fmla="*/ 163 h 456"/>
                <a:gd name="T14" fmla="*/ 68 w 165"/>
                <a:gd name="T15" fmla="*/ 105 h 456"/>
                <a:gd name="T16" fmla="*/ 89 w 165"/>
                <a:gd name="T17" fmla="*/ 50 h 456"/>
                <a:gd name="T18" fmla="*/ 119 w 165"/>
                <a:gd name="T19" fmla="*/ 0 h 456"/>
                <a:gd name="T20" fmla="*/ 153 w 165"/>
                <a:gd name="T21" fmla="*/ 48 h 456"/>
                <a:gd name="T22" fmla="*/ 165 w 165"/>
                <a:gd name="T23" fmla="*/ 103 h 456"/>
                <a:gd name="T24" fmla="*/ 157 w 165"/>
                <a:gd name="T25" fmla="*/ 155 h 456"/>
                <a:gd name="T26" fmla="*/ 142 w 165"/>
                <a:gd name="T27" fmla="*/ 213 h 456"/>
                <a:gd name="T28" fmla="*/ 117 w 165"/>
                <a:gd name="T29" fmla="*/ 269 h 456"/>
                <a:gd name="T30" fmla="*/ 97 w 165"/>
                <a:gd name="T31" fmla="*/ 330 h 456"/>
                <a:gd name="T32" fmla="*/ 82 w 165"/>
                <a:gd name="T33" fmla="*/ 392 h 456"/>
                <a:gd name="T34" fmla="*/ 84 w 165"/>
                <a:gd name="T35" fmla="*/ 456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5" h="456">
                  <a:moveTo>
                    <a:pt x="84" y="456"/>
                  </a:moveTo>
                  <a:lnTo>
                    <a:pt x="0" y="456"/>
                  </a:lnTo>
                  <a:lnTo>
                    <a:pt x="10" y="397"/>
                  </a:lnTo>
                  <a:lnTo>
                    <a:pt x="20" y="339"/>
                  </a:lnTo>
                  <a:lnTo>
                    <a:pt x="29" y="279"/>
                  </a:lnTo>
                  <a:lnTo>
                    <a:pt x="41" y="221"/>
                  </a:lnTo>
                  <a:lnTo>
                    <a:pt x="51" y="163"/>
                  </a:lnTo>
                  <a:lnTo>
                    <a:pt x="68" y="105"/>
                  </a:lnTo>
                  <a:lnTo>
                    <a:pt x="89" y="50"/>
                  </a:lnTo>
                  <a:lnTo>
                    <a:pt x="119" y="0"/>
                  </a:lnTo>
                  <a:lnTo>
                    <a:pt x="153" y="48"/>
                  </a:lnTo>
                  <a:lnTo>
                    <a:pt x="165" y="103"/>
                  </a:lnTo>
                  <a:lnTo>
                    <a:pt x="157" y="155"/>
                  </a:lnTo>
                  <a:lnTo>
                    <a:pt x="142" y="213"/>
                  </a:lnTo>
                  <a:lnTo>
                    <a:pt x="117" y="269"/>
                  </a:lnTo>
                  <a:lnTo>
                    <a:pt x="97" y="330"/>
                  </a:lnTo>
                  <a:lnTo>
                    <a:pt x="82" y="392"/>
                  </a:lnTo>
                  <a:lnTo>
                    <a:pt x="84" y="456"/>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27" name="Freeform 23">
              <a:extLst>
                <a:ext uri="{FF2B5EF4-FFF2-40B4-BE49-F238E27FC236}">
                  <a16:creationId xmlns:a16="http://schemas.microsoft.com/office/drawing/2014/main" id="{1E309913-7D1E-428C-A95C-792077F551A0}"/>
                </a:ext>
              </a:extLst>
            </p:cNvPr>
            <p:cNvSpPr>
              <a:spLocks/>
            </p:cNvSpPr>
            <p:nvPr/>
          </p:nvSpPr>
          <p:spPr bwMode="auto">
            <a:xfrm>
              <a:off x="1221" y="1563"/>
              <a:ext cx="636" cy="348"/>
            </a:xfrm>
            <a:custGeom>
              <a:avLst/>
              <a:gdLst>
                <a:gd name="T0" fmla="*/ 1223 w 1272"/>
                <a:gd name="T1" fmla="*/ 120 h 696"/>
                <a:gd name="T2" fmla="*/ 1070 w 1272"/>
                <a:gd name="T3" fmla="*/ 180 h 696"/>
                <a:gd name="T4" fmla="*/ 919 w 1272"/>
                <a:gd name="T5" fmla="*/ 250 h 696"/>
                <a:gd name="T6" fmla="*/ 768 w 1272"/>
                <a:gd name="T7" fmla="*/ 322 h 696"/>
                <a:gd name="T8" fmla="*/ 616 w 1272"/>
                <a:gd name="T9" fmla="*/ 397 h 696"/>
                <a:gd name="T10" fmla="*/ 463 w 1272"/>
                <a:gd name="T11" fmla="*/ 473 h 696"/>
                <a:gd name="T12" fmla="*/ 310 w 1272"/>
                <a:gd name="T13" fmla="*/ 550 h 696"/>
                <a:gd name="T14" fmla="*/ 155 w 1272"/>
                <a:gd name="T15" fmla="*/ 624 h 696"/>
                <a:gd name="T16" fmla="*/ 0 w 1272"/>
                <a:gd name="T17" fmla="*/ 696 h 696"/>
                <a:gd name="T18" fmla="*/ 29 w 1272"/>
                <a:gd name="T19" fmla="*/ 636 h 696"/>
                <a:gd name="T20" fmla="*/ 68 w 1272"/>
                <a:gd name="T21" fmla="*/ 587 h 696"/>
                <a:gd name="T22" fmla="*/ 112 w 1272"/>
                <a:gd name="T23" fmla="*/ 544 h 696"/>
                <a:gd name="T24" fmla="*/ 163 w 1272"/>
                <a:gd name="T25" fmla="*/ 508 h 696"/>
                <a:gd name="T26" fmla="*/ 213 w 1272"/>
                <a:gd name="T27" fmla="*/ 473 h 696"/>
                <a:gd name="T28" fmla="*/ 267 w 1272"/>
                <a:gd name="T29" fmla="*/ 442 h 696"/>
                <a:gd name="T30" fmla="*/ 320 w 1272"/>
                <a:gd name="T31" fmla="*/ 413 h 696"/>
                <a:gd name="T32" fmla="*/ 372 w 1272"/>
                <a:gd name="T33" fmla="*/ 384 h 696"/>
                <a:gd name="T34" fmla="*/ 1223 w 1272"/>
                <a:gd name="T35" fmla="*/ 0 h 696"/>
                <a:gd name="T36" fmla="*/ 1272 w 1272"/>
                <a:gd name="T37" fmla="*/ 60 h 696"/>
                <a:gd name="T38" fmla="*/ 1223 w 1272"/>
                <a:gd name="T39" fmla="*/ 12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72" h="696">
                  <a:moveTo>
                    <a:pt x="1223" y="120"/>
                  </a:moveTo>
                  <a:lnTo>
                    <a:pt x="1070" y="180"/>
                  </a:lnTo>
                  <a:lnTo>
                    <a:pt x="919" y="250"/>
                  </a:lnTo>
                  <a:lnTo>
                    <a:pt x="768" y="322"/>
                  </a:lnTo>
                  <a:lnTo>
                    <a:pt x="616" y="397"/>
                  </a:lnTo>
                  <a:lnTo>
                    <a:pt x="463" y="473"/>
                  </a:lnTo>
                  <a:lnTo>
                    <a:pt x="310" y="550"/>
                  </a:lnTo>
                  <a:lnTo>
                    <a:pt x="155" y="624"/>
                  </a:lnTo>
                  <a:lnTo>
                    <a:pt x="0" y="696"/>
                  </a:lnTo>
                  <a:lnTo>
                    <a:pt x="29" y="636"/>
                  </a:lnTo>
                  <a:lnTo>
                    <a:pt x="68" y="587"/>
                  </a:lnTo>
                  <a:lnTo>
                    <a:pt x="112" y="544"/>
                  </a:lnTo>
                  <a:lnTo>
                    <a:pt x="163" y="508"/>
                  </a:lnTo>
                  <a:lnTo>
                    <a:pt x="213" y="473"/>
                  </a:lnTo>
                  <a:lnTo>
                    <a:pt x="267" y="442"/>
                  </a:lnTo>
                  <a:lnTo>
                    <a:pt x="320" y="413"/>
                  </a:lnTo>
                  <a:lnTo>
                    <a:pt x="372" y="384"/>
                  </a:lnTo>
                  <a:lnTo>
                    <a:pt x="1223" y="0"/>
                  </a:lnTo>
                  <a:lnTo>
                    <a:pt x="1272" y="60"/>
                  </a:lnTo>
                  <a:lnTo>
                    <a:pt x="1223" y="120"/>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28" name="Freeform 24">
              <a:extLst>
                <a:ext uri="{FF2B5EF4-FFF2-40B4-BE49-F238E27FC236}">
                  <a16:creationId xmlns:a16="http://schemas.microsoft.com/office/drawing/2014/main" id="{4EA663DE-21CC-403C-BDDA-BD6BE4359EE9}"/>
                </a:ext>
              </a:extLst>
            </p:cNvPr>
            <p:cNvSpPr>
              <a:spLocks/>
            </p:cNvSpPr>
            <p:nvPr/>
          </p:nvSpPr>
          <p:spPr bwMode="auto">
            <a:xfrm>
              <a:off x="1293" y="1629"/>
              <a:ext cx="337" cy="167"/>
            </a:xfrm>
            <a:custGeom>
              <a:avLst/>
              <a:gdLst>
                <a:gd name="T0" fmla="*/ 0 w 673"/>
                <a:gd name="T1" fmla="*/ 335 h 335"/>
                <a:gd name="T2" fmla="*/ 16 w 673"/>
                <a:gd name="T3" fmla="*/ 294 h 335"/>
                <a:gd name="T4" fmla="*/ 43 w 673"/>
                <a:gd name="T5" fmla="*/ 257 h 335"/>
                <a:gd name="T6" fmla="*/ 74 w 673"/>
                <a:gd name="T7" fmla="*/ 221 h 335"/>
                <a:gd name="T8" fmla="*/ 109 w 673"/>
                <a:gd name="T9" fmla="*/ 190 h 335"/>
                <a:gd name="T10" fmla="*/ 142 w 673"/>
                <a:gd name="T11" fmla="*/ 155 h 335"/>
                <a:gd name="T12" fmla="*/ 177 w 673"/>
                <a:gd name="T13" fmla="*/ 126 h 335"/>
                <a:gd name="T14" fmla="*/ 206 w 673"/>
                <a:gd name="T15" fmla="*/ 96 h 335"/>
                <a:gd name="T16" fmla="*/ 229 w 673"/>
                <a:gd name="T17" fmla="*/ 71 h 335"/>
                <a:gd name="T18" fmla="*/ 285 w 673"/>
                <a:gd name="T19" fmla="*/ 71 h 335"/>
                <a:gd name="T20" fmla="*/ 341 w 673"/>
                <a:gd name="T21" fmla="*/ 67 h 335"/>
                <a:gd name="T22" fmla="*/ 398 w 673"/>
                <a:gd name="T23" fmla="*/ 58 h 335"/>
                <a:gd name="T24" fmla="*/ 454 w 673"/>
                <a:gd name="T25" fmla="*/ 48 h 335"/>
                <a:gd name="T26" fmla="*/ 508 w 673"/>
                <a:gd name="T27" fmla="*/ 34 h 335"/>
                <a:gd name="T28" fmla="*/ 563 w 673"/>
                <a:gd name="T29" fmla="*/ 21 h 335"/>
                <a:gd name="T30" fmla="*/ 617 w 673"/>
                <a:gd name="T31" fmla="*/ 9 h 335"/>
                <a:gd name="T32" fmla="*/ 673 w 673"/>
                <a:gd name="T33" fmla="*/ 0 h 335"/>
                <a:gd name="T34" fmla="*/ 0 w 673"/>
                <a:gd name="T35" fmla="*/ 335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73" h="335">
                  <a:moveTo>
                    <a:pt x="0" y="335"/>
                  </a:moveTo>
                  <a:lnTo>
                    <a:pt x="16" y="294"/>
                  </a:lnTo>
                  <a:lnTo>
                    <a:pt x="43" y="257"/>
                  </a:lnTo>
                  <a:lnTo>
                    <a:pt x="74" y="221"/>
                  </a:lnTo>
                  <a:lnTo>
                    <a:pt x="109" y="190"/>
                  </a:lnTo>
                  <a:lnTo>
                    <a:pt x="142" y="155"/>
                  </a:lnTo>
                  <a:lnTo>
                    <a:pt x="177" y="126"/>
                  </a:lnTo>
                  <a:lnTo>
                    <a:pt x="206" y="96"/>
                  </a:lnTo>
                  <a:lnTo>
                    <a:pt x="229" y="71"/>
                  </a:lnTo>
                  <a:lnTo>
                    <a:pt x="285" y="71"/>
                  </a:lnTo>
                  <a:lnTo>
                    <a:pt x="341" y="67"/>
                  </a:lnTo>
                  <a:lnTo>
                    <a:pt x="398" y="58"/>
                  </a:lnTo>
                  <a:lnTo>
                    <a:pt x="454" y="48"/>
                  </a:lnTo>
                  <a:lnTo>
                    <a:pt x="508" y="34"/>
                  </a:lnTo>
                  <a:lnTo>
                    <a:pt x="563" y="21"/>
                  </a:lnTo>
                  <a:lnTo>
                    <a:pt x="617" y="9"/>
                  </a:lnTo>
                  <a:lnTo>
                    <a:pt x="673" y="0"/>
                  </a:lnTo>
                  <a:lnTo>
                    <a:pt x="0" y="335"/>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29" name="Freeform 25">
              <a:extLst>
                <a:ext uri="{FF2B5EF4-FFF2-40B4-BE49-F238E27FC236}">
                  <a16:creationId xmlns:a16="http://schemas.microsoft.com/office/drawing/2014/main" id="{22104CEB-6AFB-4418-A40F-7335FD550D7A}"/>
                </a:ext>
              </a:extLst>
            </p:cNvPr>
            <p:cNvSpPr>
              <a:spLocks/>
            </p:cNvSpPr>
            <p:nvPr/>
          </p:nvSpPr>
          <p:spPr bwMode="auto">
            <a:xfrm>
              <a:off x="1214" y="1629"/>
              <a:ext cx="727" cy="659"/>
            </a:xfrm>
            <a:custGeom>
              <a:avLst/>
              <a:gdLst>
                <a:gd name="T0" fmla="*/ 1255 w 1455"/>
                <a:gd name="T1" fmla="*/ 166 h 1318"/>
                <a:gd name="T2" fmla="*/ 960 w 1455"/>
                <a:gd name="T3" fmla="*/ 319 h 1318"/>
                <a:gd name="T4" fmla="*/ 661 w 1455"/>
                <a:gd name="T5" fmla="*/ 461 h 1318"/>
                <a:gd name="T6" fmla="*/ 704 w 1455"/>
                <a:gd name="T7" fmla="*/ 482 h 1318"/>
                <a:gd name="T8" fmla="*/ 983 w 1455"/>
                <a:gd name="T9" fmla="*/ 345 h 1318"/>
                <a:gd name="T10" fmla="*/ 1272 w 1455"/>
                <a:gd name="T11" fmla="*/ 213 h 1318"/>
                <a:gd name="T12" fmla="*/ 1373 w 1455"/>
                <a:gd name="T13" fmla="*/ 226 h 1318"/>
                <a:gd name="T14" fmla="*/ 1367 w 1455"/>
                <a:gd name="T15" fmla="*/ 285 h 1318"/>
                <a:gd name="T16" fmla="*/ 1323 w 1455"/>
                <a:gd name="T17" fmla="*/ 347 h 1318"/>
                <a:gd name="T18" fmla="*/ 1383 w 1455"/>
                <a:gd name="T19" fmla="*/ 341 h 1318"/>
                <a:gd name="T20" fmla="*/ 1431 w 1455"/>
                <a:gd name="T21" fmla="*/ 343 h 1318"/>
                <a:gd name="T22" fmla="*/ 1426 w 1455"/>
                <a:gd name="T23" fmla="*/ 436 h 1318"/>
                <a:gd name="T24" fmla="*/ 1288 w 1455"/>
                <a:gd name="T25" fmla="*/ 548 h 1318"/>
                <a:gd name="T26" fmla="*/ 1121 w 1455"/>
                <a:gd name="T27" fmla="*/ 635 h 1318"/>
                <a:gd name="T28" fmla="*/ 1129 w 1455"/>
                <a:gd name="T29" fmla="*/ 676 h 1318"/>
                <a:gd name="T30" fmla="*/ 1208 w 1455"/>
                <a:gd name="T31" fmla="*/ 639 h 1318"/>
                <a:gd name="T32" fmla="*/ 1311 w 1455"/>
                <a:gd name="T33" fmla="*/ 612 h 1318"/>
                <a:gd name="T34" fmla="*/ 1276 w 1455"/>
                <a:gd name="T35" fmla="*/ 699 h 1318"/>
                <a:gd name="T36" fmla="*/ 1220 w 1455"/>
                <a:gd name="T37" fmla="*/ 765 h 1318"/>
                <a:gd name="T38" fmla="*/ 1228 w 1455"/>
                <a:gd name="T39" fmla="*/ 827 h 1318"/>
                <a:gd name="T40" fmla="*/ 462 w 1455"/>
                <a:gd name="T41" fmla="*/ 1293 h 1318"/>
                <a:gd name="T42" fmla="*/ 413 w 1455"/>
                <a:gd name="T43" fmla="*/ 1273 h 1318"/>
                <a:gd name="T44" fmla="*/ 353 w 1455"/>
                <a:gd name="T45" fmla="*/ 1269 h 1318"/>
                <a:gd name="T46" fmla="*/ 452 w 1455"/>
                <a:gd name="T47" fmla="*/ 1192 h 1318"/>
                <a:gd name="T48" fmla="*/ 627 w 1455"/>
                <a:gd name="T49" fmla="*/ 1091 h 1318"/>
                <a:gd name="T50" fmla="*/ 784 w 1455"/>
                <a:gd name="T51" fmla="*/ 994 h 1318"/>
                <a:gd name="T52" fmla="*/ 596 w 1455"/>
                <a:gd name="T53" fmla="*/ 1058 h 1318"/>
                <a:gd name="T54" fmla="*/ 421 w 1455"/>
                <a:gd name="T55" fmla="*/ 1151 h 1318"/>
                <a:gd name="T56" fmla="*/ 244 w 1455"/>
                <a:gd name="T57" fmla="*/ 1114 h 1318"/>
                <a:gd name="T58" fmla="*/ 516 w 1455"/>
                <a:gd name="T59" fmla="*/ 953 h 1318"/>
                <a:gd name="T60" fmla="*/ 801 w 1455"/>
                <a:gd name="T61" fmla="*/ 829 h 1318"/>
                <a:gd name="T62" fmla="*/ 892 w 1455"/>
                <a:gd name="T63" fmla="*/ 752 h 1318"/>
                <a:gd name="T64" fmla="*/ 594 w 1455"/>
                <a:gd name="T65" fmla="*/ 864 h 1318"/>
                <a:gd name="T66" fmla="*/ 305 w 1455"/>
                <a:gd name="T67" fmla="*/ 1006 h 1318"/>
                <a:gd name="T68" fmla="*/ 136 w 1455"/>
                <a:gd name="T69" fmla="*/ 973 h 1318"/>
                <a:gd name="T70" fmla="*/ 188 w 1455"/>
                <a:gd name="T71" fmla="*/ 944 h 1318"/>
                <a:gd name="T72" fmla="*/ 239 w 1455"/>
                <a:gd name="T73" fmla="*/ 903 h 1318"/>
                <a:gd name="T74" fmla="*/ 206 w 1455"/>
                <a:gd name="T75" fmla="*/ 882 h 1318"/>
                <a:gd name="T76" fmla="*/ 148 w 1455"/>
                <a:gd name="T77" fmla="*/ 905 h 1318"/>
                <a:gd name="T78" fmla="*/ 87 w 1455"/>
                <a:gd name="T79" fmla="*/ 934 h 1318"/>
                <a:gd name="T80" fmla="*/ 177 w 1455"/>
                <a:gd name="T81" fmla="*/ 752 h 1318"/>
                <a:gd name="T82" fmla="*/ 332 w 1455"/>
                <a:gd name="T83" fmla="*/ 661 h 1318"/>
                <a:gd name="T84" fmla="*/ 471 w 1455"/>
                <a:gd name="T85" fmla="*/ 564 h 1318"/>
                <a:gd name="T86" fmla="*/ 27 w 1455"/>
                <a:gd name="T87" fmla="*/ 717 h 1318"/>
                <a:gd name="T88" fmla="*/ 0 w 1455"/>
                <a:gd name="T89" fmla="*/ 643 h 1318"/>
                <a:gd name="T90" fmla="*/ 64 w 1455"/>
                <a:gd name="T91" fmla="*/ 599 h 1318"/>
                <a:gd name="T92" fmla="*/ 537 w 1455"/>
                <a:gd name="T93" fmla="*/ 354 h 1318"/>
                <a:gd name="T94" fmla="*/ 1012 w 1455"/>
                <a:gd name="T95" fmla="*/ 124 h 1318"/>
                <a:gd name="T96" fmla="*/ 1348 w 1455"/>
                <a:gd name="T97" fmla="*/ 71 h 1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55" h="1318">
                  <a:moveTo>
                    <a:pt x="1348" y="71"/>
                  </a:moveTo>
                  <a:lnTo>
                    <a:pt x="1348" y="108"/>
                  </a:lnTo>
                  <a:lnTo>
                    <a:pt x="1255" y="166"/>
                  </a:lnTo>
                  <a:lnTo>
                    <a:pt x="1158" y="221"/>
                  </a:lnTo>
                  <a:lnTo>
                    <a:pt x="1059" y="271"/>
                  </a:lnTo>
                  <a:lnTo>
                    <a:pt x="960" y="319"/>
                  </a:lnTo>
                  <a:lnTo>
                    <a:pt x="859" y="366"/>
                  </a:lnTo>
                  <a:lnTo>
                    <a:pt x="760" y="414"/>
                  </a:lnTo>
                  <a:lnTo>
                    <a:pt x="661" y="461"/>
                  </a:lnTo>
                  <a:lnTo>
                    <a:pt x="568" y="515"/>
                  </a:lnTo>
                  <a:lnTo>
                    <a:pt x="615" y="527"/>
                  </a:lnTo>
                  <a:lnTo>
                    <a:pt x="704" y="482"/>
                  </a:lnTo>
                  <a:lnTo>
                    <a:pt x="795" y="438"/>
                  </a:lnTo>
                  <a:lnTo>
                    <a:pt x="888" y="391"/>
                  </a:lnTo>
                  <a:lnTo>
                    <a:pt x="983" y="345"/>
                  </a:lnTo>
                  <a:lnTo>
                    <a:pt x="1076" y="296"/>
                  </a:lnTo>
                  <a:lnTo>
                    <a:pt x="1173" y="254"/>
                  </a:lnTo>
                  <a:lnTo>
                    <a:pt x="1272" y="213"/>
                  </a:lnTo>
                  <a:lnTo>
                    <a:pt x="1371" y="180"/>
                  </a:lnTo>
                  <a:lnTo>
                    <a:pt x="1371" y="203"/>
                  </a:lnTo>
                  <a:lnTo>
                    <a:pt x="1373" y="226"/>
                  </a:lnTo>
                  <a:lnTo>
                    <a:pt x="1373" y="246"/>
                  </a:lnTo>
                  <a:lnTo>
                    <a:pt x="1373" y="267"/>
                  </a:lnTo>
                  <a:lnTo>
                    <a:pt x="1367" y="285"/>
                  </a:lnTo>
                  <a:lnTo>
                    <a:pt x="1360" y="304"/>
                  </a:lnTo>
                  <a:lnTo>
                    <a:pt x="1344" y="323"/>
                  </a:lnTo>
                  <a:lnTo>
                    <a:pt x="1323" y="347"/>
                  </a:lnTo>
                  <a:lnTo>
                    <a:pt x="1342" y="347"/>
                  </a:lnTo>
                  <a:lnTo>
                    <a:pt x="1364" y="345"/>
                  </a:lnTo>
                  <a:lnTo>
                    <a:pt x="1383" y="341"/>
                  </a:lnTo>
                  <a:lnTo>
                    <a:pt x="1402" y="339"/>
                  </a:lnTo>
                  <a:lnTo>
                    <a:pt x="1416" y="337"/>
                  </a:lnTo>
                  <a:lnTo>
                    <a:pt x="1431" y="343"/>
                  </a:lnTo>
                  <a:lnTo>
                    <a:pt x="1443" y="356"/>
                  </a:lnTo>
                  <a:lnTo>
                    <a:pt x="1455" y="383"/>
                  </a:lnTo>
                  <a:lnTo>
                    <a:pt x="1426" y="436"/>
                  </a:lnTo>
                  <a:lnTo>
                    <a:pt x="1387" y="478"/>
                  </a:lnTo>
                  <a:lnTo>
                    <a:pt x="1340" y="515"/>
                  </a:lnTo>
                  <a:lnTo>
                    <a:pt x="1288" y="548"/>
                  </a:lnTo>
                  <a:lnTo>
                    <a:pt x="1232" y="577"/>
                  </a:lnTo>
                  <a:lnTo>
                    <a:pt x="1175" y="606"/>
                  </a:lnTo>
                  <a:lnTo>
                    <a:pt x="1121" y="635"/>
                  </a:lnTo>
                  <a:lnTo>
                    <a:pt x="1071" y="670"/>
                  </a:lnTo>
                  <a:lnTo>
                    <a:pt x="1100" y="676"/>
                  </a:lnTo>
                  <a:lnTo>
                    <a:pt x="1129" y="676"/>
                  </a:lnTo>
                  <a:lnTo>
                    <a:pt x="1154" y="666"/>
                  </a:lnTo>
                  <a:lnTo>
                    <a:pt x="1181" y="655"/>
                  </a:lnTo>
                  <a:lnTo>
                    <a:pt x="1208" y="639"/>
                  </a:lnTo>
                  <a:lnTo>
                    <a:pt x="1239" y="626"/>
                  </a:lnTo>
                  <a:lnTo>
                    <a:pt x="1272" y="616"/>
                  </a:lnTo>
                  <a:lnTo>
                    <a:pt x="1311" y="612"/>
                  </a:lnTo>
                  <a:lnTo>
                    <a:pt x="1300" y="643"/>
                  </a:lnTo>
                  <a:lnTo>
                    <a:pt x="1290" y="674"/>
                  </a:lnTo>
                  <a:lnTo>
                    <a:pt x="1276" y="699"/>
                  </a:lnTo>
                  <a:lnTo>
                    <a:pt x="1261" y="725"/>
                  </a:lnTo>
                  <a:lnTo>
                    <a:pt x="1241" y="744"/>
                  </a:lnTo>
                  <a:lnTo>
                    <a:pt x="1220" y="765"/>
                  </a:lnTo>
                  <a:lnTo>
                    <a:pt x="1195" y="783"/>
                  </a:lnTo>
                  <a:lnTo>
                    <a:pt x="1168" y="802"/>
                  </a:lnTo>
                  <a:lnTo>
                    <a:pt x="1228" y="827"/>
                  </a:lnTo>
                  <a:lnTo>
                    <a:pt x="1156" y="971"/>
                  </a:lnTo>
                  <a:lnTo>
                    <a:pt x="471" y="1318"/>
                  </a:lnTo>
                  <a:lnTo>
                    <a:pt x="462" y="1293"/>
                  </a:lnTo>
                  <a:lnTo>
                    <a:pt x="450" y="1279"/>
                  </a:lnTo>
                  <a:lnTo>
                    <a:pt x="431" y="1273"/>
                  </a:lnTo>
                  <a:lnTo>
                    <a:pt x="413" y="1273"/>
                  </a:lnTo>
                  <a:lnTo>
                    <a:pt x="392" y="1273"/>
                  </a:lnTo>
                  <a:lnTo>
                    <a:pt x="372" y="1273"/>
                  </a:lnTo>
                  <a:lnTo>
                    <a:pt x="353" y="1269"/>
                  </a:lnTo>
                  <a:lnTo>
                    <a:pt x="340" y="1258"/>
                  </a:lnTo>
                  <a:lnTo>
                    <a:pt x="394" y="1225"/>
                  </a:lnTo>
                  <a:lnTo>
                    <a:pt x="452" y="1192"/>
                  </a:lnTo>
                  <a:lnTo>
                    <a:pt x="510" y="1159"/>
                  </a:lnTo>
                  <a:lnTo>
                    <a:pt x="570" y="1126"/>
                  </a:lnTo>
                  <a:lnTo>
                    <a:pt x="627" y="1091"/>
                  </a:lnTo>
                  <a:lnTo>
                    <a:pt x="683" y="1058"/>
                  </a:lnTo>
                  <a:lnTo>
                    <a:pt x="735" y="1025"/>
                  </a:lnTo>
                  <a:lnTo>
                    <a:pt x="784" y="994"/>
                  </a:lnTo>
                  <a:lnTo>
                    <a:pt x="720" y="1010"/>
                  </a:lnTo>
                  <a:lnTo>
                    <a:pt x="658" y="1033"/>
                  </a:lnTo>
                  <a:lnTo>
                    <a:pt x="596" y="1058"/>
                  </a:lnTo>
                  <a:lnTo>
                    <a:pt x="537" y="1089"/>
                  </a:lnTo>
                  <a:lnTo>
                    <a:pt x="479" y="1118"/>
                  </a:lnTo>
                  <a:lnTo>
                    <a:pt x="421" y="1151"/>
                  </a:lnTo>
                  <a:lnTo>
                    <a:pt x="363" y="1180"/>
                  </a:lnTo>
                  <a:lnTo>
                    <a:pt x="305" y="1211"/>
                  </a:lnTo>
                  <a:lnTo>
                    <a:pt x="244" y="1114"/>
                  </a:lnTo>
                  <a:lnTo>
                    <a:pt x="332" y="1050"/>
                  </a:lnTo>
                  <a:lnTo>
                    <a:pt x="425" y="998"/>
                  </a:lnTo>
                  <a:lnTo>
                    <a:pt x="516" y="953"/>
                  </a:lnTo>
                  <a:lnTo>
                    <a:pt x="611" y="913"/>
                  </a:lnTo>
                  <a:lnTo>
                    <a:pt x="704" y="870"/>
                  </a:lnTo>
                  <a:lnTo>
                    <a:pt x="801" y="829"/>
                  </a:lnTo>
                  <a:lnTo>
                    <a:pt x="900" y="783"/>
                  </a:lnTo>
                  <a:lnTo>
                    <a:pt x="999" y="730"/>
                  </a:lnTo>
                  <a:lnTo>
                    <a:pt x="892" y="752"/>
                  </a:lnTo>
                  <a:lnTo>
                    <a:pt x="789" y="783"/>
                  </a:lnTo>
                  <a:lnTo>
                    <a:pt x="691" y="820"/>
                  </a:lnTo>
                  <a:lnTo>
                    <a:pt x="594" y="864"/>
                  </a:lnTo>
                  <a:lnTo>
                    <a:pt x="497" y="909"/>
                  </a:lnTo>
                  <a:lnTo>
                    <a:pt x="402" y="959"/>
                  </a:lnTo>
                  <a:lnTo>
                    <a:pt x="305" y="1006"/>
                  </a:lnTo>
                  <a:lnTo>
                    <a:pt x="208" y="1054"/>
                  </a:lnTo>
                  <a:lnTo>
                    <a:pt x="124" y="982"/>
                  </a:lnTo>
                  <a:lnTo>
                    <a:pt x="136" y="973"/>
                  </a:lnTo>
                  <a:lnTo>
                    <a:pt x="153" y="963"/>
                  </a:lnTo>
                  <a:lnTo>
                    <a:pt x="171" y="953"/>
                  </a:lnTo>
                  <a:lnTo>
                    <a:pt x="188" y="944"/>
                  </a:lnTo>
                  <a:lnTo>
                    <a:pt x="206" y="930"/>
                  </a:lnTo>
                  <a:lnTo>
                    <a:pt x="223" y="919"/>
                  </a:lnTo>
                  <a:lnTo>
                    <a:pt x="239" y="903"/>
                  </a:lnTo>
                  <a:lnTo>
                    <a:pt x="256" y="887"/>
                  </a:lnTo>
                  <a:lnTo>
                    <a:pt x="229" y="880"/>
                  </a:lnTo>
                  <a:lnTo>
                    <a:pt x="206" y="882"/>
                  </a:lnTo>
                  <a:lnTo>
                    <a:pt x="184" y="886"/>
                  </a:lnTo>
                  <a:lnTo>
                    <a:pt x="167" y="895"/>
                  </a:lnTo>
                  <a:lnTo>
                    <a:pt x="148" y="905"/>
                  </a:lnTo>
                  <a:lnTo>
                    <a:pt x="128" y="917"/>
                  </a:lnTo>
                  <a:lnTo>
                    <a:pt x="107" y="926"/>
                  </a:lnTo>
                  <a:lnTo>
                    <a:pt x="87" y="934"/>
                  </a:lnTo>
                  <a:lnTo>
                    <a:pt x="76" y="816"/>
                  </a:lnTo>
                  <a:lnTo>
                    <a:pt x="124" y="783"/>
                  </a:lnTo>
                  <a:lnTo>
                    <a:pt x="177" y="752"/>
                  </a:lnTo>
                  <a:lnTo>
                    <a:pt x="229" y="721"/>
                  </a:lnTo>
                  <a:lnTo>
                    <a:pt x="281" y="692"/>
                  </a:lnTo>
                  <a:lnTo>
                    <a:pt x="332" y="661"/>
                  </a:lnTo>
                  <a:lnTo>
                    <a:pt x="382" y="630"/>
                  </a:lnTo>
                  <a:lnTo>
                    <a:pt x="427" y="597"/>
                  </a:lnTo>
                  <a:lnTo>
                    <a:pt x="471" y="564"/>
                  </a:lnTo>
                  <a:lnTo>
                    <a:pt x="64" y="756"/>
                  </a:lnTo>
                  <a:lnTo>
                    <a:pt x="43" y="738"/>
                  </a:lnTo>
                  <a:lnTo>
                    <a:pt x="27" y="717"/>
                  </a:lnTo>
                  <a:lnTo>
                    <a:pt x="12" y="692"/>
                  </a:lnTo>
                  <a:lnTo>
                    <a:pt x="4" y="668"/>
                  </a:lnTo>
                  <a:lnTo>
                    <a:pt x="0" y="643"/>
                  </a:lnTo>
                  <a:lnTo>
                    <a:pt x="10" y="622"/>
                  </a:lnTo>
                  <a:lnTo>
                    <a:pt x="29" y="606"/>
                  </a:lnTo>
                  <a:lnTo>
                    <a:pt x="64" y="599"/>
                  </a:lnTo>
                  <a:lnTo>
                    <a:pt x="221" y="517"/>
                  </a:lnTo>
                  <a:lnTo>
                    <a:pt x="378" y="438"/>
                  </a:lnTo>
                  <a:lnTo>
                    <a:pt x="537" y="354"/>
                  </a:lnTo>
                  <a:lnTo>
                    <a:pt x="696" y="275"/>
                  </a:lnTo>
                  <a:lnTo>
                    <a:pt x="853" y="195"/>
                  </a:lnTo>
                  <a:lnTo>
                    <a:pt x="1012" y="124"/>
                  </a:lnTo>
                  <a:lnTo>
                    <a:pt x="1168" y="56"/>
                  </a:lnTo>
                  <a:lnTo>
                    <a:pt x="1323" y="0"/>
                  </a:lnTo>
                  <a:lnTo>
                    <a:pt x="1348" y="71"/>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30" name="Freeform 26">
              <a:extLst>
                <a:ext uri="{FF2B5EF4-FFF2-40B4-BE49-F238E27FC236}">
                  <a16:creationId xmlns:a16="http://schemas.microsoft.com/office/drawing/2014/main" id="{621349A2-6DC0-41AE-8D58-4164A777A5E9}"/>
                </a:ext>
              </a:extLst>
            </p:cNvPr>
            <p:cNvSpPr>
              <a:spLocks/>
            </p:cNvSpPr>
            <p:nvPr/>
          </p:nvSpPr>
          <p:spPr bwMode="auto">
            <a:xfrm>
              <a:off x="2355" y="1581"/>
              <a:ext cx="25" cy="150"/>
            </a:xfrm>
            <a:custGeom>
              <a:avLst/>
              <a:gdLst>
                <a:gd name="T0" fmla="*/ 35 w 50"/>
                <a:gd name="T1" fmla="*/ 298 h 298"/>
                <a:gd name="T2" fmla="*/ 0 w 50"/>
                <a:gd name="T3" fmla="*/ 298 h 298"/>
                <a:gd name="T4" fmla="*/ 48 w 50"/>
                <a:gd name="T5" fmla="*/ 0 h 298"/>
                <a:gd name="T6" fmla="*/ 48 w 50"/>
                <a:gd name="T7" fmla="*/ 31 h 298"/>
                <a:gd name="T8" fmla="*/ 50 w 50"/>
                <a:gd name="T9" fmla="*/ 65 h 298"/>
                <a:gd name="T10" fmla="*/ 46 w 50"/>
                <a:gd name="T11" fmla="*/ 102 h 298"/>
                <a:gd name="T12" fmla="*/ 44 w 50"/>
                <a:gd name="T13" fmla="*/ 143 h 298"/>
                <a:gd name="T14" fmla="*/ 41 w 50"/>
                <a:gd name="T15" fmla="*/ 182 h 298"/>
                <a:gd name="T16" fmla="*/ 37 w 50"/>
                <a:gd name="T17" fmla="*/ 221 h 298"/>
                <a:gd name="T18" fmla="*/ 35 w 50"/>
                <a:gd name="T19" fmla="*/ 259 h 298"/>
                <a:gd name="T20" fmla="*/ 35 w 50"/>
                <a:gd name="T21" fmla="*/ 298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 h="298">
                  <a:moveTo>
                    <a:pt x="35" y="298"/>
                  </a:moveTo>
                  <a:lnTo>
                    <a:pt x="0" y="298"/>
                  </a:lnTo>
                  <a:lnTo>
                    <a:pt x="48" y="0"/>
                  </a:lnTo>
                  <a:lnTo>
                    <a:pt x="48" y="31"/>
                  </a:lnTo>
                  <a:lnTo>
                    <a:pt x="50" y="65"/>
                  </a:lnTo>
                  <a:lnTo>
                    <a:pt x="46" y="102"/>
                  </a:lnTo>
                  <a:lnTo>
                    <a:pt x="44" y="143"/>
                  </a:lnTo>
                  <a:lnTo>
                    <a:pt x="41" y="182"/>
                  </a:lnTo>
                  <a:lnTo>
                    <a:pt x="37" y="221"/>
                  </a:lnTo>
                  <a:lnTo>
                    <a:pt x="35" y="259"/>
                  </a:lnTo>
                  <a:lnTo>
                    <a:pt x="35" y="298"/>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31" name="Freeform 27">
              <a:extLst>
                <a:ext uri="{FF2B5EF4-FFF2-40B4-BE49-F238E27FC236}">
                  <a16:creationId xmlns:a16="http://schemas.microsoft.com/office/drawing/2014/main" id="{8AC67DD7-0639-40AF-84B9-59273998BCC4}"/>
                </a:ext>
              </a:extLst>
            </p:cNvPr>
            <p:cNvSpPr>
              <a:spLocks/>
            </p:cNvSpPr>
            <p:nvPr/>
          </p:nvSpPr>
          <p:spPr bwMode="auto">
            <a:xfrm>
              <a:off x="922" y="1755"/>
              <a:ext cx="252" cy="246"/>
            </a:xfrm>
            <a:custGeom>
              <a:avLst/>
              <a:gdLst>
                <a:gd name="T0" fmla="*/ 491 w 505"/>
                <a:gd name="T1" fmla="*/ 300 h 492"/>
                <a:gd name="T2" fmla="*/ 479 w 505"/>
                <a:gd name="T3" fmla="*/ 321 h 492"/>
                <a:gd name="T4" fmla="*/ 474 w 505"/>
                <a:gd name="T5" fmla="*/ 345 h 492"/>
                <a:gd name="T6" fmla="*/ 472 w 505"/>
                <a:gd name="T7" fmla="*/ 370 h 492"/>
                <a:gd name="T8" fmla="*/ 474 w 505"/>
                <a:gd name="T9" fmla="*/ 395 h 492"/>
                <a:gd name="T10" fmla="*/ 477 w 505"/>
                <a:gd name="T11" fmla="*/ 418 h 492"/>
                <a:gd name="T12" fmla="*/ 485 w 505"/>
                <a:gd name="T13" fmla="*/ 444 h 492"/>
                <a:gd name="T14" fmla="*/ 493 w 505"/>
                <a:gd name="T15" fmla="*/ 467 h 492"/>
                <a:gd name="T16" fmla="*/ 505 w 505"/>
                <a:gd name="T17" fmla="*/ 492 h 492"/>
                <a:gd name="T18" fmla="*/ 441 w 505"/>
                <a:gd name="T19" fmla="*/ 451 h 492"/>
                <a:gd name="T20" fmla="*/ 379 w 505"/>
                <a:gd name="T21" fmla="*/ 411 h 492"/>
                <a:gd name="T22" fmla="*/ 313 w 505"/>
                <a:gd name="T23" fmla="*/ 364 h 492"/>
                <a:gd name="T24" fmla="*/ 247 w 505"/>
                <a:gd name="T25" fmla="*/ 319 h 492"/>
                <a:gd name="T26" fmla="*/ 179 w 505"/>
                <a:gd name="T27" fmla="*/ 271 h 492"/>
                <a:gd name="T28" fmla="*/ 117 w 505"/>
                <a:gd name="T29" fmla="*/ 224 h 492"/>
                <a:gd name="T30" fmla="*/ 55 w 505"/>
                <a:gd name="T31" fmla="*/ 176 h 492"/>
                <a:gd name="T32" fmla="*/ 0 w 505"/>
                <a:gd name="T33" fmla="*/ 131 h 492"/>
                <a:gd name="T34" fmla="*/ 72 w 505"/>
                <a:gd name="T35" fmla="*/ 0 h 492"/>
                <a:gd name="T36" fmla="*/ 126 w 505"/>
                <a:gd name="T37" fmla="*/ 36 h 492"/>
                <a:gd name="T38" fmla="*/ 181 w 505"/>
                <a:gd name="T39" fmla="*/ 79 h 492"/>
                <a:gd name="T40" fmla="*/ 233 w 505"/>
                <a:gd name="T41" fmla="*/ 122 h 492"/>
                <a:gd name="T42" fmla="*/ 285 w 505"/>
                <a:gd name="T43" fmla="*/ 166 h 492"/>
                <a:gd name="T44" fmla="*/ 334 w 505"/>
                <a:gd name="T45" fmla="*/ 207 h 492"/>
                <a:gd name="T46" fmla="*/ 386 w 505"/>
                <a:gd name="T47" fmla="*/ 244 h 492"/>
                <a:gd name="T48" fmla="*/ 437 w 505"/>
                <a:gd name="T49" fmla="*/ 275 h 492"/>
                <a:gd name="T50" fmla="*/ 491 w 505"/>
                <a:gd name="T51" fmla="*/ 30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5" h="492">
                  <a:moveTo>
                    <a:pt x="491" y="300"/>
                  </a:moveTo>
                  <a:lnTo>
                    <a:pt x="479" y="321"/>
                  </a:lnTo>
                  <a:lnTo>
                    <a:pt x="474" y="345"/>
                  </a:lnTo>
                  <a:lnTo>
                    <a:pt x="472" y="370"/>
                  </a:lnTo>
                  <a:lnTo>
                    <a:pt x="474" y="395"/>
                  </a:lnTo>
                  <a:lnTo>
                    <a:pt x="477" y="418"/>
                  </a:lnTo>
                  <a:lnTo>
                    <a:pt x="485" y="444"/>
                  </a:lnTo>
                  <a:lnTo>
                    <a:pt x="493" y="467"/>
                  </a:lnTo>
                  <a:lnTo>
                    <a:pt x="505" y="492"/>
                  </a:lnTo>
                  <a:lnTo>
                    <a:pt x="441" y="451"/>
                  </a:lnTo>
                  <a:lnTo>
                    <a:pt x="379" y="411"/>
                  </a:lnTo>
                  <a:lnTo>
                    <a:pt x="313" y="364"/>
                  </a:lnTo>
                  <a:lnTo>
                    <a:pt x="247" y="319"/>
                  </a:lnTo>
                  <a:lnTo>
                    <a:pt x="179" y="271"/>
                  </a:lnTo>
                  <a:lnTo>
                    <a:pt x="117" y="224"/>
                  </a:lnTo>
                  <a:lnTo>
                    <a:pt x="55" y="176"/>
                  </a:lnTo>
                  <a:lnTo>
                    <a:pt x="0" y="131"/>
                  </a:lnTo>
                  <a:lnTo>
                    <a:pt x="72" y="0"/>
                  </a:lnTo>
                  <a:lnTo>
                    <a:pt x="126" y="36"/>
                  </a:lnTo>
                  <a:lnTo>
                    <a:pt x="181" y="79"/>
                  </a:lnTo>
                  <a:lnTo>
                    <a:pt x="233" y="122"/>
                  </a:lnTo>
                  <a:lnTo>
                    <a:pt x="285" y="166"/>
                  </a:lnTo>
                  <a:lnTo>
                    <a:pt x="334" y="207"/>
                  </a:lnTo>
                  <a:lnTo>
                    <a:pt x="386" y="244"/>
                  </a:lnTo>
                  <a:lnTo>
                    <a:pt x="437" y="275"/>
                  </a:lnTo>
                  <a:lnTo>
                    <a:pt x="491" y="30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32" name="Freeform 28">
              <a:extLst>
                <a:ext uri="{FF2B5EF4-FFF2-40B4-BE49-F238E27FC236}">
                  <a16:creationId xmlns:a16="http://schemas.microsoft.com/office/drawing/2014/main" id="{3098982F-7B9A-4B74-8EED-3208CB340BC4}"/>
                </a:ext>
              </a:extLst>
            </p:cNvPr>
            <p:cNvSpPr>
              <a:spLocks/>
            </p:cNvSpPr>
            <p:nvPr/>
          </p:nvSpPr>
          <p:spPr bwMode="auto">
            <a:xfrm>
              <a:off x="448" y="1862"/>
              <a:ext cx="234" cy="360"/>
            </a:xfrm>
            <a:custGeom>
              <a:avLst/>
              <a:gdLst>
                <a:gd name="T0" fmla="*/ 469 w 469"/>
                <a:gd name="T1" fmla="*/ 612 h 719"/>
                <a:gd name="T2" fmla="*/ 469 w 469"/>
                <a:gd name="T3" fmla="*/ 628 h 719"/>
                <a:gd name="T4" fmla="*/ 469 w 469"/>
                <a:gd name="T5" fmla="*/ 643 h 719"/>
                <a:gd name="T6" fmla="*/ 464 w 469"/>
                <a:gd name="T7" fmla="*/ 655 h 719"/>
                <a:gd name="T8" fmla="*/ 460 w 469"/>
                <a:gd name="T9" fmla="*/ 669 h 719"/>
                <a:gd name="T10" fmla="*/ 450 w 469"/>
                <a:gd name="T11" fmla="*/ 680 h 719"/>
                <a:gd name="T12" fmla="*/ 444 w 469"/>
                <a:gd name="T13" fmla="*/ 694 h 719"/>
                <a:gd name="T14" fmla="*/ 436 w 469"/>
                <a:gd name="T15" fmla="*/ 705 h 719"/>
                <a:gd name="T16" fmla="*/ 433 w 469"/>
                <a:gd name="T17" fmla="*/ 719 h 719"/>
                <a:gd name="T18" fmla="*/ 413 w 469"/>
                <a:gd name="T19" fmla="*/ 717 h 719"/>
                <a:gd name="T20" fmla="*/ 401 w 469"/>
                <a:gd name="T21" fmla="*/ 711 h 719"/>
                <a:gd name="T22" fmla="*/ 394 w 469"/>
                <a:gd name="T23" fmla="*/ 698 h 719"/>
                <a:gd name="T24" fmla="*/ 394 w 469"/>
                <a:gd name="T25" fmla="*/ 682 h 719"/>
                <a:gd name="T26" fmla="*/ 390 w 469"/>
                <a:gd name="T27" fmla="*/ 663 h 719"/>
                <a:gd name="T28" fmla="*/ 388 w 469"/>
                <a:gd name="T29" fmla="*/ 643 h 719"/>
                <a:gd name="T30" fmla="*/ 380 w 469"/>
                <a:gd name="T31" fmla="*/ 626 h 719"/>
                <a:gd name="T32" fmla="*/ 372 w 469"/>
                <a:gd name="T33" fmla="*/ 612 h 719"/>
                <a:gd name="T34" fmla="*/ 180 w 469"/>
                <a:gd name="T35" fmla="*/ 240 h 719"/>
                <a:gd name="T36" fmla="*/ 192 w 469"/>
                <a:gd name="T37" fmla="*/ 296 h 719"/>
                <a:gd name="T38" fmla="*/ 209 w 469"/>
                <a:gd name="T39" fmla="*/ 353 h 719"/>
                <a:gd name="T40" fmla="*/ 231 w 469"/>
                <a:gd name="T41" fmla="*/ 409 h 719"/>
                <a:gd name="T42" fmla="*/ 256 w 469"/>
                <a:gd name="T43" fmla="*/ 467 h 719"/>
                <a:gd name="T44" fmla="*/ 279 w 469"/>
                <a:gd name="T45" fmla="*/ 523 h 719"/>
                <a:gd name="T46" fmla="*/ 305 w 469"/>
                <a:gd name="T47" fmla="*/ 579 h 719"/>
                <a:gd name="T48" fmla="*/ 326 w 469"/>
                <a:gd name="T49" fmla="*/ 638 h 719"/>
                <a:gd name="T50" fmla="*/ 349 w 469"/>
                <a:gd name="T51" fmla="*/ 696 h 719"/>
                <a:gd name="T52" fmla="*/ 0 w 469"/>
                <a:gd name="T53" fmla="*/ 335 h 719"/>
                <a:gd name="T54" fmla="*/ 145 w 469"/>
                <a:gd name="T55" fmla="*/ 168 h 719"/>
                <a:gd name="T56" fmla="*/ 140 w 469"/>
                <a:gd name="T57" fmla="*/ 186 h 719"/>
                <a:gd name="T58" fmla="*/ 147 w 469"/>
                <a:gd name="T59" fmla="*/ 203 h 719"/>
                <a:gd name="T60" fmla="*/ 157 w 469"/>
                <a:gd name="T61" fmla="*/ 221 h 719"/>
                <a:gd name="T62" fmla="*/ 169 w 469"/>
                <a:gd name="T63" fmla="*/ 240 h 719"/>
                <a:gd name="T64" fmla="*/ 165 w 469"/>
                <a:gd name="T65" fmla="*/ 209 h 719"/>
                <a:gd name="T66" fmla="*/ 163 w 469"/>
                <a:gd name="T67" fmla="*/ 180 h 719"/>
                <a:gd name="T68" fmla="*/ 159 w 469"/>
                <a:gd name="T69" fmla="*/ 149 h 719"/>
                <a:gd name="T70" fmla="*/ 159 w 469"/>
                <a:gd name="T71" fmla="*/ 120 h 719"/>
                <a:gd name="T72" fmla="*/ 159 w 469"/>
                <a:gd name="T73" fmla="*/ 87 h 719"/>
                <a:gd name="T74" fmla="*/ 167 w 469"/>
                <a:gd name="T75" fmla="*/ 56 h 719"/>
                <a:gd name="T76" fmla="*/ 180 w 469"/>
                <a:gd name="T77" fmla="*/ 27 h 719"/>
                <a:gd name="T78" fmla="*/ 206 w 469"/>
                <a:gd name="T79" fmla="*/ 0 h 719"/>
                <a:gd name="T80" fmla="*/ 469 w 469"/>
                <a:gd name="T81" fmla="*/ 612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9" h="719">
                  <a:moveTo>
                    <a:pt x="469" y="612"/>
                  </a:moveTo>
                  <a:lnTo>
                    <a:pt x="469" y="628"/>
                  </a:lnTo>
                  <a:lnTo>
                    <a:pt x="469" y="643"/>
                  </a:lnTo>
                  <a:lnTo>
                    <a:pt x="464" y="655"/>
                  </a:lnTo>
                  <a:lnTo>
                    <a:pt x="460" y="669"/>
                  </a:lnTo>
                  <a:lnTo>
                    <a:pt x="450" y="680"/>
                  </a:lnTo>
                  <a:lnTo>
                    <a:pt x="444" y="694"/>
                  </a:lnTo>
                  <a:lnTo>
                    <a:pt x="436" y="705"/>
                  </a:lnTo>
                  <a:lnTo>
                    <a:pt x="433" y="719"/>
                  </a:lnTo>
                  <a:lnTo>
                    <a:pt x="413" y="717"/>
                  </a:lnTo>
                  <a:lnTo>
                    <a:pt x="401" y="711"/>
                  </a:lnTo>
                  <a:lnTo>
                    <a:pt x="394" y="698"/>
                  </a:lnTo>
                  <a:lnTo>
                    <a:pt x="394" y="682"/>
                  </a:lnTo>
                  <a:lnTo>
                    <a:pt x="390" y="663"/>
                  </a:lnTo>
                  <a:lnTo>
                    <a:pt x="388" y="643"/>
                  </a:lnTo>
                  <a:lnTo>
                    <a:pt x="380" y="626"/>
                  </a:lnTo>
                  <a:lnTo>
                    <a:pt x="372" y="612"/>
                  </a:lnTo>
                  <a:lnTo>
                    <a:pt x="180" y="240"/>
                  </a:lnTo>
                  <a:lnTo>
                    <a:pt x="192" y="296"/>
                  </a:lnTo>
                  <a:lnTo>
                    <a:pt x="209" y="353"/>
                  </a:lnTo>
                  <a:lnTo>
                    <a:pt x="231" y="409"/>
                  </a:lnTo>
                  <a:lnTo>
                    <a:pt x="256" y="467"/>
                  </a:lnTo>
                  <a:lnTo>
                    <a:pt x="279" y="523"/>
                  </a:lnTo>
                  <a:lnTo>
                    <a:pt x="305" y="579"/>
                  </a:lnTo>
                  <a:lnTo>
                    <a:pt x="326" y="638"/>
                  </a:lnTo>
                  <a:lnTo>
                    <a:pt x="349" y="696"/>
                  </a:lnTo>
                  <a:lnTo>
                    <a:pt x="0" y="335"/>
                  </a:lnTo>
                  <a:lnTo>
                    <a:pt x="145" y="168"/>
                  </a:lnTo>
                  <a:lnTo>
                    <a:pt x="140" y="186"/>
                  </a:lnTo>
                  <a:lnTo>
                    <a:pt x="147" y="203"/>
                  </a:lnTo>
                  <a:lnTo>
                    <a:pt x="157" y="221"/>
                  </a:lnTo>
                  <a:lnTo>
                    <a:pt x="169" y="240"/>
                  </a:lnTo>
                  <a:lnTo>
                    <a:pt x="165" y="209"/>
                  </a:lnTo>
                  <a:lnTo>
                    <a:pt x="163" y="180"/>
                  </a:lnTo>
                  <a:lnTo>
                    <a:pt x="159" y="149"/>
                  </a:lnTo>
                  <a:lnTo>
                    <a:pt x="159" y="120"/>
                  </a:lnTo>
                  <a:lnTo>
                    <a:pt x="159" y="87"/>
                  </a:lnTo>
                  <a:lnTo>
                    <a:pt x="167" y="56"/>
                  </a:lnTo>
                  <a:lnTo>
                    <a:pt x="180" y="27"/>
                  </a:lnTo>
                  <a:lnTo>
                    <a:pt x="206" y="0"/>
                  </a:lnTo>
                  <a:lnTo>
                    <a:pt x="469" y="61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33" name="Freeform 29">
              <a:extLst>
                <a:ext uri="{FF2B5EF4-FFF2-40B4-BE49-F238E27FC236}">
                  <a16:creationId xmlns:a16="http://schemas.microsoft.com/office/drawing/2014/main" id="{3A9FFBA0-75E0-4B09-8E8E-DC9A2B625873}"/>
                </a:ext>
              </a:extLst>
            </p:cNvPr>
            <p:cNvSpPr>
              <a:spLocks/>
            </p:cNvSpPr>
            <p:nvPr/>
          </p:nvSpPr>
          <p:spPr bwMode="auto">
            <a:xfrm>
              <a:off x="862" y="1832"/>
              <a:ext cx="335" cy="273"/>
            </a:xfrm>
            <a:custGeom>
              <a:avLst/>
              <a:gdLst>
                <a:gd name="T0" fmla="*/ 660 w 671"/>
                <a:gd name="T1" fmla="*/ 432 h 544"/>
                <a:gd name="T2" fmla="*/ 665 w 671"/>
                <a:gd name="T3" fmla="*/ 444 h 544"/>
                <a:gd name="T4" fmla="*/ 669 w 671"/>
                <a:gd name="T5" fmla="*/ 463 h 544"/>
                <a:gd name="T6" fmla="*/ 669 w 671"/>
                <a:gd name="T7" fmla="*/ 473 h 544"/>
                <a:gd name="T8" fmla="*/ 669 w 671"/>
                <a:gd name="T9" fmla="*/ 482 h 544"/>
                <a:gd name="T10" fmla="*/ 669 w 671"/>
                <a:gd name="T11" fmla="*/ 492 h 544"/>
                <a:gd name="T12" fmla="*/ 671 w 671"/>
                <a:gd name="T13" fmla="*/ 504 h 544"/>
                <a:gd name="T14" fmla="*/ 656 w 671"/>
                <a:gd name="T15" fmla="*/ 513 h 544"/>
                <a:gd name="T16" fmla="*/ 640 w 671"/>
                <a:gd name="T17" fmla="*/ 523 h 544"/>
                <a:gd name="T18" fmla="*/ 623 w 671"/>
                <a:gd name="T19" fmla="*/ 533 h 544"/>
                <a:gd name="T20" fmla="*/ 607 w 671"/>
                <a:gd name="T21" fmla="*/ 543 h 544"/>
                <a:gd name="T22" fmla="*/ 590 w 671"/>
                <a:gd name="T23" fmla="*/ 544 h 544"/>
                <a:gd name="T24" fmla="*/ 574 w 671"/>
                <a:gd name="T25" fmla="*/ 541 h 544"/>
                <a:gd name="T26" fmla="*/ 563 w 671"/>
                <a:gd name="T27" fmla="*/ 527 h 544"/>
                <a:gd name="T28" fmla="*/ 553 w 671"/>
                <a:gd name="T29" fmla="*/ 504 h 544"/>
                <a:gd name="T30" fmla="*/ 516 w 671"/>
                <a:gd name="T31" fmla="*/ 480 h 544"/>
                <a:gd name="T32" fmla="*/ 504 w 671"/>
                <a:gd name="T33" fmla="*/ 492 h 544"/>
                <a:gd name="T34" fmla="*/ 489 w 671"/>
                <a:gd name="T35" fmla="*/ 484 h 544"/>
                <a:gd name="T36" fmla="*/ 477 w 671"/>
                <a:gd name="T37" fmla="*/ 479 h 544"/>
                <a:gd name="T38" fmla="*/ 466 w 671"/>
                <a:gd name="T39" fmla="*/ 469 h 544"/>
                <a:gd name="T40" fmla="*/ 456 w 671"/>
                <a:gd name="T41" fmla="*/ 461 h 544"/>
                <a:gd name="T42" fmla="*/ 442 w 671"/>
                <a:gd name="T43" fmla="*/ 451 h 544"/>
                <a:gd name="T44" fmla="*/ 431 w 671"/>
                <a:gd name="T45" fmla="*/ 444 h 544"/>
                <a:gd name="T46" fmla="*/ 419 w 671"/>
                <a:gd name="T47" fmla="*/ 436 h 544"/>
                <a:gd name="T48" fmla="*/ 407 w 671"/>
                <a:gd name="T49" fmla="*/ 432 h 544"/>
                <a:gd name="T50" fmla="*/ 407 w 671"/>
                <a:gd name="T51" fmla="*/ 444 h 544"/>
                <a:gd name="T52" fmla="*/ 365 w 671"/>
                <a:gd name="T53" fmla="*/ 401 h 544"/>
                <a:gd name="T54" fmla="*/ 318 w 671"/>
                <a:gd name="T55" fmla="*/ 364 h 544"/>
                <a:gd name="T56" fmla="*/ 266 w 671"/>
                <a:gd name="T57" fmla="*/ 327 h 544"/>
                <a:gd name="T58" fmla="*/ 212 w 671"/>
                <a:gd name="T59" fmla="*/ 296 h 544"/>
                <a:gd name="T60" fmla="*/ 155 w 671"/>
                <a:gd name="T61" fmla="*/ 259 h 544"/>
                <a:gd name="T62" fmla="*/ 99 w 671"/>
                <a:gd name="T63" fmla="*/ 223 h 544"/>
                <a:gd name="T64" fmla="*/ 47 w 671"/>
                <a:gd name="T65" fmla="*/ 180 h 544"/>
                <a:gd name="T66" fmla="*/ 0 w 671"/>
                <a:gd name="T67" fmla="*/ 132 h 544"/>
                <a:gd name="T68" fmla="*/ 60 w 671"/>
                <a:gd name="T69" fmla="*/ 0 h 544"/>
                <a:gd name="T70" fmla="*/ 660 w 671"/>
                <a:gd name="T71" fmla="*/ 432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71" h="544">
                  <a:moveTo>
                    <a:pt x="660" y="432"/>
                  </a:moveTo>
                  <a:lnTo>
                    <a:pt x="665" y="444"/>
                  </a:lnTo>
                  <a:lnTo>
                    <a:pt x="669" y="463"/>
                  </a:lnTo>
                  <a:lnTo>
                    <a:pt x="669" y="473"/>
                  </a:lnTo>
                  <a:lnTo>
                    <a:pt x="669" y="482"/>
                  </a:lnTo>
                  <a:lnTo>
                    <a:pt x="669" y="492"/>
                  </a:lnTo>
                  <a:lnTo>
                    <a:pt x="671" y="504"/>
                  </a:lnTo>
                  <a:lnTo>
                    <a:pt x="656" y="513"/>
                  </a:lnTo>
                  <a:lnTo>
                    <a:pt x="640" y="523"/>
                  </a:lnTo>
                  <a:lnTo>
                    <a:pt x="623" y="533"/>
                  </a:lnTo>
                  <a:lnTo>
                    <a:pt x="607" y="543"/>
                  </a:lnTo>
                  <a:lnTo>
                    <a:pt x="590" y="544"/>
                  </a:lnTo>
                  <a:lnTo>
                    <a:pt x="574" y="541"/>
                  </a:lnTo>
                  <a:lnTo>
                    <a:pt x="563" y="527"/>
                  </a:lnTo>
                  <a:lnTo>
                    <a:pt x="553" y="504"/>
                  </a:lnTo>
                  <a:lnTo>
                    <a:pt x="516" y="480"/>
                  </a:lnTo>
                  <a:lnTo>
                    <a:pt x="504" y="492"/>
                  </a:lnTo>
                  <a:lnTo>
                    <a:pt x="489" y="484"/>
                  </a:lnTo>
                  <a:lnTo>
                    <a:pt x="477" y="479"/>
                  </a:lnTo>
                  <a:lnTo>
                    <a:pt x="466" y="469"/>
                  </a:lnTo>
                  <a:lnTo>
                    <a:pt x="456" y="461"/>
                  </a:lnTo>
                  <a:lnTo>
                    <a:pt x="442" y="451"/>
                  </a:lnTo>
                  <a:lnTo>
                    <a:pt x="431" y="444"/>
                  </a:lnTo>
                  <a:lnTo>
                    <a:pt x="419" y="436"/>
                  </a:lnTo>
                  <a:lnTo>
                    <a:pt x="407" y="432"/>
                  </a:lnTo>
                  <a:lnTo>
                    <a:pt x="407" y="444"/>
                  </a:lnTo>
                  <a:lnTo>
                    <a:pt x="365" y="401"/>
                  </a:lnTo>
                  <a:lnTo>
                    <a:pt x="318" y="364"/>
                  </a:lnTo>
                  <a:lnTo>
                    <a:pt x="266" y="327"/>
                  </a:lnTo>
                  <a:lnTo>
                    <a:pt x="212" y="296"/>
                  </a:lnTo>
                  <a:lnTo>
                    <a:pt x="155" y="259"/>
                  </a:lnTo>
                  <a:lnTo>
                    <a:pt x="99" y="223"/>
                  </a:lnTo>
                  <a:lnTo>
                    <a:pt x="47" y="180"/>
                  </a:lnTo>
                  <a:lnTo>
                    <a:pt x="0" y="132"/>
                  </a:lnTo>
                  <a:lnTo>
                    <a:pt x="60" y="0"/>
                  </a:lnTo>
                  <a:lnTo>
                    <a:pt x="660" y="432"/>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34" name="Freeform 30">
              <a:extLst>
                <a:ext uri="{FF2B5EF4-FFF2-40B4-BE49-F238E27FC236}">
                  <a16:creationId xmlns:a16="http://schemas.microsoft.com/office/drawing/2014/main" id="{F8F7A611-E0B5-4C3D-9701-FD4FDA70475F}"/>
                </a:ext>
              </a:extLst>
            </p:cNvPr>
            <p:cNvSpPr>
              <a:spLocks/>
            </p:cNvSpPr>
            <p:nvPr/>
          </p:nvSpPr>
          <p:spPr bwMode="auto">
            <a:xfrm>
              <a:off x="2432" y="1643"/>
              <a:ext cx="211" cy="142"/>
            </a:xfrm>
            <a:custGeom>
              <a:avLst/>
              <a:gdLst>
                <a:gd name="T0" fmla="*/ 421 w 421"/>
                <a:gd name="T1" fmla="*/ 139 h 283"/>
                <a:gd name="T2" fmla="*/ 180 w 421"/>
                <a:gd name="T3" fmla="*/ 283 h 283"/>
                <a:gd name="T4" fmla="*/ 0 w 421"/>
                <a:gd name="T5" fmla="*/ 223 h 283"/>
                <a:gd name="T6" fmla="*/ 0 w 421"/>
                <a:gd name="T7" fmla="*/ 7 h 283"/>
                <a:gd name="T8" fmla="*/ 58 w 421"/>
                <a:gd name="T9" fmla="*/ 3 h 283"/>
                <a:gd name="T10" fmla="*/ 118 w 421"/>
                <a:gd name="T11" fmla="*/ 2 h 283"/>
                <a:gd name="T12" fmla="*/ 176 w 421"/>
                <a:gd name="T13" fmla="*/ 0 h 283"/>
                <a:gd name="T14" fmla="*/ 237 w 421"/>
                <a:gd name="T15" fmla="*/ 5 h 283"/>
                <a:gd name="T16" fmla="*/ 289 w 421"/>
                <a:gd name="T17" fmla="*/ 17 h 283"/>
                <a:gd name="T18" fmla="*/ 339 w 421"/>
                <a:gd name="T19" fmla="*/ 40 h 283"/>
                <a:gd name="T20" fmla="*/ 384 w 421"/>
                <a:gd name="T21" fmla="*/ 79 h 283"/>
                <a:gd name="T22" fmla="*/ 421 w 421"/>
                <a:gd name="T23" fmla="*/ 139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1" h="283">
                  <a:moveTo>
                    <a:pt x="421" y="139"/>
                  </a:moveTo>
                  <a:lnTo>
                    <a:pt x="180" y="283"/>
                  </a:lnTo>
                  <a:lnTo>
                    <a:pt x="0" y="223"/>
                  </a:lnTo>
                  <a:lnTo>
                    <a:pt x="0" y="7"/>
                  </a:lnTo>
                  <a:lnTo>
                    <a:pt x="58" y="3"/>
                  </a:lnTo>
                  <a:lnTo>
                    <a:pt x="118" y="2"/>
                  </a:lnTo>
                  <a:lnTo>
                    <a:pt x="176" y="0"/>
                  </a:lnTo>
                  <a:lnTo>
                    <a:pt x="237" y="5"/>
                  </a:lnTo>
                  <a:lnTo>
                    <a:pt x="289" y="17"/>
                  </a:lnTo>
                  <a:lnTo>
                    <a:pt x="339" y="40"/>
                  </a:lnTo>
                  <a:lnTo>
                    <a:pt x="384" y="79"/>
                  </a:lnTo>
                  <a:lnTo>
                    <a:pt x="421" y="139"/>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35" name="Freeform 31">
              <a:extLst>
                <a:ext uri="{FF2B5EF4-FFF2-40B4-BE49-F238E27FC236}">
                  <a16:creationId xmlns:a16="http://schemas.microsoft.com/office/drawing/2014/main" id="{8B923457-33B9-426D-BD3C-A4CC8C73D5A3}"/>
                </a:ext>
              </a:extLst>
            </p:cNvPr>
            <p:cNvSpPr>
              <a:spLocks/>
            </p:cNvSpPr>
            <p:nvPr/>
          </p:nvSpPr>
          <p:spPr bwMode="auto">
            <a:xfrm>
              <a:off x="658" y="1887"/>
              <a:ext cx="30" cy="71"/>
            </a:xfrm>
            <a:custGeom>
              <a:avLst/>
              <a:gdLst>
                <a:gd name="T0" fmla="*/ 60 w 60"/>
                <a:gd name="T1" fmla="*/ 144 h 144"/>
                <a:gd name="T2" fmla="*/ 0 w 60"/>
                <a:gd name="T3" fmla="*/ 0 h 144"/>
                <a:gd name="T4" fmla="*/ 23 w 60"/>
                <a:gd name="T5" fmla="*/ 72 h 144"/>
                <a:gd name="T6" fmla="*/ 60 w 60"/>
                <a:gd name="T7" fmla="*/ 144 h 144"/>
              </a:gdLst>
              <a:ahLst/>
              <a:cxnLst>
                <a:cxn ang="0">
                  <a:pos x="T0" y="T1"/>
                </a:cxn>
                <a:cxn ang="0">
                  <a:pos x="T2" y="T3"/>
                </a:cxn>
                <a:cxn ang="0">
                  <a:pos x="T4" y="T5"/>
                </a:cxn>
                <a:cxn ang="0">
                  <a:pos x="T6" y="T7"/>
                </a:cxn>
              </a:cxnLst>
              <a:rect l="0" t="0" r="r" b="b"/>
              <a:pathLst>
                <a:path w="60" h="144">
                  <a:moveTo>
                    <a:pt x="60" y="144"/>
                  </a:moveTo>
                  <a:lnTo>
                    <a:pt x="0" y="0"/>
                  </a:lnTo>
                  <a:lnTo>
                    <a:pt x="23" y="72"/>
                  </a:lnTo>
                  <a:lnTo>
                    <a:pt x="60" y="1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36" name="Freeform 32">
              <a:extLst>
                <a:ext uri="{FF2B5EF4-FFF2-40B4-BE49-F238E27FC236}">
                  <a16:creationId xmlns:a16="http://schemas.microsoft.com/office/drawing/2014/main" id="{554FCA52-C88A-4735-A9BE-9F20E00D435B}"/>
                </a:ext>
              </a:extLst>
            </p:cNvPr>
            <p:cNvSpPr>
              <a:spLocks/>
            </p:cNvSpPr>
            <p:nvPr/>
          </p:nvSpPr>
          <p:spPr bwMode="auto">
            <a:xfrm>
              <a:off x="820" y="1917"/>
              <a:ext cx="294" cy="227"/>
            </a:xfrm>
            <a:custGeom>
              <a:avLst/>
              <a:gdLst>
                <a:gd name="T0" fmla="*/ 587 w 587"/>
                <a:gd name="T1" fmla="*/ 419 h 456"/>
                <a:gd name="T2" fmla="*/ 587 w 587"/>
                <a:gd name="T3" fmla="*/ 429 h 456"/>
                <a:gd name="T4" fmla="*/ 582 w 587"/>
                <a:gd name="T5" fmla="*/ 437 h 456"/>
                <a:gd name="T6" fmla="*/ 570 w 587"/>
                <a:gd name="T7" fmla="*/ 439 h 456"/>
                <a:gd name="T8" fmla="*/ 556 w 587"/>
                <a:gd name="T9" fmla="*/ 442 h 456"/>
                <a:gd name="T10" fmla="*/ 539 w 587"/>
                <a:gd name="T11" fmla="*/ 442 h 456"/>
                <a:gd name="T12" fmla="*/ 521 w 587"/>
                <a:gd name="T13" fmla="*/ 444 h 456"/>
                <a:gd name="T14" fmla="*/ 504 w 587"/>
                <a:gd name="T15" fmla="*/ 448 h 456"/>
                <a:gd name="T16" fmla="*/ 490 w 587"/>
                <a:gd name="T17" fmla="*/ 456 h 456"/>
                <a:gd name="T18" fmla="*/ 428 w 587"/>
                <a:gd name="T19" fmla="*/ 431 h 456"/>
                <a:gd name="T20" fmla="*/ 368 w 587"/>
                <a:gd name="T21" fmla="*/ 404 h 456"/>
                <a:gd name="T22" fmla="*/ 304 w 587"/>
                <a:gd name="T23" fmla="*/ 373 h 456"/>
                <a:gd name="T24" fmla="*/ 240 w 587"/>
                <a:gd name="T25" fmla="*/ 338 h 456"/>
                <a:gd name="T26" fmla="*/ 176 w 587"/>
                <a:gd name="T27" fmla="*/ 293 h 456"/>
                <a:gd name="T28" fmla="*/ 114 w 587"/>
                <a:gd name="T29" fmla="*/ 245 h 456"/>
                <a:gd name="T30" fmla="*/ 54 w 587"/>
                <a:gd name="T31" fmla="*/ 185 h 456"/>
                <a:gd name="T32" fmla="*/ 0 w 587"/>
                <a:gd name="T33" fmla="*/ 121 h 456"/>
                <a:gd name="T34" fmla="*/ 35 w 587"/>
                <a:gd name="T35" fmla="*/ 0 h 456"/>
                <a:gd name="T36" fmla="*/ 99 w 587"/>
                <a:gd name="T37" fmla="*/ 51 h 456"/>
                <a:gd name="T38" fmla="*/ 168 w 587"/>
                <a:gd name="T39" fmla="*/ 101 h 456"/>
                <a:gd name="T40" fmla="*/ 240 w 587"/>
                <a:gd name="T41" fmla="*/ 150 h 456"/>
                <a:gd name="T42" fmla="*/ 314 w 587"/>
                <a:gd name="T43" fmla="*/ 200 h 456"/>
                <a:gd name="T44" fmla="*/ 386 w 587"/>
                <a:gd name="T45" fmla="*/ 249 h 456"/>
                <a:gd name="T46" fmla="*/ 457 w 587"/>
                <a:gd name="T47" fmla="*/ 303 h 456"/>
                <a:gd name="T48" fmla="*/ 523 w 587"/>
                <a:gd name="T49" fmla="*/ 357 h 456"/>
                <a:gd name="T50" fmla="*/ 587 w 587"/>
                <a:gd name="T51" fmla="*/ 419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87" h="456">
                  <a:moveTo>
                    <a:pt x="587" y="419"/>
                  </a:moveTo>
                  <a:lnTo>
                    <a:pt x="587" y="429"/>
                  </a:lnTo>
                  <a:lnTo>
                    <a:pt x="582" y="437"/>
                  </a:lnTo>
                  <a:lnTo>
                    <a:pt x="570" y="439"/>
                  </a:lnTo>
                  <a:lnTo>
                    <a:pt x="556" y="442"/>
                  </a:lnTo>
                  <a:lnTo>
                    <a:pt x="539" y="442"/>
                  </a:lnTo>
                  <a:lnTo>
                    <a:pt x="521" y="444"/>
                  </a:lnTo>
                  <a:lnTo>
                    <a:pt x="504" y="448"/>
                  </a:lnTo>
                  <a:lnTo>
                    <a:pt x="490" y="456"/>
                  </a:lnTo>
                  <a:lnTo>
                    <a:pt x="428" y="431"/>
                  </a:lnTo>
                  <a:lnTo>
                    <a:pt x="368" y="404"/>
                  </a:lnTo>
                  <a:lnTo>
                    <a:pt x="304" y="373"/>
                  </a:lnTo>
                  <a:lnTo>
                    <a:pt x="240" y="338"/>
                  </a:lnTo>
                  <a:lnTo>
                    <a:pt x="176" y="293"/>
                  </a:lnTo>
                  <a:lnTo>
                    <a:pt x="114" y="245"/>
                  </a:lnTo>
                  <a:lnTo>
                    <a:pt x="54" y="185"/>
                  </a:lnTo>
                  <a:lnTo>
                    <a:pt x="0" y="121"/>
                  </a:lnTo>
                  <a:lnTo>
                    <a:pt x="35" y="0"/>
                  </a:lnTo>
                  <a:lnTo>
                    <a:pt x="99" y="51"/>
                  </a:lnTo>
                  <a:lnTo>
                    <a:pt x="168" y="101"/>
                  </a:lnTo>
                  <a:lnTo>
                    <a:pt x="240" y="150"/>
                  </a:lnTo>
                  <a:lnTo>
                    <a:pt x="314" y="200"/>
                  </a:lnTo>
                  <a:lnTo>
                    <a:pt x="386" y="249"/>
                  </a:lnTo>
                  <a:lnTo>
                    <a:pt x="457" y="303"/>
                  </a:lnTo>
                  <a:lnTo>
                    <a:pt x="523" y="357"/>
                  </a:lnTo>
                  <a:lnTo>
                    <a:pt x="587" y="41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37" name="Freeform 33">
              <a:extLst>
                <a:ext uri="{FF2B5EF4-FFF2-40B4-BE49-F238E27FC236}">
                  <a16:creationId xmlns:a16="http://schemas.microsoft.com/office/drawing/2014/main" id="{EAF98BAA-2ED1-40DB-B4A4-257AC2EBCA72}"/>
                </a:ext>
              </a:extLst>
            </p:cNvPr>
            <p:cNvSpPr>
              <a:spLocks/>
            </p:cNvSpPr>
            <p:nvPr/>
          </p:nvSpPr>
          <p:spPr bwMode="auto">
            <a:xfrm>
              <a:off x="2007" y="1753"/>
              <a:ext cx="438" cy="194"/>
            </a:xfrm>
            <a:custGeom>
              <a:avLst/>
              <a:gdLst>
                <a:gd name="T0" fmla="*/ 876 w 876"/>
                <a:gd name="T1" fmla="*/ 124 h 387"/>
                <a:gd name="T2" fmla="*/ 832 w 876"/>
                <a:gd name="T3" fmla="*/ 159 h 387"/>
                <a:gd name="T4" fmla="*/ 781 w 876"/>
                <a:gd name="T5" fmla="*/ 194 h 387"/>
                <a:gd name="T6" fmla="*/ 727 w 876"/>
                <a:gd name="T7" fmla="*/ 228 h 387"/>
                <a:gd name="T8" fmla="*/ 671 w 876"/>
                <a:gd name="T9" fmla="*/ 263 h 387"/>
                <a:gd name="T10" fmla="*/ 610 w 876"/>
                <a:gd name="T11" fmla="*/ 294 h 387"/>
                <a:gd name="T12" fmla="*/ 550 w 876"/>
                <a:gd name="T13" fmla="*/ 327 h 387"/>
                <a:gd name="T14" fmla="*/ 490 w 876"/>
                <a:gd name="T15" fmla="*/ 356 h 387"/>
                <a:gd name="T16" fmla="*/ 432 w 876"/>
                <a:gd name="T17" fmla="*/ 387 h 387"/>
                <a:gd name="T18" fmla="*/ 413 w 876"/>
                <a:gd name="T19" fmla="*/ 380 h 387"/>
                <a:gd name="T20" fmla="*/ 395 w 876"/>
                <a:gd name="T21" fmla="*/ 376 h 387"/>
                <a:gd name="T22" fmla="*/ 380 w 876"/>
                <a:gd name="T23" fmla="*/ 376 h 387"/>
                <a:gd name="T24" fmla="*/ 366 w 876"/>
                <a:gd name="T25" fmla="*/ 376 h 387"/>
                <a:gd name="T26" fmla="*/ 349 w 876"/>
                <a:gd name="T27" fmla="*/ 376 h 387"/>
                <a:gd name="T28" fmla="*/ 333 w 876"/>
                <a:gd name="T29" fmla="*/ 378 h 387"/>
                <a:gd name="T30" fmla="*/ 316 w 876"/>
                <a:gd name="T31" fmla="*/ 376 h 387"/>
                <a:gd name="T32" fmla="*/ 300 w 876"/>
                <a:gd name="T33" fmla="*/ 376 h 387"/>
                <a:gd name="T34" fmla="*/ 265 w 876"/>
                <a:gd name="T35" fmla="*/ 333 h 387"/>
                <a:gd name="T36" fmla="*/ 226 w 876"/>
                <a:gd name="T37" fmla="*/ 308 h 387"/>
                <a:gd name="T38" fmla="*/ 184 w 876"/>
                <a:gd name="T39" fmla="*/ 292 h 387"/>
                <a:gd name="T40" fmla="*/ 143 w 876"/>
                <a:gd name="T41" fmla="*/ 283 h 387"/>
                <a:gd name="T42" fmla="*/ 102 w 876"/>
                <a:gd name="T43" fmla="*/ 271 h 387"/>
                <a:gd name="T44" fmla="*/ 64 w 876"/>
                <a:gd name="T45" fmla="*/ 259 h 387"/>
                <a:gd name="T46" fmla="*/ 29 w 876"/>
                <a:gd name="T47" fmla="*/ 238 h 387"/>
                <a:gd name="T48" fmla="*/ 0 w 876"/>
                <a:gd name="T49" fmla="*/ 207 h 387"/>
                <a:gd name="T50" fmla="*/ 17 w 876"/>
                <a:gd name="T51" fmla="*/ 147 h 387"/>
                <a:gd name="T52" fmla="*/ 54 w 876"/>
                <a:gd name="T53" fmla="*/ 106 h 387"/>
                <a:gd name="T54" fmla="*/ 100 w 876"/>
                <a:gd name="T55" fmla="*/ 77 h 387"/>
                <a:gd name="T56" fmla="*/ 157 w 876"/>
                <a:gd name="T57" fmla="*/ 60 h 387"/>
                <a:gd name="T58" fmla="*/ 213 w 876"/>
                <a:gd name="T59" fmla="*/ 44 h 387"/>
                <a:gd name="T60" fmla="*/ 269 w 876"/>
                <a:gd name="T61" fmla="*/ 35 h 387"/>
                <a:gd name="T62" fmla="*/ 320 w 876"/>
                <a:gd name="T63" fmla="*/ 21 h 387"/>
                <a:gd name="T64" fmla="*/ 360 w 876"/>
                <a:gd name="T65" fmla="*/ 4 h 387"/>
                <a:gd name="T66" fmla="*/ 428 w 876"/>
                <a:gd name="T67" fmla="*/ 0 h 387"/>
                <a:gd name="T68" fmla="*/ 494 w 876"/>
                <a:gd name="T69" fmla="*/ 9 h 387"/>
                <a:gd name="T70" fmla="*/ 558 w 876"/>
                <a:gd name="T71" fmla="*/ 27 h 387"/>
                <a:gd name="T72" fmla="*/ 622 w 876"/>
                <a:gd name="T73" fmla="*/ 50 h 387"/>
                <a:gd name="T74" fmla="*/ 682 w 876"/>
                <a:gd name="T75" fmla="*/ 71 h 387"/>
                <a:gd name="T76" fmla="*/ 744 w 876"/>
                <a:gd name="T77" fmla="*/ 95 h 387"/>
                <a:gd name="T78" fmla="*/ 808 w 876"/>
                <a:gd name="T79" fmla="*/ 112 h 387"/>
                <a:gd name="T80" fmla="*/ 876 w 876"/>
                <a:gd name="T81" fmla="*/ 124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76" h="387">
                  <a:moveTo>
                    <a:pt x="876" y="124"/>
                  </a:moveTo>
                  <a:lnTo>
                    <a:pt x="832" y="159"/>
                  </a:lnTo>
                  <a:lnTo>
                    <a:pt x="781" y="194"/>
                  </a:lnTo>
                  <a:lnTo>
                    <a:pt x="727" y="228"/>
                  </a:lnTo>
                  <a:lnTo>
                    <a:pt x="671" y="263"/>
                  </a:lnTo>
                  <a:lnTo>
                    <a:pt x="610" y="294"/>
                  </a:lnTo>
                  <a:lnTo>
                    <a:pt x="550" y="327"/>
                  </a:lnTo>
                  <a:lnTo>
                    <a:pt x="490" y="356"/>
                  </a:lnTo>
                  <a:lnTo>
                    <a:pt x="432" y="387"/>
                  </a:lnTo>
                  <a:lnTo>
                    <a:pt x="413" y="380"/>
                  </a:lnTo>
                  <a:lnTo>
                    <a:pt x="395" y="376"/>
                  </a:lnTo>
                  <a:lnTo>
                    <a:pt x="380" y="376"/>
                  </a:lnTo>
                  <a:lnTo>
                    <a:pt x="366" y="376"/>
                  </a:lnTo>
                  <a:lnTo>
                    <a:pt x="349" y="376"/>
                  </a:lnTo>
                  <a:lnTo>
                    <a:pt x="333" y="378"/>
                  </a:lnTo>
                  <a:lnTo>
                    <a:pt x="316" y="376"/>
                  </a:lnTo>
                  <a:lnTo>
                    <a:pt x="300" y="376"/>
                  </a:lnTo>
                  <a:lnTo>
                    <a:pt x="265" y="333"/>
                  </a:lnTo>
                  <a:lnTo>
                    <a:pt x="226" y="308"/>
                  </a:lnTo>
                  <a:lnTo>
                    <a:pt x="184" y="292"/>
                  </a:lnTo>
                  <a:lnTo>
                    <a:pt x="143" y="283"/>
                  </a:lnTo>
                  <a:lnTo>
                    <a:pt x="102" y="271"/>
                  </a:lnTo>
                  <a:lnTo>
                    <a:pt x="64" y="259"/>
                  </a:lnTo>
                  <a:lnTo>
                    <a:pt x="29" y="238"/>
                  </a:lnTo>
                  <a:lnTo>
                    <a:pt x="0" y="207"/>
                  </a:lnTo>
                  <a:lnTo>
                    <a:pt x="17" y="147"/>
                  </a:lnTo>
                  <a:lnTo>
                    <a:pt x="54" y="106"/>
                  </a:lnTo>
                  <a:lnTo>
                    <a:pt x="100" y="77"/>
                  </a:lnTo>
                  <a:lnTo>
                    <a:pt x="157" y="60"/>
                  </a:lnTo>
                  <a:lnTo>
                    <a:pt x="213" y="44"/>
                  </a:lnTo>
                  <a:lnTo>
                    <a:pt x="269" y="35"/>
                  </a:lnTo>
                  <a:lnTo>
                    <a:pt x="320" y="21"/>
                  </a:lnTo>
                  <a:lnTo>
                    <a:pt x="360" y="4"/>
                  </a:lnTo>
                  <a:lnTo>
                    <a:pt x="428" y="0"/>
                  </a:lnTo>
                  <a:lnTo>
                    <a:pt x="494" y="9"/>
                  </a:lnTo>
                  <a:lnTo>
                    <a:pt x="558" y="27"/>
                  </a:lnTo>
                  <a:lnTo>
                    <a:pt x="622" y="50"/>
                  </a:lnTo>
                  <a:lnTo>
                    <a:pt x="682" y="71"/>
                  </a:lnTo>
                  <a:lnTo>
                    <a:pt x="744" y="95"/>
                  </a:lnTo>
                  <a:lnTo>
                    <a:pt x="808" y="112"/>
                  </a:lnTo>
                  <a:lnTo>
                    <a:pt x="876" y="124"/>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38" name="Freeform 34">
              <a:extLst>
                <a:ext uri="{FF2B5EF4-FFF2-40B4-BE49-F238E27FC236}">
                  <a16:creationId xmlns:a16="http://schemas.microsoft.com/office/drawing/2014/main" id="{94FFED1D-01F8-48C2-ACE6-A92981FE2E45}"/>
                </a:ext>
              </a:extLst>
            </p:cNvPr>
            <p:cNvSpPr>
              <a:spLocks/>
            </p:cNvSpPr>
            <p:nvPr/>
          </p:nvSpPr>
          <p:spPr bwMode="auto">
            <a:xfrm>
              <a:off x="1825" y="1802"/>
              <a:ext cx="44" cy="25"/>
            </a:xfrm>
            <a:custGeom>
              <a:avLst/>
              <a:gdLst>
                <a:gd name="T0" fmla="*/ 4 w 87"/>
                <a:gd name="T1" fmla="*/ 48 h 48"/>
                <a:gd name="T2" fmla="*/ 0 w 87"/>
                <a:gd name="T3" fmla="*/ 38 h 48"/>
                <a:gd name="T4" fmla="*/ 4 w 87"/>
                <a:gd name="T5" fmla="*/ 31 h 48"/>
                <a:gd name="T6" fmla="*/ 12 w 87"/>
                <a:gd name="T7" fmla="*/ 25 h 48"/>
                <a:gd name="T8" fmla="*/ 25 w 87"/>
                <a:gd name="T9" fmla="*/ 19 h 48"/>
                <a:gd name="T10" fmla="*/ 37 w 87"/>
                <a:gd name="T11" fmla="*/ 13 h 48"/>
                <a:gd name="T12" fmla="*/ 50 w 87"/>
                <a:gd name="T13" fmla="*/ 7 h 48"/>
                <a:gd name="T14" fmla="*/ 62 w 87"/>
                <a:gd name="T15" fmla="*/ 3 h 48"/>
                <a:gd name="T16" fmla="*/ 76 w 87"/>
                <a:gd name="T17" fmla="*/ 0 h 48"/>
                <a:gd name="T18" fmla="*/ 87 w 87"/>
                <a:gd name="T19" fmla="*/ 0 h 48"/>
                <a:gd name="T20" fmla="*/ 4 w 87"/>
                <a:gd name="T21"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7" h="48">
                  <a:moveTo>
                    <a:pt x="4" y="48"/>
                  </a:moveTo>
                  <a:lnTo>
                    <a:pt x="0" y="38"/>
                  </a:lnTo>
                  <a:lnTo>
                    <a:pt x="4" y="31"/>
                  </a:lnTo>
                  <a:lnTo>
                    <a:pt x="12" y="25"/>
                  </a:lnTo>
                  <a:lnTo>
                    <a:pt x="25" y="19"/>
                  </a:lnTo>
                  <a:lnTo>
                    <a:pt x="37" y="13"/>
                  </a:lnTo>
                  <a:lnTo>
                    <a:pt x="50" y="7"/>
                  </a:lnTo>
                  <a:lnTo>
                    <a:pt x="62" y="3"/>
                  </a:lnTo>
                  <a:lnTo>
                    <a:pt x="76" y="0"/>
                  </a:lnTo>
                  <a:lnTo>
                    <a:pt x="87" y="0"/>
                  </a:lnTo>
                  <a:lnTo>
                    <a:pt x="4" y="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39" name="Freeform 35">
              <a:extLst>
                <a:ext uri="{FF2B5EF4-FFF2-40B4-BE49-F238E27FC236}">
                  <a16:creationId xmlns:a16="http://schemas.microsoft.com/office/drawing/2014/main" id="{A7047A02-303B-42D5-B794-81F6C2F5109C}"/>
                </a:ext>
              </a:extLst>
            </p:cNvPr>
            <p:cNvSpPr>
              <a:spLocks/>
            </p:cNvSpPr>
            <p:nvPr/>
          </p:nvSpPr>
          <p:spPr bwMode="auto">
            <a:xfrm>
              <a:off x="2577" y="1725"/>
              <a:ext cx="479" cy="338"/>
            </a:xfrm>
            <a:custGeom>
              <a:avLst/>
              <a:gdLst>
                <a:gd name="T0" fmla="*/ 671 w 958"/>
                <a:gd name="T1" fmla="*/ 169 h 677"/>
                <a:gd name="T2" fmla="*/ 700 w 958"/>
                <a:gd name="T3" fmla="*/ 208 h 677"/>
                <a:gd name="T4" fmla="*/ 735 w 958"/>
                <a:gd name="T5" fmla="*/ 249 h 677"/>
                <a:gd name="T6" fmla="*/ 768 w 958"/>
                <a:gd name="T7" fmla="*/ 289 h 677"/>
                <a:gd name="T8" fmla="*/ 805 w 958"/>
                <a:gd name="T9" fmla="*/ 332 h 677"/>
                <a:gd name="T10" fmla="*/ 840 w 958"/>
                <a:gd name="T11" fmla="*/ 371 h 677"/>
                <a:gd name="T12" fmla="*/ 878 w 958"/>
                <a:gd name="T13" fmla="*/ 410 h 677"/>
                <a:gd name="T14" fmla="*/ 917 w 958"/>
                <a:gd name="T15" fmla="*/ 444 h 677"/>
                <a:gd name="T16" fmla="*/ 958 w 958"/>
                <a:gd name="T17" fmla="*/ 479 h 677"/>
                <a:gd name="T18" fmla="*/ 935 w 958"/>
                <a:gd name="T19" fmla="*/ 510 h 677"/>
                <a:gd name="T20" fmla="*/ 904 w 958"/>
                <a:gd name="T21" fmla="*/ 538 h 677"/>
                <a:gd name="T22" fmla="*/ 865 w 958"/>
                <a:gd name="T23" fmla="*/ 557 h 677"/>
                <a:gd name="T24" fmla="*/ 826 w 958"/>
                <a:gd name="T25" fmla="*/ 574 h 677"/>
                <a:gd name="T26" fmla="*/ 781 w 958"/>
                <a:gd name="T27" fmla="*/ 586 h 677"/>
                <a:gd name="T28" fmla="*/ 739 w 958"/>
                <a:gd name="T29" fmla="*/ 600 h 677"/>
                <a:gd name="T30" fmla="*/ 696 w 958"/>
                <a:gd name="T31" fmla="*/ 611 h 677"/>
                <a:gd name="T32" fmla="*/ 659 w 958"/>
                <a:gd name="T33" fmla="*/ 625 h 677"/>
                <a:gd name="T34" fmla="*/ 599 w 958"/>
                <a:gd name="T35" fmla="*/ 634 h 677"/>
                <a:gd name="T36" fmla="*/ 545 w 958"/>
                <a:gd name="T37" fmla="*/ 650 h 677"/>
                <a:gd name="T38" fmla="*/ 491 w 958"/>
                <a:gd name="T39" fmla="*/ 664 h 677"/>
                <a:gd name="T40" fmla="*/ 440 w 958"/>
                <a:gd name="T41" fmla="*/ 675 h 677"/>
                <a:gd name="T42" fmla="*/ 388 w 958"/>
                <a:gd name="T43" fmla="*/ 677 h 677"/>
                <a:gd name="T44" fmla="*/ 341 w 958"/>
                <a:gd name="T45" fmla="*/ 671 h 677"/>
                <a:gd name="T46" fmla="*/ 295 w 958"/>
                <a:gd name="T47" fmla="*/ 650 h 677"/>
                <a:gd name="T48" fmla="*/ 250 w 958"/>
                <a:gd name="T49" fmla="*/ 611 h 677"/>
                <a:gd name="T50" fmla="*/ 204 w 958"/>
                <a:gd name="T51" fmla="*/ 625 h 677"/>
                <a:gd name="T52" fmla="*/ 190 w 958"/>
                <a:gd name="T53" fmla="*/ 563 h 677"/>
                <a:gd name="T54" fmla="*/ 178 w 958"/>
                <a:gd name="T55" fmla="*/ 501 h 677"/>
                <a:gd name="T56" fmla="*/ 165 w 958"/>
                <a:gd name="T57" fmla="*/ 437 h 677"/>
                <a:gd name="T58" fmla="*/ 149 w 958"/>
                <a:gd name="T59" fmla="*/ 377 h 677"/>
                <a:gd name="T60" fmla="*/ 126 w 958"/>
                <a:gd name="T61" fmla="*/ 318 h 677"/>
                <a:gd name="T62" fmla="*/ 95 w 958"/>
                <a:gd name="T63" fmla="*/ 266 h 677"/>
                <a:gd name="T64" fmla="*/ 52 w 958"/>
                <a:gd name="T65" fmla="*/ 223 h 677"/>
                <a:gd name="T66" fmla="*/ 0 w 958"/>
                <a:gd name="T67" fmla="*/ 192 h 677"/>
                <a:gd name="T68" fmla="*/ 33 w 958"/>
                <a:gd name="T69" fmla="*/ 158 h 677"/>
                <a:gd name="T70" fmla="*/ 76 w 958"/>
                <a:gd name="T71" fmla="*/ 125 h 677"/>
                <a:gd name="T72" fmla="*/ 122 w 958"/>
                <a:gd name="T73" fmla="*/ 92 h 677"/>
                <a:gd name="T74" fmla="*/ 174 w 958"/>
                <a:gd name="T75" fmla="*/ 64 h 677"/>
                <a:gd name="T76" fmla="*/ 227 w 958"/>
                <a:gd name="T77" fmla="*/ 37 h 677"/>
                <a:gd name="T78" fmla="*/ 283 w 958"/>
                <a:gd name="T79" fmla="*/ 18 h 677"/>
                <a:gd name="T80" fmla="*/ 339 w 958"/>
                <a:gd name="T81" fmla="*/ 4 h 677"/>
                <a:gd name="T82" fmla="*/ 396 w 958"/>
                <a:gd name="T83" fmla="*/ 0 h 677"/>
                <a:gd name="T84" fmla="*/ 423 w 958"/>
                <a:gd name="T85" fmla="*/ 28 h 677"/>
                <a:gd name="T86" fmla="*/ 454 w 958"/>
                <a:gd name="T87" fmla="*/ 51 h 677"/>
                <a:gd name="T88" fmla="*/ 487 w 958"/>
                <a:gd name="T89" fmla="*/ 68 h 677"/>
                <a:gd name="T90" fmla="*/ 524 w 958"/>
                <a:gd name="T91" fmla="*/ 88 h 677"/>
                <a:gd name="T92" fmla="*/ 558 w 958"/>
                <a:gd name="T93" fmla="*/ 103 h 677"/>
                <a:gd name="T94" fmla="*/ 595 w 958"/>
                <a:gd name="T95" fmla="*/ 123 h 677"/>
                <a:gd name="T96" fmla="*/ 632 w 958"/>
                <a:gd name="T97" fmla="*/ 142 h 677"/>
                <a:gd name="T98" fmla="*/ 671 w 958"/>
                <a:gd name="T99" fmla="*/ 169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58" h="677">
                  <a:moveTo>
                    <a:pt x="671" y="169"/>
                  </a:moveTo>
                  <a:lnTo>
                    <a:pt x="700" y="208"/>
                  </a:lnTo>
                  <a:lnTo>
                    <a:pt x="735" y="249"/>
                  </a:lnTo>
                  <a:lnTo>
                    <a:pt x="768" y="289"/>
                  </a:lnTo>
                  <a:lnTo>
                    <a:pt x="805" y="332"/>
                  </a:lnTo>
                  <a:lnTo>
                    <a:pt x="840" y="371"/>
                  </a:lnTo>
                  <a:lnTo>
                    <a:pt x="878" y="410"/>
                  </a:lnTo>
                  <a:lnTo>
                    <a:pt x="917" y="444"/>
                  </a:lnTo>
                  <a:lnTo>
                    <a:pt x="958" y="479"/>
                  </a:lnTo>
                  <a:lnTo>
                    <a:pt x="935" y="510"/>
                  </a:lnTo>
                  <a:lnTo>
                    <a:pt x="904" y="538"/>
                  </a:lnTo>
                  <a:lnTo>
                    <a:pt x="865" y="557"/>
                  </a:lnTo>
                  <a:lnTo>
                    <a:pt x="826" y="574"/>
                  </a:lnTo>
                  <a:lnTo>
                    <a:pt x="781" y="586"/>
                  </a:lnTo>
                  <a:lnTo>
                    <a:pt x="739" y="600"/>
                  </a:lnTo>
                  <a:lnTo>
                    <a:pt x="696" y="611"/>
                  </a:lnTo>
                  <a:lnTo>
                    <a:pt x="659" y="625"/>
                  </a:lnTo>
                  <a:lnTo>
                    <a:pt x="599" y="634"/>
                  </a:lnTo>
                  <a:lnTo>
                    <a:pt x="545" y="650"/>
                  </a:lnTo>
                  <a:lnTo>
                    <a:pt x="491" y="664"/>
                  </a:lnTo>
                  <a:lnTo>
                    <a:pt x="440" y="675"/>
                  </a:lnTo>
                  <a:lnTo>
                    <a:pt x="388" y="677"/>
                  </a:lnTo>
                  <a:lnTo>
                    <a:pt x="341" y="671"/>
                  </a:lnTo>
                  <a:lnTo>
                    <a:pt x="295" y="650"/>
                  </a:lnTo>
                  <a:lnTo>
                    <a:pt x="250" y="611"/>
                  </a:lnTo>
                  <a:lnTo>
                    <a:pt x="204" y="625"/>
                  </a:lnTo>
                  <a:lnTo>
                    <a:pt x="190" y="563"/>
                  </a:lnTo>
                  <a:lnTo>
                    <a:pt x="178" y="501"/>
                  </a:lnTo>
                  <a:lnTo>
                    <a:pt x="165" y="437"/>
                  </a:lnTo>
                  <a:lnTo>
                    <a:pt x="149" y="377"/>
                  </a:lnTo>
                  <a:lnTo>
                    <a:pt x="126" y="318"/>
                  </a:lnTo>
                  <a:lnTo>
                    <a:pt x="95" y="266"/>
                  </a:lnTo>
                  <a:lnTo>
                    <a:pt x="52" y="223"/>
                  </a:lnTo>
                  <a:lnTo>
                    <a:pt x="0" y="192"/>
                  </a:lnTo>
                  <a:lnTo>
                    <a:pt x="33" y="158"/>
                  </a:lnTo>
                  <a:lnTo>
                    <a:pt x="76" y="125"/>
                  </a:lnTo>
                  <a:lnTo>
                    <a:pt x="122" y="92"/>
                  </a:lnTo>
                  <a:lnTo>
                    <a:pt x="174" y="64"/>
                  </a:lnTo>
                  <a:lnTo>
                    <a:pt x="227" y="37"/>
                  </a:lnTo>
                  <a:lnTo>
                    <a:pt x="283" y="18"/>
                  </a:lnTo>
                  <a:lnTo>
                    <a:pt x="339" y="4"/>
                  </a:lnTo>
                  <a:lnTo>
                    <a:pt x="396" y="0"/>
                  </a:lnTo>
                  <a:lnTo>
                    <a:pt x="423" y="28"/>
                  </a:lnTo>
                  <a:lnTo>
                    <a:pt x="454" y="51"/>
                  </a:lnTo>
                  <a:lnTo>
                    <a:pt x="487" y="68"/>
                  </a:lnTo>
                  <a:lnTo>
                    <a:pt x="524" y="88"/>
                  </a:lnTo>
                  <a:lnTo>
                    <a:pt x="558" y="103"/>
                  </a:lnTo>
                  <a:lnTo>
                    <a:pt x="595" y="123"/>
                  </a:lnTo>
                  <a:lnTo>
                    <a:pt x="632" y="142"/>
                  </a:lnTo>
                  <a:lnTo>
                    <a:pt x="671" y="169"/>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40" name="Freeform 36">
              <a:extLst>
                <a:ext uri="{FF2B5EF4-FFF2-40B4-BE49-F238E27FC236}">
                  <a16:creationId xmlns:a16="http://schemas.microsoft.com/office/drawing/2014/main" id="{85B71BF0-6893-4401-B3C3-901A471CCDCB}"/>
                </a:ext>
              </a:extLst>
            </p:cNvPr>
            <p:cNvSpPr>
              <a:spLocks/>
            </p:cNvSpPr>
            <p:nvPr/>
          </p:nvSpPr>
          <p:spPr bwMode="auto">
            <a:xfrm>
              <a:off x="774" y="2007"/>
              <a:ext cx="232" cy="176"/>
            </a:xfrm>
            <a:custGeom>
              <a:avLst/>
              <a:gdLst>
                <a:gd name="T0" fmla="*/ 463 w 463"/>
                <a:gd name="T1" fmla="*/ 298 h 353"/>
                <a:gd name="T2" fmla="*/ 432 w 463"/>
                <a:gd name="T3" fmla="*/ 335 h 353"/>
                <a:gd name="T4" fmla="*/ 405 w 463"/>
                <a:gd name="T5" fmla="*/ 351 h 353"/>
                <a:gd name="T6" fmla="*/ 378 w 463"/>
                <a:gd name="T7" fmla="*/ 353 h 353"/>
                <a:gd name="T8" fmla="*/ 353 w 463"/>
                <a:gd name="T9" fmla="*/ 347 h 353"/>
                <a:gd name="T10" fmla="*/ 325 w 463"/>
                <a:gd name="T11" fmla="*/ 333 h 353"/>
                <a:gd name="T12" fmla="*/ 298 w 463"/>
                <a:gd name="T13" fmla="*/ 325 h 353"/>
                <a:gd name="T14" fmla="*/ 267 w 463"/>
                <a:gd name="T15" fmla="*/ 323 h 353"/>
                <a:gd name="T16" fmla="*/ 234 w 463"/>
                <a:gd name="T17" fmla="*/ 335 h 353"/>
                <a:gd name="T18" fmla="*/ 194 w 463"/>
                <a:gd name="T19" fmla="*/ 300 h 353"/>
                <a:gd name="T20" fmla="*/ 145 w 463"/>
                <a:gd name="T21" fmla="*/ 267 h 353"/>
                <a:gd name="T22" fmla="*/ 95 w 463"/>
                <a:gd name="T23" fmla="*/ 230 h 353"/>
                <a:gd name="T24" fmla="*/ 50 w 463"/>
                <a:gd name="T25" fmla="*/ 194 h 353"/>
                <a:gd name="T26" fmla="*/ 13 w 463"/>
                <a:gd name="T27" fmla="*/ 151 h 353"/>
                <a:gd name="T28" fmla="*/ 0 w 463"/>
                <a:gd name="T29" fmla="*/ 104 h 353"/>
                <a:gd name="T30" fmla="*/ 9 w 463"/>
                <a:gd name="T31" fmla="*/ 54 h 353"/>
                <a:gd name="T32" fmla="*/ 54 w 463"/>
                <a:gd name="T33" fmla="*/ 0 h 353"/>
                <a:gd name="T34" fmla="*/ 463 w 463"/>
                <a:gd name="T35" fmla="*/ 298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3" h="353">
                  <a:moveTo>
                    <a:pt x="463" y="298"/>
                  </a:moveTo>
                  <a:lnTo>
                    <a:pt x="432" y="335"/>
                  </a:lnTo>
                  <a:lnTo>
                    <a:pt x="405" y="351"/>
                  </a:lnTo>
                  <a:lnTo>
                    <a:pt x="378" y="353"/>
                  </a:lnTo>
                  <a:lnTo>
                    <a:pt x="353" y="347"/>
                  </a:lnTo>
                  <a:lnTo>
                    <a:pt x="325" y="333"/>
                  </a:lnTo>
                  <a:lnTo>
                    <a:pt x="298" y="325"/>
                  </a:lnTo>
                  <a:lnTo>
                    <a:pt x="267" y="323"/>
                  </a:lnTo>
                  <a:lnTo>
                    <a:pt x="234" y="335"/>
                  </a:lnTo>
                  <a:lnTo>
                    <a:pt x="194" y="300"/>
                  </a:lnTo>
                  <a:lnTo>
                    <a:pt x="145" y="267"/>
                  </a:lnTo>
                  <a:lnTo>
                    <a:pt x="95" y="230"/>
                  </a:lnTo>
                  <a:lnTo>
                    <a:pt x="50" y="194"/>
                  </a:lnTo>
                  <a:lnTo>
                    <a:pt x="13" y="151"/>
                  </a:lnTo>
                  <a:lnTo>
                    <a:pt x="0" y="104"/>
                  </a:lnTo>
                  <a:lnTo>
                    <a:pt x="9" y="54"/>
                  </a:lnTo>
                  <a:lnTo>
                    <a:pt x="54" y="0"/>
                  </a:lnTo>
                  <a:lnTo>
                    <a:pt x="463" y="298"/>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41" name="Freeform 37">
              <a:extLst>
                <a:ext uri="{FF2B5EF4-FFF2-40B4-BE49-F238E27FC236}">
                  <a16:creationId xmlns:a16="http://schemas.microsoft.com/office/drawing/2014/main" id="{844AA051-4BE2-4B46-866F-52C2CCFB1925}"/>
                </a:ext>
              </a:extLst>
            </p:cNvPr>
            <p:cNvSpPr>
              <a:spLocks/>
            </p:cNvSpPr>
            <p:nvPr/>
          </p:nvSpPr>
          <p:spPr bwMode="auto">
            <a:xfrm>
              <a:off x="1917" y="1887"/>
              <a:ext cx="180" cy="84"/>
            </a:xfrm>
            <a:custGeom>
              <a:avLst/>
              <a:gdLst>
                <a:gd name="T0" fmla="*/ 361 w 361"/>
                <a:gd name="T1" fmla="*/ 132 h 169"/>
                <a:gd name="T2" fmla="*/ 0 w 361"/>
                <a:gd name="T3" fmla="*/ 169 h 169"/>
                <a:gd name="T4" fmla="*/ 4 w 361"/>
                <a:gd name="T5" fmla="*/ 142 h 169"/>
                <a:gd name="T6" fmla="*/ 10 w 361"/>
                <a:gd name="T7" fmla="*/ 119 h 169"/>
                <a:gd name="T8" fmla="*/ 16 w 361"/>
                <a:gd name="T9" fmla="*/ 95 h 169"/>
                <a:gd name="T10" fmla="*/ 25 w 361"/>
                <a:gd name="T11" fmla="*/ 76 h 169"/>
                <a:gd name="T12" fmla="*/ 33 w 361"/>
                <a:gd name="T13" fmla="*/ 55 h 169"/>
                <a:gd name="T14" fmla="*/ 47 w 361"/>
                <a:gd name="T15" fmla="*/ 35 h 169"/>
                <a:gd name="T16" fmla="*/ 62 w 361"/>
                <a:gd name="T17" fmla="*/ 18 h 169"/>
                <a:gd name="T18" fmla="*/ 86 w 361"/>
                <a:gd name="T19" fmla="*/ 0 h 169"/>
                <a:gd name="T20" fmla="*/ 117 w 361"/>
                <a:gd name="T21" fmla="*/ 29 h 169"/>
                <a:gd name="T22" fmla="*/ 151 w 361"/>
                <a:gd name="T23" fmla="*/ 51 h 169"/>
                <a:gd name="T24" fmla="*/ 186 w 361"/>
                <a:gd name="T25" fmla="*/ 62 h 169"/>
                <a:gd name="T26" fmla="*/ 223 w 361"/>
                <a:gd name="T27" fmla="*/ 74 h 169"/>
                <a:gd name="T28" fmla="*/ 258 w 361"/>
                <a:gd name="T29" fmla="*/ 82 h 169"/>
                <a:gd name="T30" fmla="*/ 293 w 361"/>
                <a:gd name="T31" fmla="*/ 93 h 169"/>
                <a:gd name="T32" fmla="*/ 326 w 361"/>
                <a:gd name="T33" fmla="*/ 107 h 169"/>
                <a:gd name="T34" fmla="*/ 361 w 361"/>
                <a:gd name="T35" fmla="*/ 13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1" h="169">
                  <a:moveTo>
                    <a:pt x="361" y="132"/>
                  </a:moveTo>
                  <a:lnTo>
                    <a:pt x="0" y="169"/>
                  </a:lnTo>
                  <a:lnTo>
                    <a:pt x="4" y="142"/>
                  </a:lnTo>
                  <a:lnTo>
                    <a:pt x="10" y="119"/>
                  </a:lnTo>
                  <a:lnTo>
                    <a:pt x="16" y="95"/>
                  </a:lnTo>
                  <a:lnTo>
                    <a:pt x="25" y="76"/>
                  </a:lnTo>
                  <a:lnTo>
                    <a:pt x="33" y="55"/>
                  </a:lnTo>
                  <a:lnTo>
                    <a:pt x="47" y="35"/>
                  </a:lnTo>
                  <a:lnTo>
                    <a:pt x="62" y="18"/>
                  </a:lnTo>
                  <a:lnTo>
                    <a:pt x="86" y="0"/>
                  </a:lnTo>
                  <a:lnTo>
                    <a:pt x="117" y="29"/>
                  </a:lnTo>
                  <a:lnTo>
                    <a:pt x="151" y="51"/>
                  </a:lnTo>
                  <a:lnTo>
                    <a:pt x="186" y="62"/>
                  </a:lnTo>
                  <a:lnTo>
                    <a:pt x="223" y="74"/>
                  </a:lnTo>
                  <a:lnTo>
                    <a:pt x="258" y="82"/>
                  </a:lnTo>
                  <a:lnTo>
                    <a:pt x="293" y="93"/>
                  </a:lnTo>
                  <a:lnTo>
                    <a:pt x="326" y="107"/>
                  </a:lnTo>
                  <a:lnTo>
                    <a:pt x="361" y="13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42" name="Freeform 38">
              <a:extLst>
                <a:ext uri="{FF2B5EF4-FFF2-40B4-BE49-F238E27FC236}">
                  <a16:creationId xmlns:a16="http://schemas.microsoft.com/office/drawing/2014/main" id="{4BE126C0-21A9-40DB-9890-32520D43E0B5}"/>
                </a:ext>
              </a:extLst>
            </p:cNvPr>
            <p:cNvSpPr>
              <a:spLocks/>
            </p:cNvSpPr>
            <p:nvPr/>
          </p:nvSpPr>
          <p:spPr bwMode="auto">
            <a:xfrm>
              <a:off x="1342" y="1971"/>
              <a:ext cx="185" cy="96"/>
            </a:xfrm>
            <a:custGeom>
              <a:avLst/>
              <a:gdLst>
                <a:gd name="T0" fmla="*/ 0 w 371"/>
                <a:gd name="T1" fmla="*/ 192 h 192"/>
                <a:gd name="T2" fmla="*/ 359 w 371"/>
                <a:gd name="T3" fmla="*/ 12 h 192"/>
                <a:gd name="T4" fmla="*/ 371 w 371"/>
                <a:gd name="T5" fmla="*/ 0 h 192"/>
                <a:gd name="T6" fmla="*/ 0 w 371"/>
                <a:gd name="T7" fmla="*/ 192 h 192"/>
              </a:gdLst>
              <a:ahLst/>
              <a:cxnLst>
                <a:cxn ang="0">
                  <a:pos x="T0" y="T1"/>
                </a:cxn>
                <a:cxn ang="0">
                  <a:pos x="T2" y="T3"/>
                </a:cxn>
                <a:cxn ang="0">
                  <a:pos x="T4" y="T5"/>
                </a:cxn>
                <a:cxn ang="0">
                  <a:pos x="T6" y="T7"/>
                </a:cxn>
              </a:cxnLst>
              <a:rect l="0" t="0" r="r" b="b"/>
              <a:pathLst>
                <a:path w="371" h="192">
                  <a:moveTo>
                    <a:pt x="0" y="192"/>
                  </a:moveTo>
                  <a:lnTo>
                    <a:pt x="359" y="12"/>
                  </a:lnTo>
                  <a:lnTo>
                    <a:pt x="371" y="0"/>
                  </a:lnTo>
                  <a:lnTo>
                    <a:pt x="0" y="1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43" name="Freeform 39">
              <a:extLst>
                <a:ext uri="{FF2B5EF4-FFF2-40B4-BE49-F238E27FC236}">
                  <a16:creationId xmlns:a16="http://schemas.microsoft.com/office/drawing/2014/main" id="{5D336870-7255-46A2-8D6B-1C8306A196A6}"/>
                </a:ext>
              </a:extLst>
            </p:cNvPr>
            <p:cNvSpPr>
              <a:spLocks/>
            </p:cNvSpPr>
            <p:nvPr/>
          </p:nvSpPr>
          <p:spPr bwMode="auto">
            <a:xfrm>
              <a:off x="2165" y="1857"/>
              <a:ext cx="561" cy="659"/>
            </a:xfrm>
            <a:custGeom>
              <a:avLst/>
              <a:gdLst>
                <a:gd name="T0" fmla="*/ 708 w 1123"/>
                <a:gd name="T1" fmla="*/ 66 h 1318"/>
                <a:gd name="T2" fmla="*/ 754 w 1123"/>
                <a:gd name="T3" fmla="*/ 37 h 1318"/>
                <a:gd name="T4" fmla="*/ 814 w 1123"/>
                <a:gd name="T5" fmla="*/ 49 h 1318"/>
                <a:gd name="T6" fmla="*/ 836 w 1123"/>
                <a:gd name="T7" fmla="*/ 97 h 1318"/>
                <a:gd name="T8" fmla="*/ 485 w 1123"/>
                <a:gd name="T9" fmla="*/ 572 h 1318"/>
                <a:gd name="T10" fmla="*/ 568 w 1123"/>
                <a:gd name="T11" fmla="*/ 465 h 1318"/>
                <a:gd name="T12" fmla="*/ 688 w 1123"/>
                <a:gd name="T13" fmla="*/ 359 h 1318"/>
                <a:gd name="T14" fmla="*/ 801 w 1123"/>
                <a:gd name="T15" fmla="*/ 208 h 1318"/>
                <a:gd name="T16" fmla="*/ 898 w 1123"/>
                <a:gd name="T17" fmla="*/ 242 h 1318"/>
                <a:gd name="T18" fmla="*/ 849 w 1123"/>
                <a:gd name="T19" fmla="*/ 394 h 1318"/>
                <a:gd name="T20" fmla="*/ 830 w 1123"/>
                <a:gd name="T21" fmla="*/ 454 h 1318"/>
                <a:gd name="T22" fmla="*/ 874 w 1123"/>
                <a:gd name="T23" fmla="*/ 401 h 1318"/>
                <a:gd name="T24" fmla="*/ 944 w 1123"/>
                <a:gd name="T25" fmla="*/ 495 h 1318"/>
                <a:gd name="T26" fmla="*/ 799 w 1123"/>
                <a:gd name="T27" fmla="*/ 690 h 1318"/>
                <a:gd name="T28" fmla="*/ 770 w 1123"/>
                <a:gd name="T29" fmla="*/ 778 h 1318"/>
                <a:gd name="T30" fmla="*/ 843 w 1123"/>
                <a:gd name="T31" fmla="*/ 692 h 1318"/>
                <a:gd name="T32" fmla="*/ 905 w 1123"/>
                <a:gd name="T33" fmla="*/ 617 h 1318"/>
                <a:gd name="T34" fmla="*/ 969 w 1123"/>
                <a:gd name="T35" fmla="*/ 572 h 1318"/>
                <a:gd name="T36" fmla="*/ 1010 w 1123"/>
                <a:gd name="T37" fmla="*/ 619 h 1318"/>
                <a:gd name="T38" fmla="*/ 900 w 1123"/>
                <a:gd name="T39" fmla="*/ 756 h 1318"/>
                <a:gd name="T40" fmla="*/ 915 w 1123"/>
                <a:gd name="T41" fmla="*/ 805 h 1318"/>
                <a:gd name="T42" fmla="*/ 1014 w 1123"/>
                <a:gd name="T43" fmla="*/ 698 h 1318"/>
                <a:gd name="T44" fmla="*/ 1090 w 1123"/>
                <a:gd name="T45" fmla="*/ 683 h 1318"/>
                <a:gd name="T46" fmla="*/ 1113 w 1123"/>
                <a:gd name="T47" fmla="*/ 727 h 1318"/>
                <a:gd name="T48" fmla="*/ 655 w 1123"/>
                <a:gd name="T49" fmla="*/ 1152 h 1318"/>
                <a:gd name="T50" fmla="*/ 735 w 1123"/>
                <a:gd name="T51" fmla="*/ 1006 h 1318"/>
                <a:gd name="T52" fmla="*/ 824 w 1123"/>
                <a:gd name="T53" fmla="*/ 863 h 1318"/>
                <a:gd name="T54" fmla="*/ 583 w 1123"/>
                <a:gd name="T55" fmla="*/ 1117 h 1318"/>
                <a:gd name="T56" fmla="*/ 308 w 1123"/>
                <a:gd name="T57" fmla="*/ 1318 h 1318"/>
                <a:gd name="T58" fmla="*/ 510 w 1123"/>
                <a:gd name="T59" fmla="*/ 1059 h 1318"/>
                <a:gd name="T60" fmla="*/ 739 w 1123"/>
                <a:gd name="T61" fmla="*/ 816 h 1318"/>
                <a:gd name="T62" fmla="*/ 234 w 1123"/>
                <a:gd name="T63" fmla="*/ 1225 h 1318"/>
                <a:gd name="T64" fmla="*/ 221 w 1123"/>
                <a:gd name="T65" fmla="*/ 1152 h 1318"/>
                <a:gd name="T66" fmla="*/ 341 w 1123"/>
                <a:gd name="T67" fmla="*/ 1022 h 1318"/>
                <a:gd name="T68" fmla="*/ 517 w 1123"/>
                <a:gd name="T69" fmla="*/ 816 h 1318"/>
                <a:gd name="T70" fmla="*/ 481 w 1123"/>
                <a:gd name="T71" fmla="*/ 778 h 1318"/>
                <a:gd name="T72" fmla="*/ 291 w 1123"/>
                <a:gd name="T73" fmla="*/ 1012 h 1318"/>
                <a:gd name="T74" fmla="*/ 415 w 1123"/>
                <a:gd name="T75" fmla="*/ 659 h 1318"/>
                <a:gd name="T76" fmla="*/ 60 w 1123"/>
                <a:gd name="T77" fmla="*/ 857 h 1318"/>
                <a:gd name="T78" fmla="*/ 232 w 1123"/>
                <a:gd name="T79" fmla="*/ 605 h 1318"/>
                <a:gd name="T80" fmla="*/ 0 w 1123"/>
                <a:gd name="T81" fmla="*/ 739 h 1318"/>
                <a:gd name="T82" fmla="*/ 122 w 1123"/>
                <a:gd name="T83" fmla="*/ 508 h 1318"/>
                <a:gd name="T84" fmla="*/ 7 w 1123"/>
                <a:gd name="T85" fmla="*/ 564 h 1318"/>
                <a:gd name="T86" fmla="*/ 194 w 1123"/>
                <a:gd name="T87" fmla="*/ 235 h 1318"/>
                <a:gd name="T88" fmla="*/ 322 w 1123"/>
                <a:gd name="T89" fmla="*/ 173 h 1318"/>
                <a:gd name="T90" fmla="*/ 345 w 1123"/>
                <a:gd name="T91" fmla="*/ 182 h 1318"/>
                <a:gd name="T92" fmla="*/ 389 w 1123"/>
                <a:gd name="T93" fmla="*/ 161 h 1318"/>
                <a:gd name="T94" fmla="*/ 529 w 1123"/>
                <a:gd name="T95" fmla="*/ 68 h 1318"/>
                <a:gd name="T96" fmla="*/ 452 w 1123"/>
                <a:gd name="T97" fmla="*/ 264 h 1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23" h="1318">
                  <a:moveTo>
                    <a:pt x="463" y="264"/>
                  </a:moveTo>
                  <a:lnTo>
                    <a:pt x="678" y="49"/>
                  </a:lnTo>
                  <a:lnTo>
                    <a:pt x="704" y="84"/>
                  </a:lnTo>
                  <a:lnTo>
                    <a:pt x="708" y="66"/>
                  </a:lnTo>
                  <a:lnTo>
                    <a:pt x="717" y="56"/>
                  </a:lnTo>
                  <a:lnTo>
                    <a:pt x="727" y="47"/>
                  </a:lnTo>
                  <a:lnTo>
                    <a:pt x="742" y="43"/>
                  </a:lnTo>
                  <a:lnTo>
                    <a:pt x="754" y="37"/>
                  </a:lnTo>
                  <a:lnTo>
                    <a:pt x="770" y="37"/>
                  </a:lnTo>
                  <a:lnTo>
                    <a:pt x="783" y="37"/>
                  </a:lnTo>
                  <a:lnTo>
                    <a:pt x="799" y="37"/>
                  </a:lnTo>
                  <a:lnTo>
                    <a:pt x="814" y="49"/>
                  </a:lnTo>
                  <a:lnTo>
                    <a:pt x="830" y="66"/>
                  </a:lnTo>
                  <a:lnTo>
                    <a:pt x="834" y="76"/>
                  </a:lnTo>
                  <a:lnTo>
                    <a:pt x="837" y="87"/>
                  </a:lnTo>
                  <a:lnTo>
                    <a:pt x="836" y="97"/>
                  </a:lnTo>
                  <a:lnTo>
                    <a:pt x="836" y="109"/>
                  </a:lnTo>
                  <a:lnTo>
                    <a:pt x="415" y="599"/>
                  </a:lnTo>
                  <a:lnTo>
                    <a:pt x="453" y="588"/>
                  </a:lnTo>
                  <a:lnTo>
                    <a:pt x="485" y="572"/>
                  </a:lnTo>
                  <a:lnTo>
                    <a:pt x="508" y="549"/>
                  </a:lnTo>
                  <a:lnTo>
                    <a:pt x="529" y="522"/>
                  </a:lnTo>
                  <a:lnTo>
                    <a:pt x="549" y="493"/>
                  </a:lnTo>
                  <a:lnTo>
                    <a:pt x="568" y="465"/>
                  </a:lnTo>
                  <a:lnTo>
                    <a:pt x="591" y="440"/>
                  </a:lnTo>
                  <a:lnTo>
                    <a:pt x="620" y="421"/>
                  </a:lnTo>
                  <a:lnTo>
                    <a:pt x="655" y="392"/>
                  </a:lnTo>
                  <a:lnTo>
                    <a:pt x="688" y="359"/>
                  </a:lnTo>
                  <a:lnTo>
                    <a:pt x="715" y="320"/>
                  </a:lnTo>
                  <a:lnTo>
                    <a:pt x="744" y="283"/>
                  </a:lnTo>
                  <a:lnTo>
                    <a:pt x="770" y="242"/>
                  </a:lnTo>
                  <a:lnTo>
                    <a:pt x="801" y="208"/>
                  </a:lnTo>
                  <a:lnTo>
                    <a:pt x="832" y="179"/>
                  </a:lnTo>
                  <a:lnTo>
                    <a:pt x="870" y="157"/>
                  </a:lnTo>
                  <a:lnTo>
                    <a:pt x="890" y="200"/>
                  </a:lnTo>
                  <a:lnTo>
                    <a:pt x="898" y="242"/>
                  </a:lnTo>
                  <a:lnTo>
                    <a:pt x="896" y="283"/>
                  </a:lnTo>
                  <a:lnTo>
                    <a:pt x="888" y="324"/>
                  </a:lnTo>
                  <a:lnTo>
                    <a:pt x="870" y="359"/>
                  </a:lnTo>
                  <a:lnTo>
                    <a:pt x="849" y="394"/>
                  </a:lnTo>
                  <a:lnTo>
                    <a:pt x="824" y="425"/>
                  </a:lnTo>
                  <a:lnTo>
                    <a:pt x="799" y="456"/>
                  </a:lnTo>
                  <a:lnTo>
                    <a:pt x="814" y="458"/>
                  </a:lnTo>
                  <a:lnTo>
                    <a:pt x="830" y="454"/>
                  </a:lnTo>
                  <a:lnTo>
                    <a:pt x="841" y="442"/>
                  </a:lnTo>
                  <a:lnTo>
                    <a:pt x="855" y="429"/>
                  </a:lnTo>
                  <a:lnTo>
                    <a:pt x="865" y="413"/>
                  </a:lnTo>
                  <a:lnTo>
                    <a:pt x="874" y="401"/>
                  </a:lnTo>
                  <a:lnTo>
                    <a:pt x="884" y="394"/>
                  </a:lnTo>
                  <a:lnTo>
                    <a:pt x="896" y="396"/>
                  </a:lnTo>
                  <a:lnTo>
                    <a:pt x="934" y="444"/>
                  </a:lnTo>
                  <a:lnTo>
                    <a:pt x="944" y="495"/>
                  </a:lnTo>
                  <a:lnTo>
                    <a:pt x="927" y="545"/>
                  </a:lnTo>
                  <a:lnTo>
                    <a:pt x="894" y="595"/>
                  </a:lnTo>
                  <a:lnTo>
                    <a:pt x="847" y="642"/>
                  </a:lnTo>
                  <a:lnTo>
                    <a:pt x="799" y="690"/>
                  </a:lnTo>
                  <a:lnTo>
                    <a:pt x="750" y="735"/>
                  </a:lnTo>
                  <a:lnTo>
                    <a:pt x="715" y="780"/>
                  </a:lnTo>
                  <a:lnTo>
                    <a:pt x="744" y="783"/>
                  </a:lnTo>
                  <a:lnTo>
                    <a:pt x="770" y="778"/>
                  </a:lnTo>
                  <a:lnTo>
                    <a:pt x="789" y="762"/>
                  </a:lnTo>
                  <a:lnTo>
                    <a:pt x="808" y="743"/>
                  </a:lnTo>
                  <a:lnTo>
                    <a:pt x="824" y="716"/>
                  </a:lnTo>
                  <a:lnTo>
                    <a:pt x="843" y="692"/>
                  </a:lnTo>
                  <a:lnTo>
                    <a:pt x="867" y="671"/>
                  </a:lnTo>
                  <a:lnTo>
                    <a:pt x="896" y="659"/>
                  </a:lnTo>
                  <a:lnTo>
                    <a:pt x="898" y="634"/>
                  </a:lnTo>
                  <a:lnTo>
                    <a:pt x="905" y="617"/>
                  </a:lnTo>
                  <a:lnTo>
                    <a:pt x="917" y="601"/>
                  </a:lnTo>
                  <a:lnTo>
                    <a:pt x="934" y="591"/>
                  </a:lnTo>
                  <a:lnTo>
                    <a:pt x="952" y="580"/>
                  </a:lnTo>
                  <a:lnTo>
                    <a:pt x="969" y="572"/>
                  </a:lnTo>
                  <a:lnTo>
                    <a:pt x="985" y="562"/>
                  </a:lnTo>
                  <a:lnTo>
                    <a:pt x="1002" y="553"/>
                  </a:lnTo>
                  <a:lnTo>
                    <a:pt x="1016" y="586"/>
                  </a:lnTo>
                  <a:lnTo>
                    <a:pt x="1010" y="619"/>
                  </a:lnTo>
                  <a:lnTo>
                    <a:pt x="989" y="652"/>
                  </a:lnTo>
                  <a:lnTo>
                    <a:pt x="962" y="686"/>
                  </a:lnTo>
                  <a:lnTo>
                    <a:pt x="929" y="719"/>
                  </a:lnTo>
                  <a:lnTo>
                    <a:pt x="900" y="756"/>
                  </a:lnTo>
                  <a:lnTo>
                    <a:pt x="878" y="795"/>
                  </a:lnTo>
                  <a:lnTo>
                    <a:pt x="870" y="840"/>
                  </a:lnTo>
                  <a:lnTo>
                    <a:pt x="892" y="824"/>
                  </a:lnTo>
                  <a:lnTo>
                    <a:pt x="915" y="805"/>
                  </a:lnTo>
                  <a:lnTo>
                    <a:pt x="938" y="778"/>
                  </a:lnTo>
                  <a:lnTo>
                    <a:pt x="964" y="750"/>
                  </a:lnTo>
                  <a:lnTo>
                    <a:pt x="987" y="721"/>
                  </a:lnTo>
                  <a:lnTo>
                    <a:pt x="1014" y="698"/>
                  </a:lnTo>
                  <a:lnTo>
                    <a:pt x="1043" y="679"/>
                  </a:lnTo>
                  <a:lnTo>
                    <a:pt x="1074" y="671"/>
                  </a:lnTo>
                  <a:lnTo>
                    <a:pt x="1082" y="675"/>
                  </a:lnTo>
                  <a:lnTo>
                    <a:pt x="1090" y="683"/>
                  </a:lnTo>
                  <a:lnTo>
                    <a:pt x="1095" y="692"/>
                  </a:lnTo>
                  <a:lnTo>
                    <a:pt x="1103" y="704"/>
                  </a:lnTo>
                  <a:lnTo>
                    <a:pt x="1107" y="716"/>
                  </a:lnTo>
                  <a:lnTo>
                    <a:pt x="1113" y="727"/>
                  </a:lnTo>
                  <a:lnTo>
                    <a:pt x="1117" y="741"/>
                  </a:lnTo>
                  <a:lnTo>
                    <a:pt x="1123" y="756"/>
                  </a:lnTo>
                  <a:lnTo>
                    <a:pt x="787" y="1140"/>
                  </a:lnTo>
                  <a:lnTo>
                    <a:pt x="655" y="1152"/>
                  </a:lnTo>
                  <a:lnTo>
                    <a:pt x="657" y="1111"/>
                  </a:lnTo>
                  <a:lnTo>
                    <a:pt x="675" y="1074"/>
                  </a:lnTo>
                  <a:lnTo>
                    <a:pt x="702" y="1039"/>
                  </a:lnTo>
                  <a:lnTo>
                    <a:pt x="735" y="1006"/>
                  </a:lnTo>
                  <a:lnTo>
                    <a:pt x="766" y="971"/>
                  </a:lnTo>
                  <a:lnTo>
                    <a:pt x="795" y="937"/>
                  </a:lnTo>
                  <a:lnTo>
                    <a:pt x="814" y="900"/>
                  </a:lnTo>
                  <a:lnTo>
                    <a:pt x="824" y="863"/>
                  </a:lnTo>
                  <a:lnTo>
                    <a:pt x="760" y="931"/>
                  </a:lnTo>
                  <a:lnTo>
                    <a:pt x="700" y="997"/>
                  </a:lnTo>
                  <a:lnTo>
                    <a:pt x="642" y="1057"/>
                  </a:lnTo>
                  <a:lnTo>
                    <a:pt x="583" y="1117"/>
                  </a:lnTo>
                  <a:lnTo>
                    <a:pt x="519" y="1169"/>
                  </a:lnTo>
                  <a:lnTo>
                    <a:pt x="453" y="1223"/>
                  </a:lnTo>
                  <a:lnTo>
                    <a:pt x="384" y="1270"/>
                  </a:lnTo>
                  <a:lnTo>
                    <a:pt x="308" y="1318"/>
                  </a:lnTo>
                  <a:lnTo>
                    <a:pt x="357" y="1239"/>
                  </a:lnTo>
                  <a:lnTo>
                    <a:pt x="407" y="1171"/>
                  </a:lnTo>
                  <a:lnTo>
                    <a:pt x="457" y="1111"/>
                  </a:lnTo>
                  <a:lnTo>
                    <a:pt x="510" y="1059"/>
                  </a:lnTo>
                  <a:lnTo>
                    <a:pt x="562" y="1002"/>
                  </a:lnTo>
                  <a:lnTo>
                    <a:pt x="618" y="948"/>
                  </a:lnTo>
                  <a:lnTo>
                    <a:pt x="677" y="886"/>
                  </a:lnTo>
                  <a:lnTo>
                    <a:pt x="739" y="816"/>
                  </a:lnTo>
                  <a:lnTo>
                    <a:pt x="715" y="780"/>
                  </a:lnTo>
                  <a:lnTo>
                    <a:pt x="271" y="1247"/>
                  </a:lnTo>
                  <a:lnTo>
                    <a:pt x="250" y="1237"/>
                  </a:lnTo>
                  <a:lnTo>
                    <a:pt x="234" y="1225"/>
                  </a:lnTo>
                  <a:lnTo>
                    <a:pt x="223" y="1208"/>
                  </a:lnTo>
                  <a:lnTo>
                    <a:pt x="219" y="1191"/>
                  </a:lnTo>
                  <a:lnTo>
                    <a:pt x="217" y="1169"/>
                  </a:lnTo>
                  <a:lnTo>
                    <a:pt x="221" y="1152"/>
                  </a:lnTo>
                  <a:lnTo>
                    <a:pt x="230" y="1136"/>
                  </a:lnTo>
                  <a:lnTo>
                    <a:pt x="248" y="1127"/>
                  </a:lnTo>
                  <a:lnTo>
                    <a:pt x="294" y="1072"/>
                  </a:lnTo>
                  <a:lnTo>
                    <a:pt x="341" y="1022"/>
                  </a:lnTo>
                  <a:lnTo>
                    <a:pt x="386" y="970"/>
                  </a:lnTo>
                  <a:lnTo>
                    <a:pt x="430" y="921"/>
                  </a:lnTo>
                  <a:lnTo>
                    <a:pt x="473" y="869"/>
                  </a:lnTo>
                  <a:lnTo>
                    <a:pt x="517" y="816"/>
                  </a:lnTo>
                  <a:lnTo>
                    <a:pt x="560" y="762"/>
                  </a:lnTo>
                  <a:lnTo>
                    <a:pt x="607" y="708"/>
                  </a:lnTo>
                  <a:lnTo>
                    <a:pt x="539" y="735"/>
                  </a:lnTo>
                  <a:lnTo>
                    <a:pt x="481" y="778"/>
                  </a:lnTo>
                  <a:lnTo>
                    <a:pt x="428" y="830"/>
                  </a:lnTo>
                  <a:lnTo>
                    <a:pt x="382" y="890"/>
                  </a:lnTo>
                  <a:lnTo>
                    <a:pt x="335" y="950"/>
                  </a:lnTo>
                  <a:lnTo>
                    <a:pt x="291" y="1012"/>
                  </a:lnTo>
                  <a:lnTo>
                    <a:pt x="242" y="1072"/>
                  </a:lnTo>
                  <a:lnTo>
                    <a:pt x="188" y="1127"/>
                  </a:lnTo>
                  <a:lnTo>
                    <a:pt x="116" y="1066"/>
                  </a:lnTo>
                  <a:lnTo>
                    <a:pt x="415" y="659"/>
                  </a:lnTo>
                  <a:lnTo>
                    <a:pt x="391" y="636"/>
                  </a:lnTo>
                  <a:lnTo>
                    <a:pt x="79" y="983"/>
                  </a:lnTo>
                  <a:lnTo>
                    <a:pt x="52" y="919"/>
                  </a:lnTo>
                  <a:lnTo>
                    <a:pt x="60" y="857"/>
                  </a:lnTo>
                  <a:lnTo>
                    <a:pt x="89" y="793"/>
                  </a:lnTo>
                  <a:lnTo>
                    <a:pt x="135" y="731"/>
                  </a:lnTo>
                  <a:lnTo>
                    <a:pt x="186" y="667"/>
                  </a:lnTo>
                  <a:lnTo>
                    <a:pt x="232" y="605"/>
                  </a:lnTo>
                  <a:lnTo>
                    <a:pt x="267" y="541"/>
                  </a:lnTo>
                  <a:lnTo>
                    <a:pt x="283" y="479"/>
                  </a:lnTo>
                  <a:lnTo>
                    <a:pt x="7" y="803"/>
                  </a:lnTo>
                  <a:lnTo>
                    <a:pt x="0" y="739"/>
                  </a:lnTo>
                  <a:lnTo>
                    <a:pt x="13" y="681"/>
                  </a:lnTo>
                  <a:lnTo>
                    <a:pt x="42" y="622"/>
                  </a:lnTo>
                  <a:lnTo>
                    <a:pt x="81" y="566"/>
                  </a:lnTo>
                  <a:lnTo>
                    <a:pt x="122" y="508"/>
                  </a:lnTo>
                  <a:lnTo>
                    <a:pt x="161" y="454"/>
                  </a:lnTo>
                  <a:lnTo>
                    <a:pt x="192" y="400"/>
                  </a:lnTo>
                  <a:lnTo>
                    <a:pt x="211" y="347"/>
                  </a:lnTo>
                  <a:lnTo>
                    <a:pt x="7" y="564"/>
                  </a:lnTo>
                  <a:lnTo>
                    <a:pt x="91" y="264"/>
                  </a:lnTo>
                  <a:lnTo>
                    <a:pt x="126" y="256"/>
                  </a:lnTo>
                  <a:lnTo>
                    <a:pt x="161" y="248"/>
                  </a:lnTo>
                  <a:lnTo>
                    <a:pt x="194" y="235"/>
                  </a:lnTo>
                  <a:lnTo>
                    <a:pt x="227" y="223"/>
                  </a:lnTo>
                  <a:lnTo>
                    <a:pt x="258" y="206"/>
                  </a:lnTo>
                  <a:lnTo>
                    <a:pt x="291" y="190"/>
                  </a:lnTo>
                  <a:lnTo>
                    <a:pt x="322" y="173"/>
                  </a:lnTo>
                  <a:lnTo>
                    <a:pt x="355" y="157"/>
                  </a:lnTo>
                  <a:lnTo>
                    <a:pt x="358" y="161"/>
                  </a:lnTo>
                  <a:lnTo>
                    <a:pt x="351" y="175"/>
                  </a:lnTo>
                  <a:lnTo>
                    <a:pt x="345" y="182"/>
                  </a:lnTo>
                  <a:lnTo>
                    <a:pt x="343" y="190"/>
                  </a:lnTo>
                  <a:lnTo>
                    <a:pt x="345" y="196"/>
                  </a:lnTo>
                  <a:lnTo>
                    <a:pt x="355" y="204"/>
                  </a:lnTo>
                  <a:lnTo>
                    <a:pt x="389" y="161"/>
                  </a:lnTo>
                  <a:lnTo>
                    <a:pt x="424" y="132"/>
                  </a:lnTo>
                  <a:lnTo>
                    <a:pt x="459" y="107"/>
                  </a:lnTo>
                  <a:lnTo>
                    <a:pt x="494" y="87"/>
                  </a:lnTo>
                  <a:lnTo>
                    <a:pt x="529" y="68"/>
                  </a:lnTo>
                  <a:lnTo>
                    <a:pt x="566" y="49"/>
                  </a:lnTo>
                  <a:lnTo>
                    <a:pt x="603" y="25"/>
                  </a:lnTo>
                  <a:lnTo>
                    <a:pt x="644" y="0"/>
                  </a:lnTo>
                  <a:lnTo>
                    <a:pt x="452" y="264"/>
                  </a:lnTo>
                  <a:lnTo>
                    <a:pt x="463" y="26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44" name="Freeform 40">
              <a:extLst>
                <a:ext uri="{FF2B5EF4-FFF2-40B4-BE49-F238E27FC236}">
                  <a16:creationId xmlns:a16="http://schemas.microsoft.com/office/drawing/2014/main" id="{6AF97C80-B03F-47D8-A071-C8A39733EBB1}"/>
                </a:ext>
              </a:extLst>
            </p:cNvPr>
            <p:cNvSpPr>
              <a:spLocks/>
            </p:cNvSpPr>
            <p:nvPr/>
          </p:nvSpPr>
          <p:spPr bwMode="auto">
            <a:xfrm>
              <a:off x="1713" y="1971"/>
              <a:ext cx="36" cy="23"/>
            </a:xfrm>
            <a:custGeom>
              <a:avLst/>
              <a:gdLst>
                <a:gd name="T0" fmla="*/ 72 w 72"/>
                <a:gd name="T1" fmla="*/ 0 h 46"/>
                <a:gd name="T2" fmla="*/ 0 w 72"/>
                <a:gd name="T3" fmla="*/ 46 h 46"/>
                <a:gd name="T4" fmla="*/ 72 w 72"/>
                <a:gd name="T5" fmla="*/ 0 h 46"/>
              </a:gdLst>
              <a:ahLst/>
              <a:cxnLst>
                <a:cxn ang="0">
                  <a:pos x="T0" y="T1"/>
                </a:cxn>
                <a:cxn ang="0">
                  <a:pos x="T2" y="T3"/>
                </a:cxn>
                <a:cxn ang="0">
                  <a:pos x="T4" y="T5"/>
                </a:cxn>
              </a:cxnLst>
              <a:rect l="0" t="0" r="r" b="b"/>
              <a:pathLst>
                <a:path w="72" h="46">
                  <a:moveTo>
                    <a:pt x="72" y="0"/>
                  </a:moveTo>
                  <a:lnTo>
                    <a:pt x="0" y="46"/>
                  </a:lnTo>
                  <a:lnTo>
                    <a:pt x="7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45" name="Freeform 41">
              <a:extLst>
                <a:ext uri="{FF2B5EF4-FFF2-40B4-BE49-F238E27FC236}">
                  <a16:creationId xmlns:a16="http://schemas.microsoft.com/office/drawing/2014/main" id="{B9DEA09F-04E6-41F7-B713-3624BE897839}"/>
                </a:ext>
              </a:extLst>
            </p:cNvPr>
            <p:cNvSpPr>
              <a:spLocks/>
            </p:cNvSpPr>
            <p:nvPr/>
          </p:nvSpPr>
          <p:spPr bwMode="auto">
            <a:xfrm>
              <a:off x="718" y="2114"/>
              <a:ext cx="210" cy="178"/>
            </a:xfrm>
            <a:custGeom>
              <a:avLst/>
              <a:gdLst>
                <a:gd name="T0" fmla="*/ 419 w 419"/>
                <a:gd name="T1" fmla="*/ 229 h 355"/>
                <a:gd name="T2" fmla="*/ 413 w 419"/>
                <a:gd name="T3" fmla="*/ 244 h 355"/>
                <a:gd name="T4" fmla="*/ 404 w 419"/>
                <a:gd name="T5" fmla="*/ 262 h 355"/>
                <a:gd name="T6" fmla="*/ 386 w 419"/>
                <a:gd name="T7" fmla="*/ 275 h 355"/>
                <a:gd name="T8" fmla="*/ 371 w 419"/>
                <a:gd name="T9" fmla="*/ 287 h 355"/>
                <a:gd name="T10" fmla="*/ 336 w 419"/>
                <a:gd name="T11" fmla="*/ 275 h 355"/>
                <a:gd name="T12" fmla="*/ 330 w 419"/>
                <a:gd name="T13" fmla="*/ 279 h 355"/>
                <a:gd name="T14" fmla="*/ 330 w 419"/>
                <a:gd name="T15" fmla="*/ 289 h 355"/>
                <a:gd name="T16" fmla="*/ 332 w 419"/>
                <a:gd name="T17" fmla="*/ 300 h 355"/>
                <a:gd name="T18" fmla="*/ 336 w 419"/>
                <a:gd name="T19" fmla="*/ 312 h 355"/>
                <a:gd name="T20" fmla="*/ 308 w 419"/>
                <a:gd name="T21" fmla="*/ 304 h 355"/>
                <a:gd name="T22" fmla="*/ 283 w 419"/>
                <a:gd name="T23" fmla="*/ 296 h 355"/>
                <a:gd name="T24" fmla="*/ 260 w 419"/>
                <a:gd name="T25" fmla="*/ 283 h 355"/>
                <a:gd name="T26" fmla="*/ 239 w 419"/>
                <a:gd name="T27" fmla="*/ 271 h 355"/>
                <a:gd name="T28" fmla="*/ 215 w 419"/>
                <a:gd name="T29" fmla="*/ 256 h 355"/>
                <a:gd name="T30" fmla="*/ 192 w 419"/>
                <a:gd name="T31" fmla="*/ 242 h 355"/>
                <a:gd name="T32" fmla="*/ 167 w 419"/>
                <a:gd name="T33" fmla="*/ 227 h 355"/>
                <a:gd name="T34" fmla="*/ 144 w 419"/>
                <a:gd name="T35" fmla="*/ 215 h 355"/>
                <a:gd name="T36" fmla="*/ 144 w 419"/>
                <a:gd name="T37" fmla="*/ 229 h 355"/>
                <a:gd name="T38" fmla="*/ 287 w 419"/>
                <a:gd name="T39" fmla="*/ 347 h 355"/>
                <a:gd name="T40" fmla="*/ 254 w 419"/>
                <a:gd name="T41" fmla="*/ 355 h 355"/>
                <a:gd name="T42" fmla="*/ 221 w 419"/>
                <a:gd name="T43" fmla="*/ 349 h 355"/>
                <a:gd name="T44" fmla="*/ 186 w 419"/>
                <a:gd name="T45" fmla="*/ 333 h 355"/>
                <a:gd name="T46" fmla="*/ 153 w 419"/>
                <a:gd name="T47" fmla="*/ 314 h 355"/>
                <a:gd name="T48" fmla="*/ 116 w 419"/>
                <a:gd name="T49" fmla="*/ 291 h 355"/>
                <a:gd name="T50" fmla="*/ 82 w 419"/>
                <a:gd name="T51" fmla="*/ 273 h 355"/>
                <a:gd name="T52" fmla="*/ 47 w 419"/>
                <a:gd name="T53" fmla="*/ 262 h 355"/>
                <a:gd name="T54" fmla="*/ 12 w 419"/>
                <a:gd name="T55" fmla="*/ 264 h 355"/>
                <a:gd name="T56" fmla="*/ 4 w 419"/>
                <a:gd name="T57" fmla="*/ 252 h 355"/>
                <a:gd name="T58" fmla="*/ 2 w 419"/>
                <a:gd name="T59" fmla="*/ 240 h 355"/>
                <a:gd name="T60" fmla="*/ 0 w 419"/>
                <a:gd name="T61" fmla="*/ 227 h 355"/>
                <a:gd name="T62" fmla="*/ 6 w 419"/>
                <a:gd name="T63" fmla="*/ 215 h 355"/>
                <a:gd name="T64" fmla="*/ 10 w 419"/>
                <a:gd name="T65" fmla="*/ 201 h 355"/>
                <a:gd name="T66" fmla="*/ 18 w 419"/>
                <a:gd name="T67" fmla="*/ 188 h 355"/>
                <a:gd name="T68" fmla="*/ 25 w 419"/>
                <a:gd name="T69" fmla="*/ 176 h 355"/>
                <a:gd name="T70" fmla="*/ 35 w 419"/>
                <a:gd name="T71" fmla="*/ 169 h 355"/>
                <a:gd name="T72" fmla="*/ 51 w 419"/>
                <a:gd name="T73" fmla="*/ 172 h 355"/>
                <a:gd name="T74" fmla="*/ 64 w 419"/>
                <a:gd name="T75" fmla="*/ 184 h 355"/>
                <a:gd name="T76" fmla="*/ 76 w 419"/>
                <a:gd name="T77" fmla="*/ 196 h 355"/>
                <a:gd name="T78" fmla="*/ 89 w 419"/>
                <a:gd name="T79" fmla="*/ 209 h 355"/>
                <a:gd name="T80" fmla="*/ 99 w 419"/>
                <a:gd name="T81" fmla="*/ 219 h 355"/>
                <a:gd name="T82" fmla="*/ 111 w 419"/>
                <a:gd name="T83" fmla="*/ 223 h 355"/>
                <a:gd name="T84" fmla="*/ 124 w 419"/>
                <a:gd name="T85" fmla="*/ 221 h 355"/>
                <a:gd name="T86" fmla="*/ 144 w 419"/>
                <a:gd name="T87" fmla="*/ 215 h 355"/>
                <a:gd name="T88" fmla="*/ 122 w 419"/>
                <a:gd name="T89" fmla="*/ 194 h 355"/>
                <a:gd name="T90" fmla="*/ 101 w 419"/>
                <a:gd name="T91" fmla="*/ 172 h 355"/>
                <a:gd name="T92" fmla="*/ 80 w 419"/>
                <a:gd name="T93" fmla="*/ 147 h 355"/>
                <a:gd name="T94" fmla="*/ 64 w 419"/>
                <a:gd name="T95" fmla="*/ 120 h 355"/>
                <a:gd name="T96" fmla="*/ 52 w 419"/>
                <a:gd name="T97" fmla="*/ 89 h 355"/>
                <a:gd name="T98" fmla="*/ 51 w 419"/>
                <a:gd name="T99" fmla="*/ 60 h 355"/>
                <a:gd name="T100" fmla="*/ 58 w 419"/>
                <a:gd name="T101" fmla="*/ 29 h 355"/>
                <a:gd name="T102" fmla="*/ 84 w 419"/>
                <a:gd name="T103" fmla="*/ 0 h 355"/>
                <a:gd name="T104" fmla="*/ 419 w 419"/>
                <a:gd name="T105" fmla="*/ 229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19" h="355">
                  <a:moveTo>
                    <a:pt x="419" y="229"/>
                  </a:moveTo>
                  <a:lnTo>
                    <a:pt x="413" y="244"/>
                  </a:lnTo>
                  <a:lnTo>
                    <a:pt x="404" y="262"/>
                  </a:lnTo>
                  <a:lnTo>
                    <a:pt x="386" y="275"/>
                  </a:lnTo>
                  <a:lnTo>
                    <a:pt x="371" y="287"/>
                  </a:lnTo>
                  <a:lnTo>
                    <a:pt x="336" y="275"/>
                  </a:lnTo>
                  <a:lnTo>
                    <a:pt x="330" y="279"/>
                  </a:lnTo>
                  <a:lnTo>
                    <a:pt x="330" y="289"/>
                  </a:lnTo>
                  <a:lnTo>
                    <a:pt x="332" y="300"/>
                  </a:lnTo>
                  <a:lnTo>
                    <a:pt x="336" y="312"/>
                  </a:lnTo>
                  <a:lnTo>
                    <a:pt x="308" y="304"/>
                  </a:lnTo>
                  <a:lnTo>
                    <a:pt x="283" y="296"/>
                  </a:lnTo>
                  <a:lnTo>
                    <a:pt x="260" y="283"/>
                  </a:lnTo>
                  <a:lnTo>
                    <a:pt x="239" y="271"/>
                  </a:lnTo>
                  <a:lnTo>
                    <a:pt x="215" y="256"/>
                  </a:lnTo>
                  <a:lnTo>
                    <a:pt x="192" y="242"/>
                  </a:lnTo>
                  <a:lnTo>
                    <a:pt x="167" y="227"/>
                  </a:lnTo>
                  <a:lnTo>
                    <a:pt x="144" y="215"/>
                  </a:lnTo>
                  <a:lnTo>
                    <a:pt x="144" y="229"/>
                  </a:lnTo>
                  <a:lnTo>
                    <a:pt x="287" y="347"/>
                  </a:lnTo>
                  <a:lnTo>
                    <a:pt x="254" y="355"/>
                  </a:lnTo>
                  <a:lnTo>
                    <a:pt x="221" y="349"/>
                  </a:lnTo>
                  <a:lnTo>
                    <a:pt x="186" y="333"/>
                  </a:lnTo>
                  <a:lnTo>
                    <a:pt x="153" y="314"/>
                  </a:lnTo>
                  <a:lnTo>
                    <a:pt x="116" y="291"/>
                  </a:lnTo>
                  <a:lnTo>
                    <a:pt x="82" y="273"/>
                  </a:lnTo>
                  <a:lnTo>
                    <a:pt x="47" y="262"/>
                  </a:lnTo>
                  <a:lnTo>
                    <a:pt x="12" y="264"/>
                  </a:lnTo>
                  <a:lnTo>
                    <a:pt x="4" y="252"/>
                  </a:lnTo>
                  <a:lnTo>
                    <a:pt x="2" y="240"/>
                  </a:lnTo>
                  <a:lnTo>
                    <a:pt x="0" y="227"/>
                  </a:lnTo>
                  <a:lnTo>
                    <a:pt x="6" y="215"/>
                  </a:lnTo>
                  <a:lnTo>
                    <a:pt x="10" y="201"/>
                  </a:lnTo>
                  <a:lnTo>
                    <a:pt x="18" y="188"/>
                  </a:lnTo>
                  <a:lnTo>
                    <a:pt x="25" y="176"/>
                  </a:lnTo>
                  <a:lnTo>
                    <a:pt x="35" y="169"/>
                  </a:lnTo>
                  <a:lnTo>
                    <a:pt x="51" y="172"/>
                  </a:lnTo>
                  <a:lnTo>
                    <a:pt x="64" y="184"/>
                  </a:lnTo>
                  <a:lnTo>
                    <a:pt x="76" y="196"/>
                  </a:lnTo>
                  <a:lnTo>
                    <a:pt x="89" y="209"/>
                  </a:lnTo>
                  <a:lnTo>
                    <a:pt x="99" y="219"/>
                  </a:lnTo>
                  <a:lnTo>
                    <a:pt x="111" y="223"/>
                  </a:lnTo>
                  <a:lnTo>
                    <a:pt x="124" y="221"/>
                  </a:lnTo>
                  <a:lnTo>
                    <a:pt x="144" y="215"/>
                  </a:lnTo>
                  <a:lnTo>
                    <a:pt x="122" y="194"/>
                  </a:lnTo>
                  <a:lnTo>
                    <a:pt x="101" y="172"/>
                  </a:lnTo>
                  <a:lnTo>
                    <a:pt x="80" y="147"/>
                  </a:lnTo>
                  <a:lnTo>
                    <a:pt x="64" y="120"/>
                  </a:lnTo>
                  <a:lnTo>
                    <a:pt x="52" y="89"/>
                  </a:lnTo>
                  <a:lnTo>
                    <a:pt x="51" y="60"/>
                  </a:lnTo>
                  <a:lnTo>
                    <a:pt x="58" y="29"/>
                  </a:lnTo>
                  <a:lnTo>
                    <a:pt x="84" y="0"/>
                  </a:lnTo>
                  <a:lnTo>
                    <a:pt x="419" y="22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46" name="Freeform 42">
              <a:extLst>
                <a:ext uri="{FF2B5EF4-FFF2-40B4-BE49-F238E27FC236}">
                  <a16:creationId xmlns:a16="http://schemas.microsoft.com/office/drawing/2014/main" id="{662661F7-0CCF-40F6-B3B1-7005E5790D71}"/>
                </a:ext>
              </a:extLst>
            </p:cNvPr>
            <p:cNvSpPr>
              <a:spLocks/>
            </p:cNvSpPr>
            <p:nvPr/>
          </p:nvSpPr>
          <p:spPr bwMode="auto">
            <a:xfrm>
              <a:off x="1888" y="1967"/>
              <a:ext cx="269" cy="82"/>
            </a:xfrm>
            <a:custGeom>
              <a:avLst/>
              <a:gdLst>
                <a:gd name="T0" fmla="*/ 539 w 539"/>
                <a:gd name="T1" fmla="*/ 54 h 163"/>
                <a:gd name="T2" fmla="*/ 533 w 539"/>
                <a:gd name="T3" fmla="*/ 64 h 163"/>
                <a:gd name="T4" fmla="*/ 533 w 539"/>
                <a:gd name="T5" fmla="*/ 78 h 163"/>
                <a:gd name="T6" fmla="*/ 535 w 539"/>
                <a:gd name="T7" fmla="*/ 87 h 163"/>
                <a:gd name="T8" fmla="*/ 539 w 539"/>
                <a:gd name="T9" fmla="*/ 91 h 163"/>
                <a:gd name="T10" fmla="*/ 12 w 539"/>
                <a:gd name="T11" fmla="*/ 163 h 163"/>
                <a:gd name="T12" fmla="*/ 2 w 539"/>
                <a:gd name="T13" fmla="*/ 151 h 163"/>
                <a:gd name="T14" fmla="*/ 0 w 539"/>
                <a:gd name="T15" fmla="*/ 140 h 163"/>
                <a:gd name="T16" fmla="*/ 0 w 539"/>
                <a:gd name="T17" fmla="*/ 126 h 163"/>
                <a:gd name="T18" fmla="*/ 6 w 539"/>
                <a:gd name="T19" fmla="*/ 113 h 163"/>
                <a:gd name="T20" fmla="*/ 12 w 539"/>
                <a:gd name="T21" fmla="*/ 97 h 163"/>
                <a:gd name="T22" fmla="*/ 21 w 539"/>
                <a:gd name="T23" fmla="*/ 82 h 163"/>
                <a:gd name="T24" fmla="*/ 33 w 539"/>
                <a:gd name="T25" fmla="*/ 66 h 163"/>
                <a:gd name="T26" fmla="*/ 47 w 539"/>
                <a:gd name="T27" fmla="*/ 54 h 163"/>
                <a:gd name="T28" fmla="*/ 112 w 539"/>
                <a:gd name="T29" fmla="*/ 49 h 163"/>
                <a:gd name="T30" fmla="*/ 178 w 539"/>
                <a:gd name="T31" fmla="*/ 37 h 163"/>
                <a:gd name="T32" fmla="*/ 242 w 539"/>
                <a:gd name="T33" fmla="*/ 21 h 163"/>
                <a:gd name="T34" fmla="*/ 306 w 539"/>
                <a:gd name="T35" fmla="*/ 10 h 163"/>
                <a:gd name="T36" fmla="*/ 365 w 539"/>
                <a:gd name="T37" fmla="*/ 0 h 163"/>
                <a:gd name="T38" fmla="*/ 425 w 539"/>
                <a:gd name="T39" fmla="*/ 2 h 163"/>
                <a:gd name="T40" fmla="*/ 483 w 539"/>
                <a:gd name="T41" fmla="*/ 18 h 163"/>
                <a:gd name="T42" fmla="*/ 539 w 539"/>
                <a:gd name="T43" fmla="*/ 54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9" h="163">
                  <a:moveTo>
                    <a:pt x="539" y="54"/>
                  </a:moveTo>
                  <a:lnTo>
                    <a:pt x="533" y="64"/>
                  </a:lnTo>
                  <a:lnTo>
                    <a:pt x="533" y="78"/>
                  </a:lnTo>
                  <a:lnTo>
                    <a:pt x="535" y="87"/>
                  </a:lnTo>
                  <a:lnTo>
                    <a:pt x="539" y="91"/>
                  </a:lnTo>
                  <a:lnTo>
                    <a:pt x="12" y="163"/>
                  </a:lnTo>
                  <a:lnTo>
                    <a:pt x="2" y="151"/>
                  </a:lnTo>
                  <a:lnTo>
                    <a:pt x="0" y="140"/>
                  </a:lnTo>
                  <a:lnTo>
                    <a:pt x="0" y="126"/>
                  </a:lnTo>
                  <a:lnTo>
                    <a:pt x="6" y="113"/>
                  </a:lnTo>
                  <a:lnTo>
                    <a:pt x="12" y="97"/>
                  </a:lnTo>
                  <a:lnTo>
                    <a:pt x="21" y="82"/>
                  </a:lnTo>
                  <a:lnTo>
                    <a:pt x="33" y="66"/>
                  </a:lnTo>
                  <a:lnTo>
                    <a:pt x="47" y="54"/>
                  </a:lnTo>
                  <a:lnTo>
                    <a:pt x="112" y="49"/>
                  </a:lnTo>
                  <a:lnTo>
                    <a:pt x="178" y="37"/>
                  </a:lnTo>
                  <a:lnTo>
                    <a:pt x="242" y="21"/>
                  </a:lnTo>
                  <a:lnTo>
                    <a:pt x="306" y="10"/>
                  </a:lnTo>
                  <a:lnTo>
                    <a:pt x="365" y="0"/>
                  </a:lnTo>
                  <a:lnTo>
                    <a:pt x="425" y="2"/>
                  </a:lnTo>
                  <a:lnTo>
                    <a:pt x="483" y="18"/>
                  </a:lnTo>
                  <a:lnTo>
                    <a:pt x="539" y="5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47" name="Freeform 43">
              <a:extLst>
                <a:ext uri="{FF2B5EF4-FFF2-40B4-BE49-F238E27FC236}">
                  <a16:creationId xmlns:a16="http://schemas.microsoft.com/office/drawing/2014/main" id="{1624578A-7314-4B51-AA1B-3B026FE2C1A1}"/>
                </a:ext>
              </a:extLst>
            </p:cNvPr>
            <p:cNvSpPr>
              <a:spLocks/>
            </p:cNvSpPr>
            <p:nvPr/>
          </p:nvSpPr>
          <p:spPr bwMode="auto">
            <a:xfrm>
              <a:off x="2295" y="1958"/>
              <a:ext cx="41" cy="55"/>
            </a:xfrm>
            <a:custGeom>
              <a:avLst/>
              <a:gdLst>
                <a:gd name="T0" fmla="*/ 83 w 83"/>
                <a:gd name="T1" fmla="*/ 0 h 108"/>
                <a:gd name="T2" fmla="*/ 0 w 83"/>
                <a:gd name="T3" fmla="*/ 108 h 108"/>
                <a:gd name="T4" fmla="*/ 83 w 83"/>
                <a:gd name="T5" fmla="*/ 0 h 108"/>
              </a:gdLst>
              <a:ahLst/>
              <a:cxnLst>
                <a:cxn ang="0">
                  <a:pos x="T0" y="T1"/>
                </a:cxn>
                <a:cxn ang="0">
                  <a:pos x="T2" y="T3"/>
                </a:cxn>
                <a:cxn ang="0">
                  <a:pos x="T4" y="T5"/>
                </a:cxn>
              </a:cxnLst>
              <a:rect l="0" t="0" r="r" b="b"/>
              <a:pathLst>
                <a:path w="83" h="108">
                  <a:moveTo>
                    <a:pt x="83" y="0"/>
                  </a:moveTo>
                  <a:lnTo>
                    <a:pt x="0" y="108"/>
                  </a:lnTo>
                  <a:lnTo>
                    <a:pt x="8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48" name="Freeform 44">
              <a:extLst>
                <a:ext uri="{FF2B5EF4-FFF2-40B4-BE49-F238E27FC236}">
                  <a16:creationId xmlns:a16="http://schemas.microsoft.com/office/drawing/2014/main" id="{D631AFF3-94E2-4626-A5EC-406B70801B51}"/>
                </a:ext>
              </a:extLst>
            </p:cNvPr>
            <p:cNvSpPr>
              <a:spLocks/>
            </p:cNvSpPr>
            <p:nvPr/>
          </p:nvSpPr>
          <p:spPr bwMode="auto">
            <a:xfrm>
              <a:off x="1635" y="2043"/>
              <a:ext cx="162" cy="77"/>
            </a:xfrm>
            <a:custGeom>
              <a:avLst/>
              <a:gdLst>
                <a:gd name="T0" fmla="*/ 324 w 324"/>
                <a:gd name="T1" fmla="*/ 0 h 155"/>
                <a:gd name="T2" fmla="*/ 283 w 324"/>
                <a:gd name="T3" fmla="*/ 10 h 155"/>
                <a:gd name="T4" fmla="*/ 242 w 324"/>
                <a:gd name="T5" fmla="*/ 28 h 155"/>
                <a:gd name="T6" fmla="*/ 203 w 324"/>
                <a:gd name="T7" fmla="*/ 49 h 155"/>
                <a:gd name="T8" fmla="*/ 165 w 324"/>
                <a:gd name="T9" fmla="*/ 72 h 155"/>
                <a:gd name="T10" fmla="*/ 124 w 324"/>
                <a:gd name="T11" fmla="*/ 95 h 155"/>
                <a:gd name="T12" fmla="*/ 85 w 324"/>
                <a:gd name="T13" fmla="*/ 119 h 155"/>
                <a:gd name="T14" fmla="*/ 42 w 324"/>
                <a:gd name="T15" fmla="*/ 138 h 155"/>
                <a:gd name="T16" fmla="*/ 0 w 324"/>
                <a:gd name="T17" fmla="*/ 155 h 155"/>
                <a:gd name="T18" fmla="*/ 33 w 324"/>
                <a:gd name="T19" fmla="*/ 138 h 155"/>
                <a:gd name="T20" fmla="*/ 66 w 324"/>
                <a:gd name="T21" fmla="*/ 117 h 155"/>
                <a:gd name="T22" fmla="*/ 97 w 324"/>
                <a:gd name="T23" fmla="*/ 92 h 155"/>
                <a:gd name="T24" fmla="*/ 134 w 324"/>
                <a:gd name="T25" fmla="*/ 68 h 155"/>
                <a:gd name="T26" fmla="*/ 170 w 324"/>
                <a:gd name="T27" fmla="*/ 43 h 155"/>
                <a:gd name="T28" fmla="*/ 213 w 324"/>
                <a:gd name="T29" fmla="*/ 24 h 155"/>
                <a:gd name="T30" fmla="*/ 264 w 324"/>
                <a:gd name="T31" fmla="*/ 8 h 155"/>
                <a:gd name="T32" fmla="*/ 324 w 324"/>
                <a:gd name="T33"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4" h="155">
                  <a:moveTo>
                    <a:pt x="324" y="0"/>
                  </a:moveTo>
                  <a:lnTo>
                    <a:pt x="283" y="10"/>
                  </a:lnTo>
                  <a:lnTo>
                    <a:pt x="242" y="28"/>
                  </a:lnTo>
                  <a:lnTo>
                    <a:pt x="203" y="49"/>
                  </a:lnTo>
                  <a:lnTo>
                    <a:pt x="165" y="72"/>
                  </a:lnTo>
                  <a:lnTo>
                    <a:pt x="124" y="95"/>
                  </a:lnTo>
                  <a:lnTo>
                    <a:pt x="85" y="119"/>
                  </a:lnTo>
                  <a:lnTo>
                    <a:pt x="42" y="138"/>
                  </a:lnTo>
                  <a:lnTo>
                    <a:pt x="0" y="155"/>
                  </a:lnTo>
                  <a:lnTo>
                    <a:pt x="33" y="138"/>
                  </a:lnTo>
                  <a:lnTo>
                    <a:pt x="66" y="117"/>
                  </a:lnTo>
                  <a:lnTo>
                    <a:pt x="97" y="92"/>
                  </a:lnTo>
                  <a:lnTo>
                    <a:pt x="134" y="68"/>
                  </a:lnTo>
                  <a:lnTo>
                    <a:pt x="170" y="43"/>
                  </a:lnTo>
                  <a:lnTo>
                    <a:pt x="213" y="24"/>
                  </a:lnTo>
                  <a:lnTo>
                    <a:pt x="264" y="8"/>
                  </a:lnTo>
                  <a:lnTo>
                    <a:pt x="324" y="0"/>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49" name="Freeform 45">
              <a:extLst>
                <a:ext uri="{FF2B5EF4-FFF2-40B4-BE49-F238E27FC236}">
                  <a16:creationId xmlns:a16="http://schemas.microsoft.com/office/drawing/2014/main" id="{F0CBA04C-1F4D-43E8-A84C-4C05A9C11456}"/>
                </a:ext>
              </a:extLst>
            </p:cNvPr>
            <p:cNvSpPr>
              <a:spLocks/>
            </p:cNvSpPr>
            <p:nvPr/>
          </p:nvSpPr>
          <p:spPr bwMode="auto">
            <a:xfrm>
              <a:off x="903" y="2148"/>
              <a:ext cx="433" cy="376"/>
            </a:xfrm>
            <a:custGeom>
              <a:avLst/>
              <a:gdLst>
                <a:gd name="T0" fmla="*/ 863 w 864"/>
                <a:gd name="T1" fmla="*/ 339 h 752"/>
                <a:gd name="T2" fmla="*/ 857 w 864"/>
                <a:gd name="T3" fmla="*/ 407 h 752"/>
                <a:gd name="T4" fmla="*/ 826 w 864"/>
                <a:gd name="T5" fmla="*/ 465 h 752"/>
                <a:gd name="T6" fmla="*/ 785 w 864"/>
                <a:gd name="T7" fmla="*/ 523 h 752"/>
                <a:gd name="T8" fmla="*/ 748 w 864"/>
                <a:gd name="T9" fmla="*/ 560 h 752"/>
                <a:gd name="T10" fmla="*/ 721 w 864"/>
                <a:gd name="T11" fmla="*/ 599 h 752"/>
                <a:gd name="T12" fmla="*/ 694 w 864"/>
                <a:gd name="T13" fmla="*/ 657 h 752"/>
                <a:gd name="T14" fmla="*/ 659 w 864"/>
                <a:gd name="T15" fmla="*/ 713 h 752"/>
                <a:gd name="T16" fmla="*/ 647 w 864"/>
                <a:gd name="T17" fmla="*/ 715 h 752"/>
                <a:gd name="T18" fmla="*/ 651 w 864"/>
                <a:gd name="T19" fmla="*/ 680 h 752"/>
                <a:gd name="T20" fmla="*/ 638 w 864"/>
                <a:gd name="T21" fmla="*/ 643 h 752"/>
                <a:gd name="T22" fmla="*/ 624 w 864"/>
                <a:gd name="T23" fmla="*/ 608 h 752"/>
                <a:gd name="T24" fmla="*/ 587 w 864"/>
                <a:gd name="T25" fmla="*/ 568 h 752"/>
                <a:gd name="T26" fmla="*/ 564 w 864"/>
                <a:gd name="T27" fmla="*/ 748 h 752"/>
                <a:gd name="T28" fmla="*/ 502 w 864"/>
                <a:gd name="T29" fmla="*/ 744 h 752"/>
                <a:gd name="T30" fmla="*/ 457 w 864"/>
                <a:gd name="T31" fmla="*/ 703 h 752"/>
                <a:gd name="T32" fmla="*/ 434 w 864"/>
                <a:gd name="T33" fmla="*/ 645 h 752"/>
                <a:gd name="T34" fmla="*/ 395 w 864"/>
                <a:gd name="T35" fmla="*/ 651 h 752"/>
                <a:gd name="T36" fmla="*/ 372 w 864"/>
                <a:gd name="T37" fmla="*/ 622 h 752"/>
                <a:gd name="T38" fmla="*/ 349 w 864"/>
                <a:gd name="T39" fmla="*/ 603 h 752"/>
                <a:gd name="T40" fmla="*/ 308 w 864"/>
                <a:gd name="T41" fmla="*/ 663 h 752"/>
                <a:gd name="T42" fmla="*/ 223 w 864"/>
                <a:gd name="T43" fmla="*/ 605 h 752"/>
                <a:gd name="T44" fmla="*/ 131 w 864"/>
                <a:gd name="T45" fmla="*/ 519 h 752"/>
                <a:gd name="T46" fmla="*/ 40 w 864"/>
                <a:gd name="T47" fmla="*/ 428 h 752"/>
                <a:gd name="T48" fmla="*/ 108 w 864"/>
                <a:gd name="T49" fmla="*/ 256 h 752"/>
                <a:gd name="T50" fmla="*/ 147 w 864"/>
                <a:gd name="T51" fmla="*/ 351 h 752"/>
                <a:gd name="T52" fmla="*/ 203 w 864"/>
                <a:gd name="T53" fmla="*/ 444 h 752"/>
                <a:gd name="T54" fmla="*/ 269 w 864"/>
                <a:gd name="T55" fmla="*/ 531 h 752"/>
                <a:gd name="T56" fmla="*/ 337 w 864"/>
                <a:gd name="T57" fmla="*/ 614 h 752"/>
                <a:gd name="T58" fmla="*/ 308 w 864"/>
                <a:gd name="T59" fmla="*/ 500 h 752"/>
                <a:gd name="T60" fmla="*/ 248 w 864"/>
                <a:gd name="T61" fmla="*/ 403 h 752"/>
                <a:gd name="T62" fmla="*/ 188 w 864"/>
                <a:gd name="T63" fmla="*/ 302 h 752"/>
                <a:gd name="T64" fmla="*/ 168 w 864"/>
                <a:gd name="T65" fmla="*/ 184 h 752"/>
                <a:gd name="T66" fmla="*/ 193 w 864"/>
                <a:gd name="T67" fmla="*/ 151 h 752"/>
                <a:gd name="T68" fmla="*/ 223 w 864"/>
                <a:gd name="T69" fmla="*/ 130 h 752"/>
                <a:gd name="T70" fmla="*/ 252 w 864"/>
                <a:gd name="T71" fmla="*/ 116 h 752"/>
                <a:gd name="T72" fmla="*/ 289 w 864"/>
                <a:gd name="T73" fmla="*/ 112 h 752"/>
                <a:gd name="T74" fmla="*/ 312 w 864"/>
                <a:gd name="T75" fmla="*/ 166 h 752"/>
                <a:gd name="T76" fmla="*/ 337 w 864"/>
                <a:gd name="T77" fmla="*/ 223 h 752"/>
                <a:gd name="T78" fmla="*/ 362 w 864"/>
                <a:gd name="T79" fmla="*/ 277 h 752"/>
                <a:gd name="T80" fmla="*/ 395 w 864"/>
                <a:gd name="T81" fmla="*/ 327 h 752"/>
                <a:gd name="T82" fmla="*/ 399 w 864"/>
                <a:gd name="T83" fmla="*/ 269 h 752"/>
                <a:gd name="T84" fmla="*/ 385 w 864"/>
                <a:gd name="T85" fmla="*/ 211 h 752"/>
                <a:gd name="T86" fmla="*/ 364 w 864"/>
                <a:gd name="T87" fmla="*/ 149 h 752"/>
                <a:gd name="T88" fmla="*/ 349 w 864"/>
                <a:gd name="T89" fmla="*/ 87 h 752"/>
                <a:gd name="T90" fmla="*/ 387 w 864"/>
                <a:gd name="T91" fmla="*/ 85 h 752"/>
                <a:gd name="T92" fmla="*/ 426 w 864"/>
                <a:gd name="T93" fmla="*/ 73 h 752"/>
                <a:gd name="T94" fmla="*/ 465 w 864"/>
                <a:gd name="T95" fmla="*/ 58 h 752"/>
                <a:gd name="T96" fmla="*/ 515 w 864"/>
                <a:gd name="T97" fmla="*/ 52 h 752"/>
                <a:gd name="T98" fmla="*/ 531 w 864"/>
                <a:gd name="T99" fmla="*/ 91 h 752"/>
                <a:gd name="T100" fmla="*/ 546 w 864"/>
                <a:gd name="T101" fmla="*/ 133 h 752"/>
                <a:gd name="T102" fmla="*/ 564 w 864"/>
                <a:gd name="T103" fmla="*/ 165 h 752"/>
                <a:gd name="T104" fmla="*/ 587 w 864"/>
                <a:gd name="T105" fmla="*/ 172 h 752"/>
                <a:gd name="T106" fmla="*/ 626 w 864"/>
                <a:gd name="T107" fmla="*/ 0 h 752"/>
                <a:gd name="T108" fmla="*/ 711 w 864"/>
                <a:gd name="T109" fmla="*/ 52 h 752"/>
                <a:gd name="T110" fmla="*/ 766 w 864"/>
                <a:gd name="T111" fmla="*/ 149 h 752"/>
                <a:gd name="T112" fmla="*/ 818 w 864"/>
                <a:gd name="T113" fmla="*/ 258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64" h="752">
                  <a:moveTo>
                    <a:pt x="851" y="304"/>
                  </a:moveTo>
                  <a:lnTo>
                    <a:pt x="863" y="339"/>
                  </a:lnTo>
                  <a:lnTo>
                    <a:pt x="864" y="376"/>
                  </a:lnTo>
                  <a:lnTo>
                    <a:pt x="857" y="407"/>
                  </a:lnTo>
                  <a:lnTo>
                    <a:pt x="845" y="438"/>
                  </a:lnTo>
                  <a:lnTo>
                    <a:pt x="826" y="465"/>
                  </a:lnTo>
                  <a:lnTo>
                    <a:pt x="806" y="494"/>
                  </a:lnTo>
                  <a:lnTo>
                    <a:pt x="785" y="523"/>
                  </a:lnTo>
                  <a:lnTo>
                    <a:pt x="768" y="556"/>
                  </a:lnTo>
                  <a:lnTo>
                    <a:pt x="748" y="560"/>
                  </a:lnTo>
                  <a:lnTo>
                    <a:pt x="735" y="577"/>
                  </a:lnTo>
                  <a:lnTo>
                    <a:pt x="721" y="599"/>
                  </a:lnTo>
                  <a:lnTo>
                    <a:pt x="709" y="628"/>
                  </a:lnTo>
                  <a:lnTo>
                    <a:pt x="694" y="657"/>
                  </a:lnTo>
                  <a:lnTo>
                    <a:pt x="678" y="686"/>
                  </a:lnTo>
                  <a:lnTo>
                    <a:pt x="659" y="713"/>
                  </a:lnTo>
                  <a:lnTo>
                    <a:pt x="636" y="734"/>
                  </a:lnTo>
                  <a:lnTo>
                    <a:pt x="647" y="715"/>
                  </a:lnTo>
                  <a:lnTo>
                    <a:pt x="653" y="698"/>
                  </a:lnTo>
                  <a:lnTo>
                    <a:pt x="651" y="680"/>
                  </a:lnTo>
                  <a:lnTo>
                    <a:pt x="647" y="663"/>
                  </a:lnTo>
                  <a:lnTo>
                    <a:pt x="638" y="643"/>
                  </a:lnTo>
                  <a:lnTo>
                    <a:pt x="632" y="626"/>
                  </a:lnTo>
                  <a:lnTo>
                    <a:pt x="624" y="608"/>
                  </a:lnTo>
                  <a:lnTo>
                    <a:pt x="624" y="591"/>
                  </a:lnTo>
                  <a:lnTo>
                    <a:pt x="587" y="568"/>
                  </a:lnTo>
                  <a:lnTo>
                    <a:pt x="601" y="734"/>
                  </a:lnTo>
                  <a:lnTo>
                    <a:pt x="564" y="748"/>
                  </a:lnTo>
                  <a:lnTo>
                    <a:pt x="533" y="752"/>
                  </a:lnTo>
                  <a:lnTo>
                    <a:pt x="502" y="744"/>
                  </a:lnTo>
                  <a:lnTo>
                    <a:pt x="479" y="729"/>
                  </a:lnTo>
                  <a:lnTo>
                    <a:pt x="457" y="703"/>
                  </a:lnTo>
                  <a:lnTo>
                    <a:pt x="444" y="676"/>
                  </a:lnTo>
                  <a:lnTo>
                    <a:pt x="434" y="645"/>
                  </a:lnTo>
                  <a:lnTo>
                    <a:pt x="432" y="614"/>
                  </a:lnTo>
                  <a:lnTo>
                    <a:pt x="395" y="651"/>
                  </a:lnTo>
                  <a:lnTo>
                    <a:pt x="384" y="634"/>
                  </a:lnTo>
                  <a:lnTo>
                    <a:pt x="372" y="622"/>
                  </a:lnTo>
                  <a:lnTo>
                    <a:pt x="358" y="610"/>
                  </a:lnTo>
                  <a:lnTo>
                    <a:pt x="349" y="603"/>
                  </a:lnTo>
                  <a:lnTo>
                    <a:pt x="349" y="674"/>
                  </a:lnTo>
                  <a:lnTo>
                    <a:pt x="308" y="663"/>
                  </a:lnTo>
                  <a:lnTo>
                    <a:pt x="267" y="639"/>
                  </a:lnTo>
                  <a:lnTo>
                    <a:pt x="223" y="605"/>
                  </a:lnTo>
                  <a:lnTo>
                    <a:pt x="178" y="566"/>
                  </a:lnTo>
                  <a:lnTo>
                    <a:pt x="131" y="519"/>
                  </a:lnTo>
                  <a:lnTo>
                    <a:pt x="85" y="475"/>
                  </a:lnTo>
                  <a:lnTo>
                    <a:pt x="40" y="428"/>
                  </a:lnTo>
                  <a:lnTo>
                    <a:pt x="0" y="387"/>
                  </a:lnTo>
                  <a:lnTo>
                    <a:pt x="108" y="256"/>
                  </a:lnTo>
                  <a:lnTo>
                    <a:pt x="124" y="302"/>
                  </a:lnTo>
                  <a:lnTo>
                    <a:pt x="147" y="351"/>
                  </a:lnTo>
                  <a:lnTo>
                    <a:pt x="172" y="397"/>
                  </a:lnTo>
                  <a:lnTo>
                    <a:pt x="203" y="444"/>
                  </a:lnTo>
                  <a:lnTo>
                    <a:pt x="234" y="486"/>
                  </a:lnTo>
                  <a:lnTo>
                    <a:pt x="269" y="531"/>
                  </a:lnTo>
                  <a:lnTo>
                    <a:pt x="302" y="572"/>
                  </a:lnTo>
                  <a:lnTo>
                    <a:pt x="337" y="614"/>
                  </a:lnTo>
                  <a:lnTo>
                    <a:pt x="327" y="554"/>
                  </a:lnTo>
                  <a:lnTo>
                    <a:pt x="308" y="500"/>
                  </a:lnTo>
                  <a:lnTo>
                    <a:pt x="279" y="449"/>
                  </a:lnTo>
                  <a:lnTo>
                    <a:pt x="248" y="403"/>
                  </a:lnTo>
                  <a:lnTo>
                    <a:pt x="215" y="353"/>
                  </a:lnTo>
                  <a:lnTo>
                    <a:pt x="188" y="302"/>
                  </a:lnTo>
                  <a:lnTo>
                    <a:pt x="170" y="246"/>
                  </a:lnTo>
                  <a:lnTo>
                    <a:pt x="168" y="184"/>
                  </a:lnTo>
                  <a:lnTo>
                    <a:pt x="180" y="165"/>
                  </a:lnTo>
                  <a:lnTo>
                    <a:pt x="193" y="151"/>
                  </a:lnTo>
                  <a:lnTo>
                    <a:pt x="207" y="137"/>
                  </a:lnTo>
                  <a:lnTo>
                    <a:pt x="223" y="130"/>
                  </a:lnTo>
                  <a:lnTo>
                    <a:pt x="236" y="120"/>
                  </a:lnTo>
                  <a:lnTo>
                    <a:pt x="252" y="116"/>
                  </a:lnTo>
                  <a:lnTo>
                    <a:pt x="269" y="112"/>
                  </a:lnTo>
                  <a:lnTo>
                    <a:pt x="289" y="112"/>
                  </a:lnTo>
                  <a:lnTo>
                    <a:pt x="300" y="137"/>
                  </a:lnTo>
                  <a:lnTo>
                    <a:pt x="312" y="166"/>
                  </a:lnTo>
                  <a:lnTo>
                    <a:pt x="323" y="194"/>
                  </a:lnTo>
                  <a:lnTo>
                    <a:pt x="337" y="223"/>
                  </a:lnTo>
                  <a:lnTo>
                    <a:pt x="349" y="250"/>
                  </a:lnTo>
                  <a:lnTo>
                    <a:pt x="362" y="277"/>
                  </a:lnTo>
                  <a:lnTo>
                    <a:pt x="378" y="302"/>
                  </a:lnTo>
                  <a:lnTo>
                    <a:pt x="395" y="327"/>
                  </a:lnTo>
                  <a:lnTo>
                    <a:pt x="399" y="298"/>
                  </a:lnTo>
                  <a:lnTo>
                    <a:pt x="399" y="269"/>
                  </a:lnTo>
                  <a:lnTo>
                    <a:pt x="393" y="240"/>
                  </a:lnTo>
                  <a:lnTo>
                    <a:pt x="385" y="211"/>
                  </a:lnTo>
                  <a:lnTo>
                    <a:pt x="374" y="180"/>
                  </a:lnTo>
                  <a:lnTo>
                    <a:pt x="364" y="149"/>
                  </a:lnTo>
                  <a:lnTo>
                    <a:pt x="353" y="118"/>
                  </a:lnTo>
                  <a:lnTo>
                    <a:pt x="349" y="87"/>
                  </a:lnTo>
                  <a:lnTo>
                    <a:pt x="368" y="87"/>
                  </a:lnTo>
                  <a:lnTo>
                    <a:pt x="387" y="85"/>
                  </a:lnTo>
                  <a:lnTo>
                    <a:pt x="407" y="79"/>
                  </a:lnTo>
                  <a:lnTo>
                    <a:pt x="426" y="73"/>
                  </a:lnTo>
                  <a:lnTo>
                    <a:pt x="444" y="64"/>
                  </a:lnTo>
                  <a:lnTo>
                    <a:pt x="465" y="58"/>
                  </a:lnTo>
                  <a:lnTo>
                    <a:pt x="488" y="52"/>
                  </a:lnTo>
                  <a:lnTo>
                    <a:pt x="515" y="52"/>
                  </a:lnTo>
                  <a:lnTo>
                    <a:pt x="523" y="70"/>
                  </a:lnTo>
                  <a:lnTo>
                    <a:pt x="531" y="91"/>
                  </a:lnTo>
                  <a:lnTo>
                    <a:pt x="539" y="112"/>
                  </a:lnTo>
                  <a:lnTo>
                    <a:pt x="546" y="133"/>
                  </a:lnTo>
                  <a:lnTo>
                    <a:pt x="554" y="149"/>
                  </a:lnTo>
                  <a:lnTo>
                    <a:pt x="564" y="165"/>
                  </a:lnTo>
                  <a:lnTo>
                    <a:pt x="574" y="170"/>
                  </a:lnTo>
                  <a:lnTo>
                    <a:pt x="587" y="172"/>
                  </a:lnTo>
                  <a:lnTo>
                    <a:pt x="564" y="4"/>
                  </a:lnTo>
                  <a:lnTo>
                    <a:pt x="626" y="0"/>
                  </a:lnTo>
                  <a:lnTo>
                    <a:pt x="674" y="19"/>
                  </a:lnTo>
                  <a:lnTo>
                    <a:pt x="711" y="52"/>
                  </a:lnTo>
                  <a:lnTo>
                    <a:pt x="742" y="99"/>
                  </a:lnTo>
                  <a:lnTo>
                    <a:pt x="766" y="149"/>
                  </a:lnTo>
                  <a:lnTo>
                    <a:pt x="791" y="205"/>
                  </a:lnTo>
                  <a:lnTo>
                    <a:pt x="818" y="258"/>
                  </a:lnTo>
                  <a:lnTo>
                    <a:pt x="851" y="30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50" name="Freeform 46">
              <a:extLst>
                <a:ext uri="{FF2B5EF4-FFF2-40B4-BE49-F238E27FC236}">
                  <a16:creationId xmlns:a16="http://schemas.microsoft.com/office/drawing/2014/main" id="{8D51A562-C1AA-4516-88D9-424978136357}"/>
                </a:ext>
              </a:extLst>
            </p:cNvPr>
            <p:cNvSpPr>
              <a:spLocks/>
            </p:cNvSpPr>
            <p:nvPr/>
          </p:nvSpPr>
          <p:spPr bwMode="auto">
            <a:xfrm>
              <a:off x="1839" y="2043"/>
              <a:ext cx="305" cy="83"/>
            </a:xfrm>
            <a:custGeom>
              <a:avLst/>
              <a:gdLst>
                <a:gd name="T0" fmla="*/ 588 w 611"/>
                <a:gd name="T1" fmla="*/ 107 h 167"/>
                <a:gd name="T2" fmla="*/ 0 w 611"/>
                <a:gd name="T3" fmla="*/ 167 h 167"/>
                <a:gd name="T4" fmla="*/ 10 w 611"/>
                <a:gd name="T5" fmla="*/ 103 h 167"/>
                <a:gd name="T6" fmla="*/ 39 w 611"/>
                <a:gd name="T7" fmla="*/ 70 h 167"/>
                <a:gd name="T8" fmla="*/ 80 w 611"/>
                <a:gd name="T9" fmla="*/ 55 h 167"/>
                <a:gd name="T10" fmla="*/ 132 w 611"/>
                <a:gd name="T11" fmla="*/ 53 h 167"/>
                <a:gd name="T12" fmla="*/ 186 w 611"/>
                <a:gd name="T13" fmla="*/ 53 h 167"/>
                <a:gd name="T14" fmla="*/ 242 w 611"/>
                <a:gd name="T15" fmla="*/ 53 h 167"/>
                <a:gd name="T16" fmla="*/ 291 w 611"/>
                <a:gd name="T17" fmla="*/ 41 h 167"/>
                <a:gd name="T18" fmla="*/ 336 w 611"/>
                <a:gd name="T19" fmla="*/ 12 h 167"/>
                <a:gd name="T20" fmla="*/ 611 w 611"/>
                <a:gd name="T21" fmla="*/ 0 h 167"/>
                <a:gd name="T22" fmla="*/ 588 w 611"/>
                <a:gd name="T23" fmla="*/ 107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11" h="167">
                  <a:moveTo>
                    <a:pt x="588" y="107"/>
                  </a:moveTo>
                  <a:lnTo>
                    <a:pt x="0" y="167"/>
                  </a:lnTo>
                  <a:lnTo>
                    <a:pt x="10" y="103"/>
                  </a:lnTo>
                  <a:lnTo>
                    <a:pt x="39" y="70"/>
                  </a:lnTo>
                  <a:lnTo>
                    <a:pt x="80" y="55"/>
                  </a:lnTo>
                  <a:lnTo>
                    <a:pt x="132" y="53"/>
                  </a:lnTo>
                  <a:lnTo>
                    <a:pt x="186" y="53"/>
                  </a:lnTo>
                  <a:lnTo>
                    <a:pt x="242" y="53"/>
                  </a:lnTo>
                  <a:lnTo>
                    <a:pt x="291" y="41"/>
                  </a:lnTo>
                  <a:lnTo>
                    <a:pt x="336" y="12"/>
                  </a:lnTo>
                  <a:lnTo>
                    <a:pt x="611" y="0"/>
                  </a:lnTo>
                  <a:lnTo>
                    <a:pt x="588" y="10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51" name="Freeform 47">
              <a:extLst>
                <a:ext uri="{FF2B5EF4-FFF2-40B4-BE49-F238E27FC236}">
                  <a16:creationId xmlns:a16="http://schemas.microsoft.com/office/drawing/2014/main" id="{11403626-38C2-42D0-A6B1-67204E9C1A47}"/>
                </a:ext>
              </a:extLst>
            </p:cNvPr>
            <p:cNvSpPr>
              <a:spLocks/>
            </p:cNvSpPr>
            <p:nvPr/>
          </p:nvSpPr>
          <p:spPr bwMode="auto">
            <a:xfrm>
              <a:off x="1521" y="2150"/>
              <a:ext cx="264" cy="134"/>
            </a:xfrm>
            <a:custGeom>
              <a:avLst/>
              <a:gdLst>
                <a:gd name="T0" fmla="*/ 456 w 527"/>
                <a:gd name="T1" fmla="*/ 192 h 267"/>
                <a:gd name="T2" fmla="*/ 301 w 527"/>
                <a:gd name="T3" fmla="*/ 252 h 267"/>
                <a:gd name="T4" fmla="*/ 310 w 527"/>
                <a:gd name="T5" fmla="*/ 224 h 267"/>
                <a:gd name="T6" fmla="*/ 328 w 527"/>
                <a:gd name="T7" fmla="*/ 207 h 267"/>
                <a:gd name="T8" fmla="*/ 349 w 527"/>
                <a:gd name="T9" fmla="*/ 197 h 267"/>
                <a:gd name="T10" fmla="*/ 372 w 527"/>
                <a:gd name="T11" fmla="*/ 192 h 267"/>
                <a:gd name="T12" fmla="*/ 396 w 527"/>
                <a:gd name="T13" fmla="*/ 184 h 267"/>
                <a:gd name="T14" fmla="*/ 419 w 527"/>
                <a:gd name="T15" fmla="*/ 176 h 267"/>
                <a:gd name="T16" fmla="*/ 438 w 527"/>
                <a:gd name="T17" fmla="*/ 162 h 267"/>
                <a:gd name="T18" fmla="*/ 456 w 527"/>
                <a:gd name="T19" fmla="*/ 143 h 267"/>
                <a:gd name="T20" fmla="*/ 394 w 527"/>
                <a:gd name="T21" fmla="*/ 143 h 267"/>
                <a:gd name="T22" fmla="*/ 337 w 527"/>
                <a:gd name="T23" fmla="*/ 161 h 267"/>
                <a:gd name="T24" fmla="*/ 281 w 527"/>
                <a:gd name="T25" fmla="*/ 186 h 267"/>
                <a:gd name="T26" fmla="*/ 227 w 527"/>
                <a:gd name="T27" fmla="*/ 219 h 267"/>
                <a:gd name="T28" fmla="*/ 171 w 527"/>
                <a:gd name="T29" fmla="*/ 246 h 267"/>
                <a:gd name="T30" fmla="*/ 116 w 527"/>
                <a:gd name="T31" fmla="*/ 265 h 267"/>
                <a:gd name="T32" fmla="*/ 58 w 527"/>
                <a:gd name="T33" fmla="*/ 267 h 267"/>
                <a:gd name="T34" fmla="*/ 0 w 527"/>
                <a:gd name="T35" fmla="*/ 252 h 267"/>
                <a:gd name="T36" fmla="*/ 70 w 527"/>
                <a:gd name="T37" fmla="*/ 219 h 267"/>
                <a:gd name="T38" fmla="*/ 136 w 527"/>
                <a:gd name="T39" fmla="*/ 182 h 267"/>
                <a:gd name="T40" fmla="*/ 194 w 527"/>
                <a:gd name="T41" fmla="*/ 141 h 267"/>
                <a:gd name="T42" fmla="*/ 254 w 527"/>
                <a:gd name="T43" fmla="*/ 102 h 267"/>
                <a:gd name="T44" fmla="*/ 312 w 527"/>
                <a:gd name="T45" fmla="*/ 64 h 267"/>
                <a:gd name="T46" fmla="*/ 376 w 527"/>
                <a:gd name="T47" fmla="*/ 33 h 267"/>
                <a:gd name="T48" fmla="*/ 446 w 527"/>
                <a:gd name="T49" fmla="*/ 9 h 267"/>
                <a:gd name="T50" fmla="*/ 527 w 527"/>
                <a:gd name="T51" fmla="*/ 0 h 267"/>
                <a:gd name="T52" fmla="*/ 456 w 527"/>
                <a:gd name="T53" fmla="*/ 19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27" h="267">
                  <a:moveTo>
                    <a:pt x="456" y="192"/>
                  </a:moveTo>
                  <a:lnTo>
                    <a:pt x="301" y="252"/>
                  </a:lnTo>
                  <a:lnTo>
                    <a:pt x="310" y="224"/>
                  </a:lnTo>
                  <a:lnTo>
                    <a:pt x="328" y="207"/>
                  </a:lnTo>
                  <a:lnTo>
                    <a:pt x="349" y="197"/>
                  </a:lnTo>
                  <a:lnTo>
                    <a:pt x="372" y="192"/>
                  </a:lnTo>
                  <a:lnTo>
                    <a:pt x="396" y="184"/>
                  </a:lnTo>
                  <a:lnTo>
                    <a:pt x="419" y="176"/>
                  </a:lnTo>
                  <a:lnTo>
                    <a:pt x="438" y="162"/>
                  </a:lnTo>
                  <a:lnTo>
                    <a:pt x="456" y="143"/>
                  </a:lnTo>
                  <a:lnTo>
                    <a:pt x="394" y="143"/>
                  </a:lnTo>
                  <a:lnTo>
                    <a:pt x="337" y="161"/>
                  </a:lnTo>
                  <a:lnTo>
                    <a:pt x="281" y="186"/>
                  </a:lnTo>
                  <a:lnTo>
                    <a:pt x="227" y="219"/>
                  </a:lnTo>
                  <a:lnTo>
                    <a:pt x="171" y="246"/>
                  </a:lnTo>
                  <a:lnTo>
                    <a:pt x="116" y="265"/>
                  </a:lnTo>
                  <a:lnTo>
                    <a:pt x="58" y="267"/>
                  </a:lnTo>
                  <a:lnTo>
                    <a:pt x="0" y="252"/>
                  </a:lnTo>
                  <a:lnTo>
                    <a:pt x="70" y="219"/>
                  </a:lnTo>
                  <a:lnTo>
                    <a:pt x="136" y="182"/>
                  </a:lnTo>
                  <a:lnTo>
                    <a:pt x="194" y="141"/>
                  </a:lnTo>
                  <a:lnTo>
                    <a:pt x="254" y="102"/>
                  </a:lnTo>
                  <a:lnTo>
                    <a:pt x="312" y="64"/>
                  </a:lnTo>
                  <a:lnTo>
                    <a:pt x="376" y="33"/>
                  </a:lnTo>
                  <a:lnTo>
                    <a:pt x="446" y="9"/>
                  </a:lnTo>
                  <a:lnTo>
                    <a:pt x="527" y="0"/>
                  </a:lnTo>
                  <a:lnTo>
                    <a:pt x="456" y="192"/>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52" name="Freeform 48">
              <a:extLst>
                <a:ext uri="{FF2B5EF4-FFF2-40B4-BE49-F238E27FC236}">
                  <a16:creationId xmlns:a16="http://schemas.microsoft.com/office/drawing/2014/main" id="{FFB0790B-139F-47F5-A175-3BAB2D822955}"/>
                </a:ext>
              </a:extLst>
            </p:cNvPr>
            <p:cNvSpPr>
              <a:spLocks/>
            </p:cNvSpPr>
            <p:nvPr/>
          </p:nvSpPr>
          <p:spPr bwMode="auto">
            <a:xfrm>
              <a:off x="1797" y="2123"/>
              <a:ext cx="324" cy="183"/>
            </a:xfrm>
            <a:custGeom>
              <a:avLst/>
              <a:gdLst>
                <a:gd name="T0" fmla="*/ 634 w 647"/>
                <a:gd name="T1" fmla="*/ 20 h 367"/>
                <a:gd name="T2" fmla="*/ 634 w 647"/>
                <a:gd name="T3" fmla="*/ 80 h 367"/>
                <a:gd name="T4" fmla="*/ 618 w 647"/>
                <a:gd name="T5" fmla="*/ 119 h 367"/>
                <a:gd name="T6" fmla="*/ 585 w 647"/>
                <a:gd name="T7" fmla="*/ 138 h 367"/>
                <a:gd name="T8" fmla="*/ 545 w 647"/>
                <a:gd name="T9" fmla="*/ 146 h 367"/>
                <a:gd name="T10" fmla="*/ 494 w 647"/>
                <a:gd name="T11" fmla="*/ 146 h 367"/>
                <a:gd name="T12" fmla="*/ 446 w 647"/>
                <a:gd name="T13" fmla="*/ 148 h 367"/>
                <a:gd name="T14" fmla="*/ 397 w 647"/>
                <a:gd name="T15" fmla="*/ 153 h 367"/>
                <a:gd name="T16" fmla="*/ 358 w 647"/>
                <a:gd name="T17" fmla="*/ 175 h 367"/>
                <a:gd name="T18" fmla="*/ 384 w 647"/>
                <a:gd name="T19" fmla="*/ 190 h 367"/>
                <a:gd name="T20" fmla="*/ 413 w 647"/>
                <a:gd name="T21" fmla="*/ 196 h 367"/>
                <a:gd name="T22" fmla="*/ 442 w 647"/>
                <a:gd name="T23" fmla="*/ 196 h 367"/>
                <a:gd name="T24" fmla="*/ 477 w 647"/>
                <a:gd name="T25" fmla="*/ 190 h 367"/>
                <a:gd name="T26" fmla="*/ 508 w 647"/>
                <a:gd name="T27" fmla="*/ 181 h 367"/>
                <a:gd name="T28" fmla="*/ 545 w 647"/>
                <a:gd name="T29" fmla="*/ 173 h 367"/>
                <a:gd name="T30" fmla="*/ 581 w 647"/>
                <a:gd name="T31" fmla="*/ 165 h 367"/>
                <a:gd name="T32" fmla="*/ 622 w 647"/>
                <a:gd name="T33" fmla="*/ 163 h 367"/>
                <a:gd name="T34" fmla="*/ 647 w 647"/>
                <a:gd name="T35" fmla="*/ 307 h 367"/>
                <a:gd name="T36" fmla="*/ 0 w 647"/>
                <a:gd name="T37" fmla="*/ 367 h 367"/>
                <a:gd name="T38" fmla="*/ 5 w 647"/>
                <a:gd name="T39" fmla="*/ 303 h 367"/>
                <a:gd name="T40" fmla="*/ 36 w 647"/>
                <a:gd name="T41" fmla="*/ 268 h 367"/>
                <a:gd name="T42" fmla="*/ 81 w 647"/>
                <a:gd name="T43" fmla="*/ 248 h 367"/>
                <a:gd name="T44" fmla="*/ 137 w 647"/>
                <a:gd name="T45" fmla="*/ 243 h 367"/>
                <a:gd name="T46" fmla="*/ 197 w 647"/>
                <a:gd name="T47" fmla="*/ 237 h 367"/>
                <a:gd name="T48" fmla="*/ 260 w 647"/>
                <a:gd name="T49" fmla="*/ 231 h 367"/>
                <a:gd name="T50" fmla="*/ 314 w 647"/>
                <a:gd name="T51" fmla="*/ 212 h 367"/>
                <a:gd name="T52" fmla="*/ 358 w 647"/>
                <a:gd name="T53" fmla="*/ 175 h 367"/>
                <a:gd name="T54" fmla="*/ 35 w 647"/>
                <a:gd name="T55" fmla="*/ 198 h 367"/>
                <a:gd name="T56" fmla="*/ 33 w 647"/>
                <a:gd name="T57" fmla="*/ 155 h 367"/>
                <a:gd name="T58" fmla="*/ 42 w 647"/>
                <a:gd name="T59" fmla="*/ 124 h 367"/>
                <a:gd name="T60" fmla="*/ 62 w 647"/>
                <a:gd name="T61" fmla="*/ 97 h 367"/>
                <a:gd name="T62" fmla="*/ 91 w 647"/>
                <a:gd name="T63" fmla="*/ 80 h 367"/>
                <a:gd name="T64" fmla="*/ 124 w 647"/>
                <a:gd name="T65" fmla="*/ 64 h 367"/>
                <a:gd name="T66" fmla="*/ 161 w 647"/>
                <a:gd name="T67" fmla="*/ 55 h 367"/>
                <a:gd name="T68" fmla="*/ 199 w 647"/>
                <a:gd name="T69" fmla="*/ 47 h 367"/>
                <a:gd name="T70" fmla="*/ 238 w 647"/>
                <a:gd name="T71" fmla="*/ 43 h 367"/>
                <a:gd name="T72" fmla="*/ 281 w 647"/>
                <a:gd name="T73" fmla="*/ 35 h 367"/>
                <a:gd name="T74" fmla="*/ 329 w 647"/>
                <a:gd name="T75" fmla="*/ 26 h 367"/>
                <a:gd name="T76" fmla="*/ 382 w 647"/>
                <a:gd name="T77" fmla="*/ 16 h 367"/>
                <a:gd name="T78" fmla="*/ 436 w 647"/>
                <a:gd name="T79" fmla="*/ 8 h 367"/>
                <a:gd name="T80" fmla="*/ 488 w 647"/>
                <a:gd name="T81" fmla="*/ 0 h 367"/>
                <a:gd name="T82" fmla="*/ 541 w 647"/>
                <a:gd name="T83" fmla="*/ 0 h 367"/>
                <a:gd name="T84" fmla="*/ 589 w 647"/>
                <a:gd name="T85" fmla="*/ 4 h 367"/>
                <a:gd name="T86" fmla="*/ 634 w 647"/>
                <a:gd name="T87" fmla="*/ 20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7" h="367">
                  <a:moveTo>
                    <a:pt x="634" y="20"/>
                  </a:moveTo>
                  <a:lnTo>
                    <a:pt x="634" y="80"/>
                  </a:lnTo>
                  <a:lnTo>
                    <a:pt x="618" y="119"/>
                  </a:lnTo>
                  <a:lnTo>
                    <a:pt x="585" y="138"/>
                  </a:lnTo>
                  <a:lnTo>
                    <a:pt x="545" y="146"/>
                  </a:lnTo>
                  <a:lnTo>
                    <a:pt x="494" y="146"/>
                  </a:lnTo>
                  <a:lnTo>
                    <a:pt x="446" y="148"/>
                  </a:lnTo>
                  <a:lnTo>
                    <a:pt x="397" y="153"/>
                  </a:lnTo>
                  <a:lnTo>
                    <a:pt x="358" y="175"/>
                  </a:lnTo>
                  <a:lnTo>
                    <a:pt x="384" y="190"/>
                  </a:lnTo>
                  <a:lnTo>
                    <a:pt x="413" y="196"/>
                  </a:lnTo>
                  <a:lnTo>
                    <a:pt x="442" y="196"/>
                  </a:lnTo>
                  <a:lnTo>
                    <a:pt x="477" y="190"/>
                  </a:lnTo>
                  <a:lnTo>
                    <a:pt x="508" y="181"/>
                  </a:lnTo>
                  <a:lnTo>
                    <a:pt x="545" y="173"/>
                  </a:lnTo>
                  <a:lnTo>
                    <a:pt x="581" y="165"/>
                  </a:lnTo>
                  <a:lnTo>
                    <a:pt x="622" y="163"/>
                  </a:lnTo>
                  <a:lnTo>
                    <a:pt x="647" y="307"/>
                  </a:lnTo>
                  <a:lnTo>
                    <a:pt x="0" y="367"/>
                  </a:lnTo>
                  <a:lnTo>
                    <a:pt x="5" y="303"/>
                  </a:lnTo>
                  <a:lnTo>
                    <a:pt x="36" y="268"/>
                  </a:lnTo>
                  <a:lnTo>
                    <a:pt x="81" y="248"/>
                  </a:lnTo>
                  <a:lnTo>
                    <a:pt x="137" y="243"/>
                  </a:lnTo>
                  <a:lnTo>
                    <a:pt x="197" y="237"/>
                  </a:lnTo>
                  <a:lnTo>
                    <a:pt x="260" y="231"/>
                  </a:lnTo>
                  <a:lnTo>
                    <a:pt x="314" y="212"/>
                  </a:lnTo>
                  <a:lnTo>
                    <a:pt x="358" y="175"/>
                  </a:lnTo>
                  <a:lnTo>
                    <a:pt x="35" y="198"/>
                  </a:lnTo>
                  <a:lnTo>
                    <a:pt x="33" y="155"/>
                  </a:lnTo>
                  <a:lnTo>
                    <a:pt x="42" y="124"/>
                  </a:lnTo>
                  <a:lnTo>
                    <a:pt x="62" y="97"/>
                  </a:lnTo>
                  <a:lnTo>
                    <a:pt x="91" y="80"/>
                  </a:lnTo>
                  <a:lnTo>
                    <a:pt x="124" y="64"/>
                  </a:lnTo>
                  <a:lnTo>
                    <a:pt x="161" y="55"/>
                  </a:lnTo>
                  <a:lnTo>
                    <a:pt x="199" y="47"/>
                  </a:lnTo>
                  <a:lnTo>
                    <a:pt x="238" y="43"/>
                  </a:lnTo>
                  <a:lnTo>
                    <a:pt x="281" y="35"/>
                  </a:lnTo>
                  <a:lnTo>
                    <a:pt x="329" y="26"/>
                  </a:lnTo>
                  <a:lnTo>
                    <a:pt x="382" y="16"/>
                  </a:lnTo>
                  <a:lnTo>
                    <a:pt x="436" y="8"/>
                  </a:lnTo>
                  <a:lnTo>
                    <a:pt x="488" y="0"/>
                  </a:lnTo>
                  <a:lnTo>
                    <a:pt x="541" y="0"/>
                  </a:lnTo>
                  <a:lnTo>
                    <a:pt x="589" y="4"/>
                  </a:lnTo>
                  <a:lnTo>
                    <a:pt x="634" y="2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53" name="Freeform 49">
              <a:extLst>
                <a:ext uri="{FF2B5EF4-FFF2-40B4-BE49-F238E27FC236}">
                  <a16:creationId xmlns:a16="http://schemas.microsoft.com/office/drawing/2014/main" id="{8C8E0E17-BDE7-49D4-9C01-82C6DD35B617}"/>
                </a:ext>
              </a:extLst>
            </p:cNvPr>
            <p:cNvSpPr>
              <a:spLocks/>
            </p:cNvSpPr>
            <p:nvPr/>
          </p:nvSpPr>
          <p:spPr bwMode="auto">
            <a:xfrm>
              <a:off x="1191" y="2235"/>
              <a:ext cx="36" cy="66"/>
            </a:xfrm>
            <a:custGeom>
              <a:avLst/>
              <a:gdLst>
                <a:gd name="T0" fmla="*/ 71 w 71"/>
                <a:gd name="T1" fmla="*/ 132 h 132"/>
                <a:gd name="T2" fmla="*/ 48 w 71"/>
                <a:gd name="T3" fmla="*/ 132 h 132"/>
                <a:gd name="T4" fmla="*/ 0 w 71"/>
                <a:gd name="T5" fmla="*/ 0 h 132"/>
                <a:gd name="T6" fmla="*/ 9 w 71"/>
                <a:gd name="T7" fmla="*/ 12 h 132"/>
                <a:gd name="T8" fmla="*/ 21 w 71"/>
                <a:gd name="T9" fmla="*/ 27 h 132"/>
                <a:gd name="T10" fmla="*/ 31 w 71"/>
                <a:gd name="T11" fmla="*/ 43 h 132"/>
                <a:gd name="T12" fmla="*/ 40 w 71"/>
                <a:gd name="T13" fmla="*/ 60 h 132"/>
                <a:gd name="T14" fmla="*/ 46 w 71"/>
                <a:gd name="T15" fmla="*/ 78 h 132"/>
                <a:gd name="T16" fmla="*/ 54 w 71"/>
                <a:gd name="T17" fmla="*/ 95 h 132"/>
                <a:gd name="T18" fmla="*/ 62 w 71"/>
                <a:gd name="T19" fmla="*/ 113 h 132"/>
                <a:gd name="T20" fmla="*/ 71 w 71"/>
                <a:gd name="T21"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1" h="132">
                  <a:moveTo>
                    <a:pt x="71" y="132"/>
                  </a:moveTo>
                  <a:lnTo>
                    <a:pt x="48" y="132"/>
                  </a:lnTo>
                  <a:lnTo>
                    <a:pt x="0" y="0"/>
                  </a:lnTo>
                  <a:lnTo>
                    <a:pt x="9" y="12"/>
                  </a:lnTo>
                  <a:lnTo>
                    <a:pt x="21" y="27"/>
                  </a:lnTo>
                  <a:lnTo>
                    <a:pt x="31" y="43"/>
                  </a:lnTo>
                  <a:lnTo>
                    <a:pt x="40" y="60"/>
                  </a:lnTo>
                  <a:lnTo>
                    <a:pt x="46" y="78"/>
                  </a:lnTo>
                  <a:lnTo>
                    <a:pt x="54" y="95"/>
                  </a:lnTo>
                  <a:lnTo>
                    <a:pt x="62" y="113"/>
                  </a:lnTo>
                  <a:lnTo>
                    <a:pt x="71" y="1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54" name="Freeform 50">
              <a:extLst>
                <a:ext uri="{FF2B5EF4-FFF2-40B4-BE49-F238E27FC236}">
                  <a16:creationId xmlns:a16="http://schemas.microsoft.com/office/drawing/2014/main" id="{C1728245-77F0-49E8-9737-B7FA1B6B21EA}"/>
                </a:ext>
              </a:extLst>
            </p:cNvPr>
            <p:cNvSpPr>
              <a:spLocks/>
            </p:cNvSpPr>
            <p:nvPr/>
          </p:nvSpPr>
          <p:spPr bwMode="auto">
            <a:xfrm>
              <a:off x="3041" y="2018"/>
              <a:ext cx="88" cy="294"/>
            </a:xfrm>
            <a:custGeom>
              <a:avLst/>
              <a:gdLst>
                <a:gd name="T0" fmla="*/ 174 w 174"/>
                <a:gd name="T1" fmla="*/ 48 h 587"/>
                <a:gd name="T2" fmla="*/ 163 w 174"/>
                <a:gd name="T3" fmla="*/ 114 h 587"/>
                <a:gd name="T4" fmla="*/ 153 w 174"/>
                <a:gd name="T5" fmla="*/ 182 h 587"/>
                <a:gd name="T6" fmla="*/ 143 w 174"/>
                <a:gd name="T7" fmla="*/ 248 h 587"/>
                <a:gd name="T8" fmla="*/ 134 w 174"/>
                <a:gd name="T9" fmla="*/ 318 h 587"/>
                <a:gd name="T10" fmla="*/ 120 w 174"/>
                <a:gd name="T11" fmla="*/ 384 h 587"/>
                <a:gd name="T12" fmla="*/ 108 w 174"/>
                <a:gd name="T13" fmla="*/ 452 h 587"/>
                <a:gd name="T14" fmla="*/ 93 w 174"/>
                <a:gd name="T15" fmla="*/ 518 h 587"/>
                <a:gd name="T16" fmla="*/ 77 w 174"/>
                <a:gd name="T17" fmla="*/ 587 h 587"/>
                <a:gd name="T18" fmla="*/ 39 w 174"/>
                <a:gd name="T19" fmla="*/ 580 h 587"/>
                <a:gd name="T20" fmla="*/ 15 w 174"/>
                <a:gd name="T21" fmla="*/ 560 h 587"/>
                <a:gd name="T22" fmla="*/ 2 w 174"/>
                <a:gd name="T23" fmla="*/ 531 h 587"/>
                <a:gd name="T24" fmla="*/ 0 w 174"/>
                <a:gd name="T25" fmla="*/ 498 h 587"/>
                <a:gd name="T26" fmla="*/ 4 w 174"/>
                <a:gd name="T27" fmla="*/ 457 h 587"/>
                <a:gd name="T28" fmla="*/ 13 w 174"/>
                <a:gd name="T29" fmla="*/ 419 h 587"/>
                <a:gd name="T30" fmla="*/ 25 w 174"/>
                <a:gd name="T31" fmla="*/ 380 h 587"/>
                <a:gd name="T32" fmla="*/ 41 w 174"/>
                <a:gd name="T33" fmla="*/ 347 h 587"/>
                <a:gd name="T34" fmla="*/ 46 w 174"/>
                <a:gd name="T35" fmla="*/ 300 h 587"/>
                <a:gd name="T36" fmla="*/ 50 w 174"/>
                <a:gd name="T37" fmla="*/ 256 h 587"/>
                <a:gd name="T38" fmla="*/ 52 w 174"/>
                <a:gd name="T39" fmla="*/ 211 h 587"/>
                <a:gd name="T40" fmla="*/ 58 w 174"/>
                <a:gd name="T41" fmla="*/ 169 h 587"/>
                <a:gd name="T42" fmla="*/ 62 w 174"/>
                <a:gd name="T43" fmla="*/ 124 h 587"/>
                <a:gd name="T44" fmla="*/ 74 w 174"/>
                <a:gd name="T45" fmla="*/ 81 h 587"/>
                <a:gd name="T46" fmla="*/ 89 w 174"/>
                <a:gd name="T47" fmla="*/ 41 h 587"/>
                <a:gd name="T48" fmla="*/ 114 w 174"/>
                <a:gd name="T49" fmla="*/ 0 h 587"/>
                <a:gd name="T50" fmla="*/ 132 w 174"/>
                <a:gd name="T51" fmla="*/ 4 h 587"/>
                <a:gd name="T52" fmla="*/ 153 w 174"/>
                <a:gd name="T53" fmla="*/ 13 h 587"/>
                <a:gd name="T54" fmla="*/ 167 w 174"/>
                <a:gd name="T55" fmla="*/ 29 h 587"/>
                <a:gd name="T56" fmla="*/ 174 w 174"/>
                <a:gd name="T57" fmla="*/ 48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4" h="587">
                  <a:moveTo>
                    <a:pt x="174" y="48"/>
                  </a:moveTo>
                  <a:lnTo>
                    <a:pt x="163" y="114"/>
                  </a:lnTo>
                  <a:lnTo>
                    <a:pt x="153" y="182"/>
                  </a:lnTo>
                  <a:lnTo>
                    <a:pt x="143" y="248"/>
                  </a:lnTo>
                  <a:lnTo>
                    <a:pt x="134" y="318"/>
                  </a:lnTo>
                  <a:lnTo>
                    <a:pt x="120" y="384"/>
                  </a:lnTo>
                  <a:lnTo>
                    <a:pt x="108" y="452"/>
                  </a:lnTo>
                  <a:lnTo>
                    <a:pt x="93" y="518"/>
                  </a:lnTo>
                  <a:lnTo>
                    <a:pt x="77" y="587"/>
                  </a:lnTo>
                  <a:lnTo>
                    <a:pt x="39" y="580"/>
                  </a:lnTo>
                  <a:lnTo>
                    <a:pt x="15" y="560"/>
                  </a:lnTo>
                  <a:lnTo>
                    <a:pt x="2" y="531"/>
                  </a:lnTo>
                  <a:lnTo>
                    <a:pt x="0" y="498"/>
                  </a:lnTo>
                  <a:lnTo>
                    <a:pt x="4" y="457"/>
                  </a:lnTo>
                  <a:lnTo>
                    <a:pt x="13" y="419"/>
                  </a:lnTo>
                  <a:lnTo>
                    <a:pt x="25" y="380"/>
                  </a:lnTo>
                  <a:lnTo>
                    <a:pt x="41" y="347"/>
                  </a:lnTo>
                  <a:lnTo>
                    <a:pt x="46" y="300"/>
                  </a:lnTo>
                  <a:lnTo>
                    <a:pt x="50" y="256"/>
                  </a:lnTo>
                  <a:lnTo>
                    <a:pt x="52" y="211"/>
                  </a:lnTo>
                  <a:lnTo>
                    <a:pt x="58" y="169"/>
                  </a:lnTo>
                  <a:lnTo>
                    <a:pt x="62" y="124"/>
                  </a:lnTo>
                  <a:lnTo>
                    <a:pt x="74" y="81"/>
                  </a:lnTo>
                  <a:lnTo>
                    <a:pt x="89" y="41"/>
                  </a:lnTo>
                  <a:lnTo>
                    <a:pt x="114" y="0"/>
                  </a:lnTo>
                  <a:lnTo>
                    <a:pt x="132" y="4"/>
                  </a:lnTo>
                  <a:lnTo>
                    <a:pt x="153" y="13"/>
                  </a:lnTo>
                  <a:lnTo>
                    <a:pt x="167" y="29"/>
                  </a:lnTo>
                  <a:lnTo>
                    <a:pt x="174" y="48"/>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55" name="Freeform 51">
              <a:extLst>
                <a:ext uri="{FF2B5EF4-FFF2-40B4-BE49-F238E27FC236}">
                  <a16:creationId xmlns:a16="http://schemas.microsoft.com/office/drawing/2014/main" id="{5BFBD7DA-4726-4C3E-9A13-197BCEC3C4C2}"/>
                </a:ext>
              </a:extLst>
            </p:cNvPr>
            <p:cNvSpPr>
              <a:spLocks/>
            </p:cNvSpPr>
            <p:nvPr/>
          </p:nvSpPr>
          <p:spPr bwMode="auto">
            <a:xfrm>
              <a:off x="2475" y="2096"/>
              <a:ext cx="84" cy="96"/>
            </a:xfrm>
            <a:custGeom>
              <a:avLst/>
              <a:gdLst>
                <a:gd name="T0" fmla="*/ 167 w 167"/>
                <a:gd name="T1" fmla="*/ 0 h 192"/>
                <a:gd name="T2" fmla="*/ 0 w 167"/>
                <a:gd name="T3" fmla="*/ 192 h 192"/>
                <a:gd name="T4" fmla="*/ 167 w 167"/>
                <a:gd name="T5" fmla="*/ 0 h 192"/>
              </a:gdLst>
              <a:ahLst/>
              <a:cxnLst>
                <a:cxn ang="0">
                  <a:pos x="T0" y="T1"/>
                </a:cxn>
                <a:cxn ang="0">
                  <a:pos x="T2" y="T3"/>
                </a:cxn>
                <a:cxn ang="0">
                  <a:pos x="T4" y="T5"/>
                </a:cxn>
              </a:cxnLst>
              <a:rect l="0" t="0" r="r" b="b"/>
              <a:pathLst>
                <a:path w="167" h="192">
                  <a:moveTo>
                    <a:pt x="167" y="0"/>
                  </a:moveTo>
                  <a:lnTo>
                    <a:pt x="0" y="192"/>
                  </a:lnTo>
                  <a:lnTo>
                    <a:pt x="16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56" name="Freeform 52">
              <a:extLst>
                <a:ext uri="{FF2B5EF4-FFF2-40B4-BE49-F238E27FC236}">
                  <a16:creationId xmlns:a16="http://schemas.microsoft.com/office/drawing/2014/main" id="{11F070D6-676A-4B64-B880-3567173BF482}"/>
                </a:ext>
              </a:extLst>
            </p:cNvPr>
            <p:cNvSpPr>
              <a:spLocks/>
            </p:cNvSpPr>
            <p:nvPr/>
          </p:nvSpPr>
          <p:spPr bwMode="auto">
            <a:xfrm>
              <a:off x="2967" y="2054"/>
              <a:ext cx="77" cy="186"/>
            </a:xfrm>
            <a:custGeom>
              <a:avLst/>
              <a:gdLst>
                <a:gd name="T0" fmla="*/ 106 w 155"/>
                <a:gd name="T1" fmla="*/ 372 h 372"/>
                <a:gd name="T2" fmla="*/ 0 w 155"/>
                <a:gd name="T3" fmla="*/ 36 h 372"/>
                <a:gd name="T4" fmla="*/ 19 w 155"/>
                <a:gd name="T5" fmla="*/ 25 h 372"/>
                <a:gd name="T6" fmla="*/ 40 w 155"/>
                <a:gd name="T7" fmla="*/ 19 h 372"/>
                <a:gd name="T8" fmla="*/ 60 w 155"/>
                <a:gd name="T9" fmla="*/ 11 h 372"/>
                <a:gd name="T10" fmla="*/ 79 w 155"/>
                <a:gd name="T11" fmla="*/ 7 h 372"/>
                <a:gd name="T12" fmla="*/ 96 w 155"/>
                <a:gd name="T13" fmla="*/ 2 h 372"/>
                <a:gd name="T14" fmla="*/ 116 w 155"/>
                <a:gd name="T15" fmla="*/ 0 h 372"/>
                <a:gd name="T16" fmla="*/ 135 w 155"/>
                <a:gd name="T17" fmla="*/ 0 h 372"/>
                <a:gd name="T18" fmla="*/ 155 w 155"/>
                <a:gd name="T19" fmla="*/ 0 h 372"/>
                <a:gd name="T20" fmla="*/ 106 w 155"/>
                <a:gd name="T21" fmla="*/ 372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372">
                  <a:moveTo>
                    <a:pt x="106" y="372"/>
                  </a:moveTo>
                  <a:lnTo>
                    <a:pt x="0" y="36"/>
                  </a:lnTo>
                  <a:lnTo>
                    <a:pt x="19" y="25"/>
                  </a:lnTo>
                  <a:lnTo>
                    <a:pt x="40" y="19"/>
                  </a:lnTo>
                  <a:lnTo>
                    <a:pt x="60" y="11"/>
                  </a:lnTo>
                  <a:lnTo>
                    <a:pt x="79" y="7"/>
                  </a:lnTo>
                  <a:lnTo>
                    <a:pt x="96" y="2"/>
                  </a:lnTo>
                  <a:lnTo>
                    <a:pt x="116" y="0"/>
                  </a:lnTo>
                  <a:lnTo>
                    <a:pt x="135" y="0"/>
                  </a:lnTo>
                  <a:lnTo>
                    <a:pt x="155" y="0"/>
                  </a:lnTo>
                  <a:lnTo>
                    <a:pt x="106" y="37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57" name="Freeform 53">
              <a:extLst>
                <a:ext uri="{FF2B5EF4-FFF2-40B4-BE49-F238E27FC236}">
                  <a16:creationId xmlns:a16="http://schemas.microsoft.com/office/drawing/2014/main" id="{342EB651-A58F-4CD8-9737-20C541757DA2}"/>
                </a:ext>
              </a:extLst>
            </p:cNvPr>
            <p:cNvSpPr>
              <a:spLocks/>
            </p:cNvSpPr>
            <p:nvPr/>
          </p:nvSpPr>
          <p:spPr bwMode="auto">
            <a:xfrm>
              <a:off x="2822" y="2090"/>
              <a:ext cx="108" cy="258"/>
            </a:xfrm>
            <a:custGeom>
              <a:avLst/>
              <a:gdLst>
                <a:gd name="T0" fmla="*/ 215 w 215"/>
                <a:gd name="T1" fmla="*/ 516 h 516"/>
                <a:gd name="T2" fmla="*/ 186 w 215"/>
                <a:gd name="T3" fmla="*/ 514 h 516"/>
                <a:gd name="T4" fmla="*/ 166 w 215"/>
                <a:gd name="T5" fmla="*/ 504 h 516"/>
                <a:gd name="T6" fmla="*/ 151 w 215"/>
                <a:gd name="T7" fmla="*/ 487 h 516"/>
                <a:gd name="T8" fmla="*/ 143 w 215"/>
                <a:gd name="T9" fmla="*/ 466 h 516"/>
                <a:gd name="T10" fmla="*/ 133 w 215"/>
                <a:gd name="T11" fmla="*/ 440 h 516"/>
                <a:gd name="T12" fmla="*/ 128 w 215"/>
                <a:gd name="T13" fmla="*/ 415 h 516"/>
                <a:gd name="T14" fmla="*/ 118 w 215"/>
                <a:gd name="T15" fmla="*/ 392 h 516"/>
                <a:gd name="T16" fmla="*/ 108 w 215"/>
                <a:gd name="T17" fmla="*/ 373 h 516"/>
                <a:gd name="T18" fmla="*/ 0 w 215"/>
                <a:gd name="T19" fmla="*/ 49 h 516"/>
                <a:gd name="T20" fmla="*/ 71 w 215"/>
                <a:gd name="T21" fmla="*/ 0 h 516"/>
                <a:gd name="T22" fmla="*/ 89 w 215"/>
                <a:gd name="T23" fmla="*/ 62 h 516"/>
                <a:gd name="T24" fmla="*/ 110 w 215"/>
                <a:gd name="T25" fmla="*/ 126 h 516"/>
                <a:gd name="T26" fmla="*/ 133 w 215"/>
                <a:gd name="T27" fmla="*/ 192 h 516"/>
                <a:gd name="T28" fmla="*/ 157 w 215"/>
                <a:gd name="T29" fmla="*/ 258 h 516"/>
                <a:gd name="T30" fmla="*/ 174 w 215"/>
                <a:gd name="T31" fmla="*/ 322 h 516"/>
                <a:gd name="T32" fmla="*/ 193 w 215"/>
                <a:gd name="T33" fmla="*/ 388 h 516"/>
                <a:gd name="T34" fmla="*/ 205 w 215"/>
                <a:gd name="T35" fmla="*/ 452 h 516"/>
                <a:gd name="T36" fmla="*/ 215 w 215"/>
                <a:gd name="T37" fmla="*/ 516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5" h="516">
                  <a:moveTo>
                    <a:pt x="215" y="516"/>
                  </a:moveTo>
                  <a:lnTo>
                    <a:pt x="186" y="514"/>
                  </a:lnTo>
                  <a:lnTo>
                    <a:pt x="166" y="504"/>
                  </a:lnTo>
                  <a:lnTo>
                    <a:pt x="151" y="487"/>
                  </a:lnTo>
                  <a:lnTo>
                    <a:pt x="143" y="466"/>
                  </a:lnTo>
                  <a:lnTo>
                    <a:pt x="133" y="440"/>
                  </a:lnTo>
                  <a:lnTo>
                    <a:pt x="128" y="415"/>
                  </a:lnTo>
                  <a:lnTo>
                    <a:pt x="118" y="392"/>
                  </a:lnTo>
                  <a:lnTo>
                    <a:pt x="108" y="373"/>
                  </a:lnTo>
                  <a:lnTo>
                    <a:pt x="0" y="49"/>
                  </a:lnTo>
                  <a:lnTo>
                    <a:pt x="71" y="0"/>
                  </a:lnTo>
                  <a:lnTo>
                    <a:pt x="89" y="62"/>
                  </a:lnTo>
                  <a:lnTo>
                    <a:pt x="110" y="126"/>
                  </a:lnTo>
                  <a:lnTo>
                    <a:pt x="133" y="192"/>
                  </a:lnTo>
                  <a:lnTo>
                    <a:pt x="157" y="258"/>
                  </a:lnTo>
                  <a:lnTo>
                    <a:pt x="174" y="322"/>
                  </a:lnTo>
                  <a:lnTo>
                    <a:pt x="193" y="388"/>
                  </a:lnTo>
                  <a:lnTo>
                    <a:pt x="205" y="452"/>
                  </a:lnTo>
                  <a:lnTo>
                    <a:pt x="215" y="516"/>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58" name="Freeform 54">
              <a:extLst>
                <a:ext uri="{FF2B5EF4-FFF2-40B4-BE49-F238E27FC236}">
                  <a16:creationId xmlns:a16="http://schemas.microsoft.com/office/drawing/2014/main" id="{EB9A6274-AD66-48E7-A07B-9F7378AF0D44}"/>
                </a:ext>
              </a:extLst>
            </p:cNvPr>
            <p:cNvSpPr>
              <a:spLocks/>
            </p:cNvSpPr>
            <p:nvPr/>
          </p:nvSpPr>
          <p:spPr bwMode="auto">
            <a:xfrm>
              <a:off x="2726" y="2114"/>
              <a:ext cx="138" cy="264"/>
            </a:xfrm>
            <a:custGeom>
              <a:avLst/>
              <a:gdLst>
                <a:gd name="T0" fmla="*/ 275 w 275"/>
                <a:gd name="T1" fmla="*/ 467 h 527"/>
                <a:gd name="T2" fmla="*/ 250 w 275"/>
                <a:gd name="T3" fmla="*/ 479 h 527"/>
                <a:gd name="T4" fmla="*/ 223 w 275"/>
                <a:gd name="T5" fmla="*/ 494 h 527"/>
                <a:gd name="T6" fmla="*/ 192 w 275"/>
                <a:gd name="T7" fmla="*/ 506 h 527"/>
                <a:gd name="T8" fmla="*/ 161 w 275"/>
                <a:gd name="T9" fmla="*/ 517 h 527"/>
                <a:gd name="T10" fmla="*/ 126 w 275"/>
                <a:gd name="T11" fmla="*/ 523 h 527"/>
                <a:gd name="T12" fmla="*/ 95 w 275"/>
                <a:gd name="T13" fmla="*/ 527 h 527"/>
                <a:gd name="T14" fmla="*/ 64 w 275"/>
                <a:gd name="T15" fmla="*/ 523 h 527"/>
                <a:gd name="T16" fmla="*/ 36 w 275"/>
                <a:gd name="T17" fmla="*/ 516 h 527"/>
                <a:gd name="T18" fmla="*/ 58 w 275"/>
                <a:gd name="T19" fmla="*/ 473 h 527"/>
                <a:gd name="T20" fmla="*/ 79 w 275"/>
                <a:gd name="T21" fmla="*/ 428 h 527"/>
                <a:gd name="T22" fmla="*/ 95 w 275"/>
                <a:gd name="T23" fmla="*/ 382 h 527"/>
                <a:gd name="T24" fmla="*/ 110 w 275"/>
                <a:gd name="T25" fmla="*/ 335 h 527"/>
                <a:gd name="T26" fmla="*/ 118 w 275"/>
                <a:gd name="T27" fmla="*/ 285 h 527"/>
                <a:gd name="T28" fmla="*/ 120 w 275"/>
                <a:gd name="T29" fmla="*/ 236 h 527"/>
                <a:gd name="T30" fmla="*/ 112 w 275"/>
                <a:gd name="T31" fmla="*/ 184 h 527"/>
                <a:gd name="T32" fmla="*/ 97 w 275"/>
                <a:gd name="T33" fmla="*/ 132 h 527"/>
                <a:gd name="T34" fmla="*/ 0 w 275"/>
                <a:gd name="T35" fmla="*/ 0 h 527"/>
                <a:gd name="T36" fmla="*/ 108 w 275"/>
                <a:gd name="T37" fmla="*/ 11 h 527"/>
                <a:gd name="T38" fmla="*/ 275 w 275"/>
                <a:gd name="T39" fmla="*/ 46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75" h="527">
                  <a:moveTo>
                    <a:pt x="275" y="467"/>
                  </a:moveTo>
                  <a:lnTo>
                    <a:pt x="250" y="479"/>
                  </a:lnTo>
                  <a:lnTo>
                    <a:pt x="223" y="494"/>
                  </a:lnTo>
                  <a:lnTo>
                    <a:pt x="192" y="506"/>
                  </a:lnTo>
                  <a:lnTo>
                    <a:pt x="161" y="517"/>
                  </a:lnTo>
                  <a:lnTo>
                    <a:pt x="126" y="523"/>
                  </a:lnTo>
                  <a:lnTo>
                    <a:pt x="95" y="527"/>
                  </a:lnTo>
                  <a:lnTo>
                    <a:pt x="64" y="523"/>
                  </a:lnTo>
                  <a:lnTo>
                    <a:pt x="36" y="516"/>
                  </a:lnTo>
                  <a:lnTo>
                    <a:pt x="58" y="473"/>
                  </a:lnTo>
                  <a:lnTo>
                    <a:pt x="79" y="428"/>
                  </a:lnTo>
                  <a:lnTo>
                    <a:pt x="95" y="382"/>
                  </a:lnTo>
                  <a:lnTo>
                    <a:pt x="110" y="335"/>
                  </a:lnTo>
                  <a:lnTo>
                    <a:pt x="118" y="285"/>
                  </a:lnTo>
                  <a:lnTo>
                    <a:pt x="120" y="236"/>
                  </a:lnTo>
                  <a:lnTo>
                    <a:pt x="112" y="184"/>
                  </a:lnTo>
                  <a:lnTo>
                    <a:pt x="97" y="132"/>
                  </a:lnTo>
                  <a:lnTo>
                    <a:pt x="0" y="0"/>
                  </a:lnTo>
                  <a:lnTo>
                    <a:pt x="108" y="11"/>
                  </a:lnTo>
                  <a:lnTo>
                    <a:pt x="275" y="46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59" name="Freeform 55">
              <a:extLst>
                <a:ext uri="{FF2B5EF4-FFF2-40B4-BE49-F238E27FC236}">
                  <a16:creationId xmlns:a16="http://schemas.microsoft.com/office/drawing/2014/main" id="{D0BB7B40-DE1E-467E-B1D6-A2394D862992}"/>
                </a:ext>
              </a:extLst>
            </p:cNvPr>
            <p:cNvSpPr>
              <a:spLocks/>
            </p:cNvSpPr>
            <p:nvPr/>
          </p:nvSpPr>
          <p:spPr bwMode="auto">
            <a:xfrm>
              <a:off x="2901" y="2096"/>
              <a:ext cx="138" cy="282"/>
            </a:xfrm>
            <a:custGeom>
              <a:avLst/>
              <a:gdLst>
                <a:gd name="T0" fmla="*/ 275 w 275"/>
                <a:gd name="T1" fmla="*/ 529 h 564"/>
                <a:gd name="T2" fmla="*/ 227 w 275"/>
                <a:gd name="T3" fmla="*/ 564 h 564"/>
                <a:gd name="T4" fmla="*/ 155 w 275"/>
                <a:gd name="T5" fmla="*/ 504 h 564"/>
                <a:gd name="T6" fmla="*/ 0 w 275"/>
                <a:gd name="T7" fmla="*/ 0 h 564"/>
                <a:gd name="T8" fmla="*/ 33 w 275"/>
                <a:gd name="T9" fmla="*/ 60 h 564"/>
                <a:gd name="T10" fmla="*/ 60 w 275"/>
                <a:gd name="T11" fmla="*/ 128 h 564"/>
                <a:gd name="T12" fmla="*/ 83 w 275"/>
                <a:gd name="T13" fmla="*/ 196 h 564"/>
                <a:gd name="T14" fmla="*/ 108 w 275"/>
                <a:gd name="T15" fmla="*/ 268 h 564"/>
                <a:gd name="T16" fmla="*/ 133 w 275"/>
                <a:gd name="T17" fmla="*/ 335 h 564"/>
                <a:gd name="T18" fmla="*/ 168 w 275"/>
                <a:gd name="T19" fmla="*/ 405 h 564"/>
                <a:gd name="T20" fmla="*/ 213 w 275"/>
                <a:gd name="T21" fmla="*/ 469 h 564"/>
                <a:gd name="T22" fmla="*/ 275 w 275"/>
                <a:gd name="T23" fmla="*/ 529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5" h="564">
                  <a:moveTo>
                    <a:pt x="275" y="529"/>
                  </a:moveTo>
                  <a:lnTo>
                    <a:pt x="227" y="564"/>
                  </a:lnTo>
                  <a:lnTo>
                    <a:pt x="155" y="504"/>
                  </a:lnTo>
                  <a:lnTo>
                    <a:pt x="0" y="0"/>
                  </a:lnTo>
                  <a:lnTo>
                    <a:pt x="33" y="60"/>
                  </a:lnTo>
                  <a:lnTo>
                    <a:pt x="60" y="128"/>
                  </a:lnTo>
                  <a:lnTo>
                    <a:pt x="83" y="196"/>
                  </a:lnTo>
                  <a:lnTo>
                    <a:pt x="108" y="268"/>
                  </a:lnTo>
                  <a:lnTo>
                    <a:pt x="133" y="335"/>
                  </a:lnTo>
                  <a:lnTo>
                    <a:pt x="168" y="405"/>
                  </a:lnTo>
                  <a:lnTo>
                    <a:pt x="213" y="469"/>
                  </a:lnTo>
                  <a:lnTo>
                    <a:pt x="275" y="52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60" name="Freeform 56">
              <a:extLst>
                <a:ext uri="{FF2B5EF4-FFF2-40B4-BE49-F238E27FC236}">
                  <a16:creationId xmlns:a16="http://schemas.microsoft.com/office/drawing/2014/main" id="{ADD21890-DC0E-4A3A-9237-234573318266}"/>
                </a:ext>
              </a:extLst>
            </p:cNvPr>
            <p:cNvSpPr>
              <a:spLocks/>
            </p:cNvSpPr>
            <p:nvPr/>
          </p:nvSpPr>
          <p:spPr bwMode="auto">
            <a:xfrm>
              <a:off x="3109" y="2067"/>
              <a:ext cx="95" cy="303"/>
            </a:xfrm>
            <a:custGeom>
              <a:avLst/>
              <a:gdLst>
                <a:gd name="T0" fmla="*/ 133 w 190"/>
                <a:gd name="T1" fmla="*/ 442 h 607"/>
                <a:gd name="T2" fmla="*/ 118 w 190"/>
                <a:gd name="T3" fmla="*/ 463 h 607"/>
                <a:gd name="T4" fmla="*/ 112 w 190"/>
                <a:gd name="T5" fmla="*/ 492 h 607"/>
                <a:gd name="T6" fmla="*/ 108 w 190"/>
                <a:gd name="T7" fmla="*/ 523 h 607"/>
                <a:gd name="T8" fmla="*/ 106 w 190"/>
                <a:gd name="T9" fmla="*/ 554 h 607"/>
                <a:gd name="T10" fmla="*/ 100 w 190"/>
                <a:gd name="T11" fmla="*/ 580 h 607"/>
                <a:gd name="T12" fmla="*/ 89 w 190"/>
                <a:gd name="T13" fmla="*/ 599 h 607"/>
                <a:gd name="T14" fmla="*/ 69 w 190"/>
                <a:gd name="T15" fmla="*/ 607 h 607"/>
                <a:gd name="T16" fmla="*/ 38 w 190"/>
                <a:gd name="T17" fmla="*/ 599 h 607"/>
                <a:gd name="T18" fmla="*/ 44 w 190"/>
                <a:gd name="T19" fmla="*/ 580 h 607"/>
                <a:gd name="T20" fmla="*/ 44 w 190"/>
                <a:gd name="T21" fmla="*/ 568 h 607"/>
                <a:gd name="T22" fmla="*/ 36 w 190"/>
                <a:gd name="T23" fmla="*/ 556 h 607"/>
                <a:gd name="T24" fmla="*/ 29 w 190"/>
                <a:gd name="T25" fmla="*/ 549 h 607"/>
                <a:gd name="T26" fmla="*/ 15 w 190"/>
                <a:gd name="T27" fmla="*/ 537 h 607"/>
                <a:gd name="T28" fmla="*/ 5 w 190"/>
                <a:gd name="T29" fmla="*/ 525 h 607"/>
                <a:gd name="T30" fmla="*/ 0 w 190"/>
                <a:gd name="T31" fmla="*/ 508 h 607"/>
                <a:gd name="T32" fmla="*/ 2 w 190"/>
                <a:gd name="T33" fmla="*/ 490 h 607"/>
                <a:gd name="T34" fmla="*/ 110 w 190"/>
                <a:gd name="T35" fmla="*/ 0 h 607"/>
                <a:gd name="T36" fmla="*/ 159 w 190"/>
                <a:gd name="T37" fmla="*/ 35 h 607"/>
                <a:gd name="T38" fmla="*/ 184 w 190"/>
                <a:gd name="T39" fmla="*/ 81 h 607"/>
                <a:gd name="T40" fmla="*/ 190 w 190"/>
                <a:gd name="T41" fmla="*/ 134 h 607"/>
                <a:gd name="T42" fmla="*/ 184 w 190"/>
                <a:gd name="T43" fmla="*/ 194 h 607"/>
                <a:gd name="T44" fmla="*/ 168 w 190"/>
                <a:gd name="T45" fmla="*/ 254 h 607"/>
                <a:gd name="T46" fmla="*/ 153 w 190"/>
                <a:gd name="T47" fmla="*/ 318 h 607"/>
                <a:gd name="T48" fmla="*/ 137 w 190"/>
                <a:gd name="T49" fmla="*/ 380 h 607"/>
                <a:gd name="T50" fmla="*/ 133 w 190"/>
                <a:gd name="T51" fmla="*/ 442 h 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0" h="607">
                  <a:moveTo>
                    <a:pt x="133" y="442"/>
                  </a:moveTo>
                  <a:lnTo>
                    <a:pt x="118" y="463"/>
                  </a:lnTo>
                  <a:lnTo>
                    <a:pt x="112" y="492"/>
                  </a:lnTo>
                  <a:lnTo>
                    <a:pt x="108" y="523"/>
                  </a:lnTo>
                  <a:lnTo>
                    <a:pt x="106" y="554"/>
                  </a:lnTo>
                  <a:lnTo>
                    <a:pt x="100" y="580"/>
                  </a:lnTo>
                  <a:lnTo>
                    <a:pt x="89" y="599"/>
                  </a:lnTo>
                  <a:lnTo>
                    <a:pt x="69" y="607"/>
                  </a:lnTo>
                  <a:lnTo>
                    <a:pt x="38" y="599"/>
                  </a:lnTo>
                  <a:lnTo>
                    <a:pt x="44" y="580"/>
                  </a:lnTo>
                  <a:lnTo>
                    <a:pt x="44" y="568"/>
                  </a:lnTo>
                  <a:lnTo>
                    <a:pt x="36" y="556"/>
                  </a:lnTo>
                  <a:lnTo>
                    <a:pt x="29" y="549"/>
                  </a:lnTo>
                  <a:lnTo>
                    <a:pt x="15" y="537"/>
                  </a:lnTo>
                  <a:lnTo>
                    <a:pt x="5" y="525"/>
                  </a:lnTo>
                  <a:lnTo>
                    <a:pt x="0" y="508"/>
                  </a:lnTo>
                  <a:lnTo>
                    <a:pt x="2" y="490"/>
                  </a:lnTo>
                  <a:lnTo>
                    <a:pt x="110" y="0"/>
                  </a:lnTo>
                  <a:lnTo>
                    <a:pt x="159" y="35"/>
                  </a:lnTo>
                  <a:lnTo>
                    <a:pt x="184" y="81"/>
                  </a:lnTo>
                  <a:lnTo>
                    <a:pt x="190" y="134"/>
                  </a:lnTo>
                  <a:lnTo>
                    <a:pt x="184" y="194"/>
                  </a:lnTo>
                  <a:lnTo>
                    <a:pt x="168" y="254"/>
                  </a:lnTo>
                  <a:lnTo>
                    <a:pt x="153" y="318"/>
                  </a:lnTo>
                  <a:lnTo>
                    <a:pt x="137" y="380"/>
                  </a:lnTo>
                  <a:lnTo>
                    <a:pt x="133" y="442"/>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61" name="Freeform 57">
              <a:extLst>
                <a:ext uri="{FF2B5EF4-FFF2-40B4-BE49-F238E27FC236}">
                  <a16:creationId xmlns:a16="http://schemas.microsoft.com/office/drawing/2014/main" id="{992AC0A5-EA92-4534-9705-0F10E5F867DB}"/>
                </a:ext>
              </a:extLst>
            </p:cNvPr>
            <p:cNvSpPr>
              <a:spLocks/>
            </p:cNvSpPr>
            <p:nvPr/>
          </p:nvSpPr>
          <p:spPr bwMode="auto">
            <a:xfrm>
              <a:off x="1221" y="2312"/>
              <a:ext cx="13" cy="30"/>
            </a:xfrm>
            <a:custGeom>
              <a:avLst/>
              <a:gdLst>
                <a:gd name="T0" fmla="*/ 25 w 25"/>
                <a:gd name="T1" fmla="*/ 60 h 60"/>
                <a:gd name="T2" fmla="*/ 0 w 25"/>
                <a:gd name="T3" fmla="*/ 0 h 60"/>
                <a:gd name="T4" fmla="*/ 11 w 25"/>
                <a:gd name="T5" fmla="*/ 37 h 60"/>
                <a:gd name="T6" fmla="*/ 25 w 25"/>
                <a:gd name="T7" fmla="*/ 60 h 60"/>
              </a:gdLst>
              <a:ahLst/>
              <a:cxnLst>
                <a:cxn ang="0">
                  <a:pos x="T0" y="T1"/>
                </a:cxn>
                <a:cxn ang="0">
                  <a:pos x="T2" y="T3"/>
                </a:cxn>
                <a:cxn ang="0">
                  <a:pos x="T4" y="T5"/>
                </a:cxn>
                <a:cxn ang="0">
                  <a:pos x="T6" y="T7"/>
                </a:cxn>
              </a:cxnLst>
              <a:rect l="0" t="0" r="r" b="b"/>
              <a:pathLst>
                <a:path w="25" h="60">
                  <a:moveTo>
                    <a:pt x="25" y="60"/>
                  </a:moveTo>
                  <a:lnTo>
                    <a:pt x="0" y="0"/>
                  </a:lnTo>
                  <a:lnTo>
                    <a:pt x="11" y="37"/>
                  </a:lnTo>
                  <a:lnTo>
                    <a:pt x="25"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62" name="Freeform 58">
              <a:extLst>
                <a:ext uri="{FF2B5EF4-FFF2-40B4-BE49-F238E27FC236}">
                  <a16:creationId xmlns:a16="http://schemas.microsoft.com/office/drawing/2014/main" id="{941C150C-C957-4C59-A7A6-EEDD2D933761}"/>
                </a:ext>
              </a:extLst>
            </p:cNvPr>
            <p:cNvSpPr>
              <a:spLocks/>
            </p:cNvSpPr>
            <p:nvPr/>
          </p:nvSpPr>
          <p:spPr bwMode="auto">
            <a:xfrm>
              <a:off x="1408" y="2345"/>
              <a:ext cx="192" cy="261"/>
            </a:xfrm>
            <a:custGeom>
              <a:avLst/>
              <a:gdLst>
                <a:gd name="T0" fmla="*/ 384 w 384"/>
                <a:gd name="T1" fmla="*/ 522 h 522"/>
                <a:gd name="T2" fmla="*/ 299 w 384"/>
                <a:gd name="T3" fmla="*/ 510 h 522"/>
                <a:gd name="T4" fmla="*/ 235 w 384"/>
                <a:gd name="T5" fmla="*/ 473 h 522"/>
                <a:gd name="T6" fmla="*/ 184 w 384"/>
                <a:gd name="T7" fmla="*/ 417 h 522"/>
                <a:gd name="T8" fmla="*/ 145 w 384"/>
                <a:gd name="T9" fmla="*/ 349 h 522"/>
                <a:gd name="T10" fmla="*/ 111 w 384"/>
                <a:gd name="T11" fmla="*/ 270 h 522"/>
                <a:gd name="T12" fmla="*/ 80 w 384"/>
                <a:gd name="T13" fmla="*/ 192 h 522"/>
                <a:gd name="T14" fmla="*/ 43 w 384"/>
                <a:gd name="T15" fmla="*/ 119 h 522"/>
                <a:gd name="T16" fmla="*/ 0 w 384"/>
                <a:gd name="T17" fmla="*/ 55 h 522"/>
                <a:gd name="T18" fmla="*/ 4 w 384"/>
                <a:gd name="T19" fmla="*/ 22 h 522"/>
                <a:gd name="T20" fmla="*/ 16 w 384"/>
                <a:gd name="T21" fmla="*/ 6 h 522"/>
                <a:gd name="T22" fmla="*/ 35 w 384"/>
                <a:gd name="T23" fmla="*/ 0 h 522"/>
                <a:gd name="T24" fmla="*/ 60 w 384"/>
                <a:gd name="T25" fmla="*/ 4 h 522"/>
                <a:gd name="T26" fmla="*/ 85 w 384"/>
                <a:gd name="T27" fmla="*/ 10 h 522"/>
                <a:gd name="T28" fmla="*/ 114 w 384"/>
                <a:gd name="T29" fmla="*/ 18 h 522"/>
                <a:gd name="T30" fmla="*/ 140 w 384"/>
                <a:gd name="T31" fmla="*/ 20 h 522"/>
                <a:gd name="T32" fmla="*/ 167 w 384"/>
                <a:gd name="T33" fmla="*/ 18 h 522"/>
                <a:gd name="T34" fmla="*/ 200 w 384"/>
                <a:gd name="T35" fmla="*/ 72 h 522"/>
                <a:gd name="T36" fmla="*/ 235 w 384"/>
                <a:gd name="T37" fmla="*/ 130 h 522"/>
                <a:gd name="T38" fmla="*/ 266 w 384"/>
                <a:gd name="T39" fmla="*/ 192 h 522"/>
                <a:gd name="T40" fmla="*/ 297 w 384"/>
                <a:gd name="T41" fmla="*/ 256 h 522"/>
                <a:gd name="T42" fmla="*/ 322 w 384"/>
                <a:gd name="T43" fmla="*/ 320 h 522"/>
                <a:gd name="T44" fmla="*/ 347 w 384"/>
                <a:gd name="T45" fmla="*/ 386 h 522"/>
                <a:gd name="T46" fmla="*/ 367 w 384"/>
                <a:gd name="T47" fmla="*/ 452 h 522"/>
                <a:gd name="T48" fmla="*/ 384 w 384"/>
                <a:gd name="T49" fmla="*/ 522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84" h="522">
                  <a:moveTo>
                    <a:pt x="384" y="522"/>
                  </a:moveTo>
                  <a:lnTo>
                    <a:pt x="299" y="510"/>
                  </a:lnTo>
                  <a:lnTo>
                    <a:pt x="235" y="473"/>
                  </a:lnTo>
                  <a:lnTo>
                    <a:pt x="184" y="417"/>
                  </a:lnTo>
                  <a:lnTo>
                    <a:pt x="145" y="349"/>
                  </a:lnTo>
                  <a:lnTo>
                    <a:pt x="111" y="270"/>
                  </a:lnTo>
                  <a:lnTo>
                    <a:pt x="80" y="192"/>
                  </a:lnTo>
                  <a:lnTo>
                    <a:pt x="43" y="119"/>
                  </a:lnTo>
                  <a:lnTo>
                    <a:pt x="0" y="55"/>
                  </a:lnTo>
                  <a:lnTo>
                    <a:pt x="4" y="22"/>
                  </a:lnTo>
                  <a:lnTo>
                    <a:pt x="16" y="6"/>
                  </a:lnTo>
                  <a:lnTo>
                    <a:pt x="35" y="0"/>
                  </a:lnTo>
                  <a:lnTo>
                    <a:pt x="60" y="4"/>
                  </a:lnTo>
                  <a:lnTo>
                    <a:pt x="85" y="10"/>
                  </a:lnTo>
                  <a:lnTo>
                    <a:pt x="114" y="18"/>
                  </a:lnTo>
                  <a:lnTo>
                    <a:pt x="140" y="20"/>
                  </a:lnTo>
                  <a:lnTo>
                    <a:pt x="167" y="18"/>
                  </a:lnTo>
                  <a:lnTo>
                    <a:pt x="200" y="72"/>
                  </a:lnTo>
                  <a:lnTo>
                    <a:pt x="235" y="130"/>
                  </a:lnTo>
                  <a:lnTo>
                    <a:pt x="266" y="192"/>
                  </a:lnTo>
                  <a:lnTo>
                    <a:pt x="297" y="256"/>
                  </a:lnTo>
                  <a:lnTo>
                    <a:pt x="322" y="320"/>
                  </a:lnTo>
                  <a:lnTo>
                    <a:pt x="347" y="386"/>
                  </a:lnTo>
                  <a:lnTo>
                    <a:pt x="367" y="452"/>
                  </a:lnTo>
                  <a:lnTo>
                    <a:pt x="384" y="52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63" name="Freeform 59">
              <a:extLst>
                <a:ext uri="{FF2B5EF4-FFF2-40B4-BE49-F238E27FC236}">
                  <a16:creationId xmlns:a16="http://schemas.microsoft.com/office/drawing/2014/main" id="{4E7AC3A7-28CA-4338-9183-EC2A7C1BC072}"/>
                </a:ext>
              </a:extLst>
            </p:cNvPr>
            <p:cNvSpPr>
              <a:spLocks/>
            </p:cNvSpPr>
            <p:nvPr/>
          </p:nvSpPr>
          <p:spPr bwMode="auto">
            <a:xfrm>
              <a:off x="1518" y="2331"/>
              <a:ext cx="142" cy="257"/>
            </a:xfrm>
            <a:custGeom>
              <a:avLst/>
              <a:gdLst>
                <a:gd name="T0" fmla="*/ 283 w 283"/>
                <a:gd name="T1" fmla="*/ 479 h 516"/>
                <a:gd name="T2" fmla="*/ 223 w 283"/>
                <a:gd name="T3" fmla="*/ 516 h 516"/>
                <a:gd name="T4" fmla="*/ 196 w 283"/>
                <a:gd name="T5" fmla="*/ 458 h 516"/>
                <a:gd name="T6" fmla="*/ 173 w 283"/>
                <a:gd name="T7" fmla="*/ 396 h 516"/>
                <a:gd name="T8" fmla="*/ 149 w 283"/>
                <a:gd name="T9" fmla="*/ 332 h 516"/>
                <a:gd name="T10" fmla="*/ 128 w 283"/>
                <a:gd name="T11" fmla="*/ 270 h 516"/>
                <a:gd name="T12" fmla="*/ 101 w 283"/>
                <a:gd name="T13" fmla="*/ 210 h 516"/>
                <a:gd name="T14" fmla="*/ 74 w 283"/>
                <a:gd name="T15" fmla="*/ 155 h 516"/>
                <a:gd name="T16" fmla="*/ 43 w 283"/>
                <a:gd name="T17" fmla="*/ 107 h 516"/>
                <a:gd name="T18" fmla="*/ 6 w 283"/>
                <a:gd name="T19" fmla="*/ 72 h 516"/>
                <a:gd name="T20" fmla="*/ 0 w 283"/>
                <a:gd name="T21" fmla="*/ 49 h 516"/>
                <a:gd name="T22" fmla="*/ 4 w 283"/>
                <a:gd name="T23" fmla="*/ 33 h 516"/>
                <a:gd name="T24" fmla="*/ 12 w 283"/>
                <a:gd name="T25" fmla="*/ 20 h 516"/>
                <a:gd name="T26" fmla="*/ 27 w 283"/>
                <a:gd name="T27" fmla="*/ 12 h 516"/>
                <a:gd name="T28" fmla="*/ 43 w 283"/>
                <a:gd name="T29" fmla="*/ 4 h 516"/>
                <a:gd name="T30" fmla="*/ 62 w 283"/>
                <a:gd name="T31" fmla="*/ 2 h 516"/>
                <a:gd name="T32" fmla="*/ 82 w 283"/>
                <a:gd name="T33" fmla="*/ 0 h 516"/>
                <a:gd name="T34" fmla="*/ 103 w 283"/>
                <a:gd name="T35" fmla="*/ 0 h 516"/>
                <a:gd name="T36" fmla="*/ 283 w 283"/>
                <a:gd name="T37" fmla="*/ 479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3" h="516">
                  <a:moveTo>
                    <a:pt x="283" y="479"/>
                  </a:moveTo>
                  <a:lnTo>
                    <a:pt x="223" y="516"/>
                  </a:lnTo>
                  <a:lnTo>
                    <a:pt x="196" y="458"/>
                  </a:lnTo>
                  <a:lnTo>
                    <a:pt x="173" y="396"/>
                  </a:lnTo>
                  <a:lnTo>
                    <a:pt x="149" y="332"/>
                  </a:lnTo>
                  <a:lnTo>
                    <a:pt x="128" y="270"/>
                  </a:lnTo>
                  <a:lnTo>
                    <a:pt x="101" y="210"/>
                  </a:lnTo>
                  <a:lnTo>
                    <a:pt x="74" y="155"/>
                  </a:lnTo>
                  <a:lnTo>
                    <a:pt x="43" y="107"/>
                  </a:lnTo>
                  <a:lnTo>
                    <a:pt x="6" y="72"/>
                  </a:lnTo>
                  <a:lnTo>
                    <a:pt x="0" y="49"/>
                  </a:lnTo>
                  <a:lnTo>
                    <a:pt x="4" y="33"/>
                  </a:lnTo>
                  <a:lnTo>
                    <a:pt x="12" y="20"/>
                  </a:lnTo>
                  <a:lnTo>
                    <a:pt x="27" y="12"/>
                  </a:lnTo>
                  <a:lnTo>
                    <a:pt x="43" y="4"/>
                  </a:lnTo>
                  <a:lnTo>
                    <a:pt x="62" y="2"/>
                  </a:lnTo>
                  <a:lnTo>
                    <a:pt x="82" y="0"/>
                  </a:lnTo>
                  <a:lnTo>
                    <a:pt x="103" y="0"/>
                  </a:lnTo>
                  <a:lnTo>
                    <a:pt x="283" y="47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64" name="Freeform 60">
              <a:extLst>
                <a:ext uri="{FF2B5EF4-FFF2-40B4-BE49-F238E27FC236}">
                  <a16:creationId xmlns:a16="http://schemas.microsoft.com/office/drawing/2014/main" id="{CE9102D9-D1C1-4F99-B3B7-C31329A5D4E0}"/>
                </a:ext>
              </a:extLst>
            </p:cNvPr>
            <p:cNvSpPr>
              <a:spLocks/>
            </p:cNvSpPr>
            <p:nvPr/>
          </p:nvSpPr>
          <p:spPr bwMode="auto">
            <a:xfrm>
              <a:off x="1594" y="2327"/>
              <a:ext cx="143" cy="219"/>
            </a:xfrm>
            <a:custGeom>
              <a:avLst/>
              <a:gdLst>
                <a:gd name="T0" fmla="*/ 287 w 287"/>
                <a:gd name="T1" fmla="*/ 392 h 439"/>
                <a:gd name="T2" fmla="*/ 179 w 287"/>
                <a:gd name="T3" fmla="*/ 439 h 439"/>
                <a:gd name="T4" fmla="*/ 146 w 287"/>
                <a:gd name="T5" fmla="*/ 384 h 439"/>
                <a:gd name="T6" fmla="*/ 121 w 287"/>
                <a:gd name="T7" fmla="*/ 330 h 439"/>
                <a:gd name="T8" fmla="*/ 101 w 287"/>
                <a:gd name="T9" fmla="*/ 276 h 439"/>
                <a:gd name="T10" fmla="*/ 84 w 287"/>
                <a:gd name="T11" fmla="*/ 223 h 439"/>
                <a:gd name="T12" fmla="*/ 66 w 287"/>
                <a:gd name="T13" fmla="*/ 169 h 439"/>
                <a:gd name="T14" fmla="*/ 49 w 287"/>
                <a:gd name="T15" fmla="*/ 115 h 439"/>
                <a:gd name="T16" fmla="*/ 26 w 287"/>
                <a:gd name="T17" fmla="*/ 61 h 439"/>
                <a:gd name="T18" fmla="*/ 0 w 287"/>
                <a:gd name="T19" fmla="*/ 8 h 439"/>
                <a:gd name="T20" fmla="*/ 76 w 287"/>
                <a:gd name="T21" fmla="*/ 0 h 439"/>
                <a:gd name="T22" fmla="*/ 132 w 287"/>
                <a:gd name="T23" fmla="*/ 22 h 439"/>
                <a:gd name="T24" fmla="*/ 171 w 287"/>
                <a:gd name="T25" fmla="*/ 64 h 439"/>
                <a:gd name="T26" fmla="*/ 202 w 287"/>
                <a:gd name="T27" fmla="*/ 126 h 439"/>
                <a:gd name="T28" fmla="*/ 221 w 287"/>
                <a:gd name="T29" fmla="*/ 194 h 439"/>
                <a:gd name="T30" fmla="*/ 239 w 287"/>
                <a:gd name="T31" fmla="*/ 266 h 439"/>
                <a:gd name="T32" fmla="*/ 260 w 287"/>
                <a:gd name="T33" fmla="*/ 332 h 439"/>
                <a:gd name="T34" fmla="*/ 287 w 287"/>
                <a:gd name="T35" fmla="*/ 392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7" h="439">
                  <a:moveTo>
                    <a:pt x="287" y="392"/>
                  </a:moveTo>
                  <a:lnTo>
                    <a:pt x="179" y="439"/>
                  </a:lnTo>
                  <a:lnTo>
                    <a:pt x="146" y="384"/>
                  </a:lnTo>
                  <a:lnTo>
                    <a:pt x="121" y="330"/>
                  </a:lnTo>
                  <a:lnTo>
                    <a:pt x="101" y="276"/>
                  </a:lnTo>
                  <a:lnTo>
                    <a:pt x="84" y="223"/>
                  </a:lnTo>
                  <a:lnTo>
                    <a:pt x="66" y="169"/>
                  </a:lnTo>
                  <a:lnTo>
                    <a:pt x="49" y="115"/>
                  </a:lnTo>
                  <a:lnTo>
                    <a:pt x="26" y="61"/>
                  </a:lnTo>
                  <a:lnTo>
                    <a:pt x="0" y="8"/>
                  </a:lnTo>
                  <a:lnTo>
                    <a:pt x="76" y="0"/>
                  </a:lnTo>
                  <a:lnTo>
                    <a:pt x="132" y="22"/>
                  </a:lnTo>
                  <a:lnTo>
                    <a:pt x="171" y="64"/>
                  </a:lnTo>
                  <a:lnTo>
                    <a:pt x="202" y="126"/>
                  </a:lnTo>
                  <a:lnTo>
                    <a:pt x="221" y="194"/>
                  </a:lnTo>
                  <a:lnTo>
                    <a:pt x="239" y="266"/>
                  </a:lnTo>
                  <a:lnTo>
                    <a:pt x="260" y="332"/>
                  </a:lnTo>
                  <a:lnTo>
                    <a:pt x="287" y="39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65" name="Freeform 61">
              <a:extLst>
                <a:ext uri="{FF2B5EF4-FFF2-40B4-BE49-F238E27FC236}">
                  <a16:creationId xmlns:a16="http://schemas.microsoft.com/office/drawing/2014/main" id="{A6B13CAA-2C5E-4A5D-8C66-FD5188B7C0AC}"/>
                </a:ext>
              </a:extLst>
            </p:cNvPr>
            <p:cNvSpPr>
              <a:spLocks/>
            </p:cNvSpPr>
            <p:nvPr/>
          </p:nvSpPr>
          <p:spPr bwMode="auto">
            <a:xfrm>
              <a:off x="1696" y="2318"/>
              <a:ext cx="67" cy="168"/>
            </a:xfrm>
            <a:custGeom>
              <a:avLst/>
              <a:gdLst>
                <a:gd name="T0" fmla="*/ 83 w 136"/>
                <a:gd name="T1" fmla="*/ 0 h 335"/>
                <a:gd name="T2" fmla="*/ 107 w 136"/>
                <a:gd name="T3" fmla="*/ 37 h 335"/>
                <a:gd name="T4" fmla="*/ 124 w 136"/>
                <a:gd name="T5" fmla="*/ 78 h 335"/>
                <a:gd name="T6" fmla="*/ 132 w 136"/>
                <a:gd name="T7" fmla="*/ 118 h 335"/>
                <a:gd name="T8" fmla="*/ 136 w 136"/>
                <a:gd name="T9" fmla="*/ 163 h 335"/>
                <a:gd name="T10" fmla="*/ 132 w 136"/>
                <a:gd name="T11" fmla="*/ 205 h 335"/>
                <a:gd name="T12" fmla="*/ 128 w 136"/>
                <a:gd name="T13" fmla="*/ 250 h 335"/>
                <a:gd name="T14" fmla="*/ 122 w 136"/>
                <a:gd name="T15" fmla="*/ 293 h 335"/>
                <a:gd name="T16" fmla="*/ 118 w 136"/>
                <a:gd name="T17" fmla="*/ 335 h 335"/>
                <a:gd name="T18" fmla="*/ 0 w 136"/>
                <a:gd name="T19" fmla="*/ 37 h 335"/>
                <a:gd name="T20" fmla="*/ 12 w 136"/>
                <a:gd name="T21" fmla="*/ 29 h 335"/>
                <a:gd name="T22" fmla="*/ 31 w 136"/>
                <a:gd name="T23" fmla="*/ 17 h 335"/>
                <a:gd name="T24" fmla="*/ 43 w 136"/>
                <a:gd name="T25" fmla="*/ 10 h 335"/>
                <a:gd name="T26" fmla="*/ 54 w 136"/>
                <a:gd name="T27" fmla="*/ 4 h 335"/>
                <a:gd name="T28" fmla="*/ 68 w 136"/>
                <a:gd name="T29" fmla="*/ 0 h 335"/>
                <a:gd name="T30" fmla="*/ 83 w 136"/>
                <a:gd name="T31"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6" h="335">
                  <a:moveTo>
                    <a:pt x="83" y="0"/>
                  </a:moveTo>
                  <a:lnTo>
                    <a:pt x="107" y="37"/>
                  </a:lnTo>
                  <a:lnTo>
                    <a:pt x="124" y="78"/>
                  </a:lnTo>
                  <a:lnTo>
                    <a:pt x="132" y="118"/>
                  </a:lnTo>
                  <a:lnTo>
                    <a:pt x="136" y="163"/>
                  </a:lnTo>
                  <a:lnTo>
                    <a:pt x="132" y="205"/>
                  </a:lnTo>
                  <a:lnTo>
                    <a:pt x="128" y="250"/>
                  </a:lnTo>
                  <a:lnTo>
                    <a:pt x="122" y="293"/>
                  </a:lnTo>
                  <a:lnTo>
                    <a:pt x="118" y="335"/>
                  </a:lnTo>
                  <a:lnTo>
                    <a:pt x="0" y="37"/>
                  </a:lnTo>
                  <a:lnTo>
                    <a:pt x="12" y="29"/>
                  </a:lnTo>
                  <a:lnTo>
                    <a:pt x="31" y="17"/>
                  </a:lnTo>
                  <a:lnTo>
                    <a:pt x="43" y="10"/>
                  </a:lnTo>
                  <a:lnTo>
                    <a:pt x="54" y="4"/>
                  </a:lnTo>
                  <a:lnTo>
                    <a:pt x="68" y="0"/>
                  </a:lnTo>
                  <a:lnTo>
                    <a:pt x="83" y="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66" name="Freeform 62">
              <a:extLst>
                <a:ext uri="{FF2B5EF4-FFF2-40B4-BE49-F238E27FC236}">
                  <a16:creationId xmlns:a16="http://schemas.microsoft.com/office/drawing/2014/main" id="{E605039E-B8D2-4831-BD22-F2A7DE225A28}"/>
                </a:ext>
              </a:extLst>
            </p:cNvPr>
            <p:cNvSpPr>
              <a:spLocks/>
            </p:cNvSpPr>
            <p:nvPr/>
          </p:nvSpPr>
          <p:spPr bwMode="auto">
            <a:xfrm>
              <a:off x="3199" y="2139"/>
              <a:ext cx="91" cy="192"/>
            </a:xfrm>
            <a:custGeom>
              <a:avLst/>
              <a:gdLst>
                <a:gd name="T0" fmla="*/ 180 w 180"/>
                <a:gd name="T1" fmla="*/ 181 h 384"/>
                <a:gd name="T2" fmla="*/ 2 w 180"/>
                <a:gd name="T3" fmla="*/ 384 h 384"/>
                <a:gd name="T4" fmla="*/ 0 w 180"/>
                <a:gd name="T5" fmla="*/ 334 h 384"/>
                <a:gd name="T6" fmla="*/ 6 w 180"/>
                <a:gd name="T7" fmla="*/ 285 h 384"/>
                <a:gd name="T8" fmla="*/ 14 w 180"/>
                <a:gd name="T9" fmla="*/ 239 h 384"/>
                <a:gd name="T10" fmla="*/ 27 w 180"/>
                <a:gd name="T11" fmla="*/ 192 h 384"/>
                <a:gd name="T12" fmla="*/ 39 w 180"/>
                <a:gd name="T13" fmla="*/ 144 h 384"/>
                <a:gd name="T14" fmla="*/ 50 w 180"/>
                <a:gd name="T15" fmla="*/ 95 h 384"/>
                <a:gd name="T16" fmla="*/ 58 w 180"/>
                <a:gd name="T17" fmla="*/ 47 h 384"/>
                <a:gd name="T18" fmla="*/ 62 w 180"/>
                <a:gd name="T19" fmla="*/ 0 h 384"/>
                <a:gd name="T20" fmla="*/ 83 w 180"/>
                <a:gd name="T21" fmla="*/ 14 h 384"/>
                <a:gd name="T22" fmla="*/ 107 w 180"/>
                <a:gd name="T23" fmla="*/ 31 h 384"/>
                <a:gd name="T24" fmla="*/ 126 w 180"/>
                <a:gd name="T25" fmla="*/ 51 h 384"/>
                <a:gd name="T26" fmla="*/ 147 w 180"/>
                <a:gd name="T27" fmla="*/ 76 h 384"/>
                <a:gd name="T28" fmla="*/ 163 w 180"/>
                <a:gd name="T29" fmla="*/ 99 h 384"/>
                <a:gd name="T30" fmla="*/ 175 w 180"/>
                <a:gd name="T31" fmla="*/ 124 h 384"/>
                <a:gd name="T32" fmla="*/ 180 w 180"/>
                <a:gd name="T33" fmla="*/ 152 h 384"/>
                <a:gd name="T34" fmla="*/ 180 w 180"/>
                <a:gd name="T35" fmla="*/ 181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0" h="384">
                  <a:moveTo>
                    <a:pt x="180" y="181"/>
                  </a:moveTo>
                  <a:lnTo>
                    <a:pt x="2" y="384"/>
                  </a:lnTo>
                  <a:lnTo>
                    <a:pt x="0" y="334"/>
                  </a:lnTo>
                  <a:lnTo>
                    <a:pt x="6" y="285"/>
                  </a:lnTo>
                  <a:lnTo>
                    <a:pt x="14" y="239"/>
                  </a:lnTo>
                  <a:lnTo>
                    <a:pt x="27" y="192"/>
                  </a:lnTo>
                  <a:lnTo>
                    <a:pt x="39" y="144"/>
                  </a:lnTo>
                  <a:lnTo>
                    <a:pt x="50" y="95"/>
                  </a:lnTo>
                  <a:lnTo>
                    <a:pt x="58" y="47"/>
                  </a:lnTo>
                  <a:lnTo>
                    <a:pt x="62" y="0"/>
                  </a:lnTo>
                  <a:lnTo>
                    <a:pt x="83" y="14"/>
                  </a:lnTo>
                  <a:lnTo>
                    <a:pt x="107" y="31"/>
                  </a:lnTo>
                  <a:lnTo>
                    <a:pt x="126" y="51"/>
                  </a:lnTo>
                  <a:lnTo>
                    <a:pt x="147" y="76"/>
                  </a:lnTo>
                  <a:lnTo>
                    <a:pt x="163" y="99"/>
                  </a:lnTo>
                  <a:lnTo>
                    <a:pt x="175" y="124"/>
                  </a:lnTo>
                  <a:lnTo>
                    <a:pt x="180" y="152"/>
                  </a:lnTo>
                  <a:lnTo>
                    <a:pt x="180" y="181"/>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67" name="Freeform 63">
              <a:extLst>
                <a:ext uri="{FF2B5EF4-FFF2-40B4-BE49-F238E27FC236}">
                  <a16:creationId xmlns:a16="http://schemas.microsoft.com/office/drawing/2014/main" id="{7A2F7AF8-0653-4926-A7B4-78468BB8D7CE}"/>
                </a:ext>
              </a:extLst>
            </p:cNvPr>
            <p:cNvSpPr>
              <a:spLocks/>
            </p:cNvSpPr>
            <p:nvPr/>
          </p:nvSpPr>
          <p:spPr bwMode="auto">
            <a:xfrm>
              <a:off x="1803" y="2288"/>
              <a:ext cx="344" cy="109"/>
            </a:xfrm>
            <a:custGeom>
              <a:avLst/>
              <a:gdLst>
                <a:gd name="T0" fmla="*/ 683 w 689"/>
                <a:gd name="T1" fmla="*/ 108 h 217"/>
                <a:gd name="T2" fmla="*/ 687 w 689"/>
                <a:gd name="T3" fmla="*/ 120 h 217"/>
                <a:gd name="T4" fmla="*/ 689 w 689"/>
                <a:gd name="T5" fmla="*/ 134 h 217"/>
                <a:gd name="T6" fmla="*/ 683 w 689"/>
                <a:gd name="T7" fmla="*/ 143 h 217"/>
                <a:gd name="T8" fmla="*/ 677 w 689"/>
                <a:gd name="T9" fmla="*/ 155 h 217"/>
                <a:gd name="T10" fmla="*/ 665 w 689"/>
                <a:gd name="T11" fmla="*/ 163 h 217"/>
                <a:gd name="T12" fmla="*/ 656 w 689"/>
                <a:gd name="T13" fmla="*/ 169 h 217"/>
                <a:gd name="T14" fmla="*/ 644 w 689"/>
                <a:gd name="T15" fmla="*/ 169 h 217"/>
                <a:gd name="T16" fmla="*/ 636 w 689"/>
                <a:gd name="T17" fmla="*/ 169 h 217"/>
                <a:gd name="T18" fmla="*/ 565 w 689"/>
                <a:gd name="T19" fmla="*/ 167 h 217"/>
                <a:gd name="T20" fmla="*/ 491 w 689"/>
                <a:gd name="T21" fmla="*/ 170 h 217"/>
                <a:gd name="T22" fmla="*/ 411 w 689"/>
                <a:gd name="T23" fmla="*/ 176 h 217"/>
                <a:gd name="T24" fmla="*/ 334 w 689"/>
                <a:gd name="T25" fmla="*/ 188 h 217"/>
                <a:gd name="T26" fmla="*/ 252 w 689"/>
                <a:gd name="T27" fmla="*/ 198 h 217"/>
                <a:gd name="T28" fmla="*/ 173 w 689"/>
                <a:gd name="T29" fmla="*/ 207 h 217"/>
                <a:gd name="T30" fmla="*/ 95 w 689"/>
                <a:gd name="T31" fmla="*/ 213 h 217"/>
                <a:gd name="T32" fmla="*/ 24 w 689"/>
                <a:gd name="T33" fmla="*/ 217 h 217"/>
                <a:gd name="T34" fmla="*/ 0 w 689"/>
                <a:gd name="T35" fmla="*/ 97 h 217"/>
                <a:gd name="T36" fmla="*/ 76 w 689"/>
                <a:gd name="T37" fmla="*/ 77 h 217"/>
                <a:gd name="T38" fmla="*/ 152 w 689"/>
                <a:gd name="T39" fmla="*/ 64 h 217"/>
                <a:gd name="T40" fmla="*/ 229 w 689"/>
                <a:gd name="T41" fmla="*/ 52 h 217"/>
                <a:gd name="T42" fmla="*/ 309 w 689"/>
                <a:gd name="T43" fmla="*/ 43 h 217"/>
                <a:gd name="T44" fmla="*/ 386 w 689"/>
                <a:gd name="T45" fmla="*/ 31 h 217"/>
                <a:gd name="T46" fmla="*/ 468 w 689"/>
                <a:gd name="T47" fmla="*/ 21 h 217"/>
                <a:gd name="T48" fmla="*/ 549 w 689"/>
                <a:gd name="T49" fmla="*/ 10 h 217"/>
                <a:gd name="T50" fmla="*/ 636 w 689"/>
                <a:gd name="T51" fmla="*/ 0 h 217"/>
                <a:gd name="T52" fmla="*/ 683 w 689"/>
                <a:gd name="T53" fmla="*/ 108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89" h="217">
                  <a:moveTo>
                    <a:pt x="683" y="108"/>
                  </a:moveTo>
                  <a:lnTo>
                    <a:pt x="687" y="120"/>
                  </a:lnTo>
                  <a:lnTo>
                    <a:pt x="689" y="134"/>
                  </a:lnTo>
                  <a:lnTo>
                    <a:pt x="683" y="143"/>
                  </a:lnTo>
                  <a:lnTo>
                    <a:pt x="677" y="155"/>
                  </a:lnTo>
                  <a:lnTo>
                    <a:pt x="665" y="163"/>
                  </a:lnTo>
                  <a:lnTo>
                    <a:pt x="656" y="169"/>
                  </a:lnTo>
                  <a:lnTo>
                    <a:pt x="644" y="169"/>
                  </a:lnTo>
                  <a:lnTo>
                    <a:pt x="636" y="169"/>
                  </a:lnTo>
                  <a:lnTo>
                    <a:pt x="565" y="167"/>
                  </a:lnTo>
                  <a:lnTo>
                    <a:pt x="491" y="170"/>
                  </a:lnTo>
                  <a:lnTo>
                    <a:pt x="411" y="176"/>
                  </a:lnTo>
                  <a:lnTo>
                    <a:pt x="334" y="188"/>
                  </a:lnTo>
                  <a:lnTo>
                    <a:pt x="252" y="198"/>
                  </a:lnTo>
                  <a:lnTo>
                    <a:pt x="173" y="207"/>
                  </a:lnTo>
                  <a:lnTo>
                    <a:pt x="95" y="213"/>
                  </a:lnTo>
                  <a:lnTo>
                    <a:pt x="24" y="217"/>
                  </a:lnTo>
                  <a:lnTo>
                    <a:pt x="0" y="97"/>
                  </a:lnTo>
                  <a:lnTo>
                    <a:pt x="76" y="77"/>
                  </a:lnTo>
                  <a:lnTo>
                    <a:pt x="152" y="64"/>
                  </a:lnTo>
                  <a:lnTo>
                    <a:pt x="229" y="52"/>
                  </a:lnTo>
                  <a:lnTo>
                    <a:pt x="309" y="43"/>
                  </a:lnTo>
                  <a:lnTo>
                    <a:pt x="386" y="31"/>
                  </a:lnTo>
                  <a:lnTo>
                    <a:pt x="468" y="21"/>
                  </a:lnTo>
                  <a:lnTo>
                    <a:pt x="549" y="10"/>
                  </a:lnTo>
                  <a:lnTo>
                    <a:pt x="636" y="0"/>
                  </a:lnTo>
                  <a:lnTo>
                    <a:pt x="683" y="108"/>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68" name="Freeform 64">
              <a:extLst>
                <a:ext uri="{FF2B5EF4-FFF2-40B4-BE49-F238E27FC236}">
                  <a16:creationId xmlns:a16="http://schemas.microsoft.com/office/drawing/2014/main" id="{13D5CB9C-CB03-4245-9627-7A8C82CA6DEB}"/>
                </a:ext>
              </a:extLst>
            </p:cNvPr>
            <p:cNvSpPr>
              <a:spLocks/>
            </p:cNvSpPr>
            <p:nvPr/>
          </p:nvSpPr>
          <p:spPr bwMode="auto">
            <a:xfrm>
              <a:off x="1352" y="2390"/>
              <a:ext cx="127" cy="198"/>
            </a:xfrm>
            <a:custGeom>
              <a:avLst/>
              <a:gdLst>
                <a:gd name="T0" fmla="*/ 255 w 255"/>
                <a:gd name="T1" fmla="*/ 384 h 398"/>
                <a:gd name="T2" fmla="*/ 214 w 255"/>
                <a:gd name="T3" fmla="*/ 396 h 398"/>
                <a:gd name="T4" fmla="*/ 179 w 255"/>
                <a:gd name="T5" fmla="*/ 398 h 398"/>
                <a:gd name="T6" fmla="*/ 146 w 255"/>
                <a:gd name="T7" fmla="*/ 384 h 398"/>
                <a:gd name="T8" fmla="*/ 119 w 255"/>
                <a:gd name="T9" fmla="*/ 365 h 398"/>
                <a:gd name="T10" fmla="*/ 92 w 255"/>
                <a:gd name="T11" fmla="*/ 334 h 398"/>
                <a:gd name="T12" fmla="*/ 70 w 255"/>
                <a:gd name="T13" fmla="*/ 301 h 398"/>
                <a:gd name="T14" fmla="*/ 53 w 255"/>
                <a:gd name="T15" fmla="*/ 264 h 398"/>
                <a:gd name="T16" fmla="*/ 39 w 255"/>
                <a:gd name="T17" fmla="*/ 229 h 398"/>
                <a:gd name="T18" fmla="*/ 24 w 255"/>
                <a:gd name="T19" fmla="*/ 198 h 398"/>
                <a:gd name="T20" fmla="*/ 12 w 255"/>
                <a:gd name="T21" fmla="*/ 169 h 398"/>
                <a:gd name="T22" fmla="*/ 2 w 255"/>
                <a:gd name="T23" fmla="*/ 138 h 398"/>
                <a:gd name="T24" fmla="*/ 0 w 255"/>
                <a:gd name="T25" fmla="*/ 109 h 398"/>
                <a:gd name="T26" fmla="*/ 0 w 255"/>
                <a:gd name="T27" fmla="*/ 78 h 398"/>
                <a:gd name="T28" fmla="*/ 12 w 255"/>
                <a:gd name="T29" fmla="*/ 49 h 398"/>
                <a:gd name="T30" fmla="*/ 31 w 255"/>
                <a:gd name="T31" fmla="*/ 22 h 398"/>
                <a:gd name="T32" fmla="*/ 63 w 255"/>
                <a:gd name="T33" fmla="*/ 0 h 398"/>
                <a:gd name="T34" fmla="*/ 255 w 255"/>
                <a:gd name="T35" fmla="*/ 384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5" h="398">
                  <a:moveTo>
                    <a:pt x="255" y="384"/>
                  </a:moveTo>
                  <a:lnTo>
                    <a:pt x="214" y="396"/>
                  </a:lnTo>
                  <a:lnTo>
                    <a:pt x="179" y="398"/>
                  </a:lnTo>
                  <a:lnTo>
                    <a:pt x="146" y="384"/>
                  </a:lnTo>
                  <a:lnTo>
                    <a:pt x="119" y="365"/>
                  </a:lnTo>
                  <a:lnTo>
                    <a:pt x="92" y="334"/>
                  </a:lnTo>
                  <a:lnTo>
                    <a:pt x="70" y="301"/>
                  </a:lnTo>
                  <a:lnTo>
                    <a:pt x="53" y="264"/>
                  </a:lnTo>
                  <a:lnTo>
                    <a:pt x="39" y="229"/>
                  </a:lnTo>
                  <a:lnTo>
                    <a:pt x="24" y="198"/>
                  </a:lnTo>
                  <a:lnTo>
                    <a:pt x="12" y="169"/>
                  </a:lnTo>
                  <a:lnTo>
                    <a:pt x="2" y="138"/>
                  </a:lnTo>
                  <a:lnTo>
                    <a:pt x="0" y="109"/>
                  </a:lnTo>
                  <a:lnTo>
                    <a:pt x="0" y="78"/>
                  </a:lnTo>
                  <a:lnTo>
                    <a:pt x="12" y="49"/>
                  </a:lnTo>
                  <a:lnTo>
                    <a:pt x="31" y="22"/>
                  </a:lnTo>
                  <a:lnTo>
                    <a:pt x="63" y="0"/>
                  </a:lnTo>
                  <a:lnTo>
                    <a:pt x="255" y="38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69" name="Freeform 65">
              <a:extLst>
                <a:ext uri="{FF2B5EF4-FFF2-40B4-BE49-F238E27FC236}">
                  <a16:creationId xmlns:a16="http://schemas.microsoft.com/office/drawing/2014/main" id="{06E666E3-EC91-4189-A956-1B07FB1DF80D}"/>
                </a:ext>
              </a:extLst>
            </p:cNvPr>
            <p:cNvSpPr>
              <a:spLocks/>
            </p:cNvSpPr>
            <p:nvPr/>
          </p:nvSpPr>
          <p:spPr bwMode="auto">
            <a:xfrm>
              <a:off x="2619" y="2276"/>
              <a:ext cx="107" cy="132"/>
            </a:xfrm>
            <a:custGeom>
              <a:avLst/>
              <a:gdLst>
                <a:gd name="T0" fmla="*/ 0 w 216"/>
                <a:gd name="T1" fmla="*/ 263 h 263"/>
                <a:gd name="T2" fmla="*/ 216 w 216"/>
                <a:gd name="T3" fmla="*/ 0 h 263"/>
                <a:gd name="T4" fmla="*/ 208 w 216"/>
                <a:gd name="T5" fmla="*/ 42 h 263"/>
                <a:gd name="T6" fmla="*/ 192 w 216"/>
                <a:gd name="T7" fmla="*/ 83 h 263"/>
                <a:gd name="T8" fmla="*/ 167 w 216"/>
                <a:gd name="T9" fmla="*/ 120 h 263"/>
                <a:gd name="T10" fmla="*/ 138 w 216"/>
                <a:gd name="T11" fmla="*/ 157 h 263"/>
                <a:gd name="T12" fmla="*/ 103 w 216"/>
                <a:gd name="T13" fmla="*/ 188 h 263"/>
                <a:gd name="T14" fmla="*/ 68 w 216"/>
                <a:gd name="T15" fmla="*/ 217 h 263"/>
                <a:gd name="T16" fmla="*/ 31 w 216"/>
                <a:gd name="T17" fmla="*/ 240 h 263"/>
                <a:gd name="T18" fmla="*/ 0 w 216"/>
                <a:gd name="T19" fmla="*/ 263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6" h="263">
                  <a:moveTo>
                    <a:pt x="0" y="263"/>
                  </a:moveTo>
                  <a:lnTo>
                    <a:pt x="216" y="0"/>
                  </a:lnTo>
                  <a:lnTo>
                    <a:pt x="208" y="42"/>
                  </a:lnTo>
                  <a:lnTo>
                    <a:pt x="192" y="83"/>
                  </a:lnTo>
                  <a:lnTo>
                    <a:pt x="167" y="120"/>
                  </a:lnTo>
                  <a:lnTo>
                    <a:pt x="138" y="157"/>
                  </a:lnTo>
                  <a:lnTo>
                    <a:pt x="103" y="188"/>
                  </a:lnTo>
                  <a:lnTo>
                    <a:pt x="68" y="217"/>
                  </a:lnTo>
                  <a:lnTo>
                    <a:pt x="31" y="240"/>
                  </a:lnTo>
                  <a:lnTo>
                    <a:pt x="0" y="263"/>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70" name="Freeform 66">
              <a:extLst>
                <a:ext uri="{FF2B5EF4-FFF2-40B4-BE49-F238E27FC236}">
                  <a16:creationId xmlns:a16="http://schemas.microsoft.com/office/drawing/2014/main" id="{7F821AFF-4508-434D-A8F3-4DBB4C00A676}"/>
                </a:ext>
              </a:extLst>
            </p:cNvPr>
            <p:cNvSpPr>
              <a:spLocks/>
            </p:cNvSpPr>
            <p:nvPr/>
          </p:nvSpPr>
          <p:spPr bwMode="auto">
            <a:xfrm>
              <a:off x="1270" y="2480"/>
              <a:ext cx="96" cy="108"/>
            </a:xfrm>
            <a:custGeom>
              <a:avLst/>
              <a:gdLst>
                <a:gd name="T0" fmla="*/ 192 w 192"/>
                <a:gd name="T1" fmla="*/ 217 h 217"/>
                <a:gd name="T2" fmla="*/ 163 w 192"/>
                <a:gd name="T3" fmla="*/ 215 h 217"/>
                <a:gd name="T4" fmla="*/ 135 w 192"/>
                <a:gd name="T5" fmla="*/ 215 h 217"/>
                <a:gd name="T6" fmla="*/ 108 w 192"/>
                <a:gd name="T7" fmla="*/ 213 h 217"/>
                <a:gd name="T8" fmla="*/ 85 w 192"/>
                <a:gd name="T9" fmla="*/ 209 h 217"/>
                <a:gd name="T10" fmla="*/ 60 w 192"/>
                <a:gd name="T11" fmla="*/ 201 h 217"/>
                <a:gd name="T12" fmla="*/ 38 w 192"/>
                <a:gd name="T13" fmla="*/ 190 h 217"/>
                <a:gd name="T14" fmla="*/ 17 w 192"/>
                <a:gd name="T15" fmla="*/ 174 h 217"/>
                <a:gd name="T16" fmla="*/ 0 w 192"/>
                <a:gd name="T17" fmla="*/ 157 h 217"/>
                <a:gd name="T18" fmla="*/ 95 w 192"/>
                <a:gd name="T19" fmla="*/ 0 h 217"/>
                <a:gd name="T20" fmla="*/ 118 w 192"/>
                <a:gd name="T21" fmla="*/ 17 h 217"/>
                <a:gd name="T22" fmla="*/ 139 w 192"/>
                <a:gd name="T23" fmla="*/ 39 h 217"/>
                <a:gd name="T24" fmla="*/ 155 w 192"/>
                <a:gd name="T25" fmla="*/ 62 h 217"/>
                <a:gd name="T26" fmla="*/ 168 w 192"/>
                <a:gd name="T27" fmla="*/ 89 h 217"/>
                <a:gd name="T28" fmla="*/ 178 w 192"/>
                <a:gd name="T29" fmla="*/ 116 h 217"/>
                <a:gd name="T30" fmla="*/ 186 w 192"/>
                <a:gd name="T31" fmla="*/ 147 h 217"/>
                <a:gd name="T32" fmla="*/ 190 w 192"/>
                <a:gd name="T33" fmla="*/ 180 h 217"/>
                <a:gd name="T34" fmla="*/ 192 w 192"/>
                <a:gd name="T35" fmla="*/ 217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2" h="217">
                  <a:moveTo>
                    <a:pt x="192" y="217"/>
                  </a:moveTo>
                  <a:lnTo>
                    <a:pt x="163" y="215"/>
                  </a:lnTo>
                  <a:lnTo>
                    <a:pt x="135" y="215"/>
                  </a:lnTo>
                  <a:lnTo>
                    <a:pt x="108" y="213"/>
                  </a:lnTo>
                  <a:lnTo>
                    <a:pt x="85" y="209"/>
                  </a:lnTo>
                  <a:lnTo>
                    <a:pt x="60" y="201"/>
                  </a:lnTo>
                  <a:lnTo>
                    <a:pt x="38" y="190"/>
                  </a:lnTo>
                  <a:lnTo>
                    <a:pt x="17" y="174"/>
                  </a:lnTo>
                  <a:lnTo>
                    <a:pt x="0" y="157"/>
                  </a:lnTo>
                  <a:lnTo>
                    <a:pt x="95" y="0"/>
                  </a:lnTo>
                  <a:lnTo>
                    <a:pt x="118" y="17"/>
                  </a:lnTo>
                  <a:lnTo>
                    <a:pt x="139" y="39"/>
                  </a:lnTo>
                  <a:lnTo>
                    <a:pt x="155" y="62"/>
                  </a:lnTo>
                  <a:lnTo>
                    <a:pt x="168" y="89"/>
                  </a:lnTo>
                  <a:lnTo>
                    <a:pt x="178" y="116"/>
                  </a:lnTo>
                  <a:lnTo>
                    <a:pt x="186" y="147"/>
                  </a:lnTo>
                  <a:lnTo>
                    <a:pt x="190" y="180"/>
                  </a:lnTo>
                  <a:lnTo>
                    <a:pt x="192" y="21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71" name="Freeform 67">
              <a:extLst>
                <a:ext uri="{FF2B5EF4-FFF2-40B4-BE49-F238E27FC236}">
                  <a16:creationId xmlns:a16="http://schemas.microsoft.com/office/drawing/2014/main" id="{96AC9F66-B322-4778-B211-962A5DD24D0D}"/>
                </a:ext>
              </a:extLst>
            </p:cNvPr>
            <p:cNvSpPr>
              <a:spLocks/>
            </p:cNvSpPr>
            <p:nvPr/>
          </p:nvSpPr>
          <p:spPr bwMode="auto">
            <a:xfrm>
              <a:off x="1804" y="2384"/>
              <a:ext cx="395" cy="108"/>
            </a:xfrm>
            <a:custGeom>
              <a:avLst/>
              <a:gdLst>
                <a:gd name="T0" fmla="*/ 790 w 790"/>
                <a:gd name="T1" fmla="*/ 120 h 217"/>
                <a:gd name="T2" fmla="*/ 22 w 790"/>
                <a:gd name="T3" fmla="*/ 217 h 217"/>
                <a:gd name="T4" fmla="*/ 0 w 790"/>
                <a:gd name="T5" fmla="*/ 145 h 217"/>
                <a:gd name="T6" fmla="*/ 12 w 790"/>
                <a:gd name="T7" fmla="*/ 101 h 217"/>
                <a:gd name="T8" fmla="*/ 47 w 790"/>
                <a:gd name="T9" fmla="*/ 77 h 217"/>
                <a:gd name="T10" fmla="*/ 97 w 790"/>
                <a:gd name="T11" fmla="*/ 68 h 217"/>
                <a:gd name="T12" fmla="*/ 155 w 790"/>
                <a:gd name="T13" fmla="*/ 64 h 217"/>
                <a:gd name="T14" fmla="*/ 215 w 790"/>
                <a:gd name="T15" fmla="*/ 62 h 217"/>
                <a:gd name="T16" fmla="*/ 268 w 790"/>
                <a:gd name="T17" fmla="*/ 54 h 217"/>
                <a:gd name="T18" fmla="*/ 311 w 790"/>
                <a:gd name="T19" fmla="*/ 37 h 217"/>
                <a:gd name="T20" fmla="*/ 365 w 790"/>
                <a:gd name="T21" fmla="*/ 33 h 217"/>
                <a:gd name="T22" fmla="*/ 431 w 790"/>
                <a:gd name="T23" fmla="*/ 23 h 217"/>
                <a:gd name="T24" fmla="*/ 503 w 790"/>
                <a:gd name="T25" fmla="*/ 10 h 217"/>
                <a:gd name="T26" fmla="*/ 576 w 790"/>
                <a:gd name="T27" fmla="*/ 2 h 217"/>
                <a:gd name="T28" fmla="*/ 644 w 790"/>
                <a:gd name="T29" fmla="*/ 0 h 217"/>
                <a:gd name="T30" fmla="*/ 706 w 790"/>
                <a:gd name="T31" fmla="*/ 17 h 217"/>
                <a:gd name="T32" fmla="*/ 755 w 790"/>
                <a:gd name="T33" fmla="*/ 54 h 217"/>
                <a:gd name="T34" fmla="*/ 790 w 790"/>
                <a:gd name="T35" fmla="*/ 12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90" h="217">
                  <a:moveTo>
                    <a:pt x="790" y="120"/>
                  </a:moveTo>
                  <a:lnTo>
                    <a:pt x="22" y="217"/>
                  </a:lnTo>
                  <a:lnTo>
                    <a:pt x="0" y="145"/>
                  </a:lnTo>
                  <a:lnTo>
                    <a:pt x="12" y="101"/>
                  </a:lnTo>
                  <a:lnTo>
                    <a:pt x="47" y="77"/>
                  </a:lnTo>
                  <a:lnTo>
                    <a:pt x="97" y="68"/>
                  </a:lnTo>
                  <a:lnTo>
                    <a:pt x="155" y="64"/>
                  </a:lnTo>
                  <a:lnTo>
                    <a:pt x="215" y="62"/>
                  </a:lnTo>
                  <a:lnTo>
                    <a:pt x="268" y="54"/>
                  </a:lnTo>
                  <a:lnTo>
                    <a:pt x="311" y="37"/>
                  </a:lnTo>
                  <a:lnTo>
                    <a:pt x="365" y="33"/>
                  </a:lnTo>
                  <a:lnTo>
                    <a:pt x="431" y="23"/>
                  </a:lnTo>
                  <a:lnTo>
                    <a:pt x="503" y="10"/>
                  </a:lnTo>
                  <a:lnTo>
                    <a:pt x="576" y="2"/>
                  </a:lnTo>
                  <a:lnTo>
                    <a:pt x="644" y="0"/>
                  </a:lnTo>
                  <a:lnTo>
                    <a:pt x="706" y="17"/>
                  </a:lnTo>
                  <a:lnTo>
                    <a:pt x="755" y="54"/>
                  </a:lnTo>
                  <a:lnTo>
                    <a:pt x="790" y="12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72" name="Freeform 68">
              <a:extLst>
                <a:ext uri="{FF2B5EF4-FFF2-40B4-BE49-F238E27FC236}">
                  <a16:creationId xmlns:a16="http://schemas.microsoft.com/office/drawing/2014/main" id="{371113FB-5A8D-4CEA-BE43-74AFD2AD2369}"/>
                </a:ext>
              </a:extLst>
            </p:cNvPr>
            <p:cNvSpPr>
              <a:spLocks/>
            </p:cNvSpPr>
            <p:nvPr/>
          </p:nvSpPr>
          <p:spPr bwMode="auto">
            <a:xfrm>
              <a:off x="1809" y="2469"/>
              <a:ext cx="444" cy="92"/>
            </a:xfrm>
            <a:custGeom>
              <a:avLst/>
              <a:gdLst>
                <a:gd name="T0" fmla="*/ 888 w 888"/>
                <a:gd name="T1" fmla="*/ 107 h 185"/>
                <a:gd name="T2" fmla="*/ 770 w 888"/>
                <a:gd name="T3" fmla="*/ 113 h 185"/>
                <a:gd name="T4" fmla="*/ 653 w 888"/>
                <a:gd name="T5" fmla="*/ 130 h 185"/>
                <a:gd name="T6" fmla="*/ 537 w 888"/>
                <a:gd name="T7" fmla="*/ 152 h 185"/>
                <a:gd name="T8" fmla="*/ 425 w 888"/>
                <a:gd name="T9" fmla="*/ 173 h 185"/>
                <a:gd name="T10" fmla="*/ 312 w 888"/>
                <a:gd name="T11" fmla="*/ 185 h 185"/>
                <a:gd name="T12" fmla="*/ 205 w 888"/>
                <a:gd name="T13" fmla="*/ 181 h 185"/>
                <a:gd name="T14" fmla="*/ 99 w 888"/>
                <a:gd name="T15" fmla="*/ 157 h 185"/>
                <a:gd name="T16" fmla="*/ 0 w 888"/>
                <a:gd name="T17" fmla="*/ 107 h 185"/>
                <a:gd name="T18" fmla="*/ 105 w 888"/>
                <a:gd name="T19" fmla="*/ 86 h 185"/>
                <a:gd name="T20" fmla="*/ 221 w 888"/>
                <a:gd name="T21" fmla="*/ 59 h 185"/>
                <a:gd name="T22" fmla="*/ 343 w 888"/>
                <a:gd name="T23" fmla="*/ 31 h 185"/>
                <a:gd name="T24" fmla="*/ 469 w 888"/>
                <a:gd name="T25" fmla="*/ 10 h 185"/>
                <a:gd name="T26" fmla="*/ 589 w 888"/>
                <a:gd name="T27" fmla="*/ 0 h 185"/>
                <a:gd name="T28" fmla="*/ 704 w 888"/>
                <a:gd name="T29" fmla="*/ 8 h 185"/>
                <a:gd name="T30" fmla="*/ 805 w 888"/>
                <a:gd name="T31" fmla="*/ 41 h 185"/>
                <a:gd name="T32" fmla="*/ 888 w 888"/>
                <a:gd name="T33" fmla="*/ 107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8" h="185">
                  <a:moveTo>
                    <a:pt x="888" y="107"/>
                  </a:moveTo>
                  <a:lnTo>
                    <a:pt x="770" y="113"/>
                  </a:lnTo>
                  <a:lnTo>
                    <a:pt x="653" y="130"/>
                  </a:lnTo>
                  <a:lnTo>
                    <a:pt x="537" y="152"/>
                  </a:lnTo>
                  <a:lnTo>
                    <a:pt x="425" y="173"/>
                  </a:lnTo>
                  <a:lnTo>
                    <a:pt x="312" y="185"/>
                  </a:lnTo>
                  <a:lnTo>
                    <a:pt x="205" y="181"/>
                  </a:lnTo>
                  <a:lnTo>
                    <a:pt x="99" y="157"/>
                  </a:lnTo>
                  <a:lnTo>
                    <a:pt x="0" y="107"/>
                  </a:lnTo>
                  <a:lnTo>
                    <a:pt x="105" y="86"/>
                  </a:lnTo>
                  <a:lnTo>
                    <a:pt x="221" y="59"/>
                  </a:lnTo>
                  <a:lnTo>
                    <a:pt x="343" y="31"/>
                  </a:lnTo>
                  <a:lnTo>
                    <a:pt x="469" y="10"/>
                  </a:lnTo>
                  <a:lnTo>
                    <a:pt x="589" y="0"/>
                  </a:lnTo>
                  <a:lnTo>
                    <a:pt x="704" y="8"/>
                  </a:lnTo>
                  <a:lnTo>
                    <a:pt x="805" y="41"/>
                  </a:lnTo>
                  <a:lnTo>
                    <a:pt x="888" y="10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73" name="Freeform 69">
              <a:extLst>
                <a:ext uri="{FF2B5EF4-FFF2-40B4-BE49-F238E27FC236}">
                  <a16:creationId xmlns:a16="http://schemas.microsoft.com/office/drawing/2014/main" id="{35F5FCE2-0111-4C43-B9AB-E633A75C5581}"/>
                </a:ext>
              </a:extLst>
            </p:cNvPr>
            <p:cNvSpPr>
              <a:spLocks/>
            </p:cNvSpPr>
            <p:nvPr/>
          </p:nvSpPr>
          <p:spPr bwMode="auto">
            <a:xfrm>
              <a:off x="2007" y="2559"/>
              <a:ext cx="252" cy="46"/>
            </a:xfrm>
            <a:custGeom>
              <a:avLst/>
              <a:gdLst>
                <a:gd name="T0" fmla="*/ 492 w 504"/>
                <a:gd name="T1" fmla="*/ 21 h 91"/>
                <a:gd name="T2" fmla="*/ 504 w 504"/>
                <a:gd name="T3" fmla="*/ 9 h 91"/>
                <a:gd name="T4" fmla="*/ 444 w 504"/>
                <a:gd name="T5" fmla="*/ 27 h 91"/>
                <a:gd name="T6" fmla="*/ 382 w 504"/>
                <a:gd name="T7" fmla="*/ 48 h 91"/>
                <a:gd name="T8" fmla="*/ 318 w 504"/>
                <a:gd name="T9" fmla="*/ 66 h 91"/>
                <a:gd name="T10" fmla="*/ 256 w 504"/>
                <a:gd name="T11" fmla="*/ 83 h 91"/>
                <a:gd name="T12" fmla="*/ 190 w 504"/>
                <a:gd name="T13" fmla="*/ 91 h 91"/>
                <a:gd name="T14" fmla="*/ 126 w 504"/>
                <a:gd name="T15" fmla="*/ 91 h 91"/>
                <a:gd name="T16" fmla="*/ 62 w 504"/>
                <a:gd name="T17" fmla="*/ 79 h 91"/>
                <a:gd name="T18" fmla="*/ 0 w 504"/>
                <a:gd name="T19" fmla="*/ 58 h 91"/>
                <a:gd name="T20" fmla="*/ 52 w 504"/>
                <a:gd name="T21" fmla="*/ 42 h 91"/>
                <a:gd name="T22" fmla="*/ 110 w 504"/>
                <a:gd name="T23" fmla="*/ 29 h 91"/>
                <a:gd name="T24" fmla="*/ 174 w 504"/>
                <a:gd name="T25" fmla="*/ 15 h 91"/>
                <a:gd name="T26" fmla="*/ 240 w 504"/>
                <a:gd name="T27" fmla="*/ 7 h 91"/>
                <a:gd name="T28" fmla="*/ 306 w 504"/>
                <a:gd name="T29" fmla="*/ 0 h 91"/>
                <a:gd name="T30" fmla="*/ 372 w 504"/>
                <a:gd name="T31" fmla="*/ 0 h 91"/>
                <a:gd name="T32" fmla="*/ 434 w 504"/>
                <a:gd name="T33" fmla="*/ 6 h 91"/>
                <a:gd name="T34" fmla="*/ 492 w 504"/>
                <a:gd name="T35" fmla="*/ 2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04" h="91">
                  <a:moveTo>
                    <a:pt x="492" y="21"/>
                  </a:moveTo>
                  <a:lnTo>
                    <a:pt x="504" y="9"/>
                  </a:lnTo>
                  <a:lnTo>
                    <a:pt x="444" y="27"/>
                  </a:lnTo>
                  <a:lnTo>
                    <a:pt x="382" y="48"/>
                  </a:lnTo>
                  <a:lnTo>
                    <a:pt x="318" y="66"/>
                  </a:lnTo>
                  <a:lnTo>
                    <a:pt x="256" y="83"/>
                  </a:lnTo>
                  <a:lnTo>
                    <a:pt x="190" y="91"/>
                  </a:lnTo>
                  <a:lnTo>
                    <a:pt x="126" y="91"/>
                  </a:lnTo>
                  <a:lnTo>
                    <a:pt x="62" y="79"/>
                  </a:lnTo>
                  <a:lnTo>
                    <a:pt x="0" y="58"/>
                  </a:lnTo>
                  <a:lnTo>
                    <a:pt x="52" y="42"/>
                  </a:lnTo>
                  <a:lnTo>
                    <a:pt x="110" y="29"/>
                  </a:lnTo>
                  <a:lnTo>
                    <a:pt x="174" y="15"/>
                  </a:lnTo>
                  <a:lnTo>
                    <a:pt x="240" y="7"/>
                  </a:lnTo>
                  <a:lnTo>
                    <a:pt x="306" y="0"/>
                  </a:lnTo>
                  <a:lnTo>
                    <a:pt x="372" y="0"/>
                  </a:lnTo>
                  <a:lnTo>
                    <a:pt x="434" y="6"/>
                  </a:lnTo>
                  <a:lnTo>
                    <a:pt x="492" y="21"/>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74" name="Freeform 70">
              <a:extLst>
                <a:ext uri="{FF2B5EF4-FFF2-40B4-BE49-F238E27FC236}">
                  <a16:creationId xmlns:a16="http://schemas.microsoft.com/office/drawing/2014/main" id="{FFEBFEFB-73D9-4098-9547-8056E674029D}"/>
                </a:ext>
              </a:extLst>
            </p:cNvPr>
            <p:cNvSpPr>
              <a:spLocks/>
            </p:cNvSpPr>
            <p:nvPr/>
          </p:nvSpPr>
          <p:spPr bwMode="auto">
            <a:xfrm>
              <a:off x="2600" y="2253"/>
              <a:ext cx="600" cy="492"/>
            </a:xfrm>
            <a:custGeom>
              <a:avLst/>
              <a:gdLst>
                <a:gd name="T0" fmla="*/ 734 w 1201"/>
                <a:gd name="T1" fmla="*/ 23 h 985"/>
                <a:gd name="T2" fmla="*/ 766 w 1201"/>
                <a:gd name="T3" fmla="*/ 50 h 985"/>
                <a:gd name="T4" fmla="*/ 801 w 1201"/>
                <a:gd name="T5" fmla="*/ 80 h 985"/>
                <a:gd name="T6" fmla="*/ 836 w 1201"/>
                <a:gd name="T7" fmla="*/ 109 h 985"/>
                <a:gd name="T8" fmla="*/ 873 w 1201"/>
                <a:gd name="T9" fmla="*/ 140 h 985"/>
                <a:gd name="T10" fmla="*/ 908 w 1201"/>
                <a:gd name="T11" fmla="*/ 167 h 985"/>
                <a:gd name="T12" fmla="*/ 947 w 1201"/>
                <a:gd name="T13" fmla="*/ 194 h 985"/>
                <a:gd name="T14" fmla="*/ 988 w 1201"/>
                <a:gd name="T15" fmla="*/ 215 h 985"/>
                <a:gd name="T16" fmla="*/ 1032 w 1201"/>
                <a:gd name="T17" fmla="*/ 239 h 985"/>
                <a:gd name="T18" fmla="*/ 1048 w 1201"/>
                <a:gd name="T19" fmla="*/ 277 h 985"/>
                <a:gd name="T20" fmla="*/ 1069 w 1201"/>
                <a:gd name="T21" fmla="*/ 316 h 985"/>
                <a:gd name="T22" fmla="*/ 1090 w 1201"/>
                <a:gd name="T23" fmla="*/ 355 h 985"/>
                <a:gd name="T24" fmla="*/ 1114 w 1201"/>
                <a:gd name="T25" fmla="*/ 396 h 985"/>
                <a:gd name="T26" fmla="*/ 1133 w 1201"/>
                <a:gd name="T27" fmla="*/ 434 h 985"/>
                <a:gd name="T28" fmla="*/ 1147 w 1201"/>
                <a:gd name="T29" fmla="*/ 475 h 985"/>
                <a:gd name="T30" fmla="*/ 1154 w 1201"/>
                <a:gd name="T31" fmla="*/ 516 h 985"/>
                <a:gd name="T32" fmla="*/ 1152 w 1201"/>
                <a:gd name="T33" fmla="*/ 562 h 985"/>
                <a:gd name="T34" fmla="*/ 1201 w 1201"/>
                <a:gd name="T35" fmla="*/ 743 h 985"/>
                <a:gd name="T36" fmla="*/ 1110 w 1201"/>
                <a:gd name="T37" fmla="*/ 818 h 985"/>
                <a:gd name="T38" fmla="*/ 1017 w 1201"/>
                <a:gd name="T39" fmla="*/ 878 h 985"/>
                <a:gd name="T40" fmla="*/ 914 w 1201"/>
                <a:gd name="T41" fmla="*/ 925 h 985"/>
                <a:gd name="T42" fmla="*/ 809 w 1201"/>
                <a:gd name="T43" fmla="*/ 958 h 985"/>
                <a:gd name="T44" fmla="*/ 699 w 1201"/>
                <a:gd name="T45" fmla="*/ 977 h 985"/>
                <a:gd name="T46" fmla="*/ 584 w 1201"/>
                <a:gd name="T47" fmla="*/ 985 h 985"/>
                <a:gd name="T48" fmla="*/ 468 w 1201"/>
                <a:gd name="T49" fmla="*/ 981 h 985"/>
                <a:gd name="T50" fmla="*/ 350 w 1201"/>
                <a:gd name="T51" fmla="*/ 969 h 985"/>
                <a:gd name="T52" fmla="*/ 313 w 1201"/>
                <a:gd name="T53" fmla="*/ 935 h 985"/>
                <a:gd name="T54" fmla="*/ 284 w 1201"/>
                <a:gd name="T55" fmla="*/ 898 h 985"/>
                <a:gd name="T56" fmla="*/ 253 w 1201"/>
                <a:gd name="T57" fmla="*/ 861 h 985"/>
                <a:gd name="T58" fmla="*/ 223 w 1201"/>
                <a:gd name="T59" fmla="*/ 828 h 985"/>
                <a:gd name="T60" fmla="*/ 190 w 1201"/>
                <a:gd name="T61" fmla="*/ 795 h 985"/>
                <a:gd name="T62" fmla="*/ 156 w 1201"/>
                <a:gd name="T63" fmla="*/ 770 h 985"/>
                <a:gd name="T64" fmla="*/ 117 w 1201"/>
                <a:gd name="T65" fmla="*/ 750 h 985"/>
                <a:gd name="T66" fmla="*/ 72 w 1201"/>
                <a:gd name="T67" fmla="*/ 743 h 985"/>
                <a:gd name="T68" fmla="*/ 57 w 1201"/>
                <a:gd name="T69" fmla="*/ 694 h 985"/>
                <a:gd name="T70" fmla="*/ 49 w 1201"/>
                <a:gd name="T71" fmla="*/ 644 h 985"/>
                <a:gd name="T72" fmla="*/ 43 w 1201"/>
                <a:gd name="T73" fmla="*/ 591 h 985"/>
                <a:gd name="T74" fmla="*/ 41 w 1201"/>
                <a:gd name="T75" fmla="*/ 541 h 985"/>
                <a:gd name="T76" fmla="*/ 35 w 1201"/>
                <a:gd name="T77" fmla="*/ 489 h 985"/>
                <a:gd name="T78" fmla="*/ 30 w 1201"/>
                <a:gd name="T79" fmla="*/ 440 h 985"/>
                <a:gd name="T80" fmla="*/ 18 w 1201"/>
                <a:gd name="T81" fmla="*/ 396 h 985"/>
                <a:gd name="T82" fmla="*/ 0 w 1201"/>
                <a:gd name="T83" fmla="*/ 359 h 985"/>
                <a:gd name="T84" fmla="*/ 26 w 1201"/>
                <a:gd name="T85" fmla="*/ 273 h 985"/>
                <a:gd name="T86" fmla="*/ 82 w 1201"/>
                <a:gd name="T87" fmla="*/ 177 h 985"/>
                <a:gd name="T88" fmla="*/ 156 w 1201"/>
                <a:gd name="T89" fmla="*/ 105 h 985"/>
                <a:gd name="T90" fmla="*/ 239 w 1201"/>
                <a:gd name="T91" fmla="*/ 52 h 985"/>
                <a:gd name="T92" fmla="*/ 334 w 1201"/>
                <a:gd name="T93" fmla="*/ 21 h 985"/>
                <a:gd name="T94" fmla="*/ 431 w 1201"/>
                <a:gd name="T95" fmla="*/ 2 h 985"/>
                <a:gd name="T96" fmla="*/ 534 w 1201"/>
                <a:gd name="T97" fmla="*/ 0 h 985"/>
                <a:gd name="T98" fmla="*/ 635 w 1201"/>
                <a:gd name="T99" fmla="*/ 6 h 985"/>
                <a:gd name="T100" fmla="*/ 734 w 1201"/>
                <a:gd name="T101" fmla="*/ 23 h 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01" h="985">
                  <a:moveTo>
                    <a:pt x="734" y="23"/>
                  </a:moveTo>
                  <a:lnTo>
                    <a:pt x="766" y="50"/>
                  </a:lnTo>
                  <a:lnTo>
                    <a:pt x="801" y="80"/>
                  </a:lnTo>
                  <a:lnTo>
                    <a:pt x="836" y="109"/>
                  </a:lnTo>
                  <a:lnTo>
                    <a:pt x="873" y="140"/>
                  </a:lnTo>
                  <a:lnTo>
                    <a:pt x="908" y="167"/>
                  </a:lnTo>
                  <a:lnTo>
                    <a:pt x="947" y="194"/>
                  </a:lnTo>
                  <a:lnTo>
                    <a:pt x="988" y="215"/>
                  </a:lnTo>
                  <a:lnTo>
                    <a:pt x="1032" y="239"/>
                  </a:lnTo>
                  <a:lnTo>
                    <a:pt x="1048" y="277"/>
                  </a:lnTo>
                  <a:lnTo>
                    <a:pt x="1069" y="316"/>
                  </a:lnTo>
                  <a:lnTo>
                    <a:pt x="1090" y="355"/>
                  </a:lnTo>
                  <a:lnTo>
                    <a:pt x="1114" y="396"/>
                  </a:lnTo>
                  <a:lnTo>
                    <a:pt x="1133" y="434"/>
                  </a:lnTo>
                  <a:lnTo>
                    <a:pt x="1147" y="475"/>
                  </a:lnTo>
                  <a:lnTo>
                    <a:pt x="1154" y="516"/>
                  </a:lnTo>
                  <a:lnTo>
                    <a:pt x="1152" y="562"/>
                  </a:lnTo>
                  <a:lnTo>
                    <a:pt x="1201" y="743"/>
                  </a:lnTo>
                  <a:lnTo>
                    <a:pt x="1110" y="818"/>
                  </a:lnTo>
                  <a:lnTo>
                    <a:pt x="1017" y="878"/>
                  </a:lnTo>
                  <a:lnTo>
                    <a:pt x="914" y="925"/>
                  </a:lnTo>
                  <a:lnTo>
                    <a:pt x="809" y="958"/>
                  </a:lnTo>
                  <a:lnTo>
                    <a:pt x="699" y="977"/>
                  </a:lnTo>
                  <a:lnTo>
                    <a:pt x="584" y="985"/>
                  </a:lnTo>
                  <a:lnTo>
                    <a:pt x="468" y="981"/>
                  </a:lnTo>
                  <a:lnTo>
                    <a:pt x="350" y="969"/>
                  </a:lnTo>
                  <a:lnTo>
                    <a:pt x="313" y="935"/>
                  </a:lnTo>
                  <a:lnTo>
                    <a:pt x="284" y="898"/>
                  </a:lnTo>
                  <a:lnTo>
                    <a:pt x="253" y="861"/>
                  </a:lnTo>
                  <a:lnTo>
                    <a:pt x="223" y="828"/>
                  </a:lnTo>
                  <a:lnTo>
                    <a:pt x="190" y="795"/>
                  </a:lnTo>
                  <a:lnTo>
                    <a:pt x="156" y="770"/>
                  </a:lnTo>
                  <a:lnTo>
                    <a:pt x="117" y="750"/>
                  </a:lnTo>
                  <a:lnTo>
                    <a:pt x="72" y="743"/>
                  </a:lnTo>
                  <a:lnTo>
                    <a:pt x="57" y="694"/>
                  </a:lnTo>
                  <a:lnTo>
                    <a:pt x="49" y="644"/>
                  </a:lnTo>
                  <a:lnTo>
                    <a:pt x="43" y="591"/>
                  </a:lnTo>
                  <a:lnTo>
                    <a:pt x="41" y="541"/>
                  </a:lnTo>
                  <a:lnTo>
                    <a:pt x="35" y="489"/>
                  </a:lnTo>
                  <a:lnTo>
                    <a:pt x="30" y="440"/>
                  </a:lnTo>
                  <a:lnTo>
                    <a:pt x="18" y="396"/>
                  </a:lnTo>
                  <a:lnTo>
                    <a:pt x="0" y="359"/>
                  </a:lnTo>
                  <a:lnTo>
                    <a:pt x="26" y="273"/>
                  </a:lnTo>
                  <a:lnTo>
                    <a:pt x="82" y="177"/>
                  </a:lnTo>
                  <a:lnTo>
                    <a:pt x="156" y="105"/>
                  </a:lnTo>
                  <a:lnTo>
                    <a:pt x="239" y="52"/>
                  </a:lnTo>
                  <a:lnTo>
                    <a:pt x="334" y="21"/>
                  </a:lnTo>
                  <a:lnTo>
                    <a:pt x="431" y="2"/>
                  </a:lnTo>
                  <a:lnTo>
                    <a:pt x="534" y="0"/>
                  </a:lnTo>
                  <a:lnTo>
                    <a:pt x="635" y="6"/>
                  </a:lnTo>
                  <a:lnTo>
                    <a:pt x="734"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75" name="Freeform 71">
              <a:extLst>
                <a:ext uri="{FF2B5EF4-FFF2-40B4-BE49-F238E27FC236}">
                  <a16:creationId xmlns:a16="http://schemas.microsoft.com/office/drawing/2014/main" id="{18B96C2C-8FF5-4FF4-9661-D4B33F17E351}"/>
                </a:ext>
              </a:extLst>
            </p:cNvPr>
            <p:cNvSpPr>
              <a:spLocks/>
            </p:cNvSpPr>
            <p:nvPr/>
          </p:nvSpPr>
          <p:spPr bwMode="auto">
            <a:xfrm>
              <a:off x="2715" y="2312"/>
              <a:ext cx="186" cy="78"/>
            </a:xfrm>
            <a:custGeom>
              <a:avLst/>
              <a:gdLst>
                <a:gd name="T0" fmla="*/ 373 w 373"/>
                <a:gd name="T1" fmla="*/ 84 h 155"/>
                <a:gd name="T2" fmla="*/ 324 w 373"/>
                <a:gd name="T3" fmla="*/ 155 h 155"/>
                <a:gd name="T4" fmla="*/ 0 w 373"/>
                <a:gd name="T5" fmla="*/ 84 h 155"/>
                <a:gd name="T6" fmla="*/ 2 w 373"/>
                <a:gd name="T7" fmla="*/ 72 h 155"/>
                <a:gd name="T8" fmla="*/ 10 w 373"/>
                <a:gd name="T9" fmla="*/ 60 h 155"/>
                <a:gd name="T10" fmla="*/ 22 w 373"/>
                <a:gd name="T11" fmla="*/ 49 h 155"/>
                <a:gd name="T12" fmla="*/ 39 w 373"/>
                <a:gd name="T13" fmla="*/ 37 h 155"/>
                <a:gd name="T14" fmla="*/ 57 w 373"/>
                <a:gd name="T15" fmla="*/ 24 h 155"/>
                <a:gd name="T16" fmla="*/ 74 w 373"/>
                <a:gd name="T17" fmla="*/ 14 h 155"/>
                <a:gd name="T18" fmla="*/ 91 w 373"/>
                <a:gd name="T19" fmla="*/ 4 h 155"/>
                <a:gd name="T20" fmla="*/ 109 w 373"/>
                <a:gd name="T21" fmla="*/ 0 h 155"/>
                <a:gd name="T22" fmla="*/ 142 w 373"/>
                <a:gd name="T23" fmla="*/ 0 h 155"/>
                <a:gd name="T24" fmla="*/ 177 w 373"/>
                <a:gd name="T25" fmla="*/ 8 h 155"/>
                <a:gd name="T26" fmla="*/ 210 w 373"/>
                <a:gd name="T27" fmla="*/ 18 h 155"/>
                <a:gd name="T28" fmla="*/ 243 w 373"/>
                <a:gd name="T29" fmla="*/ 33 h 155"/>
                <a:gd name="T30" fmla="*/ 274 w 373"/>
                <a:gd name="T31" fmla="*/ 45 h 155"/>
                <a:gd name="T32" fmla="*/ 307 w 373"/>
                <a:gd name="T33" fmla="*/ 60 h 155"/>
                <a:gd name="T34" fmla="*/ 340 w 373"/>
                <a:gd name="T35" fmla="*/ 72 h 155"/>
                <a:gd name="T36" fmla="*/ 373 w 373"/>
                <a:gd name="T37" fmla="*/ 8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3" h="155">
                  <a:moveTo>
                    <a:pt x="373" y="84"/>
                  </a:moveTo>
                  <a:lnTo>
                    <a:pt x="324" y="155"/>
                  </a:lnTo>
                  <a:lnTo>
                    <a:pt x="0" y="84"/>
                  </a:lnTo>
                  <a:lnTo>
                    <a:pt x="2" y="72"/>
                  </a:lnTo>
                  <a:lnTo>
                    <a:pt x="10" y="60"/>
                  </a:lnTo>
                  <a:lnTo>
                    <a:pt x="22" y="49"/>
                  </a:lnTo>
                  <a:lnTo>
                    <a:pt x="39" y="37"/>
                  </a:lnTo>
                  <a:lnTo>
                    <a:pt x="57" y="24"/>
                  </a:lnTo>
                  <a:lnTo>
                    <a:pt x="74" y="14"/>
                  </a:lnTo>
                  <a:lnTo>
                    <a:pt x="91" y="4"/>
                  </a:lnTo>
                  <a:lnTo>
                    <a:pt x="109" y="0"/>
                  </a:lnTo>
                  <a:lnTo>
                    <a:pt x="142" y="0"/>
                  </a:lnTo>
                  <a:lnTo>
                    <a:pt x="177" y="8"/>
                  </a:lnTo>
                  <a:lnTo>
                    <a:pt x="210" y="18"/>
                  </a:lnTo>
                  <a:lnTo>
                    <a:pt x="243" y="33"/>
                  </a:lnTo>
                  <a:lnTo>
                    <a:pt x="274" y="45"/>
                  </a:lnTo>
                  <a:lnTo>
                    <a:pt x="307" y="60"/>
                  </a:lnTo>
                  <a:lnTo>
                    <a:pt x="340" y="72"/>
                  </a:lnTo>
                  <a:lnTo>
                    <a:pt x="373" y="8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76" name="Freeform 72">
              <a:extLst>
                <a:ext uri="{FF2B5EF4-FFF2-40B4-BE49-F238E27FC236}">
                  <a16:creationId xmlns:a16="http://schemas.microsoft.com/office/drawing/2014/main" id="{4715E7BD-A069-41D7-A1FE-3BA187763C8A}"/>
                </a:ext>
              </a:extLst>
            </p:cNvPr>
            <p:cNvSpPr>
              <a:spLocks/>
            </p:cNvSpPr>
            <p:nvPr/>
          </p:nvSpPr>
          <p:spPr bwMode="auto">
            <a:xfrm>
              <a:off x="2882" y="2342"/>
              <a:ext cx="234" cy="210"/>
            </a:xfrm>
            <a:custGeom>
              <a:avLst/>
              <a:gdLst>
                <a:gd name="T0" fmla="*/ 467 w 467"/>
                <a:gd name="T1" fmla="*/ 313 h 419"/>
                <a:gd name="T2" fmla="*/ 459 w 467"/>
                <a:gd name="T3" fmla="*/ 336 h 419"/>
                <a:gd name="T4" fmla="*/ 448 w 467"/>
                <a:gd name="T5" fmla="*/ 355 h 419"/>
                <a:gd name="T6" fmla="*/ 430 w 467"/>
                <a:gd name="T7" fmla="*/ 369 h 419"/>
                <a:gd name="T8" fmla="*/ 415 w 467"/>
                <a:gd name="T9" fmla="*/ 382 h 419"/>
                <a:gd name="T10" fmla="*/ 393 w 467"/>
                <a:gd name="T11" fmla="*/ 392 h 419"/>
                <a:gd name="T12" fmla="*/ 374 w 467"/>
                <a:gd name="T13" fmla="*/ 402 h 419"/>
                <a:gd name="T14" fmla="*/ 353 w 467"/>
                <a:gd name="T15" fmla="*/ 410 h 419"/>
                <a:gd name="T16" fmla="*/ 335 w 467"/>
                <a:gd name="T17" fmla="*/ 419 h 419"/>
                <a:gd name="T18" fmla="*/ 289 w 467"/>
                <a:gd name="T19" fmla="*/ 415 h 419"/>
                <a:gd name="T20" fmla="*/ 246 w 467"/>
                <a:gd name="T21" fmla="*/ 408 h 419"/>
                <a:gd name="T22" fmla="*/ 203 w 467"/>
                <a:gd name="T23" fmla="*/ 396 h 419"/>
                <a:gd name="T24" fmla="*/ 163 w 467"/>
                <a:gd name="T25" fmla="*/ 382 h 419"/>
                <a:gd name="T26" fmla="*/ 120 w 467"/>
                <a:gd name="T27" fmla="*/ 363 h 419"/>
                <a:gd name="T28" fmla="*/ 79 w 467"/>
                <a:gd name="T29" fmla="*/ 344 h 419"/>
                <a:gd name="T30" fmla="*/ 39 w 467"/>
                <a:gd name="T31" fmla="*/ 322 h 419"/>
                <a:gd name="T32" fmla="*/ 0 w 467"/>
                <a:gd name="T33" fmla="*/ 301 h 419"/>
                <a:gd name="T34" fmla="*/ 180 w 467"/>
                <a:gd name="T35" fmla="*/ 0 h 419"/>
                <a:gd name="T36" fmla="*/ 217 w 467"/>
                <a:gd name="T37" fmla="*/ 28 h 419"/>
                <a:gd name="T38" fmla="*/ 262 w 467"/>
                <a:gd name="T39" fmla="*/ 57 h 419"/>
                <a:gd name="T40" fmla="*/ 308 w 467"/>
                <a:gd name="T41" fmla="*/ 86 h 419"/>
                <a:gd name="T42" fmla="*/ 355 w 467"/>
                <a:gd name="T43" fmla="*/ 119 h 419"/>
                <a:gd name="T44" fmla="*/ 395 w 467"/>
                <a:gd name="T45" fmla="*/ 156 h 419"/>
                <a:gd name="T46" fmla="*/ 430 w 467"/>
                <a:gd name="T47" fmla="*/ 198 h 419"/>
                <a:gd name="T48" fmla="*/ 454 w 467"/>
                <a:gd name="T49" fmla="*/ 249 h 419"/>
                <a:gd name="T50" fmla="*/ 467 w 467"/>
                <a:gd name="T51" fmla="*/ 313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7" h="419">
                  <a:moveTo>
                    <a:pt x="467" y="313"/>
                  </a:moveTo>
                  <a:lnTo>
                    <a:pt x="459" y="336"/>
                  </a:lnTo>
                  <a:lnTo>
                    <a:pt x="448" y="355"/>
                  </a:lnTo>
                  <a:lnTo>
                    <a:pt x="430" y="369"/>
                  </a:lnTo>
                  <a:lnTo>
                    <a:pt x="415" y="382"/>
                  </a:lnTo>
                  <a:lnTo>
                    <a:pt x="393" y="392"/>
                  </a:lnTo>
                  <a:lnTo>
                    <a:pt x="374" y="402"/>
                  </a:lnTo>
                  <a:lnTo>
                    <a:pt x="353" y="410"/>
                  </a:lnTo>
                  <a:lnTo>
                    <a:pt x="335" y="419"/>
                  </a:lnTo>
                  <a:lnTo>
                    <a:pt x="289" y="415"/>
                  </a:lnTo>
                  <a:lnTo>
                    <a:pt x="246" y="408"/>
                  </a:lnTo>
                  <a:lnTo>
                    <a:pt x="203" y="396"/>
                  </a:lnTo>
                  <a:lnTo>
                    <a:pt x="163" y="382"/>
                  </a:lnTo>
                  <a:lnTo>
                    <a:pt x="120" y="363"/>
                  </a:lnTo>
                  <a:lnTo>
                    <a:pt x="79" y="344"/>
                  </a:lnTo>
                  <a:lnTo>
                    <a:pt x="39" y="322"/>
                  </a:lnTo>
                  <a:lnTo>
                    <a:pt x="0" y="301"/>
                  </a:lnTo>
                  <a:lnTo>
                    <a:pt x="180" y="0"/>
                  </a:lnTo>
                  <a:lnTo>
                    <a:pt x="217" y="28"/>
                  </a:lnTo>
                  <a:lnTo>
                    <a:pt x="262" y="57"/>
                  </a:lnTo>
                  <a:lnTo>
                    <a:pt x="308" y="86"/>
                  </a:lnTo>
                  <a:lnTo>
                    <a:pt x="355" y="119"/>
                  </a:lnTo>
                  <a:lnTo>
                    <a:pt x="395" y="156"/>
                  </a:lnTo>
                  <a:lnTo>
                    <a:pt x="430" y="198"/>
                  </a:lnTo>
                  <a:lnTo>
                    <a:pt x="454" y="249"/>
                  </a:lnTo>
                  <a:lnTo>
                    <a:pt x="467" y="313"/>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77" name="Freeform 73">
              <a:extLst>
                <a:ext uri="{FF2B5EF4-FFF2-40B4-BE49-F238E27FC236}">
                  <a16:creationId xmlns:a16="http://schemas.microsoft.com/office/drawing/2014/main" id="{0B128CB7-C374-4AAE-920A-503C1436F168}"/>
                </a:ext>
              </a:extLst>
            </p:cNvPr>
            <p:cNvSpPr>
              <a:spLocks/>
            </p:cNvSpPr>
            <p:nvPr/>
          </p:nvSpPr>
          <p:spPr bwMode="auto">
            <a:xfrm>
              <a:off x="2660" y="2378"/>
              <a:ext cx="198" cy="69"/>
            </a:xfrm>
            <a:custGeom>
              <a:avLst/>
              <a:gdLst>
                <a:gd name="T0" fmla="*/ 395 w 395"/>
                <a:gd name="T1" fmla="*/ 97 h 138"/>
                <a:gd name="T2" fmla="*/ 345 w 395"/>
                <a:gd name="T3" fmla="*/ 124 h 138"/>
                <a:gd name="T4" fmla="*/ 296 w 395"/>
                <a:gd name="T5" fmla="*/ 138 h 138"/>
                <a:gd name="T6" fmla="*/ 248 w 395"/>
                <a:gd name="T7" fmla="*/ 136 h 138"/>
                <a:gd name="T8" fmla="*/ 201 w 395"/>
                <a:gd name="T9" fmla="*/ 128 h 138"/>
                <a:gd name="T10" fmla="*/ 151 w 395"/>
                <a:gd name="T11" fmla="*/ 111 h 138"/>
                <a:gd name="T12" fmla="*/ 102 w 395"/>
                <a:gd name="T13" fmla="*/ 95 h 138"/>
                <a:gd name="T14" fmla="*/ 50 w 395"/>
                <a:gd name="T15" fmla="*/ 80 h 138"/>
                <a:gd name="T16" fmla="*/ 0 w 395"/>
                <a:gd name="T17" fmla="*/ 72 h 138"/>
                <a:gd name="T18" fmla="*/ 48 w 395"/>
                <a:gd name="T19" fmla="*/ 0 h 138"/>
                <a:gd name="T20" fmla="*/ 395 w 395"/>
                <a:gd name="T21" fmla="*/ 9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5" h="138">
                  <a:moveTo>
                    <a:pt x="395" y="97"/>
                  </a:moveTo>
                  <a:lnTo>
                    <a:pt x="345" y="124"/>
                  </a:lnTo>
                  <a:lnTo>
                    <a:pt x="296" y="138"/>
                  </a:lnTo>
                  <a:lnTo>
                    <a:pt x="248" y="136"/>
                  </a:lnTo>
                  <a:lnTo>
                    <a:pt x="201" y="128"/>
                  </a:lnTo>
                  <a:lnTo>
                    <a:pt x="151" y="111"/>
                  </a:lnTo>
                  <a:lnTo>
                    <a:pt x="102" y="95"/>
                  </a:lnTo>
                  <a:lnTo>
                    <a:pt x="50" y="80"/>
                  </a:lnTo>
                  <a:lnTo>
                    <a:pt x="0" y="72"/>
                  </a:lnTo>
                  <a:lnTo>
                    <a:pt x="48" y="0"/>
                  </a:lnTo>
                  <a:lnTo>
                    <a:pt x="395" y="9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78" name="Freeform 74">
              <a:extLst>
                <a:ext uri="{FF2B5EF4-FFF2-40B4-BE49-F238E27FC236}">
                  <a16:creationId xmlns:a16="http://schemas.microsoft.com/office/drawing/2014/main" id="{E7C38EAF-537D-467E-8CE1-75D318F1A132}"/>
                </a:ext>
              </a:extLst>
            </p:cNvPr>
            <p:cNvSpPr>
              <a:spLocks/>
            </p:cNvSpPr>
            <p:nvPr/>
          </p:nvSpPr>
          <p:spPr bwMode="auto">
            <a:xfrm>
              <a:off x="2664" y="2456"/>
              <a:ext cx="141" cy="53"/>
            </a:xfrm>
            <a:custGeom>
              <a:avLst/>
              <a:gdLst>
                <a:gd name="T0" fmla="*/ 282 w 282"/>
                <a:gd name="T1" fmla="*/ 60 h 107"/>
                <a:gd name="T2" fmla="*/ 258 w 282"/>
                <a:gd name="T3" fmla="*/ 80 h 107"/>
                <a:gd name="T4" fmla="*/ 220 w 282"/>
                <a:gd name="T5" fmla="*/ 95 h 107"/>
                <a:gd name="T6" fmla="*/ 167 w 282"/>
                <a:gd name="T7" fmla="*/ 103 h 107"/>
                <a:gd name="T8" fmla="*/ 115 w 282"/>
                <a:gd name="T9" fmla="*/ 107 h 107"/>
                <a:gd name="T10" fmla="*/ 62 w 282"/>
                <a:gd name="T11" fmla="*/ 97 h 107"/>
                <a:gd name="T12" fmla="*/ 24 w 282"/>
                <a:gd name="T13" fmla="*/ 78 h 107"/>
                <a:gd name="T14" fmla="*/ 0 w 282"/>
                <a:gd name="T15" fmla="*/ 45 h 107"/>
                <a:gd name="T16" fmla="*/ 4 w 282"/>
                <a:gd name="T17" fmla="*/ 0 h 107"/>
                <a:gd name="T18" fmla="*/ 282 w 282"/>
                <a:gd name="T19" fmla="*/ 6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2" h="107">
                  <a:moveTo>
                    <a:pt x="282" y="60"/>
                  </a:moveTo>
                  <a:lnTo>
                    <a:pt x="258" y="80"/>
                  </a:lnTo>
                  <a:lnTo>
                    <a:pt x="220" y="95"/>
                  </a:lnTo>
                  <a:lnTo>
                    <a:pt x="167" y="103"/>
                  </a:lnTo>
                  <a:lnTo>
                    <a:pt x="115" y="107"/>
                  </a:lnTo>
                  <a:lnTo>
                    <a:pt x="62" y="97"/>
                  </a:lnTo>
                  <a:lnTo>
                    <a:pt x="24" y="78"/>
                  </a:lnTo>
                  <a:lnTo>
                    <a:pt x="0" y="45"/>
                  </a:lnTo>
                  <a:lnTo>
                    <a:pt x="4" y="0"/>
                  </a:lnTo>
                  <a:lnTo>
                    <a:pt x="282"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79" name="Freeform 75">
              <a:extLst>
                <a:ext uri="{FF2B5EF4-FFF2-40B4-BE49-F238E27FC236}">
                  <a16:creationId xmlns:a16="http://schemas.microsoft.com/office/drawing/2014/main" id="{0F787D52-A850-4470-ADFB-D978A6A16EE1}"/>
                </a:ext>
              </a:extLst>
            </p:cNvPr>
            <p:cNvSpPr>
              <a:spLocks/>
            </p:cNvSpPr>
            <p:nvPr/>
          </p:nvSpPr>
          <p:spPr bwMode="auto">
            <a:xfrm>
              <a:off x="2669" y="2540"/>
              <a:ext cx="82" cy="49"/>
            </a:xfrm>
            <a:custGeom>
              <a:avLst/>
              <a:gdLst>
                <a:gd name="T0" fmla="*/ 163 w 163"/>
                <a:gd name="T1" fmla="*/ 12 h 99"/>
                <a:gd name="T2" fmla="*/ 151 w 163"/>
                <a:gd name="T3" fmla="*/ 46 h 99"/>
                <a:gd name="T4" fmla="*/ 128 w 163"/>
                <a:gd name="T5" fmla="*/ 76 h 99"/>
                <a:gd name="T6" fmla="*/ 93 w 163"/>
                <a:gd name="T7" fmla="*/ 91 h 99"/>
                <a:gd name="T8" fmla="*/ 58 w 163"/>
                <a:gd name="T9" fmla="*/ 99 h 99"/>
                <a:gd name="T10" fmla="*/ 25 w 163"/>
                <a:gd name="T11" fmla="*/ 93 h 99"/>
                <a:gd name="T12" fmla="*/ 4 w 163"/>
                <a:gd name="T13" fmla="*/ 76 h 99"/>
                <a:gd name="T14" fmla="*/ 0 w 163"/>
                <a:gd name="T15" fmla="*/ 45 h 99"/>
                <a:gd name="T16" fmla="*/ 20 w 163"/>
                <a:gd name="T17" fmla="*/ 0 h 99"/>
                <a:gd name="T18" fmla="*/ 163 w 163"/>
                <a:gd name="T19" fmla="*/ 12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 h="99">
                  <a:moveTo>
                    <a:pt x="163" y="12"/>
                  </a:moveTo>
                  <a:lnTo>
                    <a:pt x="151" y="46"/>
                  </a:lnTo>
                  <a:lnTo>
                    <a:pt x="128" y="76"/>
                  </a:lnTo>
                  <a:lnTo>
                    <a:pt x="93" y="91"/>
                  </a:lnTo>
                  <a:lnTo>
                    <a:pt x="58" y="99"/>
                  </a:lnTo>
                  <a:lnTo>
                    <a:pt x="25" y="93"/>
                  </a:lnTo>
                  <a:lnTo>
                    <a:pt x="4" y="76"/>
                  </a:lnTo>
                  <a:lnTo>
                    <a:pt x="0" y="45"/>
                  </a:lnTo>
                  <a:lnTo>
                    <a:pt x="20" y="0"/>
                  </a:lnTo>
                  <a:lnTo>
                    <a:pt x="163" y="12"/>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80" name="Freeform 76">
              <a:extLst>
                <a:ext uri="{FF2B5EF4-FFF2-40B4-BE49-F238E27FC236}">
                  <a16:creationId xmlns:a16="http://schemas.microsoft.com/office/drawing/2014/main" id="{519F32C7-FEF4-4199-9A78-F4B0302A4710}"/>
                </a:ext>
              </a:extLst>
            </p:cNvPr>
            <p:cNvSpPr>
              <a:spLocks/>
            </p:cNvSpPr>
            <p:nvPr/>
          </p:nvSpPr>
          <p:spPr bwMode="auto">
            <a:xfrm>
              <a:off x="2751" y="2547"/>
              <a:ext cx="113" cy="113"/>
            </a:xfrm>
            <a:custGeom>
              <a:avLst/>
              <a:gdLst>
                <a:gd name="T0" fmla="*/ 227 w 227"/>
                <a:gd name="T1" fmla="*/ 9 h 226"/>
                <a:gd name="T2" fmla="*/ 208 w 227"/>
                <a:gd name="T3" fmla="*/ 36 h 226"/>
                <a:gd name="T4" fmla="*/ 190 w 227"/>
                <a:gd name="T5" fmla="*/ 65 h 226"/>
                <a:gd name="T6" fmla="*/ 171 w 227"/>
                <a:gd name="T7" fmla="*/ 95 h 226"/>
                <a:gd name="T8" fmla="*/ 151 w 227"/>
                <a:gd name="T9" fmla="*/ 126 h 226"/>
                <a:gd name="T10" fmla="*/ 130 w 227"/>
                <a:gd name="T11" fmla="*/ 153 h 226"/>
                <a:gd name="T12" fmla="*/ 109 w 227"/>
                <a:gd name="T13" fmla="*/ 182 h 226"/>
                <a:gd name="T14" fmla="*/ 83 w 227"/>
                <a:gd name="T15" fmla="*/ 203 h 226"/>
                <a:gd name="T16" fmla="*/ 60 w 227"/>
                <a:gd name="T17" fmla="*/ 226 h 226"/>
                <a:gd name="T18" fmla="*/ 0 w 227"/>
                <a:gd name="T19" fmla="*/ 178 h 226"/>
                <a:gd name="T20" fmla="*/ 25 w 227"/>
                <a:gd name="T21" fmla="*/ 151 h 226"/>
                <a:gd name="T22" fmla="*/ 50 w 227"/>
                <a:gd name="T23" fmla="*/ 118 h 226"/>
                <a:gd name="T24" fmla="*/ 76 w 227"/>
                <a:gd name="T25" fmla="*/ 83 h 226"/>
                <a:gd name="T26" fmla="*/ 105 w 227"/>
                <a:gd name="T27" fmla="*/ 52 h 226"/>
                <a:gd name="T28" fmla="*/ 130 w 227"/>
                <a:gd name="T29" fmla="*/ 25 h 226"/>
                <a:gd name="T30" fmla="*/ 159 w 227"/>
                <a:gd name="T31" fmla="*/ 7 h 226"/>
                <a:gd name="T32" fmla="*/ 190 w 227"/>
                <a:gd name="T33" fmla="*/ 0 h 226"/>
                <a:gd name="T34" fmla="*/ 227 w 227"/>
                <a:gd name="T35" fmla="*/ 9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7" h="226">
                  <a:moveTo>
                    <a:pt x="227" y="9"/>
                  </a:moveTo>
                  <a:lnTo>
                    <a:pt x="208" y="36"/>
                  </a:lnTo>
                  <a:lnTo>
                    <a:pt x="190" y="65"/>
                  </a:lnTo>
                  <a:lnTo>
                    <a:pt x="171" y="95"/>
                  </a:lnTo>
                  <a:lnTo>
                    <a:pt x="151" y="126"/>
                  </a:lnTo>
                  <a:lnTo>
                    <a:pt x="130" y="153"/>
                  </a:lnTo>
                  <a:lnTo>
                    <a:pt x="109" y="182"/>
                  </a:lnTo>
                  <a:lnTo>
                    <a:pt x="83" y="203"/>
                  </a:lnTo>
                  <a:lnTo>
                    <a:pt x="60" y="226"/>
                  </a:lnTo>
                  <a:lnTo>
                    <a:pt x="0" y="178"/>
                  </a:lnTo>
                  <a:lnTo>
                    <a:pt x="25" y="151"/>
                  </a:lnTo>
                  <a:lnTo>
                    <a:pt x="50" y="118"/>
                  </a:lnTo>
                  <a:lnTo>
                    <a:pt x="76" y="83"/>
                  </a:lnTo>
                  <a:lnTo>
                    <a:pt x="105" y="52"/>
                  </a:lnTo>
                  <a:lnTo>
                    <a:pt x="130" y="25"/>
                  </a:lnTo>
                  <a:lnTo>
                    <a:pt x="159" y="7"/>
                  </a:lnTo>
                  <a:lnTo>
                    <a:pt x="190" y="0"/>
                  </a:lnTo>
                  <a:lnTo>
                    <a:pt x="227" y="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81" name="Freeform 77">
              <a:extLst>
                <a:ext uri="{FF2B5EF4-FFF2-40B4-BE49-F238E27FC236}">
                  <a16:creationId xmlns:a16="http://schemas.microsoft.com/office/drawing/2014/main" id="{AE34D5B3-7705-408C-9372-0F031E08BCDA}"/>
                </a:ext>
              </a:extLst>
            </p:cNvPr>
            <p:cNvSpPr>
              <a:spLocks/>
            </p:cNvSpPr>
            <p:nvPr/>
          </p:nvSpPr>
          <p:spPr bwMode="auto">
            <a:xfrm>
              <a:off x="2805" y="2576"/>
              <a:ext cx="113" cy="117"/>
            </a:xfrm>
            <a:custGeom>
              <a:avLst/>
              <a:gdLst>
                <a:gd name="T0" fmla="*/ 227 w 227"/>
                <a:gd name="T1" fmla="*/ 0 h 234"/>
                <a:gd name="T2" fmla="*/ 199 w 227"/>
                <a:gd name="T3" fmla="*/ 33 h 234"/>
                <a:gd name="T4" fmla="*/ 180 w 227"/>
                <a:gd name="T5" fmla="*/ 75 h 234"/>
                <a:gd name="T6" fmla="*/ 159 w 227"/>
                <a:gd name="T7" fmla="*/ 118 h 234"/>
                <a:gd name="T8" fmla="*/ 139 w 227"/>
                <a:gd name="T9" fmla="*/ 163 h 234"/>
                <a:gd name="T10" fmla="*/ 114 w 227"/>
                <a:gd name="T11" fmla="*/ 197 h 234"/>
                <a:gd name="T12" fmla="*/ 85 w 227"/>
                <a:gd name="T13" fmla="*/ 223 h 234"/>
                <a:gd name="T14" fmla="*/ 46 w 227"/>
                <a:gd name="T15" fmla="*/ 234 h 234"/>
                <a:gd name="T16" fmla="*/ 0 w 227"/>
                <a:gd name="T17" fmla="*/ 228 h 234"/>
                <a:gd name="T18" fmla="*/ 31 w 227"/>
                <a:gd name="T19" fmla="*/ 196 h 234"/>
                <a:gd name="T20" fmla="*/ 56 w 227"/>
                <a:gd name="T21" fmla="*/ 163 h 234"/>
                <a:gd name="T22" fmla="*/ 79 w 227"/>
                <a:gd name="T23" fmla="*/ 126 h 234"/>
                <a:gd name="T24" fmla="*/ 102 w 227"/>
                <a:gd name="T25" fmla="*/ 91 h 234"/>
                <a:gd name="T26" fmla="*/ 126 w 227"/>
                <a:gd name="T27" fmla="*/ 56 h 234"/>
                <a:gd name="T28" fmla="*/ 153 w 227"/>
                <a:gd name="T29" fmla="*/ 29 h 234"/>
                <a:gd name="T30" fmla="*/ 184 w 227"/>
                <a:gd name="T31" fmla="*/ 7 h 234"/>
                <a:gd name="T32" fmla="*/ 227 w 227"/>
                <a:gd name="T33"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7" h="234">
                  <a:moveTo>
                    <a:pt x="227" y="0"/>
                  </a:moveTo>
                  <a:lnTo>
                    <a:pt x="199" y="33"/>
                  </a:lnTo>
                  <a:lnTo>
                    <a:pt x="180" y="75"/>
                  </a:lnTo>
                  <a:lnTo>
                    <a:pt x="159" y="118"/>
                  </a:lnTo>
                  <a:lnTo>
                    <a:pt x="139" y="163"/>
                  </a:lnTo>
                  <a:lnTo>
                    <a:pt x="114" y="197"/>
                  </a:lnTo>
                  <a:lnTo>
                    <a:pt x="85" y="223"/>
                  </a:lnTo>
                  <a:lnTo>
                    <a:pt x="46" y="234"/>
                  </a:lnTo>
                  <a:lnTo>
                    <a:pt x="0" y="228"/>
                  </a:lnTo>
                  <a:lnTo>
                    <a:pt x="31" y="196"/>
                  </a:lnTo>
                  <a:lnTo>
                    <a:pt x="56" y="163"/>
                  </a:lnTo>
                  <a:lnTo>
                    <a:pt x="79" y="126"/>
                  </a:lnTo>
                  <a:lnTo>
                    <a:pt x="102" y="91"/>
                  </a:lnTo>
                  <a:lnTo>
                    <a:pt x="126" y="56"/>
                  </a:lnTo>
                  <a:lnTo>
                    <a:pt x="153" y="29"/>
                  </a:lnTo>
                  <a:lnTo>
                    <a:pt x="184" y="7"/>
                  </a:lnTo>
                  <a:lnTo>
                    <a:pt x="227" y="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82" name="Freeform 78">
              <a:extLst>
                <a:ext uri="{FF2B5EF4-FFF2-40B4-BE49-F238E27FC236}">
                  <a16:creationId xmlns:a16="http://schemas.microsoft.com/office/drawing/2014/main" id="{9FA5F154-6CB9-44C0-92F2-1175EAD5BDD1}"/>
                </a:ext>
              </a:extLst>
            </p:cNvPr>
            <p:cNvSpPr>
              <a:spLocks/>
            </p:cNvSpPr>
            <p:nvPr/>
          </p:nvSpPr>
          <p:spPr bwMode="auto">
            <a:xfrm>
              <a:off x="2888" y="2600"/>
              <a:ext cx="85" cy="90"/>
            </a:xfrm>
            <a:custGeom>
              <a:avLst/>
              <a:gdLst>
                <a:gd name="T0" fmla="*/ 0 w 169"/>
                <a:gd name="T1" fmla="*/ 180 h 180"/>
                <a:gd name="T2" fmla="*/ 18 w 169"/>
                <a:gd name="T3" fmla="*/ 153 h 180"/>
                <a:gd name="T4" fmla="*/ 35 w 169"/>
                <a:gd name="T5" fmla="*/ 126 h 180"/>
                <a:gd name="T6" fmla="*/ 55 w 169"/>
                <a:gd name="T7" fmla="*/ 99 h 180"/>
                <a:gd name="T8" fmla="*/ 76 w 169"/>
                <a:gd name="T9" fmla="*/ 72 h 180"/>
                <a:gd name="T10" fmla="*/ 95 w 169"/>
                <a:gd name="T11" fmla="*/ 45 h 180"/>
                <a:gd name="T12" fmla="*/ 119 w 169"/>
                <a:gd name="T13" fmla="*/ 23 h 180"/>
                <a:gd name="T14" fmla="*/ 142 w 169"/>
                <a:gd name="T15" fmla="*/ 8 h 180"/>
                <a:gd name="T16" fmla="*/ 169 w 169"/>
                <a:gd name="T17" fmla="*/ 0 h 180"/>
                <a:gd name="T18" fmla="*/ 144 w 169"/>
                <a:gd name="T19" fmla="*/ 16 h 180"/>
                <a:gd name="T20" fmla="*/ 128 w 169"/>
                <a:gd name="T21" fmla="*/ 43 h 180"/>
                <a:gd name="T22" fmla="*/ 115 w 169"/>
                <a:gd name="T23" fmla="*/ 74 h 180"/>
                <a:gd name="T24" fmla="*/ 101 w 169"/>
                <a:gd name="T25" fmla="*/ 107 h 180"/>
                <a:gd name="T26" fmla="*/ 86 w 169"/>
                <a:gd name="T27" fmla="*/ 136 h 180"/>
                <a:gd name="T28" fmla="*/ 66 w 169"/>
                <a:gd name="T29" fmla="*/ 161 h 180"/>
                <a:gd name="T30" fmla="*/ 37 w 169"/>
                <a:gd name="T31" fmla="*/ 177 h 180"/>
                <a:gd name="T32" fmla="*/ 0 w 169"/>
                <a:gd name="T33"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9" h="180">
                  <a:moveTo>
                    <a:pt x="0" y="180"/>
                  </a:moveTo>
                  <a:lnTo>
                    <a:pt x="18" y="153"/>
                  </a:lnTo>
                  <a:lnTo>
                    <a:pt x="35" y="126"/>
                  </a:lnTo>
                  <a:lnTo>
                    <a:pt x="55" y="99"/>
                  </a:lnTo>
                  <a:lnTo>
                    <a:pt x="76" y="72"/>
                  </a:lnTo>
                  <a:lnTo>
                    <a:pt x="95" y="45"/>
                  </a:lnTo>
                  <a:lnTo>
                    <a:pt x="119" y="23"/>
                  </a:lnTo>
                  <a:lnTo>
                    <a:pt x="142" y="8"/>
                  </a:lnTo>
                  <a:lnTo>
                    <a:pt x="169" y="0"/>
                  </a:lnTo>
                  <a:lnTo>
                    <a:pt x="144" y="16"/>
                  </a:lnTo>
                  <a:lnTo>
                    <a:pt x="128" y="43"/>
                  </a:lnTo>
                  <a:lnTo>
                    <a:pt x="115" y="74"/>
                  </a:lnTo>
                  <a:lnTo>
                    <a:pt x="101" y="107"/>
                  </a:lnTo>
                  <a:lnTo>
                    <a:pt x="86" y="136"/>
                  </a:lnTo>
                  <a:lnTo>
                    <a:pt x="66" y="161"/>
                  </a:lnTo>
                  <a:lnTo>
                    <a:pt x="37" y="177"/>
                  </a:lnTo>
                  <a:lnTo>
                    <a:pt x="0" y="18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83" name="Freeform 79">
              <a:extLst>
                <a:ext uri="{FF2B5EF4-FFF2-40B4-BE49-F238E27FC236}">
                  <a16:creationId xmlns:a16="http://schemas.microsoft.com/office/drawing/2014/main" id="{BC78DCA4-DEE1-4ADB-A6E5-DB95B01A42F8}"/>
                </a:ext>
              </a:extLst>
            </p:cNvPr>
            <p:cNvSpPr>
              <a:spLocks/>
            </p:cNvSpPr>
            <p:nvPr/>
          </p:nvSpPr>
          <p:spPr bwMode="auto">
            <a:xfrm>
              <a:off x="3019" y="2614"/>
              <a:ext cx="61" cy="64"/>
            </a:xfrm>
            <a:custGeom>
              <a:avLst/>
              <a:gdLst>
                <a:gd name="T0" fmla="*/ 122 w 122"/>
                <a:gd name="T1" fmla="*/ 57 h 128"/>
                <a:gd name="T2" fmla="*/ 122 w 122"/>
                <a:gd name="T3" fmla="*/ 74 h 128"/>
                <a:gd name="T4" fmla="*/ 117 w 122"/>
                <a:gd name="T5" fmla="*/ 88 h 128"/>
                <a:gd name="T6" fmla="*/ 105 w 122"/>
                <a:gd name="T7" fmla="*/ 93 h 128"/>
                <a:gd name="T8" fmla="*/ 93 w 122"/>
                <a:gd name="T9" fmla="*/ 101 h 128"/>
                <a:gd name="T10" fmla="*/ 78 w 122"/>
                <a:gd name="T11" fmla="*/ 103 h 128"/>
                <a:gd name="T12" fmla="*/ 62 w 122"/>
                <a:gd name="T13" fmla="*/ 109 h 128"/>
                <a:gd name="T14" fmla="*/ 49 w 122"/>
                <a:gd name="T15" fmla="*/ 115 h 128"/>
                <a:gd name="T16" fmla="*/ 39 w 122"/>
                <a:gd name="T17" fmla="*/ 128 h 128"/>
                <a:gd name="T18" fmla="*/ 2 w 122"/>
                <a:gd name="T19" fmla="*/ 128 h 128"/>
                <a:gd name="T20" fmla="*/ 0 w 122"/>
                <a:gd name="T21" fmla="*/ 97 h 128"/>
                <a:gd name="T22" fmla="*/ 10 w 122"/>
                <a:gd name="T23" fmla="*/ 66 h 128"/>
                <a:gd name="T24" fmla="*/ 24 w 122"/>
                <a:gd name="T25" fmla="*/ 37 h 128"/>
                <a:gd name="T26" fmla="*/ 43 w 122"/>
                <a:gd name="T27" fmla="*/ 16 h 128"/>
                <a:gd name="T28" fmla="*/ 62 w 122"/>
                <a:gd name="T29" fmla="*/ 0 h 128"/>
                <a:gd name="T30" fmla="*/ 86 w 122"/>
                <a:gd name="T31" fmla="*/ 0 h 128"/>
                <a:gd name="T32" fmla="*/ 105 w 122"/>
                <a:gd name="T33" fmla="*/ 18 h 128"/>
                <a:gd name="T34" fmla="*/ 122 w 122"/>
                <a:gd name="T35" fmla="*/ 5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28">
                  <a:moveTo>
                    <a:pt x="122" y="57"/>
                  </a:moveTo>
                  <a:lnTo>
                    <a:pt x="122" y="74"/>
                  </a:lnTo>
                  <a:lnTo>
                    <a:pt x="117" y="88"/>
                  </a:lnTo>
                  <a:lnTo>
                    <a:pt x="105" y="93"/>
                  </a:lnTo>
                  <a:lnTo>
                    <a:pt x="93" y="101"/>
                  </a:lnTo>
                  <a:lnTo>
                    <a:pt x="78" y="103"/>
                  </a:lnTo>
                  <a:lnTo>
                    <a:pt x="62" y="109"/>
                  </a:lnTo>
                  <a:lnTo>
                    <a:pt x="49" y="115"/>
                  </a:lnTo>
                  <a:lnTo>
                    <a:pt x="39" y="128"/>
                  </a:lnTo>
                  <a:lnTo>
                    <a:pt x="2" y="128"/>
                  </a:lnTo>
                  <a:lnTo>
                    <a:pt x="0" y="97"/>
                  </a:lnTo>
                  <a:lnTo>
                    <a:pt x="10" y="66"/>
                  </a:lnTo>
                  <a:lnTo>
                    <a:pt x="24" y="37"/>
                  </a:lnTo>
                  <a:lnTo>
                    <a:pt x="43" y="16"/>
                  </a:lnTo>
                  <a:lnTo>
                    <a:pt x="62" y="0"/>
                  </a:lnTo>
                  <a:lnTo>
                    <a:pt x="86" y="0"/>
                  </a:lnTo>
                  <a:lnTo>
                    <a:pt x="105" y="18"/>
                  </a:lnTo>
                  <a:lnTo>
                    <a:pt x="122" y="5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84" name="Freeform 80">
              <a:extLst>
                <a:ext uri="{FF2B5EF4-FFF2-40B4-BE49-F238E27FC236}">
                  <a16:creationId xmlns:a16="http://schemas.microsoft.com/office/drawing/2014/main" id="{8535048F-BB1A-4EAC-A5E9-19F117497E9B}"/>
                </a:ext>
              </a:extLst>
            </p:cNvPr>
            <p:cNvSpPr>
              <a:spLocks/>
            </p:cNvSpPr>
            <p:nvPr/>
          </p:nvSpPr>
          <p:spPr bwMode="auto">
            <a:xfrm>
              <a:off x="3099" y="2576"/>
              <a:ext cx="45" cy="60"/>
            </a:xfrm>
            <a:custGeom>
              <a:avLst/>
              <a:gdLst>
                <a:gd name="T0" fmla="*/ 84 w 91"/>
                <a:gd name="T1" fmla="*/ 97 h 120"/>
                <a:gd name="T2" fmla="*/ 68 w 91"/>
                <a:gd name="T3" fmla="*/ 91 h 120"/>
                <a:gd name="T4" fmla="*/ 58 w 91"/>
                <a:gd name="T5" fmla="*/ 99 h 120"/>
                <a:gd name="T6" fmla="*/ 49 w 91"/>
                <a:gd name="T7" fmla="*/ 108 h 120"/>
                <a:gd name="T8" fmla="*/ 35 w 91"/>
                <a:gd name="T9" fmla="*/ 120 h 120"/>
                <a:gd name="T10" fmla="*/ 25 w 91"/>
                <a:gd name="T11" fmla="*/ 108 h 120"/>
                <a:gd name="T12" fmla="*/ 18 w 91"/>
                <a:gd name="T13" fmla="*/ 99 h 120"/>
                <a:gd name="T14" fmla="*/ 12 w 91"/>
                <a:gd name="T15" fmla="*/ 87 h 120"/>
                <a:gd name="T16" fmla="*/ 8 w 91"/>
                <a:gd name="T17" fmla="*/ 75 h 120"/>
                <a:gd name="T18" fmla="*/ 2 w 91"/>
                <a:gd name="T19" fmla="*/ 62 h 120"/>
                <a:gd name="T20" fmla="*/ 0 w 91"/>
                <a:gd name="T21" fmla="*/ 50 h 120"/>
                <a:gd name="T22" fmla="*/ 0 w 91"/>
                <a:gd name="T23" fmla="*/ 37 h 120"/>
                <a:gd name="T24" fmla="*/ 0 w 91"/>
                <a:gd name="T25" fmla="*/ 25 h 120"/>
                <a:gd name="T26" fmla="*/ 84 w 91"/>
                <a:gd name="T27" fmla="*/ 0 h 120"/>
                <a:gd name="T28" fmla="*/ 86 w 91"/>
                <a:gd name="T29" fmla="*/ 11 h 120"/>
                <a:gd name="T30" fmla="*/ 89 w 91"/>
                <a:gd name="T31" fmla="*/ 23 h 120"/>
                <a:gd name="T32" fmla="*/ 89 w 91"/>
                <a:gd name="T33" fmla="*/ 35 h 120"/>
                <a:gd name="T34" fmla="*/ 91 w 91"/>
                <a:gd name="T35" fmla="*/ 48 h 120"/>
                <a:gd name="T36" fmla="*/ 89 w 91"/>
                <a:gd name="T37" fmla="*/ 58 h 120"/>
                <a:gd name="T38" fmla="*/ 89 w 91"/>
                <a:gd name="T39" fmla="*/ 69 h 120"/>
                <a:gd name="T40" fmla="*/ 86 w 91"/>
                <a:gd name="T41" fmla="*/ 81 h 120"/>
                <a:gd name="T42" fmla="*/ 84 w 91"/>
                <a:gd name="T43" fmla="*/ 97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20">
                  <a:moveTo>
                    <a:pt x="84" y="97"/>
                  </a:moveTo>
                  <a:lnTo>
                    <a:pt x="68" y="91"/>
                  </a:lnTo>
                  <a:lnTo>
                    <a:pt x="58" y="99"/>
                  </a:lnTo>
                  <a:lnTo>
                    <a:pt x="49" y="108"/>
                  </a:lnTo>
                  <a:lnTo>
                    <a:pt x="35" y="120"/>
                  </a:lnTo>
                  <a:lnTo>
                    <a:pt x="25" y="108"/>
                  </a:lnTo>
                  <a:lnTo>
                    <a:pt x="18" y="99"/>
                  </a:lnTo>
                  <a:lnTo>
                    <a:pt x="12" y="87"/>
                  </a:lnTo>
                  <a:lnTo>
                    <a:pt x="8" y="75"/>
                  </a:lnTo>
                  <a:lnTo>
                    <a:pt x="2" y="62"/>
                  </a:lnTo>
                  <a:lnTo>
                    <a:pt x="0" y="50"/>
                  </a:lnTo>
                  <a:lnTo>
                    <a:pt x="0" y="37"/>
                  </a:lnTo>
                  <a:lnTo>
                    <a:pt x="0" y="25"/>
                  </a:lnTo>
                  <a:lnTo>
                    <a:pt x="84" y="0"/>
                  </a:lnTo>
                  <a:lnTo>
                    <a:pt x="86" y="11"/>
                  </a:lnTo>
                  <a:lnTo>
                    <a:pt x="89" y="23"/>
                  </a:lnTo>
                  <a:lnTo>
                    <a:pt x="89" y="35"/>
                  </a:lnTo>
                  <a:lnTo>
                    <a:pt x="91" y="48"/>
                  </a:lnTo>
                  <a:lnTo>
                    <a:pt x="89" y="58"/>
                  </a:lnTo>
                  <a:lnTo>
                    <a:pt x="89" y="69"/>
                  </a:lnTo>
                  <a:lnTo>
                    <a:pt x="86" y="81"/>
                  </a:lnTo>
                  <a:lnTo>
                    <a:pt x="84" y="9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85" name="Freeform 81">
              <a:extLst>
                <a:ext uri="{FF2B5EF4-FFF2-40B4-BE49-F238E27FC236}">
                  <a16:creationId xmlns:a16="http://schemas.microsoft.com/office/drawing/2014/main" id="{E323F373-428D-4A50-8EF5-50A1609AE314}"/>
                </a:ext>
              </a:extLst>
            </p:cNvPr>
            <p:cNvSpPr>
              <a:spLocks/>
            </p:cNvSpPr>
            <p:nvPr/>
          </p:nvSpPr>
          <p:spPr bwMode="auto">
            <a:xfrm>
              <a:off x="2085" y="2336"/>
              <a:ext cx="677" cy="560"/>
            </a:xfrm>
            <a:custGeom>
              <a:avLst/>
              <a:gdLst>
                <a:gd name="T0" fmla="*/ 238 w 1353"/>
                <a:gd name="T1" fmla="*/ 120 h 1118"/>
                <a:gd name="T2" fmla="*/ 201 w 1353"/>
                <a:gd name="T3" fmla="*/ 178 h 1118"/>
                <a:gd name="T4" fmla="*/ 170 w 1353"/>
                <a:gd name="T5" fmla="*/ 236 h 1118"/>
                <a:gd name="T6" fmla="*/ 141 w 1353"/>
                <a:gd name="T7" fmla="*/ 296 h 1118"/>
                <a:gd name="T8" fmla="*/ 114 w 1353"/>
                <a:gd name="T9" fmla="*/ 360 h 1118"/>
                <a:gd name="T10" fmla="*/ 85 w 1353"/>
                <a:gd name="T11" fmla="*/ 421 h 1118"/>
                <a:gd name="T12" fmla="*/ 58 w 1353"/>
                <a:gd name="T13" fmla="*/ 485 h 1118"/>
                <a:gd name="T14" fmla="*/ 29 w 1353"/>
                <a:gd name="T15" fmla="*/ 547 h 1118"/>
                <a:gd name="T16" fmla="*/ 0 w 1353"/>
                <a:gd name="T17" fmla="*/ 611 h 1118"/>
                <a:gd name="T18" fmla="*/ 13 w 1353"/>
                <a:gd name="T19" fmla="*/ 676 h 1118"/>
                <a:gd name="T20" fmla="*/ 38 w 1353"/>
                <a:gd name="T21" fmla="*/ 737 h 1118"/>
                <a:gd name="T22" fmla="*/ 69 w 1353"/>
                <a:gd name="T23" fmla="*/ 793 h 1118"/>
                <a:gd name="T24" fmla="*/ 106 w 1353"/>
                <a:gd name="T25" fmla="*/ 847 h 1118"/>
                <a:gd name="T26" fmla="*/ 143 w 1353"/>
                <a:gd name="T27" fmla="*/ 897 h 1118"/>
                <a:gd name="T28" fmla="*/ 182 w 1353"/>
                <a:gd name="T29" fmla="*/ 950 h 1118"/>
                <a:gd name="T30" fmla="*/ 217 w 1353"/>
                <a:gd name="T31" fmla="*/ 1004 h 1118"/>
                <a:gd name="T32" fmla="*/ 250 w 1353"/>
                <a:gd name="T33" fmla="*/ 1066 h 1118"/>
                <a:gd name="T34" fmla="*/ 351 w 1353"/>
                <a:gd name="T35" fmla="*/ 1086 h 1118"/>
                <a:gd name="T36" fmla="*/ 457 w 1353"/>
                <a:gd name="T37" fmla="*/ 1103 h 1118"/>
                <a:gd name="T38" fmla="*/ 566 w 1353"/>
                <a:gd name="T39" fmla="*/ 1115 h 1118"/>
                <a:gd name="T40" fmla="*/ 675 w 1353"/>
                <a:gd name="T41" fmla="*/ 1118 h 1118"/>
                <a:gd name="T42" fmla="*/ 777 w 1353"/>
                <a:gd name="T43" fmla="*/ 1107 h 1118"/>
                <a:gd name="T44" fmla="*/ 878 w 1353"/>
                <a:gd name="T45" fmla="*/ 1084 h 1118"/>
                <a:gd name="T46" fmla="*/ 969 w 1353"/>
                <a:gd name="T47" fmla="*/ 1041 h 1118"/>
                <a:gd name="T48" fmla="*/ 1055 w 1353"/>
                <a:gd name="T49" fmla="*/ 983 h 1118"/>
                <a:gd name="T50" fmla="*/ 1088 w 1353"/>
                <a:gd name="T51" fmla="*/ 946 h 1118"/>
                <a:gd name="T52" fmla="*/ 1123 w 1353"/>
                <a:gd name="T53" fmla="*/ 909 h 1118"/>
                <a:gd name="T54" fmla="*/ 1157 w 1353"/>
                <a:gd name="T55" fmla="*/ 874 h 1118"/>
                <a:gd name="T56" fmla="*/ 1194 w 1353"/>
                <a:gd name="T57" fmla="*/ 841 h 1118"/>
                <a:gd name="T58" fmla="*/ 1229 w 1353"/>
                <a:gd name="T59" fmla="*/ 808 h 1118"/>
                <a:gd name="T60" fmla="*/ 1268 w 1353"/>
                <a:gd name="T61" fmla="*/ 779 h 1118"/>
                <a:gd name="T62" fmla="*/ 1309 w 1353"/>
                <a:gd name="T63" fmla="*/ 752 h 1118"/>
                <a:gd name="T64" fmla="*/ 1353 w 1353"/>
                <a:gd name="T65" fmla="*/ 731 h 1118"/>
                <a:gd name="T66" fmla="*/ 1138 w 1353"/>
                <a:gd name="T67" fmla="*/ 312 h 1118"/>
                <a:gd name="T68" fmla="*/ 1078 w 1353"/>
                <a:gd name="T69" fmla="*/ 281 h 1118"/>
                <a:gd name="T70" fmla="*/ 1020 w 1353"/>
                <a:gd name="T71" fmla="*/ 248 h 1118"/>
                <a:gd name="T72" fmla="*/ 962 w 1353"/>
                <a:gd name="T73" fmla="*/ 211 h 1118"/>
                <a:gd name="T74" fmla="*/ 907 w 1353"/>
                <a:gd name="T75" fmla="*/ 172 h 1118"/>
                <a:gd name="T76" fmla="*/ 849 w 1353"/>
                <a:gd name="T77" fmla="*/ 130 h 1118"/>
                <a:gd name="T78" fmla="*/ 797 w 1353"/>
                <a:gd name="T79" fmla="*/ 87 h 1118"/>
                <a:gd name="T80" fmla="*/ 742 w 1353"/>
                <a:gd name="T81" fmla="*/ 42 h 1118"/>
                <a:gd name="T82" fmla="*/ 694 w 1353"/>
                <a:gd name="T83" fmla="*/ 0 h 1118"/>
                <a:gd name="T84" fmla="*/ 630 w 1353"/>
                <a:gd name="T85" fmla="*/ 2 h 1118"/>
                <a:gd name="T86" fmla="*/ 570 w 1353"/>
                <a:gd name="T87" fmla="*/ 10 h 1118"/>
                <a:gd name="T88" fmla="*/ 510 w 1353"/>
                <a:gd name="T89" fmla="*/ 19 h 1118"/>
                <a:gd name="T90" fmla="*/ 452 w 1353"/>
                <a:gd name="T91" fmla="*/ 37 h 1118"/>
                <a:gd name="T92" fmla="*/ 393 w 1353"/>
                <a:gd name="T93" fmla="*/ 54 h 1118"/>
                <a:gd name="T94" fmla="*/ 341 w 1353"/>
                <a:gd name="T95" fmla="*/ 75 h 1118"/>
                <a:gd name="T96" fmla="*/ 287 w 1353"/>
                <a:gd name="T97" fmla="*/ 97 h 1118"/>
                <a:gd name="T98" fmla="*/ 238 w 1353"/>
                <a:gd name="T99" fmla="*/ 120 h 1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53" h="1118">
                  <a:moveTo>
                    <a:pt x="238" y="120"/>
                  </a:moveTo>
                  <a:lnTo>
                    <a:pt x="201" y="178"/>
                  </a:lnTo>
                  <a:lnTo>
                    <a:pt x="170" y="236"/>
                  </a:lnTo>
                  <a:lnTo>
                    <a:pt x="141" y="296"/>
                  </a:lnTo>
                  <a:lnTo>
                    <a:pt x="114" y="360"/>
                  </a:lnTo>
                  <a:lnTo>
                    <a:pt x="85" y="421"/>
                  </a:lnTo>
                  <a:lnTo>
                    <a:pt x="58" y="485"/>
                  </a:lnTo>
                  <a:lnTo>
                    <a:pt x="29" y="547"/>
                  </a:lnTo>
                  <a:lnTo>
                    <a:pt x="0" y="611"/>
                  </a:lnTo>
                  <a:lnTo>
                    <a:pt x="13" y="676"/>
                  </a:lnTo>
                  <a:lnTo>
                    <a:pt x="38" y="737"/>
                  </a:lnTo>
                  <a:lnTo>
                    <a:pt x="69" y="793"/>
                  </a:lnTo>
                  <a:lnTo>
                    <a:pt x="106" y="847"/>
                  </a:lnTo>
                  <a:lnTo>
                    <a:pt x="143" y="897"/>
                  </a:lnTo>
                  <a:lnTo>
                    <a:pt x="182" y="950"/>
                  </a:lnTo>
                  <a:lnTo>
                    <a:pt x="217" y="1004"/>
                  </a:lnTo>
                  <a:lnTo>
                    <a:pt x="250" y="1066"/>
                  </a:lnTo>
                  <a:lnTo>
                    <a:pt x="351" y="1086"/>
                  </a:lnTo>
                  <a:lnTo>
                    <a:pt x="457" y="1103"/>
                  </a:lnTo>
                  <a:lnTo>
                    <a:pt x="566" y="1115"/>
                  </a:lnTo>
                  <a:lnTo>
                    <a:pt x="675" y="1118"/>
                  </a:lnTo>
                  <a:lnTo>
                    <a:pt x="777" y="1107"/>
                  </a:lnTo>
                  <a:lnTo>
                    <a:pt x="878" y="1084"/>
                  </a:lnTo>
                  <a:lnTo>
                    <a:pt x="969" y="1041"/>
                  </a:lnTo>
                  <a:lnTo>
                    <a:pt x="1055" y="983"/>
                  </a:lnTo>
                  <a:lnTo>
                    <a:pt x="1088" y="946"/>
                  </a:lnTo>
                  <a:lnTo>
                    <a:pt x="1123" y="909"/>
                  </a:lnTo>
                  <a:lnTo>
                    <a:pt x="1157" y="874"/>
                  </a:lnTo>
                  <a:lnTo>
                    <a:pt x="1194" y="841"/>
                  </a:lnTo>
                  <a:lnTo>
                    <a:pt x="1229" y="808"/>
                  </a:lnTo>
                  <a:lnTo>
                    <a:pt x="1268" y="779"/>
                  </a:lnTo>
                  <a:lnTo>
                    <a:pt x="1309" y="752"/>
                  </a:lnTo>
                  <a:lnTo>
                    <a:pt x="1353" y="731"/>
                  </a:lnTo>
                  <a:lnTo>
                    <a:pt x="1138" y="312"/>
                  </a:lnTo>
                  <a:lnTo>
                    <a:pt x="1078" y="281"/>
                  </a:lnTo>
                  <a:lnTo>
                    <a:pt x="1020" y="248"/>
                  </a:lnTo>
                  <a:lnTo>
                    <a:pt x="962" y="211"/>
                  </a:lnTo>
                  <a:lnTo>
                    <a:pt x="907" y="172"/>
                  </a:lnTo>
                  <a:lnTo>
                    <a:pt x="849" y="130"/>
                  </a:lnTo>
                  <a:lnTo>
                    <a:pt x="797" y="87"/>
                  </a:lnTo>
                  <a:lnTo>
                    <a:pt x="742" y="42"/>
                  </a:lnTo>
                  <a:lnTo>
                    <a:pt x="694" y="0"/>
                  </a:lnTo>
                  <a:lnTo>
                    <a:pt x="630" y="2"/>
                  </a:lnTo>
                  <a:lnTo>
                    <a:pt x="570" y="10"/>
                  </a:lnTo>
                  <a:lnTo>
                    <a:pt x="510" y="19"/>
                  </a:lnTo>
                  <a:lnTo>
                    <a:pt x="452" y="37"/>
                  </a:lnTo>
                  <a:lnTo>
                    <a:pt x="393" y="54"/>
                  </a:lnTo>
                  <a:lnTo>
                    <a:pt x="341" y="75"/>
                  </a:lnTo>
                  <a:lnTo>
                    <a:pt x="287" y="97"/>
                  </a:lnTo>
                  <a:lnTo>
                    <a:pt x="238"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86" name="Freeform 82">
              <a:extLst>
                <a:ext uri="{FF2B5EF4-FFF2-40B4-BE49-F238E27FC236}">
                  <a16:creationId xmlns:a16="http://schemas.microsoft.com/office/drawing/2014/main" id="{44043C32-B0A7-42AB-B4C9-83CFA420A68C}"/>
                </a:ext>
              </a:extLst>
            </p:cNvPr>
            <p:cNvSpPr>
              <a:spLocks/>
            </p:cNvSpPr>
            <p:nvPr/>
          </p:nvSpPr>
          <p:spPr bwMode="auto">
            <a:xfrm>
              <a:off x="2200" y="2384"/>
              <a:ext cx="324" cy="307"/>
            </a:xfrm>
            <a:custGeom>
              <a:avLst/>
              <a:gdLst>
                <a:gd name="T0" fmla="*/ 82 w 648"/>
                <a:gd name="T1" fmla="*/ 97 h 614"/>
                <a:gd name="T2" fmla="*/ 59 w 648"/>
                <a:gd name="T3" fmla="*/ 128 h 614"/>
                <a:gd name="T4" fmla="*/ 37 w 648"/>
                <a:gd name="T5" fmla="*/ 165 h 614"/>
                <a:gd name="T6" fmla="*/ 20 w 648"/>
                <a:gd name="T7" fmla="*/ 205 h 614"/>
                <a:gd name="T8" fmla="*/ 8 w 648"/>
                <a:gd name="T9" fmla="*/ 246 h 614"/>
                <a:gd name="T10" fmla="*/ 0 w 648"/>
                <a:gd name="T11" fmla="*/ 285 h 614"/>
                <a:gd name="T12" fmla="*/ 2 w 648"/>
                <a:gd name="T13" fmla="*/ 324 h 614"/>
                <a:gd name="T14" fmla="*/ 12 w 648"/>
                <a:gd name="T15" fmla="*/ 360 h 614"/>
                <a:gd name="T16" fmla="*/ 35 w 648"/>
                <a:gd name="T17" fmla="*/ 395 h 614"/>
                <a:gd name="T18" fmla="*/ 82 w 648"/>
                <a:gd name="T19" fmla="*/ 417 h 614"/>
                <a:gd name="T20" fmla="*/ 123 w 648"/>
                <a:gd name="T21" fmla="*/ 455 h 614"/>
                <a:gd name="T22" fmla="*/ 158 w 648"/>
                <a:gd name="T23" fmla="*/ 502 h 614"/>
                <a:gd name="T24" fmla="*/ 192 w 648"/>
                <a:gd name="T25" fmla="*/ 548 h 614"/>
                <a:gd name="T26" fmla="*/ 225 w 648"/>
                <a:gd name="T27" fmla="*/ 587 h 614"/>
                <a:gd name="T28" fmla="*/ 266 w 648"/>
                <a:gd name="T29" fmla="*/ 612 h 614"/>
                <a:gd name="T30" fmla="*/ 313 w 648"/>
                <a:gd name="T31" fmla="*/ 614 h 614"/>
                <a:gd name="T32" fmla="*/ 371 w 648"/>
                <a:gd name="T33" fmla="*/ 587 h 614"/>
                <a:gd name="T34" fmla="*/ 408 w 648"/>
                <a:gd name="T35" fmla="*/ 562 h 614"/>
                <a:gd name="T36" fmla="*/ 458 w 648"/>
                <a:gd name="T37" fmla="*/ 543 h 614"/>
                <a:gd name="T38" fmla="*/ 511 w 648"/>
                <a:gd name="T39" fmla="*/ 523 h 614"/>
                <a:gd name="T40" fmla="*/ 565 w 648"/>
                <a:gd name="T41" fmla="*/ 506 h 614"/>
                <a:gd name="T42" fmla="*/ 608 w 648"/>
                <a:gd name="T43" fmla="*/ 479 h 614"/>
                <a:gd name="T44" fmla="*/ 639 w 648"/>
                <a:gd name="T45" fmla="*/ 444 h 614"/>
                <a:gd name="T46" fmla="*/ 648 w 648"/>
                <a:gd name="T47" fmla="*/ 395 h 614"/>
                <a:gd name="T48" fmla="*/ 635 w 648"/>
                <a:gd name="T49" fmla="*/ 335 h 614"/>
                <a:gd name="T50" fmla="*/ 613 w 648"/>
                <a:gd name="T51" fmla="*/ 287 h 614"/>
                <a:gd name="T52" fmla="*/ 600 w 648"/>
                <a:gd name="T53" fmla="*/ 238 h 614"/>
                <a:gd name="T54" fmla="*/ 586 w 648"/>
                <a:gd name="T55" fmla="*/ 188 h 614"/>
                <a:gd name="T56" fmla="*/ 573 w 648"/>
                <a:gd name="T57" fmla="*/ 141 h 614"/>
                <a:gd name="T58" fmla="*/ 553 w 648"/>
                <a:gd name="T59" fmla="*/ 95 h 614"/>
                <a:gd name="T60" fmla="*/ 528 w 648"/>
                <a:gd name="T61" fmla="*/ 54 h 614"/>
                <a:gd name="T62" fmla="*/ 491 w 648"/>
                <a:gd name="T63" fmla="*/ 21 h 614"/>
                <a:gd name="T64" fmla="*/ 443 w 648"/>
                <a:gd name="T65" fmla="*/ 0 h 614"/>
                <a:gd name="T66" fmla="*/ 392 w 648"/>
                <a:gd name="T67" fmla="*/ 0 h 614"/>
                <a:gd name="T68" fmla="*/ 344 w 648"/>
                <a:gd name="T69" fmla="*/ 6 h 614"/>
                <a:gd name="T70" fmla="*/ 295 w 648"/>
                <a:gd name="T71" fmla="*/ 11 h 614"/>
                <a:gd name="T72" fmla="*/ 249 w 648"/>
                <a:gd name="T73" fmla="*/ 25 h 614"/>
                <a:gd name="T74" fmla="*/ 202 w 648"/>
                <a:gd name="T75" fmla="*/ 37 h 614"/>
                <a:gd name="T76" fmla="*/ 160 w 648"/>
                <a:gd name="T77" fmla="*/ 54 h 614"/>
                <a:gd name="T78" fmla="*/ 119 w 648"/>
                <a:gd name="T79" fmla="*/ 73 h 614"/>
                <a:gd name="T80" fmla="*/ 82 w 648"/>
                <a:gd name="T81" fmla="*/ 97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8" h="614">
                  <a:moveTo>
                    <a:pt x="82" y="97"/>
                  </a:moveTo>
                  <a:lnTo>
                    <a:pt x="59" y="128"/>
                  </a:lnTo>
                  <a:lnTo>
                    <a:pt x="37" y="165"/>
                  </a:lnTo>
                  <a:lnTo>
                    <a:pt x="20" y="205"/>
                  </a:lnTo>
                  <a:lnTo>
                    <a:pt x="8" y="246"/>
                  </a:lnTo>
                  <a:lnTo>
                    <a:pt x="0" y="285"/>
                  </a:lnTo>
                  <a:lnTo>
                    <a:pt x="2" y="324"/>
                  </a:lnTo>
                  <a:lnTo>
                    <a:pt x="12" y="360"/>
                  </a:lnTo>
                  <a:lnTo>
                    <a:pt x="35" y="395"/>
                  </a:lnTo>
                  <a:lnTo>
                    <a:pt x="82" y="417"/>
                  </a:lnTo>
                  <a:lnTo>
                    <a:pt x="123" y="455"/>
                  </a:lnTo>
                  <a:lnTo>
                    <a:pt x="158" y="502"/>
                  </a:lnTo>
                  <a:lnTo>
                    <a:pt x="192" y="548"/>
                  </a:lnTo>
                  <a:lnTo>
                    <a:pt x="225" y="587"/>
                  </a:lnTo>
                  <a:lnTo>
                    <a:pt x="266" y="612"/>
                  </a:lnTo>
                  <a:lnTo>
                    <a:pt x="313" y="614"/>
                  </a:lnTo>
                  <a:lnTo>
                    <a:pt x="371" y="587"/>
                  </a:lnTo>
                  <a:lnTo>
                    <a:pt x="408" y="562"/>
                  </a:lnTo>
                  <a:lnTo>
                    <a:pt x="458" y="543"/>
                  </a:lnTo>
                  <a:lnTo>
                    <a:pt x="511" y="523"/>
                  </a:lnTo>
                  <a:lnTo>
                    <a:pt x="565" y="506"/>
                  </a:lnTo>
                  <a:lnTo>
                    <a:pt x="608" y="479"/>
                  </a:lnTo>
                  <a:lnTo>
                    <a:pt x="639" y="444"/>
                  </a:lnTo>
                  <a:lnTo>
                    <a:pt x="648" y="395"/>
                  </a:lnTo>
                  <a:lnTo>
                    <a:pt x="635" y="335"/>
                  </a:lnTo>
                  <a:lnTo>
                    <a:pt x="613" y="287"/>
                  </a:lnTo>
                  <a:lnTo>
                    <a:pt x="600" y="238"/>
                  </a:lnTo>
                  <a:lnTo>
                    <a:pt x="586" y="188"/>
                  </a:lnTo>
                  <a:lnTo>
                    <a:pt x="573" y="141"/>
                  </a:lnTo>
                  <a:lnTo>
                    <a:pt x="553" y="95"/>
                  </a:lnTo>
                  <a:lnTo>
                    <a:pt x="528" y="54"/>
                  </a:lnTo>
                  <a:lnTo>
                    <a:pt x="491" y="21"/>
                  </a:lnTo>
                  <a:lnTo>
                    <a:pt x="443" y="0"/>
                  </a:lnTo>
                  <a:lnTo>
                    <a:pt x="392" y="0"/>
                  </a:lnTo>
                  <a:lnTo>
                    <a:pt x="344" y="6"/>
                  </a:lnTo>
                  <a:lnTo>
                    <a:pt x="295" y="11"/>
                  </a:lnTo>
                  <a:lnTo>
                    <a:pt x="249" y="25"/>
                  </a:lnTo>
                  <a:lnTo>
                    <a:pt x="202" y="37"/>
                  </a:lnTo>
                  <a:lnTo>
                    <a:pt x="160" y="54"/>
                  </a:lnTo>
                  <a:lnTo>
                    <a:pt x="119" y="73"/>
                  </a:lnTo>
                  <a:lnTo>
                    <a:pt x="82" y="97"/>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87" name="Freeform 83">
              <a:extLst>
                <a:ext uri="{FF2B5EF4-FFF2-40B4-BE49-F238E27FC236}">
                  <a16:creationId xmlns:a16="http://schemas.microsoft.com/office/drawing/2014/main" id="{49F4E50E-83A2-4ED9-8E58-53535250D263}"/>
                </a:ext>
              </a:extLst>
            </p:cNvPr>
            <p:cNvSpPr>
              <a:spLocks/>
            </p:cNvSpPr>
            <p:nvPr/>
          </p:nvSpPr>
          <p:spPr bwMode="auto">
            <a:xfrm>
              <a:off x="2600" y="2516"/>
              <a:ext cx="90" cy="162"/>
            </a:xfrm>
            <a:custGeom>
              <a:avLst/>
              <a:gdLst>
                <a:gd name="T0" fmla="*/ 181 w 181"/>
                <a:gd name="T1" fmla="*/ 324 h 324"/>
                <a:gd name="T2" fmla="*/ 14 w 181"/>
                <a:gd name="T3" fmla="*/ 0 h 324"/>
                <a:gd name="T4" fmla="*/ 0 w 181"/>
                <a:gd name="T5" fmla="*/ 0 h 324"/>
                <a:gd name="T6" fmla="*/ 181 w 181"/>
                <a:gd name="T7" fmla="*/ 324 h 324"/>
              </a:gdLst>
              <a:ahLst/>
              <a:cxnLst>
                <a:cxn ang="0">
                  <a:pos x="T0" y="T1"/>
                </a:cxn>
                <a:cxn ang="0">
                  <a:pos x="T2" y="T3"/>
                </a:cxn>
                <a:cxn ang="0">
                  <a:pos x="T4" y="T5"/>
                </a:cxn>
                <a:cxn ang="0">
                  <a:pos x="T6" y="T7"/>
                </a:cxn>
              </a:cxnLst>
              <a:rect l="0" t="0" r="r" b="b"/>
              <a:pathLst>
                <a:path w="181" h="324">
                  <a:moveTo>
                    <a:pt x="181" y="324"/>
                  </a:moveTo>
                  <a:lnTo>
                    <a:pt x="14" y="0"/>
                  </a:lnTo>
                  <a:lnTo>
                    <a:pt x="0" y="0"/>
                  </a:lnTo>
                  <a:lnTo>
                    <a:pt x="181" y="32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88" name="Freeform 84">
              <a:extLst>
                <a:ext uri="{FF2B5EF4-FFF2-40B4-BE49-F238E27FC236}">
                  <a16:creationId xmlns:a16="http://schemas.microsoft.com/office/drawing/2014/main" id="{E5D07D9F-E21C-4EF2-AFD5-7530F49CC0FC}"/>
                </a:ext>
              </a:extLst>
            </p:cNvPr>
            <p:cNvSpPr>
              <a:spLocks/>
            </p:cNvSpPr>
            <p:nvPr/>
          </p:nvSpPr>
          <p:spPr bwMode="auto">
            <a:xfrm>
              <a:off x="2566" y="2546"/>
              <a:ext cx="94" cy="162"/>
            </a:xfrm>
            <a:custGeom>
              <a:avLst/>
              <a:gdLst>
                <a:gd name="T0" fmla="*/ 188 w 188"/>
                <a:gd name="T1" fmla="*/ 323 h 323"/>
                <a:gd name="T2" fmla="*/ 176 w 188"/>
                <a:gd name="T3" fmla="*/ 281 h 323"/>
                <a:gd name="T4" fmla="*/ 164 w 188"/>
                <a:gd name="T5" fmla="*/ 240 h 323"/>
                <a:gd name="T6" fmla="*/ 147 w 188"/>
                <a:gd name="T7" fmla="*/ 197 h 323"/>
                <a:gd name="T8" fmla="*/ 130 w 188"/>
                <a:gd name="T9" fmla="*/ 157 h 323"/>
                <a:gd name="T10" fmla="*/ 106 w 188"/>
                <a:gd name="T11" fmla="*/ 116 h 323"/>
                <a:gd name="T12" fmla="*/ 83 w 188"/>
                <a:gd name="T13" fmla="*/ 75 h 323"/>
                <a:gd name="T14" fmla="*/ 52 w 188"/>
                <a:gd name="T15" fmla="*/ 34 h 323"/>
                <a:gd name="T16" fmla="*/ 21 w 188"/>
                <a:gd name="T17" fmla="*/ 0 h 323"/>
                <a:gd name="T18" fmla="*/ 0 w 188"/>
                <a:gd name="T19" fmla="*/ 48 h 323"/>
                <a:gd name="T20" fmla="*/ 3 w 188"/>
                <a:gd name="T21" fmla="*/ 95 h 323"/>
                <a:gd name="T22" fmla="*/ 23 w 188"/>
                <a:gd name="T23" fmla="*/ 135 h 323"/>
                <a:gd name="T24" fmla="*/ 54 w 188"/>
                <a:gd name="T25" fmla="*/ 174 h 323"/>
                <a:gd name="T26" fmla="*/ 91 w 188"/>
                <a:gd name="T27" fmla="*/ 209 h 323"/>
                <a:gd name="T28" fmla="*/ 128 w 188"/>
                <a:gd name="T29" fmla="*/ 246 h 323"/>
                <a:gd name="T30" fmla="*/ 161 w 188"/>
                <a:gd name="T31" fmla="*/ 283 h 323"/>
                <a:gd name="T32" fmla="*/ 188 w 188"/>
                <a:gd name="T33" fmla="*/ 323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8" h="323">
                  <a:moveTo>
                    <a:pt x="188" y="323"/>
                  </a:moveTo>
                  <a:lnTo>
                    <a:pt x="176" y="281"/>
                  </a:lnTo>
                  <a:lnTo>
                    <a:pt x="164" y="240"/>
                  </a:lnTo>
                  <a:lnTo>
                    <a:pt x="147" y="197"/>
                  </a:lnTo>
                  <a:lnTo>
                    <a:pt x="130" y="157"/>
                  </a:lnTo>
                  <a:lnTo>
                    <a:pt x="106" y="116"/>
                  </a:lnTo>
                  <a:lnTo>
                    <a:pt x="83" y="75"/>
                  </a:lnTo>
                  <a:lnTo>
                    <a:pt x="52" y="34"/>
                  </a:lnTo>
                  <a:lnTo>
                    <a:pt x="21" y="0"/>
                  </a:lnTo>
                  <a:lnTo>
                    <a:pt x="0" y="48"/>
                  </a:lnTo>
                  <a:lnTo>
                    <a:pt x="3" y="95"/>
                  </a:lnTo>
                  <a:lnTo>
                    <a:pt x="23" y="135"/>
                  </a:lnTo>
                  <a:lnTo>
                    <a:pt x="54" y="174"/>
                  </a:lnTo>
                  <a:lnTo>
                    <a:pt x="91" y="209"/>
                  </a:lnTo>
                  <a:lnTo>
                    <a:pt x="128" y="246"/>
                  </a:lnTo>
                  <a:lnTo>
                    <a:pt x="161" y="283"/>
                  </a:lnTo>
                  <a:lnTo>
                    <a:pt x="188" y="323"/>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89" name="Freeform 85">
              <a:extLst>
                <a:ext uri="{FF2B5EF4-FFF2-40B4-BE49-F238E27FC236}">
                  <a16:creationId xmlns:a16="http://schemas.microsoft.com/office/drawing/2014/main" id="{2E3617AA-F2D4-4710-9379-F5883C43721B}"/>
                </a:ext>
              </a:extLst>
            </p:cNvPr>
            <p:cNvSpPr>
              <a:spLocks/>
            </p:cNvSpPr>
            <p:nvPr/>
          </p:nvSpPr>
          <p:spPr bwMode="auto">
            <a:xfrm>
              <a:off x="2137" y="2588"/>
              <a:ext cx="51" cy="90"/>
            </a:xfrm>
            <a:custGeom>
              <a:avLst/>
              <a:gdLst>
                <a:gd name="T0" fmla="*/ 16 w 103"/>
                <a:gd name="T1" fmla="*/ 178 h 178"/>
                <a:gd name="T2" fmla="*/ 33 w 103"/>
                <a:gd name="T3" fmla="*/ 159 h 178"/>
                <a:gd name="T4" fmla="*/ 57 w 103"/>
                <a:gd name="T5" fmla="*/ 138 h 178"/>
                <a:gd name="T6" fmla="*/ 76 w 103"/>
                <a:gd name="T7" fmla="*/ 114 h 178"/>
                <a:gd name="T8" fmla="*/ 94 w 103"/>
                <a:gd name="T9" fmla="*/ 93 h 178"/>
                <a:gd name="T10" fmla="*/ 103 w 103"/>
                <a:gd name="T11" fmla="*/ 68 h 178"/>
                <a:gd name="T12" fmla="*/ 103 w 103"/>
                <a:gd name="T13" fmla="*/ 44 h 178"/>
                <a:gd name="T14" fmla="*/ 90 w 103"/>
                <a:gd name="T15" fmla="*/ 21 h 178"/>
                <a:gd name="T16" fmla="*/ 64 w 103"/>
                <a:gd name="T17" fmla="*/ 0 h 178"/>
                <a:gd name="T18" fmla="*/ 55 w 103"/>
                <a:gd name="T19" fmla="*/ 19 h 178"/>
                <a:gd name="T20" fmla="*/ 43 w 103"/>
                <a:gd name="T21" fmla="*/ 41 h 178"/>
                <a:gd name="T22" fmla="*/ 30 w 103"/>
                <a:gd name="T23" fmla="*/ 60 h 178"/>
                <a:gd name="T24" fmla="*/ 18 w 103"/>
                <a:gd name="T25" fmla="*/ 83 h 178"/>
                <a:gd name="T26" fmla="*/ 6 w 103"/>
                <a:gd name="T27" fmla="*/ 105 h 178"/>
                <a:gd name="T28" fmla="*/ 0 w 103"/>
                <a:gd name="T29" fmla="*/ 128 h 178"/>
                <a:gd name="T30" fmla="*/ 2 w 103"/>
                <a:gd name="T31" fmla="*/ 151 h 178"/>
                <a:gd name="T32" fmla="*/ 16 w 103"/>
                <a:gd name="T33" fmla="*/ 178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 h="178">
                  <a:moveTo>
                    <a:pt x="16" y="178"/>
                  </a:moveTo>
                  <a:lnTo>
                    <a:pt x="33" y="159"/>
                  </a:lnTo>
                  <a:lnTo>
                    <a:pt x="57" y="138"/>
                  </a:lnTo>
                  <a:lnTo>
                    <a:pt x="76" y="114"/>
                  </a:lnTo>
                  <a:lnTo>
                    <a:pt x="94" y="93"/>
                  </a:lnTo>
                  <a:lnTo>
                    <a:pt x="103" y="68"/>
                  </a:lnTo>
                  <a:lnTo>
                    <a:pt x="103" y="44"/>
                  </a:lnTo>
                  <a:lnTo>
                    <a:pt x="90" y="21"/>
                  </a:lnTo>
                  <a:lnTo>
                    <a:pt x="64" y="0"/>
                  </a:lnTo>
                  <a:lnTo>
                    <a:pt x="55" y="19"/>
                  </a:lnTo>
                  <a:lnTo>
                    <a:pt x="43" y="41"/>
                  </a:lnTo>
                  <a:lnTo>
                    <a:pt x="30" y="60"/>
                  </a:lnTo>
                  <a:lnTo>
                    <a:pt x="18" y="83"/>
                  </a:lnTo>
                  <a:lnTo>
                    <a:pt x="6" y="105"/>
                  </a:lnTo>
                  <a:lnTo>
                    <a:pt x="0" y="128"/>
                  </a:lnTo>
                  <a:lnTo>
                    <a:pt x="2" y="151"/>
                  </a:lnTo>
                  <a:lnTo>
                    <a:pt x="16" y="178"/>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90" name="Freeform 86">
              <a:extLst>
                <a:ext uri="{FF2B5EF4-FFF2-40B4-BE49-F238E27FC236}">
                  <a16:creationId xmlns:a16="http://schemas.microsoft.com/office/drawing/2014/main" id="{F77C6FB9-F242-4190-83AD-E2EB39D4C540}"/>
                </a:ext>
              </a:extLst>
            </p:cNvPr>
            <p:cNvSpPr>
              <a:spLocks/>
            </p:cNvSpPr>
            <p:nvPr/>
          </p:nvSpPr>
          <p:spPr bwMode="auto">
            <a:xfrm>
              <a:off x="2559" y="2636"/>
              <a:ext cx="74" cy="120"/>
            </a:xfrm>
            <a:custGeom>
              <a:avLst/>
              <a:gdLst>
                <a:gd name="T0" fmla="*/ 97 w 149"/>
                <a:gd name="T1" fmla="*/ 240 h 240"/>
                <a:gd name="T2" fmla="*/ 105 w 149"/>
                <a:gd name="T3" fmla="*/ 233 h 240"/>
                <a:gd name="T4" fmla="*/ 116 w 149"/>
                <a:gd name="T5" fmla="*/ 225 h 240"/>
                <a:gd name="T6" fmla="*/ 126 w 149"/>
                <a:gd name="T7" fmla="*/ 215 h 240"/>
                <a:gd name="T8" fmla="*/ 138 w 149"/>
                <a:gd name="T9" fmla="*/ 207 h 240"/>
                <a:gd name="T10" fmla="*/ 149 w 149"/>
                <a:gd name="T11" fmla="*/ 186 h 240"/>
                <a:gd name="T12" fmla="*/ 144 w 149"/>
                <a:gd name="T13" fmla="*/ 169 h 240"/>
                <a:gd name="T14" fmla="*/ 0 w 149"/>
                <a:gd name="T15" fmla="*/ 0 h 240"/>
                <a:gd name="T16" fmla="*/ 0 w 149"/>
                <a:gd name="T17" fmla="*/ 27 h 240"/>
                <a:gd name="T18" fmla="*/ 6 w 149"/>
                <a:gd name="T19" fmla="*/ 56 h 240"/>
                <a:gd name="T20" fmla="*/ 12 w 149"/>
                <a:gd name="T21" fmla="*/ 87 h 240"/>
                <a:gd name="T22" fmla="*/ 25 w 149"/>
                <a:gd name="T23" fmla="*/ 120 h 240"/>
                <a:gd name="T24" fmla="*/ 37 w 149"/>
                <a:gd name="T25" fmla="*/ 149 h 240"/>
                <a:gd name="T26" fmla="*/ 54 w 149"/>
                <a:gd name="T27" fmla="*/ 180 h 240"/>
                <a:gd name="T28" fmla="*/ 74 w 149"/>
                <a:gd name="T29" fmla="*/ 209 h 240"/>
                <a:gd name="T30" fmla="*/ 97 w 149"/>
                <a:gd name="T31" fmla="*/ 24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9" h="240">
                  <a:moveTo>
                    <a:pt x="97" y="240"/>
                  </a:moveTo>
                  <a:lnTo>
                    <a:pt x="105" y="233"/>
                  </a:lnTo>
                  <a:lnTo>
                    <a:pt x="116" y="225"/>
                  </a:lnTo>
                  <a:lnTo>
                    <a:pt x="126" y="215"/>
                  </a:lnTo>
                  <a:lnTo>
                    <a:pt x="138" y="207"/>
                  </a:lnTo>
                  <a:lnTo>
                    <a:pt x="149" y="186"/>
                  </a:lnTo>
                  <a:lnTo>
                    <a:pt x="144" y="169"/>
                  </a:lnTo>
                  <a:lnTo>
                    <a:pt x="0" y="0"/>
                  </a:lnTo>
                  <a:lnTo>
                    <a:pt x="0" y="27"/>
                  </a:lnTo>
                  <a:lnTo>
                    <a:pt x="6" y="56"/>
                  </a:lnTo>
                  <a:lnTo>
                    <a:pt x="12" y="87"/>
                  </a:lnTo>
                  <a:lnTo>
                    <a:pt x="25" y="120"/>
                  </a:lnTo>
                  <a:lnTo>
                    <a:pt x="37" y="149"/>
                  </a:lnTo>
                  <a:lnTo>
                    <a:pt x="54" y="180"/>
                  </a:lnTo>
                  <a:lnTo>
                    <a:pt x="74" y="209"/>
                  </a:lnTo>
                  <a:lnTo>
                    <a:pt x="97" y="24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91" name="Freeform 87">
              <a:extLst>
                <a:ext uri="{FF2B5EF4-FFF2-40B4-BE49-F238E27FC236}">
                  <a16:creationId xmlns:a16="http://schemas.microsoft.com/office/drawing/2014/main" id="{9BF38594-AF5B-48EB-889E-FA12245CDB91}"/>
                </a:ext>
              </a:extLst>
            </p:cNvPr>
            <p:cNvSpPr>
              <a:spLocks/>
            </p:cNvSpPr>
            <p:nvPr/>
          </p:nvSpPr>
          <p:spPr bwMode="auto">
            <a:xfrm>
              <a:off x="2169" y="2642"/>
              <a:ext cx="72" cy="83"/>
            </a:xfrm>
            <a:custGeom>
              <a:avLst/>
              <a:gdLst>
                <a:gd name="T0" fmla="*/ 0 w 146"/>
                <a:gd name="T1" fmla="*/ 157 h 166"/>
                <a:gd name="T2" fmla="*/ 4 w 146"/>
                <a:gd name="T3" fmla="*/ 162 h 166"/>
                <a:gd name="T4" fmla="*/ 16 w 146"/>
                <a:gd name="T5" fmla="*/ 166 h 166"/>
                <a:gd name="T6" fmla="*/ 28 w 146"/>
                <a:gd name="T7" fmla="*/ 166 h 166"/>
                <a:gd name="T8" fmla="*/ 43 w 146"/>
                <a:gd name="T9" fmla="*/ 166 h 166"/>
                <a:gd name="T10" fmla="*/ 57 w 146"/>
                <a:gd name="T11" fmla="*/ 159 h 166"/>
                <a:gd name="T12" fmla="*/ 72 w 146"/>
                <a:gd name="T13" fmla="*/ 153 h 166"/>
                <a:gd name="T14" fmla="*/ 84 w 146"/>
                <a:gd name="T15" fmla="*/ 141 h 166"/>
                <a:gd name="T16" fmla="*/ 97 w 146"/>
                <a:gd name="T17" fmla="*/ 131 h 166"/>
                <a:gd name="T18" fmla="*/ 121 w 146"/>
                <a:gd name="T19" fmla="*/ 116 h 166"/>
                <a:gd name="T20" fmla="*/ 138 w 146"/>
                <a:gd name="T21" fmla="*/ 102 h 166"/>
                <a:gd name="T22" fmla="*/ 144 w 146"/>
                <a:gd name="T23" fmla="*/ 85 h 166"/>
                <a:gd name="T24" fmla="*/ 146 w 146"/>
                <a:gd name="T25" fmla="*/ 69 h 166"/>
                <a:gd name="T26" fmla="*/ 138 w 146"/>
                <a:gd name="T27" fmla="*/ 52 h 166"/>
                <a:gd name="T28" fmla="*/ 126 w 146"/>
                <a:gd name="T29" fmla="*/ 34 h 166"/>
                <a:gd name="T30" fmla="*/ 113 w 146"/>
                <a:gd name="T31" fmla="*/ 17 h 166"/>
                <a:gd name="T32" fmla="*/ 97 w 146"/>
                <a:gd name="T33" fmla="*/ 0 h 166"/>
                <a:gd name="T34" fmla="*/ 82 w 146"/>
                <a:gd name="T35" fmla="*/ 9 h 166"/>
                <a:gd name="T36" fmla="*/ 68 w 146"/>
                <a:gd name="T37" fmla="*/ 27 h 166"/>
                <a:gd name="T38" fmla="*/ 55 w 146"/>
                <a:gd name="T39" fmla="*/ 46 h 166"/>
                <a:gd name="T40" fmla="*/ 43 w 146"/>
                <a:gd name="T41" fmla="*/ 69 h 166"/>
                <a:gd name="T42" fmla="*/ 31 w 146"/>
                <a:gd name="T43" fmla="*/ 91 h 166"/>
                <a:gd name="T44" fmla="*/ 20 w 146"/>
                <a:gd name="T45" fmla="*/ 114 h 166"/>
                <a:gd name="T46" fmla="*/ 8 w 146"/>
                <a:gd name="T47" fmla="*/ 135 h 166"/>
                <a:gd name="T48" fmla="*/ 0 w 146"/>
                <a:gd name="T49" fmla="*/ 157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6" h="166">
                  <a:moveTo>
                    <a:pt x="0" y="157"/>
                  </a:moveTo>
                  <a:lnTo>
                    <a:pt x="4" y="162"/>
                  </a:lnTo>
                  <a:lnTo>
                    <a:pt x="16" y="166"/>
                  </a:lnTo>
                  <a:lnTo>
                    <a:pt x="28" y="166"/>
                  </a:lnTo>
                  <a:lnTo>
                    <a:pt x="43" y="166"/>
                  </a:lnTo>
                  <a:lnTo>
                    <a:pt x="57" y="159"/>
                  </a:lnTo>
                  <a:lnTo>
                    <a:pt x="72" y="153"/>
                  </a:lnTo>
                  <a:lnTo>
                    <a:pt x="84" y="141"/>
                  </a:lnTo>
                  <a:lnTo>
                    <a:pt x="97" y="131"/>
                  </a:lnTo>
                  <a:lnTo>
                    <a:pt x="121" y="116"/>
                  </a:lnTo>
                  <a:lnTo>
                    <a:pt x="138" y="102"/>
                  </a:lnTo>
                  <a:lnTo>
                    <a:pt x="144" y="85"/>
                  </a:lnTo>
                  <a:lnTo>
                    <a:pt x="146" y="69"/>
                  </a:lnTo>
                  <a:lnTo>
                    <a:pt x="138" y="52"/>
                  </a:lnTo>
                  <a:lnTo>
                    <a:pt x="126" y="34"/>
                  </a:lnTo>
                  <a:lnTo>
                    <a:pt x="113" y="17"/>
                  </a:lnTo>
                  <a:lnTo>
                    <a:pt x="97" y="0"/>
                  </a:lnTo>
                  <a:lnTo>
                    <a:pt x="82" y="9"/>
                  </a:lnTo>
                  <a:lnTo>
                    <a:pt x="68" y="27"/>
                  </a:lnTo>
                  <a:lnTo>
                    <a:pt x="55" y="46"/>
                  </a:lnTo>
                  <a:lnTo>
                    <a:pt x="43" y="69"/>
                  </a:lnTo>
                  <a:lnTo>
                    <a:pt x="31" y="91"/>
                  </a:lnTo>
                  <a:lnTo>
                    <a:pt x="20" y="114"/>
                  </a:lnTo>
                  <a:lnTo>
                    <a:pt x="8" y="135"/>
                  </a:lnTo>
                  <a:lnTo>
                    <a:pt x="0" y="15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92" name="Freeform 88">
              <a:extLst>
                <a:ext uri="{FF2B5EF4-FFF2-40B4-BE49-F238E27FC236}">
                  <a16:creationId xmlns:a16="http://schemas.microsoft.com/office/drawing/2014/main" id="{E3F3D72E-DE3B-4EF7-A634-8C5F5F2ED132}"/>
                </a:ext>
              </a:extLst>
            </p:cNvPr>
            <p:cNvSpPr>
              <a:spLocks/>
            </p:cNvSpPr>
            <p:nvPr/>
          </p:nvSpPr>
          <p:spPr bwMode="auto">
            <a:xfrm>
              <a:off x="2372" y="2702"/>
              <a:ext cx="73" cy="143"/>
            </a:xfrm>
            <a:custGeom>
              <a:avLst/>
              <a:gdLst>
                <a:gd name="T0" fmla="*/ 0 w 145"/>
                <a:gd name="T1" fmla="*/ 287 h 287"/>
                <a:gd name="T2" fmla="*/ 33 w 145"/>
                <a:gd name="T3" fmla="*/ 271 h 287"/>
                <a:gd name="T4" fmla="*/ 58 w 145"/>
                <a:gd name="T5" fmla="*/ 244 h 287"/>
                <a:gd name="T6" fmla="*/ 75 w 145"/>
                <a:gd name="T7" fmla="*/ 209 h 287"/>
                <a:gd name="T8" fmla="*/ 89 w 145"/>
                <a:gd name="T9" fmla="*/ 168 h 287"/>
                <a:gd name="T10" fmla="*/ 99 w 145"/>
                <a:gd name="T11" fmla="*/ 124 h 287"/>
                <a:gd name="T12" fmla="*/ 110 w 145"/>
                <a:gd name="T13" fmla="*/ 79 h 287"/>
                <a:gd name="T14" fmla="*/ 124 w 145"/>
                <a:gd name="T15" fmla="*/ 37 h 287"/>
                <a:gd name="T16" fmla="*/ 145 w 145"/>
                <a:gd name="T17" fmla="*/ 0 h 287"/>
                <a:gd name="T18" fmla="*/ 97 w 145"/>
                <a:gd name="T19" fmla="*/ 9 h 287"/>
                <a:gd name="T20" fmla="*/ 64 w 145"/>
                <a:gd name="T21" fmla="*/ 35 h 287"/>
                <a:gd name="T22" fmla="*/ 40 w 145"/>
                <a:gd name="T23" fmla="*/ 68 h 287"/>
                <a:gd name="T24" fmla="*/ 27 w 145"/>
                <a:gd name="T25" fmla="*/ 110 h 287"/>
                <a:gd name="T26" fmla="*/ 17 w 145"/>
                <a:gd name="T27" fmla="*/ 155 h 287"/>
                <a:gd name="T28" fmla="*/ 11 w 145"/>
                <a:gd name="T29" fmla="*/ 201 h 287"/>
                <a:gd name="T30" fmla="*/ 6 w 145"/>
                <a:gd name="T31" fmla="*/ 246 h 287"/>
                <a:gd name="T32" fmla="*/ 0 w 145"/>
                <a:gd name="T33" fmla="*/ 287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5" h="287">
                  <a:moveTo>
                    <a:pt x="0" y="287"/>
                  </a:moveTo>
                  <a:lnTo>
                    <a:pt x="33" y="271"/>
                  </a:lnTo>
                  <a:lnTo>
                    <a:pt x="58" y="244"/>
                  </a:lnTo>
                  <a:lnTo>
                    <a:pt x="75" y="209"/>
                  </a:lnTo>
                  <a:lnTo>
                    <a:pt x="89" y="168"/>
                  </a:lnTo>
                  <a:lnTo>
                    <a:pt x="99" y="124"/>
                  </a:lnTo>
                  <a:lnTo>
                    <a:pt x="110" y="79"/>
                  </a:lnTo>
                  <a:lnTo>
                    <a:pt x="124" y="37"/>
                  </a:lnTo>
                  <a:lnTo>
                    <a:pt x="145" y="0"/>
                  </a:lnTo>
                  <a:lnTo>
                    <a:pt x="97" y="9"/>
                  </a:lnTo>
                  <a:lnTo>
                    <a:pt x="64" y="35"/>
                  </a:lnTo>
                  <a:lnTo>
                    <a:pt x="40" y="68"/>
                  </a:lnTo>
                  <a:lnTo>
                    <a:pt x="27" y="110"/>
                  </a:lnTo>
                  <a:lnTo>
                    <a:pt x="17" y="155"/>
                  </a:lnTo>
                  <a:lnTo>
                    <a:pt x="11" y="201"/>
                  </a:lnTo>
                  <a:lnTo>
                    <a:pt x="6" y="246"/>
                  </a:lnTo>
                  <a:lnTo>
                    <a:pt x="0" y="28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93" name="Freeform 89">
              <a:extLst>
                <a:ext uri="{FF2B5EF4-FFF2-40B4-BE49-F238E27FC236}">
                  <a16:creationId xmlns:a16="http://schemas.microsoft.com/office/drawing/2014/main" id="{7D3669C3-9DC7-4C68-B930-6F522942DC08}"/>
                </a:ext>
              </a:extLst>
            </p:cNvPr>
            <p:cNvSpPr>
              <a:spLocks/>
            </p:cNvSpPr>
            <p:nvPr/>
          </p:nvSpPr>
          <p:spPr bwMode="auto">
            <a:xfrm>
              <a:off x="2432" y="2685"/>
              <a:ext cx="96" cy="160"/>
            </a:xfrm>
            <a:custGeom>
              <a:avLst/>
              <a:gdLst>
                <a:gd name="T0" fmla="*/ 0 w 192"/>
                <a:gd name="T1" fmla="*/ 320 h 320"/>
                <a:gd name="T2" fmla="*/ 45 w 192"/>
                <a:gd name="T3" fmla="*/ 320 h 320"/>
                <a:gd name="T4" fmla="*/ 78 w 192"/>
                <a:gd name="T5" fmla="*/ 306 h 320"/>
                <a:gd name="T6" fmla="*/ 101 w 192"/>
                <a:gd name="T7" fmla="*/ 279 h 320"/>
                <a:gd name="T8" fmla="*/ 118 w 192"/>
                <a:gd name="T9" fmla="*/ 248 h 320"/>
                <a:gd name="T10" fmla="*/ 132 w 192"/>
                <a:gd name="T11" fmla="*/ 209 h 320"/>
                <a:gd name="T12" fmla="*/ 145 w 192"/>
                <a:gd name="T13" fmla="*/ 170 h 320"/>
                <a:gd name="T14" fmla="*/ 165 w 192"/>
                <a:gd name="T15" fmla="*/ 134 h 320"/>
                <a:gd name="T16" fmla="*/ 192 w 192"/>
                <a:gd name="T17" fmla="*/ 104 h 320"/>
                <a:gd name="T18" fmla="*/ 147 w 192"/>
                <a:gd name="T19" fmla="*/ 23 h 320"/>
                <a:gd name="T20" fmla="*/ 114 w 192"/>
                <a:gd name="T21" fmla="*/ 0 h 320"/>
                <a:gd name="T22" fmla="*/ 87 w 192"/>
                <a:gd name="T23" fmla="*/ 17 h 320"/>
                <a:gd name="T24" fmla="*/ 68 w 192"/>
                <a:gd name="T25" fmla="*/ 68 h 320"/>
                <a:gd name="T26" fmla="*/ 50 w 192"/>
                <a:gd name="T27" fmla="*/ 134 h 320"/>
                <a:gd name="T28" fmla="*/ 35 w 192"/>
                <a:gd name="T29" fmla="*/ 207 h 320"/>
                <a:gd name="T30" fmla="*/ 17 w 192"/>
                <a:gd name="T31" fmla="*/ 273 h 320"/>
                <a:gd name="T32" fmla="*/ 0 w 192"/>
                <a:gd name="T33"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20">
                  <a:moveTo>
                    <a:pt x="0" y="320"/>
                  </a:moveTo>
                  <a:lnTo>
                    <a:pt x="45" y="320"/>
                  </a:lnTo>
                  <a:lnTo>
                    <a:pt x="78" y="306"/>
                  </a:lnTo>
                  <a:lnTo>
                    <a:pt x="101" y="279"/>
                  </a:lnTo>
                  <a:lnTo>
                    <a:pt x="118" y="248"/>
                  </a:lnTo>
                  <a:lnTo>
                    <a:pt x="132" y="209"/>
                  </a:lnTo>
                  <a:lnTo>
                    <a:pt x="145" y="170"/>
                  </a:lnTo>
                  <a:lnTo>
                    <a:pt x="165" y="134"/>
                  </a:lnTo>
                  <a:lnTo>
                    <a:pt x="192" y="104"/>
                  </a:lnTo>
                  <a:lnTo>
                    <a:pt x="147" y="23"/>
                  </a:lnTo>
                  <a:lnTo>
                    <a:pt x="114" y="0"/>
                  </a:lnTo>
                  <a:lnTo>
                    <a:pt x="87" y="17"/>
                  </a:lnTo>
                  <a:lnTo>
                    <a:pt x="68" y="68"/>
                  </a:lnTo>
                  <a:lnTo>
                    <a:pt x="50" y="134"/>
                  </a:lnTo>
                  <a:lnTo>
                    <a:pt x="35" y="207"/>
                  </a:lnTo>
                  <a:lnTo>
                    <a:pt x="17" y="273"/>
                  </a:lnTo>
                  <a:lnTo>
                    <a:pt x="0" y="32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94" name="Freeform 90">
              <a:extLst>
                <a:ext uri="{FF2B5EF4-FFF2-40B4-BE49-F238E27FC236}">
                  <a16:creationId xmlns:a16="http://schemas.microsoft.com/office/drawing/2014/main" id="{CDD494CF-F5EF-481A-A87A-AA283FD7C9A5}"/>
                </a:ext>
              </a:extLst>
            </p:cNvPr>
            <p:cNvSpPr>
              <a:spLocks/>
            </p:cNvSpPr>
            <p:nvPr/>
          </p:nvSpPr>
          <p:spPr bwMode="auto">
            <a:xfrm>
              <a:off x="2205" y="2708"/>
              <a:ext cx="54" cy="96"/>
            </a:xfrm>
            <a:custGeom>
              <a:avLst/>
              <a:gdLst>
                <a:gd name="T0" fmla="*/ 0 w 109"/>
                <a:gd name="T1" fmla="*/ 109 h 192"/>
                <a:gd name="T2" fmla="*/ 10 w 109"/>
                <a:gd name="T3" fmla="*/ 126 h 192"/>
                <a:gd name="T4" fmla="*/ 23 w 109"/>
                <a:gd name="T5" fmla="*/ 146 h 192"/>
                <a:gd name="T6" fmla="*/ 29 w 109"/>
                <a:gd name="T7" fmla="*/ 155 h 192"/>
                <a:gd name="T8" fmla="*/ 37 w 109"/>
                <a:gd name="T9" fmla="*/ 167 h 192"/>
                <a:gd name="T10" fmla="*/ 43 w 109"/>
                <a:gd name="T11" fmla="*/ 179 h 192"/>
                <a:gd name="T12" fmla="*/ 49 w 109"/>
                <a:gd name="T13" fmla="*/ 192 h 192"/>
                <a:gd name="T14" fmla="*/ 60 w 109"/>
                <a:gd name="T15" fmla="*/ 175 h 192"/>
                <a:gd name="T16" fmla="*/ 74 w 109"/>
                <a:gd name="T17" fmla="*/ 155 h 192"/>
                <a:gd name="T18" fmla="*/ 84 w 109"/>
                <a:gd name="T19" fmla="*/ 132 h 192"/>
                <a:gd name="T20" fmla="*/ 95 w 109"/>
                <a:gd name="T21" fmla="*/ 109 h 192"/>
                <a:gd name="T22" fmla="*/ 103 w 109"/>
                <a:gd name="T23" fmla="*/ 82 h 192"/>
                <a:gd name="T24" fmla="*/ 109 w 109"/>
                <a:gd name="T25" fmla="*/ 55 h 192"/>
                <a:gd name="T26" fmla="*/ 109 w 109"/>
                <a:gd name="T27" fmla="*/ 26 h 192"/>
                <a:gd name="T28" fmla="*/ 109 w 109"/>
                <a:gd name="T29" fmla="*/ 0 h 192"/>
                <a:gd name="T30" fmla="*/ 97 w 109"/>
                <a:gd name="T31" fmla="*/ 16 h 192"/>
                <a:gd name="T32" fmla="*/ 84 w 109"/>
                <a:gd name="T33" fmla="*/ 29 h 192"/>
                <a:gd name="T34" fmla="*/ 68 w 109"/>
                <a:gd name="T35" fmla="*/ 41 h 192"/>
                <a:gd name="T36" fmla="*/ 54 w 109"/>
                <a:gd name="T37" fmla="*/ 55 h 192"/>
                <a:gd name="T38" fmla="*/ 37 w 109"/>
                <a:gd name="T39" fmla="*/ 64 h 192"/>
                <a:gd name="T40" fmla="*/ 23 w 109"/>
                <a:gd name="T41" fmla="*/ 76 h 192"/>
                <a:gd name="T42" fmla="*/ 10 w 109"/>
                <a:gd name="T43" fmla="*/ 90 h 192"/>
                <a:gd name="T44" fmla="*/ 0 w 109"/>
                <a:gd name="T45" fmla="*/ 109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9" h="192">
                  <a:moveTo>
                    <a:pt x="0" y="109"/>
                  </a:moveTo>
                  <a:lnTo>
                    <a:pt x="10" y="126"/>
                  </a:lnTo>
                  <a:lnTo>
                    <a:pt x="23" y="146"/>
                  </a:lnTo>
                  <a:lnTo>
                    <a:pt x="29" y="155"/>
                  </a:lnTo>
                  <a:lnTo>
                    <a:pt x="37" y="167"/>
                  </a:lnTo>
                  <a:lnTo>
                    <a:pt x="43" y="179"/>
                  </a:lnTo>
                  <a:lnTo>
                    <a:pt x="49" y="192"/>
                  </a:lnTo>
                  <a:lnTo>
                    <a:pt x="60" y="175"/>
                  </a:lnTo>
                  <a:lnTo>
                    <a:pt x="74" y="155"/>
                  </a:lnTo>
                  <a:lnTo>
                    <a:pt x="84" y="132"/>
                  </a:lnTo>
                  <a:lnTo>
                    <a:pt x="95" y="109"/>
                  </a:lnTo>
                  <a:lnTo>
                    <a:pt x="103" y="82"/>
                  </a:lnTo>
                  <a:lnTo>
                    <a:pt x="109" y="55"/>
                  </a:lnTo>
                  <a:lnTo>
                    <a:pt x="109" y="26"/>
                  </a:lnTo>
                  <a:lnTo>
                    <a:pt x="109" y="0"/>
                  </a:lnTo>
                  <a:lnTo>
                    <a:pt x="97" y="16"/>
                  </a:lnTo>
                  <a:lnTo>
                    <a:pt x="84" y="29"/>
                  </a:lnTo>
                  <a:lnTo>
                    <a:pt x="68" y="41"/>
                  </a:lnTo>
                  <a:lnTo>
                    <a:pt x="54" y="55"/>
                  </a:lnTo>
                  <a:lnTo>
                    <a:pt x="37" y="64"/>
                  </a:lnTo>
                  <a:lnTo>
                    <a:pt x="23" y="76"/>
                  </a:lnTo>
                  <a:lnTo>
                    <a:pt x="10" y="90"/>
                  </a:lnTo>
                  <a:lnTo>
                    <a:pt x="0" y="10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95" name="Freeform 91">
              <a:extLst>
                <a:ext uri="{FF2B5EF4-FFF2-40B4-BE49-F238E27FC236}">
                  <a16:creationId xmlns:a16="http://schemas.microsoft.com/office/drawing/2014/main" id="{98A12BAD-C4C7-4264-A686-E2C6489D0945}"/>
                </a:ext>
              </a:extLst>
            </p:cNvPr>
            <p:cNvSpPr>
              <a:spLocks/>
            </p:cNvSpPr>
            <p:nvPr/>
          </p:nvSpPr>
          <p:spPr bwMode="auto">
            <a:xfrm>
              <a:off x="2283" y="2737"/>
              <a:ext cx="78" cy="106"/>
            </a:xfrm>
            <a:custGeom>
              <a:avLst/>
              <a:gdLst>
                <a:gd name="T0" fmla="*/ 0 w 155"/>
                <a:gd name="T1" fmla="*/ 193 h 213"/>
                <a:gd name="T2" fmla="*/ 20 w 155"/>
                <a:gd name="T3" fmla="*/ 207 h 213"/>
                <a:gd name="T4" fmla="*/ 41 w 155"/>
                <a:gd name="T5" fmla="*/ 213 h 213"/>
                <a:gd name="T6" fmla="*/ 58 w 155"/>
                <a:gd name="T7" fmla="*/ 209 h 213"/>
                <a:gd name="T8" fmla="*/ 78 w 155"/>
                <a:gd name="T9" fmla="*/ 199 h 213"/>
                <a:gd name="T10" fmla="*/ 93 w 155"/>
                <a:gd name="T11" fmla="*/ 182 h 213"/>
                <a:gd name="T12" fmla="*/ 107 w 155"/>
                <a:gd name="T13" fmla="*/ 166 h 213"/>
                <a:gd name="T14" fmla="*/ 119 w 155"/>
                <a:gd name="T15" fmla="*/ 147 h 213"/>
                <a:gd name="T16" fmla="*/ 132 w 155"/>
                <a:gd name="T17" fmla="*/ 133 h 213"/>
                <a:gd name="T18" fmla="*/ 155 w 155"/>
                <a:gd name="T19" fmla="*/ 1 h 213"/>
                <a:gd name="T20" fmla="*/ 113 w 155"/>
                <a:gd name="T21" fmla="*/ 0 h 213"/>
                <a:gd name="T22" fmla="*/ 84 w 155"/>
                <a:gd name="T23" fmla="*/ 11 h 213"/>
                <a:gd name="T24" fmla="*/ 60 w 155"/>
                <a:gd name="T25" fmla="*/ 31 h 213"/>
                <a:gd name="T26" fmla="*/ 45 w 155"/>
                <a:gd name="T27" fmla="*/ 62 h 213"/>
                <a:gd name="T28" fmla="*/ 31 w 155"/>
                <a:gd name="T29" fmla="*/ 93 h 213"/>
                <a:gd name="T30" fmla="*/ 22 w 155"/>
                <a:gd name="T31" fmla="*/ 127 h 213"/>
                <a:gd name="T32" fmla="*/ 10 w 155"/>
                <a:gd name="T33" fmla="*/ 160 h 213"/>
                <a:gd name="T34" fmla="*/ 0 w 155"/>
                <a:gd name="T35" fmla="*/ 19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5" h="213">
                  <a:moveTo>
                    <a:pt x="0" y="193"/>
                  </a:moveTo>
                  <a:lnTo>
                    <a:pt x="20" y="207"/>
                  </a:lnTo>
                  <a:lnTo>
                    <a:pt x="41" y="213"/>
                  </a:lnTo>
                  <a:lnTo>
                    <a:pt x="58" y="209"/>
                  </a:lnTo>
                  <a:lnTo>
                    <a:pt x="78" y="199"/>
                  </a:lnTo>
                  <a:lnTo>
                    <a:pt x="93" y="182"/>
                  </a:lnTo>
                  <a:lnTo>
                    <a:pt x="107" y="166"/>
                  </a:lnTo>
                  <a:lnTo>
                    <a:pt x="119" y="147"/>
                  </a:lnTo>
                  <a:lnTo>
                    <a:pt x="132" y="133"/>
                  </a:lnTo>
                  <a:lnTo>
                    <a:pt x="155" y="1"/>
                  </a:lnTo>
                  <a:lnTo>
                    <a:pt x="113" y="0"/>
                  </a:lnTo>
                  <a:lnTo>
                    <a:pt x="84" y="11"/>
                  </a:lnTo>
                  <a:lnTo>
                    <a:pt x="60" y="31"/>
                  </a:lnTo>
                  <a:lnTo>
                    <a:pt x="45" y="62"/>
                  </a:lnTo>
                  <a:lnTo>
                    <a:pt x="31" y="93"/>
                  </a:lnTo>
                  <a:lnTo>
                    <a:pt x="22" y="127"/>
                  </a:lnTo>
                  <a:lnTo>
                    <a:pt x="10" y="160"/>
                  </a:lnTo>
                  <a:lnTo>
                    <a:pt x="0" y="193"/>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96" name="Freeform 92">
              <a:extLst>
                <a:ext uri="{FF2B5EF4-FFF2-40B4-BE49-F238E27FC236}">
                  <a16:creationId xmlns:a16="http://schemas.microsoft.com/office/drawing/2014/main" id="{742EB492-DB88-450B-B368-77D7BA43A56A}"/>
                </a:ext>
              </a:extLst>
            </p:cNvPr>
            <p:cNvSpPr>
              <a:spLocks/>
            </p:cNvSpPr>
            <p:nvPr/>
          </p:nvSpPr>
          <p:spPr bwMode="auto">
            <a:xfrm>
              <a:off x="2523" y="2774"/>
              <a:ext cx="41" cy="48"/>
            </a:xfrm>
            <a:custGeom>
              <a:avLst/>
              <a:gdLst>
                <a:gd name="T0" fmla="*/ 84 w 84"/>
                <a:gd name="T1" fmla="*/ 60 h 97"/>
                <a:gd name="T2" fmla="*/ 49 w 84"/>
                <a:gd name="T3" fmla="*/ 0 h 97"/>
                <a:gd name="T4" fmla="*/ 0 w 84"/>
                <a:gd name="T5" fmla="*/ 97 h 97"/>
                <a:gd name="T6" fmla="*/ 84 w 84"/>
                <a:gd name="T7" fmla="*/ 60 h 97"/>
              </a:gdLst>
              <a:ahLst/>
              <a:cxnLst>
                <a:cxn ang="0">
                  <a:pos x="T0" y="T1"/>
                </a:cxn>
                <a:cxn ang="0">
                  <a:pos x="T2" y="T3"/>
                </a:cxn>
                <a:cxn ang="0">
                  <a:pos x="T4" y="T5"/>
                </a:cxn>
                <a:cxn ang="0">
                  <a:pos x="T6" y="T7"/>
                </a:cxn>
              </a:cxnLst>
              <a:rect l="0" t="0" r="r" b="b"/>
              <a:pathLst>
                <a:path w="84" h="97">
                  <a:moveTo>
                    <a:pt x="84" y="60"/>
                  </a:moveTo>
                  <a:lnTo>
                    <a:pt x="49" y="0"/>
                  </a:lnTo>
                  <a:lnTo>
                    <a:pt x="0" y="97"/>
                  </a:lnTo>
                  <a:lnTo>
                    <a:pt x="84"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97" name="Freeform 93">
              <a:extLst>
                <a:ext uri="{FF2B5EF4-FFF2-40B4-BE49-F238E27FC236}">
                  <a16:creationId xmlns:a16="http://schemas.microsoft.com/office/drawing/2014/main" id="{873D8E6F-CDAA-424F-8B6A-CD7ABAC5D36C}"/>
                </a:ext>
              </a:extLst>
            </p:cNvPr>
            <p:cNvSpPr>
              <a:spLocks/>
            </p:cNvSpPr>
            <p:nvPr/>
          </p:nvSpPr>
          <p:spPr bwMode="auto">
            <a:xfrm>
              <a:off x="1498" y="2446"/>
              <a:ext cx="599" cy="492"/>
            </a:xfrm>
            <a:custGeom>
              <a:avLst/>
              <a:gdLst>
                <a:gd name="T0" fmla="*/ 732 w 1199"/>
                <a:gd name="T1" fmla="*/ 19 h 985"/>
                <a:gd name="T2" fmla="*/ 764 w 1199"/>
                <a:gd name="T3" fmla="*/ 50 h 985"/>
                <a:gd name="T4" fmla="*/ 799 w 1199"/>
                <a:gd name="T5" fmla="*/ 83 h 985"/>
                <a:gd name="T6" fmla="*/ 834 w 1199"/>
                <a:gd name="T7" fmla="*/ 114 h 985"/>
                <a:gd name="T8" fmla="*/ 871 w 1199"/>
                <a:gd name="T9" fmla="*/ 145 h 985"/>
                <a:gd name="T10" fmla="*/ 906 w 1199"/>
                <a:gd name="T11" fmla="*/ 172 h 985"/>
                <a:gd name="T12" fmla="*/ 945 w 1199"/>
                <a:gd name="T13" fmla="*/ 198 h 985"/>
                <a:gd name="T14" fmla="*/ 986 w 1199"/>
                <a:gd name="T15" fmla="*/ 219 h 985"/>
                <a:gd name="T16" fmla="*/ 1030 w 1199"/>
                <a:gd name="T17" fmla="*/ 236 h 985"/>
                <a:gd name="T18" fmla="*/ 1046 w 1199"/>
                <a:gd name="T19" fmla="*/ 273 h 985"/>
                <a:gd name="T20" fmla="*/ 1067 w 1199"/>
                <a:gd name="T21" fmla="*/ 314 h 985"/>
                <a:gd name="T22" fmla="*/ 1090 w 1199"/>
                <a:gd name="T23" fmla="*/ 351 h 985"/>
                <a:gd name="T24" fmla="*/ 1114 w 1199"/>
                <a:gd name="T25" fmla="*/ 392 h 985"/>
                <a:gd name="T26" fmla="*/ 1131 w 1199"/>
                <a:gd name="T27" fmla="*/ 432 h 985"/>
                <a:gd name="T28" fmla="*/ 1147 w 1199"/>
                <a:gd name="T29" fmla="*/ 473 h 985"/>
                <a:gd name="T30" fmla="*/ 1152 w 1199"/>
                <a:gd name="T31" fmla="*/ 514 h 985"/>
                <a:gd name="T32" fmla="*/ 1150 w 1199"/>
                <a:gd name="T33" fmla="*/ 560 h 985"/>
                <a:gd name="T34" fmla="*/ 1199 w 1199"/>
                <a:gd name="T35" fmla="*/ 739 h 985"/>
                <a:gd name="T36" fmla="*/ 1108 w 1199"/>
                <a:gd name="T37" fmla="*/ 818 h 985"/>
                <a:gd name="T38" fmla="*/ 1013 w 1199"/>
                <a:gd name="T39" fmla="*/ 880 h 985"/>
                <a:gd name="T40" fmla="*/ 908 w 1199"/>
                <a:gd name="T41" fmla="*/ 927 h 985"/>
                <a:gd name="T42" fmla="*/ 803 w 1199"/>
                <a:gd name="T43" fmla="*/ 960 h 985"/>
                <a:gd name="T44" fmla="*/ 691 w 1199"/>
                <a:gd name="T45" fmla="*/ 977 h 985"/>
                <a:gd name="T46" fmla="*/ 578 w 1199"/>
                <a:gd name="T47" fmla="*/ 985 h 985"/>
                <a:gd name="T48" fmla="*/ 462 w 1199"/>
                <a:gd name="T49" fmla="*/ 979 h 985"/>
                <a:gd name="T50" fmla="*/ 348 w 1199"/>
                <a:gd name="T51" fmla="*/ 967 h 985"/>
                <a:gd name="T52" fmla="*/ 313 w 1199"/>
                <a:gd name="T53" fmla="*/ 932 h 985"/>
                <a:gd name="T54" fmla="*/ 284 w 1199"/>
                <a:gd name="T55" fmla="*/ 896 h 985"/>
                <a:gd name="T56" fmla="*/ 254 w 1199"/>
                <a:gd name="T57" fmla="*/ 859 h 985"/>
                <a:gd name="T58" fmla="*/ 227 w 1199"/>
                <a:gd name="T59" fmla="*/ 826 h 985"/>
                <a:gd name="T60" fmla="*/ 196 w 1199"/>
                <a:gd name="T61" fmla="*/ 793 h 985"/>
                <a:gd name="T62" fmla="*/ 161 w 1199"/>
                <a:gd name="T63" fmla="*/ 768 h 985"/>
                <a:gd name="T64" fmla="*/ 119 w 1199"/>
                <a:gd name="T65" fmla="*/ 746 h 985"/>
                <a:gd name="T66" fmla="*/ 72 w 1199"/>
                <a:gd name="T67" fmla="*/ 739 h 985"/>
                <a:gd name="T68" fmla="*/ 55 w 1199"/>
                <a:gd name="T69" fmla="*/ 690 h 985"/>
                <a:gd name="T70" fmla="*/ 45 w 1199"/>
                <a:gd name="T71" fmla="*/ 642 h 985"/>
                <a:gd name="T72" fmla="*/ 39 w 1199"/>
                <a:gd name="T73" fmla="*/ 589 h 985"/>
                <a:gd name="T74" fmla="*/ 35 w 1199"/>
                <a:gd name="T75" fmla="*/ 539 h 985"/>
                <a:gd name="T76" fmla="*/ 29 w 1199"/>
                <a:gd name="T77" fmla="*/ 488 h 985"/>
                <a:gd name="T78" fmla="*/ 24 w 1199"/>
                <a:gd name="T79" fmla="*/ 444 h 985"/>
                <a:gd name="T80" fmla="*/ 14 w 1199"/>
                <a:gd name="T81" fmla="*/ 401 h 985"/>
                <a:gd name="T82" fmla="*/ 0 w 1199"/>
                <a:gd name="T83" fmla="*/ 368 h 985"/>
                <a:gd name="T84" fmla="*/ 24 w 1199"/>
                <a:gd name="T85" fmla="*/ 271 h 985"/>
                <a:gd name="T86" fmla="*/ 80 w 1199"/>
                <a:gd name="T87" fmla="*/ 178 h 985"/>
                <a:gd name="T88" fmla="*/ 154 w 1199"/>
                <a:gd name="T89" fmla="*/ 108 h 985"/>
                <a:gd name="T90" fmla="*/ 237 w 1199"/>
                <a:gd name="T91" fmla="*/ 56 h 985"/>
                <a:gd name="T92" fmla="*/ 332 w 1199"/>
                <a:gd name="T93" fmla="*/ 23 h 985"/>
                <a:gd name="T94" fmla="*/ 429 w 1199"/>
                <a:gd name="T95" fmla="*/ 4 h 985"/>
                <a:gd name="T96" fmla="*/ 532 w 1199"/>
                <a:gd name="T97" fmla="*/ 0 h 985"/>
                <a:gd name="T98" fmla="*/ 633 w 1199"/>
                <a:gd name="T99" fmla="*/ 4 h 985"/>
                <a:gd name="T100" fmla="*/ 732 w 1199"/>
                <a:gd name="T101" fmla="*/ 19 h 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99" h="985">
                  <a:moveTo>
                    <a:pt x="732" y="19"/>
                  </a:moveTo>
                  <a:lnTo>
                    <a:pt x="764" y="50"/>
                  </a:lnTo>
                  <a:lnTo>
                    <a:pt x="799" y="83"/>
                  </a:lnTo>
                  <a:lnTo>
                    <a:pt x="834" y="114"/>
                  </a:lnTo>
                  <a:lnTo>
                    <a:pt x="871" y="145"/>
                  </a:lnTo>
                  <a:lnTo>
                    <a:pt x="906" y="172"/>
                  </a:lnTo>
                  <a:lnTo>
                    <a:pt x="945" y="198"/>
                  </a:lnTo>
                  <a:lnTo>
                    <a:pt x="986" y="219"/>
                  </a:lnTo>
                  <a:lnTo>
                    <a:pt x="1030" y="236"/>
                  </a:lnTo>
                  <a:lnTo>
                    <a:pt x="1046" y="273"/>
                  </a:lnTo>
                  <a:lnTo>
                    <a:pt x="1067" y="314"/>
                  </a:lnTo>
                  <a:lnTo>
                    <a:pt x="1090" y="351"/>
                  </a:lnTo>
                  <a:lnTo>
                    <a:pt x="1114" y="392"/>
                  </a:lnTo>
                  <a:lnTo>
                    <a:pt x="1131" y="432"/>
                  </a:lnTo>
                  <a:lnTo>
                    <a:pt x="1147" y="473"/>
                  </a:lnTo>
                  <a:lnTo>
                    <a:pt x="1152" y="514"/>
                  </a:lnTo>
                  <a:lnTo>
                    <a:pt x="1150" y="560"/>
                  </a:lnTo>
                  <a:lnTo>
                    <a:pt x="1199" y="739"/>
                  </a:lnTo>
                  <a:lnTo>
                    <a:pt x="1108" y="818"/>
                  </a:lnTo>
                  <a:lnTo>
                    <a:pt x="1013" y="880"/>
                  </a:lnTo>
                  <a:lnTo>
                    <a:pt x="908" y="927"/>
                  </a:lnTo>
                  <a:lnTo>
                    <a:pt x="803" y="960"/>
                  </a:lnTo>
                  <a:lnTo>
                    <a:pt x="691" y="977"/>
                  </a:lnTo>
                  <a:lnTo>
                    <a:pt x="578" y="985"/>
                  </a:lnTo>
                  <a:lnTo>
                    <a:pt x="462" y="979"/>
                  </a:lnTo>
                  <a:lnTo>
                    <a:pt x="348" y="967"/>
                  </a:lnTo>
                  <a:lnTo>
                    <a:pt x="313" y="932"/>
                  </a:lnTo>
                  <a:lnTo>
                    <a:pt x="284" y="896"/>
                  </a:lnTo>
                  <a:lnTo>
                    <a:pt x="254" y="859"/>
                  </a:lnTo>
                  <a:lnTo>
                    <a:pt x="227" y="826"/>
                  </a:lnTo>
                  <a:lnTo>
                    <a:pt x="196" y="793"/>
                  </a:lnTo>
                  <a:lnTo>
                    <a:pt x="161" y="768"/>
                  </a:lnTo>
                  <a:lnTo>
                    <a:pt x="119" y="746"/>
                  </a:lnTo>
                  <a:lnTo>
                    <a:pt x="72" y="739"/>
                  </a:lnTo>
                  <a:lnTo>
                    <a:pt x="55" y="690"/>
                  </a:lnTo>
                  <a:lnTo>
                    <a:pt x="45" y="642"/>
                  </a:lnTo>
                  <a:lnTo>
                    <a:pt x="39" y="589"/>
                  </a:lnTo>
                  <a:lnTo>
                    <a:pt x="35" y="539"/>
                  </a:lnTo>
                  <a:lnTo>
                    <a:pt x="29" y="488"/>
                  </a:lnTo>
                  <a:lnTo>
                    <a:pt x="24" y="444"/>
                  </a:lnTo>
                  <a:lnTo>
                    <a:pt x="14" y="401"/>
                  </a:lnTo>
                  <a:lnTo>
                    <a:pt x="0" y="368"/>
                  </a:lnTo>
                  <a:lnTo>
                    <a:pt x="24" y="271"/>
                  </a:lnTo>
                  <a:lnTo>
                    <a:pt x="80" y="178"/>
                  </a:lnTo>
                  <a:lnTo>
                    <a:pt x="154" y="108"/>
                  </a:lnTo>
                  <a:lnTo>
                    <a:pt x="237" y="56"/>
                  </a:lnTo>
                  <a:lnTo>
                    <a:pt x="332" y="23"/>
                  </a:lnTo>
                  <a:lnTo>
                    <a:pt x="429" y="4"/>
                  </a:lnTo>
                  <a:lnTo>
                    <a:pt x="532" y="0"/>
                  </a:lnTo>
                  <a:lnTo>
                    <a:pt x="633" y="4"/>
                  </a:lnTo>
                  <a:lnTo>
                    <a:pt x="732"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98" name="Freeform 94">
              <a:extLst>
                <a:ext uri="{FF2B5EF4-FFF2-40B4-BE49-F238E27FC236}">
                  <a16:creationId xmlns:a16="http://schemas.microsoft.com/office/drawing/2014/main" id="{9BFBADD8-769B-44B2-8C5B-B09FD50C71FB}"/>
                </a:ext>
              </a:extLst>
            </p:cNvPr>
            <p:cNvSpPr>
              <a:spLocks/>
            </p:cNvSpPr>
            <p:nvPr/>
          </p:nvSpPr>
          <p:spPr bwMode="auto">
            <a:xfrm>
              <a:off x="1611" y="2504"/>
              <a:ext cx="186" cy="84"/>
            </a:xfrm>
            <a:custGeom>
              <a:avLst/>
              <a:gdLst>
                <a:gd name="T0" fmla="*/ 373 w 373"/>
                <a:gd name="T1" fmla="*/ 84 h 169"/>
                <a:gd name="T2" fmla="*/ 324 w 373"/>
                <a:gd name="T3" fmla="*/ 169 h 169"/>
                <a:gd name="T4" fmla="*/ 0 w 373"/>
                <a:gd name="T5" fmla="*/ 84 h 169"/>
                <a:gd name="T6" fmla="*/ 2 w 373"/>
                <a:gd name="T7" fmla="*/ 72 h 169"/>
                <a:gd name="T8" fmla="*/ 10 w 373"/>
                <a:gd name="T9" fmla="*/ 62 h 169"/>
                <a:gd name="T10" fmla="*/ 22 w 373"/>
                <a:gd name="T11" fmla="*/ 51 h 169"/>
                <a:gd name="T12" fmla="*/ 39 w 373"/>
                <a:gd name="T13" fmla="*/ 41 h 169"/>
                <a:gd name="T14" fmla="*/ 57 w 373"/>
                <a:gd name="T15" fmla="*/ 29 h 169"/>
                <a:gd name="T16" fmla="*/ 74 w 373"/>
                <a:gd name="T17" fmla="*/ 18 h 169"/>
                <a:gd name="T18" fmla="*/ 91 w 373"/>
                <a:gd name="T19" fmla="*/ 8 h 169"/>
                <a:gd name="T20" fmla="*/ 109 w 373"/>
                <a:gd name="T21" fmla="*/ 0 h 169"/>
                <a:gd name="T22" fmla="*/ 144 w 373"/>
                <a:gd name="T23" fmla="*/ 0 h 169"/>
                <a:gd name="T24" fmla="*/ 181 w 373"/>
                <a:gd name="T25" fmla="*/ 8 h 169"/>
                <a:gd name="T26" fmla="*/ 212 w 373"/>
                <a:gd name="T27" fmla="*/ 18 h 169"/>
                <a:gd name="T28" fmla="*/ 243 w 373"/>
                <a:gd name="T29" fmla="*/ 33 h 169"/>
                <a:gd name="T30" fmla="*/ 272 w 373"/>
                <a:gd name="T31" fmla="*/ 45 h 169"/>
                <a:gd name="T32" fmla="*/ 305 w 373"/>
                <a:gd name="T33" fmla="*/ 60 h 169"/>
                <a:gd name="T34" fmla="*/ 336 w 373"/>
                <a:gd name="T35" fmla="*/ 72 h 169"/>
                <a:gd name="T36" fmla="*/ 373 w 373"/>
                <a:gd name="T37"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3" h="169">
                  <a:moveTo>
                    <a:pt x="373" y="84"/>
                  </a:moveTo>
                  <a:lnTo>
                    <a:pt x="324" y="169"/>
                  </a:lnTo>
                  <a:lnTo>
                    <a:pt x="0" y="84"/>
                  </a:lnTo>
                  <a:lnTo>
                    <a:pt x="2" y="72"/>
                  </a:lnTo>
                  <a:lnTo>
                    <a:pt x="10" y="62"/>
                  </a:lnTo>
                  <a:lnTo>
                    <a:pt x="22" y="51"/>
                  </a:lnTo>
                  <a:lnTo>
                    <a:pt x="39" y="41"/>
                  </a:lnTo>
                  <a:lnTo>
                    <a:pt x="57" y="29"/>
                  </a:lnTo>
                  <a:lnTo>
                    <a:pt x="74" y="18"/>
                  </a:lnTo>
                  <a:lnTo>
                    <a:pt x="91" y="8"/>
                  </a:lnTo>
                  <a:lnTo>
                    <a:pt x="109" y="0"/>
                  </a:lnTo>
                  <a:lnTo>
                    <a:pt x="144" y="0"/>
                  </a:lnTo>
                  <a:lnTo>
                    <a:pt x="181" y="8"/>
                  </a:lnTo>
                  <a:lnTo>
                    <a:pt x="212" y="18"/>
                  </a:lnTo>
                  <a:lnTo>
                    <a:pt x="243" y="33"/>
                  </a:lnTo>
                  <a:lnTo>
                    <a:pt x="272" y="45"/>
                  </a:lnTo>
                  <a:lnTo>
                    <a:pt x="305" y="60"/>
                  </a:lnTo>
                  <a:lnTo>
                    <a:pt x="336" y="72"/>
                  </a:lnTo>
                  <a:lnTo>
                    <a:pt x="373" y="8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99" name="Freeform 95">
              <a:extLst>
                <a:ext uri="{FF2B5EF4-FFF2-40B4-BE49-F238E27FC236}">
                  <a16:creationId xmlns:a16="http://schemas.microsoft.com/office/drawing/2014/main" id="{32186962-2E4F-49B5-951B-02E6A81D195B}"/>
                </a:ext>
              </a:extLst>
            </p:cNvPr>
            <p:cNvSpPr>
              <a:spLocks/>
            </p:cNvSpPr>
            <p:nvPr/>
          </p:nvSpPr>
          <p:spPr bwMode="auto">
            <a:xfrm>
              <a:off x="1779" y="2534"/>
              <a:ext cx="234" cy="215"/>
            </a:xfrm>
            <a:custGeom>
              <a:avLst/>
              <a:gdLst>
                <a:gd name="T0" fmla="*/ 467 w 467"/>
                <a:gd name="T1" fmla="*/ 312 h 431"/>
                <a:gd name="T2" fmla="*/ 461 w 467"/>
                <a:gd name="T3" fmla="*/ 336 h 431"/>
                <a:gd name="T4" fmla="*/ 450 w 467"/>
                <a:gd name="T5" fmla="*/ 355 h 431"/>
                <a:gd name="T6" fmla="*/ 432 w 467"/>
                <a:gd name="T7" fmla="*/ 371 h 431"/>
                <a:gd name="T8" fmla="*/ 415 w 467"/>
                <a:gd name="T9" fmla="*/ 384 h 431"/>
                <a:gd name="T10" fmla="*/ 392 w 467"/>
                <a:gd name="T11" fmla="*/ 396 h 431"/>
                <a:gd name="T12" fmla="*/ 370 w 467"/>
                <a:gd name="T13" fmla="*/ 407 h 431"/>
                <a:gd name="T14" fmla="*/ 349 w 467"/>
                <a:gd name="T15" fmla="*/ 417 h 431"/>
                <a:gd name="T16" fmla="*/ 335 w 467"/>
                <a:gd name="T17" fmla="*/ 431 h 431"/>
                <a:gd name="T18" fmla="*/ 289 w 467"/>
                <a:gd name="T19" fmla="*/ 423 h 431"/>
                <a:gd name="T20" fmla="*/ 246 w 467"/>
                <a:gd name="T21" fmla="*/ 411 h 431"/>
                <a:gd name="T22" fmla="*/ 203 w 467"/>
                <a:gd name="T23" fmla="*/ 398 h 431"/>
                <a:gd name="T24" fmla="*/ 163 w 467"/>
                <a:gd name="T25" fmla="*/ 382 h 431"/>
                <a:gd name="T26" fmla="*/ 122 w 467"/>
                <a:gd name="T27" fmla="*/ 363 h 431"/>
                <a:gd name="T28" fmla="*/ 81 w 467"/>
                <a:gd name="T29" fmla="*/ 342 h 431"/>
                <a:gd name="T30" fmla="*/ 41 w 467"/>
                <a:gd name="T31" fmla="*/ 320 h 431"/>
                <a:gd name="T32" fmla="*/ 0 w 467"/>
                <a:gd name="T33" fmla="*/ 299 h 431"/>
                <a:gd name="T34" fmla="*/ 180 w 467"/>
                <a:gd name="T35" fmla="*/ 0 h 431"/>
                <a:gd name="T36" fmla="*/ 223 w 467"/>
                <a:gd name="T37" fmla="*/ 31 h 431"/>
                <a:gd name="T38" fmla="*/ 269 w 467"/>
                <a:gd name="T39" fmla="*/ 62 h 431"/>
                <a:gd name="T40" fmla="*/ 318 w 467"/>
                <a:gd name="T41" fmla="*/ 91 h 431"/>
                <a:gd name="T42" fmla="*/ 364 w 467"/>
                <a:gd name="T43" fmla="*/ 124 h 431"/>
                <a:gd name="T44" fmla="*/ 403 w 467"/>
                <a:gd name="T45" fmla="*/ 157 h 431"/>
                <a:gd name="T46" fmla="*/ 436 w 467"/>
                <a:gd name="T47" fmla="*/ 200 h 431"/>
                <a:gd name="T48" fmla="*/ 457 w 467"/>
                <a:gd name="T49" fmla="*/ 248 h 431"/>
                <a:gd name="T50" fmla="*/ 467 w 467"/>
                <a:gd name="T51" fmla="*/ 312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7" h="431">
                  <a:moveTo>
                    <a:pt x="467" y="312"/>
                  </a:moveTo>
                  <a:lnTo>
                    <a:pt x="461" y="336"/>
                  </a:lnTo>
                  <a:lnTo>
                    <a:pt x="450" y="355"/>
                  </a:lnTo>
                  <a:lnTo>
                    <a:pt x="432" y="371"/>
                  </a:lnTo>
                  <a:lnTo>
                    <a:pt x="415" y="384"/>
                  </a:lnTo>
                  <a:lnTo>
                    <a:pt x="392" y="396"/>
                  </a:lnTo>
                  <a:lnTo>
                    <a:pt x="370" y="407"/>
                  </a:lnTo>
                  <a:lnTo>
                    <a:pt x="349" y="417"/>
                  </a:lnTo>
                  <a:lnTo>
                    <a:pt x="335" y="431"/>
                  </a:lnTo>
                  <a:lnTo>
                    <a:pt x="289" y="423"/>
                  </a:lnTo>
                  <a:lnTo>
                    <a:pt x="246" y="411"/>
                  </a:lnTo>
                  <a:lnTo>
                    <a:pt x="203" y="398"/>
                  </a:lnTo>
                  <a:lnTo>
                    <a:pt x="163" y="382"/>
                  </a:lnTo>
                  <a:lnTo>
                    <a:pt x="122" y="363"/>
                  </a:lnTo>
                  <a:lnTo>
                    <a:pt x="81" y="342"/>
                  </a:lnTo>
                  <a:lnTo>
                    <a:pt x="41" y="320"/>
                  </a:lnTo>
                  <a:lnTo>
                    <a:pt x="0" y="299"/>
                  </a:lnTo>
                  <a:lnTo>
                    <a:pt x="180" y="0"/>
                  </a:lnTo>
                  <a:lnTo>
                    <a:pt x="223" y="31"/>
                  </a:lnTo>
                  <a:lnTo>
                    <a:pt x="269" y="62"/>
                  </a:lnTo>
                  <a:lnTo>
                    <a:pt x="318" y="91"/>
                  </a:lnTo>
                  <a:lnTo>
                    <a:pt x="364" y="124"/>
                  </a:lnTo>
                  <a:lnTo>
                    <a:pt x="403" y="157"/>
                  </a:lnTo>
                  <a:lnTo>
                    <a:pt x="436" y="200"/>
                  </a:lnTo>
                  <a:lnTo>
                    <a:pt x="457" y="248"/>
                  </a:lnTo>
                  <a:lnTo>
                    <a:pt x="467" y="312"/>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800" name="Freeform 96">
              <a:extLst>
                <a:ext uri="{FF2B5EF4-FFF2-40B4-BE49-F238E27FC236}">
                  <a16:creationId xmlns:a16="http://schemas.microsoft.com/office/drawing/2014/main" id="{09399EA0-4055-4A1C-8438-4B407B8D2843}"/>
                </a:ext>
              </a:extLst>
            </p:cNvPr>
            <p:cNvSpPr>
              <a:spLocks/>
            </p:cNvSpPr>
            <p:nvPr/>
          </p:nvSpPr>
          <p:spPr bwMode="auto">
            <a:xfrm>
              <a:off x="1551" y="2570"/>
              <a:ext cx="204" cy="73"/>
            </a:xfrm>
            <a:custGeom>
              <a:avLst/>
              <a:gdLst>
                <a:gd name="T0" fmla="*/ 407 w 407"/>
                <a:gd name="T1" fmla="*/ 95 h 145"/>
                <a:gd name="T2" fmla="*/ 357 w 407"/>
                <a:gd name="T3" fmla="*/ 128 h 145"/>
                <a:gd name="T4" fmla="*/ 308 w 407"/>
                <a:gd name="T5" fmla="*/ 145 h 145"/>
                <a:gd name="T6" fmla="*/ 260 w 407"/>
                <a:gd name="T7" fmla="*/ 145 h 145"/>
                <a:gd name="T8" fmla="*/ 211 w 407"/>
                <a:gd name="T9" fmla="*/ 138 h 145"/>
                <a:gd name="T10" fmla="*/ 161 w 407"/>
                <a:gd name="T11" fmla="*/ 122 h 145"/>
                <a:gd name="T12" fmla="*/ 111 w 407"/>
                <a:gd name="T13" fmla="*/ 107 h 145"/>
                <a:gd name="T14" fmla="*/ 56 w 407"/>
                <a:gd name="T15" fmla="*/ 91 h 145"/>
                <a:gd name="T16" fmla="*/ 0 w 407"/>
                <a:gd name="T17" fmla="*/ 83 h 145"/>
                <a:gd name="T18" fmla="*/ 60 w 407"/>
                <a:gd name="T19" fmla="*/ 0 h 145"/>
                <a:gd name="T20" fmla="*/ 407 w 407"/>
                <a:gd name="T21" fmla="*/ 9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7" h="145">
                  <a:moveTo>
                    <a:pt x="407" y="95"/>
                  </a:moveTo>
                  <a:lnTo>
                    <a:pt x="357" y="128"/>
                  </a:lnTo>
                  <a:lnTo>
                    <a:pt x="308" y="145"/>
                  </a:lnTo>
                  <a:lnTo>
                    <a:pt x="260" y="145"/>
                  </a:lnTo>
                  <a:lnTo>
                    <a:pt x="211" y="138"/>
                  </a:lnTo>
                  <a:lnTo>
                    <a:pt x="161" y="122"/>
                  </a:lnTo>
                  <a:lnTo>
                    <a:pt x="111" y="107"/>
                  </a:lnTo>
                  <a:lnTo>
                    <a:pt x="56" y="91"/>
                  </a:lnTo>
                  <a:lnTo>
                    <a:pt x="0" y="83"/>
                  </a:lnTo>
                  <a:lnTo>
                    <a:pt x="60" y="0"/>
                  </a:lnTo>
                  <a:lnTo>
                    <a:pt x="407" y="9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801" name="Freeform 97">
              <a:extLst>
                <a:ext uri="{FF2B5EF4-FFF2-40B4-BE49-F238E27FC236}">
                  <a16:creationId xmlns:a16="http://schemas.microsoft.com/office/drawing/2014/main" id="{7D4D11E2-928F-4C97-8D55-14B9AAC542CA}"/>
                </a:ext>
              </a:extLst>
            </p:cNvPr>
            <p:cNvSpPr>
              <a:spLocks/>
            </p:cNvSpPr>
            <p:nvPr/>
          </p:nvSpPr>
          <p:spPr bwMode="auto">
            <a:xfrm>
              <a:off x="1561" y="2648"/>
              <a:ext cx="146" cy="53"/>
            </a:xfrm>
            <a:custGeom>
              <a:avLst/>
              <a:gdLst>
                <a:gd name="T0" fmla="*/ 293 w 293"/>
                <a:gd name="T1" fmla="*/ 60 h 107"/>
                <a:gd name="T2" fmla="*/ 266 w 293"/>
                <a:gd name="T3" fmla="*/ 80 h 107"/>
                <a:gd name="T4" fmla="*/ 225 w 293"/>
                <a:gd name="T5" fmla="*/ 95 h 107"/>
                <a:gd name="T6" fmla="*/ 171 w 293"/>
                <a:gd name="T7" fmla="*/ 103 h 107"/>
                <a:gd name="T8" fmla="*/ 117 w 293"/>
                <a:gd name="T9" fmla="*/ 107 h 107"/>
                <a:gd name="T10" fmla="*/ 64 w 293"/>
                <a:gd name="T11" fmla="*/ 97 h 107"/>
                <a:gd name="T12" fmla="*/ 24 w 293"/>
                <a:gd name="T13" fmla="*/ 78 h 107"/>
                <a:gd name="T14" fmla="*/ 0 w 293"/>
                <a:gd name="T15" fmla="*/ 45 h 107"/>
                <a:gd name="T16" fmla="*/ 6 w 293"/>
                <a:gd name="T17" fmla="*/ 0 h 107"/>
                <a:gd name="T18" fmla="*/ 293 w 293"/>
                <a:gd name="T19" fmla="*/ 6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3" h="107">
                  <a:moveTo>
                    <a:pt x="293" y="60"/>
                  </a:moveTo>
                  <a:lnTo>
                    <a:pt x="266" y="80"/>
                  </a:lnTo>
                  <a:lnTo>
                    <a:pt x="225" y="95"/>
                  </a:lnTo>
                  <a:lnTo>
                    <a:pt x="171" y="103"/>
                  </a:lnTo>
                  <a:lnTo>
                    <a:pt x="117" y="107"/>
                  </a:lnTo>
                  <a:lnTo>
                    <a:pt x="64" y="97"/>
                  </a:lnTo>
                  <a:lnTo>
                    <a:pt x="24" y="78"/>
                  </a:lnTo>
                  <a:lnTo>
                    <a:pt x="0" y="45"/>
                  </a:lnTo>
                  <a:lnTo>
                    <a:pt x="6" y="0"/>
                  </a:lnTo>
                  <a:lnTo>
                    <a:pt x="293"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802" name="Freeform 98">
              <a:extLst>
                <a:ext uri="{FF2B5EF4-FFF2-40B4-BE49-F238E27FC236}">
                  <a16:creationId xmlns:a16="http://schemas.microsoft.com/office/drawing/2014/main" id="{F385330C-BC66-4E97-8174-2758713AA4DB}"/>
                </a:ext>
              </a:extLst>
            </p:cNvPr>
            <p:cNvSpPr>
              <a:spLocks/>
            </p:cNvSpPr>
            <p:nvPr/>
          </p:nvSpPr>
          <p:spPr bwMode="auto">
            <a:xfrm>
              <a:off x="1566" y="2732"/>
              <a:ext cx="81" cy="52"/>
            </a:xfrm>
            <a:custGeom>
              <a:avLst/>
              <a:gdLst>
                <a:gd name="T0" fmla="*/ 163 w 163"/>
                <a:gd name="T1" fmla="*/ 11 h 105"/>
                <a:gd name="T2" fmla="*/ 151 w 163"/>
                <a:gd name="T3" fmla="*/ 50 h 105"/>
                <a:gd name="T4" fmla="*/ 128 w 163"/>
                <a:gd name="T5" fmla="*/ 79 h 105"/>
                <a:gd name="T6" fmla="*/ 93 w 163"/>
                <a:gd name="T7" fmla="*/ 97 h 105"/>
                <a:gd name="T8" fmla="*/ 58 w 163"/>
                <a:gd name="T9" fmla="*/ 105 h 105"/>
                <a:gd name="T10" fmla="*/ 25 w 163"/>
                <a:gd name="T11" fmla="*/ 97 h 105"/>
                <a:gd name="T12" fmla="*/ 6 w 163"/>
                <a:gd name="T13" fmla="*/ 77 h 105"/>
                <a:gd name="T14" fmla="*/ 0 w 163"/>
                <a:gd name="T15" fmla="*/ 44 h 105"/>
                <a:gd name="T16" fmla="*/ 20 w 163"/>
                <a:gd name="T17" fmla="*/ 0 h 105"/>
                <a:gd name="T18" fmla="*/ 163 w 163"/>
                <a:gd name="T19" fmla="*/ 1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 h="105">
                  <a:moveTo>
                    <a:pt x="163" y="11"/>
                  </a:moveTo>
                  <a:lnTo>
                    <a:pt x="151" y="50"/>
                  </a:lnTo>
                  <a:lnTo>
                    <a:pt x="128" y="79"/>
                  </a:lnTo>
                  <a:lnTo>
                    <a:pt x="93" y="97"/>
                  </a:lnTo>
                  <a:lnTo>
                    <a:pt x="58" y="105"/>
                  </a:lnTo>
                  <a:lnTo>
                    <a:pt x="25" y="97"/>
                  </a:lnTo>
                  <a:lnTo>
                    <a:pt x="6" y="77"/>
                  </a:lnTo>
                  <a:lnTo>
                    <a:pt x="0" y="44"/>
                  </a:lnTo>
                  <a:lnTo>
                    <a:pt x="20" y="0"/>
                  </a:lnTo>
                  <a:lnTo>
                    <a:pt x="163" y="11"/>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803" name="Freeform 99">
              <a:extLst>
                <a:ext uri="{FF2B5EF4-FFF2-40B4-BE49-F238E27FC236}">
                  <a16:creationId xmlns:a16="http://schemas.microsoft.com/office/drawing/2014/main" id="{01229A3E-D5FF-4A74-ACCD-E3F701895552}"/>
                </a:ext>
              </a:extLst>
            </p:cNvPr>
            <p:cNvSpPr>
              <a:spLocks/>
            </p:cNvSpPr>
            <p:nvPr/>
          </p:nvSpPr>
          <p:spPr bwMode="auto">
            <a:xfrm>
              <a:off x="1647" y="2739"/>
              <a:ext cx="114" cy="119"/>
            </a:xfrm>
            <a:custGeom>
              <a:avLst/>
              <a:gdLst>
                <a:gd name="T0" fmla="*/ 229 w 229"/>
                <a:gd name="T1" fmla="*/ 10 h 239"/>
                <a:gd name="T2" fmla="*/ 209 w 229"/>
                <a:gd name="T3" fmla="*/ 41 h 239"/>
                <a:gd name="T4" fmla="*/ 190 w 229"/>
                <a:gd name="T5" fmla="*/ 72 h 239"/>
                <a:gd name="T6" fmla="*/ 171 w 229"/>
                <a:gd name="T7" fmla="*/ 101 h 239"/>
                <a:gd name="T8" fmla="*/ 153 w 229"/>
                <a:gd name="T9" fmla="*/ 132 h 239"/>
                <a:gd name="T10" fmla="*/ 130 w 229"/>
                <a:gd name="T11" fmla="*/ 159 h 239"/>
                <a:gd name="T12" fmla="*/ 109 w 229"/>
                <a:gd name="T13" fmla="*/ 188 h 239"/>
                <a:gd name="T14" fmla="*/ 83 w 229"/>
                <a:gd name="T15" fmla="*/ 214 h 239"/>
                <a:gd name="T16" fmla="*/ 60 w 229"/>
                <a:gd name="T17" fmla="*/ 239 h 239"/>
                <a:gd name="T18" fmla="*/ 0 w 229"/>
                <a:gd name="T19" fmla="*/ 179 h 239"/>
                <a:gd name="T20" fmla="*/ 25 w 229"/>
                <a:gd name="T21" fmla="*/ 152 h 239"/>
                <a:gd name="T22" fmla="*/ 50 w 229"/>
                <a:gd name="T23" fmla="*/ 119 h 239"/>
                <a:gd name="T24" fmla="*/ 76 w 229"/>
                <a:gd name="T25" fmla="*/ 84 h 239"/>
                <a:gd name="T26" fmla="*/ 105 w 229"/>
                <a:gd name="T27" fmla="*/ 53 h 239"/>
                <a:gd name="T28" fmla="*/ 130 w 229"/>
                <a:gd name="T29" fmla="*/ 26 h 239"/>
                <a:gd name="T30" fmla="*/ 161 w 229"/>
                <a:gd name="T31" fmla="*/ 8 h 239"/>
                <a:gd name="T32" fmla="*/ 192 w 229"/>
                <a:gd name="T33" fmla="*/ 0 h 239"/>
                <a:gd name="T34" fmla="*/ 229 w 229"/>
                <a:gd name="T35" fmla="*/ 1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9" h="239">
                  <a:moveTo>
                    <a:pt x="229" y="10"/>
                  </a:moveTo>
                  <a:lnTo>
                    <a:pt x="209" y="41"/>
                  </a:lnTo>
                  <a:lnTo>
                    <a:pt x="190" y="72"/>
                  </a:lnTo>
                  <a:lnTo>
                    <a:pt x="171" y="101"/>
                  </a:lnTo>
                  <a:lnTo>
                    <a:pt x="153" y="132"/>
                  </a:lnTo>
                  <a:lnTo>
                    <a:pt x="130" y="159"/>
                  </a:lnTo>
                  <a:lnTo>
                    <a:pt x="109" y="188"/>
                  </a:lnTo>
                  <a:lnTo>
                    <a:pt x="83" y="214"/>
                  </a:lnTo>
                  <a:lnTo>
                    <a:pt x="60" y="239"/>
                  </a:lnTo>
                  <a:lnTo>
                    <a:pt x="0" y="179"/>
                  </a:lnTo>
                  <a:lnTo>
                    <a:pt x="25" y="152"/>
                  </a:lnTo>
                  <a:lnTo>
                    <a:pt x="50" y="119"/>
                  </a:lnTo>
                  <a:lnTo>
                    <a:pt x="76" y="84"/>
                  </a:lnTo>
                  <a:lnTo>
                    <a:pt x="105" y="53"/>
                  </a:lnTo>
                  <a:lnTo>
                    <a:pt x="130" y="26"/>
                  </a:lnTo>
                  <a:lnTo>
                    <a:pt x="161" y="8"/>
                  </a:lnTo>
                  <a:lnTo>
                    <a:pt x="192" y="0"/>
                  </a:lnTo>
                  <a:lnTo>
                    <a:pt x="229" y="1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804" name="Freeform 100">
              <a:extLst>
                <a:ext uri="{FF2B5EF4-FFF2-40B4-BE49-F238E27FC236}">
                  <a16:creationId xmlns:a16="http://schemas.microsoft.com/office/drawing/2014/main" id="{9BA4F448-848C-4072-A8EB-8D20E31F34A8}"/>
                </a:ext>
              </a:extLst>
            </p:cNvPr>
            <p:cNvSpPr>
              <a:spLocks/>
            </p:cNvSpPr>
            <p:nvPr/>
          </p:nvSpPr>
          <p:spPr bwMode="auto">
            <a:xfrm>
              <a:off x="1707" y="2774"/>
              <a:ext cx="108" cy="116"/>
            </a:xfrm>
            <a:custGeom>
              <a:avLst/>
              <a:gdLst>
                <a:gd name="T0" fmla="*/ 216 w 216"/>
                <a:gd name="T1" fmla="*/ 0 h 233"/>
                <a:gd name="T2" fmla="*/ 188 w 216"/>
                <a:gd name="T3" fmla="*/ 31 h 233"/>
                <a:gd name="T4" fmla="*/ 169 w 216"/>
                <a:gd name="T5" fmla="*/ 72 h 233"/>
                <a:gd name="T6" fmla="*/ 150 w 216"/>
                <a:gd name="T7" fmla="*/ 115 h 233"/>
                <a:gd name="T8" fmla="*/ 130 w 216"/>
                <a:gd name="T9" fmla="*/ 157 h 233"/>
                <a:gd name="T10" fmla="*/ 105 w 216"/>
                <a:gd name="T11" fmla="*/ 194 h 233"/>
                <a:gd name="T12" fmla="*/ 78 w 216"/>
                <a:gd name="T13" fmla="*/ 221 h 233"/>
                <a:gd name="T14" fmla="*/ 43 w 216"/>
                <a:gd name="T15" fmla="*/ 233 h 233"/>
                <a:gd name="T16" fmla="*/ 0 w 216"/>
                <a:gd name="T17" fmla="*/ 229 h 233"/>
                <a:gd name="T18" fmla="*/ 25 w 216"/>
                <a:gd name="T19" fmla="*/ 194 h 233"/>
                <a:gd name="T20" fmla="*/ 49 w 216"/>
                <a:gd name="T21" fmla="*/ 155 h 233"/>
                <a:gd name="T22" fmla="*/ 68 w 216"/>
                <a:gd name="T23" fmla="*/ 117 h 233"/>
                <a:gd name="T24" fmla="*/ 89 w 216"/>
                <a:gd name="T25" fmla="*/ 82 h 233"/>
                <a:gd name="T26" fmla="*/ 111 w 216"/>
                <a:gd name="T27" fmla="*/ 49 h 233"/>
                <a:gd name="T28" fmla="*/ 138 w 216"/>
                <a:gd name="T29" fmla="*/ 23 h 233"/>
                <a:gd name="T30" fmla="*/ 171 w 216"/>
                <a:gd name="T31" fmla="*/ 6 h 233"/>
                <a:gd name="T32" fmla="*/ 216 w 216"/>
                <a:gd name="T33"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6" h="233">
                  <a:moveTo>
                    <a:pt x="216" y="0"/>
                  </a:moveTo>
                  <a:lnTo>
                    <a:pt x="188" y="31"/>
                  </a:lnTo>
                  <a:lnTo>
                    <a:pt x="169" y="72"/>
                  </a:lnTo>
                  <a:lnTo>
                    <a:pt x="150" y="115"/>
                  </a:lnTo>
                  <a:lnTo>
                    <a:pt x="130" y="157"/>
                  </a:lnTo>
                  <a:lnTo>
                    <a:pt x="105" y="194"/>
                  </a:lnTo>
                  <a:lnTo>
                    <a:pt x="78" y="221"/>
                  </a:lnTo>
                  <a:lnTo>
                    <a:pt x="43" y="233"/>
                  </a:lnTo>
                  <a:lnTo>
                    <a:pt x="0" y="229"/>
                  </a:lnTo>
                  <a:lnTo>
                    <a:pt x="25" y="194"/>
                  </a:lnTo>
                  <a:lnTo>
                    <a:pt x="49" y="155"/>
                  </a:lnTo>
                  <a:lnTo>
                    <a:pt x="68" y="117"/>
                  </a:lnTo>
                  <a:lnTo>
                    <a:pt x="89" y="82"/>
                  </a:lnTo>
                  <a:lnTo>
                    <a:pt x="111" y="49"/>
                  </a:lnTo>
                  <a:lnTo>
                    <a:pt x="138" y="23"/>
                  </a:lnTo>
                  <a:lnTo>
                    <a:pt x="171" y="6"/>
                  </a:lnTo>
                  <a:lnTo>
                    <a:pt x="216" y="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805" name="Freeform 101">
              <a:extLst>
                <a:ext uri="{FF2B5EF4-FFF2-40B4-BE49-F238E27FC236}">
                  <a16:creationId xmlns:a16="http://schemas.microsoft.com/office/drawing/2014/main" id="{F6FC3345-8269-4EF9-8076-A1563C7C44B7}"/>
                </a:ext>
              </a:extLst>
            </p:cNvPr>
            <p:cNvSpPr>
              <a:spLocks/>
            </p:cNvSpPr>
            <p:nvPr/>
          </p:nvSpPr>
          <p:spPr bwMode="auto">
            <a:xfrm>
              <a:off x="1785" y="2798"/>
              <a:ext cx="84" cy="90"/>
            </a:xfrm>
            <a:custGeom>
              <a:avLst/>
              <a:gdLst>
                <a:gd name="T0" fmla="*/ 0 w 169"/>
                <a:gd name="T1" fmla="*/ 180 h 180"/>
                <a:gd name="T2" fmla="*/ 18 w 169"/>
                <a:gd name="T3" fmla="*/ 149 h 180"/>
                <a:gd name="T4" fmla="*/ 35 w 169"/>
                <a:gd name="T5" fmla="*/ 120 h 180"/>
                <a:gd name="T6" fmla="*/ 55 w 169"/>
                <a:gd name="T7" fmla="*/ 89 h 180"/>
                <a:gd name="T8" fmla="*/ 76 w 169"/>
                <a:gd name="T9" fmla="*/ 62 h 180"/>
                <a:gd name="T10" fmla="*/ 95 w 169"/>
                <a:gd name="T11" fmla="*/ 37 h 180"/>
                <a:gd name="T12" fmla="*/ 119 w 169"/>
                <a:gd name="T13" fmla="*/ 17 h 180"/>
                <a:gd name="T14" fmla="*/ 142 w 169"/>
                <a:gd name="T15" fmla="*/ 4 h 180"/>
                <a:gd name="T16" fmla="*/ 169 w 169"/>
                <a:gd name="T17" fmla="*/ 0 h 180"/>
                <a:gd name="T18" fmla="*/ 148 w 169"/>
                <a:gd name="T19" fmla="*/ 13 h 180"/>
                <a:gd name="T20" fmla="*/ 130 w 169"/>
                <a:gd name="T21" fmla="*/ 38 h 180"/>
                <a:gd name="T22" fmla="*/ 115 w 169"/>
                <a:gd name="T23" fmla="*/ 68 h 180"/>
                <a:gd name="T24" fmla="*/ 101 w 169"/>
                <a:gd name="T25" fmla="*/ 102 h 180"/>
                <a:gd name="T26" fmla="*/ 84 w 169"/>
                <a:gd name="T27" fmla="*/ 132 h 180"/>
                <a:gd name="T28" fmla="*/ 62 w 169"/>
                <a:gd name="T29" fmla="*/ 159 h 180"/>
                <a:gd name="T30" fmla="*/ 35 w 169"/>
                <a:gd name="T31" fmla="*/ 174 h 180"/>
                <a:gd name="T32" fmla="*/ 0 w 169"/>
                <a:gd name="T33"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9" h="180">
                  <a:moveTo>
                    <a:pt x="0" y="180"/>
                  </a:moveTo>
                  <a:lnTo>
                    <a:pt x="18" y="149"/>
                  </a:lnTo>
                  <a:lnTo>
                    <a:pt x="35" y="120"/>
                  </a:lnTo>
                  <a:lnTo>
                    <a:pt x="55" y="89"/>
                  </a:lnTo>
                  <a:lnTo>
                    <a:pt x="76" y="62"/>
                  </a:lnTo>
                  <a:lnTo>
                    <a:pt x="95" y="37"/>
                  </a:lnTo>
                  <a:lnTo>
                    <a:pt x="119" y="17"/>
                  </a:lnTo>
                  <a:lnTo>
                    <a:pt x="142" y="4"/>
                  </a:lnTo>
                  <a:lnTo>
                    <a:pt x="169" y="0"/>
                  </a:lnTo>
                  <a:lnTo>
                    <a:pt x="148" y="13"/>
                  </a:lnTo>
                  <a:lnTo>
                    <a:pt x="130" y="38"/>
                  </a:lnTo>
                  <a:lnTo>
                    <a:pt x="115" y="68"/>
                  </a:lnTo>
                  <a:lnTo>
                    <a:pt x="101" y="102"/>
                  </a:lnTo>
                  <a:lnTo>
                    <a:pt x="84" y="132"/>
                  </a:lnTo>
                  <a:lnTo>
                    <a:pt x="62" y="159"/>
                  </a:lnTo>
                  <a:lnTo>
                    <a:pt x="35" y="174"/>
                  </a:lnTo>
                  <a:lnTo>
                    <a:pt x="0" y="18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806" name="Freeform 102">
              <a:extLst>
                <a:ext uri="{FF2B5EF4-FFF2-40B4-BE49-F238E27FC236}">
                  <a16:creationId xmlns:a16="http://schemas.microsoft.com/office/drawing/2014/main" id="{EBE900F8-022C-4290-A7B7-EA70E7DF9B92}"/>
                </a:ext>
              </a:extLst>
            </p:cNvPr>
            <p:cNvSpPr>
              <a:spLocks/>
            </p:cNvSpPr>
            <p:nvPr/>
          </p:nvSpPr>
          <p:spPr bwMode="auto">
            <a:xfrm>
              <a:off x="1916" y="2806"/>
              <a:ext cx="61" cy="64"/>
            </a:xfrm>
            <a:custGeom>
              <a:avLst/>
              <a:gdLst>
                <a:gd name="T0" fmla="*/ 122 w 122"/>
                <a:gd name="T1" fmla="*/ 56 h 128"/>
                <a:gd name="T2" fmla="*/ 122 w 122"/>
                <a:gd name="T3" fmla="*/ 74 h 128"/>
                <a:gd name="T4" fmla="*/ 117 w 122"/>
                <a:gd name="T5" fmla="*/ 87 h 128"/>
                <a:gd name="T6" fmla="*/ 105 w 122"/>
                <a:gd name="T7" fmla="*/ 97 h 128"/>
                <a:gd name="T8" fmla="*/ 93 w 122"/>
                <a:gd name="T9" fmla="*/ 105 h 128"/>
                <a:gd name="T10" fmla="*/ 78 w 122"/>
                <a:gd name="T11" fmla="*/ 109 h 128"/>
                <a:gd name="T12" fmla="*/ 62 w 122"/>
                <a:gd name="T13" fmla="*/ 115 h 128"/>
                <a:gd name="T14" fmla="*/ 49 w 122"/>
                <a:gd name="T15" fmla="*/ 120 h 128"/>
                <a:gd name="T16" fmla="*/ 39 w 122"/>
                <a:gd name="T17" fmla="*/ 128 h 128"/>
                <a:gd name="T18" fmla="*/ 2 w 122"/>
                <a:gd name="T19" fmla="*/ 128 h 128"/>
                <a:gd name="T20" fmla="*/ 0 w 122"/>
                <a:gd name="T21" fmla="*/ 97 h 128"/>
                <a:gd name="T22" fmla="*/ 8 w 122"/>
                <a:gd name="T23" fmla="*/ 66 h 128"/>
                <a:gd name="T24" fmla="*/ 20 w 122"/>
                <a:gd name="T25" fmla="*/ 37 h 128"/>
                <a:gd name="T26" fmla="*/ 39 w 122"/>
                <a:gd name="T27" fmla="*/ 16 h 128"/>
                <a:gd name="T28" fmla="*/ 58 w 122"/>
                <a:gd name="T29" fmla="*/ 0 h 128"/>
                <a:gd name="T30" fmla="*/ 82 w 122"/>
                <a:gd name="T31" fmla="*/ 0 h 128"/>
                <a:gd name="T32" fmla="*/ 101 w 122"/>
                <a:gd name="T33" fmla="*/ 18 h 128"/>
                <a:gd name="T34" fmla="*/ 122 w 122"/>
                <a:gd name="T35" fmla="*/ 5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28">
                  <a:moveTo>
                    <a:pt x="122" y="56"/>
                  </a:moveTo>
                  <a:lnTo>
                    <a:pt x="122" y="74"/>
                  </a:lnTo>
                  <a:lnTo>
                    <a:pt x="117" y="87"/>
                  </a:lnTo>
                  <a:lnTo>
                    <a:pt x="105" y="97"/>
                  </a:lnTo>
                  <a:lnTo>
                    <a:pt x="93" y="105"/>
                  </a:lnTo>
                  <a:lnTo>
                    <a:pt x="78" y="109"/>
                  </a:lnTo>
                  <a:lnTo>
                    <a:pt x="62" y="115"/>
                  </a:lnTo>
                  <a:lnTo>
                    <a:pt x="49" y="120"/>
                  </a:lnTo>
                  <a:lnTo>
                    <a:pt x="39" y="128"/>
                  </a:lnTo>
                  <a:lnTo>
                    <a:pt x="2" y="128"/>
                  </a:lnTo>
                  <a:lnTo>
                    <a:pt x="0" y="97"/>
                  </a:lnTo>
                  <a:lnTo>
                    <a:pt x="8" y="66"/>
                  </a:lnTo>
                  <a:lnTo>
                    <a:pt x="20" y="37"/>
                  </a:lnTo>
                  <a:lnTo>
                    <a:pt x="39" y="16"/>
                  </a:lnTo>
                  <a:lnTo>
                    <a:pt x="58" y="0"/>
                  </a:lnTo>
                  <a:lnTo>
                    <a:pt x="82" y="0"/>
                  </a:lnTo>
                  <a:lnTo>
                    <a:pt x="101" y="18"/>
                  </a:lnTo>
                  <a:lnTo>
                    <a:pt x="122" y="56"/>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807" name="Freeform 103">
              <a:extLst>
                <a:ext uri="{FF2B5EF4-FFF2-40B4-BE49-F238E27FC236}">
                  <a16:creationId xmlns:a16="http://schemas.microsoft.com/office/drawing/2014/main" id="{02FCC053-77AA-4FC9-97F7-7B25126E9A48}"/>
                </a:ext>
              </a:extLst>
            </p:cNvPr>
            <p:cNvSpPr>
              <a:spLocks/>
            </p:cNvSpPr>
            <p:nvPr/>
          </p:nvSpPr>
          <p:spPr bwMode="auto">
            <a:xfrm>
              <a:off x="2001" y="2768"/>
              <a:ext cx="40" cy="60"/>
            </a:xfrm>
            <a:custGeom>
              <a:avLst/>
              <a:gdLst>
                <a:gd name="T0" fmla="*/ 72 w 79"/>
                <a:gd name="T1" fmla="*/ 95 h 120"/>
                <a:gd name="T2" fmla="*/ 56 w 79"/>
                <a:gd name="T3" fmla="*/ 95 h 120"/>
                <a:gd name="T4" fmla="*/ 46 w 79"/>
                <a:gd name="T5" fmla="*/ 102 h 120"/>
                <a:gd name="T6" fmla="*/ 37 w 79"/>
                <a:gd name="T7" fmla="*/ 110 h 120"/>
                <a:gd name="T8" fmla="*/ 23 w 79"/>
                <a:gd name="T9" fmla="*/ 120 h 120"/>
                <a:gd name="T10" fmla="*/ 10 w 79"/>
                <a:gd name="T11" fmla="*/ 100 h 120"/>
                <a:gd name="T12" fmla="*/ 2 w 79"/>
                <a:gd name="T13" fmla="*/ 81 h 120"/>
                <a:gd name="T14" fmla="*/ 0 w 79"/>
                <a:gd name="T15" fmla="*/ 69 h 120"/>
                <a:gd name="T16" fmla="*/ 0 w 79"/>
                <a:gd name="T17" fmla="*/ 60 h 120"/>
                <a:gd name="T18" fmla="*/ 0 w 79"/>
                <a:gd name="T19" fmla="*/ 48 h 120"/>
                <a:gd name="T20" fmla="*/ 0 w 79"/>
                <a:gd name="T21" fmla="*/ 36 h 120"/>
                <a:gd name="T22" fmla="*/ 72 w 79"/>
                <a:gd name="T23" fmla="*/ 0 h 120"/>
                <a:gd name="T24" fmla="*/ 74 w 79"/>
                <a:gd name="T25" fmla="*/ 11 h 120"/>
                <a:gd name="T26" fmla="*/ 77 w 79"/>
                <a:gd name="T27" fmla="*/ 23 h 120"/>
                <a:gd name="T28" fmla="*/ 77 w 79"/>
                <a:gd name="T29" fmla="*/ 34 h 120"/>
                <a:gd name="T30" fmla="*/ 79 w 79"/>
                <a:gd name="T31" fmla="*/ 46 h 120"/>
                <a:gd name="T32" fmla="*/ 77 w 79"/>
                <a:gd name="T33" fmla="*/ 58 h 120"/>
                <a:gd name="T34" fmla="*/ 77 w 79"/>
                <a:gd name="T35" fmla="*/ 69 h 120"/>
                <a:gd name="T36" fmla="*/ 74 w 79"/>
                <a:gd name="T37" fmla="*/ 81 h 120"/>
                <a:gd name="T38" fmla="*/ 72 w 79"/>
                <a:gd name="T39" fmla="*/ 95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9" h="120">
                  <a:moveTo>
                    <a:pt x="72" y="95"/>
                  </a:moveTo>
                  <a:lnTo>
                    <a:pt x="56" y="95"/>
                  </a:lnTo>
                  <a:lnTo>
                    <a:pt x="46" y="102"/>
                  </a:lnTo>
                  <a:lnTo>
                    <a:pt x="37" y="110"/>
                  </a:lnTo>
                  <a:lnTo>
                    <a:pt x="23" y="120"/>
                  </a:lnTo>
                  <a:lnTo>
                    <a:pt x="10" y="100"/>
                  </a:lnTo>
                  <a:lnTo>
                    <a:pt x="2" y="81"/>
                  </a:lnTo>
                  <a:lnTo>
                    <a:pt x="0" y="69"/>
                  </a:lnTo>
                  <a:lnTo>
                    <a:pt x="0" y="60"/>
                  </a:lnTo>
                  <a:lnTo>
                    <a:pt x="0" y="48"/>
                  </a:lnTo>
                  <a:lnTo>
                    <a:pt x="0" y="36"/>
                  </a:lnTo>
                  <a:lnTo>
                    <a:pt x="72" y="0"/>
                  </a:lnTo>
                  <a:lnTo>
                    <a:pt x="74" y="11"/>
                  </a:lnTo>
                  <a:lnTo>
                    <a:pt x="77" y="23"/>
                  </a:lnTo>
                  <a:lnTo>
                    <a:pt x="77" y="34"/>
                  </a:lnTo>
                  <a:lnTo>
                    <a:pt x="79" y="46"/>
                  </a:lnTo>
                  <a:lnTo>
                    <a:pt x="77" y="58"/>
                  </a:lnTo>
                  <a:lnTo>
                    <a:pt x="77" y="69"/>
                  </a:lnTo>
                  <a:lnTo>
                    <a:pt x="74" y="81"/>
                  </a:lnTo>
                  <a:lnTo>
                    <a:pt x="72" y="95"/>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808" name="Freeform 104">
              <a:extLst>
                <a:ext uri="{FF2B5EF4-FFF2-40B4-BE49-F238E27FC236}">
                  <a16:creationId xmlns:a16="http://schemas.microsoft.com/office/drawing/2014/main" id="{C5562348-FED4-4D1C-AF4D-3B6BF91594DC}"/>
                </a:ext>
              </a:extLst>
            </p:cNvPr>
            <p:cNvSpPr>
              <a:spLocks/>
            </p:cNvSpPr>
            <p:nvPr/>
          </p:nvSpPr>
          <p:spPr bwMode="auto">
            <a:xfrm>
              <a:off x="1821" y="2540"/>
              <a:ext cx="677" cy="564"/>
            </a:xfrm>
            <a:custGeom>
              <a:avLst/>
              <a:gdLst>
                <a:gd name="T0" fmla="*/ 1117 w 1356"/>
                <a:gd name="T1" fmla="*/ 120 h 1128"/>
                <a:gd name="T2" fmla="*/ 1150 w 1356"/>
                <a:gd name="T3" fmla="*/ 178 h 1128"/>
                <a:gd name="T4" fmla="*/ 1183 w 1356"/>
                <a:gd name="T5" fmla="*/ 238 h 1128"/>
                <a:gd name="T6" fmla="*/ 1214 w 1356"/>
                <a:gd name="T7" fmla="*/ 300 h 1128"/>
                <a:gd name="T8" fmla="*/ 1245 w 1356"/>
                <a:gd name="T9" fmla="*/ 364 h 1128"/>
                <a:gd name="T10" fmla="*/ 1272 w 1356"/>
                <a:gd name="T11" fmla="*/ 426 h 1128"/>
                <a:gd name="T12" fmla="*/ 1300 w 1356"/>
                <a:gd name="T13" fmla="*/ 489 h 1128"/>
                <a:gd name="T14" fmla="*/ 1327 w 1356"/>
                <a:gd name="T15" fmla="*/ 551 h 1128"/>
                <a:gd name="T16" fmla="*/ 1356 w 1356"/>
                <a:gd name="T17" fmla="*/ 611 h 1128"/>
                <a:gd name="T18" fmla="*/ 1340 w 1356"/>
                <a:gd name="T19" fmla="*/ 675 h 1128"/>
                <a:gd name="T20" fmla="*/ 1313 w 1356"/>
                <a:gd name="T21" fmla="*/ 735 h 1128"/>
                <a:gd name="T22" fmla="*/ 1280 w 1356"/>
                <a:gd name="T23" fmla="*/ 791 h 1128"/>
                <a:gd name="T24" fmla="*/ 1243 w 1356"/>
                <a:gd name="T25" fmla="*/ 849 h 1128"/>
                <a:gd name="T26" fmla="*/ 1203 w 1356"/>
                <a:gd name="T27" fmla="*/ 903 h 1128"/>
                <a:gd name="T28" fmla="*/ 1164 w 1356"/>
                <a:gd name="T29" fmla="*/ 960 h 1128"/>
                <a:gd name="T30" fmla="*/ 1129 w 1356"/>
                <a:gd name="T31" fmla="*/ 1016 h 1128"/>
                <a:gd name="T32" fmla="*/ 1104 w 1356"/>
                <a:gd name="T33" fmla="*/ 1080 h 1128"/>
                <a:gd name="T34" fmla="*/ 1001 w 1356"/>
                <a:gd name="T35" fmla="*/ 1099 h 1128"/>
                <a:gd name="T36" fmla="*/ 894 w 1356"/>
                <a:gd name="T37" fmla="*/ 1117 h 1128"/>
                <a:gd name="T38" fmla="*/ 786 w 1356"/>
                <a:gd name="T39" fmla="*/ 1126 h 1128"/>
                <a:gd name="T40" fmla="*/ 677 w 1356"/>
                <a:gd name="T41" fmla="*/ 1128 h 1128"/>
                <a:gd name="T42" fmla="*/ 568 w 1356"/>
                <a:gd name="T43" fmla="*/ 1115 h 1128"/>
                <a:gd name="T44" fmla="*/ 468 w 1356"/>
                <a:gd name="T45" fmla="*/ 1090 h 1128"/>
                <a:gd name="T46" fmla="*/ 373 w 1356"/>
                <a:gd name="T47" fmla="*/ 1047 h 1128"/>
                <a:gd name="T48" fmla="*/ 289 w 1356"/>
                <a:gd name="T49" fmla="*/ 983 h 1128"/>
                <a:gd name="T50" fmla="*/ 252 w 1356"/>
                <a:gd name="T51" fmla="*/ 946 h 1128"/>
                <a:gd name="T52" fmla="*/ 217 w 1356"/>
                <a:gd name="T53" fmla="*/ 909 h 1128"/>
                <a:gd name="T54" fmla="*/ 182 w 1356"/>
                <a:gd name="T55" fmla="*/ 874 h 1128"/>
                <a:gd name="T56" fmla="*/ 148 w 1356"/>
                <a:gd name="T57" fmla="*/ 843 h 1128"/>
                <a:gd name="T58" fmla="*/ 111 w 1356"/>
                <a:gd name="T59" fmla="*/ 808 h 1128"/>
                <a:gd name="T60" fmla="*/ 76 w 1356"/>
                <a:gd name="T61" fmla="*/ 781 h 1128"/>
                <a:gd name="T62" fmla="*/ 39 w 1356"/>
                <a:gd name="T63" fmla="*/ 752 h 1128"/>
                <a:gd name="T64" fmla="*/ 0 w 1356"/>
                <a:gd name="T65" fmla="*/ 731 h 1128"/>
                <a:gd name="T66" fmla="*/ 217 w 1356"/>
                <a:gd name="T67" fmla="*/ 312 h 1128"/>
                <a:gd name="T68" fmla="*/ 274 w 1356"/>
                <a:gd name="T69" fmla="*/ 277 h 1128"/>
                <a:gd name="T70" fmla="*/ 332 w 1356"/>
                <a:gd name="T71" fmla="*/ 244 h 1128"/>
                <a:gd name="T72" fmla="*/ 390 w 1356"/>
                <a:gd name="T73" fmla="*/ 209 h 1128"/>
                <a:gd name="T74" fmla="*/ 448 w 1356"/>
                <a:gd name="T75" fmla="*/ 173 h 1128"/>
                <a:gd name="T76" fmla="*/ 502 w 1356"/>
                <a:gd name="T77" fmla="*/ 132 h 1128"/>
                <a:gd name="T78" fmla="*/ 557 w 1356"/>
                <a:gd name="T79" fmla="*/ 91 h 1128"/>
                <a:gd name="T80" fmla="*/ 609 w 1356"/>
                <a:gd name="T81" fmla="*/ 46 h 1128"/>
                <a:gd name="T82" fmla="*/ 662 w 1356"/>
                <a:gd name="T83" fmla="*/ 0 h 1128"/>
                <a:gd name="T84" fmla="*/ 722 w 1356"/>
                <a:gd name="T85" fmla="*/ 2 h 1128"/>
                <a:gd name="T86" fmla="*/ 782 w 1356"/>
                <a:gd name="T87" fmla="*/ 10 h 1128"/>
                <a:gd name="T88" fmla="*/ 838 w 1356"/>
                <a:gd name="T89" fmla="*/ 19 h 1128"/>
                <a:gd name="T90" fmla="*/ 896 w 1356"/>
                <a:gd name="T91" fmla="*/ 37 h 1128"/>
                <a:gd name="T92" fmla="*/ 950 w 1356"/>
                <a:gd name="T93" fmla="*/ 54 h 1128"/>
                <a:gd name="T94" fmla="*/ 1007 w 1356"/>
                <a:gd name="T95" fmla="*/ 76 h 1128"/>
                <a:gd name="T96" fmla="*/ 1061 w 1356"/>
                <a:gd name="T97" fmla="*/ 97 h 1128"/>
                <a:gd name="T98" fmla="*/ 1117 w 1356"/>
                <a:gd name="T99" fmla="*/ 120 h 1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56" h="1128">
                  <a:moveTo>
                    <a:pt x="1117" y="120"/>
                  </a:moveTo>
                  <a:lnTo>
                    <a:pt x="1150" y="178"/>
                  </a:lnTo>
                  <a:lnTo>
                    <a:pt x="1183" y="238"/>
                  </a:lnTo>
                  <a:lnTo>
                    <a:pt x="1214" y="300"/>
                  </a:lnTo>
                  <a:lnTo>
                    <a:pt x="1245" y="364"/>
                  </a:lnTo>
                  <a:lnTo>
                    <a:pt x="1272" y="426"/>
                  </a:lnTo>
                  <a:lnTo>
                    <a:pt x="1300" y="489"/>
                  </a:lnTo>
                  <a:lnTo>
                    <a:pt x="1327" y="551"/>
                  </a:lnTo>
                  <a:lnTo>
                    <a:pt x="1356" y="611"/>
                  </a:lnTo>
                  <a:lnTo>
                    <a:pt x="1340" y="675"/>
                  </a:lnTo>
                  <a:lnTo>
                    <a:pt x="1313" y="735"/>
                  </a:lnTo>
                  <a:lnTo>
                    <a:pt x="1280" y="791"/>
                  </a:lnTo>
                  <a:lnTo>
                    <a:pt x="1243" y="849"/>
                  </a:lnTo>
                  <a:lnTo>
                    <a:pt x="1203" y="903"/>
                  </a:lnTo>
                  <a:lnTo>
                    <a:pt x="1164" y="960"/>
                  </a:lnTo>
                  <a:lnTo>
                    <a:pt x="1129" y="1016"/>
                  </a:lnTo>
                  <a:lnTo>
                    <a:pt x="1104" y="1080"/>
                  </a:lnTo>
                  <a:lnTo>
                    <a:pt x="1001" y="1099"/>
                  </a:lnTo>
                  <a:lnTo>
                    <a:pt x="894" y="1117"/>
                  </a:lnTo>
                  <a:lnTo>
                    <a:pt x="786" y="1126"/>
                  </a:lnTo>
                  <a:lnTo>
                    <a:pt x="677" y="1128"/>
                  </a:lnTo>
                  <a:lnTo>
                    <a:pt x="568" y="1115"/>
                  </a:lnTo>
                  <a:lnTo>
                    <a:pt x="468" y="1090"/>
                  </a:lnTo>
                  <a:lnTo>
                    <a:pt x="373" y="1047"/>
                  </a:lnTo>
                  <a:lnTo>
                    <a:pt x="289" y="983"/>
                  </a:lnTo>
                  <a:lnTo>
                    <a:pt x="252" y="946"/>
                  </a:lnTo>
                  <a:lnTo>
                    <a:pt x="217" y="909"/>
                  </a:lnTo>
                  <a:lnTo>
                    <a:pt x="182" y="874"/>
                  </a:lnTo>
                  <a:lnTo>
                    <a:pt x="148" y="843"/>
                  </a:lnTo>
                  <a:lnTo>
                    <a:pt x="111" y="808"/>
                  </a:lnTo>
                  <a:lnTo>
                    <a:pt x="76" y="781"/>
                  </a:lnTo>
                  <a:lnTo>
                    <a:pt x="39" y="752"/>
                  </a:lnTo>
                  <a:lnTo>
                    <a:pt x="0" y="731"/>
                  </a:lnTo>
                  <a:lnTo>
                    <a:pt x="217" y="312"/>
                  </a:lnTo>
                  <a:lnTo>
                    <a:pt x="274" y="277"/>
                  </a:lnTo>
                  <a:lnTo>
                    <a:pt x="332" y="244"/>
                  </a:lnTo>
                  <a:lnTo>
                    <a:pt x="390" y="209"/>
                  </a:lnTo>
                  <a:lnTo>
                    <a:pt x="448" y="173"/>
                  </a:lnTo>
                  <a:lnTo>
                    <a:pt x="502" y="132"/>
                  </a:lnTo>
                  <a:lnTo>
                    <a:pt x="557" y="91"/>
                  </a:lnTo>
                  <a:lnTo>
                    <a:pt x="609" y="46"/>
                  </a:lnTo>
                  <a:lnTo>
                    <a:pt x="662" y="0"/>
                  </a:lnTo>
                  <a:lnTo>
                    <a:pt x="722" y="2"/>
                  </a:lnTo>
                  <a:lnTo>
                    <a:pt x="782" y="10"/>
                  </a:lnTo>
                  <a:lnTo>
                    <a:pt x="838" y="19"/>
                  </a:lnTo>
                  <a:lnTo>
                    <a:pt x="896" y="37"/>
                  </a:lnTo>
                  <a:lnTo>
                    <a:pt x="950" y="54"/>
                  </a:lnTo>
                  <a:lnTo>
                    <a:pt x="1007" y="76"/>
                  </a:lnTo>
                  <a:lnTo>
                    <a:pt x="1061" y="97"/>
                  </a:lnTo>
                  <a:lnTo>
                    <a:pt x="1117"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809" name="Freeform 105">
              <a:extLst>
                <a:ext uri="{FF2B5EF4-FFF2-40B4-BE49-F238E27FC236}">
                  <a16:creationId xmlns:a16="http://schemas.microsoft.com/office/drawing/2014/main" id="{D9C29F22-ED77-4038-AE79-72EDE82C4C7F}"/>
                </a:ext>
              </a:extLst>
            </p:cNvPr>
            <p:cNvSpPr>
              <a:spLocks/>
            </p:cNvSpPr>
            <p:nvPr/>
          </p:nvSpPr>
          <p:spPr bwMode="auto">
            <a:xfrm>
              <a:off x="2059" y="2594"/>
              <a:ext cx="322" cy="301"/>
            </a:xfrm>
            <a:custGeom>
              <a:avLst/>
              <a:gdLst>
                <a:gd name="T0" fmla="*/ 567 w 644"/>
                <a:gd name="T1" fmla="*/ 95 h 601"/>
                <a:gd name="T2" fmla="*/ 588 w 644"/>
                <a:gd name="T3" fmla="*/ 122 h 601"/>
                <a:gd name="T4" fmla="*/ 609 w 644"/>
                <a:gd name="T5" fmla="*/ 155 h 601"/>
                <a:gd name="T6" fmla="*/ 625 w 644"/>
                <a:gd name="T7" fmla="*/ 190 h 601"/>
                <a:gd name="T8" fmla="*/ 640 w 644"/>
                <a:gd name="T9" fmla="*/ 228 h 601"/>
                <a:gd name="T10" fmla="*/ 644 w 644"/>
                <a:gd name="T11" fmla="*/ 267 h 601"/>
                <a:gd name="T12" fmla="*/ 644 w 644"/>
                <a:gd name="T13" fmla="*/ 306 h 601"/>
                <a:gd name="T14" fmla="*/ 634 w 644"/>
                <a:gd name="T15" fmla="*/ 345 h 601"/>
                <a:gd name="T16" fmla="*/ 615 w 644"/>
                <a:gd name="T17" fmla="*/ 383 h 601"/>
                <a:gd name="T18" fmla="*/ 565 w 644"/>
                <a:gd name="T19" fmla="*/ 409 h 601"/>
                <a:gd name="T20" fmla="*/ 524 w 644"/>
                <a:gd name="T21" fmla="*/ 449 h 601"/>
                <a:gd name="T22" fmla="*/ 487 w 644"/>
                <a:gd name="T23" fmla="*/ 494 h 601"/>
                <a:gd name="T24" fmla="*/ 456 w 644"/>
                <a:gd name="T25" fmla="*/ 540 h 601"/>
                <a:gd name="T26" fmla="*/ 419 w 644"/>
                <a:gd name="T27" fmla="*/ 575 h 601"/>
                <a:gd name="T28" fmla="*/ 382 w 644"/>
                <a:gd name="T29" fmla="*/ 601 h 601"/>
                <a:gd name="T30" fmla="*/ 334 w 644"/>
                <a:gd name="T31" fmla="*/ 601 h 601"/>
                <a:gd name="T32" fmla="*/ 280 w 644"/>
                <a:gd name="T33" fmla="*/ 575 h 601"/>
                <a:gd name="T34" fmla="*/ 239 w 644"/>
                <a:gd name="T35" fmla="*/ 550 h 601"/>
                <a:gd name="T36" fmla="*/ 192 w 644"/>
                <a:gd name="T37" fmla="*/ 531 h 601"/>
                <a:gd name="T38" fmla="*/ 138 w 644"/>
                <a:gd name="T39" fmla="*/ 511 h 601"/>
                <a:gd name="T40" fmla="*/ 89 w 644"/>
                <a:gd name="T41" fmla="*/ 492 h 601"/>
                <a:gd name="T42" fmla="*/ 43 w 644"/>
                <a:gd name="T43" fmla="*/ 465 h 601"/>
                <a:gd name="T44" fmla="*/ 14 w 644"/>
                <a:gd name="T45" fmla="*/ 432 h 601"/>
                <a:gd name="T46" fmla="*/ 0 w 644"/>
                <a:gd name="T47" fmla="*/ 383 h 601"/>
                <a:gd name="T48" fmla="*/ 16 w 644"/>
                <a:gd name="T49" fmla="*/ 323 h 601"/>
                <a:gd name="T50" fmla="*/ 33 w 644"/>
                <a:gd name="T51" fmla="*/ 275 h 601"/>
                <a:gd name="T52" fmla="*/ 49 w 644"/>
                <a:gd name="T53" fmla="*/ 228 h 601"/>
                <a:gd name="T54" fmla="*/ 60 w 644"/>
                <a:gd name="T55" fmla="*/ 178 h 601"/>
                <a:gd name="T56" fmla="*/ 76 w 644"/>
                <a:gd name="T57" fmla="*/ 133 h 601"/>
                <a:gd name="T58" fmla="*/ 93 w 644"/>
                <a:gd name="T59" fmla="*/ 89 h 601"/>
                <a:gd name="T60" fmla="*/ 121 w 644"/>
                <a:gd name="T61" fmla="*/ 52 h 601"/>
                <a:gd name="T62" fmla="*/ 155 w 644"/>
                <a:gd name="T63" fmla="*/ 21 h 601"/>
                <a:gd name="T64" fmla="*/ 208 w 644"/>
                <a:gd name="T65" fmla="*/ 0 h 601"/>
                <a:gd name="T66" fmla="*/ 254 w 644"/>
                <a:gd name="T67" fmla="*/ 0 h 601"/>
                <a:gd name="T68" fmla="*/ 303 w 644"/>
                <a:gd name="T69" fmla="*/ 3 h 601"/>
                <a:gd name="T70" fmla="*/ 349 w 644"/>
                <a:gd name="T71" fmla="*/ 9 h 601"/>
                <a:gd name="T72" fmla="*/ 396 w 644"/>
                <a:gd name="T73" fmla="*/ 19 h 601"/>
                <a:gd name="T74" fmla="*/ 439 w 644"/>
                <a:gd name="T75" fmla="*/ 31 h 601"/>
                <a:gd name="T76" fmla="*/ 483 w 644"/>
                <a:gd name="T77" fmla="*/ 48 h 601"/>
                <a:gd name="T78" fmla="*/ 524 w 644"/>
                <a:gd name="T79" fmla="*/ 67 h 601"/>
                <a:gd name="T80" fmla="*/ 567 w 644"/>
                <a:gd name="T81" fmla="*/ 95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4" h="601">
                  <a:moveTo>
                    <a:pt x="567" y="95"/>
                  </a:moveTo>
                  <a:lnTo>
                    <a:pt x="588" y="122"/>
                  </a:lnTo>
                  <a:lnTo>
                    <a:pt x="609" y="155"/>
                  </a:lnTo>
                  <a:lnTo>
                    <a:pt x="625" y="190"/>
                  </a:lnTo>
                  <a:lnTo>
                    <a:pt x="640" y="228"/>
                  </a:lnTo>
                  <a:lnTo>
                    <a:pt x="644" y="267"/>
                  </a:lnTo>
                  <a:lnTo>
                    <a:pt x="644" y="306"/>
                  </a:lnTo>
                  <a:lnTo>
                    <a:pt x="634" y="345"/>
                  </a:lnTo>
                  <a:lnTo>
                    <a:pt x="615" y="383"/>
                  </a:lnTo>
                  <a:lnTo>
                    <a:pt x="565" y="409"/>
                  </a:lnTo>
                  <a:lnTo>
                    <a:pt x="524" y="449"/>
                  </a:lnTo>
                  <a:lnTo>
                    <a:pt x="487" y="494"/>
                  </a:lnTo>
                  <a:lnTo>
                    <a:pt x="456" y="540"/>
                  </a:lnTo>
                  <a:lnTo>
                    <a:pt x="419" y="575"/>
                  </a:lnTo>
                  <a:lnTo>
                    <a:pt x="382" y="601"/>
                  </a:lnTo>
                  <a:lnTo>
                    <a:pt x="334" y="601"/>
                  </a:lnTo>
                  <a:lnTo>
                    <a:pt x="280" y="575"/>
                  </a:lnTo>
                  <a:lnTo>
                    <a:pt x="239" y="550"/>
                  </a:lnTo>
                  <a:lnTo>
                    <a:pt x="192" y="531"/>
                  </a:lnTo>
                  <a:lnTo>
                    <a:pt x="138" y="511"/>
                  </a:lnTo>
                  <a:lnTo>
                    <a:pt x="89" y="492"/>
                  </a:lnTo>
                  <a:lnTo>
                    <a:pt x="43" y="465"/>
                  </a:lnTo>
                  <a:lnTo>
                    <a:pt x="14" y="432"/>
                  </a:lnTo>
                  <a:lnTo>
                    <a:pt x="0" y="383"/>
                  </a:lnTo>
                  <a:lnTo>
                    <a:pt x="16" y="323"/>
                  </a:lnTo>
                  <a:lnTo>
                    <a:pt x="33" y="275"/>
                  </a:lnTo>
                  <a:lnTo>
                    <a:pt x="49" y="228"/>
                  </a:lnTo>
                  <a:lnTo>
                    <a:pt x="60" y="178"/>
                  </a:lnTo>
                  <a:lnTo>
                    <a:pt x="76" y="133"/>
                  </a:lnTo>
                  <a:lnTo>
                    <a:pt x="93" y="89"/>
                  </a:lnTo>
                  <a:lnTo>
                    <a:pt x="121" y="52"/>
                  </a:lnTo>
                  <a:lnTo>
                    <a:pt x="155" y="21"/>
                  </a:lnTo>
                  <a:lnTo>
                    <a:pt x="208" y="0"/>
                  </a:lnTo>
                  <a:lnTo>
                    <a:pt x="254" y="0"/>
                  </a:lnTo>
                  <a:lnTo>
                    <a:pt x="303" y="3"/>
                  </a:lnTo>
                  <a:lnTo>
                    <a:pt x="349" y="9"/>
                  </a:lnTo>
                  <a:lnTo>
                    <a:pt x="396" y="19"/>
                  </a:lnTo>
                  <a:lnTo>
                    <a:pt x="439" y="31"/>
                  </a:lnTo>
                  <a:lnTo>
                    <a:pt x="483" y="48"/>
                  </a:lnTo>
                  <a:lnTo>
                    <a:pt x="524" y="67"/>
                  </a:lnTo>
                  <a:lnTo>
                    <a:pt x="567" y="95"/>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810" name="Freeform 106">
              <a:extLst>
                <a:ext uri="{FF2B5EF4-FFF2-40B4-BE49-F238E27FC236}">
                  <a16:creationId xmlns:a16="http://schemas.microsoft.com/office/drawing/2014/main" id="{4AFA2097-8887-43C1-AA0F-74074406618B}"/>
                </a:ext>
              </a:extLst>
            </p:cNvPr>
            <p:cNvSpPr>
              <a:spLocks/>
            </p:cNvSpPr>
            <p:nvPr/>
          </p:nvSpPr>
          <p:spPr bwMode="auto">
            <a:xfrm>
              <a:off x="1888" y="2720"/>
              <a:ext cx="95" cy="162"/>
            </a:xfrm>
            <a:custGeom>
              <a:avLst/>
              <a:gdLst>
                <a:gd name="T0" fmla="*/ 0 w 190"/>
                <a:gd name="T1" fmla="*/ 323 h 323"/>
                <a:gd name="T2" fmla="*/ 167 w 190"/>
                <a:gd name="T3" fmla="*/ 0 h 323"/>
                <a:gd name="T4" fmla="*/ 190 w 190"/>
                <a:gd name="T5" fmla="*/ 0 h 323"/>
                <a:gd name="T6" fmla="*/ 0 w 190"/>
                <a:gd name="T7" fmla="*/ 323 h 323"/>
              </a:gdLst>
              <a:ahLst/>
              <a:cxnLst>
                <a:cxn ang="0">
                  <a:pos x="T0" y="T1"/>
                </a:cxn>
                <a:cxn ang="0">
                  <a:pos x="T2" y="T3"/>
                </a:cxn>
                <a:cxn ang="0">
                  <a:pos x="T4" y="T5"/>
                </a:cxn>
                <a:cxn ang="0">
                  <a:pos x="T6" y="T7"/>
                </a:cxn>
              </a:cxnLst>
              <a:rect l="0" t="0" r="r" b="b"/>
              <a:pathLst>
                <a:path w="190" h="323">
                  <a:moveTo>
                    <a:pt x="0" y="323"/>
                  </a:moveTo>
                  <a:lnTo>
                    <a:pt x="167" y="0"/>
                  </a:lnTo>
                  <a:lnTo>
                    <a:pt x="190" y="0"/>
                  </a:lnTo>
                  <a:lnTo>
                    <a:pt x="0" y="323"/>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811" name="Freeform 107">
              <a:extLst>
                <a:ext uri="{FF2B5EF4-FFF2-40B4-BE49-F238E27FC236}">
                  <a16:creationId xmlns:a16="http://schemas.microsoft.com/office/drawing/2014/main" id="{4A90E467-C055-4666-8E3B-1F4C9DBA2D7F}"/>
                </a:ext>
              </a:extLst>
            </p:cNvPr>
            <p:cNvSpPr>
              <a:spLocks/>
            </p:cNvSpPr>
            <p:nvPr/>
          </p:nvSpPr>
          <p:spPr bwMode="auto">
            <a:xfrm>
              <a:off x="1923" y="2749"/>
              <a:ext cx="92" cy="169"/>
            </a:xfrm>
            <a:custGeom>
              <a:avLst/>
              <a:gdLst>
                <a:gd name="T0" fmla="*/ 0 w 184"/>
                <a:gd name="T1" fmla="*/ 337 h 337"/>
                <a:gd name="T2" fmla="*/ 8 w 184"/>
                <a:gd name="T3" fmla="*/ 291 h 337"/>
                <a:gd name="T4" fmla="*/ 21 w 184"/>
                <a:gd name="T5" fmla="*/ 246 h 337"/>
                <a:gd name="T6" fmla="*/ 37 w 184"/>
                <a:gd name="T7" fmla="*/ 201 h 337"/>
                <a:gd name="T8" fmla="*/ 56 w 184"/>
                <a:gd name="T9" fmla="*/ 159 h 337"/>
                <a:gd name="T10" fmla="*/ 77 w 184"/>
                <a:gd name="T11" fmla="*/ 116 h 337"/>
                <a:gd name="T12" fmla="*/ 103 w 184"/>
                <a:gd name="T13" fmla="*/ 75 h 337"/>
                <a:gd name="T14" fmla="*/ 132 w 184"/>
                <a:gd name="T15" fmla="*/ 35 h 337"/>
                <a:gd name="T16" fmla="*/ 167 w 184"/>
                <a:gd name="T17" fmla="*/ 0 h 337"/>
                <a:gd name="T18" fmla="*/ 184 w 184"/>
                <a:gd name="T19" fmla="*/ 48 h 337"/>
                <a:gd name="T20" fmla="*/ 180 w 184"/>
                <a:gd name="T21" fmla="*/ 95 h 337"/>
                <a:gd name="T22" fmla="*/ 161 w 184"/>
                <a:gd name="T23" fmla="*/ 135 h 337"/>
                <a:gd name="T24" fmla="*/ 132 w 184"/>
                <a:gd name="T25" fmla="*/ 176 h 337"/>
                <a:gd name="T26" fmla="*/ 93 w 184"/>
                <a:gd name="T27" fmla="*/ 213 h 337"/>
                <a:gd name="T28" fmla="*/ 56 w 184"/>
                <a:gd name="T29" fmla="*/ 254 h 337"/>
                <a:gd name="T30" fmla="*/ 23 w 184"/>
                <a:gd name="T31" fmla="*/ 292 h 337"/>
                <a:gd name="T32" fmla="*/ 0 w 184"/>
                <a:gd name="T33" fmla="*/ 337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4" h="337">
                  <a:moveTo>
                    <a:pt x="0" y="337"/>
                  </a:moveTo>
                  <a:lnTo>
                    <a:pt x="8" y="291"/>
                  </a:lnTo>
                  <a:lnTo>
                    <a:pt x="21" y="246"/>
                  </a:lnTo>
                  <a:lnTo>
                    <a:pt x="37" y="201"/>
                  </a:lnTo>
                  <a:lnTo>
                    <a:pt x="56" y="159"/>
                  </a:lnTo>
                  <a:lnTo>
                    <a:pt x="77" y="116"/>
                  </a:lnTo>
                  <a:lnTo>
                    <a:pt x="103" y="75"/>
                  </a:lnTo>
                  <a:lnTo>
                    <a:pt x="132" y="35"/>
                  </a:lnTo>
                  <a:lnTo>
                    <a:pt x="167" y="0"/>
                  </a:lnTo>
                  <a:lnTo>
                    <a:pt x="184" y="48"/>
                  </a:lnTo>
                  <a:lnTo>
                    <a:pt x="180" y="95"/>
                  </a:lnTo>
                  <a:lnTo>
                    <a:pt x="161" y="135"/>
                  </a:lnTo>
                  <a:lnTo>
                    <a:pt x="132" y="176"/>
                  </a:lnTo>
                  <a:lnTo>
                    <a:pt x="93" y="213"/>
                  </a:lnTo>
                  <a:lnTo>
                    <a:pt x="56" y="254"/>
                  </a:lnTo>
                  <a:lnTo>
                    <a:pt x="23" y="292"/>
                  </a:lnTo>
                  <a:lnTo>
                    <a:pt x="0" y="33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812" name="Freeform 108">
              <a:extLst>
                <a:ext uri="{FF2B5EF4-FFF2-40B4-BE49-F238E27FC236}">
                  <a16:creationId xmlns:a16="http://schemas.microsoft.com/office/drawing/2014/main" id="{D53AE26E-51DB-43F6-930B-0CF39C1D4DB4}"/>
                </a:ext>
              </a:extLst>
            </p:cNvPr>
            <p:cNvSpPr>
              <a:spLocks/>
            </p:cNvSpPr>
            <p:nvPr/>
          </p:nvSpPr>
          <p:spPr bwMode="auto">
            <a:xfrm>
              <a:off x="2394" y="2792"/>
              <a:ext cx="51" cy="90"/>
            </a:xfrm>
            <a:custGeom>
              <a:avLst/>
              <a:gdLst>
                <a:gd name="T0" fmla="*/ 90 w 103"/>
                <a:gd name="T1" fmla="*/ 180 h 180"/>
                <a:gd name="T2" fmla="*/ 68 w 103"/>
                <a:gd name="T3" fmla="*/ 159 h 180"/>
                <a:gd name="T4" fmla="*/ 47 w 103"/>
                <a:gd name="T5" fmla="*/ 140 h 180"/>
                <a:gd name="T6" fmla="*/ 26 w 103"/>
                <a:gd name="T7" fmla="*/ 116 h 180"/>
                <a:gd name="T8" fmla="*/ 12 w 103"/>
                <a:gd name="T9" fmla="*/ 93 h 180"/>
                <a:gd name="T10" fmla="*/ 0 w 103"/>
                <a:gd name="T11" fmla="*/ 68 h 180"/>
                <a:gd name="T12" fmla="*/ 2 w 103"/>
                <a:gd name="T13" fmla="*/ 45 h 180"/>
                <a:gd name="T14" fmla="*/ 14 w 103"/>
                <a:gd name="T15" fmla="*/ 21 h 180"/>
                <a:gd name="T16" fmla="*/ 43 w 103"/>
                <a:gd name="T17" fmla="*/ 0 h 180"/>
                <a:gd name="T18" fmla="*/ 49 w 103"/>
                <a:gd name="T19" fmla="*/ 19 h 180"/>
                <a:gd name="T20" fmla="*/ 60 w 103"/>
                <a:gd name="T21" fmla="*/ 41 h 180"/>
                <a:gd name="T22" fmla="*/ 74 w 103"/>
                <a:gd name="T23" fmla="*/ 62 h 180"/>
                <a:gd name="T24" fmla="*/ 88 w 103"/>
                <a:gd name="T25" fmla="*/ 83 h 180"/>
                <a:gd name="T26" fmla="*/ 97 w 103"/>
                <a:gd name="T27" fmla="*/ 105 h 180"/>
                <a:gd name="T28" fmla="*/ 103 w 103"/>
                <a:gd name="T29" fmla="*/ 128 h 180"/>
                <a:gd name="T30" fmla="*/ 101 w 103"/>
                <a:gd name="T31" fmla="*/ 151 h 180"/>
                <a:gd name="T32" fmla="*/ 90 w 103"/>
                <a:gd name="T33"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 h="180">
                  <a:moveTo>
                    <a:pt x="90" y="180"/>
                  </a:moveTo>
                  <a:lnTo>
                    <a:pt x="68" y="159"/>
                  </a:lnTo>
                  <a:lnTo>
                    <a:pt x="47" y="140"/>
                  </a:lnTo>
                  <a:lnTo>
                    <a:pt x="26" y="116"/>
                  </a:lnTo>
                  <a:lnTo>
                    <a:pt x="12" y="93"/>
                  </a:lnTo>
                  <a:lnTo>
                    <a:pt x="0" y="68"/>
                  </a:lnTo>
                  <a:lnTo>
                    <a:pt x="2" y="45"/>
                  </a:lnTo>
                  <a:lnTo>
                    <a:pt x="14" y="21"/>
                  </a:lnTo>
                  <a:lnTo>
                    <a:pt x="43" y="0"/>
                  </a:lnTo>
                  <a:lnTo>
                    <a:pt x="49" y="19"/>
                  </a:lnTo>
                  <a:lnTo>
                    <a:pt x="60" y="41"/>
                  </a:lnTo>
                  <a:lnTo>
                    <a:pt x="74" y="62"/>
                  </a:lnTo>
                  <a:lnTo>
                    <a:pt x="88" y="83"/>
                  </a:lnTo>
                  <a:lnTo>
                    <a:pt x="97" y="105"/>
                  </a:lnTo>
                  <a:lnTo>
                    <a:pt x="103" y="128"/>
                  </a:lnTo>
                  <a:lnTo>
                    <a:pt x="101" y="151"/>
                  </a:lnTo>
                  <a:lnTo>
                    <a:pt x="90" y="18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813" name="Freeform 109">
              <a:extLst>
                <a:ext uri="{FF2B5EF4-FFF2-40B4-BE49-F238E27FC236}">
                  <a16:creationId xmlns:a16="http://schemas.microsoft.com/office/drawing/2014/main" id="{4CFF3B47-2CC7-41D4-9087-A5B389669D4B}"/>
                </a:ext>
              </a:extLst>
            </p:cNvPr>
            <p:cNvSpPr>
              <a:spLocks/>
            </p:cNvSpPr>
            <p:nvPr/>
          </p:nvSpPr>
          <p:spPr bwMode="auto">
            <a:xfrm>
              <a:off x="1949" y="2845"/>
              <a:ext cx="76" cy="109"/>
            </a:xfrm>
            <a:custGeom>
              <a:avLst/>
              <a:gdLst>
                <a:gd name="T0" fmla="*/ 45 w 153"/>
                <a:gd name="T1" fmla="*/ 217 h 217"/>
                <a:gd name="T2" fmla="*/ 35 w 153"/>
                <a:gd name="T3" fmla="*/ 213 h 217"/>
                <a:gd name="T4" fmla="*/ 25 w 153"/>
                <a:gd name="T5" fmla="*/ 209 h 217"/>
                <a:gd name="T6" fmla="*/ 14 w 153"/>
                <a:gd name="T7" fmla="*/ 201 h 217"/>
                <a:gd name="T8" fmla="*/ 8 w 153"/>
                <a:gd name="T9" fmla="*/ 195 h 217"/>
                <a:gd name="T10" fmla="*/ 0 w 153"/>
                <a:gd name="T11" fmla="*/ 174 h 217"/>
                <a:gd name="T12" fmla="*/ 10 w 153"/>
                <a:gd name="T13" fmla="*/ 157 h 217"/>
                <a:gd name="T14" fmla="*/ 153 w 153"/>
                <a:gd name="T15" fmla="*/ 0 h 217"/>
                <a:gd name="T16" fmla="*/ 150 w 153"/>
                <a:gd name="T17" fmla="*/ 27 h 217"/>
                <a:gd name="T18" fmla="*/ 146 w 153"/>
                <a:gd name="T19" fmla="*/ 56 h 217"/>
                <a:gd name="T20" fmla="*/ 136 w 153"/>
                <a:gd name="T21" fmla="*/ 83 h 217"/>
                <a:gd name="T22" fmla="*/ 124 w 153"/>
                <a:gd name="T23" fmla="*/ 112 h 217"/>
                <a:gd name="T24" fmla="*/ 107 w 153"/>
                <a:gd name="T25" fmla="*/ 139 h 217"/>
                <a:gd name="T26" fmla="*/ 89 w 153"/>
                <a:gd name="T27" fmla="*/ 166 h 217"/>
                <a:gd name="T28" fmla="*/ 68 w 153"/>
                <a:gd name="T29" fmla="*/ 192 h 217"/>
                <a:gd name="T30" fmla="*/ 45 w 153"/>
                <a:gd name="T31" fmla="*/ 217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3" h="217">
                  <a:moveTo>
                    <a:pt x="45" y="217"/>
                  </a:moveTo>
                  <a:lnTo>
                    <a:pt x="35" y="213"/>
                  </a:lnTo>
                  <a:lnTo>
                    <a:pt x="25" y="209"/>
                  </a:lnTo>
                  <a:lnTo>
                    <a:pt x="14" y="201"/>
                  </a:lnTo>
                  <a:lnTo>
                    <a:pt x="8" y="195"/>
                  </a:lnTo>
                  <a:lnTo>
                    <a:pt x="0" y="174"/>
                  </a:lnTo>
                  <a:lnTo>
                    <a:pt x="10" y="157"/>
                  </a:lnTo>
                  <a:lnTo>
                    <a:pt x="153" y="0"/>
                  </a:lnTo>
                  <a:lnTo>
                    <a:pt x="150" y="27"/>
                  </a:lnTo>
                  <a:lnTo>
                    <a:pt x="146" y="56"/>
                  </a:lnTo>
                  <a:lnTo>
                    <a:pt x="136" y="83"/>
                  </a:lnTo>
                  <a:lnTo>
                    <a:pt x="124" y="112"/>
                  </a:lnTo>
                  <a:lnTo>
                    <a:pt x="107" y="139"/>
                  </a:lnTo>
                  <a:lnTo>
                    <a:pt x="89" y="166"/>
                  </a:lnTo>
                  <a:lnTo>
                    <a:pt x="68" y="192"/>
                  </a:lnTo>
                  <a:lnTo>
                    <a:pt x="45" y="21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814" name="Freeform 110">
              <a:extLst>
                <a:ext uri="{FF2B5EF4-FFF2-40B4-BE49-F238E27FC236}">
                  <a16:creationId xmlns:a16="http://schemas.microsoft.com/office/drawing/2014/main" id="{9B5BCBD5-6BF1-4668-8D23-BCD101BEA21A}"/>
                </a:ext>
              </a:extLst>
            </p:cNvPr>
            <p:cNvSpPr>
              <a:spLocks/>
            </p:cNvSpPr>
            <p:nvPr/>
          </p:nvSpPr>
          <p:spPr bwMode="auto">
            <a:xfrm>
              <a:off x="2343" y="2845"/>
              <a:ext cx="72" cy="85"/>
            </a:xfrm>
            <a:custGeom>
              <a:avLst/>
              <a:gdLst>
                <a:gd name="T0" fmla="*/ 143 w 143"/>
                <a:gd name="T1" fmla="*/ 157 h 168"/>
                <a:gd name="T2" fmla="*/ 131 w 143"/>
                <a:gd name="T3" fmla="*/ 163 h 168"/>
                <a:gd name="T4" fmla="*/ 120 w 143"/>
                <a:gd name="T5" fmla="*/ 166 h 168"/>
                <a:gd name="T6" fmla="*/ 106 w 143"/>
                <a:gd name="T7" fmla="*/ 166 h 168"/>
                <a:gd name="T8" fmla="*/ 95 w 143"/>
                <a:gd name="T9" fmla="*/ 168 h 168"/>
                <a:gd name="T10" fmla="*/ 79 w 143"/>
                <a:gd name="T11" fmla="*/ 163 h 168"/>
                <a:gd name="T12" fmla="*/ 67 w 143"/>
                <a:gd name="T13" fmla="*/ 159 h 168"/>
                <a:gd name="T14" fmla="*/ 54 w 143"/>
                <a:gd name="T15" fmla="*/ 151 h 168"/>
                <a:gd name="T16" fmla="*/ 46 w 143"/>
                <a:gd name="T17" fmla="*/ 145 h 168"/>
                <a:gd name="T18" fmla="*/ 21 w 143"/>
                <a:gd name="T19" fmla="*/ 126 h 168"/>
                <a:gd name="T20" fmla="*/ 7 w 143"/>
                <a:gd name="T21" fmla="*/ 108 h 168"/>
                <a:gd name="T22" fmla="*/ 0 w 143"/>
                <a:gd name="T23" fmla="*/ 89 h 168"/>
                <a:gd name="T24" fmla="*/ 0 w 143"/>
                <a:gd name="T25" fmla="*/ 71 h 168"/>
                <a:gd name="T26" fmla="*/ 3 w 143"/>
                <a:gd name="T27" fmla="*/ 52 h 168"/>
                <a:gd name="T28" fmla="*/ 13 w 143"/>
                <a:gd name="T29" fmla="*/ 35 h 168"/>
                <a:gd name="T30" fmla="*/ 27 w 143"/>
                <a:gd name="T31" fmla="*/ 17 h 168"/>
                <a:gd name="T32" fmla="*/ 46 w 143"/>
                <a:gd name="T33" fmla="*/ 0 h 168"/>
                <a:gd name="T34" fmla="*/ 58 w 143"/>
                <a:gd name="T35" fmla="*/ 9 h 168"/>
                <a:gd name="T36" fmla="*/ 69 w 143"/>
                <a:gd name="T37" fmla="*/ 27 h 168"/>
                <a:gd name="T38" fmla="*/ 81 w 143"/>
                <a:gd name="T39" fmla="*/ 46 h 168"/>
                <a:gd name="T40" fmla="*/ 95 w 143"/>
                <a:gd name="T41" fmla="*/ 69 h 168"/>
                <a:gd name="T42" fmla="*/ 104 w 143"/>
                <a:gd name="T43" fmla="*/ 91 h 168"/>
                <a:gd name="T44" fmla="*/ 116 w 143"/>
                <a:gd name="T45" fmla="*/ 114 h 168"/>
                <a:gd name="T46" fmla="*/ 128 w 143"/>
                <a:gd name="T47" fmla="*/ 135 h 168"/>
                <a:gd name="T48" fmla="*/ 143 w 143"/>
                <a:gd name="T49" fmla="*/ 157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3" h="168">
                  <a:moveTo>
                    <a:pt x="143" y="157"/>
                  </a:moveTo>
                  <a:lnTo>
                    <a:pt x="131" y="163"/>
                  </a:lnTo>
                  <a:lnTo>
                    <a:pt x="120" y="166"/>
                  </a:lnTo>
                  <a:lnTo>
                    <a:pt x="106" y="166"/>
                  </a:lnTo>
                  <a:lnTo>
                    <a:pt x="95" y="168"/>
                  </a:lnTo>
                  <a:lnTo>
                    <a:pt x="79" y="163"/>
                  </a:lnTo>
                  <a:lnTo>
                    <a:pt x="67" y="159"/>
                  </a:lnTo>
                  <a:lnTo>
                    <a:pt x="54" y="151"/>
                  </a:lnTo>
                  <a:lnTo>
                    <a:pt x="46" y="145"/>
                  </a:lnTo>
                  <a:lnTo>
                    <a:pt x="21" y="126"/>
                  </a:lnTo>
                  <a:lnTo>
                    <a:pt x="7" y="108"/>
                  </a:lnTo>
                  <a:lnTo>
                    <a:pt x="0" y="89"/>
                  </a:lnTo>
                  <a:lnTo>
                    <a:pt x="0" y="71"/>
                  </a:lnTo>
                  <a:lnTo>
                    <a:pt x="3" y="52"/>
                  </a:lnTo>
                  <a:lnTo>
                    <a:pt x="13" y="35"/>
                  </a:lnTo>
                  <a:lnTo>
                    <a:pt x="27" y="17"/>
                  </a:lnTo>
                  <a:lnTo>
                    <a:pt x="46" y="0"/>
                  </a:lnTo>
                  <a:lnTo>
                    <a:pt x="58" y="9"/>
                  </a:lnTo>
                  <a:lnTo>
                    <a:pt x="69" y="27"/>
                  </a:lnTo>
                  <a:lnTo>
                    <a:pt x="81" y="46"/>
                  </a:lnTo>
                  <a:lnTo>
                    <a:pt x="95" y="69"/>
                  </a:lnTo>
                  <a:lnTo>
                    <a:pt x="104" y="91"/>
                  </a:lnTo>
                  <a:lnTo>
                    <a:pt x="116" y="114"/>
                  </a:lnTo>
                  <a:lnTo>
                    <a:pt x="128" y="135"/>
                  </a:lnTo>
                  <a:lnTo>
                    <a:pt x="143" y="15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815" name="Freeform 111">
              <a:extLst>
                <a:ext uri="{FF2B5EF4-FFF2-40B4-BE49-F238E27FC236}">
                  <a16:creationId xmlns:a16="http://schemas.microsoft.com/office/drawing/2014/main" id="{A2D259F2-AF9A-443C-A06D-8AA07B72506A}"/>
                </a:ext>
              </a:extLst>
            </p:cNvPr>
            <p:cNvSpPr>
              <a:spLocks/>
            </p:cNvSpPr>
            <p:nvPr/>
          </p:nvSpPr>
          <p:spPr bwMode="auto">
            <a:xfrm>
              <a:off x="2133" y="2905"/>
              <a:ext cx="84" cy="151"/>
            </a:xfrm>
            <a:custGeom>
              <a:avLst/>
              <a:gdLst>
                <a:gd name="T0" fmla="*/ 168 w 168"/>
                <a:gd name="T1" fmla="*/ 300 h 300"/>
                <a:gd name="T2" fmla="*/ 128 w 168"/>
                <a:gd name="T3" fmla="*/ 279 h 300"/>
                <a:gd name="T4" fmla="*/ 101 w 168"/>
                <a:gd name="T5" fmla="*/ 250 h 300"/>
                <a:gd name="T6" fmla="*/ 79 w 168"/>
                <a:gd name="T7" fmla="*/ 213 h 300"/>
                <a:gd name="T8" fmla="*/ 66 w 168"/>
                <a:gd name="T9" fmla="*/ 172 h 300"/>
                <a:gd name="T10" fmla="*/ 52 w 168"/>
                <a:gd name="T11" fmla="*/ 126 h 300"/>
                <a:gd name="T12" fmla="*/ 38 w 168"/>
                <a:gd name="T13" fmla="*/ 81 h 300"/>
                <a:gd name="T14" fmla="*/ 21 w 168"/>
                <a:gd name="T15" fmla="*/ 37 h 300"/>
                <a:gd name="T16" fmla="*/ 0 w 168"/>
                <a:gd name="T17" fmla="*/ 0 h 300"/>
                <a:gd name="T18" fmla="*/ 52 w 168"/>
                <a:gd name="T19" fmla="*/ 10 h 300"/>
                <a:gd name="T20" fmla="*/ 91 w 168"/>
                <a:gd name="T21" fmla="*/ 35 h 300"/>
                <a:gd name="T22" fmla="*/ 116 w 168"/>
                <a:gd name="T23" fmla="*/ 68 h 300"/>
                <a:gd name="T24" fmla="*/ 133 w 168"/>
                <a:gd name="T25" fmla="*/ 112 h 300"/>
                <a:gd name="T26" fmla="*/ 141 w 168"/>
                <a:gd name="T27" fmla="*/ 157 h 300"/>
                <a:gd name="T28" fmla="*/ 149 w 168"/>
                <a:gd name="T29" fmla="*/ 207 h 300"/>
                <a:gd name="T30" fmla="*/ 155 w 168"/>
                <a:gd name="T31" fmla="*/ 256 h 300"/>
                <a:gd name="T32" fmla="*/ 168 w 168"/>
                <a:gd name="T33" fmla="*/ 300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8" h="300">
                  <a:moveTo>
                    <a:pt x="168" y="300"/>
                  </a:moveTo>
                  <a:lnTo>
                    <a:pt x="128" y="279"/>
                  </a:lnTo>
                  <a:lnTo>
                    <a:pt x="101" y="250"/>
                  </a:lnTo>
                  <a:lnTo>
                    <a:pt x="79" y="213"/>
                  </a:lnTo>
                  <a:lnTo>
                    <a:pt x="66" y="172"/>
                  </a:lnTo>
                  <a:lnTo>
                    <a:pt x="52" y="126"/>
                  </a:lnTo>
                  <a:lnTo>
                    <a:pt x="38" y="81"/>
                  </a:lnTo>
                  <a:lnTo>
                    <a:pt x="21" y="37"/>
                  </a:lnTo>
                  <a:lnTo>
                    <a:pt x="0" y="0"/>
                  </a:lnTo>
                  <a:lnTo>
                    <a:pt x="52" y="10"/>
                  </a:lnTo>
                  <a:lnTo>
                    <a:pt x="91" y="35"/>
                  </a:lnTo>
                  <a:lnTo>
                    <a:pt x="116" y="68"/>
                  </a:lnTo>
                  <a:lnTo>
                    <a:pt x="133" y="112"/>
                  </a:lnTo>
                  <a:lnTo>
                    <a:pt x="141" y="157"/>
                  </a:lnTo>
                  <a:lnTo>
                    <a:pt x="149" y="207"/>
                  </a:lnTo>
                  <a:lnTo>
                    <a:pt x="155" y="256"/>
                  </a:lnTo>
                  <a:lnTo>
                    <a:pt x="168" y="30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816" name="Freeform 112">
              <a:extLst>
                <a:ext uri="{FF2B5EF4-FFF2-40B4-BE49-F238E27FC236}">
                  <a16:creationId xmlns:a16="http://schemas.microsoft.com/office/drawing/2014/main" id="{82D1BF7A-16E2-4F5C-9798-49334120C8FF}"/>
                </a:ext>
              </a:extLst>
            </p:cNvPr>
            <p:cNvSpPr>
              <a:spLocks/>
            </p:cNvSpPr>
            <p:nvPr/>
          </p:nvSpPr>
          <p:spPr bwMode="auto">
            <a:xfrm>
              <a:off x="2055" y="2890"/>
              <a:ext cx="96" cy="166"/>
            </a:xfrm>
            <a:custGeom>
              <a:avLst/>
              <a:gdLst>
                <a:gd name="T0" fmla="*/ 192 w 192"/>
                <a:gd name="T1" fmla="*/ 331 h 331"/>
                <a:gd name="T2" fmla="*/ 139 w 192"/>
                <a:gd name="T3" fmla="*/ 329 h 331"/>
                <a:gd name="T4" fmla="*/ 106 w 192"/>
                <a:gd name="T5" fmla="*/ 314 h 331"/>
                <a:gd name="T6" fmla="*/ 81 w 192"/>
                <a:gd name="T7" fmla="*/ 285 h 331"/>
                <a:gd name="T8" fmla="*/ 67 w 192"/>
                <a:gd name="T9" fmla="*/ 252 h 331"/>
                <a:gd name="T10" fmla="*/ 54 w 192"/>
                <a:gd name="T11" fmla="*/ 211 h 331"/>
                <a:gd name="T12" fmla="*/ 42 w 192"/>
                <a:gd name="T13" fmla="*/ 170 h 331"/>
                <a:gd name="T14" fmla="*/ 23 w 192"/>
                <a:gd name="T15" fmla="*/ 132 h 331"/>
                <a:gd name="T16" fmla="*/ 0 w 192"/>
                <a:gd name="T17" fmla="*/ 103 h 331"/>
                <a:gd name="T18" fmla="*/ 42 w 192"/>
                <a:gd name="T19" fmla="*/ 21 h 331"/>
                <a:gd name="T20" fmla="*/ 75 w 192"/>
                <a:gd name="T21" fmla="*/ 0 h 331"/>
                <a:gd name="T22" fmla="*/ 100 w 192"/>
                <a:gd name="T23" fmla="*/ 19 h 331"/>
                <a:gd name="T24" fmla="*/ 122 w 192"/>
                <a:gd name="T25" fmla="*/ 74 h 331"/>
                <a:gd name="T26" fmla="*/ 137 w 192"/>
                <a:gd name="T27" fmla="*/ 141 h 331"/>
                <a:gd name="T28" fmla="*/ 153 w 192"/>
                <a:gd name="T29" fmla="*/ 217 h 331"/>
                <a:gd name="T30" fmla="*/ 170 w 192"/>
                <a:gd name="T31" fmla="*/ 283 h 331"/>
                <a:gd name="T32" fmla="*/ 192 w 192"/>
                <a:gd name="T33"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31">
                  <a:moveTo>
                    <a:pt x="192" y="331"/>
                  </a:moveTo>
                  <a:lnTo>
                    <a:pt x="139" y="329"/>
                  </a:lnTo>
                  <a:lnTo>
                    <a:pt x="106" y="314"/>
                  </a:lnTo>
                  <a:lnTo>
                    <a:pt x="81" y="285"/>
                  </a:lnTo>
                  <a:lnTo>
                    <a:pt x="67" y="252"/>
                  </a:lnTo>
                  <a:lnTo>
                    <a:pt x="54" y="211"/>
                  </a:lnTo>
                  <a:lnTo>
                    <a:pt x="42" y="170"/>
                  </a:lnTo>
                  <a:lnTo>
                    <a:pt x="23" y="132"/>
                  </a:lnTo>
                  <a:lnTo>
                    <a:pt x="0" y="103"/>
                  </a:lnTo>
                  <a:lnTo>
                    <a:pt x="42" y="21"/>
                  </a:lnTo>
                  <a:lnTo>
                    <a:pt x="75" y="0"/>
                  </a:lnTo>
                  <a:lnTo>
                    <a:pt x="100" y="19"/>
                  </a:lnTo>
                  <a:lnTo>
                    <a:pt x="122" y="74"/>
                  </a:lnTo>
                  <a:lnTo>
                    <a:pt x="137" y="141"/>
                  </a:lnTo>
                  <a:lnTo>
                    <a:pt x="153" y="217"/>
                  </a:lnTo>
                  <a:lnTo>
                    <a:pt x="170" y="283"/>
                  </a:lnTo>
                  <a:lnTo>
                    <a:pt x="192" y="331"/>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817" name="Freeform 113">
              <a:extLst>
                <a:ext uri="{FF2B5EF4-FFF2-40B4-BE49-F238E27FC236}">
                  <a16:creationId xmlns:a16="http://schemas.microsoft.com/office/drawing/2014/main" id="{665CE923-AC19-464F-A128-EAC6BCD36525}"/>
                </a:ext>
              </a:extLst>
            </p:cNvPr>
            <p:cNvSpPr>
              <a:spLocks/>
            </p:cNvSpPr>
            <p:nvPr/>
          </p:nvSpPr>
          <p:spPr bwMode="auto">
            <a:xfrm>
              <a:off x="2323" y="2918"/>
              <a:ext cx="56" cy="96"/>
            </a:xfrm>
            <a:custGeom>
              <a:avLst/>
              <a:gdLst>
                <a:gd name="T0" fmla="*/ 112 w 112"/>
                <a:gd name="T1" fmla="*/ 95 h 192"/>
                <a:gd name="T2" fmla="*/ 105 w 112"/>
                <a:gd name="T3" fmla="*/ 107 h 192"/>
                <a:gd name="T4" fmla="*/ 99 w 112"/>
                <a:gd name="T5" fmla="*/ 118 h 192"/>
                <a:gd name="T6" fmla="*/ 93 w 112"/>
                <a:gd name="T7" fmla="*/ 130 h 192"/>
                <a:gd name="T8" fmla="*/ 87 w 112"/>
                <a:gd name="T9" fmla="*/ 144 h 192"/>
                <a:gd name="T10" fmla="*/ 79 w 112"/>
                <a:gd name="T11" fmla="*/ 153 h 192"/>
                <a:gd name="T12" fmla="*/ 73 w 112"/>
                <a:gd name="T13" fmla="*/ 165 h 192"/>
                <a:gd name="T14" fmla="*/ 68 w 112"/>
                <a:gd name="T15" fmla="*/ 176 h 192"/>
                <a:gd name="T16" fmla="*/ 64 w 112"/>
                <a:gd name="T17" fmla="*/ 192 h 192"/>
                <a:gd name="T18" fmla="*/ 48 w 112"/>
                <a:gd name="T19" fmla="*/ 171 h 192"/>
                <a:gd name="T20" fmla="*/ 37 w 112"/>
                <a:gd name="T21" fmla="*/ 147 h 192"/>
                <a:gd name="T22" fmla="*/ 23 w 112"/>
                <a:gd name="T23" fmla="*/ 122 h 192"/>
                <a:gd name="T24" fmla="*/ 15 w 112"/>
                <a:gd name="T25" fmla="*/ 99 h 192"/>
                <a:gd name="T26" fmla="*/ 6 w 112"/>
                <a:gd name="T27" fmla="*/ 72 h 192"/>
                <a:gd name="T28" fmla="*/ 2 w 112"/>
                <a:gd name="T29" fmla="*/ 47 h 192"/>
                <a:gd name="T30" fmla="*/ 0 w 112"/>
                <a:gd name="T31" fmla="*/ 21 h 192"/>
                <a:gd name="T32" fmla="*/ 4 w 112"/>
                <a:gd name="T33" fmla="*/ 0 h 192"/>
                <a:gd name="T34" fmla="*/ 15 w 112"/>
                <a:gd name="T35" fmla="*/ 10 h 192"/>
                <a:gd name="T36" fmla="*/ 29 w 112"/>
                <a:gd name="T37" fmla="*/ 21 h 192"/>
                <a:gd name="T38" fmla="*/ 42 w 112"/>
                <a:gd name="T39" fmla="*/ 31 h 192"/>
                <a:gd name="T40" fmla="*/ 56 w 112"/>
                <a:gd name="T41" fmla="*/ 41 h 192"/>
                <a:gd name="T42" fmla="*/ 70 w 112"/>
                <a:gd name="T43" fmla="*/ 50 h 192"/>
                <a:gd name="T44" fmla="*/ 83 w 112"/>
                <a:gd name="T45" fmla="*/ 62 h 192"/>
                <a:gd name="T46" fmla="*/ 97 w 112"/>
                <a:gd name="T47" fmla="*/ 76 h 192"/>
                <a:gd name="T48" fmla="*/ 112 w 112"/>
                <a:gd name="T49" fmla="*/ 95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2" h="192">
                  <a:moveTo>
                    <a:pt x="112" y="95"/>
                  </a:moveTo>
                  <a:lnTo>
                    <a:pt x="105" y="107"/>
                  </a:lnTo>
                  <a:lnTo>
                    <a:pt x="99" y="118"/>
                  </a:lnTo>
                  <a:lnTo>
                    <a:pt x="93" y="130"/>
                  </a:lnTo>
                  <a:lnTo>
                    <a:pt x="87" y="144"/>
                  </a:lnTo>
                  <a:lnTo>
                    <a:pt x="79" y="153"/>
                  </a:lnTo>
                  <a:lnTo>
                    <a:pt x="73" y="165"/>
                  </a:lnTo>
                  <a:lnTo>
                    <a:pt x="68" y="176"/>
                  </a:lnTo>
                  <a:lnTo>
                    <a:pt x="64" y="192"/>
                  </a:lnTo>
                  <a:lnTo>
                    <a:pt x="48" y="171"/>
                  </a:lnTo>
                  <a:lnTo>
                    <a:pt x="37" y="147"/>
                  </a:lnTo>
                  <a:lnTo>
                    <a:pt x="23" y="122"/>
                  </a:lnTo>
                  <a:lnTo>
                    <a:pt x="15" y="99"/>
                  </a:lnTo>
                  <a:lnTo>
                    <a:pt x="6" y="72"/>
                  </a:lnTo>
                  <a:lnTo>
                    <a:pt x="2" y="47"/>
                  </a:lnTo>
                  <a:lnTo>
                    <a:pt x="0" y="21"/>
                  </a:lnTo>
                  <a:lnTo>
                    <a:pt x="4" y="0"/>
                  </a:lnTo>
                  <a:lnTo>
                    <a:pt x="15" y="10"/>
                  </a:lnTo>
                  <a:lnTo>
                    <a:pt x="29" y="21"/>
                  </a:lnTo>
                  <a:lnTo>
                    <a:pt x="42" y="31"/>
                  </a:lnTo>
                  <a:lnTo>
                    <a:pt x="56" y="41"/>
                  </a:lnTo>
                  <a:lnTo>
                    <a:pt x="70" y="50"/>
                  </a:lnTo>
                  <a:lnTo>
                    <a:pt x="83" y="62"/>
                  </a:lnTo>
                  <a:lnTo>
                    <a:pt x="97" y="76"/>
                  </a:lnTo>
                  <a:lnTo>
                    <a:pt x="112" y="9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818" name="Freeform 114">
              <a:extLst>
                <a:ext uri="{FF2B5EF4-FFF2-40B4-BE49-F238E27FC236}">
                  <a16:creationId xmlns:a16="http://schemas.microsoft.com/office/drawing/2014/main" id="{AE19D0CC-3C2E-44C2-AAEE-51F89878D730}"/>
                </a:ext>
              </a:extLst>
            </p:cNvPr>
            <p:cNvSpPr>
              <a:spLocks/>
            </p:cNvSpPr>
            <p:nvPr/>
          </p:nvSpPr>
          <p:spPr bwMode="auto">
            <a:xfrm>
              <a:off x="2229" y="2940"/>
              <a:ext cx="72" cy="111"/>
            </a:xfrm>
            <a:custGeom>
              <a:avLst/>
              <a:gdLst>
                <a:gd name="T0" fmla="*/ 143 w 143"/>
                <a:gd name="T1" fmla="*/ 194 h 221"/>
                <a:gd name="T2" fmla="*/ 120 w 143"/>
                <a:gd name="T3" fmla="*/ 213 h 221"/>
                <a:gd name="T4" fmla="*/ 99 w 143"/>
                <a:gd name="T5" fmla="*/ 221 h 221"/>
                <a:gd name="T6" fmla="*/ 81 w 143"/>
                <a:gd name="T7" fmla="*/ 217 h 221"/>
                <a:gd name="T8" fmla="*/ 66 w 143"/>
                <a:gd name="T9" fmla="*/ 209 h 221"/>
                <a:gd name="T10" fmla="*/ 48 w 143"/>
                <a:gd name="T11" fmla="*/ 194 h 221"/>
                <a:gd name="T12" fmla="*/ 38 w 143"/>
                <a:gd name="T13" fmla="*/ 178 h 221"/>
                <a:gd name="T14" fmla="*/ 27 w 143"/>
                <a:gd name="T15" fmla="*/ 161 h 221"/>
                <a:gd name="T16" fmla="*/ 23 w 143"/>
                <a:gd name="T17" fmla="*/ 147 h 221"/>
                <a:gd name="T18" fmla="*/ 0 w 143"/>
                <a:gd name="T19" fmla="*/ 2 h 221"/>
                <a:gd name="T20" fmla="*/ 35 w 143"/>
                <a:gd name="T21" fmla="*/ 0 h 221"/>
                <a:gd name="T22" fmla="*/ 62 w 143"/>
                <a:gd name="T23" fmla="*/ 11 h 221"/>
                <a:gd name="T24" fmla="*/ 81 w 143"/>
                <a:gd name="T25" fmla="*/ 31 h 221"/>
                <a:gd name="T26" fmla="*/ 99 w 143"/>
                <a:gd name="T27" fmla="*/ 62 h 221"/>
                <a:gd name="T28" fmla="*/ 108 w 143"/>
                <a:gd name="T29" fmla="*/ 93 h 221"/>
                <a:gd name="T30" fmla="*/ 120 w 143"/>
                <a:gd name="T31" fmla="*/ 128 h 221"/>
                <a:gd name="T32" fmla="*/ 130 w 143"/>
                <a:gd name="T33" fmla="*/ 161 h 221"/>
                <a:gd name="T34" fmla="*/ 143 w 143"/>
                <a:gd name="T35" fmla="*/ 194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3" h="221">
                  <a:moveTo>
                    <a:pt x="143" y="194"/>
                  </a:moveTo>
                  <a:lnTo>
                    <a:pt x="120" y="213"/>
                  </a:lnTo>
                  <a:lnTo>
                    <a:pt x="99" y="221"/>
                  </a:lnTo>
                  <a:lnTo>
                    <a:pt x="81" y="217"/>
                  </a:lnTo>
                  <a:lnTo>
                    <a:pt x="66" y="209"/>
                  </a:lnTo>
                  <a:lnTo>
                    <a:pt x="48" y="194"/>
                  </a:lnTo>
                  <a:lnTo>
                    <a:pt x="38" y="178"/>
                  </a:lnTo>
                  <a:lnTo>
                    <a:pt x="27" y="161"/>
                  </a:lnTo>
                  <a:lnTo>
                    <a:pt x="23" y="147"/>
                  </a:lnTo>
                  <a:lnTo>
                    <a:pt x="0" y="2"/>
                  </a:lnTo>
                  <a:lnTo>
                    <a:pt x="35" y="0"/>
                  </a:lnTo>
                  <a:lnTo>
                    <a:pt x="62" y="11"/>
                  </a:lnTo>
                  <a:lnTo>
                    <a:pt x="81" y="31"/>
                  </a:lnTo>
                  <a:lnTo>
                    <a:pt x="99" y="62"/>
                  </a:lnTo>
                  <a:lnTo>
                    <a:pt x="108" y="93"/>
                  </a:lnTo>
                  <a:lnTo>
                    <a:pt x="120" y="128"/>
                  </a:lnTo>
                  <a:lnTo>
                    <a:pt x="130" y="161"/>
                  </a:lnTo>
                  <a:lnTo>
                    <a:pt x="143" y="19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819" name="Freeform 115">
              <a:extLst>
                <a:ext uri="{FF2B5EF4-FFF2-40B4-BE49-F238E27FC236}">
                  <a16:creationId xmlns:a16="http://schemas.microsoft.com/office/drawing/2014/main" id="{F6C9D3D3-F199-468E-B2C3-877B85E98983}"/>
                </a:ext>
              </a:extLst>
            </p:cNvPr>
            <p:cNvSpPr>
              <a:spLocks/>
            </p:cNvSpPr>
            <p:nvPr/>
          </p:nvSpPr>
          <p:spPr bwMode="auto">
            <a:xfrm>
              <a:off x="2019" y="2984"/>
              <a:ext cx="42" cy="42"/>
            </a:xfrm>
            <a:custGeom>
              <a:avLst/>
              <a:gdLst>
                <a:gd name="T0" fmla="*/ 0 w 83"/>
                <a:gd name="T1" fmla="*/ 60 h 83"/>
                <a:gd name="T2" fmla="*/ 35 w 83"/>
                <a:gd name="T3" fmla="*/ 0 h 83"/>
                <a:gd name="T4" fmla="*/ 83 w 83"/>
                <a:gd name="T5" fmla="*/ 83 h 83"/>
                <a:gd name="T6" fmla="*/ 0 w 83"/>
                <a:gd name="T7" fmla="*/ 60 h 83"/>
              </a:gdLst>
              <a:ahLst/>
              <a:cxnLst>
                <a:cxn ang="0">
                  <a:pos x="T0" y="T1"/>
                </a:cxn>
                <a:cxn ang="0">
                  <a:pos x="T2" y="T3"/>
                </a:cxn>
                <a:cxn ang="0">
                  <a:pos x="T4" y="T5"/>
                </a:cxn>
                <a:cxn ang="0">
                  <a:pos x="T6" y="T7"/>
                </a:cxn>
              </a:cxnLst>
              <a:rect l="0" t="0" r="r" b="b"/>
              <a:pathLst>
                <a:path w="83" h="83">
                  <a:moveTo>
                    <a:pt x="0" y="60"/>
                  </a:moveTo>
                  <a:lnTo>
                    <a:pt x="35" y="0"/>
                  </a:lnTo>
                  <a:lnTo>
                    <a:pt x="83" y="83"/>
                  </a:lnTo>
                  <a:lnTo>
                    <a:pt x="0"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820" name="Freeform 116">
              <a:extLst>
                <a:ext uri="{FF2B5EF4-FFF2-40B4-BE49-F238E27FC236}">
                  <a16:creationId xmlns:a16="http://schemas.microsoft.com/office/drawing/2014/main" id="{8FA36CE9-218B-48A0-ACAE-966B6603B392}"/>
                </a:ext>
              </a:extLst>
            </p:cNvPr>
            <p:cNvSpPr>
              <a:spLocks/>
            </p:cNvSpPr>
            <p:nvPr/>
          </p:nvSpPr>
          <p:spPr bwMode="auto">
            <a:xfrm>
              <a:off x="1710" y="2803"/>
              <a:ext cx="452" cy="426"/>
            </a:xfrm>
            <a:custGeom>
              <a:avLst/>
              <a:gdLst>
                <a:gd name="T0" fmla="*/ 846 w 904"/>
                <a:gd name="T1" fmla="*/ 266 h 853"/>
                <a:gd name="T2" fmla="*/ 840 w 904"/>
                <a:gd name="T3" fmla="*/ 326 h 853"/>
                <a:gd name="T4" fmla="*/ 850 w 904"/>
                <a:gd name="T5" fmla="*/ 384 h 853"/>
                <a:gd name="T6" fmla="*/ 869 w 904"/>
                <a:gd name="T7" fmla="*/ 440 h 853"/>
                <a:gd name="T8" fmla="*/ 888 w 904"/>
                <a:gd name="T9" fmla="*/ 497 h 853"/>
                <a:gd name="T10" fmla="*/ 902 w 904"/>
                <a:gd name="T11" fmla="*/ 549 h 853"/>
                <a:gd name="T12" fmla="*/ 904 w 904"/>
                <a:gd name="T13" fmla="*/ 603 h 853"/>
                <a:gd name="T14" fmla="*/ 886 w 904"/>
                <a:gd name="T15" fmla="*/ 656 h 853"/>
                <a:gd name="T16" fmla="*/ 846 w 904"/>
                <a:gd name="T17" fmla="*/ 710 h 853"/>
                <a:gd name="T18" fmla="*/ 787 w 904"/>
                <a:gd name="T19" fmla="*/ 758 h 853"/>
                <a:gd name="T20" fmla="*/ 729 w 904"/>
                <a:gd name="T21" fmla="*/ 795 h 853"/>
                <a:gd name="T22" fmla="*/ 671 w 904"/>
                <a:gd name="T23" fmla="*/ 819 h 853"/>
                <a:gd name="T24" fmla="*/ 615 w 904"/>
                <a:gd name="T25" fmla="*/ 834 h 853"/>
                <a:gd name="T26" fmla="*/ 553 w 904"/>
                <a:gd name="T27" fmla="*/ 842 h 853"/>
                <a:gd name="T28" fmla="*/ 493 w 904"/>
                <a:gd name="T29" fmla="*/ 846 h 853"/>
                <a:gd name="T30" fmla="*/ 431 w 904"/>
                <a:gd name="T31" fmla="*/ 850 h 853"/>
                <a:gd name="T32" fmla="*/ 367 w 904"/>
                <a:gd name="T33" fmla="*/ 853 h 853"/>
                <a:gd name="T34" fmla="*/ 43 w 904"/>
                <a:gd name="T35" fmla="*/ 613 h 853"/>
                <a:gd name="T36" fmla="*/ 33 w 904"/>
                <a:gd name="T37" fmla="*/ 551 h 853"/>
                <a:gd name="T38" fmla="*/ 21 w 904"/>
                <a:gd name="T39" fmla="*/ 491 h 853"/>
                <a:gd name="T40" fmla="*/ 8 w 904"/>
                <a:gd name="T41" fmla="*/ 427 h 853"/>
                <a:gd name="T42" fmla="*/ 0 w 904"/>
                <a:gd name="T43" fmla="*/ 367 h 853"/>
                <a:gd name="T44" fmla="*/ 0 w 904"/>
                <a:gd name="T45" fmla="*/ 307 h 853"/>
                <a:gd name="T46" fmla="*/ 14 w 904"/>
                <a:gd name="T47" fmla="*/ 252 h 853"/>
                <a:gd name="T48" fmla="*/ 47 w 904"/>
                <a:gd name="T49" fmla="*/ 202 h 853"/>
                <a:gd name="T50" fmla="*/ 103 w 904"/>
                <a:gd name="T51" fmla="*/ 159 h 853"/>
                <a:gd name="T52" fmla="*/ 159 w 904"/>
                <a:gd name="T53" fmla="*/ 59 h 853"/>
                <a:gd name="T54" fmla="*/ 229 w 904"/>
                <a:gd name="T55" fmla="*/ 10 h 853"/>
                <a:gd name="T56" fmla="*/ 303 w 904"/>
                <a:gd name="T57" fmla="*/ 0 h 853"/>
                <a:gd name="T58" fmla="*/ 384 w 904"/>
                <a:gd name="T59" fmla="*/ 20 h 853"/>
                <a:gd name="T60" fmla="*/ 467 w 904"/>
                <a:gd name="T61" fmla="*/ 51 h 853"/>
                <a:gd name="T62" fmla="*/ 557 w 904"/>
                <a:gd name="T63" fmla="*/ 84 h 853"/>
                <a:gd name="T64" fmla="*/ 646 w 904"/>
                <a:gd name="T65" fmla="*/ 103 h 853"/>
                <a:gd name="T66" fmla="*/ 737 w 904"/>
                <a:gd name="T67" fmla="*/ 99 h 853"/>
                <a:gd name="T68" fmla="*/ 846 w 904"/>
                <a:gd name="T69" fmla="*/ 266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04" h="853">
                  <a:moveTo>
                    <a:pt x="846" y="266"/>
                  </a:moveTo>
                  <a:lnTo>
                    <a:pt x="840" y="326"/>
                  </a:lnTo>
                  <a:lnTo>
                    <a:pt x="850" y="384"/>
                  </a:lnTo>
                  <a:lnTo>
                    <a:pt x="869" y="440"/>
                  </a:lnTo>
                  <a:lnTo>
                    <a:pt x="888" y="497"/>
                  </a:lnTo>
                  <a:lnTo>
                    <a:pt x="902" y="549"/>
                  </a:lnTo>
                  <a:lnTo>
                    <a:pt x="904" y="603"/>
                  </a:lnTo>
                  <a:lnTo>
                    <a:pt x="886" y="656"/>
                  </a:lnTo>
                  <a:lnTo>
                    <a:pt x="846" y="710"/>
                  </a:lnTo>
                  <a:lnTo>
                    <a:pt x="787" y="758"/>
                  </a:lnTo>
                  <a:lnTo>
                    <a:pt x="729" y="795"/>
                  </a:lnTo>
                  <a:lnTo>
                    <a:pt x="671" y="819"/>
                  </a:lnTo>
                  <a:lnTo>
                    <a:pt x="615" y="834"/>
                  </a:lnTo>
                  <a:lnTo>
                    <a:pt x="553" y="842"/>
                  </a:lnTo>
                  <a:lnTo>
                    <a:pt x="493" y="846"/>
                  </a:lnTo>
                  <a:lnTo>
                    <a:pt x="431" y="850"/>
                  </a:lnTo>
                  <a:lnTo>
                    <a:pt x="367" y="853"/>
                  </a:lnTo>
                  <a:lnTo>
                    <a:pt x="43" y="613"/>
                  </a:lnTo>
                  <a:lnTo>
                    <a:pt x="33" y="551"/>
                  </a:lnTo>
                  <a:lnTo>
                    <a:pt x="21" y="491"/>
                  </a:lnTo>
                  <a:lnTo>
                    <a:pt x="8" y="427"/>
                  </a:lnTo>
                  <a:lnTo>
                    <a:pt x="0" y="367"/>
                  </a:lnTo>
                  <a:lnTo>
                    <a:pt x="0" y="307"/>
                  </a:lnTo>
                  <a:lnTo>
                    <a:pt x="14" y="252"/>
                  </a:lnTo>
                  <a:lnTo>
                    <a:pt x="47" y="202"/>
                  </a:lnTo>
                  <a:lnTo>
                    <a:pt x="103" y="159"/>
                  </a:lnTo>
                  <a:lnTo>
                    <a:pt x="159" y="59"/>
                  </a:lnTo>
                  <a:lnTo>
                    <a:pt x="229" y="10"/>
                  </a:lnTo>
                  <a:lnTo>
                    <a:pt x="303" y="0"/>
                  </a:lnTo>
                  <a:lnTo>
                    <a:pt x="384" y="20"/>
                  </a:lnTo>
                  <a:lnTo>
                    <a:pt x="467" y="51"/>
                  </a:lnTo>
                  <a:lnTo>
                    <a:pt x="557" y="84"/>
                  </a:lnTo>
                  <a:lnTo>
                    <a:pt x="646" y="103"/>
                  </a:lnTo>
                  <a:lnTo>
                    <a:pt x="737" y="99"/>
                  </a:lnTo>
                  <a:lnTo>
                    <a:pt x="846" y="2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821" name="Freeform 117">
              <a:extLst>
                <a:ext uri="{FF2B5EF4-FFF2-40B4-BE49-F238E27FC236}">
                  <a16:creationId xmlns:a16="http://schemas.microsoft.com/office/drawing/2014/main" id="{88682A65-9D40-4B19-AF96-1901F9285849}"/>
                </a:ext>
              </a:extLst>
            </p:cNvPr>
            <p:cNvSpPr>
              <a:spLocks/>
            </p:cNvSpPr>
            <p:nvPr/>
          </p:nvSpPr>
          <p:spPr bwMode="auto">
            <a:xfrm>
              <a:off x="1875" y="2858"/>
              <a:ext cx="210" cy="192"/>
            </a:xfrm>
            <a:custGeom>
              <a:avLst/>
              <a:gdLst>
                <a:gd name="T0" fmla="*/ 421 w 421"/>
                <a:gd name="T1" fmla="*/ 238 h 384"/>
                <a:gd name="T2" fmla="*/ 417 w 421"/>
                <a:gd name="T3" fmla="*/ 271 h 384"/>
                <a:gd name="T4" fmla="*/ 407 w 421"/>
                <a:gd name="T5" fmla="*/ 296 h 384"/>
                <a:gd name="T6" fmla="*/ 386 w 421"/>
                <a:gd name="T7" fmla="*/ 314 h 384"/>
                <a:gd name="T8" fmla="*/ 361 w 421"/>
                <a:gd name="T9" fmla="*/ 328 h 384"/>
                <a:gd name="T10" fmla="*/ 329 w 421"/>
                <a:gd name="T11" fmla="*/ 337 h 384"/>
                <a:gd name="T12" fmla="*/ 298 w 421"/>
                <a:gd name="T13" fmla="*/ 349 h 384"/>
                <a:gd name="T14" fmla="*/ 267 w 421"/>
                <a:gd name="T15" fmla="*/ 362 h 384"/>
                <a:gd name="T16" fmla="*/ 240 w 421"/>
                <a:gd name="T17" fmla="*/ 384 h 384"/>
                <a:gd name="T18" fmla="*/ 170 w 421"/>
                <a:gd name="T19" fmla="*/ 368 h 384"/>
                <a:gd name="T20" fmla="*/ 124 w 421"/>
                <a:gd name="T21" fmla="*/ 335 h 384"/>
                <a:gd name="T22" fmla="*/ 93 w 421"/>
                <a:gd name="T23" fmla="*/ 289 h 384"/>
                <a:gd name="T24" fmla="*/ 75 w 421"/>
                <a:gd name="T25" fmla="*/ 234 h 384"/>
                <a:gd name="T26" fmla="*/ 60 w 421"/>
                <a:gd name="T27" fmla="*/ 172 h 384"/>
                <a:gd name="T28" fmla="*/ 46 w 421"/>
                <a:gd name="T29" fmla="*/ 112 h 384"/>
                <a:gd name="T30" fmla="*/ 27 w 421"/>
                <a:gd name="T31" fmla="*/ 52 h 384"/>
                <a:gd name="T32" fmla="*/ 0 w 421"/>
                <a:gd name="T33" fmla="*/ 0 h 384"/>
                <a:gd name="T34" fmla="*/ 58 w 421"/>
                <a:gd name="T35" fmla="*/ 21 h 384"/>
                <a:gd name="T36" fmla="*/ 128 w 421"/>
                <a:gd name="T37" fmla="*/ 33 h 384"/>
                <a:gd name="T38" fmla="*/ 200 w 421"/>
                <a:gd name="T39" fmla="*/ 41 h 384"/>
                <a:gd name="T40" fmla="*/ 271 w 421"/>
                <a:gd name="T41" fmla="*/ 50 h 384"/>
                <a:gd name="T42" fmla="*/ 333 w 421"/>
                <a:gd name="T43" fmla="*/ 66 h 384"/>
                <a:gd name="T44" fmla="*/ 384 w 421"/>
                <a:gd name="T45" fmla="*/ 101 h 384"/>
                <a:gd name="T46" fmla="*/ 413 w 421"/>
                <a:gd name="T47" fmla="*/ 155 h 384"/>
                <a:gd name="T48" fmla="*/ 421 w 421"/>
                <a:gd name="T49" fmla="*/ 238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1" h="384">
                  <a:moveTo>
                    <a:pt x="421" y="238"/>
                  </a:moveTo>
                  <a:lnTo>
                    <a:pt x="417" y="271"/>
                  </a:lnTo>
                  <a:lnTo>
                    <a:pt x="407" y="296"/>
                  </a:lnTo>
                  <a:lnTo>
                    <a:pt x="386" y="314"/>
                  </a:lnTo>
                  <a:lnTo>
                    <a:pt x="361" y="328"/>
                  </a:lnTo>
                  <a:lnTo>
                    <a:pt x="329" y="337"/>
                  </a:lnTo>
                  <a:lnTo>
                    <a:pt x="298" y="349"/>
                  </a:lnTo>
                  <a:lnTo>
                    <a:pt x="267" y="362"/>
                  </a:lnTo>
                  <a:lnTo>
                    <a:pt x="240" y="384"/>
                  </a:lnTo>
                  <a:lnTo>
                    <a:pt x="170" y="368"/>
                  </a:lnTo>
                  <a:lnTo>
                    <a:pt x="124" y="335"/>
                  </a:lnTo>
                  <a:lnTo>
                    <a:pt x="93" y="289"/>
                  </a:lnTo>
                  <a:lnTo>
                    <a:pt x="75" y="234"/>
                  </a:lnTo>
                  <a:lnTo>
                    <a:pt x="60" y="172"/>
                  </a:lnTo>
                  <a:lnTo>
                    <a:pt x="46" y="112"/>
                  </a:lnTo>
                  <a:lnTo>
                    <a:pt x="27" y="52"/>
                  </a:lnTo>
                  <a:lnTo>
                    <a:pt x="0" y="0"/>
                  </a:lnTo>
                  <a:lnTo>
                    <a:pt x="58" y="21"/>
                  </a:lnTo>
                  <a:lnTo>
                    <a:pt x="128" y="33"/>
                  </a:lnTo>
                  <a:lnTo>
                    <a:pt x="200" y="41"/>
                  </a:lnTo>
                  <a:lnTo>
                    <a:pt x="271" y="50"/>
                  </a:lnTo>
                  <a:lnTo>
                    <a:pt x="333" y="66"/>
                  </a:lnTo>
                  <a:lnTo>
                    <a:pt x="384" y="101"/>
                  </a:lnTo>
                  <a:lnTo>
                    <a:pt x="413" y="155"/>
                  </a:lnTo>
                  <a:lnTo>
                    <a:pt x="421" y="238"/>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822" name="Freeform 118">
              <a:extLst>
                <a:ext uri="{FF2B5EF4-FFF2-40B4-BE49-F238E27FC236}">
                  <a16:creationId xmlns:a16="http://schemas.microsoft.com/office/drawing/2014/main" id="{07023164-413F-4457-B355-7BB78584D0F3}"/>
                </a:ext>
              </a:extLst>
            </p:cNvPr>
            <p:cNvSpPr>
              <a:spLocks/>
            </p:cNvSpPr>
            <p:nvPr/>
          </p:nvSpPr>
          <p:spPr bwMode="auto">
            <a:xfrm>
              <a:off x="1759" y="2888"/>
              <a:ext cx="98" cy="143"/>
            </a:xfrm>
            <a:custGeom>
              <a:avLst/>
              <a:gdLst>
                <a:gd name="T0" fmla="*/ 198 w 198"/>
                <a:gd name="T1" fmla="*/ 178 h 287"/>
                <a:gd name="T2" fmla="*/ 6 w 198"/>
                <a:gd name="T3" fmla="*/ 287 h 287"/>
                <a:gd name="T4" fmla="*/ 0 w 198"/>
                <a:gd name="T5" fmla="*/ 248 h 287"/>
                <a:gd name="T6" fmla="*/ 12 w 198"/>
                <a:gd name="T7" fmla="*/ 217 h 287"/>
                <a:gd name="T8" fmla="*/ 35 w 198"/>
                <a:gd name="T9" fmla="*/ 190 h 287"/>
                <a:gd name="T10" fmla="*/ 66 w 198"/>
                <a:gd name="T11" fmla="*/ 167 h 287"/>
                <a:gd name="T12" fmla="*/ 95 w 198"/>
                <a:gd name="T13" fmla="*/ 141 h 287"/>
                <a:gd name="T14" fmla="*/ 120 w 198"/>
                <a:gd name="T15" fmla="*/ 118 h 287"/>
                <a:gd name="T16" fmla="*/ 136 w 198"/>
                <a:gd name="T17" fmla="*/ 91 h 287"/>
                <a:gd name="T18" fmla="*/ 138 w 198"/>
                <a:gd name="T19" fmla="*/ 60 h 287"/>
                <a:gd name="T20" fmla="*/ 6 w 198"/>
                <a:gd name="T21" fmla="*/ 120 h 287"/>
                <a:gd name="T22" fmla="*/ 113 w 198"/>
                <a:gd name="T23" fmla="*/ 0 h 287"/>
                <a:gd name="T24" fmla="*/ 128 w 198"/>
                <a:gd name="T25" fmla="*/ 14 h 287"/>
                <a:gd name="T26" fmla="*/ 142 w 198"/>
                <a:gd name="T27" fmla="*/ 33 h 287"/>
                <a:gd name="T28" fmla="*/ 153 w 198"/>
                <a:gd name="T29" fmla="*/ 54 h 287"/>
                <a:gd name="T30" fmla="*/ 167 w 198"/>
                <a:gd name="T31" fmla="*/ 79 h 287"/>
                <a:gd name="T32" fmla="*/ 175 w 198"/>
                <a:gd name="T33" fmla="*/ 103 h 287"/>
                <a:gd name="T34" fmla="*/ 184 w 198"/>
                <a:gd name="T35" fmla="*/ 130 h 287"/>
                <a:gd name="T36" fmla="*/ 190 w 198"/>
                <a:gd name="T37" fmla="*/ 153 h 287"/>
                <a:gd name="T38" fmla="*/ 198 w 198"/>
                <a:gd name="T39" fmla="*/ 178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8" h="287">
                  <a:moveTo>
                    <a:pt x="198" y="178"/>
                  </a:moveTo>
                  <a:lnTo>
                    <a:pt x="6" y="287"/>
                  </a:lnTo>
                  <a:lnTo>
                    <a:pt x="0" y="248"/>
                  </a:lnTo>
                  <a:lnTo>
                    <a:pt x="12" y="217"/>
                  </a:lnTo>
                  <a:lnTo>
                    <a:pt x="35" y="190"/>
                  </a:lnTo>
                  <a:lnTo>
                    <a:pt x="66" y="167"/>
                  </a:lnTo>
                  <a:lnTo>
                    <a:pt x="95" y="141"/>
                  </a:lnTo>
                  <a:lnTo>
                    <a:pt x="120" y="118"/>
                  </a:lnTo>
                  <a:lnTo>
                    <a:pt x="136" y="91"/>
                  </a:lnTo>
                  <a:lnTo>
                    <a:pt x="138" y="60"/>
                  </a:lnTo>
                  <a:lnTo>
                    <a:pt x="6" y="120"/>
                  </a:lnTo>
                  <a:lnTo>
                    <a:pt x="113" y="0"/>
                  </a:lnTo>
                  <a:lnTo>
                    <a:pt x="128" y="14"/>
                  </a:lnTo>
                  <a:lnTo>
                    <a:pt x="142" y="33"/>
                  </a:lnTo>
                  <a:lnTo>
                    <a:pt x="153" y="54"/>
                  </a:lnTo>
                  <a:lnTo>
                    <a:pt x="167" y="79"/>
                  </a:lnTo>
                  <a:lnTo>
                    <a:pt x="175" y="103"/>
                  </a:lnTo>
                  <a:lnTo>
                    <a:pt x="184" y="130"/>
                  </a:lnTo>
                  <a:lnTo>
                    <a:pt x="190" y="153"/>
                  </a:lnTo>
                  <a:lnTo>
                    <a:pt x="198" y="178"/>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823" name="Freeform 119">
              <a:extLst>
                <a:ext uri="{FF2B5EF4-FFF2-40B4-BE49-F238E27FC236}">
                  <a16:creationId xmlns:a16="http://schemas.microsoft.com/office/drawing/2014/main" id="{6CF3433F-33D8-421F-A3FF-122B4F11B088}"/>
                </a:ext>
              </a:extLst>
            </p:cNvPr>
            <p:cNvSpPr>
              <a:spLocks/>
            </p:cNvSpPr>
            <p:nvPr/>
          </p:nvSpPr>
          <p:spPr bwMode="auto">
            <a:xfrm>
              <a:off x="1767" y="3001"/>
              <a:ext cx="104" cy="62"/>
            </a:xfrm>
            <a:custGeom>
              <a:avLst/>
              <a:gdLst>
                <a:gd name="T0" fmla="*/ 203 w 207"/>
                <a:gd name="T1" fmla="*/ 60 h 124"/>
                <a:gd name="T2" fmla="*/ 178 w 207"/>
                <a:gd name="T3" fmla="*/ 70 h 124"/>
                <a:gd name="T4" fmla="*/ 155 w 207"/>
                <a:gd name="T5" fmla="*/ 81 h 124"/>
                <a:gd name="T6" fmla="*/ 129 w 207"/>
                <a:gd name="T7" fmla="*/ 93 h 124"/>
                <a:gd name="T8" fmla="*/ 104 w 207"/>
                <a:gd name="T9" fmla="*/ 106 h 124"/>
                <a:gd name="T10" fmla="*/ 77 w 207"/>
                <a:gd name="T11" fmla="*/ 116 h 124"/>
                <a:gd name="T12" fmla="*/ 52 w 207"/>
                <a:gd name="T13" fmla="*/ 122 h 124"/>
                <a:gd name="T14" fmla="*/ 25 w 207"/>
                <a:gd name="T15" fmla="*/ 124 h 124"/>
                <a:gd name="T16" fmla="*/ 0 w 207"/>
                <a:gd name="T17" fmla="*/ 120 h 124"/>
                <a:gd name="T18" fmla="*/ 27 w 207"/>
                <a:gd name="T19" fmla="*/ 118 h 124"/>
                <a:gd name="T20" fmla="*/ 54 w 207"/>
                <a:gd name="T21" fmla="*/ 108 h 124"/>
                <a:gd name="T22" fmla="*/ 77 w 207"/>
                <a:gd name="T23" fmla="*/ 91 h 124"/>
                <a:gd name="T24" fmla="*/ 100 w 207"/>
                <a:gd name="T25" fmla="*/ 73 h 124"/>
                <a:gd name="T26" fmla="*/ 122 w 207"/>
                <a:gd name="T27" fmla="*/ 50 h 124"/>
                <a:gd name="T28" fmla="*/ 147 w 207"/>
                <a:gd name="T29" fmla="*/ 29 h 124"/>
                <a:gd name="T30" fmla="*/ 172 w 207"/>
                <a:gd name="T31" fmla="*/ 11 h 124"/>
                <a:gd name="T32" fmla="*/ 203 w 207"/>
                <a:gd name="T33" fmla="*/ 0 h 124"/>
                <a:gd name="T34" fmla="*/ 207 w 207"/>
                <a:gd name="T35" fmla="*/ 4 h 124"/>
                <a:gd name="T36" fmla="*/ 207 w 207"/>
                <a:gd name="T37" fmla="*/ 21 h 124"/>
                <a:gd name="T38" fmla="*/ 205 w 207"/>
                <a:gd name="T39" fmla="*/ 29 h 124"/>
                <a:gd name="T40" fmla="*/ 203 w 207"/>
                <a:gd name="T41" fmla="*/ 41 h 124"/>
                <a:gd name="T42" fmla="*/ 203 w 207"/>
                <a:gd name="T43" fmla="*/ 50 h 124"/>
                <a:gd name="T44" fmla="*/ 203 w 207"/>
                <a:gd name="T45" fmla="*/ 6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7" h="124">
                  <a:moveTo>
                    <a:pt x="203" y="60"/>
                  </a:moveTo>
                  <a:lnTo>
                    <a:pt x="178" y="70"/>
                  </a:lnTo>
                  <a:lnTo>
                    <a:pt x="155" y="81"/>
                  </a:lnTo>
                  <a:lnTo>
                    <a:pt x="129" y="93"/>
                  </a:lnTo>
                  <a:lnTo>
                    <a:pt x="104" y="106"/>
                  </a:lnTo>
                  <a:lnTo>
                    <a:pt x="77" y="116"/>
                  </a:lnTo>
                  <a:lnTo>
                    <a:pt x="52" y="122"/>
                  </a:lnTo>
                  <a:lnTo>
                    <a:pt x="25" y="124"/>
                  </a:lnTo>
                  <a:lnTo>
                    <a:pt x="0" y="120"/>
                  </a:lnTo>
                  <a:lnTo>
                    <a:pt x="27" y="118"/>
                  </a:lnTo>
                  <a:lnTo>
                    <a:pt x="54" y="108"/>
                  </a:lnTo>
                  <a:lnTo>
                    <a:pt x="77" y="91"/>
                  </a:lnTo>
                  <a:lnTo>
                    <a:pt x="100" y="73"/>
                  </a:lnTo>
                  <a:lnTo>
                    <a:pt x="122" y="50"/>
                  </a:lnTo>
                  <a:lnTo>
                    <a:pt x="147" y="29"/>
                  </a:lnTo>
                  <a:lnTo>
                    <a:pt x="172" y="11"/>
                  </a:lnTo>
                  <a:lnTo>
                    <a:pt x="203" y="0"/>
                  </a:lnTo>
                  <a:lnTo>
                    <a:pt x="207" y="4"/>
                  </a:lnTo>
                  <a:lnTo>
                    <a:pt x="207" y="21"/>
                  </a:lnTo>
                  <a:lnTo>
                    <a:pt x="205" y="29"/>
                  </a:lnTo>
                  <a:lnTo>
                    <a:pt x="203" y="41"/>
                  </a:lnTo>
                  <a:lnTo>
                    <a:pt x="203" y="50"/>
                  </a:lnTo>
                  <a:lnTo>
                    <a:pt x="203"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824" name="Freeform 120">
              <a:extLst>
                <a:ext uri="{FF2B5EF4-FFF2-40B4-BE49-F238E27FC236}">
                  <a16:creationId xmlns:a16="http://schemas.microsoft.com/office/drawing/2014/main" id="{64310482-0C83-46E9-B1B1-F61A7DD73D00}"/>
                </a:ext>
              </a:extLst>
            </p:cNvPr>
            <p:cNvSpPr>
              <a:spLocks/>
            </p:cNvSpPr>
            <p:nvPr/>
          </p:nvSpPr>
          <p:spPr bwMode="auto">
            <a:xfrm>
              <a:off x="2091" y="3062"/>
              <a:ext cx="18" cy="47"/>
            </a:xfrm>
            <a:custGeom>
              <a:avLst/>
              <a:gdLst>
                <a:gd name="T0" fmla="*/ 35 w 35"/>
                <a:gd name="T1" fmla="*/ 95 h 95"/>
                <a:gd name="T2" fmla="*/ 25 w 35"/>
                <a:gd name="T3" fmla="*/ 87 h 95"/>
                <a:gd name="T4" fmla="*/ 18 w 35"/>
                <a:gd name="T5" fmla="*/ 79 h 95"/>
                <a:gd name="T6" fmla="*/ 10 w 35"/>
                <a:gd name="T7" fmla="*/ 68 h 95"/>
                <a:gd name="T8" fmla="*/ 6 w 35"/>
                <a:gd name="T9" fmla="*/ 56 h 95"/>
                <a:gd name="T10" fmla="*/ 0 w 35"/>
                <a:gd name="T11" fmla="*/ 41 h 95"/>
                <a:gd name="T12" fmla="*/ 2 w 35"/>
                <a:gd name="T13" fmla="*/ 27 h 95"/>
                <a:gd name="T14" fmla="*/ 4 w 35"/>
                <a:gd name="T15" fmla="*/ 12 h 95"/>
                <a:gd name="T16" fmla="*/ 12 w 35"/>
                <a:gd name="T17" fmla="*/ 0 h 95"/>
                <a:gd name="T18" fmla="*/ 35 w 35"/>
                <a:gd name="T19" fmla="*/ 0 h 95"/>
                <a:gd name="T20" fmla="*/ 35 w 35"/>
                <a:gd name="T21"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 h="95">
                  <a:moveTo>
                    <a:pt x="35" y="95"/>
                  </a:moveTo>
                  <a:lnTo>
                    <a:pt x="25" y="87"/>
                  </a:lnTo>
                  <a:lnTo>
                    <a:pt x="18" y="79"/>
                  </a:lnTo>
                  <a:lnTo>
                    <a:pt x="10" y="68"/>
                  </a:lnTo>
                  <a:lnTo>
                    <a:pt x="6" y="56"/>
                  </a:lnTo>
                  <a:lnTo>
                    <a:pt x="0" y="41"/>
                  </a:lnTo>
                  <a:lnTo>
                    <a:pt x="2" y="27"/>
                  </a:lnTo>
                  <a:lnTo>
                    <a:pt x="4" y="12"/>
                  </a:lnTo>
                  <a:lnTo>
                    <a:pt x="12" y="0"/>
                  </a:lnTo>
                  <a:lnTo>
                    <a:pt x="35" y="0"/>
                  </a:lnTo>
                  <a:lnTo>
                    <a:pt x="35" y="9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825" name="Freeform 121">
              <a:extLst>
                <a:ext uri="{FF2B5EF4-FFF2-40B4-BE49-F238E27FC236}">
                  <a16:creationId xmlns:a16="http://schemas.microsoft.com/office/drawing/2014/main" id="{CC57FB31-CCCD-4C27-88F3-C3DD826D5079}"/>
                </a:ext>
              </a:extLst>
            </p:cNvPr>
            <p:cNvSpPr>
              <a:spLocks/>
            </p:cNvSpPr>
            <p:nvPr/>
          </p:nvSpPr>
          <p:spPr bwMode="auto">
            <a:xfrm>
              <a:off x="1857" y="3073"/>
              <a:ext cx="54" cy="103"/>
            </a:xfrm>
            <a:custGeom>
              <a:avLst/>
              <a:gdLst>
                <a:gd name="T0" fmla="*/ 107 w 107"/>
                <a:gd name="T1" fmla="*/ 206 h 206"/>
                <a:gd name="T2" fmla="*/ 91 w 107"/>
                <a:gd name="T3" fmla="*/ 194 h 206"/>
                <a:gd name="T4" fmla="*/ 79 w 107"/>
                <a:gd name="T5" fmla="*/ 183 h 206"/>
                <a:gd name="T6" fmla="*/ 64 w 107"/>
                <a:gd name="T7" fmla="*/ 169 h 206"/>
                <a:gd name="T8" fmla="*/ 52 w 107"/>
                <a:gd name="T9" fmla="*/ 155 h 206"/>
                <a:gd name="T10" fmla="*/ 39 w 107"/>
                <a:gd name="T11" fmla="*/ 142 h 206"/>
                <a:gd name="T12" fmla="*/ 25 w 107"/>
                <a:gd name="T13" fmla="*/ 128 h 206"/>
                <a:gd name="T14" fmla="*/ 12 w 107"/>
                <a:gd name="T15" fmla="*/ 117 h 206"/>
                <a:gd name="T16" fmla="*/ 0 w 107"/>
                <a:gd name="T17" fmla="*/ 109 h 206"/>
                <a:gd name="T18" fmla="*/ 107 w 107"/>
                <a:gd name="T19" fmla="*/ 0 h 206"/>
                <a:gd name="T20" fmla="*/ 107 w 107"/>
                <a:gd name="T21" fmla="*/ 20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7" h="206">
                  <a:moveTo>
                    <a:pt x="107" y="206"/>
                  </a:moveTo>
                  <a:lnTo>
                    <a:pt x="91" y="194"/>
                  </a:lnTo>
                  <a:lnTo>
                    <a:pt x="79" y="183"/>
                  </a:lnTo>
                  <a:lnTo>
                    <a:pt x="64" y="169"/>
                  </a:lnTo>
                  <a:lnTo>
                    <a:pt x="52" y="155"/>
                  </a:lnTo>
                  <a:lnTo>
                    <a:pt x="39" y="142"/>
                  </a:lnTo>
                  <a:lnTo>
                    <a:pt x="25" y="128"/>
                  </a:lnTo>
                  <a:lnTo>
                    <a:pt x="12" y="117"/>
                  </a:lnTo>
                  <a:lnTo>
                    <a:pt x="0" y="109"/>
                  </a:lnTo>
                  <a:lnTo>
                    <a:pt x="107" y="0"/>
                  </a:lnTo>
                  <a:lnTo>
                    <a:pt x="107" y="206"/>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826" name="Freeform 122">
              <a:extLst>
                <a:ext uri="{FF2B5EF4-FFF2-40B4-BE49-F238E27FC236}">
                  <a16:creationId xmlns:a16="http://schemas.microsoft.com/office/drawing/2014/main" id="{82BFFCD0-F55C-47E2-8953-73A2B8528D3C}"/>
                </a:ext>
              </a:extLst>
            </p:cNvPr>
            <p:cNvSpPr>
              <a:spLocks/>
            </p:cNvSpPr>
            <p:nvPr/>
          </p:nvSpPr>
          <p:spPr bwMode="auto">
            <a:xfrm>
              <a:off x="1947" y="3083"/>
              <a:ext cx="32" cy="99"/>
            </a:xfrm>
            <a:custGeom>
              <a:avLst/>
              <a:gdLst>
                <a:gd name="T0" fmla="*/ 60 w 64"/>
                <a:gd name="T1" fmla="*/ 112 h 197"/>
                <a:gd name="T2" fmla="*/ 60 w 64"/>
                <a:gd name="T3" fmla="*/ 124 h 197"/>
                <a:gd name="T4" fmla="*/ 62 w 64"/>
                <a:gd name="T5" fmla="*/ 139 h 197"/>
                <a:gd name="T6" fmla="*/ 58 w 64"/>
                <a:gd name="T7" fmla="*/ 153 h 197"/>
                <a:gd name="T8" fmla="*/ 55 w 64"/>
                <a:gd name="T9" fmla="*/ 168 h 197"/>
                <a:gd name="T10" fmla="*/ 45 w 64"/>
                <a:gd name="T11" fmla="*/ 178 h 197"/>
                <a:gd name="T12" fmla="*/ 37 w 64"/>
                <a:gd name="T13" fmla="*/ 188 h 197"/>
                <a:gd name="T14" fmla="*/ 26 w 64"/>
                <a:gd name="T15" fmla="*/ 194 h 197"/>
                <a:gd name="T16" fmla="*/ 14 w 64"/>
                <a:gd name="T17" fmla="*/ 197 h 197"/>
                <a:gd name="T18" fmla="*/ 0 w 64"/>
                <a:gd name="T19" fmla="*/ 5 h 197"/>
                <a:gd name="T20" fmla="*/ 22 w 64"/>
                <a:gd name="T21" fmla="*/ 0 h 197"/>
                <a:gd name="T22" fmla="*/ 39 w 64"/>
                <a:gd name="T23" fmla="*/ 5 h 197"/>
                <a:gd name="T24" fmla="*/ 51 w 64"/>
                <a:gd name="T25" fmla="*/ 17 h 197"/>
                <a:gd name="T26" fmla="*/ 60 w 64"/>
                <a:gd name="T27" fmla="*/ 35 h 197"/>
                <a:gd name="T28" fmla="*/ 62 w 64"/>
                <a:gd name="T29" fmla="*/ 54 h 197"/>
                <a:gd name="T30" fmla="*/ 64 w 64"/>
                <a:gd name="T31" fmla="*/ 75 h 197"/>
                <a:gd name="T32" fmla="*/ 62 w 64"/>
                <a:gd name="T33" fmla="*/ 95 h 197"/>
                <a:gd name="T34" fmla="*/ 60 w 64"/>
                <a:gd name="T35" fmla="*/ 112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4" h="197">
                  <a:moveTo>
                    <a:pt x="60" y="112"/>
                  </a:moveTo>
                  <a:lnTo>
                    <a:pt x="60" y="124"/>
                  </a:lnTo>
                  <a:lnTo>
                    <a:pt x="62" y="139"/>
                  </a:lnTo>
                  <a:lnTo>
                    <a:pt x="58" y="153"/>
                  </a:lnTo>
                  <a:lnTo>
                    <a:pt x="55" y="168"/>
                  </a:lnTo>
                  <a:lnTo>
                    <a:pt x="45" y="178"/>
                  </a:lnTo>
                  <a:lnTo>
                    <a:pt x="37" y="188"/>
                  </a:lnTo>
                  <a:lnTo>
                    <a:pt x="26" y="194"/>
                  </a:lnTo>
                  <a:lnTo>
                    <a:pt x="14" y="197"/>
                  </a:lnTo>
                  <a:lnTo>
                    <a:pt x="0" y="5"/>
                  </a:lnTo>
                  <a:lnTo>
                    <a:pt x="22" y="0"/>
                  </a:lnTo>
                  <a:lnTo>
                    <a:pt x="39" y="5"/>
                  </a:lnTo>
                  <a:lnTo>
                    <a:pt x="51" y="17"/>
                  </a:lnTo>
                  <a:lnTo>
                    <a:pt x="60" y="35"/>
                  </a:lnTo>
                  <a:lnTo>
                    <a:pt x="62" y="54"/>
                  </a:lnTo>
                  <a:lnTo>
                    <a:pt x="64" y="75"/>
                  </a:lnTo>
                  <a:lnTo>
                    <a:pt x="62" y="95"/>
                  </a:lnTo>
                  <a:lnTo>
                    <a:pt x="60" y="11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827" name="Freeform 123">
              <a:extLst>
                <a:ext uri="{FF2B5EF4-FFF2-40B4-BE49-F238E27FC236}">
                  <a16:creationId xmlns:a16="http://schemas.microsoft.com/office/drawing/2014/main" id="{316F2D27-468E-473B-90A0-011F7CEB9BF2}"/>
                </a:ext>
              </a:extLst>
            </p:cNvPr>
            <p:cNvSpPr>
              <a:spLocks/>
            </p:cNvSpPr>
            <p:nvPr/>
          </p:nvSpPr>
          <p:spPr bwMode="auto">
            <a:xfrm>
              <a:off x="2048" y="3103"/>
              <a:ext cx="24" cy="54"/>
            </a:xfrm>
            <a:custGeom>
              <a:avLst/>
              <a:gdLst>
                <a:gd name="T0" fmla="*/ 14 w 46"/>
                <a:gd name="T1" fmla="*/ 109 h 109"/>
                <a:gd name="T2" fmla="*/ 0 w 46"/>
                <a:gd name="T3" fmla="*/ 109 h 109"/>
                <a:gd name="T4" fmla="*/ 14 w 46"/>
                <a:gd name="T5" fmla="*/ 0 h 109"/>
                <a:gd name="T6" fmla="*/ 17 w 46"/>
                <a:gd name="T7" fmla="*/ 10 h 109"/>
                <a:gd name="T8" fmla="*/ 27 w 46"/>
                <a:gd name="T9" fmla="*/ 26 h 109"/>
                <a:gd name="T10" fmla="*/ 35 w 46"/>
                <a:gd name="T11" fmla="*/ 41 h 109"/>
                <a:gd name="T12" fmla="*/ 45 w 46"/>
                <a:gd name="T13" fmla="*/ 59 h 109"/>
                <a:gd name="T14" fmla="*/ 46 w 46"/>
                <a:gd name="T15" fmla="*/ 74 h 109"/>
                <a:gd name="T16" fmla="*/ 45 w 46"/>
                <a:gd name="T17" fmla="*/ 90 h 109"/>
                <a:gd name="T18" fmla="*/ 33 w 46"/>
                <a:gd name="T19" fmla="*/ 101 h 109"/>
                <a:gd name="T20" fmla="*/ 14 w 46"/>
                <a:gd name="T21"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109">
                  <a:moveTo>
                    <a:pt x="14" y="109"/>
                  </a:moveTo>
                  <a:lnTo>
                    <a:pt x="0" y="109"/>
                  </a:lnTo>
                  <a:lnTo>
                    <a:pt x="14" y="0"/>
                  </a:lnTo>
                  <a:lnTo>
                    <a:pt x="17" y="10"/>
                  </a:lnTo>
                  <a:lnTo>
                    <a:pt x="27" y="26"/>
                  </a:lnTo>
                  <a:lnTo>
                    <a:pt x="35" y="41"/>
                  </a:lnTo>
                  <a:lnTo>
                    <a:pt x="45" y="59"/>
                  </a:lnTo>
                  <a:lnTo>
                    <a:pt x="46" y="74"/>
                  </a:lnTo>
                  <a:lnTo>
                    <a:pt x="45" y="90"/>
                  </a:lnTo>
                  <a:lnTo>
                    <a:pt x="33" y="101"/>
                  </a:lnTo>
                  <a:lnTo>
                    <a:pt x="14" y="10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72828" name="Text Box 124">
            <a:extLst>
              <a:ext uri="{FF2B5EF4-FFF2-40B4-BE49-F238E27FC236}">
                <a16:creationId xmlns:a16="http://schemas.microsoft.com/office/drawing/2014/main" id="{1218A4EF-6CEA-4237-BEF9-F8AFFFA8506C}"/>
              </a:ext>
            </a:extLst>
          </p:cNvPr>
          <p:cNvSpPr txBox="1">
            <a:spLocks noChangeArrowheads="1"/>
          </p:cNvSpPr>
          <p:nvPr/>
        </p:nvSpPr>
        <p:spPr bwMode="auto">
          <a:xfrm>
            <a:off x="38100" y="441325"/>
            <a:ext cx="8648700" cy="2835275"/>
          </a:xfrm>
          <a:prstGeom prst="rect">
            <a:avLst/>
          </a:prstGeom>
          <a:noFill/>
          <a:ln>
            <a:noFill/>
          </a:ln>
          <a:effectLst>
            <a:outerShdw dist="71842" dir="2700000" algn="ctr" rotWithShape="0">
              <a:schemeClr val="bg1">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nSpc>
                <a:spcPct val="75000"/>
              </a:lnSpc>
            </a:pPr>
            <a:r>
              <a:rPr lang="en-US" altLang="en-US" sz="24000">
                <a:solidFill>
                  <a:srgbClr val="800000"/>
                </a:solidFill>
                <a:latin typeface="Rage Italic" panose="03070502040507070304" pitchFamily="66" charset="0"/>
              </a:rPr>
              <a:t>Oneness</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72828"/>
                                        </p:tgtEl>
                                        <p:attrNameLst>
                                          <p:attrName>style.visibility</p:attrName>
                                        </p:attrNameLst>
                                      </p:cBhvr>
                                      <p:to>
                                        <p:strVal val="visible"/>
                                      </p:to>
                                    </p:set>
                                    <p:animScale>
                                      <p:cBhvr>
                                        <p:cTn id="7" dur="5000" decel="50000" fill="hold">
                                          <p:stCondLst>
                                            <p:cond delay="0"/>
                                          </p:stCondLst>
                                        </p:cTn>
                                        <p:tgtEl>
                                          <p:spTgt spid="7282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5000" decel="50000" fill="hold">
                                          <p:stCondLst>
                                            <p:cond delay="0"/>
                                          </p:stCondLst>
                                        </p:cTn>
                                        <p:tgtEl>
                                          <p:spTgt spid="72828"/>
                                        </p:tgtEl>
                                        <p:attrNameLst>
                                          <p:attrName>ppt_x</p:attrName>
                                          <p:attrName>ppt_y</p:attrName>
                                        </p:attrNameLst>
                                      </p:cBhvr>
                                    </p:animMotion>
                                    <p:animEffect transition="in" filter="fade">
                                      <p:cBhvr>
                                        <p:cTn id="9" dur="5000"/>
                                        <p:tgtEl>
                                          <p:spTgt spid="728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828" grpId="0"/>
    </p:bld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ransition spd="slow">
    <p:zoom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3" name="Oval 395">
            <a:extLst>
              <a:ext uri="{FF2B5EF4-FFF2-40B4-BE49-F238E27FC236}">
                <a16:creationId xmlns:a16="http://schemas.microsoft.com/office/drawing/2014/main" id="{4361FB48-F383-4D88-AF50-67ED3A64BCF9}"/>
              </a:ext>
            </a:extLst>
          </p:cNvPr>
          <p:cNvSpPr>
            <a:spLocks noChangeArrowheads="1"/>
          </p:cNvSpPr>
          <p:nvPr/>
        </p:nvSpPr>
        <p:spPr bwMode="auto">
          <a:xfrm rot="259663">
            <a:off x="-3124200" y="4343400"/>
            <a:ext cx="13792200" cy="3733800"/>
          </a:xfrm>
          <a:prstGeom prst="ellipse">
            <a:avLst/>
          </a:prstGeom>
          <a:solidFill>
            <a:srgbClr val="00CC00"/>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199" name="Group 151">
            <a:extLst>
              <a:ext uri="{FF2B5EF4-FFF2-40B4-BE49-F238E27FC236}">
                <a16:creationId xmlns:a16="http://schemas.microsoft.com/office/drawing/2014/main" id="{580B7704-A76D-4BBD-B6E2-591211A194D4}"/>
              </a:ext>
            </a:extLst>
          </p:cNvPr>
          <p:cNvGrpSpPr>
            <a:grpSpLocks/>
          </p:cNvGrpSpPr>
          <p:nvPr/>
        </p:nvGrpSpPr>
        <p:grpSpPr bwMode="auto">
          <a:xfrm>
            <a:off x="152400" y="1828800"/>
            <a:ext cx="6705600" cy="4800600"/>
            <a:chOff x="418" y="672"/>
            <a:chExt cx="2957" cy="2557"/>
          </a:xfrm>
        </p:grpSpPr>
        <p:sp>
          <p:nvSpPr>
            <p:cNvPr id="2063" name="AutoShape 15">
              <a:extLst>
                <a:ext uri="{FF2B5EF4-FFF2-40B4-BE49-F238E27FC236}">
                  <a16:creationId xmlns:a16="http://schemas.microsoft.com/office/drawing/2014/main" id="{CD4B6B53-D7D1-486C-A0EB-D643B8B02A13}"/>
                </a:ext>
              </a:extLst>
            </p:cNvPr>
            <p:cNvSpPr>
              <a:spLocks noChangeAspect="1" noChangeArrowheads="1" noTextEdit="1"/>
            </p:cNvSpPr>
            <p:nvPr/>
          </p:nvSpPr>
          <p:spPr bwMode="auto">
            <a:xfrm>
              <a:off x="432" y="672"/>
              <a:ext cx="2943" cy="2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71" name="Freeform 23">
              <a:extLst>
                <a:ext uri="{FF2B5EF4-FFF2-40B4-BE49-F238E27FC236}">
                  <a16:creationId xmlns:a16="http://schemas.microsoft.com/office/drawing/2014/main" id="{9ACA6898-9306-4B63-809B-80CA71E45640}"/>
                </a:ext>
              </a:extLst>
            </p:cNvPr>
            <p:cNvSpPr>
              <a:spLocks/>
            </p:cNvSpPr>
            <p:nvPr/>
          </p:nvSpPr>
          <p:spPr bwMode="auto">
            <a:xfrm>
              <a:off x="748" y="1947"/>
              <a:ext cx="2050" cy="179"/>
            </a:xfrm>
            <a:custGeom>
              <a:avLst/>
              <a:gdLst>
                <a:gd name="T0" fmla="*/ 4100 w 4100"/>
                <a:gd name="T1" fmla="*/ 0 h 359"/>
                <a:gd name="T2" fmla="*/ 4098 w 4100"/>
                <a:gd name="T3" fmla="*/ 39 h 359"/>
                <a:gd name="T4" fmla="*/ 4096 w 4100"/>
                <a:gd name="T5" fmla="*/ 84 h 359"/>
                <a:gd name="T6" fmla="*/ 4094 w 4100"/>
                <a:gd name="T7" fmla="*/ 132 h 359"/>
                <a:gd name="T8" fmla="*/ 4094 w 4100"/>
                <a:gd name="T9" fmla="*/ 183 h 359"/>
                <a:gd name="T10" fmla="*/ 4090 w 4100"/>
                <a:gd name="T11" fmla="*/ 231 h 359"/>
                <a:gd name="T12" fmla="*/ 4088 w 4100"/>
                <a:gd name="T13" fmla="*/ 280 h 359"/>
                <a:gd name="T14" fmla="*/ 4088 w 4100"/>
                <a:gd name="T15" fmla="*/ 322 h 359"/>
                <a:gd name="T16" fmla="*/ 4088 w 4100"/>
                <a:gd name="T17" fmla="*/ 359 h 359"/>
                <a:gd name="T18" fmla="*/ 3805 w 4100"/>
                <a:gd name="T19" fmla="*/ 351 h 359"/>
                <a:gd name="T20" fmla="*/ 3363 w 4100"/>
                <a:gd name="T21" fmla="*/ 347 h 359"/>
                <a:gd name="T22" fmla="*/ 2805 w 4100"/>
                <a:gd name="T23" fmla="*/ 344 h 359"/>
                <a:gd name="T24" fmla="*/ 2184 w 4100"/>
                <a:gd name="T25" fmla="*/ 342 h 359"/>
                <a:gd name="T26" fmla="*/ 1542 w 4100"/>
                <a:gd name="T27" fmla="*/ 336 h 359"/>
                <a:gd name="T28" fmla="*/ 933 w 4100"/>
                <a:gd name="T29" fmla="*/ 328 h 359"/>
                <a:gd name="T30" fmla="*/ 402 w 4100"/>
                <a:gd name="T31" fmla="*/ 316 h 359"/>
                <a:gd name="T32" fmla="*/ 0 w 4100"/>
                <a:gd name="T33" fmla="*/ 299 h 359"/>
                <a:gd name="T34" fmla="*/ 0 w 4100"/>
                <a:gd name="T35" fmla="*/ 266 h 359"/>
                <a:gd name="T36" fmla="*/ 0 w 4100"/>
                <a:gd name="T37" fmla="*/ 233 h 359"/>
                <a:gd name="T38" fmla="*/ 0 w 4100"/>
                <a:gd name="T39" fmla="*/ 198 h 359"/>
                <a:gd name="T40" fmla="*/ 0 w 4100"/>
                <a:gd name="T41" fmla="*/ 163 h 359"/>
                <a:gd name="T42" fmla="*/ 0 w 4100"/>
                <a:gd name="T43" fmla="*/ 126 h 359"/>
                <a:gd name="T44" fmla="*/ 4 w 4100"/>
                <a:gd name="T45" fmla="*/ 90 h 359"/>
                <a:gd name="T46" fmla="*/ 6 w 4100"/>
                <a:gd name="T47" fmla="*/ 51 h 359"/>
                <a:gd name="T48" fmla="*/ 12 w 4100"/>
                <a:gd name="T49" fmla="*/ 12 h 359"/>
                <a:gd name="T50" fmla="*/ 545 w 4100"/>
                <a:gd name="T51" fmla="*/ 6 h 359"/>
                <a:gd name="T52" fmla="*/ 1073 w 4100"/>
                <a:gd name="T53" fmla="*/ 6 h 359"/>
                <a:gd name="T54" fmla="*/ 1591 w 4100"/>
                <a:gd name="T55" fmla="*/ 6 h 359"/>
                <a:gd name="T56" fmla="*/ 2104 w 4100"/>
                <a:gd name="T57" fmla="*/ 6 h 359"/>
                <a:gd name="T58" fmla="*/ 2611 w 4100"/>
                <a:gd name="T59" fmla="*/ 4 h 359"/>
                <a:gd name="T60" fmla="*/ 3111 w 4100"/>
                <a:gd name="T61" fmla="*/ 4 h 359"/>
                <a:gd name="T62" fmla="*/ 3606 w 4100"/>
                <a:gd name="T63" fmla="*/ 2 h 359"/>
                <a:gd name="T64" fmla="*/ 4100 w 4100"/>
                <a:gd name="T65" fmla="*/ 0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100" h="359">
                  <a:moveTo>
                    <a:pt x="4100" y="0"/>
                  </a:moveTo>
                  <a:lnTo>
                    <a:pt x="4098" y="39"/>
                  </a:lnTo>
                  <a:lnTo>
                    <a:pt x="4096" y="84"/>
                  </a:lnTo>
                  <a:lnTo>
                    <a:pt x="4094" y="132"/>
                  </a:lnTo>
                  <a:lnTo>
                    <a:pt x="4094" y="183"/>
                  </a:lnTo>
                  <a:lnTo>
                    <a:pt x="4090" y="231"/>
                  </a:lnTo>
                  <a:lnTo>
                    <a:pt x="4088" y="280"/>
                  </a:lnTo>
                  <a:lnTo>
                    <a:pt x="4088" y="322"/>
                  </a:lnTo>
                  <a:lnTo>
                    <a:pt x="4088" y="359"/>
                  </a:lnTo>
                  <a:lnTo>
                    <a:pt x="3805" y="351"/>
                  </a:lnTo>
                  <a:lnTo>
                    <a:pt x="3363" y="347"/>
                  </a:lnTo>
                  <a:lnTo>
                    <a:pt x="2805" y="344"/>
                  </a:lnTo>
                  <a:lnTo>
                    <a:pt x="2184" y="342"/>
                  </a:lnTo>
                  <a:lnTo>
                    <a:pt x="1542" y="336"/>
                  </a:lnTo>
                  <a:lnTo>
                    <a:pt x="933" y="328"/>
                  </a:lnTo>
                  <a:lnTo>
                    <a:pt x="402" y="316"/>
                  </a:lnTo>
                  <a:lnTo>
                    <a:pt x="0" y="299"/>
                  </a:lnTo>
                  <a:lnTo>
                    <a:pt x="0" y="266"/>
                  </a:lnTo>
                  <a:lnTo>
                    <a:pt x="0" y="233"/>
                  </a:lnTo>
                  <a:lnTo>
                    <a:pt x="0" y="198"/>
                  </a:lnTo>
                  <a:lnTo>
                    <a:pt x="0" y="163"/>
                  </a:lnTo>
                  <a:lnTo>
                    <a:pt x="0" y="126"/>
                  </a:lnTo>
                  <a:lnTo>
                    <a:pt x="4" y="90"/>
                  </a:lnTo>
                  <a:lnTo>
                    <a:pt x="6" y="51"/>
                  </a:lnTo>
                  <a:lnTo>
                    <a:pt x="12" y="12"/>
                  </a:lnTo>
                  <a:lnTo>
                    <a:pt x="545" y="6"/>
                  </a:lnTo>
                  <a:lnTo>
                    <a:pt x="1073" y="6"/>
                  </a:lnTo>
                  <a:lnTo>
                    <a:pt x="1591" y="6"/>
                  </a:lnTo>
                  <a:lnTo>
                    <a:pt x="2104" y="6"/>
                  </a:lnTo>
                  <a:lnTo>
                    <a:pt x="2611" y="4"/>
                  </a:lnTo>
                  <a:lnTo>
                    <a:pt x="3111" y="4"/>
                  </a:lnTo>
                  <a:lnTo>
                    <a:pt x="3606" y="2"/>
                  </a:lnTo>
                  <a:lnTo>
                    <a:pt x="4100" y="0"/>
                  </a:lnTo>
                  <a:close/>
                </a:path>
              </a:pathLst>
            </a:custGeom>
            <a:solidFill>
              <a:srgbClr val="3F72F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5" name="Freeform 27">
              <a:extLst>
                <a:ext uri="{FF2B5EF4-FFF2-40B4-BE49-F238E27FC236}">
                  <a16:creationId xmlns:a16="http://schemas.microsoft.com/office/drawing/2014/main" id="{20192131-E459-40BA-8691-083D0476A71D}"/>
                </a:ext>
              </a:extLst>
            </p:cNvPr>
            <p:cNvSpPr>
              <a:spLocks/>
            </p:cNvSpPr>
            <p:nvPr/>
          </p:nvSpPr>
          <p:spPr bwMode="auto">
            <a:xfrm>
              <a:off x="418" y="1054"/>
              <a:ext cx="2926" cy="1602"/>
            </a:xfrm>
            <a:custGeom>
              <a:avLst/>
              <a:gdLst>
                <a:gd name="T0" fmla="*/ 3031 w 5851"/>
                <a:gd name="T1" fmla="*/ 95 h 3205"/>
                <a:gd name="T2" fmla="*/ 3306 w 5851"/>
                <a:gd name="T3" fmla="*/ 248 h 3205"/>
                <a:gd name="T4" fmla="*/ 3584 w 5851"/>
                <a:gd name="T5" fmla="*/ 407 h 3205"/>
                <a:gd name="T6" fmla="*/ 3795 w 5851"/>
                <a:gd name="T7" fmla="*/ 644 h 3205"/>
                <a:gd name="T8" fmla="*/ 3997 w 5851"/>
                <a:gd name="T9" fmla="*/ 888 h 3205"/>
                <a:gd name="T10" fmla="*/ 4111 w 5851"/>
                <a:gd name="T11" fmla="*/ 1095 h 3205"/>
                <a:gd name="T12" fmla="*/ 4334 w 5851"/>
                <a:gd name="T13" fmla="*/ 1109 h 3205"/>
                <a:gd name="T14" fmla="*/ 4521 w 5851"/>
                <a:gd name="T15" fmla="*/ 1206 h 3205"/>
                <a:gd name="T16" fmla="*/ 4689 w 5851"/>
                <a:gd name="T17" fmla="*/ 1248 h 3205"/>
                <a:gd name="T18" fmla="*/ 4852 w 5851"/>
                <a:gd name="T19" fmla="*/ 1316 h 3205"/>
                <a:gd name="T20" fmla="*/ 5023 w 5851"/>
                <a:gd name="T21" fmla="*/ 1390 h 3205"/>
                <a:gd name="T22" fmla="*/ 5331 w 5851"/>
                <a:gd name="T23" fmla="*/ 1739 h 3205"/>
                <a:gd name="T24" fmla="*/ 5684 w 5851"/>
                <a:gd name="T25" fmla="*/ 2047 h 3205"/>
                <a:gd name="T26" fmla="*/ 5810 w 5851"/>
                <a:gd name="T27" fmla="*/ 2373 h 3205"/>
                <a:gd name="T28" fmla="*/ 5661 w 5851"/>
                <a:gd name="T29" fmla="*/ 2588 h 3205"/>
                <a:gd name="T30" fmla="*/ 5459 w 5851"/>
                <a:gd name="T31" fmla="*/ 2720 h 3205"/>
                <a:gd name="T32" fmla="*/ 5314 w 5851"/>
                <a:gd name="T33" fmla="*/ 2681 h 3205"/>
                <a:gd name="T34" fmla="*/ 5211 w 5851"/>
                <a:gd name="T35" fmla="*/ 2737 h 3205"/>
                <a:gd name="T36" fmla="*/ 5097 w 5851"/>
                <a:gd name="T37" fmla="*/ 2720 h 3205"/>
                <a:gd name="T38" fmla="*/ 4937 w 5851"/>
                <a:gd name="T39" fmla="*/ 2689 h 3205"/>
                <a:gd name="T40" fmla="*/ 4777 w 5851"/>
                <a:gd name="T41" fmla="*/ 2722 h 3205"/>
                <a:gd name="T42" fmla="*/ 4606 w 5851"/>
                <a:gd name="T43" fmla="*/ 2726 h 3205"/>
                <a:gd name="T44" fmla="*/ 4439 w 5851"/>
                <a:gd name="T45" fmla="*/ 2784 h 3205"/>
                <a:gd name="T46" fmla="*/ 4266 w 5851"/>
                <a:gd name="T47" fmla="*/ 2834 h 3205"/>
                <a:gd name="T48" fmla="*/ 3960 w 5851"/>
                <a:gd name="T49" fmla="*/ 2923 h 3205"/>
                <a:gd name="T50" fmla="*/ 3646 w 5851"/>
                <a:gd name="T51" fmla="*/ 3135 h 3205"/>
                <a:gd name="T52" fmla="*/ 3274 w 5851"/>
                <a:gd name="T53" fmla="*/ 3187 h 3205"/>
                <a:gd name="T54" fmla="*/ 3014 w 5851"/>
                <a:gd name="T55" fmla="*/ 3098 h 3205"/>
                <a:gd name="T56" fmla="*/ 2750 w 5851"/>
                <a:gd name="T57" fmla="*/ 3042 h 3205"/>
                <a:gd name="T58" fmla="*/ 2515 w 5851"/>
                <a:gd name="T59" fmla="*/ 3139 h 3205"/>
                <a:gd name="T60" fmla="*/ 2312 w 5851"/>
                <a:gd name="T61" fmla="*/ 3197 h 3205"/>
                <a:gd name="T62" fmla="*/ 2079 w 5851"/>
                <a:gd name="T63" fmla="*/ 3170 h 3205"/>
                <a:gd name="T64" fmla="*/ 1897 w 5851"/>
                <a:gd name="T65" fmla="*/ 3152 h 3205"/>
                <a:gd name="T66" fmla="*/ 1714 w 5851"/>
                <a:gd name="T67" fmla="*/ 3112 h 3205"/>
                <a:gd name="T68" fmla="*/ 1557 w 5851"/>
                <a:gd name="T69" fmla="*/ 3020 h 3205"/>
                <a:gd name="T70" fmla="*/ 1342 w 5851"/>
                <a:gd name="T71" fmla="*/ 3005 h 3205"/>
                <a:gd name="T72" fmla="*/ 1171 w 5851"/>
                <a:gd name="T73" fmla="*/ 2881 h 3205"/>
                <a:gd name="T74" fmla="*/ 1020 w 5851"/>
                <a:gd name="T75" fmla="*/ 2763 h 3205"/>
                <a:gd name="T76" fmla="*/ 919 w 5851"/>
                <a:gd name="T77" fmla="*/ 2652 h 3205"/>
                <a:gd name="T78" fmla="*/ 805 w 5851"/>
                <a:gd name="T79" fmla="*/ 2575 h 3205"/>
                <a:gd name="T80" fmla="*/ 665 w 5851"/>
                <a:gd name="T81" fmla="*/ 2493 h 3205"/>
                <a:gd name="T82" fmla="*/ 498 w 5851"/>
                <a:gd name="T83" fmla="*/ 2445 h 3205"/>
                <a:gd name="T84" fmla="*/ 335 w 5851"/>
                <a:gd name="T85" fmla="*/ 2385 h 3205"/>
                <a:gd name="T86" fmla="*/ 190 w 5851"/>
                <a:gd name="T87" fmla="*/ 2218 h 3205"/>
                <a:gd name="T88" fmla="*/ 50 w 5851"/>
                <a:gd name="T89" fmla="*/ 2053 h 3205"/>
                <a:gd name="T90" fmla="*/ 27 w 5851"/>
                <a:gd name="T91" fmla="*/ 1890 h 3205"/>
                <a:gd name="T92" fmla="*/ 107 w 5851"/>
                <a:gd name="T93" fmla="*/ 1772 h 3205"/>
                <a:gd name="T94" fmla="*/ 145 w 5851"/>
                <a:gd name="T95" fmla="*/ 1646 h 3205"/>
                <a:gd name="T96" fmla="*/ 283 w 5851"/>
                <a:gd name="T97" fmla="*/ 1440 h 3205"/>
                <a:gd name="T98" fmla="*/ 601 w 5851"/>
                <a:gd name="T99" fmla="*/ 1062 h 3205"/>
                <a:gd name="T100" fmla="*/ 886 w 5851"/>
                <a:gd name="T101" fmla="*/ 671 h 3205"/>
                <a:gd name="T102" fmla="*/ 1030 w 5851"/>
                <a:gd name="T103" fmla="*/ 444 h 3205"/>
                <a:gd name="T104" fmla="*/ 1156 w 5851"/>
                <a:gd name="T105" fmla="*/ 343 h 3205"/>
                <a:gd name="T106" fmla="*/ 1319 w 5851"/>
                <a:gd name="T107" fmla="*/ 298 h 3205"/>
                <a:gd name="T108" fmla="*/ 1522 w 5851"/>
                <a:gd name="T109" fmla="*/ 180 h 3205"/>
                <a:gd name="T110" fmla="*/ 1763 w 5851"/>
                <a:gd name="T111" fmla="*/ 209 h 3205"/>
                <a:gd name="T112" fmla="*/ 1968 w 5851"/>
                <a:gd name="T113" fmla="*/ 233 h 3205"/>
                <a:gd name="T114" fmla="*/ 2114 w 5851"/>
                <a:gd name="T115" fmla="*/ 83 h 3205"/>
                <a:gd name="T116" fmla="*/ 2292 w 5851"/>
                <a:gd name="T117" fmla="*/ 0 h 3205"/>
                <a:gd name="T118" fmla="*/ 2476 w 5851"/>
                <a:gd name="T119" fmla="*/ 43 h 3205"/>
                <a:gd name="T120" fmla="*/ 2647 w 5851"/>
                <a:gd name="T121" fmla="*/ 37 h 3205"/>
                <a:gd name="T122" fmla="*/ 2841 w 5851"/>
                <a:gd name="T123" fmla="*/ 35 h 3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851" h="3205">
                  <a:moveTo>
                    <a:pt x="2841" y="35"/>
                  </a:moveTo>
                  <a:lnTo>
                    <a:pt x="2936" y="58"/>
                  </a:lnTo>
                  <a:lnTo>
                    <a:pt x="3031" y="95"/>
                  </a:lnTo>
                  <a:lnTo>
                    <a:pt x="3124" y="141"/>
                  </a:lnTo>
                  <a:lnTo>
                    <a:pt x="3217" y="194"/>
                  </a:lnTo>
                  <a:lnTo>
                    <a:pt x="3306" y="248"/>
                  </a:lnTo>
                  <a:lnTo>
                    <a:pt x="3398" y="304"/>
                  </a:lnTo>
                  <a:lnTo>
                    <a:pt x="3489" y="357"/>
                  </a:lnTo>
                  <a:lnTo>
                    <a:pt x="3584" y="407"/>
                  </a:lnTo>
                  <a:lnTo>
                    <a:pt x="3644" y="490"/>
                  </a:lnTo>
                  <a:lnTo>
                    <a:pt x="3718" y="570"/>
                  </a:lnTo>
                  <a:lnTo>
                    <a:pt x="3795" y="644"/>
                  </a:lnTo>
                  <a:lnTo>
                    <a:pt x="3875" y="721"/>
                  </a:lnTo>
                  <a:lnTo>
                    <a:pt x="3943" y="799"/>
                  </a:lnTo>
                  <a:lnTo>
                    <a:pt x="3997" y="888"/>
                  </a:lnTo>
                  <a:lnTo>
                    <a:pt x="4032" y="987"/>
                  </a:lnTo>
                  <a:lnTo>
                    <a:pt x="4040" y="1101"/>
                  </a:lnTo>
                  <a:lnTo>
                    <a:pt x="4111" y="1095"/>
                  </a:lnTo>
                  <a:lnTo>
                    <a:pt x="4187" y="1095"/>
                  </a:lnTo>
                  <a:lnTo>
                    <a:pt x="4261" y="1097"/>
                  </a:lnTo>
                  <a:lnTo>
                    <a:pt x="4334" y="1109"/>
                  </a:lnTo>
                  <a:lnTo>
                    <a:pt x="4402" y="1128"/>
                  </a:lnTo>
                  <a:lnTo>
                    <a:pt x="4464" y="1159"/>
                  </a:lnTo>
                  <a:lnTo>
                    <a:pt x="4521" y="1206"/>
                  </a:lnTo>
                  <a:lnTo>
                    <a:pt x="4567" y="1270"/>
                  </a:lnTo>
                  <a:lnTo>
                    <a:pt x="4629" y="1248"/>
                  </a:lnTo>
                  <a:lnTo>
                    <a:pt x="4689" y="1248"/>
                  </a:lnTo>
                  <a:lnTo>
                    <a:pt x="4744" y="1262"/>
                  </a:lnTo>
                  <a:lnTo>
                    <a:pt x="4800" y="1289"/>
                  </a:lnTo>
                  <a:lnTo>
                    <a:pt x="4852" y="1316"/>
                  </a:lnTo>
                  <a:lnTo>
                    <a:pt x="4905" y="1347"/>
                  </a:lnTo>
                  <a:lnTo>
                    <a:pt x="4961" y="1372"/>
                  </a:lnTo>
                  <a:lnTo>
                    <a:pt x="5023" y="1390"/>
                  </a:lnTo>
                  <a:lnTo>
                    <a:pt x="5110" y="1520"/>
                  </a:lnTo>
                  <a:lnTo>
                    <a:pt x="5215" y="1634"/>
                  </a:lnTo>
                  <a:lnTo>
                    <a:pt x="5331" y="1739"/>
                  </a:lnTo>
                  <a:lnTo>
                    <a:pt x="5455" y="1840"/>
                  </a:lnTo>
                  <a:lnTo>
                    <a:pt x="5572" y="1941"/>
                  </a:lnTo>
                  <a:lnTo>
                    <a:pt x="5684" y="2047"/>
                  </a:lnTo>
                  <a:lnTo>
                    <a:pt x="5777" y="2165"/>
                  </a:lnTo>
                  <a:lnTo>
                    <a:pt x="5851" y="2301"/>
                  </a:lnTo>
                  <a:lnTo>
                    <a:pt x="5810" y="2373"/>
                  </a:lnTo>
                  <a:lnTo>
                    <a:pt x="5768" y="2448"/>
                  </a:lnTo>
                  <a:lnTo>
                    <a:pt x="5715" y="2520"/>
                  </a:lnTo>
                  <a:lnTo>
                    <a:pt x="5661" y="2588"/>
                  </a:lnTo>
                  <a:lnTo>
                    <a:pt x="5599" y="2644"/>
                  </a:lnTo>
                  <a:lnTo>
                    <a:pt x="5533" y="2691"/>
                  </a:lnTo>
                  <a:lnTo>
                    <a:pt x="5459" y="2720"/>
                  </a:lnTo>
                  <a:lnTo>
                    <a:pt x="5384" y="2732"/>
                  </a:lnTo>
                  <a:lnTo>
                    <a:pt x="5347" y="2691"/>
                  </a:lnTo>
                  <a:lnTo>
                    <a:pt x="5314" y="2681"/>
                  </a:lnTo>
                  <a:lnTo>
                    <a:pt x="5279" y="2693"/>
                  </a:lnTo>
                  <a:lnTo>
                    <a:pt x="5248" y="2716"/>
                  </a:lnTo>
                  <a:lnTo>
                    <a:pt x="5211" y="2737"/>
                  </a:lnTo>
                  <a:lnTo>
                    <a:pt x="5176" y="2755"/>
                  </a:lnTo>
                  <a:lnTo>
                    <a:pt x="5137" y="2751"/>
                  </a:lnTo>
                  <a:lnTo>
                    <a:pt x="5097" y="2720"/>
                  </a:lnTo>
                  <a:lnTo>
                    <a:pt x="5044" y="2695"/>
                  </a:lnTo>
                  <a:lnTo>
                    <a:pt x="4992" y="2687"/>
                  </a:lnTo>
                  <a:lnTo>
                    <a:pt x="4937" y="2689"/>
                  </a:lnTo>
                  <a:lnTo>
                    <a:pt x="4885" y="2699"/>
                  </a:lnTo>
                  <a:lnTo>
                    <a:pt x="4831" y="2710"/>
                  </a:lnTo>
                  <a:lnTo>
                    <a:pt x="4777" y="2722"/>
                  </a:lnTo>
                  <a:lnTo>
                    <a:pt x="4724" y="2730"/>
                  </a:lnTo>
                  <a:lnTo>
                    <a:pt x="4676" y="2732"/>
                  </a:lnTo>
                  <a:lnTo>
                    <a:pt x="4606" y="2726"/>
                  </a:lnTo>
                  <a:lnTo>
                    <a:pt x="4548" y="2737"/>
                  </a:lnTo>
                  <a:lnTo>
                    <a:pt x="4491" y="2757"/>
                  </a:lnTo>
                  <a:lnTo>
                    <a:pt x="4439" y="2784"/>
                  </a:lnTo>
                  <a:lnTo>
                    <a:pt x="4385" y="2807"/>
                  </a:lnTo>
                  <a:lnTo>
                    <a:pt x="4329" y="2827"/>
                  </a:lnTo>
                  <a:lnTo>
                    <a:pt x="4266" y="2834"/>
                  </a:lnTo>
                  <a:lnTo>
                    <a:pt x="4197" y="2828"/>
                  </a:lnTo>
                  <a:lnTo>
                    <a:pt x="4073" y="2863"/>
                  </a:lnTo>
                  <a:lnTo>
                    <a:pt x="3960" y="2923"/>
                  </a:lnTo>
                  <a:lnTo>
                    <a:pt x="3853" y="2995"/>
                  </a:lnTo>
                  <a:lnTo>
                    <a:pt x="3753" y="3071"/>
                  </a:lnTo>
                  <a:lnTo>
                    <a:pt x="3646" y="3135"/>
                  </a:lnTo>
                  <a:lnTo>
                    <a:pt x="3535" y="3183"/>
                  </a:lnTo>
                  <a:lnTo>
                    <a:pt x="3411" y="3205"/>
                  </a:lnTo>
                  <a:lnTo>
                    <a:pt x="3274" y="3187"/>
                  </a:lnTo>
                  <a:lnTo>
                    <a:pt x="3186" y="3160"/>
                  </a:lnTo>
                  <a:lnTo>
                    <a:pt x="3101" y="3129"/>
                  </a:lnTo>
                  <a:lnTo>
                    <a:pt x="3014" y="3098"/>
                  </a:lnTo>
                  <a:lnTo>
                    <a:pt x="2928" y="3073"/>
                  </a:lnTo>
                  <a:lnTo>
                    <a:pt x="2839" y="3051"/>
                  </a:lnTo>
                  <a:lnTo>
                    <a:pt x="2750" y="3042"/>
                  </a:lnTo>
                  <a:lnTo>
                    <a:pt x="2657" y="3046"/>
                  </a:lnTo>
                  <a:lnTo>
                    <a:pt x="2566" y="3069"/>
                  </a:lnTo>
                  <a:lnTo>
                    <a:pt x="2515" y="3139"/>
                  </a:lnTo>
                  <a:lnTo>
                    <a:pt x="2455" y="3179"/>
                  </a:lnTo>
                  <a:lnTo>
                    <a:pt x="2385" y="3195"/>
                  </a:lnTo>
                  <a:lnTo>
                    <a:pt x="2312" y="3197"/>
                  </a:lnTo>
                  <a:lnTo>
                    <a:pt x="2232" y="3187"/>
                  </a:lnTo>
                  <a:lnTo>
                    <a:pt x="2153" y="3177"/>
                  </a:lnTo>
                  <a:lnTo>
                    <a:pt x="2079" y="3170"/>
                  </a:lnTo>
                  <a:lnTo>
                    <a:pt x="2013" y="3176"/>
                  </a:lnTo>
                  <a:lnTo>
                    <a:pt x="1955" y="3162"/>
                  </a:lnTo>
                  <a:lnTo>
                    <a:pt x="1897" y="3152"/>
                  </a:lnTo>
                  <a:lnTo>
                    <a:pt x="1834" y="3141"/>
                  </a:lnTo>
                  <a:lnTo>
                    <a:pt x="1776" y="3129"/>
                  </a:lnTo>
                  <a:lnTo>
                    <a:pt x="1714" y="3112"/>
                  </a:lnTo>
                  <a:lnTo>
                    <a:pt x="1658" y="3088"/>
                  </a:lnTo>
                  <a:lnTo>
                    <a:pt x="1604" y="3059"/>
                  </a:lnTo>
                  <a:lnTo>
                    <a:pt x="1557" y="3020"/>
                  </a:lnTo>
                  <a:lnTo>
                    <a:pt x="1478" y="3034"/>
                  </a:lnTo>
                  <a:lnTo>
                    <a:pt x="1408" y="3028"/>
                  </a:lnTo>
                  <a:lnTo>
                    <a:pt x="1342" y="3005"/>
                  </a:lnTo>
                  <a:lnTo>
                    <a:pt x="1284" y="2972"/>
                  </a:lnTo>
                  <a:lnTo>
                    <a:pt x="1226" y="2927"/>
                  </a:lnTo>
                  <a:lnTo>
                    <a:pt x="1171" y="2881"/>
                  </a:lnTo>
                  <a:lnTo>
                    <a:pt x="1119" y="2834"/>
                  </a:lnTo>
                  <a:lnTo>
                    <a:pt x="1067" y="2792"/>
                  </a:lnTo>
                  <a:lnTo>
                    <a:pt x="1020" y="2763"/>
                  </a:lnTo>
                  <a:lnTo>
                    <a:pt x="983" y="2728"/>
                  </a:lnTo>
                  <a:lnTo>
                    <a:pt x="948" y="2689"/>
                  </a:lnTo>
                  <a:lnTo>
                    <a:pt x="919" y="2652"/>
                  </a:lnTo>
                  <a:lnTo>
                    <a:pt x="884" y="2617"/>
                  </a:lnTo>
                  <a:lnTo>
                    <a:pt x="849" y="2590"/>
                  </a:lnTo>
                  <a:lnTo>
                    <a:pt x="805" y="2575"/>
                  </a:lnTo>
                  <a:lnTo>
                    <a:pt x="754" y="2576"/>
                  </a:lnTo>
                  <a:lnTo>
                    <a:pt x="712" y="2526"/>
                  </a:lnTo>
                  <a:lnTo>
                    <a:pt x="665" y="2493"/>
                  </a:lnTo>
                  <a:lnTo>
                    <a:pt x="613" y="2472"/>
                  </a:lnTo>
                  <a:lnTo>
                    <a:pt x="558" y="2458"/>
                  </a:lnTo>
                  <a:lnTo>
                    <a:pt x="498" y="2445"/>
                  </a:lnTo>
                  <a:lnTo>
                    <a:pt x="442" y="2433"/>
                  </a:lnTo>
                  <a:lnTo>
                    <a:pt x="386" y="2412"/>
                  </a:lnTo>
                  <a:lnTo>
                    <a:pt x="335" y="2385"/>
                  </a:lnTo>
                  <a:lnTo>
                    <a:pt x="291" y="2326"/>
                  </a:lnTo>
                  <a:lnTo>
                    <a:pt x="240" y="2272"/>
                  </a:lnTo>
                  <a:lnTo>
                    <a:pt x="190" y="2218"/>
                  </a:lnTo>
                  <a:lnTo>
                    <a:pt x="139" y="2165"/>
                  </a:lnTo>
                  <a:lnTo>
                    <a:pt x="91" y="2109"/>
                  </a:lnTo>
                  <a:lnTo>
                    <a:pt x="50" y="2053"/>
                  </a:lnTo>
                  <a:lnTo>
                    <a:pt x="19" y="1993"/>
                  </a:lnTo>
                  <a:lnTo>
                    <a:pt x="0" y="1929"/>
                  </a:lnTo>
                  <a:lnTo>
                    <a:pt x="27" y="1890"/>
                  </a:lnTo>
                  <a:lnTo>
                    <a:pt x="54" y="1851"/>
                  </a:lnTo>
                  <a:lnTo>
                    <a:pt x="81" y="1811"/>
                  </a:lnTo>
                  <a:lnTo>
                    <a:pt x="107" y="1772"/>
                  </a:lnTo>
                  <a:lnTo>
                    <a:pt x="124" y="1729"/>
                  </a:lnTo>
                  <a:lnTo>
                    <a:pt x="139" y="1687"/>
                  </a:lnTo>
                  <a:lnTo>
                    <a:pt x="145" y="1646"/>
                  </a:lnTo>
                  <a:lnTo>
                    <a:pt x="143" y="1605"/>
                  </a:lnTo>
                  <a:lnTo>
                    <a:pt x="203" y="1594"/>
                  </a:lnTo>
                  <a:lnTo>
                    <a:pt x="283" y="1440"/>
                  </a:lnTo>
                  <a:lnTo>
                    <a:pt x="382" y="1305"/>
                  </a:lnTo>
                  <a:lnTo>
                    <a:pt x="489" y="1181"/>
                  </a:lnTo>
                  <a:lnTo>
                    <a:pt x="601" y="1062"/>
                  </a:lnTo>
                  <a:lnTo>
                    <a:pt x="708" y="940"/>
                  </a:lnTo>
                  <a:lnTo>
                    <a:pt x="805" y="812"/>
                  </a:lnTo>
                  <a:lnTo>
                    <a:pt x="886" y="671"/>
                  </a:lnTo>
                  <a:lnTo>
                    <a:pt x="946" y="514"/>
                  </a:lnTo>
                  <a:lnTo>
                    <a:pt x="987" y="479"/>
                  </a:lnTo>
                  <a:lnTo>
                    <a:pt x="1030" y="444"/>
                  </a:lnTo>
                  <a:lnTo>
                    <a:pt x="1070" y="407"/>
                  </a:lnTo>
                  <a:lnTo>
                    <a:pt x="1113" y="374"/>
                  </a:lnTo>
                  <a:lnTo>
                    <a:pt x="1156" y="343"/>
                  </a:lnTo>
                  <a:lnTo>
                    <a:pt x="1204" y="320"/>
                  </a:lnTo>
                  <a:lnTo>
                    <a:pt x="1259" y="302"/>
                  </a:lnTo>
                  <a:lnTo>
                    <a:pt x="1319" y="298"/>
                  </a:lnTo>
                  <a:lnTo>
                    <a:pt x="1381" y="236"/>
                  </a:lnTo>
                  <a:lnTo>
                    <a:pt x="1449" y="200"/>
                  </a:lnTo>
                  <a:lnTo>
                    <a:pt x="1522" y="180"/>
                  </a:lnTo>
                  <a:lnTo>
                    <a:pt x="1604" y="180"/>
                  </a:lnTo>
                  <a:lnTo>
                    <a:pt x="1683" y="188"/>
                  </a:lnTo>
                  <a:lnTo>
                    <a:pt x="1763" y="209"/>
                  </a:lnTo>
                  <a:lnTo>
                    <a:pt x="1842" y="234"/>
                  </a:lnTo>
                  <a:lnTo>
                    <a:pt x="1918" y="264"/>
                  </a:lnTo>
                  <a:lnTo>
                    <a:pt x="1968" y="233"/>
                  </a:lnTo>
                  <a:lnTo>
                    <a:pt x="2017" y="188"/>
                  </a:lnTo>
                  <a:lnTo>
                    <a:pt x="2063" y="136"/>
                  </a:lnTo>
                  <a:lnTo>
                    <a:pt x="2114" y="83"/>
                  </a:lnTo>
                  <a:lnTo>
                    <a:pt x="2164" y="35"/>
                  </a:lnTo>
                  <a:lnTo>
                    <a:pt x="2224" y="6"/>
                  </a:lnTo>
                  <a:lnTo>
                    <a:pt x="2292" y="0"/>
                  </a:lnTo>
                  <a:lnTo>
                    <a:pt x="2374" y="23"/>
                  </a:lnTo>
                  <a:lnTo>
                    <a:pt x="2422" y="35"/>
                  </a:lnTo>
                  <a:lnTo>
                    <a:pt x="2476" y="43"/>
                  </a:lnTo>
                  <a:lnTo>
                    <a:pt x="2531" y="43"/>
                  </a:lnTo>
                  <a:lnTo>
                    <a:pt x="2589" y="43"/>
                  </a:lnTo>
                  <a:lnTo>
                    <a:pt x="2647" y="37"/>
                  </a:lnTo>
                  <a:lnTo>
                    <a:pt x="2709" y="33"/>
                  </a:lnTo>
                  <a:lnTo>
                    <a:pt x="2773" y="31"/>
                  </a:lnTo>
                  <a:lnTo>
                    <a:pt x="2841"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6" name="Freeform 28">
              <a:extLst>
                <a:ext uri="{FF2B5EF4-FFF2-40B4-BE49-F238E27FC236}">
                  <a16:creationId xmlns:a16="http://schemas.microsoft.com/office/drawing/2014/main" id="{5B441455-2821-4BBF-A653-992DBA5B9FD9}"/>
                </a:ext>
              </a:extLst>
            </p:cNvPr>
            <p:cNvSpPr>
              <a:spLocks/>
            </p:cNvSpPr>
            <p:nvPr/>
          </p:nvSpPr>
          <p:spPr bwMode="auto">
            <a:xfrm>
              <a:off x="1419" y="1096"/>
              <a:ext cx="775" cy="341"/>
            </a:xfrm>
            <a:custGeom>
              <a:avLst/>
              <a:gdLst>
                <a:gd name="T0" fmla="*/ 803 w 1550"/>
                <a:gd name="T1" fmla="*/ 23 h 683"/>
                <a:gd name="T2" fmla="*/ 898 w 1550"/>
                <a:gd name="T3" fmla="*/ 43 h 683"/>
                <a:gd name="T4" fmla="*/ 991 w 1550"/>
                <a:gd name="T5" fmla="*/ 80 h 683"/>
                <a:gd name="T6" fmla="*/ 1079 w 1550"/>
                <a:gd name="T7" fmla="*/ 126 h 683"/>
                <a:gd name="T8" fmla="*/ 1168 w 1550"/>
                <a:gd name="T9" fmla="*/ 181 h 683"/>
                <a:gd name="T10" fmla="*/ 1253 w 1550"/>
                <a:gd name="T11" fmla="*/ 235 h 683"/>
                <a:gd name="T12" fmla="*/ 1342 w 1550"/>
                <a:gd name="T13" fmla="*/ 291 h 683"/>
                <a:gd name="T14" fmla="*/ 1430 w 1550"/>
                <a:gd name="T15" fmla="*/ 340 h 683"/>
                <a:gd name="T16" fmla="*/ 1525 w 1550"/>
                <a:gd name="T17" fmla="*/ 384 h 683"/>
                <a:gd name="T18" fmla="*/ 1534 w 1550"/>
                <a:gd name="T19" fmla="*/ 396 h 683"/>
                <a:gd name="T20" fmla="*/ 1542 w 1550"/>
                <a:gd name="T21" fmla="*/ 409 h 683"/>
                <a:gd name="T22" fmla="*/ 1548 w 1550"/>
                <a:gd name="T23" fmla="*/ 423 h 683"/>
                <a:gd name="T24" fmla="*/ 1550 w 1550"/>
                <a:gd name="T25" fmla="*/ 436 h 683"/>
                <a:gd name="T26" fmla="*/ 1548 w 1550"/>
                <a:gd name="T27" fmla="*/ 448 h 683"/>
                <a:gd name="T28" fmla="*/ 1542 w 1550"/>
                <a:gd name="T29" fmla="*/ 464 h 683"/>
                <a:gd name="T30" fmla="*/ 1534 w 1550"/>
                <a:gd name="T31" fmla="*/ 475 h 683"/>
                <a:gd name="T32" fmla="*/ 1525 w 1550"/>
                <a:gd name="T33" fmla="*/ 491 h 683"/>
                <a:gd name="T34" fmla="*/ 1457 w 1550"/>
                <a:gd name="T35" fmla="*/ 500 h 683"/>
                <a:gd name="T36" fmla="*/ 1393 w 1550"/>
                <a:gd name="T37" fmla="*/ 516 h 683"/>
                <a:gd name="T38" fmla="*/ 1329 w 1550"/>
                <a:gd name="T39" fmla="*/ 531 h 683"/>
                <a:gd name="T40" fmla="*/ 1267 w 1550"/>
                <a:gd name="T41" fmla="*/ 547 h 683"/>
                <a:gd name="T42" fmla="*/ 1203 w 1550"/>
                <a:gd name="T43" fmla="*/ 561 h 683"/>
                <a:gd name="T44" fmla="*/ 1143 w 1550"/>
                <a:gd name="T45" fmla="*/ 574 h 683"/>
                <a:gd name="T46" fmla="*/ 1081 w 1550"/>
                <a:gd name="T47" fmla="*/ 584 h 683"/>
                <a:gd name="T48" fmla="*/ 1020 w 1550"/>
                <a:gd name="T49" fmla="*/ 588 h 683"/>
                <a:gd name="T50" fmla="*/ 991 w 1550"/>
                <a:gd name="T51" fmla="*/ 623 h 683"/>
                <a:gd name="T52" fmla="*/ 956 w 1550"/>
                <a:gd name="T53" fmla="*/ 642 h 683"/>
                <a:gd name="T54" fmla="*/ 916 w 1550"/>
                <a:gd name="T55" fmla="*/ 650 h 683"/>
                <a:gd name="T56" fmla="*/ 873 w 1550"/>
                <a:gd name="T57" fmla="*/ 652 h 683"/>
                <a:gd name="T58" fmla="*/ 826 w 1550"/>
                <a:gd name="T59" fmla="*/ 650 h 683"/>
                <a:gd name="T60" fmla="*/ 782 w 1550"/>
                <a:gd name="T61" fmla="*/ 652 h 683"/>
                <a:gd name="T62" fmla="*/ 741 w 1550"/>
                <a:gd name="T63" fmla="*/ 661 h 683"/>
                <a:gd name="T64" fmla="*/ 708 w 1550"/>
                <a:gd name="T65" fmla="*/ 683 h 683"/>
                <a:gd name="T66" fmla="*/ 621 w 1550"/>
                <a:gd name="T67" fmla="*/ 605 h 683"/>
                <a:gd name="T68" fmla="*/ 530 w 1550"/>
                <a:gd name="T69" fmla="*/ 553 h 683"/>
                <a:gd name="T70" fmla="*/ 435 w 1550"/>
                <a:gd name="T71" fmla="*/ 514 h 683"/>
                <a:gd name="T72" fmla="*/ 340 w 1550"/>
                <a:gd name="T73" fmla="*/ 483 h 683"/>
                <a:gd name="T74" fmla="*/ 245 w 1550"/>
                <a:gd name="T75" fmla="*/ 446 h 683"/>
                <a:gd name="T76" fmla="*/ 155 w 1550"/>
                <a:gd name="T77" fmla="*/ 400 h 683"/>
                <a:gd name="T78" fmla="*/ 72 w 1550"/>
                <a:gd name="T79" fmla="*/ 332 h 683"/>
                <a:gd name="T80" fmla="*/ 0 w 1550"/>
                <a:gd name="T81" fmla="*/ 239 h 683"/>
                <a:gd name="T82" fmla="*/ 252 w 1550"/>
                <a:gd name="T83" fmla="*/ 0 h 683"/>
                <a:gd name="T84" fmla="*/ 314 w 1550"/>
                <a:gd name="T85" fmla="*/ 16 h 683"/>
                <a:gd name="T86" fmla="*/ 382 w 1550"/>
                <a:gd name="T87" fmla="*/ 29 h 683"/>
                <a:gd name="T88" fmla="*/ 448 w 1550"/>
                <a:gd name="T89" fmla="*/ 39 h 683"/>
                <a:gd name="T90" fmla="*/ 518 w 1550"/>
                <a:gd name="T91" fmla="*/ 47 h 683"/>
                <a:gd name="T92" fmla="*/ 588 w 1550"/>
                <a:gd name="T93" fmla="*/ 47 h 683"/>
                <a:gd name="T94" fmla="*/ 660 w 1550"/>
                <a:gd name="T95" fmla="*/ 45 h 683"/>
                <a:gd name="T96" fmla="*/ 729 w 1550"/>
                <a:gd name="T97" fmla="*/ 37 h 683"/>
                <a:gd name="T98" fmla="*/ 803 w 1550"/>
                <a:gd name="T99" fmla="*/ 23 h 6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50" h="683">
                  <a:moveTo>
                    <a:pt x="803" y="23"/>
                  </a:moveTo>
                  <a:lnTo>
                    <a:pt x="898" y="43"/>
                  </a:lnTo>
                  <a:lnTo>
                    <a:pt x="991" y="80"/>
                  </a:lnTo>
                  <a:lnTo>
                    <a:pt x="1079" y="126"/>
                  </a:lnTo>
                  <a:lnTo>
                    <a:pt x="1168" y="181"/>
                  </a:lnTo>
                  <a:lnTo>
                    <a:pt x="1253" y="235"/>
                  </a:lnTo>
                  <a:lnTo>
                    <a:pt x="1342" y="291"/>
                  </a:lnTo>
                  <a:lnTo>
                    <a:pt x="1430" y="340"/>
                  </a:lnTo>
                  <a:lnTo>
                    <a:pt x="1525" y="384"/>
                  </a:lnTo>
                  <a:lnTo>
                    <a:pt x="1534" y="396"/>
                  </a:lnTo>
                  <a:lnTo>
                    <a:pt x="1542" y="409"/>
                  </a:lnTo>
                  <a:lnTo>
                    <a:pt x="1548" y="423"/>
                  </a:lnTo>
                  <a:lnTo>
                    <a:pt x="1550" y="436"/>
                  </a:lnTo>
                  <a:lnTo>
                    <a:pt x="1548" y="448"/>
                  </a:lnTo>
                  <a:lnTo>
                    <a:pt x="1542" y="464"/>
                  </a:lnTo>
                  <a:lnTo>
                    <a:pt x="1534" y="475"/>
                  </a:lnTo>
                  <a:lnTo>
                    <a:pt x="1525" y="491"/>
                  </a:lnTo>
                  <a:lnTo>
                    <a:pt x="1457" y="500"/>
                  </a:lnTo>
                  <a:lnTo>
                    <a:pt x="1393" y="516"/>
                  </a:lnTo>
                  <a:lnTo>
                    <a:pt x="1329" y="531"/>
                  </a:lnTo>
                  <a:lnTo>
                    <a:pt x="1267" y="547"/>
                  </a:lnTo>
                  <a:lnTo>
                    <a:pt x="1203" y="561"/>
                  </a:lnTo>
                  <a:lnTo>
                    <a:pt x="1143" y="574"/>
                  </a:lnTo>
                  <a:lnTo>
                    <a:pt x="1081" y="584"/>
                  </a:lnTo>
                  <a:lnTo>
                    <a:pt x="1020" y="588"/>
                  </a:lnTo>
                  <a:lnTo>
                    <a:pt x="991" y="623"/>
                  </a:lnTo>
                  <a:lnTo>
                    <a:pt x="956" y="642"/>
                  </a:lnTo>
                  <a:lnTo>
                    <a:pt x="916" y="650"/>
                  </a:lnTo>
                  <a:lnTo>
                    <a:pt x="873" y="652"/>
                  </a:lnTo>
                  <a:lnTo>
                    <a:pt x="826" y="650"/>
                  </a:lnTo>
                  <a:lnTo>
                    <a:pt x="782" y="652"/>
                  </a:lnTo>
                  <a:lnTo>
                    <a:pt x="741" y="661"/>
                  </a:lnTo>
                  <a:lnTo>
                    <a:pt x="708" y="683"/>
                  </a:lnTo>
                  <a:lnTo>
                    <a:pt x="621" y="605"/>
                  </a:lnTo>
                  <a:lnTo>
                    <a:pt x="530" y="553"/>
                  </a:lnTo>
                  <a:lnTo>
                    <a:pt x="435" y="514"/>
                  </a:lnTo>
                  <a:lnTo>
                    <a:pt x="340" y="483"/>
                  </a:lnTo>
                  <a:lnTo>
                    <a:pt x="245" y="446"/>
                  </a:lnTo>
                  <a:lnTo>
                    <a:pt x="155" y="400"/>
                  </a:lnTo>
                  <a:lnTo>
                    <a:pt x="72" y="332"/>
                  </a:lnTo>
                  <a:lnTo>
                    <a:pt x="0" y="239"/>
                  </a:lnTo>
                  <a:lnTo>
                    <a:pt x="252" y="0"/>
                  </a:lnTo>
                  <a:lnTo>
                    <a:pt x="314" y="16"/>
                  </a:lnTo>
                  <a:lnTo>
                    <a:pt x="382" y="29"/>
                  </a:lnTo>
                  <a:lnTo>
                    <a:pt x="448" y="39"/>
                  </a:lnTo>
                  <a:lnTo>
                    <a:pt x="518" y="47"/>
                  </a:lnTo>
                  <a:lnTo>
                    <a:pt x="588" y="47"/>
                  </a:lnTo>
                  <a:lnTo>
                    <a:pt x="660" y="45"/>
                  </a:lnTo>
                  <a:lnTo>
                    <a:pt x="729" y="37"/>
                  </a:lnTo>
                  <a:lnTo>
                    <a:pt x="803" y="23"/>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7" name="Freeform 29">
              <a:extLst>
                <a:ext uri="{FF2B5EF4-FFF2-40B4-BE49-F238E27FC236}">
                  <a16:creationId xmlns:a16="http://schemas.microsoft.com/office/drawing/2014/main" id="{647CAC9F-6AEF-43A3-950C-620ADB095F00}"/>
                </a:ext>
              </a:extLst>
            </p:cNvPr>
            <p:cNvSpPr>
              <a:spLocks/>
            </p:cNvSpPr>
            <p:nvPr/>
          </p:nvSpPr>
          <p:spPr bwMode="auto">
            <a:xfrm>
              <a:off x="1042" y="1172"/>
              <a:ext cx="701" cy="450"/>
            </a:xfrm>
            <a:custGeom>
              <a:avLst/>
              <a:gdLst>
                <a:gd name="T0" fmla="*/ 1222 w 1402"/>
                <a:gd name="T1" fmla="*/ 446 h 900"/>
                <a:gd name="T2" fmla="*/ 1245 w 1402"/>
                <a:gd name="T3" fmla="*/ 472 h 900"/>
                <a:gd name="T4" fmla="*/ 1276 w 1402"/>
                <a:gd name="T5" fmla="*/ 495 h 900"/>
                <a:gd name="T6" fmla="*/ 1309 w 1402"/>
                <a:gd name="T7" fmla="*/ 514 h 900"/>
                <a:gd name="T8" fmla="*/ 1342 w 1402"/>
                <a:gd name="T9" fmla="*/ 534 h 900"/>
                <a:gd name="T10" fmla="*/ 1369 w 1402"/>
                <a:gd name="T11" fmla="*/ 553 h 900"/>
                <a:gd name="T12" fmla="*/ 1390 w 1402"/>
                <a:gd name="T13" fmla="*/ 578 h 900"/>
                <a:gd name="T14" fmla="*/ 1402 w 1402"/>
                <a:gd name="T15" fmla="*/ 607 h 900"/>
                <a:gd name="T16" fmla="*/ 1402 w 1402"/>
                <a:gd name="T17" fmla="*/ 650 h 900"/>
                <a:gd name="T18" fmla="*/ 1317 w 1402"/>
                <a:gd name="T19" fmla="*/ 739 h 900"/>
                <a:gd name="T20" fmla="*/ 1222 w 1402"/>
                <a:gd name="T21" fmla="*/ 807 h 900"/>
                <a:gd name="T22" fmla="*/ 1117 w 1402"/>
                <a:gd name="T23" fmla="*/ 853 h 900"/>
                <a:gd name="T24" fmla="*/ 1006 w 1402"/>
                <a:gd name="T25" fmla="*/ 884 h 900"/>
                <a:gd name="T26" fmla="*/ 890 w 1402"/>
                <a:gd name="T27" fmla="*/ 898 h 900"/>
                <a:gd name="T28" fmla="*/ 776 w 1402"/>
                <a:gd name="T29" fmla="*/ 900 h 900"/>
                <a:gd name="T30" fmla="*/ 659 w 1402"/>
                <a:gd name="T31" fmla="*/ 892 h 900"/>
                <a:gd name="T32" fmla="*/ 551 w 1402"/>
                <a:gd name="T33" fmla="*/ 879 h 900"/>
                <a:gd name="T34" fmla="*/ 485 w 1402"/>
                <a:gd name="T35" fmla="*/ 842 h 900"/>
                <a:gd name="T36" fmla="*/ 417 w 1402"/>
                <a:gd name="T37" fmla="*/ 817 h 900"/>
                <a:gd name="T38" fmla="*/ 347 w 1402"/>
                <a:gd name="T39" fmla="*/ 795 h 900"/>
                <a:gd name="T40" fmla="*/ 279 w 1402"/>
                <a:gd name="T41" fmla="*/ 778 h 900"/>
                <a:gd name="T42" fmla="*/ 209 w 1402"/>
                <a:gd name="T43" fmla="*/ 758 h 900"/>
                <a:gd name="T44" fmla="*/ 147 w 1402"/>
                <a:gd name="T45" fmla="*/ 735 h 900"/>
                <a:gd name="T46" fmla="*/ 87 w 1402"/>
                <a:gd name="T47" fmla="*/ 704 h 900"/>
                <a:gd name="T48" fmla="*/ 35 w 1402"/>
                <a:gd name="T49" fmla="*/ 662 h 900"/>
                <a:gd name="T50" fmla="*/ 17 w 1402"/>
                <a:gd name="T51" fmla="*/ 588 h 900"/>
                <a:gd name="T52" fmla="*/ 6 w 1402"/>
                <a:gd name="T53" fmla="*/ 514 h 900"/>
                <a:gd name="T54" fmla="*/ 0 w 1402"/>
                <a:gd name="T55" fmla="*/ 439 h 900"/>
                <a:gd name="T56" fmla="*/ 2 w 1402"/>
                <a:gd name="T57" fmla="*/ 369 h 900"/>
                <a:gd name="T58" fmla="*/ 8 w 1402"/>
                <a:gd name="T59" fmla="*/ 297 h 900"/>
                <a:gd name="T60" fmla="*/ 21 w 1402"/>
                <a:gd name="T61" fmla="*/ 233 h 900"/>
                <a:gd name="T62" fmla="*/ 43 w 1402"/>
                <a:gd name="T63" fmla="*/ 175 h 900"/>
                <a:gd name="T64" fmla="*/ 72 w 1402"/>
                <a:gd name="T65" fmla="*/ 123 h 900"/>
                <a:gd name="T66" fmla="*/ 118 w 1402"/>
                <a:gd name="T67" fmla="*/ 74 h 900"/>
                <a:gd name="T68" fmla="*/ 172 w 1402"/>
                <a:gd name="T69" fmla="*/ 41 h 900"/>
                <a:gd name="T70" fmla="*/ 229 w 1402"/>
                <a:gd name="T71" fmla="*/ 18 h 900"/>
                <a:gd name="T72" fmla="*/ 293 w 1402"/>
                <a:gd name="T73" fmla="*/ 6 h 900"/>
                <a:gd name="T74" fmla="*/ 355 w 1402"/>
                <a:gd name="T75" fmla="*/ 0 h 900"/>
                <a:gd name="T76" fmla="*/ 421 w 1402"/>
                <a:gd name="T77" fmla="*/ 4 h 900"/>
                <a:gd name="T78" fmla="*/ 485 w 1402"/>
                <a:gd name="T79" fmla="*/ 14 h 900"/>
                <a:gd name="T80" fmla="*/ 551 w 1402"/>
                <a:gd name="T81" fmla="*/ 28 h 900"/>
                <a:gd name="T82" fmla="*/ 636 w 1402"/>
                <a:gd name="T83" fmla="*/ 84 h 900"/>
                <a:gd name="T84" fmla="*/ 715 w 1402"/>
                <a:gd name="T85" fmla="*/ 150 h 900"/>
                <a:gd name="T86" fmla="*/ 791 w 1402"/>
                <a:gd name="T87" fmla="*/ 216 h 900"/>
                <a:gd name="T88" fmla="*/ 869 w 1402"/>
                <a:gd name="T89" fmla="*/ 282 h 900"/>
                <a:gd name="T90" fmla="*/ 944 w 1402"/>
                <a:gd name="T91" fmla="*/ 340 h 900"/>
                <a:gd name="T92" fmla="*/ 1028 w 1402"/>
                <a:gd name="T93" fmla="*/ 390 h 900"/>
                <a:gd name="T94" fmla="*/ 1119 w 1402"/>
                <a:gd name="T95" fmla="*/ 427 h 900"/>
                <a:gd name="T96" fmla="*/ 1222 w 1402"/>
                <a:gd name="T97" fmla="*/ 446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02" h="900">
                  <a:moveTo>
                    <a:pt x="1222" y="446"/>
                  </a:moveTo>
                  <a:lnTo>
                    <a:pt x="1245" y="472"/>
                  </a:lnTo>
                  <a:lnTo>
                    <a:pt x="1276" y="495"/>
                  </a:lnTo>
                  <a:lnTo>
                    <a:pt x="1309" y="514"/>
                  </a:lnTo>
                  <a:lnTo>
                    <a:pt x="1342" y="534"/>
                  </a:lnTo>
                  <a:lnTo>
                    <a:pt x="1369" y="553"/>
                  </a:lnTo>
                  <a:lnTo>
                    <a:pt x="1390" y="578"/>
                  </a:lnTo>
                  <a:lnTo>
                    <a:pt x="1402" y="607"/>
                  </a:lnTo>
                  <a:lnTo>
                    <a:pt x="1402" y="650"/>
                  </a:lnTo>
                  <a:lnTo>
                    <a:pt x="1317" y="739"/>
                  </a:lnTo>
                  <a:lnTo>
                    <a:pt x="1222" y="807"/>
                  </a:lnTo>
                  <a:lnTo>
                    <a:pt x="1117" y="853"/>
                  </a:lnTo>
                  <a:lnTo>
                    <a:pt x="1006" y="884"/>
                  </a:lnTo>
                  <a:lnTo>
                    <a:pt x="890" y="898"/>
                  </a:lnTo>
                  <a:lnTo>
                    <a:pt x="776" y="900"/>
                  </a:lnTo>
                  <a:lnTo>
                    <a:pt x="659" y="892"/>
                  </a:lnTo>
                  <a:lnTo>
                    <a:pt x="551" y="879"/>
                  </a:lnTo>
                  <a:lnTo>
                    <a:pt x="485" y="842"/>
                  </a:lnTo>
                  <a:lnTo>
                    <a:pt x="417" y="817"/>
                  </a:lnTo>
                  <a:lnTo>
                    <a:pt x="347" y="795"/>
                  </a:lnTo>
                  <a:lnTo>
                    <a:pt x="279" y="778"/>
                  </a:lnTo>
                  <a:lnTo>
                    <a:pt x="209" y="758"/>
                  </a:lnTo>
                  <a:lnTo>
                    <a:pt x="147" y="735"/>
                  </a:lnTo>
                  <a:lnTo>
                    <a:pt x="87" y="704"/>
                  </a:lnTo>
                  <a:lnTo>
                    <a:pt x="35" y="662"/>
                  </a:lnTo>
                  <a:lnTo>
                    <a:pt x="17" y="588"/>
                  </a:lnTo>
                  <a:lnTo>
                    <a:pt x="6" y="514"/>
                  </a:lnTo>
                  <a:lnTo>
                    <a:pt x="0" y="439"/>
                  </a:lnTo>
                  <a:lnTo>
                    <a:pt x="2" y="369"/>
                  </a:lnTo>
                  <a:lnTo>
                    <a:pt x="8" y="297"/>
                  </a:lnTo>
                  <a:lnTo>
                    <a:pt x="21" y="233"/>
                  </a:lnTo>
                  <a:lnTo>
                    <a:pt x="43" y="175"/>
                  </a:lnTo>
                  <a:lnTo>
                    <a:pt x="72" y="123"/>
                  </a:lnTo>
                  <a:lnTo>
                    <a:pt x="118" y="74"/>
                  </a:lnTo>
                  <a:lnTo>
                    <a:pt x="172" y="41"/>
                  </a:lnTo>
                  <a:lnTo>
                    <a:pt x="229" y="18"/>
                  </a:lnTo>
                  <a:lnTo>
                    <a:pt x="293" y="6"/>
                  </a:lnTo>
                  <a:lnTo>
                    <a:pt x="355" y="0"/>
                  </a:lnTo>
                  <a:lnTo>
                    <a:pt x="421" y="4"/>
                  </a:lnTo>
                  <a:lnTo>
                    <a:pt x="485" y="14"/>
                  </a:lnTo>
                  <a:lnTo>
                    <a:pt x="551" y="28"/>
                  </a:lnTo>
                  <a:lnTo>
                    <a:pt x="636" y="84"/>
                  </a:lnTo>
                  <a:lnTo>
                    <a:pt x="715" y="150"/>
                  </a:lnTo>
                  <a:lnTo>
                    <a:pt x="791" y="216"/>
                  </a:lnTo>
                  <a:lnTo>
                    <a:pt x="869" y="282"/>
                  </a:lnTo>
                  <a:lnTo>
                    <a:pt x="944" y="340"/>
                  </a:lnTo>
                  <a:lnTo>
                    <a:pt x="1028" y="390"/>
                  </a:lnTo>
                  <a:lnTo>
                    <a:pt x="1119" y="427"/>
                  </a:lnTo>
                  <a:lnTo>
                    <a:pt x="1222" y="446"/>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8" name="Freeform 30">
              <a:extLst>
                <a:ext uri="{FF2B5EF4-FFF2-40B4-BE49-F238E27FC236}">
                  <a16:creationId xmlns:a16="http://schemas.microsoft.com/office/drawing/2014/main" id="{A423B33E-B15D-48FD-BA85-D1B0CF728925}"/>
                </a:ext>
              </a:extLst>
            </p:cNvPr>
            <p:cNvSpPr>
              <a:spLocks/>
            </p:cNvSpPr>
            <p:nvPr/>
          </p:nvSpPr>
          <p:spPr bwMode="auto">
            <a:xfrm>
              <a:off x="969" y="1275"/>
              <a:ext cx="49" cy="264"/>
            </a:xfrm>
            <a:custGeom>
              <a:avLst/>
              <a:gdLst>
                <a:gd name="T0" fmla="*/ 97 w 97"/>
                <a:gd name="T1" fmla="*/ 527 h 527"/>
                <a:gd name="T2" fmla="*/ 80 w 97"/>
                <a:gd name="T3" fmla="*/ 483 h 527"/>
                <a:gd name="T4" fmla="*/ 70 w 97"/>
                <a:gd name="T5" fmla="*/ 432 h 527"/>
                <a:gd name="T6" fmla="*/ 62 w 97"/>
                <a:gd name="T7" fmla="*/ 372 h 527"/>
                <a:gd name="T8" fmla="*/ 57 w 97"/>
                <a:gd name="T9" fmla="*/ 308 h 527"/>
                <a:gd name="T10" fmla="*/ 49 w 97"/>
                <a:gd name="T11" fmla="*/ 238 h 527"/>
                <a:gd name="T12" fmla="*/ 39 w 97"/>
                <a:gd name="T13" fmla="*/ 169 h 527"/>
                <a:gd name="T14" fmla="*/ 22 w 97"/>
                <a:gd name="T15" fmla="*/ 101 h 527"/>
                <a:gd name="T16" fmla="*/ 0 w 97"/>
                <a:gd name="T17" fmla="*/ 37 h 527"/>
                <a:gd name="T18" fmla="*/ 49 w 97"/>
                <a:gd name="T19" fmla="*/ 0 h 527"/>
                <a:gd name="T20" fmla="*/ 49 w 97"/>
                <a:gd name="T21" fmla="*/ 54 h 527"/>
                <a:gd name="T22" fmla="*/ 49 w 97"/>
                <a:gd name="T23" fmla="*/ 116 h 527"/>
                <a:gd name="T24" fmla="*/ 49 w 97"/>
                <a:gd name="T25" fmla="*/ 180 h 527"/>
                <a:gd name="T26" fmla="*/ 55 w 97"/>
                <a:gd name="T27" fmla="*/ 250 h 527"/>
                <a:gd name="T28" fmla="*/ 59 w 97"/>
                <a:gd name="T29" fmla="*/ 318 h 527"/>
                <a:gd name="T30" fmla="*/ 68 w 97"/>
                <a:gd name="T31" fmla="*/ 388 h 527"/>
                <a:gd name="T32" fmla="*/ 80 w 97"/>
                <a:gd name="T33" fmla="*/ 457 h 527"/>
                <a:gd name="T34" fmla="*/ 97 w 97"/>
                <a:gd name="T35"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7" h="527">
                  <a:moveTo>
                    <a:pt x="97" y="527"/>
                  </a:moveTo>
                  <a:lnTo>
                    <a:pt x="80" y="483"/>
                  </a:lnTo>
                  <a:lnTo>
                    <a:pt x="70" y="432"/>
                  </a:lnTo>
                  <a:lnTo>
                    <a:pt x="62" y="372"/>
                  </a:lnTo>
                  <a:lnTo>
                    <a:pt x="57" y="308"/>
                  </a:lnTo>
                  <a:lnTo>
                    <a:pt x="49" y="238"/>
                  </a:lnTo>
                  <a:lnTo>
                    <a:pt x="39" y="169"/>
                  </a:lnTo>
                  <a:lnTo>
                    <a:pt x="22" y="101"/>
                  </a:lnTo>
                  <a:lnTo>
                    <a:pt x="0" y="37"/>
                  </a:lnTo>
                  <a:lnTo>
                    <a:pt x="49" y="0"/>
                  </a:lnTo>
                  <a:lnTo>
                    <a:pt x="49" y="54"/>
                  </a:lnTo>
                  <a:lnTo>
                    <a:pt x="49" y="116"/>
                  </a:lnTo>
                  <a:lnTo>
                    <a:pt x="49" y="180"/>
                  </a:lnTo>
                  <a:lnTo>
                    <a:pt x="55" y="250"/>
                  </a:lnTo>
                  <a:lnTo>
                    <a:pt x="59" y="318"/>
                  </a:lnTo>
                  <a:lnTo>
                    <a:pt x="68" y="388"/>
                  </a:lnTo>
                  <a:lnTo>
                    <a:pt x="80" y="457"/>
                  </a:lnTo>
                  <a:lnTo>
                    <a:pt x="97" y="52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9" name="Freeform 31">
              <a:extLst>
                <a:ext uri="{FF2B5EF4-FFF2-40B4-BE49-F238E27FC236}">
                  <a16:creationId xmlns:a16="http://schemas.microsoft.com/office/drawing/2014/main" id="{8A7589E1-B2F5-4F1E-9ED3-1BC0671443DE}"/>
                </a:ext>
              </a:extLst>
            </p:cNvPr>
            <p:cNvSpPr>
              <a:spLocks/>
            </p:cNvSpPr>
            <p:nvPr/>
          </p:nvSpPr>
          <p:spPr bwMode="auto">
            <a:xfrm>
              <a:off x="897" y="1318"/>
              <a:ext cx="102" cy="263"/>
            </a:xfrm>
            <a:custGeom>
              <a:avLst/>
              <a:gdLst>
                <a:gd name="T0" fmla="*/ 204 w 204"/>
                <a:gd name="T1" fmla="*/ 479 h 528"/>
                <a:gd name="T2" fmla="*/ 157 w 204"/>
                <a:gd name="T3" fmla="*/ 528 h 528"/>
                <a:gd name="T4" fmla="*/ 134 w 204"/>
                <a:gd name="T5" fmla="*/ 483 h 528"/>
                <a:gd name="T6" fmla="*/ 112 w 204"/>
                <a:gd name="T7" fmla="*/ 436 h 528"/>
                <a:gd name="T8" fmla="*/ 91 w 204"/>
                <a:gd name="T9" fmla="*/ 386 h 528"/>
                <a:gd name="T10" fmla="*/ 74 w 204"/>
                <a:gd name="T11" fmla="*/ 336 h 528"/>
                <a:gd name="T12" fmla="*/ 54 w 204"/>
                <a:gd name="T13" fmla="*/ 281 h 528"/>
                <a:gd name="T14" fmla="*/ 35 w 204"/>
                <a:gd name="T15" fmla="*/ 227 h 528"/>
                <a:gd name="T16" fmla="*/ 17 w 204"/>
                <a:gd name="T17" fmla="*/ 171 h 528"/>
                <a:gd name="T18" fmla="*/ 0 w 204"/>
                <a:gd name="T19" fmla="*/ 118 h 528"/>
                <a:gd name="T20" fmla="*/ 97 w 204"/>
                <a:gd name="T21" fmla="*/ 0 h 528"/>
                <a:gd name="T22" fmla="*/ 120 w 204"/>
                <a:gd name="T23" fmla="*/ 23 h 528"/>
                <a:gd name="T24" fmla="*/ 204 w 204"/>
                <a:gd name="T25" fmla="*/ 479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528">
                  <a:moveTo>
                    <a:pt x="204" y="479"/>
                  </a:moveTo>
                  <a:lnTo>
                    <a:pt x="157" y="528"/>
                  </a:lnTo>
                  <a:lnTo>
                    <a:pt x="134" y="483"/>
                  </a:lnTo>
                  <a:lnTo>
                    <a:pt x="112" y="436"/>
                  </a:lnTo>
                  <a:lnTo>
                    <a:pt x="91" y="386"/>
                  </a:lnTo>
                  <a:lnTo>
                    <a:pt x="74" y="336"/>
                  </a:lnTo>
                  <a:lnTo>
                    <a:pt x="54" y="281"/>
                  </a:lnTo>
                  <a:lnTo>
                    <a:pt x="35" y="227"/>
                  </a:lnTo>
                  <a:lnTo>
                    <a:pt x="17" y="171"/>
                  </a:lnTo>
                  <a:lnTo>
                    <a:pt x="0" y="118"/>
                  </a:lnTo>
                  <a:lnTo>
                    <a:pt x="97" y="0"/>
                  </a:lnTo>
                  <a:lnTo>
                    <a:pt x="120" y="23"/>
                  </a:lnTo>
                  <a:lnTo>
                    <a:pt x="204" y="47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0" name="Freeform 32">
              <a:extLst>
                <a:ext uri="{FF2B5EF4-FFF2-40B4-BE49-F238E27FC236}">
                  <a16:creationId xmlns:a16="http://schemas.microsoft.com/office/drawing/2014/main" id="{6B05D49C-6570-4C32-88C0-D24E58A86983}"/>
                </a:ext>
              </a:extLst>
            </p:cNvPr>
            <p:cNvSpPr>
              <a:spLocks/>
            </p:cNvSpPr>
            <p:nvPr/>
          </p:nvSpPr>
          <p:spPr bwMode="auto">
            <a:xfrm>
              <a:off x="847" y="1419"/>
              <a:ext cx="107" cy="282"/>
            </a:xfrm>
            <a:custGeom>
              <a:avLst/>
              <a:gdLst>
                <a:gd name="T0" fmla="*/ 198 w 213"/>
                <a:gd name="T1" fmla="*/ 550 h 562"/>
                <a:gd name="T2" fmla="*/ 138 w 213"/>
                <a:gd name="T3" fmla="*/ 562 h 562"/>
                <a:gd name="T4" fmla="*/ 126 w 213"/>
                <a:gd name="T5" fmla="*/ 484 h 562"/>
                <a:gd name="T6" fmla="*/ 99 w 213"/>
                <a:gd name="T7" fmla="*/ 415 h 562"/>
                <a:gd name="T8" fmla="*/ 66 w 213"/>
                <a:gd name="T9" fmla="*/ 347 h 562"/>
                <a:gd name="T10" fmla="*/ 33 w 213"/>
                <a:gd name="T11" fmla="*/ 281 h 562"/>
                <a:gd name="T12" fmla="*/ 8 w 213"/>
                <a:gd name="T13" fmla="*/ 211 h 562"/>
                <a:gd name="T14" fmla="*/ 0 w 213"/>
                <a:gd name="T15" fmla="*/ 143 h 562"/>
                <a:gd name="T16" fmla="*/ 16 w 213"/>
                <a:gd name="T17" fmla="*/ 72 h 562"/>
                <a:gd name="T18" fmla="*/ 66 w 213"/>
                <a:gd name="T19" fmla="*/ 0 h 562"/>
                <a:gd name="T20" fmla="*/ 97 w 213"/>
                <a:gd name="T21" fmla="*/ 58 h 562"/>
                <a:gd name="T22" fmla="*/ 128 w 213"/>
                <a:gd name="T23" fmla="*/ 124 h 562"/>
                <a:gd name="T24" fmla="*/ 157 w 213"/>
                <a:gd name="T25" fmla="*/ 190 h 562"/>
                <a:gd name="T26" fmla="*/ 184 w 213"/>
                <a:gd name="T27" fmla="*/ 260 h 562"/>
                <a:gd name="T28" fmla="*/ 202 w 213"/>
                <a:gd name="T29" fmla="*/ 329 h 562"/>
                <a:gd name="T30" fmla="*/ 213 w 213"/>
                <a:gd name="T31" fmla="*/ 403 h 562"/>
                <a:gd name="T32" fmla="*/ 211 w 213"/>
                <a:gd name="T33" fmla="*/ 477 h 562"/>
                <a:gd name="T34" fmla="*/ 198 w 213"/>
                <a:gd name="T35" fmla="*/ 550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3" h="562">
                  <a:moveTo>
                    <a:pt x="198" y="550"/>
                  </a:moveTo>
                  <a:lnTo>
                    <a:pt x="138" y="562"/>
                  </a:lnTo>
                  <a:lnTo>
                    <a:pt x="126" y="484"/>
                  </a:lnTo>
                  <a:lnTo>
                    <a:pt x="99" y="415"/>
                  </a:lnTo>
                  <a:lnTo>
                    <a:pt x="66" y="347"/>
                  </a:lnTo>
                  <a:lnTo>
                    <a:pt x="33" y="281"/>
                  </a:lnTo>
                  <a:lnTo>
                    <a:pt x="8" y="211"/>
                  </a:lnTo>
                  <a:lnTo>
                    <a:pt x="0" y="143"/>
                  </a:lnTo>
                  <a:lnTo>
                    <a:pt x="16" y="72"/>
                  </a:lnTo>
                  <a:lnTo>
                    <a:pt x="66" y="0"/>
                  </a:lnTo>
                  <a:lnTo>
                    <a:pt x="97" y="58"/>
                  </a:lnTo>
                  <a:lnTo>
                    <a:pt x="128" y="124"/>
                  </a:lnTo>
                  <a:lnTo>
                    <a:pt x="157" y="190"/>
                  </a:lnTo>
                  <a:lnTo>
                    <a:pt x="184" y="260"/>
                  </a:lnTo>
                  <a:lnTo>
                    <a:pt x="202" y="329"/>
                  </a:lnTo>
                  <a:lnTo>
                    <a:pt x="213" y="403"/>
                  </a:lnTo>
                  <a:lnTo>
                    <a:pt x="211" y="477"/>
                  </a:lnTo>
                  <a:lnTo>
                    <a:pt x="198" y="55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1" name="Freeform 33">
              <a:extLst>
                <a:ext uri="{FF2B5EF4-FFF2-40B4-BE49-F238E27FC236}">
                  <a16:creationId xmlns:a16="http://schemas.microsoft.com/office/drawing/2014/main" id="{F7933281-1BBC-4223-9500-D11868B5A2B9}"/>
                </a:ext>
              </a:extLst>
            </p:cNvPr>
            <p:cNvSpPr>
              <a:spLocks/>
            </p:cNvSpPr>
            <p:nvPr/>
          </p:nvSpPr>
          <p:spPr bwMode="auto">
            <a:xfrm>
              <a:off x="2109" y="1353"/>
              <a:ext cx="126" cy="366"/>
            </a:xfrm>
            <a:custGeom>
              <a:avLst/>
              <a:gdLst>
                <a:gd name="T0" fmla="*/ 120 w 252"/>
                <a:gd name="T1" fmla="*/ 694 h 731"/>
                <a:gd name="T2" fmla="*/ 109 w 252"/>
                <a:gd name="T3" fmla="*/ 704 h 731"/>
                <a:gd name="T4" fmla="*/ 95 w 252"/>
                <a:gd name="T5" fmla="*/ 711 h 731"/>
                <a:gd name="T6" fmla="*/ 80 w 252"/>
                <a:gd name="T7" fmla="*/ 715 h 731"/>
                <a:gd name="T8" fmla="*/ 64 w 252"/>
                <a:gd name="T9" fmla="*/ 721 h 731"/>
                <a:gd name="T10" fmla="*/ 47 w 252"/>
                <a:gd name="T11" fmla="*/ 723 h 731"/>
                <a:gd name="T12" fmla="*/ 29 w 252"/>
                <a:gd name="T13" fmla="*/ 725 h 731"/>
                <a:gd name="T14" fmla="*/ 14 w 252"/>
                <a:gd name="T15" fmla="*/ 725 h 731"/>
                <a:gd name="T16" fmla="*/ 0 w 252"/>
                <a:gd name="T17" fmla="*/ 731 h 731"/>
                <a:gd name="T18" fmla="*/ 18 w 252"/>
                <a:gd name="T19" fmla="*/ 632 h 731"/>
                <a:gd name="T20" fmla="*/ 35 w 252"/>
                <a:gd name="T21" fmla="*/ 533 h 731"/>
                <a:gd name="T22" fmla="*/ 51 w 252"/>
                <a:gd name="T23" fmla="*/ 434 h 731"/>
                <a:gd name="T24" fmla="*/ 72 w 252"/>
                <a:gd name="T25" fmla="*/ 337 h 731"/>
                <a:gd name="T26" fmla="*/ 97 w 252"/>
                <a:gd name="T27" fmla="*/ 240 h 731"/>
                <a:gd name="T28" fmla="*/ 134 w 252"/>
                <a:gd name="T29" fmla="*/ 153 h 731"/>
                <a:gd name="T30" fmla="*/ 184 w 252"/>
                <a:gd name="T31" fmla="*/ 70 h 731"/>
                <a:gd name="T32" fmla="*/ 252 w 252"/>
                <a:gd name="T33" fmla="*/ 0 h 731"/>
                <a:gd name="T34" fmla="*/ 120 w 252"/>
                <a:gd name="T35" fmla="*/ 694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2" h="731">
                  <a:moveTo>
                    <a:pt x="120" y="694"/>
                  </a:moveTo>
                  <a:lnTo>
                    <a:pt x="109" y="704"/>
                  </a:lnTo>
                  <a:lnTo>
                    <a:pt x="95" y="711"/>
                  </a:lnTo>
                  <a:lnTo>
                    <a:pt x="80" y="715"/>
                  </a:lnTo>
                  <a:lnTo>
                    <a:pt x="64" y="721"/>
                  </a:lnTo>
                  <a:lnTo>
                    <a:pt x="47" y="723"/>
                  </a:lnTo>
                  <a:lnTo>
                    <a:pt x="29" y="725"/>
                  </a:lnTo>
                  <a:lnTo>
                    <a:pt x="14" y="725"/>
                  </a:lnTo>
                  <a:lnTo>
                    <a:pt x="0" y="731"/>
                  </a:lnTo>
                  <a:lnTo>
                    <a:pt x="18" y="632"/>
                  </a:lnTo>
                  <a:lnTo>
                    <a:pt x="35" y="533"/>
                  </a:lnTo>
                  <a:lnTo>
                    <a:pt x="51" y="434"/>
                  </a:lnTo>
                  <a:lnTo>
                    <a:pt x="72" y="337"/>
                  </a:lnTo>
                  <a:lnTo>
                    <a:pt x="97" y="240"/>
                  </a:lnTo>
                  <a:lnTo>
                    <a:pt x="134" y="153"/>
                  </a:lnTo>
                  <a:lnTo>
                    <a:pt x="184" y="70"/>
                  </a:lnTo>
                  <a:lnTo>
                    <a:pt x="252" y="0"/>
                  </a:lnTo>
                  <a:lnTo>
                    <a:pt x="120" y="69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2" name="Freeform 34">
              <a:extLst>
                <a:ext uri="{FF2B5EF4-FFF2-40B4-BE49-F238E27FC236}">
                  <a16:creationId xmlns:a16="http://schemas.microsoft.com/office/drawing/2014/main" id="{8F94CFC7-D1F4-4862-B970-BF7D4BD9D463}"/>
                </a:ext>
              </a:extLst>
            </p:cNvPr>
            <p:cNvSpPr>
              <a:spLocks/>
            </p:cNvSpPr>
            <p:nvPr/>
          </p:nvSpPr>
          <p:spPr bwMode="auto">
            <a:xfrm>
              <a:off x="568" y="1533"/>
              <a:ext cx="341" cy="587"/>
            </a:xfrm>
            <a:custGeom>
              <a:avLst/>
              <a:gdLst>
                <a:gd name="T0" fmla="*/ 632 w 682"/>
                <a:gd name="T1" fmla="*/ 302 h 1174"/>
                <a:gd name="T2" fmla="*/ 680 w 682"/>
                <a:gd name="T3" fmla="*/ 397 h 1174"/>
                <a:gd name="T4" fmla="*/ 624 w 682"/>
                <a:gd name="T5" fmla="*/ 480 h 1174"/>
                <a:gd name="T6" fmla="*/ 556 w 682"/>
                <a:gd name="T7" fmla="*/ 531 h 1174"/>
                <a:gd name="T8" fmla="*/ 525 w 682"/>
                <a:gd name="T9" fmla="*/ 471 h 1174"/>
                <a:gd name="T10" fmla="*/ 484 w 682"/>
                <a:gd name="T11" fmla="*/ 416 h 1174"/>
                <a:gd name="T12" fmla="*/ 482 w 682"/>
                <a:gd name="T13" fmla="*/ 496 h 1174"/>
                <a:gd name="T14" fmla="*/ 510 w 682"/>
                <a:gd name="T15" fmla="*/ 624 h 1174"/>
                <a:gd name="T16" fmla="*/ 432 w 682"/>
                <a:gd name="T17" fmla="*/ 744 h 1174"/>
                <a:gd name="T18" fmla="*/ 384 w 682"/>
                <a:gd name="T19" fmla="*/ 740 h 1174"/>
                <a:gd name="T20" fmla="*/ 384 w 682"/>
                <a:gd name="T21" fmla="*/ 781 h 1174"/>
                <a:gd name="T22" fmla="*/ 401 w 682"/>
                <a:gd name="T23" fmla="*/ 824 h 1174"/>
                <a:gd name="T24" fmla="*/ 393 w 682"/>
                <a:gd name="T25" fmla="*/ 884 h 1174"/>
                <a:gd name="T26" fmla="*/ 360 w 682"/>
                <a:gd name="T27" fmla="*/ 957 h 1174"/>
                <a:gd name="T28" fmla="*/ 323 w 682"/>
                <a:gd name="T29" fmla="*/ 1031 h 1174"/>
                <a:gd name="T30" fmla="*/ 296 w 682"/>
                <a:gd name="T31" fmla="*/ 977 h 1174"/>
                <a:gd name="T32" fmla="*/ 285 w 682"/>
                <a:gd name="T33" fmla="*/ 932 h 1174"/>
                <a:gd name="T34" fmla="*/ 256 w 682"/>
                <a:gd name="T35" fmla="*/ 940 h 1174"/>
                <a:gd name="T36" fmla="*/ 296 w 682"/>
                <a:gd name="T37" fmla="*/ 1037 h 1174"/>
                <a:gd name="T38" fmla="*/ 306 w 682"/>
                <a:gd name="T39" fmla="*/ 1138 h 1174"/>
                <a:gd name="T40" fmla="*/ 0 w 682"/>
                <a:gd name="T41" fmla="*/ 624 h 1174"/>
                <a:gd name="T42" fmla="*/ 17 w 682"/>
                <a:gd name="T43" fmla="*/ 575 h 1174"/>
                <a:gd name="T44" fmla="*/ 50 w 682"/>
                <a:gd name="T45" fmla="*/ 535 h 1174"/>
                <a:gd name="T46" fmla="*/ 168 w 682"/>
                <a:gd name="T47" fmla="*/ 659 h 1174"/>
                <a:gd name="T48" fmla="*/ 166 w 682"/>
                <a:gd name="T49" fmla="*/ 583 h 1174"/>
                <a:gd name="T50" fmla="*/ 139 w 682"/>
                <a:gd name="T51" fmla="*/ 494 h 1174"/>
                <a:gd name="T52" fmla="*/ 192 w 682"/>
                <a:gd name="T53" fmla="*/ 335 h 1174"/>
                <a:gd name="T54" fmla="*/ 267 w 682"/>
                <a:gd name="T55" fmla="*/ 475 h 1174"/>
                <a:gd name="T56" fmla="*/ 320 w 682"/>
                <a:gd name="T57" fmla="*/ 632 h 1174"/>
                <a:gd name="T58" fmla="*/ 360 w 682"/>
                <a:gd name="T59" fmla="*/ 676 h 1174"/>
                <a:gd name="T60" fmla="*/ 323 w 682"/>
                <a:gd name="T61" fmla="*/ 515 h 1174"/>
                <a:gd name="T62" fmla="*/ 271 w 682"/>
                <a:gd name="T63" fmla="*/ 352 h 1174"/>
                <a:gd name="T64" fmla="*/ 269 w 682"/>
                <a:gd name="T65" fmla="*/ 263 h 1174"/>
                <a:gd name="T66" fmla="*/ 302 w 682"/>
                <a:gd name="T67" fmla="*/ 213 h 1174"/>
                <a:gd name="T68" fmla="*/ 360 w 682"/>
                <a:gd name="T69" fmla="*/ 180 h 1174"/>
                <a:gd name="T70" fmla="*/ 380 w 682"/>
                <a:gd name="T71" fmla="*/ 256 h 1174"/>
                <a:gd name="T72" fmla="*/ 416 w 682"/>
                <a:gd name="T73" fmla="*/ 329 h 1174"/>
                <a:gd name="T74" fmla="*/ 444 w 682"/>
                <a:gd name="T75" fmla="*/ 312 h 1174"/>
                <a:gd name="T76" fmla="*/ 405 w 682"/>
                <a:gd name="T77" fmla="*/ 161 h 1174"/>
                <a:gd name="T78" fmla="*/ 461 w 682"/>
                <a:gd name="T79" fmla="*/ 29 h 1174"/>
                <a:gd name="T80" fmla="*/ 552 w 682"/>
                <a:gd name="T81" fmla="*/ 50 h 1174"/>
                <a:gd name="T82" fmla="*/ 577 w 682"/>
                <a:gd name="T83" fmla="*/ 147 h 1174"/>
                <a:gd name="T84" fmla="*/ 610 w 682"/>
                <a:gd name="T85" fmla="*/ 240 h 1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82" h="1174">
                  <a:moveTo>
                    <a:pt x="610" y="240"/>
                  </a:moveTo>
                  <a:lnTo>
                    <a:pt x="616" y="269"/>
                  </a:lnTo>
                  <a:lnTo>
                    <a:pt x="632" y="302"/>
                  </a:lnTo>
                  <a:lnTo>
                    <a:pt x="651" y="335"/>
                  </a:lnTo>
                  <a:lnTo>
                    <a:pt x="671" y="368"/>
                  </a:lnTo>
                  <a:lnTo>
                    <a:pt x="680" y="397"/>
                  </a:lnTo>
                  <a:lnTo>
                    <a:pt x="682" y="428"/>
                  </a:lnTo>
                  <a:lnTo>
                    <a:pt x="663" y="455"/>
                  </a:lnTo>
                  <a:lnTo>
                    <a:pt x="624" y="480"/>
                  </a:lnTo>
                  <a:lnTo>
                    <a:pt x="587" y="467"/>
                  </a:lnTo>
                  <a:lnTo>
                    <a:pt x="576" y="552"/>
                  </a:lnTo>
                  <a:lnTo>
                    <a:pt x="556" y="531"/>
                  </a:lnTo>
                  <a:lnTo>
                    <a:pt x="544" y="511"/>
                  </a:lnTo>
                  <a:lnTo>
                    <a:pt x="533" y="490"/>
                  </a:lnTo>
                  <a:lnTo>
                    <a:pt x="525" y="471"/>
                  </a:lnTo>
                  <a:lnTo>
                    <a:pt x="513" y="449"/>
                  </a:lnTo>
                  <a:lnTo>
                    <a:pt x="502" y="432"/>
                  </a:lnTo>
                  <a:lnTo>
                    <a:pt x="484" y="416"/>
                  </a:lnTo>
                  <a:lnTo>
                    <a:pt x="467" y="407"/>
                  </a:lnTo>
                  <a:lnTo>
                    <a:pt x="471" y="451"/>
                  </a:lnTo>
                  <a:lnTo>
                    <a:pt x="482" y="496"/>
                  </a:lnTo>
                  <a:lnTo>
                    <a:pt x="494" y="539"/>
                  </a:lnTo>
                  <a:lnTo>
                    <a:pt x="508" y="583"/>
                  </a:lnTo>
                  <a:lnTo>
                    <a:pt x="510" y="624"/>
                  </a:lnTo>
                  <a:lnTo>
                    <a:pt x="502" y="667"/>
                  </a:lnTo>
                  <a:lnTo>
                    <a:pt x="477" y="705"/>
                  </a:lnTo>
                  <a:lnTo>
                    <a:pt x="432" y="744"/>
                  </a:lnTo>
                  <a:lnTo>
                    <a:pt x="413" y="731"/>
                  </a:lnTo>
                  <a:lnTo>
                    <a:pt x="395" y="731"/>
                  </a:lnTo>
                  <a:lnTo>
                    <a:pt x="384" y="740"/>
                  </a:lnTo>
                  <a:lnTo>
                    <a:pt x="380" y="752"/>
                  </a:lnTo>
                  <a:lnTo>
                    <a:pt x="378" y="765"/>
                  </a:lnTo>
                  <a:lnTo>
                    <a:pt x="384" y="781"/>
                  </a:lnTo>
                  <a:lnTo>
                    <a:pt x="387" y="794"/>
                  </a:lnTo>
                  <a:lnTo>
                    <a:pt x="395" y="810"/>
                  </a:lnTo>
                  <a:lnTo>
                    <a:pt x="401" y="824"/>
                  </a:lnTo>
                  <a:lnTo>
                    <a:pt x="407" y="839"/>
                  </a:lnTo>
                  <a:lnTo>
                    <a:pt x="399" y="860"/>
                  </a:lnTo>
                  <a:lnTo>
                    <a:pt x="393" y="884"/>
                  </a:lnTo>
                  <a:lnTo>
                    <a:pt x="384" y="909"/>
                  </a:lnTo>
                  <a:lnTo>
                    <a:pt x="374" y="934"/>
                  </a:lnTo>
                  <a:lnTo>
                    <a:pt x="360" y="957"/>
                  </a:lnTo>
                  <a:lnTo>
                    <a:pt x="349" y="983"/>
                  </a:lnTo>
                  <a:lnTo>
                    <a:pt x="335" y="1006"/>
                  </a:lnTo>
                  <a:lnTo>
                    <a:pt x="323" y="1031"/>
                  </a:lnTo>
                  <a:lnTo>
                    <a:pt x="308" y="1012"/>
                  </a:lnTo>
                  <a:lnTo>
                    <a:pt x="300" y="994"/>
                  </a:lnTo>
                  <a:lnTo>
                    <a:pt x="296" y="977"/>
                  </a:lnTo>
                  <a:lnTo>
                    <a:pt x="296" y="961"/>
                  </a:lnTo>
                  <a:lnTo>
                    <a:pt x="290" y="944"/>
                  </a:lnTo>
                  <a:lnTo>
                    <a:pt x="285" y="932"/>
                  </a:lnTo>
                  <a:lnTo>
                    <a:pt x="271" y="919"/>
                  </a:lnTo>
                  <a:lnTo>
                    <a:pt x="252" y="911"/>
                  </a:lnTo>
                  <a:lnTo>
                    <a:pt x="256" y="940"/>
                  </a:lnTo>
                  <a:lnTo>
                    <a:pt x="267" y="973"/>
                  </a:lnTo>
                  <a:lnTo>
                    <a:pt x="281" y="1004"/>
                  </a:lnTo>
                  <a:lnTo>
                    <a:pt x="296" y="1037"/>
                  </a:lnTo>
                  <a:lnTo>
                    <a:pt x="306" y="1070"/>
                  </a:lnTo>
                  <a:lnTo>
                    <a:pt x="312" y="1103"/>
                  </a:lnTo>
                  <a:lnTo>
                    <a:pt x="306" y="1138"/>
                  </a:lnTo>
                  <a:lnTo>
                    <a:pt x="288" y="1174"/>
                  </a:lnTo>
                  <a:lnTo>
                    <a:pt x="228" y="1174"/>
                  </a:lnTo>
                  <a:lnTo>
                    <a:pt x="0" y="624"/>
                  </a:lnTo>
                  <a:lnTo>
                    <a:pt x="0" y="604"/>
                  </a:lnTo>
                  <a:lnTo>
                    <a:pt x="7" y="591"/>
                  </a:lnTo>
                  <a:lnTo>
                    <a:pt x="17" y="575"/>
                  </a:lnTo>
                  <a:lnTo>
                    <a:pt x="29" y="564"/>
                  </a:lnTo>
                  <a:lnTo>
                    <a:pt x="38" y="548"/>
                  </a:lnTo>
                  <a:lnTo>
                    <a:pt x="50" y="535"/>
                  </a:lnTo>
                  <a:lnTo>
                    <a:pt x="56" y="519"/>
                  </a:lnTo>
                  <a:lnTo>
                    <a:pt x="60" y="504"/>
                  </a:lnTo>
                  <a:lnTo>
                    <a:pt x="168" y="659"/>
                  </a:lnTo>
                  <a:lnTo>
                    <a:pt x="172" y="637"/>
                  </a:lnTo>
                  <a:lnTo>
                    <a:pt x="172" y="612"/>
                  </a:lnTo>
                  <a:lnTo>
                    <a:pt x="166" y="583"/>
                  </a:lnTo>
                  <a:lnTo>
                    <a:pt x="160" y="556"/>
                  </a:lnTo>
                  <a:lnTo>
                    <a:pt x="149" y="523"/>
                  </a:lnTo>
                  <a:lnTo>
                    <a:pt x="139" y="494"/>
                  </a:lnTo>
                  <a:lnTo>
                    <a:pt x="128" y="465"/>
                  </a:lnTo>
                  <a:lnTo>
                    <a:pt x="120" y="444"/>
                  </a:lnTo>
                  <a:lnTo>
                    <a:pt x="192" y="335"/>
                  </a:lnTo>
                  <a:lnTo>
                    <a:pt x="223" y="376"/>
                  </a:lnTo>
                  <a:lnTo>
                    <a:pt x="248" y="424"/>
                  </a:lnTo>
                  <a:lnTo>
                    <a:pt x="267" y="475"/>
                  </a:lnTo>
                  <a:lnTo>
                    <a:pt x="287" y="529"/>
                  </a:lnTo>
                  <a:lnTo>
                    <a:pt x="302" y="579"/>
                  </a:lnTo>
                  <a:lnTo>
                    <a:pt x="320" y="632"/>
                  </a:lnTo>
                  <a:lnTo>
                    <a:pt x="343" y="682"/>
                  </a:lnTo>
                  <a:lnTo>
                    <a:pt x="372" y="731"/>
                  </a:lnTo>
                  <a:lnTo>
                    <a:pt x="360" y="676"/>
                  </a:lnTo>
                  <a:lnTo>
                    <a:pt x="349" y="622"/>
                  </a:lnTo>
                  <a:lnTo>
                    <a:pt x="335" y="568"/>
                  </a:lnTo>
                  <a:lnTo>
                    <a:pt x="323" y="515"/>
                  </a:lnTo>
                  <a:lnTo>
                    <a:pt x="306" y="461"/>
                  </a:lnTo>
                  <a:lnTo>
                    <a:pt x="290" y="407"/>
                  </a:lnTo>
                  <a:lnTo>
                    <a:pt x="271" y="352"/>
                  </a:lnTo>
                  <a:lnTo>
                    <a:pt x="252" y="300"/>
                  </a:lnTo>
                  <a:lnTo>
                    <a:pt x="259" y="281"/>
                  </a:lnTo>
                  <a:lnTo>
                    <a:pt x="269" y="263"/>
                  </a:lnTo>
                  <a:lnTo>
                    <a:pt x="279" y="246"/>
                  </a:lnTo>
                  <a:lnTo>
                    <a:pt x="290" y="230"/>
                  </a:lnTo>
                  <a:lnTo>
                    <a:pt x="302" y="213"/>
                  </a:lnTo>
                  <a:lnTo>
                    <a:pt x="320" y="201"/>
                  </a:lnTo>
                  <a:lnTo>
                    <a:pt x="337" y="188"/>
                  </a:lnTo>
                  <a:lnTo>
                    <a:pt x="360" y="180"/>
                  </a:lnTo>
                  <a:lnTo>
                    <a:pt x="366" y="201"/>
                  </a:lnTo>
                  <a:lnTo>
                    <a:pt x="374" y="228"/>
                  </a:lnTo>
                  <a:lnTo>
                    <a:pt x="380" y="256"/>
                  </a:lnTo>
                  <a:lnTo>
                    <a:pt x="389" y="283"/>
                  </a:lnTo>
                  <a:lnTo>
                    <a:pt x="399" y="306"/>
                  </a:lnTo>
                  <a:lnTo>
                    <a:pt x="416" y="329"/>
                  </a:lnTo>
                  <a:lnTo>
                    <a:pt x="438" y="347"/>
                  </a:lnTo>
                  <a:lnTo>
                    <a:pt x="467" y="360"/>
                  </a:lnTo>
                  <a:lnTo>
                    <a:pt x="444" y="312"/>
                  </a:lnTo>
                  <a:lnTo>
                    <a:pt x="424" y="261"/>
                  </a:lnTo>
                  <a:lnTo>
                    <a:pt x="409" y="211"/>
                  </a:lnTo>
                  <a:lnTo>
                    <a:pt x="405" y="161"/>
                  </a:lnTo>
                  <a:lnTo>
                    <a:pt x="407" y="110"/>
                  </a:lnTo>
                  <a:lnTo>
                    <a:pt x="426" y="67"/>
                  </a:lnTo>
                  <a:lnTo>
                    <a:pt x="461" y="29"/>
                  </a:lnTo>
                  <a:lnTo>
                    <a:pt x="515" y="0"/>
                  </a:lnTo>
                  <a:lnTo>
                    <a:pt x="537" y="21"/>
                  </a:lnTo>
                  <a:lnTo>
                    <a:pt x="552" y="50"/>
                  </a:lnTo>
                  <a:lnTo>
                    <a:pt x="562" y="81"/>
                  </a:lnTo>
                  <a:lnTo>
                    <a:pt x="572" y="114"/>
                  </a:lnTo>
                  <a:lnTo>
                    <a:pt x="577" y="147"/>
                  </a:lnTo>
                  <a:lnTo>
                    <a:pt x="585" y="180"/>
                  </a:lnTo>
                  <a:lnTo>
                    <a:pt x="595" y="209"/>
                  </a:lnTo>
                  <a:lnTo>
                    <a:pt x="610" y="24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3" name="Freeform 35">
              <a:extLst>
                <a:ext uri="{FF2B5EF4-FFF2-40B4-BE49-F238E27FC236}">
                  <a16:creationId xmlns:a16="http://schemas.microsoft.com/office/drawing/2014/main" id="{18A46589-1CC5-4A8A-9AF8-6FA4DF3D86A9}"/>
                </a:ext>
              </a:extLst>
            </p:cNvPr>
            <p:cNvSpPr>
              <a:spLocks/>
            </p:cNvSpPr>
            <p:nvPr/>
          </p:nvSpPr>
          <p:spPr bwMode="auto">
            <a:xfrm>
              <a:off x="2007" y="1397"/>
              <a:ext cx="150" cy="369"/>
            </a:xfrm>
            <a:custGeom>
              <a:avLst/>
              <a:gdLst>
                <a:gd name="T0" fmla="*/ 120 w 300"/>
                <a:gd name="T1" fmla="*/ 655 h 739"/>
                <a:gd name="T2" fmla="*/ 108 w 300"/>
                <a:gd name="T3" fmla="*/ 667 h 739"/>
                <a:gd name="T4" fmla="*/ 97 w 300"/>
                <a:gd name="T5" fmla="*/ 679 h 739"/>
                <a:gd name="T6" fmla="*/ 81 w 300"/>
                <a:gd name="T7" fmla="*/ 690 h 739"/>
                <a:gd name="T8" fmla="*/ 67 w 300"/>
                <a:gd name="T9" fmla="*/ 702 h 739"/>
                <a:gd name="T10" fmla="*/ 50 w 300"/>
                <a:gd name="T11" fmla="*/ 710 h 739"/>
                <a:gd name="T12" fmla="*/ 34 w 300"/>
                <a:gd name="T13" fmla="*/ 719 h 739"/>
                <a:gd name="T14" fmla="*/ 17 w 300"/>
                <a:gd name="T15" fmla="*/ 729 h 739"/>
                <a:gd name="T16" fmla="*/ 0 w 300"/>
                <a:gd name="T17" fmla="*/ 739 h 739"/>
                <a:gd name="T18" fmla="*/ 17 w 300"/>
                <a:gd name="T19" fmla="*/ 661 h 739"/>
                <a:gd name="T20" fmla="*/ 36 w 300"/>
                <a:gd name="T21" fmla="*/ 588 h 739"/>
                <a:gd name="T22" fmla="*/ 52 w 300"/>
                <a:gd name="T23" fmla="*/ 512 h 739"/>
                <a:gd name="T24" fmla="*/ 69 w 300"/>
                <a:gd name="T25" fmla="*/ 442 h 739"/>
                <a:gd name="T26" fmla="*/ 87 w 300"/>
                <a:gd name="T27" fmla="*/ 369 h 739"/>
                <a:gd name="T28" fmla="*/ 108 w 300"/>
                <a:gd name="T29" fmla="*/ 301 h 739"/>
                <a:gd name="T30" fmla="*/ 133 w 300"/>
                <a:gd name="T31" fmla="*/ 231 h 739"/>
                <a:gd name="T32" fmla="*/ 168 w 300"/>
                <a:gd name="T33" fmla="*/ 165 h 739"/>
                <a:gd name="T34" fmla="*/ 157 w 300"/>
                <a:gd name="T35" fmla="*/ 151 h 739"/>
                <a:gd name="T36" fmla="*/ 174 w 300"/>
                <a:gd name="T37" fmla="*/ 130 h 739"/>
                <a:gd name="T38" fmla="*/ 186 w 300"/>
                <a:gd name="T39" fmla="*/ 103 h 739"/>
                <a:gd name="T40" fmla="*/ 195 w 300"/>
                <a:gd name="T41" fmla="*/ 76 h 739"/>
                <a:gd name="T42" fmla="*/ 205 w 300"/>
                <a:gd name="T43" fmla="*/ 49 h 739"/>
                <a:gd name="T44" fmla="*/ 217 w 300"/>
                <a:gd name="T45" fmla="*/ 23 h 739"/>
                <a:gd name="T46" fmla="*/ 234 w 300"/>
                <a:gd name="T47" fmla="*/ 8 h 739"/>
                <a:gd name="T48" fmla="*/ 261 w 300"/>
                <a:gd name="T49" fmla="*/ 0 h 739"/>
                <a:gd name="T50" fmla="*/ 300 w 300"/>
                <a:gd name="T51" fmla="*/ 8 h 739"/>
                <a:gd name="T52" fmla="*/ 120 w 300"/>
                <a:gd name="T53" fmla="*/ 655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0" h="739">
                  <a:moveTo>
                    <a:pt x="120" y="655"/>
                  </a:moveTo>
                  <a:lnTo>
                    <a:pt x="108" y="667"/>
                  </a:lnTo>
                  <a:lnTo>
                    <a:pt x="97" y="679"/>
                  </a:lnTo>
                  <a:lnTo>
                    <a:pt x="81" y="690"/>
                  </a:lnTo>
                  <a:lnTo>
                    <a:pt x="67" y="702"/>
                  </a:lnTo>
                  <a:lnTo>
                    <a:pt x="50" y="710"/>
                  </a:lnTo>
                  <a:lnTo>
                    <a:pt x="34" y="719"/>
                  </a:lnTo>
                  <a:lnTo>
                    <a:pt x="17" y="729"/>
                  </a:lnTo>
                  <a:lnTo>
                    <a:pt x="0" y="739"/>
                  </a:lnTo>
                  <a:lnTo>
                    <a:pt x="17" y="661"/>
                  </a:lnTo>
                  <a:lnTo>
                    <a:pt x="36" y="588"/>
                  </a:lnTo>
                  <a:lnTo>
                    <a:pt x="52" y="512"/>
                  </a:lnTo>
                  <a:lnTo>
                    <a:pt x="69" y="442"/>
                  </a:lnTo>
                  <a:lnTo>
                    <a:pt x="87" y="369"/>
                  </a:lnTo>
                  <a:lnTo>
                    <a:pt x="108" y="301"/>
                  </a:lnTo>
                  <a:lnTo>
                    <a:pt x="133" y="231"/>
                  </a:lnTo>
                  <a:lnTo>
                    <a:pt x="168" y="165"/>
                  </a:lnTo>
                  <a:lnTo>
                    <a:pt x="157" y="151"/>
                  </a:lnTo>
                  <a:lnTo>
                    <a:pt x="174" y="130"/>
                  </a:lnTo>
                  <a:lnTo>
                    <a:pt x="186" y="103"/>
                  </a:lnTo>
                  <a:lnTo>
                    <a:pt x="195" y="76"/>
                  </a:lnTo>
                  <a:lnTo>
                    <a:pt x="205" y="49"/>
                  </a:lnTo>
                  <a:lnTo>
                    <a:pt x="217" y="23"/>
                  </a:lnTo>
                  <a:lnTo>
                    <a:pt x="234" y="8"/>
                  </a:lnTo>
                  <a:lnTo>
                    <a:pt x="261" y="0"/>
                  </a:lnTo>
                  <a:lnTo>
                    <a:pt x="300" y="8"/>
                  </a:lnTo>
                  <a:lnTo>
                    <a:pt x="120" y="655"/>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4" name="Freeform 36">
              <a:extLst>
                <a:ext uri="{FF2B5EF4-FFF2-40B4-BE49-F238E27FC236}">
                  <a16:creationId xmlns:a16="http://schemas.microsoft.com/office/drawing/2014/main" id="{A7119640-C2DF-4AC6-8C65-F10158456FCE}"/>
                </a:ext>
              </a:extLst>
            </p:cNvPr>
            <p:cNvSpPr>
              <a:spLocks/>
            </p:cNvSpPr>
            <p:nvPr/>
          </p:nvSpPr>
          <p:spPr bwMode="auto">
            <a:xfrm>
              <a:off x="1959" y="1425"/>
              <a:ext cx="114" cy="318"/>
            </a:xfrm>
            <a:custGeom>
              <a:avLst/>
              <a:gdLst>
                <a:gd name="T0" fmla="*/ 34 w 226"/>
                <a:gd name="T1" fmla="*/ 636 h 636"/>
                <a:gd name="T2" fmla="*/ 5 w 226"/>
                <a:gd name="T3" fmla="*/ 568 h 636"/>
                <a:gd name="T4" fmla="*/ 0 w 226"/>
                <a:gd name="T5" fmla="*/ 495 h 636"/>
                <a:gd name="T6" fmla="*/ 9 w 226"/>
                <a:gd name="T7" fmla="*/ 415 h 636"/>
                <a:gd name="T8" fmla="*/ 34 w 226"/>
                <a:gd name="T9" fmla="*/ 336 h 636"/>
                <a:gd name="T10" fmla="*/ 62 w 226"/>
                <a:gd name="T11" fmla="*/ 251 h 636"/>
                <a:gd name="T12" fmla="*/ 95 w 226"/>
                <a:gd name="T13" fmla="*/ 165 h 636"/>
                <a:gd name="T14" fmla="*/ 122 w 226"/>
                <a:gd name="T15" fmla="*/ 80 h 636"/>
                <a:gd name="T16" fmla="*/ 143 w 226"/>
                <a:gd name="T17" fmla="*/ 0 h 636"/>
                <a:gd name="T18" fmla="*/ 226 w 226"/>
                <a:gd name="T19" fmla="*/ 0 h 636"/>
                <a:gd name="T20" fmla="*/ 34 w 226"/>
                <a:gd name="T21" fmla="*/ 636 h 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6" h="636">
                  <a:moveTo>
                    <a:pt x="34" y="636"/>
                  </a:moveTo>
                  <a:lnTo>
                    <a:pt x="5" y="568"/>
                  </a:lnTo>
                  <a:lnTo>
                    <a:pt x="0" y="495"/>
                  </a:lnTo>
                  <a:lnTo>
                    <a:pt x="9" y="415"/>
                  </a:lnTo>
                  <a:lnTo>
                    <a:pt x="34" y="336"/>
                  </a:lnTo>
                  <a:lnTo>
                    <a:pt x="62" y="251"/>
                  </a:lnTo>
                  <a:lnTo>
                    <a:pt x="95" y="165"/>
                  </a:lnTo>
                  <a:lnTo>
                    <a:pt x="122" y="80"/>
                  </a:lnTo>
                  <a:lnTo>
                    <a:pt x="143" y="0"/>
                  </a:lnTo>
                  <a:lnTo>
                    <a:pt x="226" y="0"/>
                  </a:lnTo>
                  <a:lnTo>
                    <a:pt x="34" y="636"/>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5" name="Freeform 37">
              <a:extLst>
                <a:ext uri="{FF2B5EF4-FFF2-40B4-BE49-F238E27FC236}">
                  <a16:creationId xmlns:a16="http://schemas.microsoft.com/office/drawing/2014/main" id="{7C1FA8C7-780E-4F1A-928C-F0611104A302}"/>
                </a:ext>
              </a:extLst>
            </p:cNvPr>
            <p:cNvSpPr>
              <a:spLocks/>
            </p:cNvSpPr>
            <p:nvPr/>
          </p:nvSpPr>
          <p:spPr bwMode="auto">
            <a:xfrm>
              <a:off x="1905" y="1437"/>
              <a:ext cx="78" cy="174"/>
            </a:xfrm>
            <a:custGeom>
              <a:avLst/>
              <a:gdLst>
                <a:gd name="T0" fmla="*/ 155 w 155"/>
                <a:gd name="T1" fmla="*/ 0 h 349"/>
                <a:gd name="T2" fmla="*/ 151 w 155"/>
                <a:gd name="T3" fmla="*/ 46 h 349"/>
                <a:gd name="T4" fmla="*/ 143 w 155"/>
                <a:gd name="T5" fmla="*/ 93 h 349"/>
                <a:gd name="T6" fmla="*/ 132 w 155"/>
                <a:gd name="T7" fmla="*/ 137 h 349"/>
                <a:gd name="T8" fmla="*/ 118 w 155"/>
                <a:gd name="T9" fmla="*/ 182 h 349"/>
                <a:gd name="T10" fmla="*/ 101 w 155"/>
                <a:gd name="T11" fmla="*/ 223 h 349"/>
                <a:gd name="T12" fmla="*/ 83 w 155"/>
                <a:gd name="T13" fmla="*/ 265 h 349"/>
                <a:gd name="T14" fmla="*/ 66 w 155"/>
                <a:gd name="T15" fmla="*/ 306 h 349"/>
                <a:gd name="T16" fmla="*/ 48 w 155"/>
                <a:gd name="T17" fmla="*/ 349 h 349"/>
                <a:gd name="T18" fmla="*/ 21 w 155"/>
                <a:gd name="T19" fmla="*/ 308 h 349"/>
                <a:gd name="T20" fmla="*/ 6 w 155"/>
                <a:gd name="T21" fmla="*/ 267 h 349"/>
                <a:gd name="T22" fmla="*/ 0 w 155"/>
                <a:gd name="T23" fmla="*/ 227 h 349"/>
                <a:gd name="T24" fmla="*/ 2 w 155"/>
                <a:gd name="T25" fmla="*/ 186 h 349"/>
                <a:gd name="T26" fmla="*/ 8 w 155"/>
                <a:gd name="T27" fmla="*/ 145 h 349"/>
                <a:gd name="T28" fmla="*/ 19 w 155"/>
                <a:gd name="T29" fmla="*/ 104 h 349"/>
                <a:gd name="T30" fmla="*/ 33 w 155"/>
                <a:gd name="T31" fmla="*/ 64 h 349"/>
                <a:gd name="T32" fmla="*/ 48 w 155"/>
                <a:gd name="T33" fmla="*/ 25 h 349"/>
                <a:gd name="T34" fmla="*/ 60 w 155"/>
                <a:gd name="T35" fmla="*/ 23 h 349"/>
                <a:gd name="T36" fmla="*/ 76 w 155"/>
                <a:gd name="T37" fmla="*/ 23 h 349"/>
                <a:gd name="T38" fmla="*/ 89 w 155"/>
                <a:gd name="T39" fmla="*/ 21 h 349"/>
                <a:gd name="T40" fmla="*/ 105 w 155"/>
                <a:gd name="T41" fmla="*/ 21 h 349"/>
                <a:gd name="T42" fmla="*/ 118 w 155"/>
                <a:gd name="T43" fmla="*/ 17 h 349"/>
                <a:gd name="T44" fmla="*/ 132 w 155"/>
                <a:gd name="T45" fmla="*/ 13 h 349"/>
                <a:gd name="T46" fmla="*/ 143 w 155"/>
                <a:gd name="T47" fmla="*/ 5 h 349"/>
                <a:gd name="T48" fmla="*/ 155 w 155"/>
                <a:gd name="T49"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5" h="349">
                  <a:moveTo>
                    <a:pt x="155" y="0"/>
                  </a:moveTo>
                  <a:lnTo>
                    <a:pt x="151" y="46"/>
                  </a:lnTo>
                  <a:lnTo>
                    <a:pt x="143" y="93"/>
                  </a:lnTo>
                  <a:lnTo>
                    <a:pt x="132" y="137"/>
                  </a:lnTo>
                  <a:lnTo>
                    <a:pt x="118" y="182"/>
                  </a:lnTo>
                  <a:lnTo>
                    <a:pt x="101" y="223"/>
                  </a:lnTo>
                  <a:lnTo>
                    <a:pt x="83" y="265"/>
                  </a:lnTo>
                  <a:lnTo>
                    <a:pt x="66" y="306"/>
                  </a:lnTo>
                  <a:lnTo>
                    <a:pt x="48" y="349"/>
                  </a:lnTo>
                  <a:lnTo>
                    <a:pt x="21" y="308"/>
                  </a:lnTo>
                  <a:lnTo>
                    <a:pt x="6" y="267"/>
                  </a:lnTo>
                  <a:lnTo>
                    <a:pt x="0" y="227"/>
                  </a:lnTo>
                  <a:lnTo>
                    <a:pt x="2" y="186"/>
                  </a:lnTo>
                  <a:lnTo>
                    <a:pt x="8" y="145"/>
                  </a:lnTo>
                  <a:lnTo>
                    <a:pt x="19" y="104"/>
                  </a:lnTo>
                  <a:lnTo>
                    <a:pt x="33" y="64"/>
                  </a:lnTo>
                  <a:lnTo>
                    <a:pt x="48" y="25"/>
                  </a:lnTo>
                  <a:lnTo>
                    <a:pt x="60" y="23"/>
                  </a:lnTo>
                  <a:lnTo>
                    <a:pt x="76" y="23"/>
                  </a:lnTo>
                  <a:lnTo>
                    <a:pt x="89" y="21"/>
                  </a:lnTo>
                  <a:lnTo>
                    <a:pt x="105" y="21"/>
                  </a:lnTo>
                  <a:lnTo>
                    <a:pt x="118" y="17"/>
                  </a:lnTo>
                  <a:lnTo>
                    <a:pt x="132" y="13"/>
                  </a:lnTo>
                  <a:lnTo>
                    <a:pt x="143" y="5"/>
                  </a:lnTo>
                  <a:lnTo>
                    <a:pt x="155" y="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6" name="Freeform 38">
              <a:extLst>
                <a:ext uri="{FF2B5EF4-FFF2-40B4-BE49-F238E27FC236}">
                  <a16:creationId xmlns:a16="http://schemas.microsoft.com/office/drawing/2014/main" id="{AD31A261-2BED-49AA-8D83-C3D9023A95BD}"/>
                </a:ext>
              </a:extLst>
            </p:cNvPr>
            <p:cNvSpPr>
              <a:spLocks/>
            </p:cNvSpPr>
            <p:nvPr/>
          </p:nvSpPr>
          <p:spPr bwMode="auto">
            <a:xfrm>
              <a:off x="2210" y="1400"/>
              <a:ext cx="109" cy="307"/>
            </a:xfrm>
            <a:custGeom>
              <a:avLst/>
              <a:gdLst>
                <a:gd name="T0" fmla="*/ 217 w 217"/>
                <a:gd name="T1" fmla="*/ 85 h 615"/>
                <a:gd name="T2" fmla="*/ 74 w 217"/>
                <a:gd name="T3" fmla="*/ 601 h 615"/>
                <a:gd name="T4" fmla="*/ 0 w 217"/>
                <a:gd name="T5" fmla="*/ 615 h 615"/>
                <a:gd name="T6" fmla="*/ 97 w 217"/>
                <a:gd name="T7" fmla="*/ 14 h 615"/>
                <a:gd name="T8" fmla="*/ 112 w 217"/>
                <a:gd name="T9" fmla="*/ 0 h 615"/>
                <a:gd name="T10" fmla="*/ 130 w 217"/>
                <a:gd name="T11" fmla="*/ 0 h 615"/>
                <a:gd name="T12" fmla="*/ 145 w 217"/>
                <a:gd name="T13" fmla="*/ 8 h 615"/>
                <a:gd name="T14" fmla="*/ 161 w 217"/>
                <a:gd name="T15" fmla="*/ 23 h 615"/>
                <a:gd name="T16" fmla="*/ 174 w 217"/>
                <a:gd name="T17" fmla="*/ 39 h 615"/>
                <a:gd name="T18" fmla="*/ 188 w 217"/>
                <a:gd name="T19" fmla="*/ 56 h 615"/>
                <a:gd name="T20" fmla="*/ 202 w 217"/>
                <a:gd name="T21" fmla="*/ 72 h 615"/>
                <a:gd name="T22" fmla="*/ 217 w 217"/>
                <a:gd name="T23" fmla="*/ 85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7" h="615">
                  <a:moveTo>
                    <a:pt x="217" y="85"/>
                  </a:moveTo>
                  <a:lnTo>
                    <a:pt x="74" y="601"/>
                  </a:lnTo>
                  <a:lnTo>
                    <a:pt x="0" y="615"/>
                  </a:lnTo>
                  <a:lnTo>
                    <a:pt x="97" y="14"/>
                  </a:lnTo>
                  <a:lnTo>
                    <a:pt x="112" y="0"/>
                  </a:lnTo>
                  <a:lnTo>
                    <a:pt x="130" y="0"/>
                  </a:lnTo>
                  <a:lnTo>
                    <a:pt x="145" y="8"/>
                  </a:lnTo>
                  <a:lnTo>
                    <a:pt x="161" y="23"/>
                  </a:lnTo>
                  <a:lnTo>
                    <a:pt x="174" y="39"/>
                  </a:lnTo>
                  <a:lnTo>
                    <a:pt x="188" y="56"/>
                  </a:lnTo>
                  <a:lnTo>
                    <a:pt x="202" y="72"/>
                  </a:lnTo>
                  <a:lnTo>
                    <a:pt x="217" y="8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7" name="Freeform 39">
              <a:extLst>
                <a:ext uri="{FF2B5EF4-FFF2-40B4-BE49-F238E27FC236}">
                  <a16:creationId xmlns:a16="http://schemas.microsoft.com/office/drawing/2014/main" id="{A7CAAF10-945F-4D23-AE53-1A719312A8B0}"/>
                </a:ext>
              </a:extLst>
            </p:cNvPr>
            <p:cNvSpPr>
              <a:spLocks/>
            </p:cNvSpPr>
            <p:nvPr/>
          </p:nvSpPr>
          <p:spPr bwMode="auto">
            <a:xfrm>
              <a:off x="1827" y="1467"/>
              <a:ext cx="61" cy="54"/>
            </a:xfrm>
            <a:custGeom>
              <a:avLst/>
              <a:gdLst>
                <a:gd name="T0" fmla="*/ 106 w 120"/>
                <a:gd name="T1" fmla="*/ 108 h 108"/>
                <a:gd name="T2" fmla="*/ 83 w 120"/>
                <a:gd name="T3" fmla="*/ 104 h 108"/>
                <a:gd name="T4" fmla="*/ 64 w 120"/>
                <a:gd name="T5" fmla="*/ 97 h 108"/>
                <a:gd name="T6" fmla="*/ 46 w 120"/>
                <a:gd name="T7" fmla="*/ 85 h 108"/>
                <a:gd name="T8" fmla="*/ 35 w 120"/>
                <a:gd name="T9" fmla="*/ 73 h 108"/>
                <a:gd name="T10" fmla="*/ 21 w 120"/>
                <a:gd name="T11" fmla="*/ 56 h 108"/>
                <a:gd name="T12" fmla="*/ 11 w 120"/>
                <a:gd name="T13" fmla="*/ 40 h 108"/>
                <a:gd name="T14" fmla="*/ 4 w 120"/>
                <a:gd name="T15" fmla="*/ 25 h 108"/>
                <a:gd name="T16" fmla="*/ 0 w 120"/>
                <a:gd name="T17" fmla="*/ 11 h 108"/>
                <a:gd name="T18" fmla="*/ 120 w 120"/>
                <a:gd name="T19" fmla="*/ 0 h 108"/>
                <a:gd name="T20" fmla="*/ 106 w 120"/>
                <a:gd name="T21"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0" h="108">
                  <a:moveTo>
                    <a:pt x="106" y="108"/>
                  </a:moveTo>
                  <a:lnTo>
                    <a:pt x="83" y="104"/>
                  </a:lnTo>
                  <a:lnTo>
                    <a:pt x="64" y="97"/>
                  </a:lnTo>
                  <a:lnTo>
                    <a:pt x="46" y="85"/>
                  </a:lnTo>
                  <a:lnTo>
                    <a:pt x="35" y="73"/>
                  </a:lnTo>
                  <a:lnTo>
                    <a:pt x="21" y="56"/>
                  </a:lnTo>
                  <a:lnTo>
                    <a:pt x="11" y="40"/>
                  </a:lnTo>
                  <a:lnTo>
                    <a:pt x="4" y="25"/>
                  </a:lnTo>
                  <a:lnTo>
                    <a:pt x="0" y="11"/>
                  </a:lnTo>
                  <a:lnTo>
                    <a:pt x="120" y="0"/>
                  </a:lnTo>
                  <a:lnTo>
                    <a:pt x="106" y="108"/>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8" name="Freeform 40">
              <a:extLst>
                <a:ext uri="{FF2B5EF4-FFF2-40B4-BE49-F238E27FC236}">
                  <a16:creationId xmlns:a16="http://schemas.microsoft.com/office/drawing/2014/main" id="{BF216039-7062-4240-B68B-2BC0275C6A9A}"/>
                </a:ext>
              </a:extLst>
            </p:cNvPr>
            <p:cNvSpPr>
              <a:spLocks/>
            </p:cNvSpPr>
            <p:nvPr/>
          </p:nvSpPr>
          <p:spPr bwMode="auto">
            <a:xfrm>
              <a:off x="982" y="1587"/>
              <a:ext cx="259" cy="294"/>
            </a:xfrm>
            <a:custGeom>
              <a:avLst/>
              <a:gdLst>
                <a:gd name="T0" fmla="*/ 430 w 517"/>
                <a:gd name="T1" fmla="*/ 516 h 588"/>
                <a:gd name="T2" fmla="*/ 384 w 517"/>
                <a:gd name="T3" fmla="*/ 588 h 588"/>
                <a:gd name="T4" fmla="*/ 339 w 517"/>
                <a:gd name="T5" fmla="*/ 557 h 588"/>
                <a:gd name="T6" fmla="*/ 292 w 517"/>
                <a:gd name="T7" fmla="*/ 524 h 588"/>
                <a:gd name="T8" fmla="*/ 240 w 517"/>
                <a:gd name="T9" fmla="*/ 485 h 588"/>
                <a:gd name="T10" fmla="*/ 190 w 517"/>
                <a:gd name="T11" fmla="*/ 448 h 588"/>
                <a:gd name="T12" fmla="*/ 137 w 517"/>
                <a:gd name="T13" fmla="*/ 407 h 588"/>
                <a:gd name="T14" fmla="*/ 89 w 517"/>
                <a:gd name="T15" fmla="*/ 369 h 588"/>
                <a:gd name="T16" fmla="*/ 40 w 517"/>
                <a:gd name="T17" fmla="*/ 332 h 588"/>
                <a:gd name="T18" fmla="*/ 0 w 517"/>
                <a:gd name="T19" fmla="*/ 299 h 588"/>
                <a:gd name="T20" fmla="*/ 0 w 517"/>
                <a:gd name="T21" fmla="*/ 281 h 588"/>
                <a:gd name="T22" fmla="*/ 4 w 517"/>
                <a:gd name="T23" fmla="*/ 264 h 588"/>
                <a:gd name="T24" fmla="*/ 9 w 517"/>
                <a:gd name="T25" fmla="*/ 248 h 588"/>
                <a:gd name="T26" fmla="*/ 17 w 517"/>
                <a:gd name="T27" fmla="*/ 235 h 588"/>
                <a:gd name="T28" fmla="*/ 25 w 517"/>
                <a:gd name="T29" fmla="*/ 219 h 588"/>
                <a:gd name="T30" fmla="*/ 33 w 517"/>
                <a:gd name="T31" fmla="*/ 206 h 588"/>
                <a:gd name="T32" fmla="*/ 40 w 517"/>
                <a:gd name="T33" fmla="*/ 192 h 588"/>
                <a:gd name="T34" fmla="*/ 48 w 517"/>
                <a:gd name="T35" fmla="*/ 180 h 588"/>
                <a:gd name="T36" fmla="*/ 91 w 517"/>
                <a:gd name="T37" fmla="*/ 213 h 588"/>
                <a:gd name="T38" fmla="*/ 137 w 517"/>
                <a:gd name="T39" fmla="*/ 252 h 588"/>
                <a:gd name="T40" fmla="*/ 184 w 517"/>
                <a:gd name="T41" fmla="*/ 293 h 588"/>
                <a:gd name="T42" fmla="*/ 234 w 517"/>
                <a:gd name="T43" fmla="*/ 336 h 588"/>
                <a:gd name="T44" fmla="*/ 283 w 517"/>
                <a:gd name="T45" fmla="*/ 372 h 588"/>
                <a:gd name="T46" fmla="*/ 335 w 517"/>
                <a:gd name="T47" fmla="*/ 407 h 588"/>
                <a:gd name="T48" fmla="*/ 387 w 517"/>
                <a:gd name="T49" fmla="*/ 434 h 588"/>
                <a:gd name="T50" fmla="*/ 444 w 517"/>
                <a:gd name="T51" fmla="*/ 456 h 588"/>
                <a:gd name="T52" fmla="*/ 457 w 517"/>
                <a:gd name="T53" fmla="*/ 425 h 588"/>
                <a:gd name="T54" fmla="*/ 459 w 517"/>
                <a:gd name="T55" fmla="*/ 407 h 588"/>
                <a:gd name="T56" fmla="*/ 450 w 517"/>
                <a:gd name="T57" fmla="*/ 398 h 588"/>
                <a:gd name="T58" fmla="*/ 436 w 517"/>
                <a:gd name="T59" fmla="*/ 394 h 588"/>
                <a:gd name="T60" fmla="*/ 413 w 517"/>
                <a:gd name="T61" fmla="*/ 392 h 588"/>
                <a:gd name="T62" fmla="*/ 389 w 517"/>
                <a:gd name="T63" fmla="*/ 390 h 588"/>
                <a:gd name="T64" fmla="*/ 366 w 517"/>
                <a:gd name="T65" fmla="*/ 384 h 588"/>
                <a:gd name="T66" fmla="*/ 347 w 517"/>
                <a:gd name="T67" fmla="*/ 372 h 588"/>
                <a:gd name="T68" fmla="*/ 60 w 517"/>
                <a:gd name="T69" fmla="*/ 120 h 588"/>
                <a:gd name="T70" fmla="*/ 120 w 517"/>
                <a:gd name="T71" fmla="*/ 0 h 588"/>
                <a:gd name="T72" fmla="*/ 174 w 517"/>
                <a:gd name="T73" fmla="*/ 62 h 588"/>
                <a:gd name="T74" fmla="*/ 252 w 517"/>
                <a:gd name="T75" fmla="*/ 118 h 588"/>
                <a:gd name="T76" fmla="*/ 339 w 517"/>
                <a:gd name="T77" fmla="*/ 171 h 588"/>
                <a:gd name="T78" fmla="*/ 422 w 517"/>
                <a:gd name="T79" fmla="*/ 225 h 588"/>
                <a:gd name="T80" fmla="*/ 484 w 517"/>
                <a:gd name="T81" fmla="*/ 281 h 588"/>
                <a:gd name="T82" fmla="*/ 517 w 517"/>
                <a:gd name="T83" fmla="*/ 347 h 588"/>
                <a:gd name="T84" fmla="*/ 502 w 517"/>
                <a:gd name="T85" fmla="*/ 425 h 588"/>
                <a:gd name="T86" fmla="*/ 430 w 517"/>
                <a:gd name="T87" fmla="*/ 51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7" h="588">
                  <a:moveTo>
                    <a:pt x="430" y="516"/>
                  </a:moveTo>
                  <a:lnTo>
                    <a:pt x="384" y="588"/>
                  </a:lnTo>
                  <a:lnTo>
                    <a:pt x="339" y="557"/>
                  </a:lnTo>
                  <a:lnTo>
                    <a:pt x="292" y="524"/>
                  </a:lnTo>
                  <a:lnTo>
                    <a:pt x="240" y="485"/>
                  </a:lnTo>
                  <a:lnTo>
                    <a:pt x="190" y="448"/>
                  </a:lnTo>
                  <a:lnTo>
                    <a:pt x="137" y="407"/>
                  </a:lnTo>
                  <a:lnTo>
                    <a:pt x="89" y="369"/>
                  </a:lnTo>
                  <a:lnTo>
                    <a:pt x="40" y="332"/>
                  </a:lnTo>
                  <a:lnTo>
                    <a:pt x="0" y="299"/>
                  </a:lnTo>
                  <a:lnTo>
                    <a:pt x="0" y="281"/>
                  </a:lnTo>
                  <a:lnTo>
                    <a:pt x="4" y="264"/>
                  </a:lnTo>
                  <a:lnTo>
                    <a:pt x="9" y="248"/>
                  </a:lnTo>
                  <a:lnTo>
                    <a:pt x="17" y="235"/>
                  </a:lnTo>
                  <a:lnTo>
                    <a:pt x="25" y="219"/>
                  </a:lnTo>
                  <a:lnTo>
                    <a:pt x="33" y="206"/>
                  </a:lnTo>
                  <a:lnTo>
                    <a:pt x="40" y="192"/>
                  </a:lnTo>
                  <a:lnTo>
                    <a:pt x="48" y="180"/>
                  </a:lnTo>
                  <a:lnTo>
                    <a:pt x="91" y="213"/>
                  </a:lnTo>
                  <a:lnTo>
                    <a:pt x="137" y="252"/>
                  </a:lnTo>
                  <a:lnTo>
                    <a:pt x="184" y="293"/>
                  </a:lnTo>
                  <a:lnTo>
                    <a:pt x="234" y="336"/>
                  </a:lnTo>
                  <a:lnTo>
                    <a:pt x="283" y="372"/>
                  </a:lnTo>
                  <a:lnTo>
                    <a:pt x="335" y="407"/>
                  </a:lnTo>
                  <a:lnTo>
                    <a:pt x="387" y="434"/>
                  </a:lnTo>
                  <a:lnTo>
                    <a:pt x="444" y="456"/>
                  </a:lnTo>
                  <a:lnTo>
                    <a:pt x="457" y="425"/>
                  </a:lnTo>
                  <a:lnTo>
                    <a:pt x="459" y="407"/>
                  </a:lnTo>
                  <a:lnTo>
                    <a:pt x="450" y="398"/>
                  </a:lnTo>
                  <a:lnTo>
                    <a:pt x="436" y="394"/>
                  </a:lnTo>
                  <a:lnTo>
                    <a:pt x="413" y="392"/>
                  </a:lnTo>
                  <a:lnTo>
                    <a:pt x="389" y="390"/>
                  </a:lnTo>
                  <a:lnTo>
                    <a:pt x="366" y="384"/>
                  </a:lnTo>
                  <a:lnTo>
                    <a:pt x="347" y="372"/>
                  </a:lnTo>
                  <a:lnTo>
                    <a:pt x="60" y="120"/>
                  </a:lnTo>
                  <a:lnTo>
                    <a:pt x="120" y="0"/>
                  </a:lnTo>
                  <a:lnTo>
                    <a:pt x="174" y="62"/>
                  </a:lnTo>
                  <a:lnTo>
                    <a:pt x="252" y="118"/>
                  </a:lnTo>
                  <a:lnTo>
                    <a:pt x="339" y="171"/>
                  </a:lnTo>
                  <a:lnTo>
                    <a:pt x="422" y="225"/>
                  </a:lnTo>
                  <a:lnTo>
                    <a:pt x="484" y="281"/>
                  </a:lnTo>
                  <a:lnTo>
                    <a:pt x="517" y="347"/>
                  </a:lnTo>
                  <a:lnTo>
                    <a:pt x="502" y="425"/>
                  </a:lnTo>
                  <a:lnTo>
                    <a:pt x="430" y="516"/>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9" name="Freeform 41">
              <a:extLst>
                <a:ext uri="{FF2B5EF4-FFF2-40B4-BE49-F238E27FC236}">
                  <a16:creationId xmlns:a16="http://schemas.microsoft.com/office/drawing/2014/main" id="{8BD0C58B-10CC-47B6-9DA9-6FD51176DC66}"/>
                </a:ext>
              </a:extLst>
            </p:cNvPr>
            <p:cNvSpPr>
              <a:spLocks/>
            </p:cNvSpPr>
            <p:nvPr/>
          </p:nvSpPr>
          <p:spPr bwMode="auto">
            <a:xfrm>
              <a:off x="1089" y="1587"/>
              <a:ext cx="204" cy="156"/>
            </a:xfrm>
            <a:custGeom>
              <a:avLst/>
              <a:gdLst>
                <a:gd name="T0" fmla="*/ 407 w 407"/>
                <a:gd name="T1" fmla="*/ 204 h 312"/>
                <a:gd name="T2" fmla="*/ 347 w 407"/>
                <a:gd name="T3" fmla="*/ 312 h 312"/>
                <a:gd name="T4" fmla="*/ 0 w 407"/>
                <a:gd name="T5" fmla="*/ 0 h 312"/>
                <a:gd name="T6" fmla="*/ 56 w 407"/>
                <a:gd name="T7" fmla="*/ 4 h 312"/>
                <a:gd name="T8" fmla="*/ 112 w 407"/>
                <a:gd name="T9" fmla="*/ 18 h 312"/>
                <a:gd name="T10" fmla="*/ 167 w 407"/>
                <a:gd name="T11" fmla="*/ 39 h 312"/>
                <a:gd name="T12" fmla="*/ 221 w 407"/>
                <a:gd name="T13" fmla="*/ 66 h 312"/>
                <a:gd name="T14" fmla="*/ 271 w 407"/>
                <a:gd name="T15" fmla="*/ 95 h 312"/>
                <a:gd name="T16" fmla="*/ 320 w 407"/>
                <a:gd name="T17" fmla="*/ 130 h 312"/>
                <a:gd name="T18" fmla="*/ 364 w 407"/>
                <a:gd name="T19" fmla="*/ 165 h 312"/>
                <a:gd name="T20" fmla="*/ 407 w 407"/>
                <a:gd name="T21" fmla="*/ 204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7" h="312">
                  <a:moveTo>
                    <a:pt x="407" y="204"/>
                  </a:moveTo>
                  <a:lnTo>
                    <a:pt x="347" y="312"/>
                  </a:lnTo>
                  <a:lnTo>
                    <a:pt x="0" y="0"/>
                  </a:lnTo>
                  <a:lnTo>
                    <a:pt x="56" y="4"/>
                  </a:lnTo>
                  <a:lnTo>
                    <a:pt x="112" y="18"/>
                  </a:lnTo>
                  <a:lnTo>
                    <a:pt x="167" y="39"/>
                  </a:lnTo>
                  <a:lnTo>
                    <a:pt x="221" y="66"/>
                  </a:lnTo>
                  <a:lnTo>
                    <a:pt x="271" y="95"/>
                  </a:lnTo>
                  <a:lnTo>
                    <a:pt x="320" y="130"/>
                  </a:lnTo>
                  <a:lnTo>
                    <a:pt x="364" y="165"/>
                  </a:lnTo>
                  <a:lnTo>
                    <a:pt x="407" y="20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0" name="Freeform 42">
              <a:extLst>
                <a:ext uri="{FF2B5EF4-FFF2-40B4-BE49-F238E27FC236}">
                  <a16:creationId xmlns:a16="http://schemas.microsoft.com/office/drawing/2014/main" id="{3B1B1FF7-4229-45CE-94A6-15924048E3DA}"/>
                </a:ext>
              </a:extLst>
            </p:cNvPr>
            <p:cNvSpPr>
              <a:spLocks/>
            </p:cNvSpPr>
            <p:nvPr/>
          </p:nvSpPr>
          <p:spPr bwMode="auto">
            <a:xfrm>
              <a:off x="1683" y="1515"/>
              <a:ext cx="126" cy="96"/>
            </a:xfrm>
            <a:custGeom>
              <a:avLst/>
              <a:gdLst>
                <a:gd name="T0" fmla="*/ 252 w 252"/>
                <a:gd name="T1" fmla="*/ 46 h 192"/>
                <a:gd name="T2" fmla="*/ 223 w 252"/>
                <a:gd name="T3" fmla="*/ 66 h 192"/>
                <a:gd name="T4" fmla="*/ 194 w 252"/>
                <a:gd name="T5" fmla="*/ 87 h 192"/>
                <a:gd name="T6" fmla="*/ 161 w 252"/>
                <a:gd name="T7" fmla="*/ 106 h 192"/>
                <a:gd name="T8" fmla="*/ 130 w 252"/>
                <a:gd name="T9" fmla="*/ 128 h 192"/>
                <a:gd name="T10" fmla="*/ 97 w 252"/>
                <a:gd name="T11" fmla="*/ 143 h 192"/>
                <a:gd name="T12" fmla="*/ 64 w 252"/>
                <a:gd name="T13" fmla="*/ 161 h 192"/>
                <a:gd name="T14" fmla="*/ 31 w 252"/>
                <a:gd name="T15" fmla="*/ 176 h 192"/>
                <a:gd name="T16" fmla="*/ 0 w 252"/>
                <a:gd name="T17" fmla="*/ 192 h 192"/>
                <a:gd name="T18" fmla="*/ 192 w 252"/>
                <a:gd name="T19" fmla="*/ 0 h 192"/>
                <a:gd name="T20" fmla="*/ 252 w 252"/>
                <a:gd name="T21" fmla="*/ 46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2" h="192">
                  <a:moveTo>
                    <a:pt x="252" y="46"/>
                  </a:moveTo>
                  <a:lnTo>
                    <a:pt x="223" y="66"/>
                  </a:lnTo>
                  <a:lnTo>
                    <a:pt x="194" y="87"/>
                  </a:lnTo>
                  <a:lnTo>
                    <a:pt x="161" y="106"/>
                  </a:lnTo>
                  <a:lnTo>
                    <a:pt x="130" y="128"/>
                  </a:lnTo>
                  <a:lnTo>
                    <a:pt x="97" y="143"/>
                  </a:lnTo>
                  <a:lnTo>
                    <a:pt x="64" y="161"/>
                  </a:lnTo>
                  <a:lnTo>
                    <a:pt x="31" y="176"/>
                  </a:lnTo>
                  <a:lnTo>
                    <a:pt x="0" y="192"/>
                  </a:lnTo>
                  <a:lnTo>
                    <a:pt x="192" y="0"/>
                  </a:lnTo>
                  <a:lnTo>
                    <a:pt x="252" y="46"/>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1" name="Freeform 43">
              <a:extLst>
                <a:ext uri="{FF2B5EF4-FFF2-40B4-BE49-F238E27FC236}">
                  <a16:creationId xmlns:a16="http://schemas.microsoft.com/office/drawing/2014/main" id="{12FD0D3F-DE8A-4503-AD66-2E7B007585D2}"/>
                </a:ext>
              </a:extLst>
            </p:cNvPr>
            <p:cNvSpPr>
              <a:spLocks/>
            </p:cNvSpPr>
            <p:nvPr/>
          </p:nvSpPr>
          <p:spPr bwMode="auto">
            <a:xfrm>
              <a:off x="2283" y="1479"/>
              <a:ext cx="83" cy="228"/>
            </a:xfrm>
            <a:custGeom>
              <a:avLst/>
              <a:gdLst>
                <a:gd name="T0" fmla="*/ 84 w 165"/>
                <a:gd name="T1" fmla="*/ 456 h 456"/>
                <a:gd name="T2" fmla="*/ 0 w 165"/>
                <a:gd name="T3" fmla="*/ 456 h 456"/>
                <a:gd name="T4" fmla="*/ 10 w 165"/>
                <a:gd name="T5" fmla="*/ 397 h 456"/>
                <a:gd name="T6" fmla="*/ 20 w 165"/>
                <a:gd name="T7" fmla="*/ 339 h 456"/>
                <a:gd name="T8" fmla="*/ 29 w 165"/>
                <a:gd name="T9" fmla="*/ 279 h 456"/>
                <a:gd name="T10" fmla="*/ 41 w 165"/>
                <a:gd name="T11" fmla="*/ 221 h 456"/>
                <a:gd name="T12" fmla="*/ 51 w 165"/>
                <a:gd name="T13" fmla="*/ 163 h 456"/>
                <a:gd name="T14" fmla="*/ 68 w 165"/>
                <a:gd name="T15" fmla="*/ 105 h 456"/>
                <a:gd name="T16" fmla="*/ 89 w 165"/>
                <a:gd name="T17" fmla="*/ 50 h 456"/>
                <a:gd name="T18" fmla="*/ 119 w 165"/>
                <a:gd name="T19" fmla="*/ 0 h 456"/>
                <a:gd name="T20" fmla="*/ 153 w 165"/>
                <a:gd name="T21" fmla="*/ 48 h 456"/>
                <a:gd name="T22" fmla="*/ 165 w 165"/>
                <a:gd name="T23" fmla="*/ 103 h 456"/>
                <a:gd name="T24" fmla="*/ 157 w 165"/>
                <a:gd name="T25" fmla="*/ 155 h 456"/>
                <a:gd name="T26" fmla="*/ 142 w 165"/>
                <a:gd name="T27" fmla="*/ 213 h 456"/>
                <a:gd name="T28" fmla="*/ 117 w 165"/>
                <a:gd name="T29" fmla="*/ 269 h 456"/>
                <a:gd name="T30" fmla="*/ 97 w 165"/>
                <a:gd name="T31" fmla="*/ 330 h 456"/>
                <a:gd name="T32" fmla="*/ 82 w 165"/>
                <a:gd name="T33" fmla="*/ 392 h 456"/>
                <a:gd name="T34" fmla="*/ 84 w 165"/>
                <a:gd name="T35" fmla="*/ 456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5" h="456">
                  <a:moveTo>
                    <a:pt x="84" y="456"/>
                  </a:moveTo>
                  <a:lnTo>
                    <a:pt x="0" y="456"/>
                  </a:lnTo>
                  <a:lnTo>
                    <a:pt x="10" y="397"/>
                  </a:lnTo>
                  <a:lnTo>
                    <a:pt x="20" y="339"/>
                  </a:lnTo>
                  <a:lnTo>
                    <a:pt x="29" y="279"/>
                  </a:lnTo>
                  <a:lnTo>
                    <a:pt x="41" y="221"/>
                  </a:lnTo>
                  <a:lnTo>
                    <a:pt x="51" y="163"/>
                  </a:lnTo>
                  <a:lnTo>
                    <a:pt x="68" y="105"/>
                  </a:lnTo>
                  <a:lnTo>
                    <a:pt x="89" y="50"/>
                  </a:lnTo>
                  <a:lnTo>
                    <a:pt x="119" y="0"/>
                  </a:lnTo>
                  <a:lnTo>
                    <a:pt x="153" y="48"/>
                  </a:lnTo>
                  <a:lnTo>
                    <a:pt x="165" y="103"/>
                  </a:lnTo>
                  <a:lnTo>
                    <a:pt x="157" y="155"/>
                  </a:lnTo>
                  <a:lnTo>
                    <a:pt x="142" y="213"/>
                  </a:lnTo>
                  <a:lnTo>
                    <a:pt x="117" y="269"/>
                  </a:lnTo>
                  <a:lnTo>
                    <a:pt x="97" y="330"/>
                  </a:lnTo>
                  <a:lnTo>
                    <a:pt x="82" y="392"/>
                  </a:lnTo>
                  <a:lnTo>
                    <a:pt x="84" y="456"/>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2" name="Freeform 44">
              <a:extLst>
                <a:ext uri="{FF2B5EF4-FFF2-40B4-BE49-F238E27FC236}">
                  <a16:creationId xmlns:a16="http://schemas.microsoft.com/office/drawing/2014/main" id="{3263AF3A-66C1-4C24-AC09-B44728BFCDA7}"/>
                </a:ext>
              </a:extLst>
            </p:cNvPr>
            <p:cNvSpPr>
              <a:spLocks/>
            </p:cNvSpPr>
            <p:nvPr/>
          </p:nvSpPr>
          <p:spPr bwMode="auto">
            <a:xfrm>
              <a:off x="1221" y="1563"/>
              <a:ext cx="636" cy="348"/>
            </a:xfrm>
            <a:custGeom>
              <a:avLst/>
              <a:gdLst>
                <a:gd name="T0" fmla="*/ 1223 w 1272"/>
                <a:gd name="T1" fmla="*/ 120 h 696"/>
                <a:gd name="T2" fmla="*/ 1070 w 1272"/>
                <a:gd name="T3" fmla="*/ 180 h 696"/>
                <a:gd name="T4" fmla="*/ 919 w 1272"/>
                <a:gd name="T5" fmla="*/ 250 h 696"/>
                <a:gd name="T6" fmla="*/ 768 w 1272"/>
                <a:gd name="T7" fmla="*/ 322 h 696"/>
                <a:gd name="T8" fmla="*/ 616 w 1272"/>
                <a:gd name="T9" fmla="*/ 397 h 696"/>
                <a:gd name="T10" fmla="*/ 463 w 1272"/>
                <a:gd name="T11" fmla="*/ 473 h 696"/>
                <a:gd name="T12" fmla="*/ 310 w 1272"/>
                <a:gd name="T13" fmla="*/ 550 h 696"/>
                <a:gd name="T14" fmla="*/ 155 w 1272"/>
                <a:gd name="T15" fmla="*/ 624 h 696"/>
                <a:gd name="T16" fmla="*/ 0 w 1272"/>
                <a:gd name="T17" fmla="*/ 696 h 696"/>
                <a:gd name="T18" fmla="*/ 29 w 1272"/>
                <a:gd name="T19" fmla="*/ 636 h 696"/>
                <a:gd name="T20" fmla="*/ 68 w 1272"/>
                <a:gd name="T21" fmla="*/ 587 h 696"/>
                <a:gd name="T22" fmla="*/ 112 w 1272"/>
                <a:gd name="T23" fmla="*/ 544 h 696"/>
                <a:gd name="T24" fmla="*/ 163 w 1272"/>
                <a:gd name="T25" fmla="*/ 508 h 696"/>
                <a:gd name="T26" fmla="*/ 213 w 1272"/>
                <a:gd name="T27" fmla="*/ 473 h 696"/>
                <a:gd name="T28" fmla="*/ 267 w 1272"/>
                <a:gd name="T29" fmla="*/ 442 h 696"/>
                <a:gd name="T30" fmla="*/ 320 w 1272"/>
                <a:gd name="T31" fmla="*/ 413 h 696"/>
                <a:gd name="T32" fmla="*/ 372 w 1272"/>
                <a:gd name="T33" fmla="*/ 384 h 696"/>
                <a:gd name="T34" fmla="*/ 1223 w 1272"/>
                <a:gd name="T35" fmla="*/ 0 h 696"/>
                <a:gd name="T36" fmla="*/ 1272 w 1272"/>
                <a:gd name="T37" fmla="*/ 60 h 696"/>
                <a:gd name="T38" fmla="*/ 1223 w 1272"/>
                <a:gd name="T39" fmla="*/ 12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72" h="696">
                  <a:moveTo>
                    <a:pt x="1223" y="120"/>
                  </a:moveTo>
                  <a:lnTo>
                    <a:pt x="1070" y="180"/>
                  </a:lnTo>
                  <a:lnTo>
                    <a:pt x="919" y="250"/>
                  </a:lnTo>
                  <a:lnTo>
                    <a:pt x="768" y="322"/>
                  </a:lnTo>
                  <a:lnTo>
                    <a:pt x="616" y="397"/>
                  </a:lnTo>
                  <a:lnTo>
                    <a:pt x="463" y="473"/>
                  </a:lnTo>
                  <a:lnTo>
                    <a:pt x="310" y="550"/>
                  </a:lnTo>
                  <a:lnTo>
                    <a:pt x="155" y="624"/>
                  </a:lnTo>
                  <a:lnTo>
                    <a:pt x="0" y="696"/>
                  </a:lnTo>
                  <a:lnTo>
                    <a:pt x="29" y="636"/>
                  </a:lnTo>
                  <a:lnTo>
                    <a:pt x="68" y="587"/>
                  </a:lnTo>
                  <a:lnTo>
                    <a:pt x="112" y="544"/>
                  </a:lnTo>
                  <a:lnTo>
                    <a:pt x="163" y="508"/>
                  </a:lnTo>
                  <a:lnTo>
                    <a:pt x="213" y="473"/>
                  </a:lnTo>
                  <a:lnTo>
                    <a:pt x="267" y="442"/>
                  </a:lnTo>
                  <a:lnTo>
                    <a:pt x="320" y="413"/>
                  </a:lnTo>
                  <a:lnTo>
                    <a:pt x="372" y="384"/>
                  </a:lnTo>
                  <a:lnTo>
                    <a:pt x="1223" y="0"/>
                  </a:lnTo>
                  <a:lnTo>
                    <a:pt x="1272" y="60"/>
                  </a:lnTo>
                  <a:lnTo>
                    <a:pt x="1223" y="120"/>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3" name="Freeform 45">
              <a:extLst>
                <a:ext uri="{FF2B5EF4-FFF2-40B4-BE49-F238E27FC236}">
                  <a16:creationId xmlns:a16="http://schemas.microsoft.com/office/drawing/2014/main" id="{5E59EB08-7AF2-40C3-BF80-96E45B084838}"/>
                </a:ext>
              </a:extLst>
            </p:cNvPr>
            <p:cNvSpPr>
              <a:spLocks/>
            </p:cNvSpPr>
            <p:nvPr/>
          </p:nvSpPr>
          <p:spPr bwMode="auto">
            <a:xfrm>
              <a:off x="1293" y="1629"/>
              <a:ext cx="337" cy="167"/>
            </a:xfrm>
            <a:custGeom>
              <a:avLst/>
              <a:gdLst>
                <a:gd name="T0" fmla="*/ 0 w 673"/>
                <a:gd name="T1" fmla="*/ 335 h 335"/>
                <a:gd name="T2" fmla="*/ 16 w 673"/>
                <a:gd name="T3" fmla="*/ 294 h 335"/>
                <a:gd name="T4" fmla="*/ 43 w 673"/>
                <a:gd name="T5" fmla="*/ 257 h 335"/>
                <a:gd name="T6" fmla="*/ 74 w 673"/>
                <a:gd name="T7" fmla="*/ 221 h 335"/>
                <a:gd name="T8" fmla="*/ 109 w 673"/>
                <a:gd name="T9" fmla="*/ 190 h 335"/>
                <a:gd name="T10" fmla="*/ 142 w 673"/>
                <a:gd name="T11" fmla="*/ 155 h 335"/>
                <a:gd name="T12" fmla="*/ 177 w 673"/>
                <a:gd name="T13" fmla="*/ 126 h 335"/>
                <a:gd name="T14" fmla="*/ 206 w 673"/>
                <a:gd name="T15" fmla="*/ 96 h 335"/>
                <a:gd name="T16" fmla="*/ 229 w 673"/>
                <a:gd name="T17" fmla="*/ 71 h 335"/>
                <a:gd name="T18" fmla="*/ 285 w 673"/>
                <a:gd name="T19" fmla="*/ 71 h 335"/>
                <a:gd name="T20" fmla="*/ 341 w 673"/>
                <a:gd name="T21" fmla="*/ 67 h 335"/>
                <a:gd name="T22" fmla="*/ 398 w 673"/>
                <a:gd name="T23" fmla="*/ 58 h 335"/>
                <a:gd name="T24" fmla="*/ 454 w 673"/>
                <a:gd name="T25" fmla="*/ 48 h 335"/>
                <a:gd name="T26" fmla="*/ 508 w 673"/>
                <a:gd name="T27" fmla="*/ 34 h 335"/>
                <a:gd name="T28" fmla="*/ 563 w 673"/>
                <a:gd name="T29" fmla="*/ 21 h 335"/>
                <a:gd name="T30" fmla="*/ 617 w 673"/>
                <a:gd name="T31" fmla="*/ 9 h 335"/>
                <a:gd name="T32" fmla="*/ 673 w 673"/>
                <a:gd name="T33" fmla="*/ 0 h 335"/>
                <a:gd name="T34" fmla="*/ 0 w 673"/>
                <a:gd name="T35" fmla="*/ 335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73" h="335">
                  <a:moveTo>
                    <a:pt x="0" y="335"/>
                  </a:moveTo>
                  <a:lnTo>
                    <a:pt x="16" y="294"/>
                  </a:lnTo>
                  <a:lnTo>
                    <a:pt x="43" y="257"/>
                  </a:lnTo>
                  <a:lnTo>
                    <a:pt x="74" y="221"/>
                  </a:lnTo>
                  <a:lnTo>
                    <a:pt x="109" y="190"/>
                  </a:lnTo>
                  <a:lnTo>
                    <a:pt x="142" y="155"/>
                  </a:lnTo>
                  <a:lnTo>
                    <a:pt x="177" y="126"/>
                  </a:lnTo>
                  <a:lnTo>
                    <a:pt x="206" y="96"/>
                  </a:lnTo>
                  <a:lnTo>
                    <a:pt x="229" y="71"/>
                  </a:lnTo>
                  <a:lnTo>
                    <a:pt x="285" y="71"/>
                  </a:lnTo>
                  <a:lnTo>
                    <a:pt x="341" y="67"/>
                  </a:lnTo>
                  <a:lnTo>
                    <a:pt x="398" y="58"/>
                  </a:lnTo>
                  <a:lnTo>
                    <a:pt x="454" y="48"/>
                  </a:lnTo>
                  <a:lnTo>
                    <a:pt x="508" y="34"/>
                  </a:lnTo>
                  <a:lnTo>
                    <a:pt x="563" y="21"/>
                  </a:lnTo>
                  <a:lnTo>
                    <a:pt x="617" y="9"/>
                  </a:lnTo>
                  <a:lnTo>
                    <a:pt x="673" y="0"/>
                  </a:lnTo>
                  <a:lnTo>
                    <a:pt x="0" y="335"/>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4" name="Freeform 46">
              <a:extLst>
                <a:ext uri="{FF2B5EF4-FFF2-40B4-BE49-F238E27FC236}">
                  <a16:creationId xmlns:a16="http://schemas.microsoft.com/office/drawing/2014/main" id="{94CAADD0-C4EA-4075-AD1E-4D5E6FAE5BD8}"/>
                </a:ext>
              </a:extLst>
            </p:cNvPr>
            <p:cNvSpPr>
              <a:spLocks/>
            </p:cNvSpPr>
            <p:nvPr/>
          </p:nvSpPr>
          <p:spPr bwMode="auto">
            <a:xfrm>
              <a:off x="1214" y="1629"/>
              <a:ext cx="727" cy="659"/>
            </a:xfrm>
            <a:custGeom>
              <a:avLst/>
              <a:gdLst>
                <a:gd name="T0" fmla="*/ 1255 w 1455"/>
                <a:gd name="T1" fmla="*/ 166 h 1318"/>
                <a:gd name="T2" fmla="*/ 960 w 1455"/>
                <a:gd name="T3" fmla="*/ 319 h 1318"/>
                <a:gd name="T4" fmla="*/ 661 w 1455"/>
                <a:gd name="T5" fmla="*/ 461 h 1318"/>
                <a:gd name="T6" fmla="*/ 704 w 1455"/>
                <a:gd name="T7" fmla="*/ 482 h 1318"/>
                <a:gd name="T8" fmla="*/ 983 w 1455"/>
                <a:gd name="T9" fmla="*/ 345 h 1318"/>
                <a:gd name="T10" fmla="*/ 1272 w 1455"/>
                <a:gd name="T11" fmla="*/ 213 h 1318"/>
                <a:gd name="T12" fmla="*/ 1373 w 1455"/>
                <a:gd name="T13" fmla="*/ 226 h 1318"/>
                <a:gd name="T14" fmla="*/ 1367 w 1455"/>
                <a:gd name="T15" fmla="*/ 285 h 1318"/>
                <a:gd name="T16" fmla="*/ 1323 w 1455"/>
                <a:gd name="T17" fmla="*/ 347 h 1318"/>
                <a:gd name="T18" fmla="*/ 1383 w 1455"/>
                <a:gd name="T19" fmla="*/ 341 h 1318"/>
                <a:gd name="T20" fmla="*/ 1431 w 1455"/>
                <a:gd name="T21" fmla="*/ 343 h 1318"/>
                <a:gd name="T22" fmla="*/ 1426 w 1455"/>
                <a:gd name="T23" fmla="*/ 436 h 1318"/>
                <a:gd name="T24" fmla="*/ 1288 w 1455"/>
                <a:gd name="T25" fmla="*/ 548 h 1318"/>
                <a:gd name="T26" fmla="*/ 1121 w 1455"/>
                <a:gd name="T27" fmla="*/ 635 h 1318"/>
                <a:gd name="T28" fmla="*/ 1129 w 1455"/>
                <a:gd name="T29" fmla="*/ 676 h 1318"/>
                <a:gd name="T30" fmla="*/ 1208 w 1455"/>
                <a:gd name="T31" fmla="*/ 639 h 1318"/>
                <a:gd name="T32" fmla="*/ 1311 w 1455"/>
                <a:gd name="T33" fmla="*/ 612 h 1318"/>
                <a:gd name="T34" fmla="*/ 1276 w 1455"/>
                <a:gd name="T35" fmla="*/ 699 h 1318"/>
                <a:gd name="T36" fmla="*/ 1220 w 1455"/>
                <a:gd name="T37" fmla="*/ 765 h 1318"/>
                <a:gd name="T38" fmla="*/ 1228 w 1455"/>
                <a:gd name="T39" fmla="*/ 827 h 1318"/>
                <a:gd name="T40" fmla="*/ 462 w 1455"/>
                <a:gd name="T41" fmla="*/ 1293 h 1318"/>
                <a:gd name="T42" fmla="*/ 413 w 1455"/>
                <a:gd name="T43" fmla="*/ 1273 h 1318"/>
                <a:gd name="T44" fmla="*/ 353 w 1455"/>
                <a:gd name="T45" fmla="*/ 1269 h 1318"/>
                <a:gd name="T46" fmla="*/ 452 w 1455"/>
                <a:gd name="T47" fmla="*/ 1192 h 1318"/>
                <a:gd name="T48" fmla="*/ 627 w 1455"/>
                <a:gd name="T49" fmla="*/ 1091 h 1318"/>
                <a:gd name="T50" fmla="*/ 784 w 1455"/>
                <a:gd name="T51" fmla="*/ 994 h 1318"/>
                <a:gd name="T52" fmla="*/ 596 w 1455"/>
                <a:gd name="T53" fmla="*/ 1058 h 1318"/>
                <a:gd name="T54" fmla="*/ 421 w 1455"/>
                <a:gd name="T55" fmla="*/ 1151 h 1318"/>
                <a:gd name="T56" fmla="*/ 244 w 1455"/>
                <a:gd name="T57" fmla="*/ 1114 h 1318"/>
                <a:gd name="T58" fmla="*/ 516 w 1455"/>
                <a:gd name="T59" fmla="*/ 953 h 1318"/>
                <a:gd name="T60" fmla="*/ 801 w 1455"/>
                <a:gd name="T61" fmla="*/ 829 h 1318"/>
                <a:gd name="T62" fmla="*/ 892 w 1455"/>
                <a:gd name="T63" fmla="*/ 752 h 1318"/>
                <a:gd name="T64" fmla="*/ 594 w 1455"/>
                <a:gd name="T65" fmla="*/ 864 h 1318"/>
                <a:gd name="T66" fmla="*/ 305 w 1455"/>
                <a:gd name="T67" fmla="*/ 1006 h 1318"/>
                <a:gd name="T68" fmla="*/ 136 w 1455"/>
                <a:gd name="T69" fmla="*/ 973 h 1318"/>
                <a:gd name="T70" fmla="*/ 188 w 1455"/>
                <a:gd name="T71" fmla="*/ 944 h 1318"/>
                <a:gd name="T72" fmla="*/ 239 w 1455"/>
                <a:gd name="T73" fmla="*/ 903 h 1318"/>
                <a:gd name="T74" fmla="*/ 206 w 1455"/>
                <a:gd name="T75" fmla="*/ 882 h 1318"/>
                <a:gd name="T76" fmla="*/ 148 w 1455"/>
                <a:gd name="T77" fmla="*/ 905 h 1318"/>
                <a:gd name="T78" fmla="*/ 87 w 1455"/>
                <a:gd name="T79" fmla="*/ 934 h 1318"/>
                <a:gd name="T80" fmla="*/ 177 w 1455"/>
                <a:gd name="T81" fmla="*/ 752 h 1318"/>
                <a:gd name="T82" fmla="*/ 332 w 1455"/>
                <a:gd name="T83" fmla="*/ 661 h 1318"/>
                <a:gd name="T84" fmla="*/ 471 w 1455"/>
                <a:gd name="T85" fmla="*/ 564 h 1318"/>
                <a:gd name="T86" fmla="*/ 27 w 1455"/>
                <a:gd name="T87" fmla="*/ 717 h 1318"/>
                <a:gd name="T88" fmla="*/ 0 w 1455"/>
                <a:gd name="T89" fmla="*/ 643 h 1318"/>
                <a:gd name="T90" fmla="*/ 64 w 1455"/>
                <a:gd name="T91" fmla="*/ 599 h 1318"/>
                <a:gd name="T92" fmla="*/ 537 w 1455"/>
                <a:gd name="T93" fmla="*/ 354 h 1318"/>
                <a:gd name="T94" fmla="*/ 1012 w 1455"/>
                <a:gd name="T95" fmla="*/ 124 h 1318"/>
                <a:gd name="T96" fmla="*/ 1348 w 1455"/>
                <a:gd name="T97" fmla="*/ 71 h 1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55" h="1318">
                  <a:moveTo>
                    <a:pt x="1348" y="71"/>
                  </a:moveTo>
                  <a:lnTo>
                    <a:pt x="1348" y="108"/>
                  </a:lnTo>
                  <a:lnTo>
                    <a:pt x="1255" y="166"/>
                  </a:lnTo>
                  <a:lnTo>
                    <a:pt x="1158" y="221"/>
                  </a:lnTo>
                  <a:lnTo>
                    <a:pt x="1059" y="271"/>
                  </a:lnTo>
                  <a:lnTo>
                    <a:pt x="960" y="319"/>
                  </a:lnTo>
                  <a:lnTo>
                    <a:pt x="859" y="366"/>
                  </a:lnTo>
                  <a:lnTo>
                    <a:pt x="760" y="414"/>
                  </a:lnTo>
                  <a:lnTo>
                    <a:pt x="661" y="461"/>
                  </a:lnTo>
                  <a:lnTo>
                    <a:pt x="568" y="515"/>
                  </a:lnTo>
                  <a:lnTo>
                    <a:pt x="615" y="527"/>
                  </a:lnTo>
                  <a:lnTo>
                    <a:pt x="704" y="482"/>
                  </a:lnTo>
                  <a:lnTo>
                    <a:pt x="795" y="438"/>
                  </a:lnTo>
                  <a:lnTo>
                    <a:pt x="888" y="391"/>
                  </a:lnTo>
                  <a:lnTo>
                    <a:pt x="983" y="345"/>
                  </a:lnTo>
                  <a:lnTo>
                    <a:pt x="1076" y="296"/>
                  </a:lnTo>
                  <a:lnTo>
                    <a:pt x="1173" y="254"/>
                  </a:lnTo>
                  <a:lnTo>
                    <a:pt x="1272" y="213"/>
                  </a:lnTo>
                  <a:lnTo>
                    <a:pt x="1371" y="180"/>
                  </a:lnTo>
                  <a:lnTo>
                    <a:pt x="1371" y="203"/>
                  </a:lnTo>
                  <a:lnTo>
                    <a:pt x="1373" y="226"/>
                  </a:lnTo>
                  <a:lnTo>
                    <a:pt x="1373" y="246"/>
                  </a:lnTo>
                  <a:lnTo>
                    <a:pt x="1373" y="267"/>
                  </a:lnTo>
                  <a:lnTo>
                    <a:pt x="1367" y="285"/>
                  </a:lnTo>
                  <a:lnTo>
                    <a:pt x="1360" y="304"/>
                  </a:lnTo>
                  <a:lnTo>
                    <a:pt x="1344" y="323"/>
                  </a:lnTo>
                  <a:lnTo>
                    <a:pt x="1323" y="347"/>
                  </a:lnTo>
                  <a:lnTo>
                    <a:pt x="1342" y="347"/>
                  </a:lnTo>
                  <a:lnTo>
                    <a:pt x="1364" y="345"/>
                  </a:lnTo>
                  <a:lnTo>
                    <a:pt x="1383" y="341"/>
                  </a:lnTo>
                  <a:lnTo>
                    <a:pt x="1402" y="339"/>
                  </a:lnTo>
                  <a:lnTo>
                    <a:pt x="1416" y="337"/>
                  </a:lnTo>
                  <a:lnTo>
                    <a:pt x="1431" y="343"/>
                  </a:lnTo>
                  <a:lnTo>
                    <a:pt x="1443" y="356"/>
                  </a:lnTo>
                  <a:lnTo>
                    <a:pt x="1455" y="383"/>
                  </a:lnTo>
                  <a:lnTo>
                    <a:pt x="1426" y="436"/>
                  </a:lnTo>
                  <a:lnTo>
                    <a:pt x="1387" y="478"/>
                  </a:lnTo>
                  <a:lnTo>
                    <a:pt x="1340" y="515"/>
                  </a:lnTo>
                  <a:lnTo>
                    <a:pt x="1288" y="548"/>
                  </a:lnTo>
                  <a:lnTo>
                    <a:pt x="1232" y="577"/>
                  </a:lnTo>
                  <a:lnTo>
                    <a:pt x="1175" y="606"/>
                  </a:lnTo>
                  <a:lnTo>
                    <a:pt x="1121" y="635"/>
                  </a:lnTo>
                  <a:lnTo>
                    <a:pt x="1071" y="670"/>
                  </a:lnTo>
                  <a:lnTo>
                    <a:pt x="1100" y="676"/>
                  </a:lnTo>
                  <a:lnTo>
                    <a:pt x="1129" y="676"/>
                  </a:lnTo>
                  <a:lnTo>
                    <a:pt x="1154" y="666"/>
                  </a:lnTo>
                  <a:lnTo>
                    <a:pt x="1181" y="655"/>
                  </a:lnTo>
                  <a:lnTo>
                    <a:pt x="1208" y="639"/>
                  </a:lnTo>
                  <a:lnTo>
                    <a:pt x="1239" y="626"/>
                  </a:lnTo>
                  <a:lnTo>
                    <a:pt x="1272" y="616"/>
                  </a:lnTo>
                  <a:lnTo>
                    <a:pt x="1311" y="612"/>
                  </a:lnTo>
                  <a:lnTo>
                    <a:pt x="1300" y="643"/>
                  </a:lnTo>
                  <a:lnTo>
                    <a:pt x="1290" y="674"/>
                  </a:lnTo>
                  <a:lnTo>
                    <a:pt x="1276" y="699"/>
                  </a:lnTo>
                  <a:lnTo>
                    <a:pt x="1261" y="725"/>
                  </a:lnTo>
                  <a:lnTo>
                    <a:pt x="1241" y="744"/>
                  </a:lnTo>
                  <a:lnTo>
                    <a:pt x="1220" y="765"/>
                  </a:lnTo>
                  <a:lnTo>
                    <a:pt x="1195" y="783"/>
                  </a:lnTo>
                  <a:lnTo>
                    <a:pt x="1168" y="802"/>
                  </a:lnTo>
                  <a:lnTo>
                    <a:pt x="1228" y="827"/>
                  </a:lnTo>
                  <a:lnTo>
                    <a:pt x="1156" y="971"/>
                  </a:lnTo>
                  <a:lnTo>
                    <a:pt x="471" y="1318"/>
                  </a:lnTo>
                  <a:lnTo>
                    <a:pt x="462" y="1293"/>
                  </a:lnTo>
                  <a:lnTo>
                    <a:pt x="450" y="1279"/>
                  </a:lnTo>
                  <a:lnTo>
                    <a:pt x="431" y="1273"/>
                  </a:lnTo>
                  <a:lnTo>
                    <a:pt x="413" y="1273"/>
                  </a:lnTo>
                  <a:lnTo>
                    <a:pt x="392" y="1273"/>
                  </a:lnTo>
                  <a:lnTo>
                    <a:pt x="372" y="1273"/>
                  </a:lnTo>
                  <a:lnTo>
                    <a:pt x="353" y="1269"/>
                  </a:lnTo>
                  <a:lnTo>
                    <a:pt x="340" y="1258"/>
                  </a:lnTo>
                  <a:lnTo>
                    <a:pt x="394" y="1225"/>
                  </a:lnTo>
                  <a:lnTo>
                    <a:pt x="452" y="1192"/>
                  </a:lnTo>
                  <a:lnTo>
                    <a:pt x="510" y="1159"/>
                  </a:lnTo>
                  <a:lnTo>
                    <a:pt x="570" y="1126"/>
                  </a:lnTo>
                  <a:lnTo>
                    <a:pt x="627" y="1091"/>
                  </a:lnTo>
                  <a:lnTo>
                    <a:pt x="683" y="1058"/>
                  </a:lnTo>
                  <a:lnTo>
                    <a:pt x="735" y="1025"/>
                  </a:lnTo>
                  <a:lnTo>
                    <a:pt x="784" y="994"/>
                  </a:lnTo>
                  <a:lnTo>
                    <a:pt x="720" y="1010"/>
                  </a:lnTo>
                  <a:lnTo>
                    <a:pt x="658" y="1033"/>
                  </a:lnTo>
                  <a:lnTo>
                    <a:pt x="596" y="1058"/>
                  </a:lnTo>
                  <a:lnTo>
                    <a:pt x="537" y="1089"/>
                  </a:lnTo>
                  <a:lnTo>
                    <a:pt x="479" y="1118"/>
                  </a:lnTo>
                  <a:lnTo>
                    <a:pt x="421" y="1151"/>
                  </a:lnTo>
                  <a:lnTo>
                    <a:pt x="363" y="1180"/>
                  </a:lnTo>
                  <a:lnTo>
                    <a:pt x="305" y="1211"/>
                  </a:lnTo>
                  <a:lnTo>
                    <a:pt x="244" y="1114"/>
                  </a:lnTo>
                  <a:lnTo>
                    <a:pt x="332" y="1050"/>
                  </a:lnTo>
                  <a:lnTo>
                    <a:pt x="425" y="998"/>
                  </a:lnTo>
                  <a:lnTo>
                    <a:pt x="516" y="953"/>
                  </a:lnTo>
                  <a:lnTo>
                    <a:pt x="611" y="913"/>
                  </a:lnTo>
                  <a:lnTo>
                    <a:pt x="704" y="870"/>
                  </a:lnTo>
                  <a:lnTo>
                    <a:pt x="801" y="829"/>
                  </a:lnTo>
                  <a:lnTo>
                    <a:pt x="900" y="783"/>
                  </a:lnTo>
                  <a:lnTo>
                    <a:pt x="999" y="730"/>
                  </a:lnTo>
                  <a:lnTo>
                    <a:pt x="892" y="752"/>
                  </a:lnTo>
                  <a:lnTo>
                    <a:pt x="789" y="783"/>
                  </a:lnTo>
                  <a:lnTo>
                    <a:pt x="691" y="820"/>
                  </a:lnTo>
                  <a:lnTo>
                    <a:pt x="594" y="864"/>
                  </a:lnTo>
                  <a:lnTo>
                    <a:pt x="497" y="909"/>
                  </a:lnTo>
                  <a:lnTo>
                    <a:pt x="402" y="959"/>
                  </a:lnTo>
                  <a:lnTo>
                    <a:pt x="305" y="1006"/>
                  </a:lnTo>
                  <a:lnTo>
                    <a:pt x="208" y="1054"/>
                  </a:lnTo>
                  <a:lnTo>
                    <a:pt x="124" y="982"/>
                  </a:lnTo>
                  <a:lnTo>
                    <a:pt x="136" y="973"/>
                  </a:lnTo>
                  <a:lnTo>
                    <a:pt x="153" y="963"/>
                  </a:lnTo>
                  <a:lnTo>
                    <a:pt x="171" y="953"/>
                  </a:lnTo>
                  <a:lnTo>
                    <a:pt x="188" y="944"/>
                  </a:lnTo>
                  <a:lnTo>
                    <a:pt x="206" y="930"/>
                  </a:lnTo>
                  <a:lnTo>
                    <a:pt x="223" y="919"/>
                  </a:lnTo>
                  <a:lnTo>
                    <a:pt x="239" y="903"/>
                  </a:lnTo>
                  <a:lnTo>
                    <a:pt x="256" y="887"/>
                  </a:lnTo>
                  <a:lnTo>
                    <a:pt x="229" y="880"/>
                  </a:lnTo>
                  <a:lnTo>
                    <a:pt x="206" y="882"/>
                  </a:lnTo>
                  <a:lnTo>
                    <a:pt x="184" y="886"/>
                  </a:lnTo>
                  <a:lnTo>
                    <a:pt x="167" y="895"/>
                  </a:lnTo>
                  <a:lnTo>
                    <a:pt x="148" y="905"/>
                  </a:lnTo>
                  <a:lnTo>
                    <a:pt x="128" y="917"/>
                  </a:lnTo>
                  <a:lnTo>
                    <a:pt x="107" y="926"/>
                  </a:lnTo>
                  <a:lnTo>
                    <a:pt x="87" y="934"/>
                  </a:lnTo>
                  <a:lnTo>
                    <a:pt x="76" y="816"/>
                  </a:lnTo>
                  <a:lnTo>
                    <a:pt x="124" y="783"/>
                  </a:lnTo>
                  <a:lnTo>
                    <a:pt x="177" y="752"/>
                  </a:lnTo>
                  <a:lnTo>
                    <a:pt x="229" y="721"/>
                  </a:lnTo>
                  <a:lnTo>
                    <a:pt x="281" y="692"/>
                  </a:lnTo>
                  <a:lnTo>
                    <a:pt x="332" y="661"/>
                  </a:lnTo>
                  <a:lnTo>
                    <a:pt x="382" y="630"/>
                  </a:lnTo>
                  <a:lnTo>
                    <a:pt x="427" y="597"/>
                  </a:lnTo>
                  <a:lnTo>
                    <a:pt x="471" y="564"/>
                  </a:lnTo>
                  <a:lnTo>
                    <a:pt x="64" y="756"/>
                  </a:lnTo>
                  <a:lnTo>
                    <a:pt x="43" y="738"/>
                  </a:lnTo>
                  <a:lnTo>
                    <a:pt x="27" y="717"/>
                  </a:lnTo>
                  <a:lnTo>
                    <a:pt x="12" y="692"/>
                  </a:lnTo>
                  <a:lnTo>
                    <a:pt x="4" y="668"/>
                  </a:lnTo>
                  <a:lnTo>
                    <a:pt x="0" y="643"/>
                  </a:lnTo>
                  <a:lnTo>
                    <a:pt x="10" y="622"/>
                  </a:lnTo>
                  <a:lnTo>
                    <a:pt x="29" y="606"/>
                  </a:lnTo>
                  <a:lnTo>
                    <a:pt x="64" y="599"/>
                  </a:lnTo>
                  <a:lnTo>
                    <a:pt x="221" y="517"/>
                  </a:lnTo>
                  <a:lnTo>
                    <a:pt x="378" y="438"/>
                  </a:lnTo>
                  <a:lnTo>
                    <a:pt x="537" y="354"/>
                  </a:lnTo>
                  <a:lnTo>
                    <a:pt x="696" y="275"/>
                  </a:lnTo>
                  <a:lnTo>
                    <a:pt x="853" y="195"/>
                  </a:lnTo>
                  <a:lnTo>
                    <a:pt x="1012" y="124"/>
                  </a:lnTo>
                  <a:lnTo>
                    <a:pt x="1168" y="56"/>
                  </a:lnTo>
                  <a:lnTo>
                    <a:pt x="1323" y="0"/>
                  </a:lnTo>
                  <a:lnTo>
                    <a:pt x="1348" y="71"/>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5" name="Freeform 47">
              <a:extLst>
                <a:ext uri="{FF2B5EF4-FFF2-40B4-BE49-F238E27FC236}">
                  <a16:creationId xmlns:a16="http://schemas.microsoft.com/office/drawing/2014/main" id="{7EC11AAF-AD90-4F20-A2F8-0B427791E48B}"/>
                </a:ext>
              </a:extLst>
            </p:cNvPr>
            <p:cNvSpPr>
              <a:spLocks/>
            </p:cNvSpPr>
            <p:nvPr/>
          </p:nvSpPr>
          <p:spPr bwMode="auto">
            <a:xfrm>
              <a:off x="2355" y="1581"/>
              <a:ext cx="25" cy="150"/>
            </a:xfrm>
            <a:custGeom>
              <a:avLst/>
              <a:gdLst>
                <a:gd name="T0" fmla="*/ 35 w 50"/>
                <a:gd name="T1" fmla="*/ 298 h 298"/>
                <a:gd name="T2" fmla="*/ 0 w 50"/>
                <a:gd name="T3" fmla="*/ 298 h 298"/>
                <a:gd name="T4" fmla="*/ 48 w 50"/>
                <a:gd name="T5" fmla="*/ 0 h 298"/>
                <a:gd name="T6" fmla="*/ 48 w 50"/>
                <a:gd name="T7" fmla="*/ 31 h 298"/>
                <a:gd name="T8" fmla="*/ 50 w 50"/>
                <a:gd name="T9" fmla="*/ 65 h 298"/>
                <a:gd name="T10" fmla="*/ 46 w 50"/>
                <a:gd name="T11" fmla="*/ 102 h 298"/>
                <a:gd name="T12" fmla="*/ 44 w 50"/>
                <a:gd name="T13" fmla="*/ 143 h 298"/>
                <a:gd name="T14" fmla="*/ 41 w 50"/>
                <a:gd name="T15" fmla="*/ 182 h 298"/>
                <a:gd name="T16" fmla="*/ 37 w 50"/>
                <a:gd name="T17" fmla="*/ 221 h 298"/>
                <a:gd name="T18" fmla="*/ 35 w 50"/>
                <a:gd name="T19" fmla="*/ 259 h 298"/>
                <a:gd name="T20" fmla="*/ 35 w 50"/>
                <a:gd name="T21" fmla="*/ 298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 h="298">
                  <a:moveTo>
                    <a:pt x="35" y="298"/>
                  </a:moveTo>
                  <a:lnTo>
                    <a:pt x="0" y="298"/>
                  </a:lnTo>
                  <a:lnTo>
                    <a:pt x="48" y="0"/>
                  </a:lnTo>
                  <a:lnTo>
                    <a:pt x="48" y="31"/>
                  </a:lnTo>
                  <a:lnTo>
                    <a:pt x="50" y="65"/>
                  </a:lnTo>
                  <a:lnTo>
                    <a:pt x="46" y="102"/>
                  </a:lnTo>
                  <a:lnTo>
                    <a:pt x="44" y="143"/>
                  </a:lnTo>
                  <a:lnTo>
                    <a:pt x="41" y="182"/>
                  </a:lnTo>
                  <a:lnTo>
                    <a:pt x="37" y="221"/>
                  </a:lnTo>
                  <a:lnTo>
                    <a:pt x="35" y="259"/>
                  </a:lnTo>
                  <a:lnTo>
                    <a:pt x="35" y="298"/>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6" name="Freeform 48">
              <a:extLst>
                <a:ext uri="{FF2B5EF4-FFF2-40B4-BE49-F238E27FC236}">
                  <a16:creationId xmlns:a16="http://schemas.microsoft.com/office/drawing/2014/main" id="{F9921320-A7CE-4C5D-A41E-3524A4CFA4D6}"/>
                </a:ext>
              </a:extLst>
            </p:cNvPr>
            <p:cNvSpPr>
              <a:spLocks/>
            </p:cNvSpPr>
            <p:nvPr/>
          </p:nvSpPr>
          <p:spPr bwMode="auto">
            <a:xfrm>
              <a:off x="922" y="1755"/>
              <a:ext cx="252" cy="246"/>
            </a:xfrm>
            <a:custGeom>
              <a:avLst/>
              <a:gdLst>
                <a:gd name="T0" fmla="*/ 491 w 505"/>
                <a:gd name="T1" fmla="*/ 300 h 492"/>
                <a:gd name="T2" fmla="*/ 479 w 505"/>
                <a:gd name="T3" fmla="*/ 321 h 492"/>
                <a:gd name="T4" fmla="*/ 474 w 505"/>
                <a:gd name="T5" fmla="*/ 345 h 492"/>
                <a:gd name="T6" fmla="*/ 472 w 505"/>
                <a:gd name="T7" fmla="*/ 370 h 492"/>
                <a:gd name="T8" fmla="*/ 474 w 505"/>
                <a:gd name="T9" fmla="*/ 395 h 492"/>
                <a:gd name="T10" fmla="*/ 477 w 505"/>
                <a:gd name="T11" fmla="*/ 418 h 492"/>
                <a:gd name="T12" fmla="*/ 485 w 505"/>
                <a:gd name="T13" fmla="*/ 444 h 492"/>
                <a:gd name="T14" fmla="*/ 493 w 505"/>
                <a:gd name="T15" fmla="*/ 467 h 492"/>
                <a:gd name="T16" fmla="*/ 505 w 505"/>
                <a:gd name="T17" fmla="*/ 492 h 492"/>
                <a:gd name="T18" fmla="*/ 441 w 505"/>
                <a:gd name="T19" fmla="*/ 451 h 492"/>
                <a:gd name="T20" fmla="*/ 379 w 505"/>
                <a:gd name="T21" fmla="*/ 411 h 492"/>
                <a:gd name="T22" fmla="*/ 313 w 505"/>
                <a:gd name="T23" fmla="*/ 364 h 492"/>
                <a:gd name="T24" fmla="*/ 247 w 505"/>
                <a:gd name="T25" fmla="*/ 319 h 492"/>
                <a:gd name="T26" fmla="*/ 179 w 505"/>
                <a:gd name="T27" fmla="*/ 271 h 492"/>
                <a:gd name="T28" fmla="*/ 117 w 505"/>
                <a:gd name="T29" fmla="*/ 224 h 492"/>
                <a:gd name="T30" fmla="*/ 55 w 505"/>
                <a:gd name="T31" fmla="*/ 176 h 492"/>
                <a:gd name="T32" fmla="*/ 0 w 505"/>
                <a:gd name="T33" fmla="*/ 131 h 492"/>
                <a:gd name="T34" fmla="*/ 72 w 505"/>
                <a:gd name="T35" fmla="*/ 0 h 492"/>
                <a:gd name="T36" fmla="*/ 126 w 505"/>
                <a:gd name="T37" fmla="*/ 36 h 492"/>
                <a:gd name="T38" fmla="*/ 181 w 505"/>
                <a:gd name="T39" fmla="*/ 79 h 492"/>
                <a:gd name="T40" fmla="*/ 233 w 505"/>
                <a:gd name="T41" fmla="*/ 122 h 492"/>
                <a:gd name="T42" fmla="*/ 285 w 505"/>
                <a:gd name="T43" fmla="*/ 166 h 492"/>
                <a:gd name="T44" fmla="*/ 334 w 505"/>
                <a:gd name="T45" fmla="*/ 207 h 492"/>
                <a:gd name="T46" fmla="*/ 386 w 505"/>
                <a:gd name="T47" fmla="*/ 244 h 492"/>
                <a:gd name="T48" fmla="*/ 437 w 505"/>
                <a:gd name="T49" fmla="*/ 275 h 492"/>
                <a:gd name="T50" fmla="*/ 491 w 505"/>
                <a:gd name="T51" fmla="*/ 30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5" h="492">
                  <a:moveTo>
                    <a:pt x="491" y="300"/>
                  </a:moveTo>
                  <a:lnTo>
                    <a:pt x="479" y="321"/>
                  </a:lnTo>
                  <a:lnTo>
                    <a:pt x="474" y="345"/>
                  </a:lnTo>
                  <a:lnTo>
                    <a:pt x="472" y="370"/>
                  </a:lnTo>
                  <a:lnTo>
                    <a:pt x="474" y="395"/>
                  </a:lnTo>
                  <a:lnTo>
                    <a:pt x="477" y="418"/>
                  </a:lnTo>
                  <a:lnTo>
                    <a:pt x="485" y="444"/>
                  </a:lnTo>
                  <a:lnTo>
                    <a:pt x="493" y="467"/>
                  </a:lnTo>
                  <a:lnTo>
                    <a:pt x="505" y="492"/>
                  </a:lnTo>
                  <a:lnTo>
                    <a:pt x="441" y="451"/>
                  </a:lnTo>
                  <a:lnTo>
                    <a:pt x="379" y="411"/>
                  </a:lnTo>
                  <a:lnTo>
                    <a:pt x="313" y="364"/>
                  </a:lnTo>
                  <a:lnTo>
                    <a:pt x="247" y="319"/>
                  </a:lnTo>
                  <a:lnTo>
                    <a:pt x="179" y="271"/>
                  </a:lnTo>
                  <a:lnTo>
                    <a:pt x="117" y="224"/>
                  </a:lnTo>
                  <a:lnTo>
                    <a:pt x="55" y="176"/>
                  </a:lnTo>
                  <a:lnTo>
                    <a:pt x="0" y="131"/>
                  </a:lnTo>
                  <a:lnTo>
                    <a:pt x="72" y="0"/>
                  </a:lnTo>
                  <a:lnTo>
                    <a:pt x="126" y="36"/>
                  </a:lnTo>
                  <a:lnTo>
                    <a:pt x="181" y="79"/>
                  </a:lnTo>
                  <a:lnTo>
                    <a:pt x="233" y="122"/>
                  </a:lnTo>
                  <a:lnTo>
                    <a:pt x="285" y="166"/>
                  </a:lnTo>
                  <a:lnTo>
                    <a:pt x="334" y="207"/>
                  </a:lnTo>
                  <a:lnTo>
                    <a:pt x="386" y="244"/>
                  </a:lnTo>
                  <a:lnTo>
                    <a:pt x="437" y="275"/>
                  </a:lnTo>
                  <a:lnTo>
                    <a:pt x="491" y="30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7" name="Freeform 49">
              <a:extLst>
                <a:ext uri="{FF2B5EF4-FFF2-40B4-BE49-F238E27FC236}">
                  <a16:creationId xmlns:a16="http://schemas.microsoft.com/office/drawing/2014/main" id="{CC3FCCF3-D2AF-40A8-8796-949FBAC26E4B}"/>
                </a:ext>
              </a:extLst>
            </p:cNvPr>
            <p:cNvSpPr>
              <a:spLocks/>
            </p:cNvSpPr>
            <p:nvPr/>
          </p:nvSpPr>
          <p:spPr bwMode="auto">
            <a:xfrm>
              <a:off x="448" y="1862"/>
              <a:ext cx="234" cy="360"/>
            </a:xfrm>
            <a:custGeom>
              <a:avLst/>
              <a:gdLst>
                <a:gd name="T0" fmla="*/ 469 w 469"/>
                <a:gd name="T1" fmla="*/ 612 h 719"/>
                <a:gd name="T2" fmla="*/ 469 w 469"/>
                <a:gd name="T3" fmla="*/ 628 h 719"/>
                <a:gd name="T4" fmla="*/ 469 w 469"/>
                <a:gd name="T5" fmla="*/ 643 h 719"/>
                <a:gd name="T6" fmla="*/ 464 w 469"/>
                <a:gd name="T7" fmla="*/ 655 h 719"/>
                <a:gd name="T8" fmla="*/ 460 w 469"/>
                <a:gd name="T9" fmla="*/ 669 h 719"/>
                <a:gd name="T10" fmla="*/ 450 w 469"/>
                <a:gd name="T11" fmla="*/ 680 h 719"/>
                <a:gd name="T12" fmla="*/ 444 w 469"/>
                <a:gd name="T13" fmla="*/ 694 h 719"/>
                <a:gd name="T14" fmla="*/ 436 w 469"/>
                <a:gd name="T15" fmla="*/ 705 h 719"/>
                <a:gd name="T16" fmla="*/ 433 w 469"/>
                <a:gd name="T17" fmla="*/ 719 h 719"/>
                <a:gd name="T18" fmla="*/ 413 w 469"/>
                <a:gd name="T19" fmla="*/ 717 h 719"/>
                <a:gd name="T20" fmla="*/ 401 w 469"/>
                <a:gd name="T21" fmla="*/ 711 h 719"/>
                <a:gd name="T22" fmla="*/ 394 w 469"/>
                <a:gd name="T23" fmla="*/ 698 h 719"/>
                <a:gd name="T24" fmla="*/ 394 w 469"/>
                <a:gd name="T25" fmla="*/ 682 h 719"/>
                <a:gd name="T26" fmla="*/ 390 w 469"/>
                <a:gd name="T27" fmla="*/ 663 h 719"/>
                <a:gd name="T28" fmla="*/ 388 w 469"/>
                <a:gd name="T29" fmla="*/ 643 h 719"/>
                <a:gd name="T30" fmla="*/ 380 w 469"/>
                <a:gd name="T31" fmla="*/ 626 h 719"/>
                <a:gd name="T32" fmla="*/ 372 w 469"/>
                <a:gd name="T33" fmla="*/ 612 h 719"/>
                <a:gd name="T34" fmla="*/ 180 w 469"/>
                <a:gd name="T35" fmla="*/ 240 h 719"/>
                <a:gd name="T36" fmla="*/ 192 w 469"/>
                <a:gd name="T37" fmla="*/ 296 h 719"/>
                <a:gd name="T38" fmla="*/ 209 w 469"/>
                <a:gd name="T39" fmla="*/ 353 h 719"/>
                <a:gd name="T40" fmla="*/ 231 w 469"/>
                <a:gd name="T41" fmla="*/ 409 h 719"/>
                <a:gd name="T42" fmla="*/ 256 w 469"/>
                <a:gd name="T43" fmla="*/ 467 h 719"/>
                <a:gd name="T44" fmla="*/ 279 w 469"/>
                <a:gd name="T45" fmla="*/ 523 h 719"/>
                <a:gd name="T46" fmla="*/ 305 w 469"/>
                <a:gd name="T47" fmla="*/ 579 h 719"/>
                <a:gd name="T48" fmla="*/ 326 w 469"/>
                <a:gd name="T49" fmla="*/ 638 h 719"/>
                <a:gd name="T50" fmla="*/ 349 w 469"/>
                <a:gd name="T51" fmla="*/ 696 h 719"/>
                <a:gd name="T52" fmla="*/ 0 w 469"/>
                <a:gd name="T53" fmla="*/ 335 h 719"/>
                <a:gd name="T54" fmla="*/ 145 w 469"/>
                <a:gd name="T55" fmla="*/ 168 h 719"/>
                <a:gd name="T56" fmla="*/ 140 w 469"/>
                <a:gd name="T57" fmla="*/ 186 h 719"/>
                <a:gd name="T58" fmla="*/ 147 w 469"/>
                <a:gd name="T59" fmla="*/ 203 h 719"/>
                <a:gd name="T60" fmla="*/ 157 w 469"/>
                <a:gd name="T61" fmla="*/ 221 h 719"/>
                <a:gd name="T62" fmla="*/ 169 w 469"/>
                <a:gd name="T63" fmla="*/ 240 h 719"/>
                <a:gd name="T64" fmla="*/ 165 w 469"/>
                <a:gd name="T65" fmla="*/ 209 h 719"/>
                <a:gd name="T66" fmla="*/ 163 w 469"/>
                <a:gd name="T67" fmla="*/ 180 h 719"/>
                <a:gd name="T68" fmla="*/ 159 w 469"/>
                <a:gd name="T69" fmla="*/ 149 h 719"/>
                <a:gd name="T70" fmla="*/ 159 w 469"/>
                <a:gd name="T71" fmla="*/ 120 h 719"/>
                <a:gd name="T72" fmla="*/ 159 w 469"/>
                <a:gd name="T73" fmla="*/ 87 h 719"/>
                <a:gd name="T74" fmla="*/ 167 w 469"/>
                <a:gd name="T75" fmla="*/ 56 h 719"/>
                <a:gd name="T76" fmla="*/ 180 w 469"/>
                <a:gd name="T77" fmla="*/ 27 h 719"/>
                <a:gd name="T78" fmla="*/ 206 w 469"/>
                <a:gd name="T79" fmla="*/ 0 h 719"/>
                <a:gd name="T80" fmla="*/ 469 w 469"/>
                <a:gd name="T81" fmla="*/ 612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9" h="719">
                  <a:moveTo>
                    <a:pt x="469" y="612"/>
                  </a:moveTo>
                  <a:lnTo>
                    <a:pt x="469" y="628"/>
                  </a:lnTo>
                  <a:lnTo>
                    <a:pt x="469" y="643"/>
                  </a:lnTo>
                  <a:lnTo>
                    <a:pt x="464" y="655"/>
                  </a:lnTo>
                  <a:lnTo>
                    <a:pt x="460" y="669"/>
                  </a:lnTo>
                  <a:lnTo>
                    <a:pt x="450" y="680"/>
                  </a:lnTo>
                  <a:lnTo>
                    <a:pt x="444" y="694"/>
                  </a:lnTo>
                  <a:lnTo>
                    <a:pt x="436" y="705"/>
                  </a:lnTo>
                  <a:lnTo>
                    <a:pt x="433" y="719"/>
                  </a:lnTo>
                  <a:lnTo>
                    <a:pt x="413" y="717"/>
                  </a:lnTo>
                  <a:lnTo>
                    <a:pt x="401" y="711"/>
                  </a:lnTo>
                  <a:lnTo>
                    <a:pt x="394" y="698"/>
                  </a:lnTo>
                  <a:lnTo>
                    <a:pt x="394" y="682"/>
                  </a:lnTo>
                  <a:lnTo>
                    <a:pt x="390" y="663"/>
                  </a:lnTo>
                  <a:lnTo>
                    <a:pt x="388" y="643"/>
                  </a:lnTo>
                  <a:lnTo>
                    <a:pt x="380" y="626"/>
                  </a:lnTo>
                  <a:lnTo>
                    <a:pt x="372" y="612"/>
                  </a:lnTo>
                  <a:lnTo>
                    <a:pt x="180" y="240"/>
                  </a:lnTo>
                  <a:lnTo>
                    <a:pt x="192" y="296"/>
                  </a:lnTo>
                  <a:lnTo>
                    <a:pt x="209" y="353"/>
                  </a:lnTo>
                  <a:lnTo>
                    <a:pt x="231" y="409"/>
                  </a:lnTo>
                  <a:lnTo>
                    <a:pt x="256" y="467"/>
                  </a:lnTo>
                  <a:lnTo>
                    <a:pt x="279" y="523"/>
                  </a:lnTo>
                  <a:lnTo>
                    <a:pt x="305" y="579"/>
                  </a:lnTo>
                  <a:lnTo>
                    <a:pt x="326" y="638"/>
                  </a:lnTo>
                  <a:lnTo>
                    <a:pt x="349" y="696"/>
                  </a:lnTo>
                  <a:lnTo>
                    <a:pt x="0" y="335"/>
                  </a:lnTo>
                  <a:lnTo>
                    <a:pt x="145" y="168"/>
                  </a:lnTo>
                  <a:lnTo>
                    <a:pt x="140" y="186"/>
                  </a:lnTo>
                  <a:lnTo>
                    <a:pt x="147" y="203"/>
                  </a:lnTo>
                  <a:lnTo>
                    <a:pt x="157" y="221"/>
                  </a:lnTo>
                  <a:lnTo>
                    <a:pt x="169" y="240"/>
                  </a:lnTo>
                  <a:lnTo>
                    <a:pt x="165" y="209"/>
                  </a:lnTo>
                  <a:lnTo>
                    <a:pt x="163" y="180"/>
                  </a:lnTo>
                  <a:lnTo>
                    <a:pt x="159" y="149"/>
                  </a:lnTo>
                  <a:lnTo>
                    <a:pt x="159" y="120"/>
                  </a:lnTo>
                  <a:lnTo>
                    <a:pt x="159" y="87"/>
                  </a:lnTo>
                  <a:lnTo>
                    <a:pt x="167" y="56"/>
                  </a:lnTo>
                  <a:lnTo>
                    <a:pt x="180" y="27"/>
                  </a:lnTo>
                  <a:lnTo>
                    <a:pt x="206" y="0"/>
                  </a:lnTo>
                  <a:lnTo>
                    <a:pt x="469" y="61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8" name="Freeform 50">
              <a:extLst>
                <a:ext uri="{FF2B5EF4-FFF2-40B4-BE49-F238E27FC236}">
                  <a16:creationId xmlns:a16="http://schemas.microsoft.com/office/drawing/2014/main" id="{1ABFFEFC-B4A6-4CC4-8D6C-B0DC65FD7EF3}"/>
                </a:ext>
              </a:extLst>
            </p:cNvPr>
            <p:cNvSpPr>
              <a:spLocks/>
            </p:cNvSpPr>
            <p:nvPr/>
          </p:nvSpPr>
          <p:spPr bwMode="auto">
            <a:xfrm>
              <a:off x="862" y="1832"/>
              <a:ext cx="335" cy="273"/>
            </a:xfrm>
            <a:custGeom>
              <a:avLst/>
              <a:gdLst>
                <a:gd name="T0" fmla="*/ 660 w 671"/>
                <a:gd name="T1" fmla="*/ 432 h 544"/>
                <a:gd name="T2" fmla="*/ 665 w 671"/>
                <a:gd name="T3" fmla="*/ 444 h 544"/>
                <a:gd name="T4" fmla="*/ 669 w 671"/>
                <a:gd name="T5" fmla="*/ 463 h 544"/>
                <a:gd name="T6" fmla="*/ 669 w 671"/>
                <a:gd name="T7" fmla="*/ 473 h 544"/>
                <a:gd name="T8" fmla="*/ 669 w 671"/>
                <a:gd name="T9" fmla="*/ 482 h 544"/>
                <a:gd name="T10" fmla="*/ 669 w 671"/>
                <a:gd name="T11" fmla="*/ 492 h 544"/>
                <a:gd name="T12" fmla="*/ 671 w 671"/>
                <a:gd name="T13" fmla="*/ 504 h 544"/>
                <a:gd name="T14" fmla="*/ 656 w 671"/>
                <a:gd name="T15" fmla="*/ 513 h 544"/>
                <a:gd name="T16" fmla="*/ 640 w 671"/>
                <a:gd name="T17" fmla="*/ 523 h 544"/>
                <a:gd name="T18" fmla="*/ 623 w 671"/>
                <a:gd name="T19" fmla="*/ 533 h 544"/>
                <a:gd name="T20" fmla="*/ 607 w 671"/>
                <a:gd name="T21" fmla="*/ 543 h 544"/>
                <a:gd name="T22" fmla="*/ 590 w 671"/>
                <a:gd name="T23" fmla="*/ 544 h 544"/>
                <a:gd name="T24" fmla="*/ 574 w 671"/>
                <a:gd name="T25" fmla="*/ 541 h 544"/>
                <a:gd name="T26" fmla="*/ 563 w 671"/>
                <a:gd name="T27" fmla="*/ 527 h 544"/>
                <a:gd name="T28" fmla="*/ 553 w 671"/>
                <a:gd name="T29" fmla="*/ 504 h 544"/>
                <a:gd name="T30" fmla="*/ 516 w 671"/>
                <a:gd name="T31" fmla="*/ 480 h 544"/>
                <a:gd name="T32" fmla="*/ 504 w 671"/>
                <a:gd name="T33" fmla="*/ 492 h 544"/>
                <a:gd name="T34" fmla="*/ 489 w 671"/>
                <a:gd name="T35" fmla="*/ 484 h 544"/>
                <a:gd name="T36" fmla="*/ 477 w 671"/>
                <a:gd name="T37" fmla="*/ 479 h 544"/>
                <a:gd name="T38" fmla="*/ 466 w 671"/>
                <a:gd name="T39" fmla="*/ 469 h 544"/>
                <a:gd name="T40" fmla="*/ 456 w 671"/>
                <a:gd name="T41" fmla="*/ 461 h 544"/>
                <a:gd name="T42" fmla="*/ 442 w 671"/>
                <a:gd name="T43" fmla="*/ 451 h 544"/>
                <a:gd name="T44" fmla="*/ 431 w 671"/>
                <a:gd name="T45" fmla="*/ 444 h 544"/>
                <a:gd name="T46" fmla="*/ 419 w 671"/>
                <a:gd name="T47" fmla="*/ 436 h 544"/>
                <a:gd name="T48" fmla="*/ 407 w 671"/>
                <a:gd name="T49" fmla="*/ 432 h 544"/>
                <a:gd name="T50" fmla="*/ 407 w 671"/>
                <a:gd name="T51" fmla="*/ 444 h 544"/>
                <a:gd name="T52" fmla="*/ 365 w 671"/>
                <a:gd name="T53" fmla="*/ 401 h 544"/>
                <a:gd name="T54" fmla="*/ 318 w 671"/>
                <a:gd name="T55" fmla="*/ 364 h 544"/>
                <a:gd name="T56" fmla="*/ 266 w 671"/>
                <a:gd name="T57" fmla="*/ 327 h 544"/>
                <a:gd name="T58" fmla="*/ 212 w 671"/>
                <a:gd name="T59" fmla="*/ 296 h 544"/>
                <a:gd name="T60" fmla="*/ 155 w 671"/>
                <a:gd name="T61" fmla="*/ 259 h 544"/>
                <a:gd name="T62" fmla="*/ 99 w 671"/>
                <a:gd name="T63" fmla="*/ 223 h 544"/>
                <a:gd name="T64" fmla="*/ 47 w 671"/>
                <a:gd name="T65" fmla="*/ 180 h 544"/>
                <a:gd name="T66" fmla="*/ 0 w 671"/>
                <a:gd name="T67" fmla="*/ 132 h 544"/>
                <a:gd name="T68" fmla="*/ 60 w 671"/>
                <a:gd name="T69" fmla="*/ 0 h 544"/>
                <a:gd name="T70" fmla="*/ 660 w 671"/>
                <a:gd name="T71" fmla="*/ 432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71" h="544">
                  <a:moveTo>
                    <a:pt x="660" y="432"/>
                  </a:moveTo>
                  <a:lnTo>
                    <a:pt x="665" y="444"/>
                  </a:lnTo>
                  <a:lnTo>
                    <a:pt x="669" y="463"/>
                  </a:lnTo>
                  <a:lnTo>
                    <a:pt x="669" y="473"/>
                  </a:lnTo>
                  <a:lnTo>
                    <a:pt x="669" y="482"/>
                  </a:lnTo>
                  <a:lnTo>
                    <a:pt x="669" y="492"/>
                  </a:lnTo>
                  <a:lnTo>
                    <a:pt x="671" y="504"/>
                  </a:lnTo>
                  <a:lnTo>
                    <a:pt x="656" y="513"/>
                  </a:lnTo>
                  <a:lnTo>
                    <a:pt x="640" y="523"/>
                  </a:lnTo>
                  <a:lnTo>
                    <a:pt x="623" y="533"/>
                  </a:lnTo>
                  <a:lnTo>
                    <a:pt x="607" y="543"/>
                  </a:lnTo>
                  <a:lnTo>
                    <a:pt x="590" y="544"/>
                  </a:lnTo>
                  <a:lnTo>
                    <a:pt x="574" y="541"/>
                  </a:lnTo>
                  <a:lnTo>
                    <a:pt x="563" y="527"/>
                  </a:lnTo>
                  <a:lnTo>
                    <a:pt x="553" y="504"/>
                  </a:lnTo>
                  <a:lnTo>
                    <a:pt x="516" y="480"/>
                  </a:lnTo>
                  <a:lnTo>
                    <a:pt x="504" y="492"/>
                  </a:lnTo>
                  <a:lnTo>
                    <a:pt x="489" y="484"/>
                  </a:lnTo>
                  <a:lnTo>
                    <a:pt x="477" y="479"/>
                  </a:lnTo>
                  <a:lnTo>
                    <a:pt x="466" y="469"/>
                  </a:lnTo>
                  <a:lnTo>
                    <a:pt x="456" y="461"/>
                  </a:lnTo>
                  <a:lnTo>
                    <a:pt x="442" y="451"/>
                  </a:lnTo>
                  <a:lnTo>
                    <a:pt x="431" y="444"/>
                  </a:lnTo>
                  <a:lnTo>
                    <a:pt x="419" y="436"/>
                  </a:lnTo>
                  <a:lnTo>
                    <a:pt x="407" y="432"/>
                  </a:lnTo>
                  <a:lnTo>
                    <a:pt x="407" y="444"/>
                  </a:lnTo>
                  <a:lnTo>
                    <a:pt x="365" y="401"/>
                  </a:lnTo>
                  <a:lnTo>
                    <a:pt x="318" y="364"/>
                  </a:lnTo>
                  <a:lnTo>
                    <a:pt x="266" y="327"/>
                  </a:lnTo>
                  <a:lnTo>
                    <a:pt x="212" y="296"/>
                  </a:lnTo>
                  <a:lnTo>
                    <a:pt x="155" y="259"/>
                  </a:lnTo>
                  <a:lnTo>
                    <a:pt x="99" y="223"/>
                  </a:lnTo>
                  <a:lnTo>
                    <a:pt x="47" y="180"/>
                  </a:lnTo>
                  <a:lnTo>
                    <a:pt x="0" y="132"/>
                  </a:lnTo>
                  <a:lnTo>
                    <a:pt x="60" y="0"/>
                  </a:lnTo>
                  <a:lnTo>
                    <a:pt x="660" y="432"/>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9" name="Freeform 51">
              <a:extLst>
                <a:ext uri="{FF2B5EF4-FFF2-40B4-BE49-F238E27FC236}">
                  <a16:creationId xmlns:a16="http://schemas.microsoft.com/office/drawing/2014/main" id="{375B754B-0DBA-4294-A516-61E0137579F1}"/>
                </a:ext>
              </a:extLst>
            </p:cNvPr>
            <p:cNvSpPr>
              <a:spLocks/>
            </p:cNvSpPr>
            <p:nvPr/>
          </p:nvSpPr>
          <p:spPr bwMode="auto">
            <a:xfrm>
              <a:off x="2432" y="1643"/>
              <a:ext cx="211" cy="142"/>
            </a:xfrm>
            <a:custGeom>
              <a:avLst/>
              <a:gdLst>
                <a:gd name="T0" fmla="*/ 421 w 421"/>
                <a:gd name="T1" fmla="*/ 139 h 283"/>
                <a:gd name="T2" fmla="*/ 180 w 421"/>
                <a:gd name="T3" fmla="*/ 283 h 283"/>
                <a:gd name="T4" fmla="*/ 0 w 421"/>
                <a:gd name="T5" fmla="*/ 223 h 283"/>
                <a:gd name="T6" fmla="*/ 0 w 421"/>
                <a:gd name="T7" fmla="*/ 7 h 283"/>
                <a:gd name="T8" fmla="*/ 58 w 421"/>
                <a:gd name="T9" fmla="*/ 3 h 283"/>
                <a:gd name="T10" fmla="*/ 118 w 421"/>
                <a:gd name="T11" fmla="*/ 2 h 283"/>
                <a:gd name="T12" fmla="*/ 176 w 421"/>
                <a:gd name="T13" fmla="*/ 0 h 283"/>
                <a:gd name="T14" fmla="*/ 237 w 421"/>
                <a:gd name="T15" fmla="*/ 5 h 283"/>
                <a:gd name="T16" fmla="*/ 289 w 421"/>
                <a:gd name="T17" fmla="*/ 17 h 283"/>
                <a:gd name="T18" fmla="*/ 339 w 421"/>
                <a:gd name="T19" fmla="*/ 40 h 283"/>
                <a:gd name="T20" fmla="*/ 384 w 421"/>
                <a:gd name="T21" fmla="*/ 79 h 283"/>
                <a:gd name="T22" fmla="*/ 421 w 421"/>
                <a:gd name="T23" fmla="*/ 139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1" h="283">
                  <a:moveTo>
                    <a:pt x="421" y="139"/>
                  </a:moveTo>
                  <a:lnTo>
                    <a:pt x="180" y="283"/>
                  </a:lnTo>
                  <a:lnTo>
                    <a:pt x="0" y="223"/>
                  </a:lnTo>
                  <a:lnTo>
                    <a:pt x="0" y="7"/>
                  </a:lnTo>
                  <a:lnTo>
                    <a:pt x="58" y="3"/>
                  </a:lnTo>
                  <a:lnTo>
                    <a:pt x="118" y="2"/>
                  </a:lnTo>
                  <a:lnTo>
                    <a:pt x="176" y="0"/>
                  </a:lnTo>
                  <a:lnTo>
                    <a:pt x="237" y="5"/>
                  </a:lnTo>
                  <a:lnTo>
                    <a:pt x="289" y="17"/>
                  </a:lnTo>
                  <a:lnTo>
                    <a:pt x="339" y="40"/>
                  </a:lnTo>
                  <a:lnTo>
                    <a:pt x="384" y="79"/>
                  </a:lnTo>
                  <a:lnTo>
                    <a:pt x="421" y="139"/>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00" name="Freeform 52">
              <a:extLst>
                <a:ext uri="{FF2B5EF4-FFF2-40B4-BE49-F238E27FC236}">
                  <a16:creationId xmlns:a16="http://schemas.microsoft.com/office/drawing/2014/main" id="{006F0098-E9D1-4A65-AC0F-F0DCA17323B2}"/>
                </a:ext>
              </a:extLst>
            </p:cNvPr>
            <p:cNvSpPr>
              <a:spLocks/>
            </p:cNvSpPr>
            <p:nvPr/>
          </p:nvSpPr>
          <p:spPr bwMode="auto">
            <a:xfrm>
              <a:off x="658" y="1887"/>
              <a:ext cx="30" cy="71"/>
            </a:xfrm>
            <a:custGeom>
              <a:avLst/>
              <a:gdLst>
                <a:gd name="T0" fmla="*/ 60 w 60"/>
                <a:gd name="T1" fmla="*/ 144 h 144"/>
                <a:gd name="T2" fmla="*/ 0 w 60"/>
                <a:gd name="T3" fmla="*/ 0 h 144"/>
                <a:gd name="T4" fmla="*/ 23 w 60"/>
                <a:gd name="T5" fmla="*/ 72 h 144"/>
                <a:gd name="T6" fmla="*/ 60 w 60"/>
                <a:gd name="T7" fmla="*/ 144 h 144"/>
              </a:gdLst>
              <a:ahLst/>
              <a:cxnLst>
                <a:cxn ang="0">
                  <a:pos x="T0" y="T1"/>
                </a:cxn>
                <a:cxn ang="0">
                  <a:pos x="T2" y="T3"/>
                </a:cxn>
                <a:cxn ang="0">
                  <a:pos x="T4" y="T5"/>
                </a:cxn>
                <a:cxn ang="0">
                  <a:pos x="T6" y="T7"/>
                </a:cxn>
              </a:cxnLst>
              <a:rect l="0" t="0" r="r" b="b"/>
              <a:pathLst>
                <a:path w="60" h="144">
                  <a:moveTo>
                    <a:pt x="60" y="144"/>
                  </a:moveTo>
                  <a:lnTo>
                    <a:pt x="0" y="0"/>
                  </a:lnTo>
                  <a:lnTo>
                    <a:pt x="23" y="72"/>
                  </a:lnTo>
                  <a:lnTo>
                    <a:pt x="60" y="1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01" name="Freeform 53">
              <a:extLst>
                <a:ext uri="{FF2B5EF4-FFF2-40B4-BE49-F238E27FC236}">
                  <a16:creationId xmlns:a16="http://schemas.microsoft.com/office/drawing/2014/main" id="{5896486A-604C-4BE7-84EC-E92306AB1A05}"/>
                </a:ext>
              </a:extLst>
            </p:cNvPr>
            <p:cNvSpPr>
              <a:spLocks/>
            </p:cNvSpPr>
            <p:nvPr/>
          </p:nvSpPr>
          <p:spPr bwMode="auto">
            <a:xfrm>
              <a:off x="820" y="1917"/>
              <a:ext cx="294" cy="227"/>
            </a:xfrm>
            <a:custGeom>
              <a:avLst/>
              <a:gdLst>
                <a:gd name="T0" fmla="*/ 587 w 587"/>
                <a:gd name="T1" fmla="*/ 419 h 456"/>
                <a:gd name="T2" fmla="*/ 587 w 587"/>
                <a:gd name="T3" fmla="*/ 429 h 456"/>
                <a:gd name="T4" fmla="*/ 582 w 587"/>
                <a:gd name="T5" fmla="*/ 437 h 456"/>
                <a:gd name="T6" fmla="*/ 570 w 587"/>
                <a:gd name="T7" fmla="*/ 439 h 456"/>
                <a:gd name="T8" fmla="*/ 556 w 587"/>
                <a:gd name="T9" fmla="*/ 442 h 456"/>
                <a:gd name="T10" fmla="*/ 539 w 587"/>
                <a:gd name="T11" fmla="*/ 442 h 456"/>
                <a:gd name="T12" fmla="*/ 521 w 587"/>
                <a:gd name="T13" fmla="*/ 444 h 456"/>
                <a:gd name="T14" fmla="*/ 504 w 587"/>
                <a:gd name="T15" fmla="*/ 448 h 456"/>
                <a:gd name="T16" fmla="*/ 490 w 587"/>
                <a:gd name="T17" fmla="*/ 456 h 456"/>
                <a:gd name="T18" fmla="*/ 428 w 587"/>
                <a:gd name="T19" fmla="*/ 431 h 456"/>
                <a:gd name="T20" fmla="*/ 368 w 587"/>
                <a:gd name="T21" fmla="*/ 404 h 456"/>
                <a:gd name="T22" fmla="*/ 304 w 587"/>
                <a:gd name="T23" fmla="*/ 373 h 456"/>
                <a:gd name="T24" fmla="*/ 240 w 587"/>
                <a:gd name="T25" fmla="*/ 338 h 456"/>
                <a:gd name="T26" fmla="*/ 176 w 587"/>
                <a:gd name="T27" fmla="*/ 293 h 456"/>
                <a:gd name="T28" fmla="*/ 114 w 587"/>
                <a:gd name="T29" fmla="*/ 245 h 456"/>
                <a:gd name="T30" fmla="*/ 54 w 587"/>
                <a:gd name="T31" fmla="*/ 185 h 456"/>
                <a:gd name="T32" fmla="*/ 0 w 587"/>
                <a:gd name="T33" fmla="*/ 121 h 456"/>
                <a:gd name="T34" fmla="*/ 35 w 587"/>
                <a:gd name="T35" fmla="*/ 0 h 456"/>
                <a:gd name="T36" fmla="*/ 99 w 587"/>
                <a:gd name="T37" fmla="*/ 51 h 456"/>
                <a:gd name="T38" fmla="*/ 168 w 587"/>
                <a:gd name="T39" fmla="*/ 101 h 456"/>
                <a:gd name="T40" fmla="*/ 240 w 587"/>
                <a:gd name="T41" fmla="*/ 150 h 456"/>
                <a:gd name="T42" fmla="*/ 314 w 587"/>
                <a:gd name="T43" fmla="*/ 200 h 456"/>
                <a:gd name="T44" fmla="*/ 386 w 587"/>
                <a:gd name="T45" fmla="*/ 249 h 456"/>
                <a:gd name="T46" fmla="*/ 457 w 587"/>
                <a:gd name="T47" fmla="*/ 303 h 456"/>
                <a:gd name="T48" fmla="*/ 523 w 587"/>
                <a:gd name="T49" fmla="*/ 357 h 456"/>
                <a:gd name="T50" fmla="*/ 587 w 587"/>
                <a:gd name="T51" fmla="*/ 419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87" h="456">
                  <a:moveTo>
                    <a:pt x="587" y="419"/>
                  </a:moveTo>
                  <a:lnTo>
                    <a:pt x="587" y="429"/>
                  </a:lnTo>
                  <a:lnTo>
                    <a:pt x="582" y="437"/>
                  </a:lnTo>
                  <a:lnTo>
                    <a:pt x="570" y="439"/>
                  </a:lnTo>
                  <a:lnTo>
                    <a:pt x="556" y="442"/>
                  </a:lnTo>
                  <a:lnTo>
                    <a:pt x="539" y="442"/>
                  </a:lnTo>
                  <a:lnTo>
                    <a:pt x="521" y="444"/>
                  </a:lnTo>
                  <a:lnTo>
                    <a:pt x="504" y="448"/>
                  </a:lnTo>
                  <a:lnTo>
                    <a:pt x="490" y="456"/>
                  </a:lnTo>
                  <a:lnTo>
                    <a:pt x="428" y="431"/>
                  </a:lnTo>
                  <a:lnTo>
                    <a:pt x="368" y="404"/>
                  </a:lnTo>
                  <a:lnTo>
                    <a:pt x="304" y="373"/>
                  </a:lnTo>
                  <a:lnTo>
                    <a:pt x="240" y="338"/>
                  </a:lnTo>
                  <a:lnTo>
                    <a:pt x="176" y="293"/>
                  </a:lnTo>
                  <a:lnTo>
                    <a:pt x="114" y="245"/>
                  </a:lnTo>
                  <a:lnTo>
                    <a:pt x="54" y="185"/>
                  </a:lnTo>
                  <a:lnTo>
                    <a:pt x="0" y="121"/>
                  </a:lnTo>
                  <a:lnTo>
                    <a:pt x="35" y="0"/>
                  </a:lnTo>
                  <a:lnTo>
                    <a:pt x="99" y="51"/>
                  </a:lnTo>
                  <a:lnTo>
                    <a:pt x="168" y="101"/>
                  </a:lnTo>
                  <a:lnTo>
                    <a:pt x="240" y="150"/>
                  </a:lnTo>
                  <a:lnTo>
                    <a:pt x="314" y="200"/>
                  </a:lnTo>
                  <a:lnTo>
                    <a:pt x="386" y="249"/>
                  </a:lnTo>
                  <a:lnTo>
                    <a:pt x="457" y="303"/>
                  </a:lnTo>
                  <a:lnTo>
                    <a:pt x="523" y="357"/>
                  </a:lnTo>
                  <a:lnTo>
                    <a:pt x="587" y="41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02" name="Freeform 54">
              <a:extLst>
                <a:ext uri="{FF2B5EF4-FFF2-40B4-BE49-F238E27FC236}">
                  <a16:creationId xmlns:a16="http://schemas.microsoft.com/office/drawing/2014/main" id="{1CC74096-958D-4AB8-8EBA-C6B4A9040D65}"/>
                </a:ext>
              </a:extLst>
            </p:cNvPr>
            <p:cNvSpPr>
              <a:spLocks/>
            </p:cNvSpPr>
            <p:nvPr/>
          </p:nvSpPr>
          <p:spPr bwMode="auto">
            <a:xfrm>
              <a:off x="2007" y="1753"/>
              <a:ext cx="438" cy="194"/>
            </a:xfrm>
            <a:custGeom>
              <a:avLst/>
              <a:gdLst>
                <a:gd name="T0" fmla="*/ 876 w 876"/>
                <a:gd name="T1" fmla="*/ 124 h 387"/>
                <a:gd name="T2" fmla="*/ 832 w 876"/>
                <a:gd name="T3" fmla="*/ 159 h 387"/>
                <a:gd name="T4" fmla="*/ 781 w 876"/>
                <a:gd name="T5" fmla="*/ 194 h 387"/>
                <a:gd name="T6" fmla="*/ 727 w 876"/>
                <a:gd name="T7" fmla="*/ 228 h 387"/>
                <a:gd name="T8" fmla="*/ 671 w 876"/>
                <a:gd name="T9" fmla="*/ 263 h 387"/>
                <a:gd name="T10" fmla="*/ 610 w 876"/>
                <a:gd name="T11" fmla="*/ 294 h 387"/>
                <a:gd name="T12" fmla="*/ 550 w 876"/>
                <a:gd name="T13" fmla="*/ 327 h 387"/>
                <a:gd name="T14" fmla="*/ 490 w 876"/>
                <a:gd name="T15" fmla="*/ 356 h 387"/>
                <a:gd name="T16" fmla="*/ 432 w 876"/>
                <a:gd name="T17" fmla="*/ 387 h 387"/>
                <a:gd name="T18" fmla="*/ 413 w 876"/>
                <a:gd name="T19" fmla="*/ 380 h 387"/>
                <a:gd name="T20" fmla="*/ 395 w 876"/>
                <a:gd name="T21" fmla="*/ 376 h 387"/>
                <a:gd name="T22" fmla="*/ 380 w 876"/>
                <a:gd name="T23" fmla="*/ 376 h 387"/>
                <a:gd name="T24" fmla="*/ 366 w 876"/>
                <a:gd name="T25" fmla="*/ 376 h 387"/>
                <a:gd name="T26" fmla="*/ 349 w 876"/>
                <a:gd name="T27" fmla="*/ 376 h 387"/>
                <a:gd name="T28" fmla="*/ 333 w 876"/>
                <a:gd name="T29" fmla="*/ 378 h 387"/>
                <a:gd name="T30" fmla="*/ 316 w 876"/>
                <a:gd name="T31" fmla="*/ 376 h 387"/>
                <a:gd name="T32" fmla="*/ 300 w 876"/>
                <a:gd name="T33" fmla="*/ 376 h 387"/>
                <a:gd name="T34" fmla="*/ 265 w 876"/>
                <a:gd name="T35" fmla="*/ 333 h 387"/>
                <a:gd name="T36" fmla="*/ 226 w 876"/>
                <a:gd name="T37" fmla="*/ 308 h 387"/>
                <a:gd name="T38" fmla="*/ 184 w 876"/>
                <a:gd name="T39" fmla="*/ 292 h 387"/>
                <a:gd name="T40" fmla="*/ 143 w 876"/>
                <a:gd name="T41" fmla="*/ 283 h 387"/>
                <a:gd name="T42" fmla="*/ 102 w 876"/>
                <a:gd name="T43" fmla="*/ 271 h 387"/>
                <a:gd name="T44" fmla="*/ 64 w 876"/>
                <a:gd name="T45" fmla="*/ 259 h 387"/>
                <a:gd name="T46" fmla="*/ 29 w 876"/>
                <a:gd name="T47" fmla="*/ 238 h 387"/>
                <a:gd name="T48" fmla="*/ 0 w 876"/>
                <a:gd name="T49" fmla="*/ 207 h 387"/>
                <a:gd name="T50" fmla="*/ 17 w 876"/>
                <a:gd name="T51" fmla="*/ 147 h 387"/>
                <a:gd name="T52" fmla="*/ 54 w 876"/>
                <a:gd name="T53" fmla="*/ 106 h 387"/>
                <a:gd name="T54" fmla="*/ 100 w 876"/>
                <a:gd name="T55" fmla="*/ 77 h 387"/>
                <a:gd name="T56" fmla="*/ 157 w 876"/>
                <a:gd name="T57" fmla="*/ 60 h 387"/>
                <a:gd name="T58" fmla="*/ 213 w 876"/>
                <a:gd name="T59" fmla="*/ 44 h 387"/>
                <a:gd name="T60" fmla="*/ 269 w 876"/>
                <a:gd name="T61" fmla="*/ 35 h 387"/>
                <a:gd name="T62" fmla="*/ 320 w 876"/>
                <a:gd name="T63" fmla="*/ 21 h 387"/>
                <a:gd name="T64" fmla="*/ 360 w 876"/>
                <a:gd name="T65" fmla="*/ 4 h 387"/>
                <a:gd name="T66" fmla="*/ 428 w 876"/>
                <a:gd name="T67" fmla="*/ 0 h 387"/>
                <a:gd name="T68" fmla="*/ 494 w 876"/>
                <a:gd name="T69" fmla="*/ 9 h 387"/>
                <a:gd name="T70" fmla="*/ 558 w 876"/>
                <a:gd name="T71" fmla="*/ 27 h 387"/>
                <a:gd name="T72" fmla="*/ 622 w 876"/>
                <a:gd name="T73" fmla="*/ 50 h 387"/>
                <a:gd name="T74" fmla="*/ 682 w 876"/>
                <a:gd name="T75" fmla="*/ 71 h 387"/>
                <a:gd name="T76" fmla="*/ 744 w 876"/>
                <a:gd name="T77" fmla="*/ 95 h 387"/>
                <a:gd name="T78" fmla="*/ 808 w 876"/>
                <a:gd name="T79" fmla="*/ 112 h 387"/>
                <a:gd name="T80" fmla="*/ 876 w 876"/>
                <a:gd name="T81" fmla="*/ 124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76" h="387">
                  <a:moveTo>
                    <a:pt x="876" y="124"/>
                  </a:moveTo>
                  <a:lnTo>
                    <a:pt x="832" y="159"/>
                  </a:lnTo>
                  <a:lnTo>
                    <a:pt x="781" y="194"/>
                  </a:lnTo>
                  <a:lnTo>
                    <a:pt x="727" y="228"/>
                  </a:lnTo>
                  <a:lnTo>
                    <a:pt x="671" y="263"/>
                  </a:lnTo>
                  <a:lnTo>
                    <a:pt x="610" y="294"/>
                  </a:lnTo>
                  <a:lnTo>
                    <a:pt x="550" y="327"/>
                  </a:lnTo>
                  <a:lnTo>
                    <a:pt x="490" y="356"/>
                  </a:lnTo>
                  <a:lnTo>
                    <a:pt x="432" y="387"/>
                  </a:lnTo>
                  <a:lnTo>
                    <a:pt x="413" y="380"/>
                  </a:lnTo>
                  <a:lnTo>
                    <a:pt x="395" y="376"/>
                  </a:lnTo>
                  <a:lnTo>
                    <a:pt x="380" y="376"/>
                  </a:lnTo>
                  <a:lnTo>
                    <a:pt x="366" y="376"/>
                  </a:lnTo>
                  <a:lnTo>
                    <a:pt x="349" y="376"/>
                  </a:lnTo>
                  <a:lnTo>
                    <a:pt x="333" y="378"/>
                  </a:lnTo>
                  <a:lnTo>
                    <a:pt x="316" y="376"/>
                  </a:lnTo>
                  <a:lnTo>
                    <a:pt x="300" y="376"/>
                  </a:lnTo>
                  <a:lnTo>
                    <a:pt x="265" y="333"/>
                  </a:lnTo>
                  <a:lnTo>
                    <a:pt x="226" y="308"/>
                  </a:lnTo>
                  <a:lnTo>
                    <a:pt x="184" y="292"/>
                  </a:lnTo>
                  <a:lnTo>
                    <a:pt x="143" y="283"/>
                  </a:lnTo>
                  <a:lnTo>
                    <a:pt x="102" y="271"/>
                  </a:lnTo>
                  <a:lnTo>
                    <a:pt x="64" y="259"/>
                  </a:lnTo>
                  <a:lnTo>
                    <a:pt x="29" y="238"/>
                  </a:lnTo>
                  <a:lnTo>
                    <a:pt x="0" y="207"/>
                  </a:lnTo>
                  <a:lnTo>
                    <a:pt x="17" y="147"/>
                  </a:lnTo>
                  <a:lnTo>
                    <a:pt x="54" y="106"/>
                  </a:lnTo>
                  <a:lnTo>
                    <a:pt x="100" y="77"/>
                  </a:lnTo>
                  <a:lnTo>
                    <a:pt x="157" y="60"/>
                  </a:lnTo>
                  <a:lnTo>
                    <a:pt x="213" y="44"/>
                  </a:lnTo>
                  <a:lnTo>
                    <a:pt x="269" y="35"/>
                  </a:lnTo>
                  <a:lnTo>
                    <a:pt x="320" y="21"/>
                  </a:lnTo>
                  <a:lnTo>
                    <a:pt x="360" y="4"/>
                  </a:lnTo>
                  <a:lnTo>
                    <a:pt x="428" y="0"/>
                  </a:lnTo>
                  <a:lnTo>
                    <a:pt x="494" y="9"/>
                  </a:lnTo>
                  <a:lnTo>
                    <a:pt x="558" y="27"/>
                  </a:lnTo>
                  <a:lnTo>
                    <a:pt x="622" y="50"/>
                  </a:lnTo>
                  <a:lnTo>
                    <a:pt x="682" y="71"/>
                  </a:lnTo>
                  <a:lnTo>
                    <a:pt x="744" y="95"/>
                  </a:lnTo>
                  <a:lnTo>
                    <a:pt x="808" y="112"/>
                  </a:lnTo>
                  <a:lnTo>
                    <a:pt x="876" y="124"/>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03" name="Freeform 55">
              <a:extLst>
                <a:ext uri="{FF2B5EF4-FFF2-40B4-BE49-F238E27FC236}">
                  <a16:creationId xmlns:a16="http://schemas.microsoft.com/office/drawing/2014/main" id="{C113B19D-54EF-460F-B608-35E7B98317F2}"/>
                </a:ext>
              </a:extLst>
            </p:cNvPr>
            <p:cNvSpPr>
              <a:spLocks/>
            </p:cNvSpPr>
            <p:nvPr/>
          </p:nvSpPr>
          <p:spPr bwMode="auto">
            <a:xfrm>
              <a:off x="1825" y="1802"/>
              <a:ext cx="44" cy="25"/>
            </a:xfrm>
            <a:custGeom>
              <a:avLst/>
              <a:gdLst>
                <a:gd name="T0" fmla="*/ 4 w 87"/>
                <a:gd name="T1" fmla="*/ 48 h 48"/>
                <a:gd name="T2" fmla="*/ 0 w 87"/>
                <a:gd name="T3" fmla="*/ 38 h 48"/>
                <a:gd name="T4" fmla="*/ 4 w 87"/>
                <a:gd name="T5" fmla="*/ 31 h 48"/>
                <a:gd name="T6" fmla="*/ 12 w 87"/>
                <a:gd name="T7" fmla="*/ 25 h 48"/>
                <a:gd name="T8" fmla="*/ 25 w 87"/>
                <a:gd name="T9" fmla="*/ 19 h 48"/>
                <a:gd name="T10" fmla="*/ 37 w 87"/>
                <a:gd name="T11" fmla="*/ 13 h 48"/>
                <a:gd name="T12" fmla="*/ 50 w 87"/>
                <a:gd name="T13" fmla="*/ 7 h 48"/>
                <a:gd name="T14" fmla="*/ 62 w 87"/>
                <a:gd name="T15" fmla="*/ 3 h 48"/>
                <a:gd name="T16" fmla="*/ 76 w 87"/>
                <a:gd name="T17" fmla="*/ 0 h 48"/>
                <a:gd name="T18" fmla="*/ 87 w 87"/>
                <a:gd name="T19" fmla="*/ 0 h 48"/>
                <a:gd name="T20" fmla="*/ 4 w 87"/>
                <a:gd name="T21"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7" h="48">
                  <a:moveTo>
                    <a:pt x="4" y="48"/>
                  </a:moveTo>
                  <a:lnTo>
                    <a:pt x="0" y="38"/>
                  </a:lnTo>
                  <a:lnTo>
                    <a:pt x="4" y="31"/>
                  </a:lnTo>
                  <a:lnTo>
                    <a:pt x="12" y="25"/>
                  </a:lnTo>
                  <a:lnTo>
                    <a:pt x="25" y="19"/>
                  </a:lnTo>
                  <a:lnTo>
                    <a:pt x="37" y="13"/>
                  </a:lnTo>
                  <a:lnTo>
                    <a:pt x="50" y="7"/>
                  </a:lnTo>
                  <a:lnTo>
                    <a:pt x="62" y="3"/>
                  </a:lnTo>
                  <a:lnTo>
                    <a:pt x="76" y="0"/>
                  </a:lnTo>
                  <a:lnTo>
                    <a:pt x="87" y="0"/>
                  </a:lnTo>
                  <a:lnTo>
                    <a:pt x="4" y="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04" name="Freeform 56">
              <a:extLst>
                <a:ext uri="{FF2B5EF4-FFF2-40B4-BE49-F238E27FC236}">
                  <a16:creationId xmlns:a16="http://schemas.microsoft.com/office/drawing/2014/main" id="{1210CAE7-1270-42C8-A70F-019DC56DDC85}"/>
                </a:ext>
              </a:extLst>
            </p:cNvPr>
            <p:cNvSpPr>
              <a:spLocks/>
            </p:cNvSpPr>
            <p:nvPr/>
          </p:nvSpPr>
          <p:spPr bwMode="auto">
            <a:xfrm>
              <a:off x="2577" y="1725"/>
              <a:ext cx="479" cy="338"/>
            </a:xfrm>
            <a:custGeom>
              <a:avLst/>
              <a:gdLst>
                <a:gd name="T0" fmla="*/ 671 w 958"/>
                <a:gd name="T1" fmla="*/ 169 h 677"/>
                <a:gd name="T2" fmla="*/ 700 w 958"/>
                <a:gd name="T3" fmla="*/ 208 h 677"/>
                <a:gd name="T4" fmla="*/ 735 w 958"/>
                <a:gd name="T5" fmla="*/ 249 h 677"/>
                <a:gd name="T6" fmla="*/ 768 w 958"/>
                <a:gd name="T7" fmla="*/ 289 h 677"/>
                <a:gd name="T8" fmla="*/ 805 w 958"/>
                <a:gd name="T9" fmla="*/ 332 h 677"/>
                <a:gd name="T10" fmla="*/ 840 w 958"/>
                <a:gd name="T11" fmla="*/ 371 h 677"/>
                <a:gd name="T12" fmla="*/ 878 w 958"/>
                <a:gd name="T13" fmla="*/ 410 h 677"/>
                <a:gd name="T14" fmla="*/ 917 w 958"/>
                <a:gd name="T15" fmla="*/ 444 h 677"/>
                <a:gd name="T16" fmla="*/ 958 w 958"/>
                <a:gd name="T17" fmla="*/ 479 h 677"/>
                <a:gd name="T18" fmla="*/ 935 w 958"/>
                <a:gd name="T19" fmla="*/ 510 h 677"/>
                <a:gd name="T20" fmla="*/ 904 w 958"/>
                <a:gd name="T21" fmla="*/ 538 h 677"/>
                <a:gd name="T22" fmla="*/ 865 w 958"/>
                <a:gd name="T23" fmla="*/ 557 h 677"/>
                <a:gd name="T24" fmla="*/ 826 w 958"/>
                <a:gd name="T25" fmla="*/ 574 h 677"/>
                <a:gd name="T26" fmla="*/ 781 w 958"/>
                <a:gd name="T27" fmla="*/ 586 h 677"/>
                <a:gd name="T28" fmla="*/ 739 w 958"/>
                <a:gd name="T29" fmla="*/ 600 h 677"/>
                <a:gd name="T30" fmla="*/ 696 w 958"/>
                <a:gd name="T31" fmla="*/ 611 h 677"/>
                <a:gd name="T32" fmla="*/ 659 w 958"/>
                <a:gd name="T33" fmla="*/ 625 h 677"/>
                <a:gd name="T34" fmla="*/ 599 w 958"/>
                <a:gd name="T35" fmla="*/ 634 h 677"/>
                <a:gd name="T36" fmla="*/ 545 w 958"/>
                <a:gd name="T37" fmla="*/ 650 h 677"/>
                <a:gd name="T38" fmla="*/ 491 w 958"/>
                <a:gd name="T39" fmla="*/ 664 h 677"/>
                <a:gd name="T40" fmla="*/ 440 w 958"/>
                <a:gd name="T41" fmla="*/ 675 h 677"/>
                <a:gd name="T42" fmla="*/ 388 w 958"/>
                <a:gd name="T43" fmla="*/ 677 h 677"/>
                <a:gd name="T44" fmla="*/ 341 w 958"/>
                <a:gd name="T45" fmla="*/ 671 h 677"/>
                <a:gd name="T46" fmla="*/ 295 w 958"/>
                <a:gd name="T47" fmla="*/ 650 h 677"/>
                <a:gd name="T48" fmla="*/ 250 w 958"/>
                <a:gd name="T49" fmla="*/ 611 h 677"/>
                <a:gd name="T50" fmla="*/ 204 w 958"/>
                <a:gd name="T51" fmla="*/ 625 h 677"/>
                <a:gd name="T52" fmla="*/ 190 w 958"/>
                <a:gd name="T53" fmla="*/ 563 h 677"/>
                <a:gd name="T54" fmla="*/ 178 w 958"/>
                <a:gd name="T55" fmla="*/ 501 h 677"/>
                <a:gd name="T56" fmla="*/ 165 w 958"/>
                <a:gd name="T57" fmla="*/ 437 h 677"/>
                <a:gd name="T58" fmla="*/ 149 w 958"/>
                <a:gd name="T59" fmla="*/ 377 h 677"/>
                <a:gd name="T60" fmla="*/ 126 w 958"/>
                <a:gd name="T61" fmla="*/ 318 h 677"/>
                <a:gd name="T62" fmla="*/ 95 w 958"/>
                <a:gd name="T63" fmla="*/ 266 h 677"/>
                <a:gd name="T64" fmla="*/ 52 w 958"/>
                <a:gd name="T65" fmla="*/ 223 h 677"/>
                <a:gd name="T66" fmla="*/ 0 w 958"/>
                <a:gd name="T67" fmla="*/ 192 h 677"/>
                <a:gd name="T68" fmla="*/ 33 w 958"/>
                <a:gd name="T69" fmla="*/ 158 h 677"/>
                <a:gd name="T70" fmla="*/ 76 w 958"/>
                <a:gd name="T71" fmla="*/ 125 h 677"/>
                <a:gd name="T72" fmla="*/ 122 w 958"/>
                <a:gd name="T73" fmla="*/ 92 h 677"/>
                <a:gd name="T74" fmla="*/ 174 w 958"/>
                <a:gd name="T75" fmla="*/ 64 h 677"/>
                <a:gd name="T76" fmla="*/ 227 w 958"/>
                <a:gd name="T77" fmla="*/ 37 h 677"/>
                <a:gd name="T78" fmla="*/ 283 w 958"/>
                <a:gd name="T79" fmla="*/ 18 h 677"/>
                <a:gd name="T80" fmla="*/ 339 w 958"/>
                <a:gd name="T81" fmla="*/ 4 h 677"/>
                <a:gd name="T82" fmla="*/ 396 w 958"/>
                <a:gd name="T83" fmla="*/ 0 h 677"/>
                <a:gd name="T84" fmla="*/ 423 w 958"/>
                <a:gd name="T85" fmla="*/ 28 h 677"/>
                <a:gd name="T86" fmla="*/ 454 w 958"/>
                <a:gd name="T87" fmla="*/ 51 h 677"/>
                <a:gd name="T88" fmla="*/ 487 w 958"/>
                <a:gd name="T89" fmla="*/ 68 h 677"/>
                <a:gd name="T90" fmla="*/ 524 w 958"/>
                <a:gd name="T91" fmla="*/ 88 h 677"/>
                <a:gd name="T92" fmla="*/ 558 w 958"/>
                <a:gd name="T93" fmla="*/ 103 h 677"/>
                <a:gd name="T94" fmla="*/ 595 w 958"/>
                <a:gd name="T95" fmla="*/ 123 h 677"/>
                <a:gd name="T96" fmla="*/ 632 w 958"/>
                <a:gd name="T97" fmla="*/ 142 h 677"/>
                <a:gd name="T98" fmla="*/ 671 w 958"/>
                <a:gd name="T99" fmla="*/ 169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58" h="677">
                  <a:moveTo>
                    <a:pt x="671" y="169"/>
                  </a:moveTo>
                  <a:lnTo>
                    <a:pt x="700" y="208"/>
                  </a:lnTo>
                  <a:lnTo>
                    <a:pt x="735" y="249"/>
                  </a:lnTo>
                  <a:lnTo>
                    <a:pt x="768" y="289"/>
                  </a:lnTo>
                  <a:lnTo>
                    <a:pt x="805" y="332"/>
                  </a:lnTo>
                  <a:lnTo>
                    <a:pt x="840" y="371"/>
                  </a:lnTo>
                  <a:lnTo>
                    <a:pt x="878" y="410"/>
                  </a:lnTo>
                  <a:lnTo>
                    <a:pt x="917" y="444"/>
                  </a:lnTo>
                  <a:lnTo>
                    <a:pt x="958" y="479"/>
                  </a:lnTo>
                  <a:lnTo>
                    <a:pt x="935" y="510"/>
                  </a:lnTo>
                  <a:lnTo>
                    <a:pt x="904" y="538"/>
                  </a:lnTo>
                  <a:lnTo>
                    <a:pt x="865" y="557"/>
                  </a:lnTo>
                  <a:lnTo>
                    <a:pt x="826" y="574"/>
                  </a:lnTo>
                  <a:lnTo>
                    <a:pt x="781" y="586"/>
                  </a:lnTo>
                  <a:lnTo>
                    <a:pt x="739" y="600"/>
                  </a:lnTo>
                  <a:lnTo>
                    <a:pt x="696" y="611"/>
                  </a:lnTo>
                  <a:lnTo>
                    <a:pt x="659" y="625"/>
                  </a:lnTo>
                  <a:lnTo>
                    <a:pt x="599" y="634"/>
                  </a:lnTo>
                  <a:lnTo>
                    <a:pt x="545" y="650"/>
                  </a:lnTo>
                  <a:lnTo>
                    <a:pt x="491" y="664"/>
                  </a:lnTo>
                  <a:lnTo>
                    <a:pt x="440" y="675"/>
                  </a:lnTo>
                  <a:lnTo>
                    <a:pt x="388" y="677"/>
                  </a:lnTo>
                  <a:lnTo>
                    <a:pt x="341" y="671"/>
                  </a:lnTo>
                  <a:lnTo>
                    <a:pt x="295" y="650"/>
                  </a:lnTo>
                  <a:lnTo>
                    <a:pt x="250" y="611"/>
                  </a:lnTo>
                  <a:lnTo>
                    <a:pt x="204" y="625"/>
                  </a:lnTo>
                  <a:lnTo>
                    <a:pt x="190" y="563"/>
                  </a:lnTo>
                  <a:lnTo>
                    <a:pt x="178" y="501"/>
                  </a:lnTo>
                  <a:lnTo>
                    <a:pt x="165" y="437"/>
                  </a:lnTo>
                  <a:lnTo>
                    <a:pt x="149" y="377"/>
                  </a:lnTo>
                  <a:lnTo>
                    <a:pt x="126" y="318"/>
                  </a:lnTo>
                  <a:lnTo>
                    <a:pt x="95" y="266"/>
                  </a:lnTo>
                  <a:lnTo>
                    <a:pt x="52" y="223"/>
                  </a:lnTo>
                  <a:lnTo>
                    <a:pt x="0" y="192"/>
                  </a:lnTo>
                  <a:lnTo>
                    <a:pt x="33" y="158"/>
                  </a:lnTo>
                  <a:lnTo>
                    <a:pt x="76" y="125"/>
                  </a:lnTo>
                  <a:lnTo>
                    <a:pt x="122" y="92"/>
                  </a:lnTo>
                  <a:lnTo>
                    <a:pt x="174" y="64"/>
                  </a:lnTo>
                  <a:lnTo>
                    <a:pt x="227" y="37"/>
                  </a:lnTo>
                  <a:lnTo>
                    <a:pt x="283" y="18"/>
                  </a:lnTo>
                  <a:lnTo>
                    <a:pt x="339" y="4"/>
                  </a:lnTo>
                  <a:lnTo>
                    <a:pt x="396" y="0"/>
                  </a:lnTo>
                  <a:lnTo>
                    <a:pt x="423" y="28"/>
                  </a:lnTo>
                  <a:lnTo>
                    <a:pt x="454" y="51"/>
                  </a:lnTo>
                  <a:lnTo>
                    <a:pt x="487" y="68"/>
                  </a:lnTo>
                  <a:lnTo>
                    <a:pt x="524" y="88"/>
                  </a:lnTo>
                  <a:lnTo>
                    <a:pt x="558" y="103"/>
                  </a:lnTo>
                  <a:lnTo>
                    <a:pt x="595" y="123"/>
                  </a:lnTo>
                  <a:lnTo>
                    <a:pt x="632" y="142"/>
                  </a:lnTo>
                  <a:lnTo>
                    <a:pt x="671" y="169"/>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05" name="Freeform 57">
              <a:extLst>
                <a:ext uri="{FF2B5EF4-FFF2-40B4-BE49-F238E27FC236}">
                  <a16:creationId xmlns:a16="http://schemas.microsoft.com/office/drawing/2014/main" id="{69AD3606-B5AD-40BF-A0E2-98FA09C0F12E}"/>
                </a:ext>
              </a:extLst>
            </p:cNvPr>
            <p:cNvSpPr>
              <a:spLocks/>
            </p:cNvSpPr>
            <p:nvPr/>
          </p:nvSpPr>
          <p:spPr bwMode="auto">
            <a:xfrm>
              <a:off x="774" y="2007"/>
              <a:ext cx="232" cy="176"/>
            </a:xfrm>
            <a:custGeom>
              <a:avLst/>
              <a:gdLst>
                <a:gd name="T0" fmla="*/ 463 w 463"/>
                <a:gd name="T1" fmla="*/ 298 h 353"/>
                <a:gd name="T2" fmla="*/ 432 w 463"/>
                <a:gd name="T3" fmla="*/ 335 h 353"/>
                <a:gd name="T4" fmla="*/ 405 w 463"/>
                <a:gd name="T5" fmla="*/ 351 h 353"/>
                <a:gd name="T6" fmla="*/ 378 w 463"/>
                <a:gd name="T7" fmla="*/ 353 h 353"/>
                <a:gd name="T8" fmla="*/ 353 w 463"/>
                <a:gd name="T9" fmla="*/ 347 h 353"/>
                <a:gd name="T10" fmla="*/ 325 w 463"/>
                <a:gd name="T11" fmla="*/ 333 h 353"/>
                <a:gd name="T12" fmla="*/ 298 w 463"/>
                <a:gd name="T13" fmla="*/ 325 h 353"/>
                <a:gd name="T14" fmla="*/ 267 w 463"/>
                <a:gd name="T15" fmla="*/ 323 h 353"/>
                <a:gd name="T16" fmla="*/ 234 w 463"/>
                <a:gd name="T17" fmla="*/ 335 h 353"/>
                <a:gd name="T18" fmla="*/ 194 w 463"/>
                <a:gd name="T19" fmla="*/ 300 h 353"/>
                <a:gd name="T20" fmla="*/ 145 w 463"/>
                <a:gd name="T21" fmla="*/ 267 h 353"/>
                <a:gd name="T22" fmla="*/ 95 w 463"/>
                <a:gd name="T23" fmla="*/ 230 h 353"/>
                <a:gd name="T24" fmla="*/ 50 w 463"/>
                <a:gd name="T25" fmla="*/ 194 h 353"/>
                <a:gd name="T26" fmla="*/ 13 w 463"/>
                <a:gd name="T27" fmla="*/ 151 h 353"/>
                <a:gd name="T28" fmla="*/ 0 w 463"/>
                <a:gd name="T29" fmla="*/ 104 h 353"/>
                <a:gd name="T30" fmla="*/ 9 w 463"/>
                <a:gd name="T31" fmla="*/ 54 h 353"/>
                <a:gd name="T32" fmla="*/ 54 w 463"/>
                <a:gd name="T33" fmla="*/ 0 h 353"/>
                <a:gd name="T34" fmla="*/ 463 w 463"/>
                <a:gd name="T35" fmla="*/ 298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3" h="353">
                  <a:moveTo>
                    <a:pt x="463" y="298"/>
                  </a:moveTo>
                  <a:lnTo>
                    <a:pt x="432" y="335"/>
                  </a:lnTo>
                  <a:lnTo>
                    <a:pt x="405" y="351"/>
                  </a:lnTo>
                  <a:lnTo>
                    <a:pt x="378" y="353"/>
                  </a:lnTo>
                  <a:lnTo>
                    <a:pt x="353" y="347"/>
                  </a:lnTo>
                  <a:lnTo>
                    <a:pt x="325" y="333"/>
                  </a:lnTo>
                  <a:lnTo>
                    <a:pt x="298" y="325"/>
                  </a:lnTo>
                  <a:lnTo>
                    <a:pt x="267" y="323"/>
                  </a:lnTo>
                  <a:lnTo>
                    <a:pt x="234" y="335"/>
                  </a:lnTo>
                  <a:lnTo>
                    <a:pt x="194" y="300"/>
                  </a:lnTo>
                  <a:lnTo>
                    <a:pt x="145" y="267"/>
                  </a:lnTo>
                  <a:lnTo>
                    <a:pt x="95" y="230"/>
                  </a:lnTo>
                  <a:lnTo>
                    <a:pt x="50" y="194"/>
                  </a:lnTo>
                  <a:lnTo>
                    <a:pt x="13" y="151"/>
                  </a:lnTo>
                  <a:lnTo>
                    <a:pt x="0" y="104"/>
                  </a:lnTo>
                  <a:lnTo>
                    <a:pt x="9" y="54"/>
                  </a:lnTo>
                  <a:lnTo>
                    <a:pt x="54" y="0"/>
                  </a:lnTo>
                  <a:lnTo>
                    <a:pt x="463" y="298"/>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06" name="Freeform 58">
              <a:extLst>
                <a:ext uri="{FF2B5EF4-FFF2-40B4-BE49-F238E27FC236}">
                  <a16:creationId xmlns:a16="http://schemas.microsoft.com/office/drawing/2014/main" id="{369E2289-12D9-4D82-B8CF-E4C4493EC7E5}"/>
                </a:ext>
              </a:extLst>
            </p:cNvPr>
            <p:cNvSpPr>
              <a:spLocks/>
            </p:cNvSpPr>
            <p:nvPr/>
          </p:nvSpPr>
          <p:spPr bwMode="auto">
            <a:xfrm>
              <a:off x="1917" y="1887"/>
              <a:ext cx="180" cy="84"/>
            </a:xfrm>
            <a:custGeom>
              <a:avLst/>
              <a:gdLst>
                <a:gd name="T0" fmla="*/ 361 w 361"/>
                <a:gd name="T1" fmla="*/ 132 h 169"/>
                <a:gd name="T2" fmla="*/ 0 w 361"/>
                <a:gd name="T3" fmla="*/ 169 h 169"/>
                <a:gd name="T4" fmla="*/ 4 w 361"/>
                <a:gd name="T5" fmla="*/ 142 h 169"/>
                <a:gd name="T6" fmla="*/ 10 w 361"/>
                <a:gd name="T7" fmla="*/ 119 h 169"/>
                <a:gd name="T8" fmla="*/ 16 w 361"/>
                <a:gd name="T9" fmla="*/ 95 h 169"/>
                <a:gd name="T10" fmla="*/ 25 w 361"/>
                <a:gd name="T11" fmla="*/ 76 h 169"/>
                <a:gd name="T12" fmla="*/ 33 w 361"/>
                <a:gd name="T13" fmla="*/ 55 h 169"/>
                <a:gd name="T14" fmla="*/ 47 w 361"/>
                <a:gd name="T15" fmla="*/ 35 h 169"/>
                <a:gd name="T16" fmla="*/ 62 w 361"/>
                <a:gd name="T17" fmla="*/ 18 h 169"/>
                <a:gd name="T18" fmla="*/ 86 w 361"/>
                <a:gd name="T19" fmla="*/ 0 h 169"/>
                <a:gd name="T20" fmla="*/ 117 w 361"/>
                <a:gd name="T21" fmla="*/ 29 h 169"/>
                <a:gd name="T22" fmla="*/ 151 w 361"/>
                <a:gd name="T23" fmla="*/ 51 h 169"/>
                <a:gd name="T24" fmla="*/ 186 w 361"/>
                <a:gd name="T25" fmla="*/ 62 h 169"/>
                <a:gd name="T26" fmla="*/ 223 w 361"/>
                <a:gd name="T27" fmla="*/ 74 h 169"/>
                <a:gd name="T28" fmla="*/ 258 w 361"/>
                <a:gd name="T29" fmla="*/ 82 h 169"/>
                <a:gd name="T30" fmla="*/ 293 w 361"/>
                <a:gd name="T31" fmla="*/ 93 h 169"/>
                <a:gd name="T32" fmla="*/ 326 w 361"/>
                <a:gd name="T33" fmla="*/ 107 h 169"/>
                <a:gd name="T34" fmla="*/ 361 w 361"/>
                <a:gd name="T35" fmla="*/ 13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1" h="169">
                  <a:moveTo>
                    <a:pt x="361" y="132"/>
                  </a:moveTo>
                  <a:lnTo>
                    <a:pt x="0" y="169"/>
                  </a:lnTo>
                  <a:lnTo>
                    <a:pt x="4" y="142"/>
                  </a:lnTo>
                  <a:lnTo>
                    <a:pt x="10" y="119"/>
                  </a:lnTo>
                  <a:lnTo>
                    <a:pt x="16" y="95"/>
                  </a:lnTo>
                  <a:lnTo>
                    <a:pt x="25" y="76"/>
                  </a:lnTo>
                  <a:lnTo>
                    <a:pt x="33" y="55"/>
                  </a:lnTo>
                  <a:lnTo>
                    <a:pt x="47" y="35"/>
                  </a:lnTo>
                  <a:lnTo>
                    <a:pt x="62" y="18"/>
                  </a:lnTo>
                  <a:lnTo>
                    <a:pt x="86" y="0"/>
                  </a:lnTo>
                  <a:lnTo>
                    <a:pt x="117" y="29"/>
                  </a:lnTo>
                  <a:lnTo>
                    <a:pt x="151" y="51"/>
                  </a:lnTo>
                  <a:lnTo>
                    <a:pt x="186" y="62"/>
                  </a:lnTo>
                  <a:lnTo>
                    <a:pt x="223" y="74"/>
                  </a:lnTo>
                  <a:lnTo>
                    <a:pt x="258" y="82"/>
                  </a:lnTo>
                  <a:lnTo>
                    <a:pt x="293" y="93"/>
                  </a:lnTo>
                  <a:lnTo>
                    <a:pt x="326" y="107"/>
                  </a:lnTo>
                  <a:lnTo>
                    <a:pt x="361" y="13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07" name="Freeform 59">
              <a:extLst>
                <a:ext uri="{FF2B5EF4-FFF2-40B4-BE49-F238E27FC236}">
                  <a16:creationId xmlns:a16="http://schemas.microsoft.com/office/drawing/2014/main" id="{FDFED9AF-9775-41B1-80B7-2EF00B6BD526}"/>
                </a:ext>
              </a:extLst>
            </p:cNvPr>
            <p:cNvSpPr>
              <a:spLocks/>
            </p:cNvSpPr>
            <p:nvPr/>
          </p:nvSpPr>
          <p:spPr bwMode="auto">
            <a:xfrm>
              <a:off x="1342" y="1971"/>
              <a:ext cx="185" cy="96"/>
            </a:xfrm>
            <a:custGeom>
              <a:avLst/>
              <a:gdLst>
                <a:gd name="T0" fmla="*/ 0 w 371"/>
                <a:gd name="T1" fmla="*/ 192 h 192"/>
                <a:gd name="T2" fmla="*/ 359 w 371"/>
                <a:gd name="T3" fmla="*/ 12 h 192"/>
                <a:gd name="T4" fmla="*/ 371 w 371"/>
                <a:gd name="T5" fmla="*/ 0 h 192"/>
                <a:gd name="T6" fmla="*/ 0 w 371"/>
                <a:gd name="T7" fmla="*/ 192 h 192"/>
              </a:gdLst>
              <a:ahLst/>
              <a:cxnLst>
                <a:cxn ang="0">
                  <a:pos x="T0" y="T1"/>
                </a:cxn>
                <a:cxn ang="0">
                  <a:pos x="T2" y="T3"/>
                </a:cxn>
                <a:cxn ang="0">
                  <a:pos x="T4" y="T5"/>
                </a:cxn>
                <a:cxn ang="0">
                  <a:pos x="T6" y="T7"/>
                </a:cxn>
              </a:cxnLst>
              <a:rect l="0" t="0" r="r" b="b"/>
              <a:pathLst>
                <a:path w="371" h="192">
                  <a:moveTo>
                    <a:pt x="0" y="192"/>
                  </a:moveTo>
                  <a:lnTo>
                    <a:pt x="359" y="12"/>
                  </a:lnTo>
                  <a:lnTo>
                    <a:pt x="371" y="0"/>
                  </a:lnTo>
                  <a:lnTo>
                    <a:pt x="0" y="1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08" name="Freeform 60">
              <a:extLst>
                <a:ext uri="{FF2B5EF4-FFF2-40B4-BE49-F238E27FC236}">
                  <a16:creationId xmlns:a16="http://schemas.microsoft.com/office/drawing/2014/main" id="{38CFB3F9-CE6E-4F8B-A7A0-C120029393C7}"/>
                </a:ext>
              </a:extLst>
            </p:cNvPr>
            <p:cNvSpPr>
              <a:spLocks/>
            </p:cNvSpPr>
            <p:nvPr/>
          </p:nvSpPr>
          <p:spPr bwMode="auto">
            <a:xfrm>
              <a:off x="2165" y="1857"/>
              <a:ext cx="561" cy="659"/>
            </a:xfrm>
            <a:custGeom>
              <a:avLst/>
              <a:gdLst>
                <a:gd name="T0" fmla="*/ 708 w 1123"/>
                <a:gd name="T1" fmla="*/ 66 h 1318"/>
                <a:gd name="T2" fmla="*/ 754 w 1123"/>
                <a:gd name="T3" fmla="*/ 37 h 1318"/>
                <a:gd name="T4" fmla="*/ 814 w 1123"/>
                <a:gd name="T5" fmla="*/ 49 h 1318"/>
                <a:gd name="T6" fmla="*/ 836 w 1123"/>
                <a:gd name="T7" fmla="*/ 97 h 1318"/>
                <a:gd name="T8" fmla="*/ 485 w 1123"/>
                <a:gd name="T9" fmla="*/ 572 h 1318"/>
                <a:gd name="T10" fmla="*/ 568 w 1123"/>
                <a:gd name="T11" fmla="*/ 465 h 1318"/>
                <a:gd name="T12" fmla="*/ 688 w 1123"/>
                <a:gd name="T13" fmla="*/ 359 h 1318"/>
                <a:gd name="T14" fmla="*/ 801 w 1123"/>
                <a:gd name="T15" fmla="*/ 208 h 1318"/>
                <a:gd name="T16" fmla="*/ 898 w 1123"/>
                <a:gd name="T17" fmla="*/ 242 h 1318"/>
                <a:gd name="T18" fmla="*/ 849 w 1123"/>
                <a:gd name="T19" fmla="*/ 394 h 1318"/>
                <a:gd name="T20" fmla="*/ 830 w 1123"/>
                <a:gd name="T21" fmla="*/ 454 h 1318"/>
                <a:gd name="T22" fmla="*/ 874 w 1123"/>
                <a:gd name="T23" fmla="*/ 401 h 1318"/>
                <a:gd name="T24" fmla="*/ 944 w 1123"/>
                <a:gd name="T25" fmla="*/ 495 h 1318"/>
                <a:gd name="T26" fmla="*/ 799 w 1123"/>
                <a:gd name="T27" fmla="*/ 690 h 1318"/>
                <a:gd name="T28" fmla="*/ 770 w 1123"/>
                <a:gd name="T29" fmla="*/ 778 h 1318"/>
                <a:gd name="T30" fmla="*/ 843 w 1123"/>
                <a:gd name="T31" fmla="*/ 692 h 1318"/>
                <a:gd name="T32" fmla="*/ 905 w 1123"/>
                <a:gd name="T33" fmla="*/ 617 h 1318"/>
                <a:gd name="T34" fmla="*/ 969 w 1123"/>
                <a:gd name="T35" fmla="*/ 572 h 1318"/>
                <a:gd name="T36" fmla="*/ 1010 w 1123"/>
                <a:gd name="T37" fmla="*/ 619 h 1318"/>
                <a:gd name="T38" fmla="*/ 900 w 1123"/>
                <a:gd name="T39" fmla="*/ 756 h 1318"/>
                <a:gd name="T40" fmla="*/ 915 w 1123"/>
                <a:gd name="T41" fmla="*/ 805 h 1318"/>
                <a:gd name="T42" fmla="*/ 1014 w 1123"/>
                <a:gd name="T43" fmla="*/ 698 h 1318"/>
                <a:gd name="T44" fmla="*/ 1090 w 1123"/>
                <a:gd name="T45" fmla="*/ 683 h 1318"/>
                <a:gd name="T46" fmla="*/ 1113 w 1123"/>
                <a:gd name="T47" fmla="*/ 727 h 1318"/>
                <a:gd name="T48" fmla="*/ 655 w 1123"/>
                <a:gd name="T49" fmla="*/ 1152 h 1318"/>
                <a:gd name="T50" fmla="*/ 735 w 1123"/>
                <a:gd name="T51" fmla="*/ 1006 h 1318"/>
                <a:gd name="T52" fmla="*/ 824 w 1123"/>
                <a:gd name="T53" fmla="*/ 863 h 1318"/>
                <a:gd name="T54" fmla="*/ 583 w 1123"/>
                <a:gd name="T55" fmla="*/ 1117 h 1318"/>
                <a:gd name="T56" fmla="*/ 308 w 1123"/>
                <a:gd name="T57" fmla="*/ 1318 h 1318"/>
                <a:gd name="T58" fmla="*/ 510 w 1123"/>
                <a:gd name="T59" fmla="*/ 1059 h 1318"/>
                <a:gd name="T60" fmla="*/ 739 w 1123"/>
                <a:gd name="T61" fmla="*/ 816 h 1318"/>
                <a:gd name="T62" fmla="*/ 234 w 1123"/>
                <a:gd name="T63" fmla="*/ 1225 h 1318"/>
                <a:gd name="T64" fmla="*/ 221 w 1123"/>
                <a:gd name="T65" fmla="*/ 1152 h 1318"/>
                <a:gd name="T66" fmla="*/ 341 w 1123"/>
                <a:gd name="T67" fmla="*/ 1022 h 1318"/>
                <a:gd name="T68" fmla="*/ 517 w 1123"/>
                <a:gd name="T69" fmla="*/ 816 h 1318"/>
                <a:gd name="T70" fmla="*/ 481 w 1123"/>
                <a:gd name="T71" fmla="*/ 778 h 1318"/>
                <a:gd name="T72" fmla="*/ 291 w 1123"/>
                <a:gd name="T73" fmla="*/ 1012 h 1318"/>
                <a:gd name="T74" fmla="*/ 415 w 1123"/>
                <a:gd name="T75" fmla="*/ 659 h 1318"/>
                <a:gd name="T76" fmla="*/ 60 w 1123"/>
                <a:gd name="T77" fmla="*/ 857 h 1318"/>
                <a:gd name="T78" fmla="*/ 232 w 1123"/>
                <a:gd name="T79" fmla="*/ 605 h 1318"/>
                <a:gd name="T80" fmla="*/ 0 w 1123"/>
                <a:gd name="T81" fmla="*/ 739 h 1318"/>
                <a:gd name="T82" fmla="*/ 122 w 1123"/>
                <a:gd name="T83" fmla="*/ 508 h 1318"/>
                <a:gd name="T84" fmla="*/ 7 w 1123"/>
                <a:gd name="T85" fmla="*/ 564 h 1318"/>
                <a:gd name="T86" fmla="*/ 194 w 1123"/>
                <a:gd name="T87" fmla="*/ 235 h 1318"/>
                <a:gd name="T88" fmla="*/ 322 w 1123"/>
                <a:gd name="T89" fmla="*/ 173 h 1318"/>
                <a:gd name="T90" fmla="*/ 345 w 1123"/>
                <a:gd name="T91" fmla="*/ 182 h 1318"/>
                <a:gd name="T92" fmla="*/ 389 w 1123"/>
                <a:gd name="T93" fmla="*/ 161 h 1318"/>
                <a:gd name="T94" fmla="*/ 529 w 1123"/>
                <a:gd name="T95" fmla="*/ 68 h 1318"/>
                <a:gd name="T96" fmla="*/ 452 w 1123"/>
                <a:gd name="T97" fmla="*/ 264 h 1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23" h="1318">
                  <a:moveTo>
                    <a:pt x="463" y="264"/>
                  </a:moveTo>
                  <a:lnTo>
                    <a:pt x="678" y="49"/>
                  </a:lnTo>
                  <a:lnTo>
                    <a:pt x="704" y="84"/>
                  </a:lnTo>
                  <a:lnTo>
                    <a:pt x="708" y="66"/>
                  </a:lnTo>
                  <a:lnTo>
                    <a:pt x="717" y="56"/>
                  </a:lnTo>
                  <a:lnTo>
                    <a:pt x="727" y="47"/>
                  </a:lnTo>
                  <a:lnTo>
                    <a:pt x="742" y="43"/>
                  </a:lnTo>
                  <a:lnTo>
                    <a:pt x="754" y="37"/>
                  </a:lnTo>
                  <a:lnTo>
                    <a:pt x="770" y="37"/>
                  </a:lnTo>
                  <a:lnTo>
                    <a:pt x="783" y="37"/>
                  </a:lnTo>
                  <a:lnTo>
                    <a:pt x="799" y="37"/>
                  </a:lnTo>
                  <a:lnTo>
                    <a:pt x="814" y="49"/>
                  </a:lnTo>
                  <a:lnTo>
                    <a:pt x="830" y="66"/>
                  </a:lnTo>
                  <a:lnTo>
                    <a:pt x="834" y="76"/>
                  </a:lnTo>
                  <a:lnTo>
                    <a:pt x="837" y="87"/>
                  </a:lnTo>
                  <a:lnTo>
                    <a:pt x="836" y="97"/>
                  </a:lnTo>
                  <a:lnTo>
                    <a:pt x="836" y="109"/>
                  </a:lnTo>
                  <a:lnTo>
                    <a:pt x="415" y="599"/>
                  </a:lnTo>
                  <a:lnTo>
                    <a:pt x="453" y="588"/>
                  </a:lnTo>
                  <a:lnTo>
                    <a:pt x="485" y="572"/>
                  </a:lnTo>
                  <a:lnTo>
                    <a:pt x="508" y="549"/>
                  </a:lnTo>
                  <a:lnTo>
                    <a:pt x="529" y="522"/>
                  </a:lnTo>
                  <a:lnTo>
                    <a:pt x="549" y="493"/>
                  </a:lnTo>
                  <a:lnTo>
                    <a:pt x="568" y="465"/>
                  </a:lnTo>
                  <a:lnTo>
                    <a:pt x="591" y="440"/>
                  </a:lnTo>
                  <a:lnTo>
                    <a:pt x="620" y="421"/>
                  </a:lnTo>
                  <a:lnTo>
                    <a:pt x="655" y="392"/>
                  </a:lnTo>
                  <a:lnTo>
                    <a:pt x="688" y="359"/>
                  </a:lnTo>
                  <a:lnTo>
                    <a:pt x="715" y="320"/>
                  </a:lnTo>
                  <a:lnTo>
                    <a:pt x="744" y="283"/>
                  </a:lnTo>
                  <a:lnTo>
                    <a:pt x="770" y="242"/>
                  </a:lnTo>
                  <a:lnTo>
                    <a:pt x="801" y="208"/>
                  </a:lnTo>
                  <a:lnTo>
                    <a:pt x="832" y="179"/>
                  </a:lnTo>
                  <a:lnTo>
                    <a:pt x="870" y="157"/>
                  </a:lnTo>
                  <a:lnTo>
                    <a:pt x="890" y="200"/>
                  </a:lnTo>
                  <a:lnTo>
                    <a:pt x="898" y="242"/>
                  </a:lnTo>
                  <a:lnTo>
                    <a:pt x="896" y="283"/>
                  </a:lnTo>
                  <a:lnTo>
                    <a:pt x="888" y="324"/>
                  </a:lnTo>
                  <a:lnTo>
                    <a:pt x="870" y="359"/>
                  </a:lnTo>
                  <a:lnTo>
                    <a:pt x="849" y="394"/>
                  </a:lnTo>
                  <a:lnTo>
                    <a:pt x="824" y="425"/>
                  </a:lnTo>
                  <a:lnTo>
                    <a:pt x="799" y="456"/>
                  </a:lnTo>
                  <a:lnTo>
                    <a:pt x="814" y="458"/>
                  </a:lnTo>
                  <a:lnTo>
                    <a:pt x="830" y="454"/>
                  </a:lnTo>
                  <a:lnTo>
                    <a:pt x="841" y="442"/>
                  </a:lnTo>
                  <a:lnTo>
                    <a:pt x="855" y="429"/>
                  </a:lnTo>
                  <a:lnTo>
                    <a:pt x="865" y="413"/>
                  </a:lnTo>
                  <a:lnTo>
                    <a:pt x="874" y="401"/>
                  </a:lnTo>
                  <a:lnTo>
                    <a:pt x="884" y="394"/>
                  </a:lnTo>
                  <a:lnTo>
                    <a:pt x="896" y="396"/>
                  </a:lnTo>
                  <a:lnTo>
                    <a:pt x="934" y="444"/>
                  </a:lnTo>
                  <a:lnTo>
                    <a:pt x="944" y="495"/>
                  </a:lnTo>
                  <a:lnTo>
                    <a:pt x="927" y="545"/>
                  </a:lnTo>
                  <a:lnTo>
                    <a:pt x="894" y="595"/>
                  </a:lnTo>
                  <a:lnTo>
                    <a:pt x="847" y="642"/>
                  </a:lnTo>
                  <a:lnTo>
                    <a:pt x="799" y="690"/>
                  </a:lnTo>
                  <a:lnTo>
                    <a:pt x="750" y="735"/>
                  </a:lnTo>
                  <a:lnTo>
                    <a:pt x="715" y="780"/>
                  </a:lnTo>
                  <a:lnTo>
                    <a:pt x="744" y="783"/>
                  </a:lnTo>
                  <a:lnTo>
                    <a:pt x="770" y="778"/>
                  </a:lnTo>
                  <a:lnTo>
                    <a:pt x="789" y="762"/>
                  </a:lnTo>
                  <a:lnTo>
                    <a:pt x="808" y="743"/>
                  </a:lnTo>
                  <a:lnTo>
                    <a:pt x="824" y="716"/>
                  </a:lnTo>
                  <a:lnTo>
                    <a:pt x="843" y="692"/>
                  </a:lnTo>
                  <a:lnTo>
                    <a:pt x="867" y="671"/>
                  </a:lnTo>
                  <a:lnTo>
                    <a:pt x="896" y="659"/>
                  </a:lnTo>
                  <a:lnTo>
                    <a:pt x="898" y="634"/>
                  </a:lnTo>
                  <a:lnTo>
                    <a:pt x="905" y="617"/>
                  </a:lnTo>
                  <a:lnTo>
                    <a:pt x="917" y="601"/>
                  </a:lnTo>
                  <a:lnTo>
                    <a:pt x="934" y="591"/>
                  </a:lnTo>
                  <a:lnTo>
                    <a:pt x="952" y="580"/>
                  </a:lnTo>
                  <a:lnTo>
                    <a:pt x="969" y="572"/>
                  </a:lnTo>
                  <a:lnTo>
                    <a:pt x="985" y="562"/>
                  </a:lnTo>
                  <a:lnTo>
                    <a:pt x="1002" y="553"/>
                  </a:lnTo>
                  <a:lnTo>
                    <a:pt x="1016" y="586"/>
                  </a:lnTo>
                  <a:lnTo>
                    <a:pt x="1010" y="619"/>
                  </a:lnTo>
                  <a:lnTo>
                    <a:pt x="989" y="652"/>
                  </a:lnTo>
                  <a:lnTo>
                    <a:pt x="962" y="686"/>
                  </a:lnTo>
                  <a:lnTo>
                    <a:pt x="929" y="719"/>
                  </a:lnTo>
                  <a:lnTo>
                    <a:pt x="900" y="756"/>
                  </a:lnTo>
                  <a:lnTo>
                    <a:pt x="878" y="795"/>
                  </a:lnTo>
                  <a:lnTo>
                    <a:pt x="870" y="840"/>
                  </a:lnTo>
                  <a:lnTo>
                    <a:pt x="892" y="824"/>
                  </a:lnTo>
                  <a:lnTo>
                    <a:pt x="915" y="805"/>
                  </a:lnTo>
                  <a:lnTo>
                    <a:pt x="938" y="778"/>
                  </a:lnTo>
                  <a:lnTo>
                    <a:pt x="964" y="750"/>
                  </a:lnTo>
                  <a:lnTo>
                    <a:pt x="987" y="721"/>
                  </a:lnTo>
                  <a:lnTo>
                    <a:pt x="1014" y="698"/>
                  </a:lnTo>
                  <a:lnTo>
                    <a:pt x="1043" y="679"/>
                  </a:lnTo>
                  <a:lnTo>
                    <a:pt x="1074" y="671"/>
                  </a:lnTo>
                  <a:lnTo>
                    <a:pt x="1082" y="675"/>
                  </a:lnTo>
                  <a:lnTo>
                    <a:pt x="1090" y="683"/>
                  </a:lnTo>
                  <a:lnTo>
                    <a:pt x="1095" y="692"/>
                  </a:lnTo>
                  <a:lnTo>
                    <a:pt x="1103" y="704"/>
                  </a:lnTo>
                  <a:lnTo>
                    <a:pt x="1107" y="716"/>
                  </a:lnTo>
                  <a:lnTo>
                    <a:pt x="1113" y="727"/>
                  </a:lnTo>
                  <a:lnTo>
                    <a:pt x="1117" y="741"/>
                  </a:lnTo>
                  <a:lnTo>
                    <a:pt x="1123" y="756"/>
                  </a:lnTo>
                  <a:lnTo>
                    <a:pt x="787" y="1140"/>
                  </a:lnTo>
                  <a:lnTo>
                    <a:pt x="655" y="1152"/>
                  </a:lnTo>
                  <a:lnTo>
                    <a:pt x="657" y="1111"/>
                  </a:lnTo>
                  <a:lnTo>
                    <a:pt x="675" y="1074"/>
                  </a:lnTo>
                  <a:lnTo>
                    <a:pt x="702" y="1039"/>
                  </a:lnTo>
                  <a:lnTo>
                    <a:pt x="735" y="1006"/>
                  </a:lnTo>
                  <a:lnTo>
                    <a:pt x="766" y="971"/>
                  </a:lnTo>
                  <a:lnTo>
                    <a:pt x="795" y="937"/>
                  </a:lnTo>
                  <a:lnTo>
                    <a:pt x="814" y="900"/>
                  </a:lnTo>
                  <a:lnTo>
                    <a:pt x="824" y="863"/>
                  </a:lnTo>
                  <a:lnTo>
                    <a:pt x="760" y="931"/>
                  </a:lnTo>
                  <a:lnTo>
                    <a:pt x="700" y="997"/>
                  </a:lnTo>
                  <a:lnTo>
                    <a:pt x="642" y="1057"/>
                  </a:lnTo>
                  <a:lnTo>
                    <a:pt x="583" y="1117"/>
                  </a:lnTo>
                  <a:lnTo>
                    <a:pt x="519" y="1169"/>
                  </a:lnTo>
                  <a:lnTo>
                    <a:pt x="453" y="1223"/>
                  </a:lnTo>
                  <a:lnTo>
                    <a:pt x="384" y="1270"/>
                  </a:lnTo>
                  <a:lnTo>
                    <a:pt x="308" y="1318"/>
                  </a:lnTo>
                  <a:lnTo>
                    <a:pt x="357" y="1239"/>
                  </a:lnTo>
                  <a:lnTo>
                    <a:pt x="407" y="1171"/>
                  </a:lnTo>
                  <a:lnTo>
                    <a:pt x="457" y="1111"/>
                  </a:lnTo>
                  <a:lnTo>
                    <a:pt x="510" y="1059"/>
                  </a:lnTo>
                  <a:lnTo>
                    <a:pt x="562" y="1002"/>
                  </a:lnTo>
                  <a:lnTo>
                    <a:pt x="618" y="948"/>
                  </a:lnTo>
                  <a:lnTo>
                    <a:pt x="677" y="886"/>
                  </a:lnTo>
                  <a:lnTo>
                    <a:pt x="739" y="816"/>
                  </a:lnTo>
                  <a:lnTo>
                    <a:pt x="715" y="780"/>
                  </a:lnTo>
                  <a:lnTo>
                    <a:pt x="271" y="1247"/>
                  </a:lnTo>
                  <a:lnTo>
                    <a:pt x="250" y="1237"/>
                  </a:lnTo>
                  <a:lnTo>
                    <a:pt x="234" y="1225"/>
                  </a:lnTo>
                  <a:lnTo>
                    <a:pt x="223" y="1208"/>
                  </a:lnTo>
                  <a:lnTo>
                    <a:pt x="219" y="1191"/>
                  </a:lnTo>
                  <a:lnTo>
                    <a:pt x="217" y="1169"/>
                  </a:lnTo>
                  <a:lnTo>
                    <a:pt x="221" y="1152"/>
                  </a:lnTo>
                  <a:lnTo>
                    <a:pt x="230" y="1136"/>
                  </a:lnTo>
                  <a:lnTo>
                    <a:pt x="248" y="1127"/>
                  </a:lnTo>
                  <a:lnTo>
                    <a:pt x="294" y="1072"/>
                  </a:lnTo>
                  <a:lnTo>
                    <a:pt x="341" y="1022"/>
                  </a:lnTo>
                  <a:lnTo>
                    <a:pt x="386" y="970"/>
                  </a:lnTo>
                  <a:lnTo>
                    <a:pt x="430" y="921"/>
                  </a:lnTo>
                  <a:lnTo>
                    <a:pt x="473" y="869"/>
                  </a:lnTo>
                  <a:lnTo>
                    <a:pt x="517" y="816"/>
                  </a:lnTo>
                  <a:lnTo>
                    <a:pt x="560" y="762"/>
                  </a:lnTo>
                  <a:lnTo>
                    <a:pt x="607" y="708"/>
                  </a:lnTo>
                  <a:lnTo>
                    <a:pt x="539" y="735"/>
                  </a:lnTo>
                  <a:lnTo>
                    <a:pt x="481" y="778"/>
                  </a:lnTo>
                  <a:lnTo>
                    <a:pt x="428" y="830"/>
                  </a:lnTo>
                  <a:lnTo>
                    <a:pt x="382" y="890"/>
                  </a:lnTo>
                  <a:lnTo>
                    <a:pt x="335" y="950"/>
                  </a:lnTo>
                  <a:lnTo>
                    <a:pt x="291" y="1012"/>
                  </a:lnTo>
                  <a:lnTo>
                    <a:pt x="242" y="1072"/>
                  </a:lnTo>
                  <a:lnTo>
                    <a:pt x="188" y="1127"/>
                  </a:lnTo>
                  <a:lnTo>
                    <a:pt x="116" y="1066"/>
                  </a:lnTo>
                  <a:lnTo>
                    <a:pt x="415" y="659"/>
                  </a:lnTo>
                  <a:lnTo>
                    <a:pt x="391" y="636"/>
                  </a:lnTo>
                  <a:lnTo>
                    <a:pt x="79" y="983"/>
                  </a:lnTo>
                  <a:lnTo>
                    <a:pt x="52" y="919"/>
                  </a:lnTo>
                  <a:lnTo>
                    <a:pt x="60" y="857"/>
                  </a:lnTo>
                  <a:lnTo>
                    <a:pt x="89" y="793"/>
                  </a:lnTo>
                  <a:lnTo>
                    <a:pt x="135" y="731"/>
                  </a:lnTo>
                  <a:lnTo>
                    <a:pt x="186" y="667"/>
                  </a:lnTo>
                  <a:lnTo>
                    <a:pt x="232" y="605"/>
                  </a:lnTo>
                  <a:lnTo>
                    <a:pt x="267" y="541"/>
                  </a:lnTo>
                  <a:lnTo>
                    <a:pt x="283" y="479"/>
                  </a:lnTo>
                  <a:lnTo>
                    <a:pt x="7" y="803"/>
                  </a:lnTo>
                  <a:lnTo>
                    <a:pt x="0" y="739"/>
                  </a:lnTo>
                  <a:lnTo>
                    <a:pt x="13" y="681"/>
                  </a:lnTo>
                  <a:lnTo>
                    <a:pt x="42" y="622"/>
                  </a:lnTo>
                  <a:lnTo>
                    <a:pt x="81" y="566"/>
                  </a:lnTo>
                  <a:lnTo>
                    <a:pt x="122" y="508"/>
                  </a:lnTo>
                  <a:lnTo>
                    <a:pt x="161" y="454"/>
                  </a:lnTo>
                  <a:lnTo>
                    <a:pt x="192" y="400"/>
                  </a:lnTo>
                  <a:lnTo>
                    <a:pt x="211" y="347"/>
                  </a:lnTo>
                  <a:lnTo>
                    <a:pt x="7" y="564"/>
                  </a:lnTo>
                  <a:lnTo>
                    <a:pt x="91" y="264"/>
                  </a:lnTo>
                  <a:lnTo>
                    <a:pt x="126" y="256"/>
                  </a:lnTo>
                  <a:lnTo>
                    <a:pt x="161" y="248"/>
                  </a:lnTo>
                  <a:lnTo>
                    <a:pt x="194" y="235"/>
                  </a:lnTo>
                  <a:lnTo>
                    <a:pt x="227" y="223"/>
                  </a:lnTo>
                  <a:lnTo>
                    <a:pt x="258" y="206"/>
                  </a:lnTo>
                  <a:lnTo>
                    <a:pt x="291" y="190"/>
                  </a:lnTo>
                  <a:lnTo>
                    <a:pt x="322" y="173"/>
                  </a:lnTo>
                  <a:lnTo>
                    <a:pt x="355" y="157"/>
                  </a:lnTo>
                  <a:lnTo>
                    <a:pt x="358" y="161"/>
                  </a:lnTo>
                  <a:lnTo>
                    <a:pt x="351" y="175"/>
                  </a:lnTo>
                  <a:lnTo>
                    <a:pt x="345" y="182"/>
                  </a:lnTo>
                  <a:lnTo>
                    <a:pt x="343" y="190"/>
                  </a:lnTo>
                  <a:lnTo>
                    <a:pt x="345" y="196"/>
                  </a:lnTo>
                  <a:lnTo>
                    <a:pt x="355" y="204"/>
                  </a:lnTo>
                  <a:lnTo>
                    <a:pt x="389" y="161"/>
                  </a:lnTo>
                  <a:lnTo>
                    <a:pt x="424" y="132"/>
                  </a:lnTo>
                  <a:lnTo>
                    <a:pt x="459" y="107"/>
                  </a:lnTo>
                  <a:lnTo>
                    <a:pt x="494" y="87"/>
                  </a:lnTo>
                  <a:lnTo>
                    <a:pt x="529" y="68"/>
                  </a:lnTo>
                  <a:lnTo>
                    <a:pt x="566" y="49"/>
                  </a:lnTo>
                  <a:lnTo>
                    <a:pt x="603" y="25"/>
                  </a:lnTo>
                  <a:lnTo>
                    <a:pt x="644" y="0"/>
                  </a:lnTo>
                  <a:lnTo>
                    <a:pt x="452" y="264"/>
                  </a:lnTo>
                  <a:lnTo>
                    <a:pt x="463" y="26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09" name="Freeform 61">
              <a:extLst>
                <a:ext uri="{FF2B5EF4-FFF2-40B4-BE49-F238E27FC236}">
                  <a16:creationId xmlns:a16="http://schemas.microsoft.com/office/drawing/2014/main" id="{F25387F6-8403-4F9E-A811-CA94B7793554}"/>
                </a:ext>
              </a:extLst>
            </p:cNvPr>
            <p:cNvSpPr>
              <a:spLocks/>
            </p:cNvSpPr>
            <p:nvPr/>
          </p:nvSpPr>
          <p:spPr bwMode="auto">
            <a:xfrm>
              <a:off x="1713" y="1971"/>
              <a:ext cx="36" cy="23"/>
            </a:xfrm>
            <a:custGeom>
              <a:avLst/>
              <a:gdLst>
                <a:gd name="T0" fmla="*/ 72 w 72"/>
                <a:gd name="T1" fmla="*/ 0 h 46"/>
                <a:gd name="T2" fmla="*/ 0 w 72"/>
                <a:gd name="T3" fmla="*/ 46 h 46"/>
                <a:gd name="T4" fmla="*/ 72 w 72"/>
                <a:gd name="T5" fmla="*/ 0 h 46"/>
              </a:gdLst>
              <a:ahLst/>
              <a:cxnLst>
                <a:cxn ang="0">
                  <a:pos x="T0" y="T1"/>
                </a:cxn>
                <a:cxn ang="0">
                  <a:pos x="T2" y="T3"/>
                </a:cxn>
                <a:cxn ang="0">
                  <a:pos x="T4" y="T5"/>
                </a:cxn>
              </a:cxnLst>
              <a:rect l="0" t="0" r="r" b="b"/>
              <a:pathLst>
                <a:path w="72" h="46">
                  <a:moveTo>
                    <a:pt x="72" y="0"/>
                  </a:moveTo>
                  <a:lnTo>
                    <a:pt x="0" y="46"/>
                  </a:lnTo>
                  <a:lnTo>
                    <a:pt x="7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10" name="Freeform 62">
              <a:extLst>
                <a:ext uri="{FF2B5EF4-FFF2-40B4-BE49-F238E27FC236}">
                  <a16:creationId xmlns:a16="http://schemas.microsoft.com/office/drawing/2014/main" id="{775E839A-2A53-4D45-84B3-94E88121F7F9}"/>
                </a:ext>
              </a:extLst>
            </p:cNvPr>
            <p:cNvSpPr>
              <a:spLocks/>
            </p:cNvSpPr>
            <p:nvPr/>
          </p:nvSpPr>
          <p:spPr bwMode="auto">
            <a:xfrm>
              <a:off x="718" y="2114"/>
              <a:ext cx="210" cy="178"/>
            </a:xfrm>
            <a:custGeom>
              <a:avLst/>
              <a:gdLst>
                <a:gd name="T0" fmla="*/ 419 w 419"/>
                <a:gd name="T1" fmla="*/ 229 h 355"/>
                <a:gd name="T2" fmla="*/ 413 w 419"/>
                <a:gd name="T3" fmla="*/ 244 h 355"/>
                <a:gd name="T4" fmla="*/ 404 w 419"/>
                <a:gd name="T5" fmla="*/ 262 h 355"/>
                <a:gd name="T6" fmla="*/ 386 w 419"/>
                <a:gd name="T7" fmla="*/ 275 h 355"/>
                <a:gd name="T8" fmla="*/ 371 w 419"/>
                <a:gd name="T9" fmla="*/ 287 h 355"/>
                <a:gd name="T10" fmla="*/ 336 w 419"/>
                <a:gd name="T11" fmla="*/ 275 h 355"/>
                <a:gd name="T12" fmla="*/ 330 w 419"/>
                <a:gd name="T13" fmla="*/ 279 h 355"/>
                <a:gd name="T14" fmla="*/ 330 w 419"/>
                <a:gd name="T15" fmla="*/ 289 h 355"/>
                <a:gd name="T16" fmla="*/ 332 w 419"/>
                <a:gd name="T17" fmla="*/ 300 h 355"/>
                <a:gd name="T18" fmla="*/ 336 w 419"/>
                <a:gd name="T19" fmla="*/ 312 h 355"/>
                <a:gd name="T20" fmla="*/ 308 w 419"/>
                <a:gd name="T21" fmla="*/ 304 h 355"/>
                <a:gd name="T22" fmla="*/ 283 w 419"/>
                <a:gd name="T23" fmla="*/ 296 h 355"/>
                <a:gd name="T24" fmla="*/ 260 w 419"/>
                <a:gd name="T25" fmla="*/ 283 h 355"/>
                <a:gd name="T26" fmla="*/ 239 w 419"/>
                <a:gd name="T27" fmla="*/ 271 h 355"/>
                <a:gd name="T28" fmla="*/ 215 w 419"/>
                <a:gd name="T29" fmla="*/ 256 h 355"/>
                <a:gd name="T30" fmla="*/ 192 w 419"/>
                <a:gd name="T31" fmla="*/ 242 h 355"/>
                <a:gd name="T32" fmla="*/ 167 w 419"/>
                <a:gd name="T33" fmla="*/ 227 h 355"/>
                <a:gd name="T34" fmla="*/ 144 w 419"/>
                <a:gd name="T35" fmla="*/ 215 h 355"/>
                <a:gd name="T36" fmla="*/ 144 w 419"/>
                <a:gd name="T37" fmla="*/ 229 h 355"/>
                <a:gd name="T38" fmla="*/ 287 w 419"/>
                <a:gd name="T39" fmla="*/ 347 h 355"/>
                <a:gd name="T40" fmla="*/ 254 w 419"/>
                <a:gd name="T41" fmla="*/ 355 h 355"/>
                <a:gd name="T42" fmla="*/ 221 w 419"/>
                <a:gd name="T43" fmla="*/ 349 h 355"/>
                <a:gd name="T44" fmla="*/ 186 w 419"/>
                <a:gd name="T45" fmla="*/ 333 h 355"/>
                <a:gd name="T46" fmla="*/ 153 w 419"/>
                <a:gd name="T47" fmla="*/ 314 h 355"/>
                <a:gd name="T48" fmla="*/ 116 w 419"/>
                <a:gd name="T49" fmla="*/ 291 h 355"/>
                <a:gd name="T50" fmla="*/ 82 w 419"/>
                <a:gd name="T51" fmla="*/ 273 h 355"/>
                <a:gd name="T52" fmla="*/ 47 w 419"/>
                <a:gd name="T53" fmla="*/ 262 h 355"/>
                <a:gd name="T54" fmla="*/ 12 w 419"/>
                <a:gd name="T55" fmla="*/ 264 h 355"/>
                <a:gd name="T56" fmla="*/ 4 w 419"/>
                <a:gd name="T57" fmla="*/ 252 h 355"/>
                <a:gd name="T58" fmla="*/ 2 w 419"/>
                <a:gd name="T59" fmla="*/ 240 h 355"/>
                <a:gd name="T60" fmla="*/ 0 w 419"/>
                <a:gd name="T61" fmla="*/ 227 h 355"/>
                <a:gd name="T62" fmla="*/ 6 w 419"/>
                <a:gd name="T63" fmla="*/ 215 h 355"/>
                <a:gd name="T64" fmla="*/ 10 w 419"/>
                <a:gd name="T65" fmla="*/ 201 h 355"/>
                <a:gd name="T66" fmla="*/ 18 w 419"/>
                <a:gd name="T67" fmla="*/ 188 h 355"/>
                <a:gd name="T68" fmla="*/ 25 w 419"/>
                <a:gd name="T69" fmla="*/ 176 h 355"/>
                <a:gd name="T70" fmla="*/ 35 w 419"/>
                <a:gd name="T71" fmla="*/ 169 h 355"/>
                <a:gd name="T72" fmla="*/ 51 w 419"/>
                <a:gd name="T73" fmla="*/ 172 h 355"/>
                <a:gd name="T74" fmla="*/ 64 w 419"/>
                <a:gd name="T75" fmla="*/ 184 h 355"/>
                <a:gd name="T76" fmla="*/ 76 w 419"/>
                <a:gd name="T77" fmla="*/ 196 h 355"/>
                <a:gd name="T78" fmla="*/ 89 w 419"/>
                <a:gd name="T79" fmla="*/ 209 h 355"/>
                <a:gd name="T80" fmla="*/ 99 w 419"/>
                <a:gd name="T81" fmla="*/ 219 h 355"/>
                <a:gd name="T82" fmla="*/ 111 w 419"/>
                <a:gd name="T83" fmla="*/ 223 h 355"/>
                <a:gd name="T84" fmla="*/ 124 w 419"/>
                <a:gd name="T85" fmla="*/ 221 h 355"/>
                <a:gd name="T86" fmla="*/ 144 w 419"/>
                <a:gd name="T87" fmla="*/ 215 h 355"/>
                <a:gd name="T88" fmla="*/ 122 w 419"/>
                <a:gd name="T89" fmla="*/ 194 h 355"/>
                <a:gd name="T90" fmla="*/ 101 w 419"/>
                <a:gd name="T91" fmla="*/ 172 h 355"/>
                <a:gd name="T92" fmla="*/ 80 w 419"/>
                <a:gd name="T93" fmla="*/ 147 h 355"/>
                <a:gd name="T94" fmla="*/ 64 w 419"/>
                <a:gd name="T95" fmla="*/ 120 h 355"/>
                <a:gd name="T96" fmla="*/ 52 w 419"/>
                <a:gd name="T97" fmla="*/ 89 h 355"/>
                <a:gd name="T98" fmla="*/ 51 w 419"/>
                <a:gd name="T99" fmla="*/ 60 h 355"/>
                <a:gd name="T100" fmla="*/ 58 w 419"/>
                <a:gd name="T101" fmla="*/ 29 h 355"/>
                <a:gd name="T102" fmla="*/ 84 w 419"/>
                <a:gd name="T103" fmla="*/ 0 h 355"/>
                <a:gd name="T104" fmla="*/ 419 w 419"/>
                <a:gd name="T105" fmla="*/ 229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19" h="355">
                  <a:moveTo>
                    <a:pt x="419" y="229"/>
                  </a:moveTo>
                  <a:lnTo>
                    <a:pt x="413" y="244"/>
                  </a:lnTo>
                  <a:lnTo>
                    <a:pt x="404" y="262"/>
                  </a:lnTo>
                  <a:lnTo>
                    <a:pt x="386" y="275"/>
                  </a:lnTo>
                  <a:lnTo>
                    <a:pt x="371" y="287"/>
                  </a:lnTo>
                  <a:lnTo>
                    <a:pt x="336" y="275"/>
                  </a:lnTo>
                  <a:lnTo>
                    <a:pt x="330" y="279"/>
                  </a:lnTo>
                  <a:lnTo>
                    <a:pt x="330" y="289"/>
                  </a:lnTo>
                  <a:lnTo>
                    <a:pt x="332" y="300"/>
                  </a:lnTo>
                  <a:lnTo>
                    <a:pt x="336" y="312"/>
                  </a:lnTo>
                  <a:lnTo>
                    <a:pt x="308" y="304"/>
                  </a:lnTo>
                  <a:lnTo>
                    <a:pt x="283" y="296"/>
                  </a:lnTo>
                  <a:lnTo>
                    <a:pt x="260" y="283"/>
                  </a:lnTo>
                  <a:lnTo>
                    <a:pt x="239" y="271"/>
                  </a:lnTo>
                  <a:lnTo>
                    <a:pt x="215" y="256"/>
                  </a:lnTo>
                  <a:lnTo>
                    <a:pt x="192" y="242"/>
                  </a:lnTo>
                  <a:lnTo>
                    <a:pt x="167" y="227"/>
                  </a:lnTo>
                  <a:lnTo>
                    <a:pt x="144" y="215"/>
                  </a:lnTo>
                  <a:lnTo>
                    <a:pt x="144" y="229"/>
                  </a:lnTo>
                  <a:lnTo>
                    <a:pt x="287" y="347"/>
                  </a:lnTo>
                  <a:lnTo>
                    <a:pt x="254" y="355"/>
                  </a:lnTo>
                  <a:lnTo>
                    <a:pt x="221" y="349"/>
                  </a:lnTo>
                  <a:lnTo>
                    <a:pt x="186" y="333"/>
                  </a:lnTo>
                  <a:lnTo>
                    <a:pt x="153" y="314"/>
                  </a:lnTo>
                  <a:lnTo>
                    <a:pt x="116" y="291"/>
                  </a:lnTo>
                  <a:lnTo>
                    <a:pt x="82" y="273"/>
                  </a:lnTo>
                  <a:lnTo>
                    <a:pt x="47" y="262"/>
                  </a:lnTo>
                  <a:lnTo>
                    <a:pt x="12" y="264"/>
                  </a:lnTo>
                  <a:lnTo>
                    <a:pt x="4" y="252"/>
                  </a:lnTo>
                  <a:lnTo>
                    <a:pt x="2" y="240"/>
                  </a:lnTo>
                  <a:lnTo>
                    <a:pt x="0" y="227"/>
                  </a:lnTo>
                  <a:lnTo>
                    <a:pt x="6" y="215"/>
                  </a:lnTo>
                  <a:lnTo>
                    <a:pt x="10" y="201"/>
                  </a:lnTo>
                  <a:lnTo>
                    <a:pt x="18" y="188"/>
                  </a:lnTo>
                  <a:lnTo>
                    <a:pt x="25" y="176"/>
                  </a:lnTo>
                  <a:lnTo>
                    <a:pt x="35" y="169"/>
                  </a:lnTo>
                  <a:lnTo>
                    <a:pt x="51" y="172"/>
                  </a:lnTo>
                  <a:lnTo>
                    <a:pt x="64" y="184"/>
                  </a:lnTo>
                  <a:lnTo>
                    <a:pt x="76" y="196"/>
                  </a:lnTo>
                  <a:lnTo>
                    <a:pt x="89" y="209"/>
                  </a:lnTo>
                  <a:lnTo>
                    <a:pt x="99" y="219"/>
                  </a:lnTo>
                  <a:lnTo>
                    <a:pt x="111" y="223"/>
                  </a:lnTo>
                  <a:lnTo>
                    <a:pt x="124" y="221"/>
                  </a:lnTo>
                  <a:lnTo>
                    <a:pt x="144" y="215"/>
                  </a:lnTo>
                  <a:lnTo>
                    <a:pt x="122" y="194"/>
                  </a:lnTo>
                  <a:lnTo>
                    <a:pt x="101" y="172"/>
                  </a:lnTo>
                  <a:lnTo>
                    <a:pt x="80" y="147"/>
                  </a:lnTo>
                  <a:lnTo>
                    <a:pt x="64" y="120"/>
                  </a:lnTo>
                  <a:lnTo>
                    <a:pt x="52" y="89"/>
                  </a:lnTo>
                  <a:lnTo>
                    <a:pt x="51" y="60"/>
                  </a:lnTo>
                  <a:lnTo>
                    <a:pt x="58" y="29"/>
                  </a:lnTo>
                  <a:lnTo>
                    <a:pt x="84" y="0"/>
                  </a:lnTo>
                  <a:lnTo>
                    <a:pt x="419" y="22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11" name="Freeform 63">
              <a:extLst>
                <a:ext uri="{FF2B5EF4-FFF2-40B4-BE49-F238E27FC236}">
                  <a16:creationId xmlns:a16="http://schemas.microsoft.com/office/drawing/2014/main" id="{6E512D82-6A53-4D1B-93F1-F9A878B55A1C}"/>
                </a:ext>
              </a:extLst>
            </p:cNvPr>
            <p:cNvSpPr>
              <a:spLocks/>
            </p:cNvSpPr>
            <p:nvPr/>
          </p:nvSpPr>
          <p:spPr bwMode="auto">
            <a:xfrm>
              <a:off x="1888" y="1967"/>
              <a:ext cx="269" cy="82"/>
            </a:xfrm>
            <a:custGeom>
              <a:avLst/>
              <a:gdLst>
                <a:gd name="T0" fmla="*/ 539 w 539"/>
                <a:gd name="T1" fmla="*/ 54 h 163"/>
                <a:gd name="T2" fmla="*/ 533 w 539"/>
                <a:gd name="T3" fmla="*/ 64 h 163"/>
                <a:gd name="T4" fmla="*/ 533 w 539"/>
                <a:gd name="T5" fmla="*/ 78 h 163"/>
                <a:gd name="T6" fmla="*/ 535 w 539"/>
                <a:gd name="T7" fmla="*/ 87 h 163"/>
                <a:gd name="T8" fmla="*/ 539 w 539"/>
                <a:gd name="T9" fmla="*/ 91 h 163"/>
                <a:gd name="T10" fmla="*/ 12 w 539"/>
                <a:gd name="T11" fmla="*/ 163 h 163"/>
                <a:gd name="T12" fmla="*/ 2 w 539"/>
                <a:gd name="T13" fmla="*/ 151 h 163"/>
                <a:gd name="T14" fmla="*/ 0 w 539"/>
                <a:gd name="T15" fmla="*/ 140 h 163"/>
                <a:gd name="T16" fmla="*/ 0 w 539"/>
                <a:gd name="T17" fmla="*/ 126 h 163"/>
                <a:gd name="T18" fmla="*/ 6 w 539"/>
                <a:gd name="T19" fmla="*/ 113 h 163"/>
                <a:gd name="T20" fmla="*/ 12 w 539"/>
                <a:gd name="T21" fmla="*/ 97 h 163"/>
                <a:gd name="T22" fmla="*/ 21 w 539"/>
                <a:gd name="T23" fmla="*/ 82 h 163"/>
                <a:gd name="T24" fmla="*/ 33 w 539"/>
                <a:gd name="T25" fmla="*/ 66 h 163"/>
                <a:gd name="T26" fmla="*/ 47 w 539"/>
                <a:gd name="T27" fmla="*/ 54 h 163"/>
                <a:gd name="T28" fmla="*/ 112 w 539"/>
                <a:gd name="T29" fmla="*/ 49 h 163"/>
                <a:gd name="T30" fmla="*/ 178 w 539"/>
                <a:gd name="T31" fmla="*/ 37 h 163"/>
                <a:gd name="T32" fmla="*/ 242 w 539"/>
                <a:gd name="T33" fmla="*/ 21 h 163"/>
                <a:gd name="T34" fmla="*/ 306 w 539"/>
                <a:gd name="T35" fmla="*/ 10 h 163"/>
                <a:gd name="T36" fmla="*/ 365 w 539"/>
                <a:gd name="T37" fmla="*/ 0 h 163"/>
                <a:gd name="T38" fmla="*/ 425 w 539"/>
                <a:gd name="T39" fmla="*/ 2 h 163"/>
                <a:gd name="T40" fmla="*/ 483 w 539"/>
                <a:gd name="T41" fmla="*/ 18 h 163"/>
                <a:gd name="T42" fmla="*/ 539 w 539"/>
                <a:gd name="T43" fmla="*/ 54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9" h="163">
                  <a:moveTo>
                    <a:pt x="539" y="54"/>
                  </a:moveTo>
                  <a:lnTo>
                    <a:pt x="533" y="64"/>
                  </a:lnTo>
                  <a:lnTo>
                    <a:pt x="533" y="78"/>
                  </a:lnTo>
                  <a:lnTo>
                    <a:pt x="535" y="87"/>
                  </a:lnTo>
                  <a:lnTo>
                    <a:pt x="539" y="91"/>
                  </a:lnTo>
                  <a:lnTo>
                    <a:pt x="12" y="163"/>
                  </a:lnTo>
                  <a:lnTo>
                    <a:pt x="2" y="151"/>
                  </a:lnTo>
                  <a:lnTo>
                    <a:pt x="0" y="140"/>
                  </a:lnTo>
                  <a:lnTo>
                    <a:pt x="0" y="126"/>
                  </a:lnTo>
                  <a:lnTo>
                    <a:pt x="6" y="113"/>
                  </a:lnTo>
                  <a:lnTo>
                    <a:pt x="12" y="97"/>
                  </a:lnTo>
                  <a:lnTo>
                    <a:pt x="21" y="82"/>
                  </a:lnTo>
                  <a:lnTo>
                    <a:pt x="33" y="66"/>
                  </a:lnTo>
                  <a:lnTo>
                    <a:pt x="47" y="54"/>
                  </a:lnTo>
                  <a:lnTo>
                    <a:pt x="112" y="49"/>
                  </a:lnTo>
                  <a:lnTo>
                    <a:pt x="178" y="37"/>
                  </a:lnTo>
                  <a:lnTo>
                    <a:pt x="242" y="21"/>
                  </a:lnTo>
                  <a:lnTo>
                    <a:pt x="306" y="10"/>
                  </a:lnTo>
                  <a:lnTo>
                    <a:pt x="365" y="0"/>
                  </a:lnTo>
                  <a:lnTo>
                    <a:pt x="425" y="2"/>
                  </a:lnTo>
                  <a:lnTo>
                    <a:pt x="483" y="18"/>
                  </a:lnTo>
                  <a:lnTo>
                    <a:pt x="539" y="5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12" name="Freeform 64">
              <a:extLst>
                <a:ext uri="{FF2B5EF4-FFF2-40B4-BE49-F238E27FC236}">
                  <a16:creationId xmlns:a16="http://schemas.microsoft.com/office/drawing/2014/main" id="{453D53D7-638F-4885-9DD8-BC1849A318F5}"/>
                </a:ext>
              </a:extLst>
            </p:cNvPr>
            <p:cNvSpPr>
              <a:spLocks/>
            </p:cNvSpPr>
            <p:nvPr/>
          </p:nvSpPr>
          <p:spPr bwMode="auto">
            <a:xfrm>
              <a:off x="2295" y="1958"/>
              <a:ext cx="41" cy="55"/>
            </a:xfrm>
            <a:custGeom>
              <a:avLst/>
              <a:gdLst>
                <a:gd name="T0" fmla="*/ 83 w 83"/>
                <a:gd name="T1" fmla="*/ 0 h 108"/>
                <a:gd name="T2" fmla="*/ 0 w 83"/>
                <a:gd name="T3" fmla="*/ 108 h 108"/>
                <a:gd name="T4" fmla="*/ 83 w 83"/>
                <a:gd name="T5" fmla="*/ 0 h 108"/>
              </a:gdLst>
              <a:ahLst/>
              <a:cxnLst>
                <a:cxn ang="0">
                  <a:pos x="T0" y="T1"/>
                </a:cxn>
                <a:cxn ang="0">
                  <a:pos x="T2" y="T3"/>
                </a:cxn>
                <a:cxn ang="0">
                  <a:pos x="T4" y="T5"/>
                </a:cxn>
              </a:cxnLst>
              <a:rect l="0" t="0" r="r" b="b"/>
              <a:pathLst>
                <a:path w="83" h="108">
                  <a:moveTo>
                    <a:pt x="83" y="0"/>
                  </a:moveTo>
                  <a:lnTo>
                    <a:pt x="0" y="108"/>
                  </a:lnTo>
                  <a:lnTo>
                    <a:pt x="8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13" name="Freeform 65">
              <a:extLst>
                <a:ext uri="{FF2B5EF4-FFF2-40B4-BE49-F238E27FC236}">
                  <a16:creationId xmlns:a16="http://schemas.microsoft.com/office/drawing/2014/main" id="{FE1FCEC8-36CC-4C7F-9F68-D26B243DC7D3}"/>
                </a:ext>
              </a:extLst>
            </p:cNvPr>
            <p:cNvSpPr>
              <a:spLocks/>
            </p:cNvSpPr>
            <p:nvPr/>
          </p:nvSpPr>
          <p:spPr bwMode="auto">
            <a:xfrm>
              <a:off x="1635" y="2043"/>
              <a:ext cx="162" cy="77"/>
            </a:xfrm>
            <a:custGeom>
              <a:avLst/>
              <a:gdLst>
                <a:gd name="T0" fmla="*/ 324 w 324"/>
                <a:gd name="T1" fmla="*/ 0 h 155"/>
                <a:gd name="T2" fmla="*/ 283 w 324"/>
                <a:gd name="T3" fmla="*/ 10 h 155"/>
                <a:gd name="T4" fmla="*/ 242 w 324"/>
                <a:gd name="T5" fmla="*/ 28 h 155"/>
                <a:gd name="T6" fmla="*/ 203 w 324"/>
                <a:gd name="T7" fmla="*/ 49 h 155"/>
                <a:gd name="T8" fmla="*/ 165 w 324"/>
                <a:gd name="T9" fmla="*/ 72 h 155"/>
                <a:gd name="T10" fmla="*/ 124 w 324"/>
                <a:gd name="T11" fmla="*/ 95 h 155"/>
                <a:gd name="T12" fmla="*/ 85 w 324"/>
                <a:gd name="T13" fmla="*/ 119 h 155"/>
                <a:gd name="T14" fmla="*/ 42 w 324"/>
                <a:gd name="T15" fmla="*/ 138 h 155"/>
                <a:gd name="T16" fmla="*/ 0 w 324"/>
                <a:gd name="T17" fmla="*/ 155 h 155"/>
                <a:gd name="T18" fmla="*/ 33 w 324"/>
                <a:gd name="T19" fmla="*/ 138 h 155"/>
                <a:gd name="T20" fmla="*/ 66 w 324"/>
                <a:gd name="T21" fmla="*/ 117 h 155"/>
                <a:gd name="T22" fmla="*/ 97 w 324"/>
                <a:gd name="T23" fmla="*/ 92 h 155"/>
                <a:gd name="T24" fmla="*/ 134 w 324"/>
                <a:gd name="T25" fmla="*/ 68 h 155"/>
                <a:gd name="T26" fmla="*/ 170 w 324"/>
                <a:gd name="T27" fmla="*/ 43 h 155"/>
                <a:gd name="T28" fmla="*/ 213 w 324"/>
                <a:gd name="T29" fmla="*/ 24 h 155"/>
                <a:gd name="T30" fmla="*/ 264 w 324"/>
                <a:gd name="T31" fmla="*/ 8 h 155"/>
                <a:gd name="T32" fmla="*/ 324 w 324"/>
                <a:gd name="T33"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4" h="155">
                  <a:moveTo>
                    <a:pt x="324" y="0"/>
                  </a:moveTo>
                  <a:lnTo>
                    <a:pt x="283" y="10"/>
                  </a:lnTo>
                  <a:lnTo>
                    <a:pt x="242" y="28"/>
                  </a:lnTo>
                  <a:lnTo>
                    <a:pt x="203" y="49"/>
                  </a:lnTo>
                  <a:lnTo>
                    <a:pt x="165" y="72"/>
                  </a:lnTo>
                  <a:lnTo>
                    <a:pt x="124" y="95"/>
                  </a:lnTo>
                  <a:lnTo>
                    <a:pt x="85" y="119"/>
                  </a:lnTo>
                  <a:lnTo>
                    <a:pt x="42" y="138"/>
                  </a:lnTo>
                  <a:lnTo>
                    <a:pt x="0" y="155"/>
                  </a:lnTo>
                  <a:lnTo>
                    <a:pt x="33" y="138"/>
                  </a:lnTo>
                  <a:lnTo>
                    <a:pt x="66" y="117"/>
                  </a:lnTo>
                  <a:lnTo>
                    <a:pt x="97" y="92"/>
                  </a:lnTo>
                  <a:lnTo>
                    <a:pt x="134" y="68"/>
                  </a:lnTo>
                  <a:lnTo>
                    <a:pt x="170" y="43"/>
                  </a:lnTo>
                  <a:lnTo>
                    <a:pt x="213" y="24"/>
                  </a:lnTo>
                  <a:lnTo>
                    <a:pt x="264" y="8"/>
                  </a:lnTo>
                  <a:lnTo>
                    <a:pt x="324" y="0"/>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14" name="Freeform 66">
              <a:extLst>
                <a:ext uri="{FF2B5EF4-FFF2-40B4-BE49-F238E27FC236}">
                  <a16:creationId xmlns:a16="http://schemas.microsoft.com/office/drawing/2014/main" id="{6C59A4B8-F481-4E7D-80BA-CCEDEA0D121B}"/>
                </a:ext>
              </a:extLst>
            </p:cNvPr>
            <p:cNvSpPr>
              <a:spLocks/>
            </p:cNvSpPr>
            <p:nvPr/>
          </p:nvSpPr>
          <p:spPr bwMode="auto">
            <a:xfrm>
              <a:off x="903" y="2148"/>
              <a:ext cx="433" cy="376"/>
            </a:xfrm>
            <a:custGeom>
              <a:avLst/>
              <a:gdLst>
                <a:gd name="T0" fmla="*/ 863 w 864"/>
                <a:gd name="T1" fmla="*/ 339 h 752"/>
                <a:gd name="T2" fmla="*/ 857 w 864"/>
                <a:gd name="T3" fmla="*/ 407 h 752"/>
                <a:gd name="T4" fmla="*/ 826 w 864"/>
                <a:gd name="T5" fmla="*/ 465 h 752"/>
                <a:gd name="T6" fmla="*/ 785 w 864"/>
                <a:gd name="T7" fmla="*/ 523 h 752"/>
                <a:gd name="T8" fmla="*/ 748 w 864"/>
                <a:gd name="T9" fmla="*/ 560 h 752"/>
                <a:gd name="T10" fmla="*/ 721 w 864"/>
                <a:gd name="T11" fmla="*/ 599 h 752"/>
                <a:gd name="T12" fmla="*/ 694 w 864"/>
                <a:gd name="T13" fmla="*/ 657 h 752"/>
                <a:gd name="T14" fmla="*/ 659 w 864"/>
                <a:gd name="T15" fmla="*/ 713 h 752"/>
                <a:gd name="T16" fmla="*/ 647 w 864"/>
                <a:gd name="T17" fmla="*/ 715 h 752"/>
                <a:gd name="T18" fmla="*/ 651 w 864"/>
                <a:gd name="T19" fmla="*/ 680 h 752"/>
                <a:gd name="T20" fmla="*/ 638 w 864"/>
                <a:gd name="T21" fmla="*/ 643 h 752"/>
                <a:gd name="T22" fmla="*/ 624 w 864"/>
                <a:gd name="T23" fmla="*/ 608 h 752"/>
                <a:gd name="T24" fmla="*/ 587 w 864"/>
                <a:gd name="T25" fmla="*/ 568 h 752"/>
                <a:gd name="T26" fmla="*/ 564 w 864"/>
                <a:gd name="T27" fmla="*/ 748 h 752"/>
                <a:gd name="T28" fmla="*/ 502 w 864"/>
                <a:gd name="T29" fmla="*/ 744 h 752"/>
                <a:gd name="T30" fmla="*/ 457 w 864"/>
                <a:gd name="T31" fmla="*/ 703 h 752"/>
                <a:gd name="T32" fmla="*/ 434 w 864"/>
                <a:gd name="T33" fmla="*/ 645 h 752"/>
                <a:gd name="T34" fmla="*/ 395 w 864"/>
                <a:gd name="T35" fmla="*/ 651 h 752"/>
                <a:gd name="T36" fmla="*/ 372 w 864"/>
                <a:gd name="T37" fmla="*/ 622 h 752"/>
                <a:gd name="T38" fmla="*/ 349 w 864"/>
                <a:gd name="T39" fmla="*/ 603 h 752"/>
                <a:gd name="T40" fmla="*/ 308 w 864"/>
                <a:gd name="T41" fmla="*/ 663 h 752"/>
                <a:gd name="T42" fmla="*/ 223 w 864"/>
                <a:gd name="T43" fmla="*/ 605 h 752"/>
                <a:gd name="T44" fmla="*/ 131 w 864"/>
                <a:gd name="T45" fmla="*/ 519 h 752"/>
                <a:gd name="T46" fmla="*/ 40 w 864"/>
                <a:gd name="T47" fmla="*/ 428 h 752"/>
                <a:gd name="T48" fmla="*/ 108 w 864"/>
                <a:gd name="T49" fmla="*/ 256 h 752"/>
                <a:gd name="T50" fmla="*/ 147 w 864"/>
                <a:gd name="T51" fmla="*/ 351 h 752"/>
                <a:gd name="T52" fmla="*/ 203 w 864"/>
                <a:gd name="T53" fmla="*/ 444 h 752"/>
                <a:gd name="T54" fmla="*/ 269 w 864"/>
                <a:gd name="T55" fmla="*/ 531 h 752"/>
                <a:gd name="T56" fmla="*/ 337 w 864"/>
                <a:gd name="T57" fmla="*/ 614 h 752"/>
                <a:gd name="T58" fmla="*/ 308 w 864"/>
                <a:gd name="T59" fmla="*/ 500 h 752"/>
                <a:gd name="T60" fmla="*/ 248 w 864"/>
                <a:gd name="T61" fmla="*/ 403 h 752"/>
                <a:gd name="T62" fmla="*/ 188 w 864"/>
                <a:gd name="T63" fmla="*/ 302 h 752"/>
                <a:gd name="T64" fmla="*/ 168 w 864"/>
                <a:gd name="T65" fmla="*/ 184 h 752"/>
                <a:gd name="T66" fmla="*/ 193 w 864"/>
                <a:gd name="T67" fmla="*/ 151 h 752"/>
                <a:gd name="T68" fmla="*/ 223 w 864"/>
                <a:gd name="T69" fmla="*/ 130 h 752"/>
                <a:gd name="T70" fmla="*/ 252 w 864"/>
                <a:gd name="T71" fmla="*/ 116 h 752"/>
                <a:gd name="T72" fmla="*/ 289 w 864"/>
                <a:gd name="T73" fmla="*/ 112 h 752"/>
                <a:gd name="T74" fmla="*/ 312 w 864"/>
                <a:gd name="T75" fmla="*/ 166 h 752"/>
                <a:gd name="T76" fmla="*/ 337 w 864"/>
                <a:gd name="T77" fmla="*/ 223 h 752"/>
                <a:gd name="T78" fmla="*/ 362 w 864"/>
                <a:gd name="T79" fmla="*/ 277 h 752"/>
                <a:gd name="T80" fmla="*/ 395 w 864"/>
                <a:gd name="T81" fmla="*/ 327 h 752"/>
                <a:gd name="T82" fmla="*/ 399 w 864"/>
                <a:gd name="T83" fmla="*/ 269 h 752"/>
                <a:gd name="T84" fmla="*/ 385 w 864"/>
                <a:gd name="T85" fmla="*/ 211 h 752"/>
                <a:gd name="T86" fmla="*/ 364 w 864"/>
                <a:gd name="T87" fmla="*/ 149 h 752"/>
                <a:gd name="T88" fmla="*/ 349 w 864"/>
                <a:gd name="T89" fmla="*/ 87 h 752"/>
                <a:gd name="T90" fmla="*/ 387 w 864"/>
                <a:gd name="T91" fmla="*/ 85 h 752"/>
                <a:gd name="T92" fmla="*/ 426 w 864"/>
                <a:gd name="T93" fmla="*/ 73 h 752"/>
                <a:gd name="T94" fmla="*/ 465 w 864"/>
                <a:gd name="T95" fmla="*/ 58 h 752"/>
                <a:gd name="T96" fmla="*/ 515 w 864"/>
                <a:gd name="T97" fmla="*/ 52 h 752"/>
                <a:gd name="T98" fmla="*/ 531 w 864"/>
                <a:gd name="T99" fmla="*/ 91 h 752"/>
                <a:gd name="T100" fmla="*/ 546 w 864"/>
                <a:gd name="T101" fmla="*/ 133 h 752"/>
                <a:gd name="T102" fmla="*/ 564 w 864"/>
                <a:gd name="T103" fmla="*/ 165 h 752"/>
                <a:gd name="T104" fmla="*/ 587 w 864"/>
                <a:gd name="T105" fmla="*/ 172 h 752"/>
                <a:gd name="T106" fmla="*/ 626 w 864"/>
                <a:gd name="T107" fmla="*/ 0 h 752"/>
                <a:gd name="T108" fmla="*/ 711 w 864"/>
                <a:gd name="T109" fmla="*/ 52 h 752"/>
                <a:gd name="T110" fmla="*/ 766 w 864"/>
                <a:gd name="T111" fmla="*/ 149 h 752"/>
                <a:gd name="T112" fmla="*/ 818 w 864"/>
                <a:gd name="T113" fmla="*/ 258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64" h="752">
                  <a:moveTo>
                    <a:pt x="851" y="304"/>
                  </a:moveTo>
                  <a:lnTo>
                    <a:pt x="863" y="339"/>
                  </a:lnTo>
                  <a:lnTo>
                    <a:pt x="864" y="376"/>
                  </a:lnTo>
                  <a:lnTo>
                    <a:pt x="857" y="407"/>
                  </a:lnTo>
                  <a:lnTo>
                    <a:pt x="845" y="438"/>
                  </a:lnTo>
                  <a:lnTo>
                    <a:pt x="826" y="465"/>
                  </a:lnTo>
                  <a:lnTo>
                    <a:pt x="806" y="494"/>
                  </a:lnTo>
                  <a:lnTo>
                    <a:pt x="785" y="523"/>
                  </a:lnTo>
                  <a:lnTo>
                    <a:pt x="768" y="556"/>
                  </a:lnTo>
                  <a:lnTo>
                    <a:pt x="748" y="560"/>
                  </a:lnTo>
                  <a:lnTo>
                    <a:pt x="735" y="577"/>
                  </a:lnTo>
                  <a:lnTo>
                    <a:pt x="721" y="599"/>
                  </a:lnTo>
                  <a:lnTo>
                    <a:pt x="709" y="628"/>
                  </a:lnTo>
                  <a:lnTo>
                    <a:pt x="694" y="657"/>
                  </a:lnTo>
                  <a:lnTo>
                    <a:pt x="678" y="686"/>
                  </a:lnTo>
                  <a:lnTo>
                    <a:pt x="659" y="713"/>
                  </a:lnTo>
                  <a:lnTo>
                    <a:pt x="636" y="734"/>
                  </a:lnTo>
                  <a:lnTo>
                    <a:pt x="647" y="715"/>
                  </a:lnTo>
                  <a:lnTo>
                    <a:pt x="653" y="698"/>
                  </a:lnTo>
                  <a:lnTo>
                    <a:pt x="651" y="680"/>
                  </a:lnTo>
                  <a:lnTo>
                    <a:pt x="647" y="663"/>
                  </a:lnTo>
                  <a:lnTo>
                    <a:pt x="638" y="643"/>
                  </a:lnTo>
                  <a:lnTo>
                    <a:pt x="632" y="626"/>
                  </a:lnTo>
                  <a:lnTo>
                    <a:pt x="624" y="608"/>
                  </a:lnTo>
                  <a:lnTo>
                    <a:pt x="624" y="591"/>
                  </a:lnTo>
                  <a:lnTo>
                    <a:pt x="587" y="568"/>
                  </a:lnTo>
                  <a:lnTo>
                    <a:pt x="601" y="734"/>
                  </a:lnTo>
                  <a:lnTo>
                    <a:pt x="564" y="748"/>
                  </a:lnTo>
                  <a:lnTo>
                    <a:pt x="533" y="752"/>
                  </a:lnTo>
                  <a:lnTo>
                    <a:pt x="502" y="744"/>
                  </a:lnTo>
                  <a:lnTo>
                    <a:pt x="479" y="729"/>
                  </a:lnTo>
                  <a:lnTo>
                    <a:pt x="457" y="703"/>
                  </a:lnTo>
                  <a:lnTo>
                    <a:pt x="444" y="676"/>
                  </a:lnTo>
                  <a:lnTo>
                    <a:pt x="434" y="645"/>
                  </a:lnTo>
                  <a:lnTo>
                    <a:pt x="432" y="614"/>
                  </a:lnTo>
                  <a:lnTo>
                    <a:pt x="395" y="651"/>
                  </a:lnTo>
                  <a:lnTo>
                    <a:pt x="384" y="634"/>
                  </a:lnTo>
                  <a:lnTo>
                    <a:pt x="372" y="622"/>
                  </a:lnTo>
                  <a:lnTo>
                    <a:pt x="358" y="610"/>
                  </a:lnTo>
                  <a:lnTo>
                    <a:pt x="349" y="603"/>
                  </a:lnTo>
                  <a:lnTo>
                    <a:pt x="349" y="674"/>
                  </a:lnTo>
                  <a:lnTo>
                    <a:pt x="308" y="663"/>
                  </a:lnTo>
                  <a:lnTo>
                    <a:pt x="267" y="639"/>
                  </a:lnTo>
                  <a:lnTo>
                    <a:pt x="223" y="605"/>
                  </a:lnTo>
                  <a:lnTo>
                    <a:pt x="178" y="566"/>
                  </a:lnTo>
                  <a:lnTo>
                    <a:pt x="131" y="519"/>
                  </a:lnTo>
                  <a:lnTo>
                    <a:pt x="85" y="475"/>
                  </a:lnTo>
                  <a:lnTo>
                    <a:pt x="40" y="428"/>
                  </a:lnTo>
                  <a:lnTo>
                    <a:pt x="0" y="387"/>
                  </a:lnTo>
                  <a:lnTo>
                    <a:pt x="108" y="256"/>
                  </a:lnTo>
                  <a:lnTo>
                    <a:pt x="124" y="302"/>
                  </a:lnTo>
                  <a:lnTo>
                    <a:pt x="147" y="351"/>
                  </a:lnTo>
                  <a:lnTo>
                    <a:pt x="172" y="397"/>
                  </a:lnTo>
                  <a:lnTo>
                    <a:pt x="203" y="444"/>
                  </a:lnTo>
                  <a:lnTo>
                    <a:pt x="234" y="486"/>
                  </a:lnTo>
                  <a:lnTo>
                    <a:pt x="269" y="531"/>
                  </a:lnTo>
                  <a:lnTo>
                    <a:pt x="302" y="572"/>
                  </a:lnTo>
                  <a:lnTo>
                    <a:pt x="337" y="614"/>
                  </a:lnTo>
                  <a:lnTo>
                    <a:pt x="327" y="554"/>
                  </a:lnTo>
                  <a:lnTo>
                    <a:pt x="308" y="500"/>
                  </a:lnTo>
                  <a:lnTo>
                    <a:pt x="279" y="449"/>
                  </a:lnTo>
                  <a:lnTo>
                    <a:pt x="248" y="403"/>
                  </a:lnTo>
                  <a:lnTo>
                    <a:pt x="215" y="353"/>
                  </a:lnTo>
                  <a:lnTo>
                    <a:pt x="188" y="302"/>
                  </a:lnTo>
                  <a:lnTo>
                    <a:pt x="170" y="246"/>
                  </a:lnTo>
                  <a:lnTo>
                    <a:pt x="168" y="184"/>
                  </a:lnTo>
                  <a:lnTo>
                    <a:pt x="180" y="165"/>
                  </a:lnTo>
                  <a:lnTo>
                    <a:pt x="193" y="151"/>
                  </a:lnTo>
                  <a:lnTo>
                    <a:pt x="207" y="137"/>
                  </a:lnTo>
                  <a:lnTo>
                    <a:pt x="223" y="130"/>
                  </a:lnTo>
                  <a:lnTo>
                    <a:pt x="236" y="120"/>
                  </a:lnTo>
                  <a:lnTo>
                    <a:pt x="252" y="116"/>
                  </a:lnTo>
                  <a:lnTo>
                    <a:pt x="269" y="112"/>
                  </a:lnTo>
                  <a:lnTo>
                    <a:pt x="289" y="112"/>
                  </a:lnTo>
                  <a:lnTo>
                    <a:pt x="300" y="137"/>
                  </a:lnTo>
                  <a:lnTo>
                    <a:pt x="312" y="166"/>
                  </a:lnTo>
                  <a:lnTo>
                    <a:pt x="323" y="194"/>
                  </a:lnTo>
                  <a:lnTo>
                    <a:pt x="337" y="223"/>
                  </a:lnTo>
                  <a:lnTo>
                    <a:pt x="349" y="250"/>
                  </a:lnTo>
                  <a:lnTo>
                    <a:pt x="362" y="277"/>
                  </a:lnTo>
                  <a:lnTo>
                    <a:pt x="378" y="302"/>
                  </a:lnTo>
                  <a:lnTo>
                    <a:pt x="395" y="327"/>
                  </a:lnTo>
                  <a:lnTo>
                    <a:pt x="399" y="298"/>
                  </a:lnTo>
                  <a:lnTo>
                    <a:pt x="399" y="269"/>
                  </a:lnTo>
                  <a:lnTo>
                    <a:pt x="393" y="240"/>
                  </a:lnTo>
                  <a:lnTo>
                    <a:pt x="385" y="211"/>
                  </a:lnTo>
                  <a:lnTo>
                    <a:pt x="374" y="180"/>
                  </a:lnTo>
                  <a:lnTo>
                    <a:pt x="364" y="149"/>
                  </a:lnTo>
                  <a:lnTo>
                    <a:pt x="353" y="118"/>
                  </a:lnTo>
                  <a:lnTo>
                    <a:pt x="349" y="87"/>
                  </a:lnTo>
                  <a:lnTo>
                    <a:pt x="368" y="87"/>
                  </a:lnTo>
                  <a:lnTo>
                    <a:pt x="387" y="85"/>
                  </a:lnTo>
                  <a:lnTo>
                    <a:pt x="407" y="79"/>
                  </a:lnTo>
                  <a:lnTo>
                    <a:pt x="426" y="73"/>
                  </a:lnTo>
                  <a:lnTo>
                    <a:pt x="444" y="64"/>
                  </a:lnTo>
                  <a:lnTo>
                    <a:pt x="465" y="58"/>
                  </a:lnTo>
                  <a:lnTo>
                    <a:pt x="488" y="52"/>
                  </a:lnTo>
                  <a:lnTo>
                    <a:pt x="515" y="52"/>
                  </a:lnTo>
                  <a:lnTo>
                    <a:pt x="523" y="70"/>
                  </a:lnTo>
                  <a:lnTo>
                    <a:pt x="531" y="91"/>
                  </a:lnTo>
                  <a:lnTo>
                    <a:pt x="539" y="112"/>
                  </a:lnTo>
                  <a:lnTo>
                    <a:pt x="546" y="133"/>
                  </a:lnTo>
                  <a:lnTo>
                    <a:pt x="554" y="149"/>
                  </a:lnTo>
                  <a:lnTo>
                    <a:pt x="564" y="165"/>
                  </a:lnTo>
                  <a:lnTo>
                    <a:pt x="574" y="170"/>
                  </a:lnTo>
                  <a:lnTo>
                    <a:pt x="587" y="172"/>
                  </a:lnTo>
                  <a:lnTo>
                    <a:pt x="564" y="4"/>
                  </a:lnTo>
                  <a:lnTo>
                    <a:pt x="626" y="0"/>
                  </a:lnTo>
                  <a:lnTo>
                    <a:pt x="674" y="19"/>
                  </a:lnTo>
                  <a:lnTo>
                    <a:pt x="711" y="52"/>
                  </a:lnTo>
                  <a:lnTo>
                    <a:pt x="742" y="99"/>
                  </a:lnTo>
                  <a:lnTo>
                    <a:pt x="766" y="149"/>
                  </a:lnTo>
                  <a:lnTo>
                    <a:pt x="791" y="205"/>
                  </a:lnTo>
                  <a:lnTo>
                    <a:pt x="818" y="258"/>
                  </a:lnTo>
                  <a:lnTo>
                    <a:pt x="851" y="30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15" name="Freeform 67">
              <a:extLst>
                <a:ext uri="{FF2B5EF4-FFF2-40B4-BE49-F238E27FC236}">
                  <a16:creationId xmlns:a16="http://schemas.microsoft.com/office/drawing/2014/main" id="{14104871-C584-4D57-89F7-CDA046AE005E}"/>
                </a:ext>
              </a:extLst>
            </p:cNvPr>
            <p:cNvSpPr>
              <a:spLocks/>
            </p:cNvSpPr>
            <p:nvPr/>
          </p:nvSpPr>
          <p:spPr bwMode="auto">
            <a:xfrm>
              <a:off x="1839" y="2043"/>
              <a:ext cx="305" cy="83"/>
            </a:xfrm>
            <a:custGeom>
              <a:avLst/>
              <a:gdLst>
                <a:gd name="T0" fmla="*/ 588 w 611"/>
                <a:gd name="T1" fmla="*/ 107 h 167"/>
                <a:gd name="T2" fmla="*/ 0 w 611"/>
                <a:gd name="T3" fmla="*/ 167 h 167"/>
                <a:gd name="T4" fmla="*/ 10 w 611"/>
                <a:gd name="T5" fmla="*/ 103 h 167"/>
                <a:gd name="T6" fmla="*/ 39 w 611"/>
                <a:gd name="T7" fmla="*/ 70 h 167"/>
                <a:gd name="T8" fmla="*/ 80 w 611"/>
                <a:gd name="T9" fmla="*/ 55 h 167"/>
                <a:gd name="T10" fmla="*/ 132 w 611"/>
                <a:gd name="T11" fmla="*/ 53 h 167"/>
                <a:gd name="T12" fmla="*/ 186 w 611"/>
                <a:gd name="T13" fmla="*/ 53 h 167"/>
                <a:gd name="T14" fmla="*/ 242 w 611"/>
                <a:gd name="T15" fmla="*/ 53 h 167"/>
                <a:gd name="T16" fmla="*/ 291 w 611"/>
                <a:gd name="T17" fmla="*/ 41 h 167"/>
                <a:gd name="T18" fmla="*/ 336 w 611"/>
                <a:gd name="T19" fmla="*/ 12 h 167"/>
                <a:gd name="T20" fmla="*/ 611 w 611"/>
                <a:gd name="T21" fmla="*/ 0 h 167"/>
                <a:gd name="T22" fmla="*/ 588 w 611"/>
                <a:gd name="T23" fmla="*/ 107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11" h="167">
                  <a:moveTo>
                    <a:pt x="588" y="107"/>
                  </a:moveTo>
                  <a:lnTo>
                    <a:pt x="0" y="167"/>
                  </a:lnTo>
                  <a:lnTo>
                    <a:pt x="10" y="103"/>
                  </a:lnTo>
                  <a:lnTo>
                    <a:pt x="39" y="70"/>
                  </a:lnTo>
                  <a:lnTo>
                    <a:pt x="80" y="55"/>
                  </a:lnTo>
                  <a:lnTo>
                    <a:pt x="132" y="53"/>
                  </a:lnTo>
                  <a:lnTo>
                    <a:pt x="186" y="53"/>
                  </a:lnTo>
                  <a:lnTo>
                    <a:pt x="242" y="53"/>
                  </a:lnTo>
                  <a:lnTo>
                    <a:pt x="291" y="41"/>
                  </a:lnTo>
                  <a:lnTo>
                    <a:pt x="336" y="12"/>
                  </a:lnTo>
                  <a:lnTo>
                    <a:pt x="611" y="0"/>
                  </a:lnTo>
                  <a:lnTo>
                    <a:pt x="588" y="10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16" name="Freeform 68">
              <a:extLst>
                <a:ext uri="{FF2B5EF4-FFF2-40B4-BE49-F238E27FC236}">
                  <a16:creationId xmlns:a16="http://schemas.microsoft.com/office/drawing/2014/main" id="{54C35F69-C736-4C8F-97E7-AB27C59B9989}"/>
                </a:ext>
              </a:extLst>
            </p:cNvPr>
            <p:cNvSpPr>
              <a:spLocks/>
            </p:cNvSpPr>
            <p:nvPr/>
          </p:nvSpPr>
          <p:spPr bwMode="auto">
            <a:xfrm>
              <a:off x="1521" y="2150"/>
              <a:ext cx="264" cy="134"/>
            </a:xfrm>
            <a:custGeom>
              <a:avLst/>
              <a:gdLst>
                <a:gd name="T0" fmla="*/ 456 w 527"/>
                <a:gd name="T1" fmla="*/ 192 h 267"/>
                <a:gd name="T2" fmla="*/ 301 w 527"/>
                <a:gd name="T3" fmla="*/ 252 h 267"/>
                <a:gd name="T4" fmla="*/ 310 w 527"/>
                <a:gd name="T5" fmla="*/ 224 h 267"/>
                <a:gd name="T6" fmla="*/ 328 w 527"/>
                <a:gd name="T7" fmla="*/ 207 h 267"/>
                <a:gd name="T8" fmla="*/ 349 w 527"/>
                <a:gd name="T9" fmla="*/ 197 h 267"/>
                <a:gd name="T10" fmla="*/ 372 w 527"/>
                <a:gd name="T11" fmla="*/ 192 h 267"/>
                <a:gd name="T12" fmla="*/ 396 w 527"/>
                <a:gd name="T13" fmla="*/ 184 h 267"/>
                <a:gd name="T14" fmla="*/ 419 w 527"/>
                <a:gd name="T15" fmla="*/ 176 h 267"/>
                <a:gd name="T16" fmla="*/ 438 w 527"/>
                <a:gd name="T17" fmla="*/ 162 h 267"/>
                <a:gd name="T18" fmla="*/ 456 w 527"/>
                <a:gd name="T19" fmla="*/ 143 h 267"/>
                <a:gd name="T20" fmla="*/ 394 w 527"/>
                <a:gd name="T21" fmla="*/ 143 h 267"/>
                <a:gd name="T22" fmla="*/ 337 w 527"/>
                <a:gd name="T23" fmla="*/ 161 h 267"/>
                <a:gd name="T24" fmla="*/ 281 w 527"/>
                <a:gd name="T25" fmla="*/ 186 h 267"/>
                <a:gd name="T26" fmla="*/ 227 w 527"/>
                <a:gd name="T27" fmla="*/ 219 h 267"/>
                <a:gd name="T28" fmla="*/ 171 w 527"/>
                <a:gd name="T29" fmla="*/ 246 h 267"/>
                <a:gd name="T30" fmla="*/ 116 w 527"/>
                <a:gd name="T31" fmla="*/ 265 h 267"/>
                <a:gd name="T32" fmla="*/ 58 w 527"/>
                <a:gd name="T33" fmla="*/ 267 h 267"/>
                <a:gd name="T34" fmla="*/ 0 w 527"/>
                <a:gd name="T35" fmla="*/ 252 h 267"/>
                <a:gd name="T36" fmla="*/ 70 w 527"/>
                <a:gd name="T37" fmla="*/ 219 h 267"/>
                <a:gd name="T38" fmla="*/ 136 w 527"/>
                <a:gd name="T39" fmla="*/ 182 h 267"/>
                <a:gd name="T40" fmla="*/ 194 w 527"/>
                <a:gd name="T41" fmla="*/ 141 h 267"/>
                <a:gd name="T42" fmla="*/ 254 w 527"/>
                <a:gd name="T43" fmla="*/ 102 h 267"/>
                <a:gd name="T44" fmla="*/ 312 w 527"/>
                <a:gd name="T45" fmla="*/ 64 h 267"/>
                <a:gd name="T46" fmla="*/ 376 w 527"/>
                <a:gd name="T47" fmla="*/ 33 h 267"/>
                <a:gd name="T48" fmla="*/ 446 w 527"/>
                <a:gd name="T49" fmla="*/ 9 h 267"/>
                <a:gd name="T50" fmla="*/ 527 w 527"/>
                <a:gd name="T51" fmla="*/ 0 h 267"/>
                <a:gd name="T52" fmla="*/ 456 w 527"/>
                <a:gd name="T53" fmla="*/ 19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27" h="267">
                  <a:moveTo>
                    <a:pt x="456" y="192"/>
                  </a:moveTo>
                  <a:lnTo>
                    <a:pt x="301" y="252"/>
                  </a:lnTo>
                  <a:lnTo>
                    <a:pt x="310" y="224"/>
                  </a:lnTo>
                  <a:lnTo>
                    <a:pt x="328" y="207"/>
                  </a:lnTo>
                  <a:lnTo>
                    <a:pt x="349" y="197"/>
                  </a:lnTo>
                  <a:lnTo>
                    <a:pt x="372" y="192"/>
                  </a:lnTo>
                  <a:lnTo>
                    <a:pt x="396" y="184"/>
                  </a:lnTo>
                  <a:lnTo>
                    <a:pt x="419" y="176"/>
                  </a:lnTo>
                  <a:lnTo>
                    <a:pt x="438" y="162"/>
                  </a:lnTo>
                  <a:lnTo>
                    <a:pt x="456" y="143"/>
                  </a:lnTo>
                  <a:lnTo>
                    <a:pt x="394" y="143"/>
                  </a:lnTo>
                  <a:lnTo>
                    <a:pt x="337" y="161"/>
                  </a:lnTo>
                  <a:lnTo>
                    <a:pt x="281" y="186"/>
                  </a:lnTo>
                  <a:lnTo>
                    <a:pt x="227" y="219"/>
                  </a:lnTo>
                  <a:lnTo>
                    <a:pt x="171" y="246"/>
                  </a:lnTo>
                  <a:lnTo>
                    <a:pt x="116" y="265"/>
                  </a:lnTo>
                  <a:lnTo>
                    <a:pt x="58" y="267"/>
                  </a:lnTo>
                  <a:lnTo>
                    <a:pt x="0" y="252"/>
                  </a:lnTo>
                  <a:lnTo>
                    <a:pt x="70" y="219"/>
                  </a:lnTo>
                  <a:lnTo>
                    <a:pt x="136" y="182"/>
                  </a:lnTo>
                  <a:lnTo>
                    <a:pt x="194" y="141"/>
                  </a:lnTo>
                  <a:lnTo>
                    <a:pt x="254" y="102"/>
                  </a:lnTo>
                  <a:lnTo>
                    <a:pt x="312" y="64"/>
                  </a:lnTo>
                  <a:lnTo>
                    <a:pt x="376" y="33"/>
                  </a:lnTo>
                  <a:lnTo>
                    <a:pt x="446" y="9"/>
                  </a:lnTo>
                  <a:lnTo>
                    <a:pt x="527" y="0"/>
                  </a:lnTo>
                  <a:lnTo>
                    <a:pt x="456" y="192"/>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17" name="Freeform 69">
              <a:extLst>
                <a:ext uri="{FF2B5EF4-FFF2-40B4-BE49-F238E27FC236}">
                  <a16:creationId xmlns:a16="http://schemas.microsoft.com/office/drawing/2014/main" id="{9FBA703A-3081-4195-8241-B27F57D3BCF4}"/>
                </a:ext>
              </a:extLst>
            </p:cNvPr>
            <p:cNvSpPr>
              <a:spLocks/>
            </p:cNvSpPr>
            <p:nvPr/>
          </p:nvSpPr>
          <p:spPr bwMode="auto">
            <a:xfrm>
              <a:off x="1797" y="2123"/>
              <a:ext cx="324" cy="183"/>
            </a:xfrm>
            <a:custGeom>
              <a:avLst/>
              <a:gdLst>
                <a:gd name="T0" fmla="*/ 634 w 647"/>
                <a:gd name="T1" fmla="*/ 20 h 367"/>
                <a:gd name="T2" fmla="*/ 634 w 647"/>
                <a:gd name="T3" fmla="*/ 80 h 367"/>
                <a:gd name="T4" fmla="*/ 618 w 647"/>
                <a:gd name="T5" fmla="*/ 119 h 367"/>
                <a:gd name="T6" fmla="*/ 585 w 647"/>
                <a:gd name="T7" fmla="*/ 138 h 367"/>
                <a:gd name="T8" fmla="*/ 545 w 647"/>
                <a:gd name="T9" fmla="*/ 146 h 367"/>
                <a:gd name="T10" fmla="*/ 494 w 647"/>
                <a:gd name="T11" fmla="*/ 146 h 367"/>
                <a:gd name="T12" fmla="*/ 446 w 647"/>
                <a:gd name="T13" fmla="*/ 148 h 367"/>
                <a:gd name="T14" fmla="*/ 397 w 647"/>
                <a:gd name="T15" fmla="*/ 153 h 367"/>
                <a:gd name="T16" fmla="*/ 358 w 647"/>
                <a:gd name="T17" fmla="*/ 175 h 367"/>
                <a:gd name="T18" fmla="*/ 384 w 647"/>
                <a:gd name="T19" fmla="*/ 190 h 367"/>
                <a:gd name="T20" fmla="*/ 413 w 647"/>
                <a:gd name="T21" fmla="*/ 196 h 367"/>
                <a:gd name="T22" fmla="*/ 442 w 647"/>
                <a:gd name="T23" fmla="*/ 196 h 367"/>
                <a:gd name="T24" fmla="*/ 477 w 647"/>
                <a:gd name="T25" fmla="*/ 190 h 367"/>
                <a:gd name="T26" fmla="*/ 508 w 647"/>
                <a:gd name="T27" fmla="*/ 181 h 367"/>
                <a:gd name="T28" fmla="*/ 545 w 647"/>
                <a:gd name="T29" fmla="*/ 173 h 367"/>
                <a:gd name="T30" fmla="*/ 581 w 647"/>
                <a:gd name="T31" fmla="*/ 165 h 367"/>
                <a:gd name="T32" fmla="*/ 622 w 647"/>
                <a:gd name="T33" fmla="*/ 163 h 367"/>
                <a:gd name="T34" fmla="*/ 647 w 647"/>
                <a:gd name="T35" fmla="*/ 307 h 367"/>
                <a:gd name="T36" fmla="*/ 0 w 647"/>
                <a:gd name="T37" fmla="*/ 367 h 367"/>
                <a:gd name="T38" fmla="*/ 5 w 647"/>
                <a:gd name="T39" fmla="*/ 303 h 367"/>
                <a:gd name="T40" fmla="*/ 36 w 647"/>
                <a:gd name="T41" fmla="*/ 268 h 367"/>
                <a:gd name="T42" fmla="*/ 81 w 647"/>
                <a:gd name="T43" fmla="*/ 248 h 367"/>
                <a:gd name="T44" fmla="*/ 137 w 647"/>
                <a:gd name="T45" fmla="*/ 243 h 367"/>
                <a:gd name="T46" fmla="*/ 197 w 647"/>
                <a:gd name="T47" fmla="*/ 237 h 367"/>
                <a:gd name="T48" fmla="*/ 260 w 647"/>
                <a:gd name="T49" fmla="*/ 231 h 367"/>
                <a:gd name="T50" fmla="*/ 314 w 647"/>
                <a:gd name="T51" fmla="*/ 212 h 367"/>
                <a:gd name="T52" fmla="*/ 358 w 647"/>
                <a:gd name="T53" fmla="*/ 175 h 367"/>
                <a:gd name="T54" fmla="*/ 35 w 647"/>
                <a:gd name="T55" fmla="*/ 198 h 367"/>
                <a:gd name="T56" fmla="*/ 33 w 647"/>
                <a:gd name="T57" fmla="*/ 155 h 367"/>
                <a:gd name="T58" fmla="*/ 42 w 647"/>
                <a:gd name="T59" fmla="*/ 124 h 367"/>
                <a:gd name="T60" fmla="*/ 62 w 647"/>
                <a:gd name="T61" fmla="*/ 97 h 367"/>
                <a:gd name="T62" fmla="*/ 91 w 647"/>
                <a:gd name="T63" fmla="*/ 80 h 367"/>
                <a:gd name="T64" fmla="*/ 124 w 647"/>
                <a:gd name="T65" fmla="*/ 64 h 367"/>
                <a:gd name="T66" fmla="*/ 161 w 647"/>
                <a:gd name="T67" fmla="*/ 55 h 367"/>
                <a:gd name="T68" fmla="*/ 199 w 647"/>
                <a:gd name="T69" fmla="*/ 47 h 367"/>
                <a:gd name="T70" fmla="*/ 238 w 647"/>
                <a:gd name="T71" fmla="*/ 43 h 367"/>
                <a:gd name="T72" fmla="*/ 281 w 647"/>
                <a:gd name="T73" fmla="*/ 35 h 367"/>
                <a:gd name="T74" fmla="*/ 329 w 647"/>
                <a:gd name="T75" fmla="*/ 26 h 367"/>
                <a:gd name="T76" fmla="*/ 382 w 647"/>
                <a:gd name="T77" fmla="*/ 16 h 367"/>
                <a:gd name="T78" fmla="*/ 436 w 647"/>
                <a:gd name="T79" fmla="*/ 8 h 367"/>
                <a:gd name="T80" fmla="*/ 488 w 647"/>
                <a:gd name="T81" fmla="*/ 0 h 367"/>
                <a:gd name="T82" fmla="*/ 541 w 647"/>
                <a:gd name="T83" fmla="*/ 0 h 367"/>
                <a:gd name="T84" fmla="*/ 589 w 647"/>
                <a:gd name="T85" fmla="*/ 4 h 367"/>
                <a:gd name="T86" fmla="*/ 634 w 647"/>
                <a:gd name="T87" fmla="*/ 20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7" h="367">
                  <a:moveTo>
                    <a:pt x="634" y="20"/>
                  </a:moveTo>
                  <a:lnTo>
                    <a:pt x="634" y="80"/>
                  </a:lnTo>
                  <a:lnTo>
                    <a:pt x="618" y="119"/>
                  </a:lnTo>
                  <a:lnTo>
                    <a:pt x="585" y="138"/>
                  </a:lnTo>
                  <a:lnTo>
                    <a:pt x="545" y="146"/>
                  </a:lnTo>
                  <a:lnTo>
                    <a:pt x="494" y="146"/>
                  </a:lnTo>
                  <a:lnTo>
                    <a:pt x="446" y="148"/>
                  </a:lnTo>
                  <a:lnTo>
                    <a:pt x="397" y="153"/>
                  </a:lnTo>
                  <a:lnTo>
                    <a:pt x="358" y="175"/>
                  </a:lnTo>
                  <a:lnTo>
                    <a:pt x="384" y="190"/>
                  </a:lnTo>
                  <a:lnTo>
                    <a:pt x="413" y="196"/>
                  </a:lnTo>
                  <a:lnTo>
                    <a:pt x="442" y="196"/>
                  </a:lnTo>
                  <a:lnTo>
                    <a:pt x="477" y="190"/>
                  </a:lnTo>
                  <a:lnTo>
                    <a:pt x="508" y="181"/>
                  </a:lnTo>
                  <a:lnTo>
                    <a:pt x="545" y="173"/>
                  </a:lnTo>
                  <a:lnTo>
                    <a:pt x="581" y="165"/>
                  </a:lnTo>
                  <a:lnTo>
                    <a:pt x="622" y="163"/>
                  </a:lnTo>
                  <a:lnTo>
                    <a:pt x="647" y="307"/>
                  </a:lnTo>
                  <a:lnTo>
                    <a:pt x="0" y="367"/>
                  </a:lnTo>
                  <a:lnTo>
                    <a:pt x="5" y="303"/>
                  </a:lnTo>
                  <a:lnTo>
                    <a:pt x="36" y="268"/>
                  </a:lnTo>
                  <a:lnTo>
                    <a:pt x="81" y="248"/>
                  </a:lnTo>
                  <a:lnTo>
                    <a:pt x="137" y="243"/>
                  </a:lnTo>
                  <a:lnTo>
                    <a:pt x="197" y="237"/>
                  </a:lnTo>
                  <a:lnTo>
                    <a:pt x="260" y="231"/>
                  </a:lnTo>
                  <a:lnTo>
                    <a:pt x="314" y="212"/>
                  </a:lnTo>
                  <a:lnTo>
                    <a:pt x="358" y="175"/>
                  </a:lnTo>
                  <a:lnTo>
                    <a:pt x="35" y="198"/>
                  </a:lnTo>
                  <a:lnTo>
                    <a:pt x="33" y="155"/>
                  </a:lnTo>
                  <a:lnTo>
                    <a:pt x="42" y="124"/>
                  </a:lnTo>
                  <a:lnTo>
                    <a:pt x="62" y="97"/>
                  </a:lnTo>
                  <a:lnTo>
                    <a:pt x="91" y="80"/>
                  </a:lnTo>
                  <a:lnTo>
                    <a:pt x="124" y="64"/>
                  </a:lnTo>
                  <a:lnTo>
                    <a:pt x="161" y="55"/>
                  </a:lnTo>
                  <a:lnTo>
                    <a:pt x="199" y="47"/>
                  </a:lnTo>
                  <a:lnTo>
                    <a:pt x="238" y="43"/>
                  </a:lnTo>
                  <a:lnTo>
                    <a:pt x="281" y="35"/>
                  </a:lnTo>
                  <a:lnTo>
                    <a:pt x="329" y="26"/>
                  </a:lnTo>
                  <a:lnTo>
                    <a:pt x="382" y="16"/>
                  </a:lnTo>
                  <a:lnTo>
                    <a:pt x="436" y="8"/>
                  </a:lnTo>
                  <a:lnTo>
                    <a:pt x="488" y="0"/>
                  </a:lnTo>
                  <a:lnTo>
                    <a:pt x="541" y="0"/>
                  </a:lnTo>
                  <a:lnTo>
                    <a:pt x="589" y="4"/>
                  </a:lnTo>
                  <a:lnTo>
                    <a:pt x="634" y="2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18" name="Freeform 70">
              <a:extLst>
                <a:ext uri="{FF2B5EF4-FFF2-40B4-BE49-F238E27FC236}">
                  <a16:creationId xmlns:a16="http://schemas.microsoft.com/office/drawing/2014/main" id="{2F5FC0A9-68BA-4ECD-810B-F1694B1DF1E9}"/>
                </a:ext>
              </a:extLst>
            </p:cNvPr>
            <p:cNvSpPr>
              <a:spLocks/>
            </p:cNvSpPr>
            <p:nvPr/>
          </p:nvSpPr>
          <p:spPr bwMode="auto">
            <a:xfrm>
              <a:off x="1191" y="2235"/>
              <a:ext cx="36" cy="66"/>
            </a:xfrm>
            <a:custGeom>
              <a:avLst/>
              <a:gdLst>
                <a:gd name="T0" fmla="*/ 71 w 71"/>
                <a:gd name="T1" fmla="*/ 132 h 132"/>
                <a:gd name="T2" fmla="*/ 48 w 71"/>
                <a:gd name="T3" fmla="*/ 132 h 132"/>
                <a:gd name="T4" fmla="*/ 0 w 71"/>
                <a:gd name="T5" fmla="*/ 0 h 132"/>
                <a:gd name="T6" fmla="*/ 9 w 71"/>
                <a:gd name="T7" fmla="*/ 12 h 132"/>
                <a:gd name="T8" fmla="*/ 21 w 71"/>
                <a:gd name="T9" fmla="*/ 27 h 132"/>
                <a:gd name="T10" fmla="*/ 31 w 71"/>
                <a:gd name="T11" fmla="*/ 43 h 132"/>
                <a:gd name="T12" fmla="*/ 40 w 71"/>
                <a:gd name="T13" fmla="*/ 60 h 132"/>
                <a:gd name="T14" fmla="*/ 46 w 71"/>
                <a:gd name="T15" fmla="*/ 78 h 132"/>
                <a:gd name="T16" fmla="*/ 54 w 71"/>
                <a:gd name="T17" fmla="*/ 95 h 132"/>
                <a:gd name="T18" fmla="*/ 62 w 71"/>
                <a:gd name="T19" fmla="*/ 113 h 132"/>
                <a:gd name="T20" fmla="*/ 71 w 71"/>
                <a:gd name="T21"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1" h="132">
                  <a:moveTo>
                    <a:pt x="71" y="132"/>
                  </a:moveTo>
                  <a:lnTo>
                    <a:pt x="48" y="132"/>
                  </a:lnTo>
                  <a:lnTo>
                    <a:pt x="0" y="0"/>
                  </a:lnTo>
                  <a:lnTo>
                    <a:pt x="9" y="12"/>
                  </a:lnTo>
                  <a:lnTo>
                    <a:pt x="21" y="27"/>
                  </a:lnTo>
                  <a:lnTo>
                    <a:pt x="31" y="43"/>
                  </a:lnTo>
                  <a:lnTo>
                    <a:pt x="40" y="60"/>
                  </a:lnTo>
                  <a:lnTo>
                    <a:pt x="46" y="78"/>
                  </a:lnTo>
                  <a:lnTo>
                    <a:pt x="54" y="95"/>
                  </a:lnTo>
                  <a:lnTo>
                    <a:pt x="62" y="113"/>
                  </a:lnTo>
                  <a:lnTo>
                    <a:pt x="71" y="1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19" name="Freeform 71">
              <a:extLst>
                <a:ext uri="{FF2B5EF4-FFF2-40B4-BE49-F238E27FC236}">
                  <a16:creationId xmlns:a16="http://schemas.microsoft.com/office/drawing/2014/main" id="{291A0475-0E49-4E16-8C77-BF4183B69232}"/>
                </a:ext>
              </a:extLst>
            </p:cNvPr>
            <p:cNvSpPr>
              <a:spLocks/>
            </p:cNvSpPr>
            <p:nvPr/>
          </p:nvSpPr>
          <p:spPr bwMode="auto">
            <a:xfrm>
              <a:off x="3041" y="2018"/>
              <a:ext cx="88" cy="294"/>
            </a:xfrm>
            <a:custGeom>
              <a:avLst/>
              <a:gdLst>
                <a:gd name="T0" fmla="*/ 174 w 174"/>
                <a:gd name="T1" fmla="*/ 48 h 587"/>
                <a:gd name="T2" fmla="*/ 163 w 174"/>
                <a:gd name="T3" fmla="*/ 114 h 587"/>
                <a:gd name="T4" fmla="*/ 153 w 174"/>
                <a:gd name="T5" fmla="*/ 182 h 587"/>
                <a:gd name="T6" fmla="*/ 143 w 174"/>
                <a:gd name="T7" fmla="*/ 248 h 587"/>
                <a:gd name="T8" fmla="*/ 134 w 174"/>
                <a:gd name="T9" fmla="*/ 318 h 587"/>
                <a:gd name="T10" fmla="*/ 120 w 174"/>
                <a:gd name="T11" fmla="*/ 384 h 587"/>
                <a:gd name="T12" fmla="*/ 108 w 174"/>
                <a:gd name="T13" fmla="*/ 452 h 587"/>
                <a:gd name="T14" fmla="*/ 93 w 174"/>
                <a:gd name="T15" fmla="*/ 518 h 587"/>
                <a:gd name="T16" fmla="*/ 77 w 174"/>
                <a:gd name="T17" fmla="*/ 587 h 587"/>
                <a:gd name="T18" fmla="*/ 39 w 174"/>
                <a:gd name="T19" fmla="*/ 580 h 587"/>
                <a:gd name="T20" fmla="*/ 15 w 174"/>
                <a:gd name="T21" fmla="*/ 560 h 587"/>
                <a:gd name="T22" fmla="*/ 2 w 174"/>
                <a:gd name="T23" fmla="*/ 531 h 587"/>
                <a:gd name="T24" fmla="*/ 0 w 174"/>
                <a:gd name="T25" fmla="*/ 498 h 587"/>
                <a:gd name="T26" fmla="*/ 4 w 174"/>
                <a:gd name="T27" fmla="*/ 457 h 587"/>
                <a:gd name="T28" fmla="*/ 13 w 174"/>
                <a:gd name="T29" fmla="*/ 419 h 587"/>
                <a:gd name="T30" fmla="*/ 25 w 174"/>
                <a:gd name="T31" fmla="*/ 380 h 587"/>
                <a:gd name="T32" fmla="*/ 41 w 174"/>
                <a:gd name="T33" fmla="*/ 347 h 587"/>
                <a:gd name="T34" fmla="*/ 46 w 174"/>
                <a:gd name="T35" fmla="*/ 300 h 587"/>
                <a:gd name="T36" fmla="*/ 50 w 174"/>
                <a:gd name="T37" fmla="*/ 256 h 587"/>
                <a:gd name="T38" fmla="*/ 52 w 174"/>
                <a:gd name="T39" fmla="*/ 211 h 587"/>
                <a:gd name="T40" fmla="*/ 58 w 174"/>
                <a:gd name="T41" fmla="*/ 169 h 587"/>
                <a:gd name="T42" fmla="*/ 62 w 174"/>
                <a:gd name="T43" fmla="*/ 124 h 587"/>
                <a:gd name="T44" fmla="*/ 74 w 174"/>
                <a:gd name="T45" fmla="*/ 81 h 587"/>
                <a:gd name="T46" fmla="*/ 89 w 174"/>
                <a:gd name="T47" fmla="*/ 41 h 587"/>
                <a:gd name="T48" fmla="*/ 114 w 174"/>
                <a:gd name="T49" fmla="*/ 0 h 587"/>
                <a:gd name="T50" fmla="*/ 132 w 174"/>
                <a:gd name="T51" fmla="*/ 4 h 587"/>
                <a:gd name="T52" fmla="*/ 153 w 174"/>
                <a:gd name="T53" fmla="*/ 13 h 587"/>
                <a:gd name="T54" fmla="*/ 167 w 174"/>
                <a:gd name="T55" fmla="*/ 29 h 587"/>
                <a:gd name="T56" fmla="*/ 174 w 174"/>
                <a:gd name="T57" fmla="*/ 48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4" h="587">
                  <a:moveTo>
                    <a:pt x="174" y="48"/>
                  </a:moveTo>
                  <a:lnTo>
                    <a:pt x="163" y="114"/>
                  </a:lnTo>
                  <a:lnTo>
                    <a:pt x="153" y="182"/>
                  </a:lnTo>
                  <a:lnTo>
                    <a:pt x="143" y="248"/>
                  </a:lnTo>
                  <a:lnTo>
                    <a:pt x="134" y="318"/>
                  </a:lnTo>
                  <a:lnTo>
                    <a:pt x="120" y="384"/>
                  </a:lnTo>
                  <a:lnTo>
                    <a:pt x="108" y="452"/>
                  </a:lnTo>
                  <a:lnTo>
                    <a:pt x="93" y="518"/>
                  </a:lnTo>
                  <a:lnTo>
                    <a:pt x="77" y="587"/>
                  </a:lnTo>
                  <a:lnTo>
                    <a:pt x="39" y="580"/>
                  </a:lnTo>
                  <a:lnTo>
                    <a:pt x="15" y="560"/>
                  </a:lnTo>
                  <a:lnTo>
                    <a:pt x="2" y="531"/>
                  </a:lnTo>
                  <a:lnTo>
                    <a:pt x="0" y="498"/>
                  </a:lnTo>
                  <a:lnTo>
                    <a:pt x="4" y="457"/>
                  </a:lnTo>
                  <a:lnTo>
                    <a:pt x="13" y="419"/>
                  </a:lnTo>
                  <a:lnTo>
                    <a:pt x="25" y="380"/>
                  </a:lnTo>
                  <a:lnTo>
                    <a:pt x="41" y="347"/>
                  </a:lnTo>
                  <a:lnTo>
                    <a:pt x="46" y="300"/>
                  </a:lnTo>
                  <a:lnTo>
                    <a:pt x="50" y="256"/>
                  </a:lnTo>
                  <a:lnTo>
                    <a:pt x="52" y="211"/>
                  </a:lnTo>
                  <a:lnTo>
                    <a:pt x="58" y="169"/>
                  </a:lnTo>
                  <a:lnTo>
                    <a:pt x="62" y="124"/>
                  </a:lnTo>
                  <a:lnTo>
                    <a:pt x="74" y="81"/>
                  </a:lnTo>
                  <a:lnTo>
                    <a:pt x="89" y="41"/>
                  </a:lnTo>
                  <a:lnTo>
                    <a:pt x="114" y="0"/>
                  </a:lnTo>
                  <a:lnTo>
                    <a:pt x="132" y="4"/>
                  </a:lnTo>
                  <a:lnTo>
                    <a:pt x="153" y="13"/>
                  </a:lnTo>
                  <a:lnTo>
                    <a:pt x="167" y="29"/>
                  </a:lnTo>
                  <a:lnTo>
                    <a:pt x="174" y="48"/>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20" name="Freeform 72">
              <a:extLst>
                <a:ext uri="{FF2B5EF4-FFF2-40B4-BE49-F238E27FC236}">
                  <a16:creationId xmlns:a16="http://schemas.microsoft.com/office/drawing/2014/main" id="{FFD04B3A-A3FA-40A5-BB71-4B33D0149E6F}"/>
                </a:ext>
              </a:extLst>
            </p:cNvPr>
            <p:cNvSpPr>
              <a:spLocks/>
            </p:cNvSpPr>
            <p:nvPr/>
          </p:nvSpPr>
          <p:spPr bwMode="auto">
            <a:xfrm>
              <a:off x="2475" y="2096"/>
              <a:ext cx="84" cy="96"/>
            </a:xfrm>
            <a:custGeom>
              <a:avLst/>
              <a:gdLst>
                <a:gd name="T0" fmla="*/ 167 w 167"/>
                <a:gd name="T1" fmla="*/ 0 h 192"/>
                <a:gd name="T2" fmla="*/ 0 w 167"/>
                <a:gd name="T3" fmla="*/ 192 h 192"/>
                <a:gd name="T4" fmla="*/ 167 w 167"/>
                <a:gd name="T5" fmla="*/ 0 h 192"/>
              </a:gdLst>
              <a:ahLst/>
              <a:cxnLst>
                <a:cxn ang="0">
                  <a:pos x="T0" y="T1"/>
                </a:cxn>
                <a:cxn ang="0">
                  <a:pos x="T2" y="T3"/>
                </a:cxn>
                <a:cxn ang="0">
                  <a:pos x="T4" y="T5"/>
                </a:cxn>
              </a:cxnLst>
              <a:rect l="0" t="0" r="r" b="b"/>
              <a:pathLst>
                <a:path w="167" h="192">
                  <a:moveTo>
                    <a:pt x="167" y="0"/>
                  </a:moveTo>
                  <a:lnTo>
                    <a:pt x="0" y="192"/>
                  </a:lnTo>
                  <a:lnTo>
                    <a:pt x="16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21" name="Freeform 73">
              <a:extLst>
                <a:ext uri="{FF2B5EF4-FFF2-40B4-BE49-F238E27FC236}">
                  <a16:creationId xmlns:a16="http://schemas.microsoft.com/office/drawing/2014/main" id="{F2983223-113E-4616-BA1B-E10F0F2568E3}"/>
                </a:ext>
              </a:extLst>
            </p:cNvPr>
            <p:cNvSpPr>
              <a:spLocks/>
            </p:cNvSpPr>
            <p:nvPr/>
          </p:nvSpPr>
          <p:spPr bwMode="auto">
            <a:xfrm>
              <a:off x="2967" y="2054"/>
              <a:ext cx="77" cy="186"/>
            </a:xfrm>
            <a:custGeom>
              <a:avLst/>
              <a:gdLst>
                <a:gd name="T0" fmla="*/ 106 w 155"/>
                <a:gd name="T1" fmla="*/ 372 h 372"/>
                <a:gd name="T2" fmla="*/ 0 w 155"/>
                <a:gd name="T3" fmla="*/ 36 h 372"/>
                <a:gd name="T4" fmla="*/ 19 w 155"/>
                <a:gd name="T5" fmla="*/ 25 h 372"/>
                <a:gd name="T6" fmla="*/ 40 w 155"/>
                <a:gd name="T7" fmla="*/ 19 h 372"/>
                <a:gd name="T8" fmla="*/ 60 w 155"/>
                <a:gd name="T9" fmla="*/ 11 h 372"/>
                <a:gd name="T10" fmla="*/ 79 w 155"/>
                <a:gd name="T11" fmla="*/ 7 h 372"/>
                <a:gd name="T12" fmla="*/ 96 w 155"/>
                <a:gd name="T13" fmla="*/ 2 h 372"/>
                <a:gd name="T14" fmla="*/ 116 w 155"/>
                <a:gd name="T15" fmla="*/ 0 h 372"/>
                <a:gd name="T16" fmla="*/ 135 w 155"/>
                <a:gd name="T17" fmla="*/ 0 h 372"/>
                <a:gd name="T18" fmla="*/ 155 w 155"/>
                <a:gd name="T19" fmla="*/ 0 h 372"/>
                <a:gd name="T20" fmla="*/ 106 w 155"/>
                <a:gd name="T21" fmla="*/ 372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372">
                  <a:moveTo>
                    <a:pt x="106" y="372"/>
                  </a:moveTo>
                  <a:lnTo>
                    <a:pt x="0" y="36"/>
                  </a:lnTo>
                  <a:lnTo>
                    <a:pt x="19" y="25"/>
                  </a:lnTo>
                  <a:lnTo>
                    <a:pt x="40" y="19"/>
                  </a:lnTo>
                  <a:lnTo>
                    <a:pt x="60" y="11"/>
                  </a:lnTo>
                  <a:lnTo>
                    <a:pt x="79" y="7"/>
                  </a:lnTo>
                  <a:lnTo>
                    <a:pt x="96" y="2"/>
                  </a:lnTo>
                  <a:lnTo>
                    <a:pt x="116" y="0"/>
                  </a:lnTo>
                  <a:lnTo>
                    <a:pt x="135" y="0"/>
                  </a:lnTo>
                  <a:lnTo>
                    <a:pt x="155" y="0"/>
                  </a:lnTo>
                  <a:lnTo>
                    <a:pt x="106" y="37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22" name="Freeform 74">
              <a:extLst>
                <a:ext uri="{FF2B5EF4-FFF2-40B4-BE49-F238E27FC236}">
                  <a16:creationId xmlns:a16="http://schemas.microsoft.com/office/drawing/2014/main" id="{CFFFACFD-CD86-4B77-92AB-F95607B8D3C6}"/>
                </a:ext>
              </a:extLst>
            </p:cNvPr>
            <p:cNvSpPr>
              <a:spLocks/>
            </p:cNvSpPr>
            <p:nvPr/>
          </p:nvSpPr>
          <p:spPr bwMode="auto">
            <a:xfrm>
              <a:off x="2822" y="2090"/>
              <a:ext cx="108" cy="258"/>
            </a:xfrm>
            <a:custGeom>
              <a:avLst/>
              <a:gdLst>
                <a:gd name="T0" fmla="*/ 215 w 215"/>
                <a:gd name="T1" fmla="*/ 516 h 516"/>
                <a:gd name="T2" fmla="*/ 186 w 215"/>
                <a:gd name="T3" fmla="*/ 514 h 516"/>
                <a:gd name="T4" fmla="*/ 166 w 215"/>
                <a:gd name="T5" fmla="*/ 504 h 516"/>
                <a:gd name="T6" fmla="*/ 151 w 215"/>
                <a:gd name="T7" fmla="*/ 487 h 516"/>
                <a:gd name="T8" fmla="*/ 143 w 215"/>
                <a:gd name="T9" fmla="*/ 466 h 516"/>
                <a:gd name="T10" fmla="*/ 133 w 215"/>
                <a:gd name="T11" fmla="*/ 440 h 516"/>
                <a:gd name="T12" fmla="*/ 128 w 215"/>
                <a:gd name="T13" fmla="*/ 415 h 516"/>
                <a:gd name="T14" fmla="*/ 118 w 215"/>
                <a:gd name="T15" fmla="*/ 392 h 516"/>
                <a:gd name="T16" fmla="*/ 108 w 215"/>
                <a:gd name="T17" fmla="*/ 373 h 516"/>
                <a:gd name="T18" fmla="*/ 0 w 215"/>
                <a:gd name="T19" fmla="*/ 49 h 516"/>
                <a:gd name="T20" fmla="*/ 71 w 215"/>
                <a:gd name="T21" fmla="*/ 0 h 516"/>
                <a:gd name="T22" fmla="*/ 89 w 215"/>
                <a:gd name="T23" fmla="*/ 62 h 516"/>
                <a:gd name="T24" fmla="*/ 110 w 215"/>
                <a:gd name="T25" fmla="*/ 126 h 516"/>
                <a:gd name="T26" fmla="*/ 133 w 215"/>
                <a:gd name="T27" fmla="*/ 192 h 516"/>
                <a:gd name="T28" fmla="*/ 157 w 215"/>
                <a:gd name="T29" fmla="*/ 258 h 516"/>
                <a:gd name="T30" fmla="*/ 174 w 215"/>
                <a:gd name="T31" fmla="*/ 322 h 516"/>
                <a:gd name="T32" fmla="*/ 193 w 215"/>
                <a:gd name="T33" fmla="*/ 388 h 516"/>
                <a:gd name="T34" fmla="*/ 205 w 215"/>
                <a:gd name="T35" fmla="*/ 452 h 516"/>
                <a:gd name="T36" fmla="*/ 215 w 215"/>
                <a:gd name="T37" fmla="*/ 516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5" h="516">
                  <a:moveTo>
                    <a:pt x="215" y="516"/>
                  </a:moveTo>
                  <a:lnTo>
                    <a:pt x="186" y="514"/>
                  </a:lnTo>
                  <a:lnTo>
                    <a:pt x="166" y="504"/>
                  </a:lnTo>
                  <a:lnTo>
                    <a:pt x="151" y="487"/>
                  </a:lnTo>
                  <a:lnTo>
                    <a:pt x="143" y="466"/>
                  </a:lnTo>
                  <a:lnTo>
                    <a:pt x="133" y="440"/>
                  </a:lnTo>
                  <a:lnTo>
                    <a:pt x="128" y="415"/>
                  </a:lnTo>
                  <a:lnTo>
                    <a:pt x="118" y="392"/>
                  </a:lnTo>
                  <a:lnTo>
                    <a:pt x="108" y="373"/>
                  </a:lnTo>
                  <a:lnTo>
                    <a:pt x="0" y="49"/>
                  </a:lnTo>
                  <a:lnTo>
                    <a:pt x="71" y="0"/>
                  </a:lnTo>
                  <a:lnTo>
                    <a:pt x="89" y="62"/>
                  </a:lnTo>
                  <a:lnTo>
                    <a:pt x="110" y="126"/>
                  </a:lnTo>
                  <a:lnTo>
                    <a:pt x="133" y="192"/>
                  </a:lnTo>
                  <a:lnTo>
                    <a:pt x="157" y="258"/>
                  </a:lnTo>
                  <a:lnTo>
                    <a:pt x="174" y="322"/>
                  </a:lnTo>
                  <a:lnTo>
                    <a:pt x="193" y="388"/>
                  </a:lnTo>
                  <a:lnTo>
                    <a:pt x="205" y="452"/>
                  </a:lnTo>
                  <a:lnTo>
                    <a:pt x="215" y="516"/>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23" name="Freeform 75">
              <a:extLst>
                <a:ext uri="{FF2B5EF4-FFF2-40B4-BE49-F238E27FC236}">
                  <a16:creationId xmlns:a16="http://schemas.microsoft.com/office/drawing/2014/main" id="{B6760777-2CD6-4799-9007-F118159BEEDD}"/>
                </a:ext>
              </a:extLst>
            </p:cNvPr>
            <p:cNvSpPr>
              <a:spLocks/>
            </p:cNvSpPr>
            <p:nvPr/>
          </p:nvSpPr>
          <p:spPr bwMode="auto">
            <a:xfrm>
              <a:off x="2726" y="2114"/>
              <a:ext cx="138" cy="264"/>
            </a:xfrm>
            <a:custGeom>
              <a:avLst/>
              <a:gdLst>
                <a:gd name="T0" fmla="*/ 275 w 275"/>
                <a:gd name="T1" fmla="*/ 467 h 527"/>
                <a:gd name="T2" fmla="*/ 250 w 275"/>
                <a:gd name="T3" fmla="*/ 479 h 527"/>
                <a:gd name="T4" fmla="*/ 223 w 275"/>
                <a:gd name="T5" fmla="*/ 494 h 527"/>
                <a:gd name="T6" fmla="*/ 192 w 275"/>
                <a:gd name="T7" fmla="*/ 506 h 527"/>
                <a:gd name="T8" fmla="*/ 161 w 275"/>
                <a:gd name="T9" fmla="*/ 517 h 527"/>
                <a:gd name="T10" fmla="*/ 126 w 275"/>
                <a:gd name="T11" fmla="*/ 523 h 527"/>
                <a:gd name="T12" fmla="*/ 95 w 275"/>
                <a:gd name="T13" fmla="*/ 527 h 527"/>
                <a:gd name="T14" fmla="*/ 64 w 275"/>
                <a:gd name="T15" fmla="*/ 523 h 527"/>
                <a:gd name="T16" fmla="*/ 36 w 275"/>
                <a:gd name="T17" fmla="*/ 516 h 527"/>
                <a:gd name="T18" fmla="*/ 58 w 275"/>
                <a:gd name="T19" fmla="*/ 473 h 527"/>
                <a:gd name="T20" fmla="*/ 79 w 275"/>
                <a:gd name="T21" fmla="*/ 428 h 527"/>
                <a:gd name="T22" fmla="*/ 95 w 275"/>
                <a:gd name="T23" fmla="*/ 382 h 527"/>
                <a:gd name="T24" fmla="*/ 110 w 275"/>
                <a:gd name="T25" fmla="*/ 335 h 527"/>
                <a:gd name="T26" fmla="*/ 118 w 275"/>
                <a:gd name="T27" fmla="*/ 285 h 527"/>
                <a:gd name="T28" fmla="*/ 120 w 275"/>
                <a:gd name="T29" fmla="*/ 236 h 527"/>
                <a:gd name="T30" fmla="*/ 112 w 275"/>
                <a:gd name="T31" fmla="*/ 184 h 527"/>
                <a:gd name="T32" fmla="*/ 97 w 275"/>
                <a:gd name="T33" fmla="*/ 132 h 527"/>
                <a:gd name="T34" fmla="*/ 0 w 275"/>
                <a:gd name="T35" fmla="*/ 0 h 527"/>
                <a:gd name="T36" fmla="*/ 108 w 275"/>
                <a:gd name="T37" fmla="*/ 11 h 527"/>
                <a:gd name="T38" fmla="*/ 275 w 275"/>
                <a:gd name="T39" fmla="*/ 46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75" h="527">
                  <a:moveTo>
                    <a:pt x="275" y="467"/>
                  </a:moveTo>
                  <a:lnTo>
                    <a:pt x="250" y="479"/>
                  </a:lnTo>
                  <a:lnTo>
                    <a:pt x="223" y="494"/>
                  </a:lnTo>
                  <a:lnTo>
                    <a:pt x="192" y="506"/>
                  </a:lnTo>
                  <a:lnTo>
                    <a:pt x="161" y="517"/>
                  </a:lnTo>
                  <a:lnTo>
                    <a:pt x="126" y="523"/>
                  </a:lnTo>
                  <a:lnTo>
                    <a:pt x="95" y="527"/>
                  </a:lnTo>
                  <a:lnTo>
                    <a:pt x="64" y="523"/>
                  </a:lnTo>
                  <a:lnTo>
                    <a:pt x="36" y="516"/>
                  </a:lnTo>
                  <a:lnTo>
                    <a:pt x="58" y="473"/>
                  </a:lnTo>
                  <a:lnTo>
                    <a:pt x="79" y="428"/>
                  </a:lnTo>
                  <a:lnTo>
                    <a:pt x="95" y="382"/>
                  </a:lnTo>
                  <a:lnTo>
                    <a:pt x="110" y="335"/>
                  </a:lnTo>
                  <a:lnTo>
                    <a:pt x="118" y="285"/>
                  </a:lnTo>
                  <a:lnTo>
                    <a:pt x="120" y="236"/>
                  </a:lnTo>
                  <a:lnTo>
                    <a:pt x="112" y="184"/>
                  </a:lnTo>
                  <a:lnTo>
                    <a:pt x="97" y="132"/>
                  </a:lnTo>
                  <a:lnTo>
                    <a:pt x="0" y="0"/>
                  </a:lnTo>
                  <a:lnTo>
                    <a:pt x="108" y="11"/>
                  </a:lnTo>
                  <a:lnTo>
                    <a:pt x="275" y="46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24" name="Freeform 76">
              <a:extLst>
                <a:ext uri="{FF2B5EF4-FFF2-40B4-BE49-F238E27FC236}">
                  <a16:creationId xmlns:a16="http://schemas.microsoft.com/office/drawing/2014/main" id="{F5959216-3C77-4BA7-8990-9FC2E6EB88B0}"/>
                </a:ext>
              </a:extLst>
            </p:cNvPr>
            <p:cNvSpPr>
              <a:spLocks/>
            </p:cNvSpPr>
            <p:nvPr/>
          </p:nvSpPr>
          <p:spPr bwMode="auto">
            <a:xfrm>
              <a:off x="2901" y="2096"/>
              <a:ext cx="138" cy="282"/>
            </a:xfrm>
            <a:custGeom>
              <a:avLst/>
              <a:gdLst>
                <a:gd name="T0" fmla="*/ 275 w 275"/>
                <a:gd name="T1" fmla="*/ 529 h 564"/>
                <a:gd name="T2" fmla="*/ 227 w 275"/>
                <a:gd name="T3" fmla="*/ 564 h 564"/>
                <a:gd name="T4" fmla="*/ 155 w 275"/>
                <a:gd name="T5" fmla="*/ 504 h 564"/>
                <a:gd name="T6" fmla="*/ 0 w 275"/>
                <a:gd name="T7" fmla="*/ 0 h 564"/>
                <a:gd name="T8" fmla="*/ 33 w 275"/>
                <a:gd name="T9" fmla="*/ 60 h 564"/>
                <a:gd name="T10" fmla="*/ 60 w 275"/>
                <a:gd name="T11" fmla="*/ 128 h 564"/>
                <a:gd name="T12" fmla="*/ 83 w 275"/>
                <a:gd name="T13" fmla="*/ 196 h 564"/>
                <a:gd name="T14" fmla="*/ 108 w 275"/>
                <a:gd name="T15" fmla="*/ 268 h 564"/>
                <a:gd name="T16" fmla="*/ 133 w 275"/>
                <a:gd name="T17" fmla="*/ 335 h 564"/>
                <a:gd name="T18" fmla="*/ 168 w 275"/>
                <a:gd name="T19" fmla="*/ 405 h 564"/>
                <a:gd name="T20" fmla="*/ 213 w 275"/>
                <a:gd name="T21" fmla="*/ 469 h 564"/>
                <a:gd name="T22" fmla="*/ 275 w 275"/>
                <a:gd name="T23" fmla="*/ 529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5" h="564">
                  <a:moveTo>
                    <a:pt x="275" y="529"/>
                  </a:moveTo>
                  <a:lnTo>
                    <a:pt x="227" y="564"/>
                  </a:lnTo>
                  <a:lnTo>
                    <a:pt x="155" y="504"/>
                  </a:lnTo>
                  <a:lnTo>
                    <a:pt x="0" y="0"/>
                  </a:lnTo>
                  <a:lnTo>
                    <a:pt x="33" y="60"/>
                  </a:lnTo>
                  <a:lnTo>
                    <a:pt x="60" y="128"/>
                  </a:lnTo>
                  <a:lnTo>
                    <a:pt x="83" y="196"/>
                  </a:lnTo>
                  <a:lnTo>
                    <a:pt x="108" y="268"/>
                  </a:lnTo>
                  <a:lnTo>
                    <a:pt x="133" y="335"/>
                  </a:lnTo>
                  <a:lnTo>
                    <a:pt x="168" y="405"/>
                  </a:lnTo>
                  <a:lnTo>
                    <a:pt x="213" y="469"/>
                  </a:lnTo>
                  <a:lnTo>
                    <a:pt x="275" y="52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25" name="Freeform 77">
              <a:extLst>
                <a:ext uri="{FF2B5EF4-FFF2-40B4-BE49-F238E27FC236}">
                  <a16:creationId xmlns:a16="http://schemas.microsoft.com/office/drawing/2014/main" id="{EC3C8621-8A06-4D32-88DB-8A3991D06EE3}"/>
                </a:ext>
              </a:extLst>
            </p:cNvPr>
            <p:cNvSpPr>
              <a:spLocks/>
            </p:cNvSpPr>
            <p:nvPr/>
          </p:nvSpPr>
          <p:spPr bwMode="auto">
            <a:xfrm>
              <a:off x="3109" y="2067"/>
              <a:ext cx="95" cy="303"/>
            </a:xfrm>
            <a:custGeom>
              <a:avLst/>
              <a:gdLst>
                <a:gd name="T0" fmla="*/ 133 w 190"/>
                <a:gd name="T1" fmla="*/ 442 h 607"/>
                <a:gd name="T2" fmla="*/ 118 w 190"/>
                <a:gd name="T3" fmla="*/ 463 h 607"/>
                <a:gd name="T4" fmla="*/ 112 w 190"/>
                <a:gd name="T5" fmla="*/ 492 h 607"/>
                <a:gd name="T6" fmla="*/ 108 w 190"/>
                <a:gd name="T7" fmla="*/ 523 h 607"/>
                <a:gd name="T8" fmla="*/ 106 w 190"/>
                <a:gd name="T9" fmla="*/ 554 h 607"/>
                <a:gd name="T10" fmla="*/ 100 w 190"/>
                <a:gd name="T11" fmla="*/ 580 h 607"/>
                <a:gd name="T12" fmla="*/ 89 w 190"/>
                <a:gd name="T13" fmla="*/ 599 h 607"/>
                <a:gd name="T14" fmla="*/ 69 w 190"/>
                <a:gd name="T15" fmla="*/ 607 h 607"/>
                <a:gd name="T16" fmla="*/ 38 w 190"/>
                <a:gd name="T17" fmla="*/ 599 h 607"/>
                <a:gd name="T18" fmla="*/ 44 w 190"/>
                <a:gd name="T19" fmla="*/ 580 h 607"/>
                <a:gd name="T20" fmla="*/ 44 w 190"/>
                <a:gd name="T21" fmla="*/ 568 h 607"/>
                <a:gd name="T22" fmla="*/ 36 w 190"/>
                <a:gd name="T23" fmla="*/ 556 h 607"/>
                <a:gd name="T24" fmla="*/ 29 w 190"/>
                <a:gd name="T25" fmla="*/ 549 h 607"/>
                <a:gd name="T26" fmla="*/ 15 w 190"/>
                <a:gd name="T27" fmla="*/ 537 h 607"/>
                <a:gd name="T28" fmla="*/ 5 w 190"/>
                <a:gd name="T29" fmla="*/ 525 h 607"/>
                <a:gd name="T30" fmla="*/ 0 w 190"/>
                <a:gd name="T31" fmla="*/ 508 h 607"/>
                <a:gd name="T32" fmla="*/ 2 w 190"/>
                <a:gd name="T33" fmla="*/ 490 h 607"/>
                <a:gd name="T34" fmla="*/ 110 w 190"/>
                <a:gd name="T35" fmla="*/ 0 h 607"/>
                <a:gd name="T36" fmla="*/ 159 w 190"/>
                <a:gd name="T37" fmla="*/ 35 h 607"/>
                <a:gd name="T38" fmla="*/ 184 w 190"/>
                <a:gd name="T39" fmla="*/ 81 h 607"/>
                <a:gd name="T40" fmla="*/ 190 w 190"/>
                <a:gd name="T41" fmla="*/ 134 h 607"/>
                <a:gd name="T42" fmla="*/ 184 w 190"/>
                <a:gd name="T43" fmla="*/ 194 h 607"/>
                <a:gd name="T44" fmla="*/ 168 w 190"/>
                <a:gd name="T45" fmla="*/ 254 h 607"/>
                <a:gd name="T46" fmla="*/ 153 w 190"/>
                <a:gd name="T47" fmla="*/ 318 h 607"/>
                <a:gd name="T48" fmla="*/ 137 w 190"/>
                <a:gd name="T49" fmla="*/ 380 h 607"/>
                <a:gd name="T50" fmla="*/ 133 w 190"/>
                <a:gd name="T51" fmla="*/ 442 h 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0" h="607">
                  <a:moveTo>
                    <a:pt x="133" y="442"/>
                  </a:moveTo>
                  <a:lnTo>
                    <a:pt x="118" y="463"/>
                  </a:lnTo>
                  <a:lnTo>
                    <a:pt x="112" y="492"/>
                  </a:lnTo>
                  <a:lnTo>
                    <a:pt x="108" y="523"/>
                  </a:lnTo>
                  <a:lnTo>
                    <a:pt x="106" y="554"/>
                  </a:lnTo>
                  <a:lnTo>
                    <a:pt x="100" y="580"/>
                  </a:lnTo>
                  <a:lnTo>
                    <a:pt x="89" y="599"/>
                  </a:lnTo>
                  <a:lnTo>
                    <a:pt x="69" y="607"/>
                  </a:lnTo>
                  <a:lnTo>
                    <a:pt x="38" y="599"/>
                  </a:lnTo>
                  <a:lnTo>
                    <a:pt x="44" y="580"/>
                  </a:lnTo>
                  <a:lnTo>
                    <a:pt x="44" y="568"/>
                  </a:lnTo>
                  <a:lnTo>
                    <a:pt x="36" y="556"/>
                  </a:lnTo>
                  <a:lnTo>
                    <a:pt x="29" y="549"/>
                  </a:lnTo>
                  <a:lnTo>
                    <a:pt x="15" y="537"/>
                  </a:lnTo>
                  <a:lnTo>
                    <a:pt x="5" y="525"/>
                  </a:lnTo>
                  <a:lnTo>
                    <a:pt x="0" y="508"/>
                  </a:lnTo>
                  <a:lnTo>
                    <a:pt x="2" y="490"/>
                  </a:lnTo>
                  <a:lnTo>
                    <a:pt x="110" y="0"/>
                  </a:lnTo>
                  <a:lnTo>
                    <a:pt x="159" y="35"/>
                  </a:lnTo>
                  <a:lnTo>
                    <a:pt x="184" y="81"/>
                  </a:lnTo>
                  <a:lnTo>
                    <a:pt x="190" y="134"/>
                  </a:lnTo>
                  <a:lnTo>
                    <a:pt x="184" y="194"/>
                  </a:lnTo>
                  <a:lnTo>
                    <a:pt x="168" y="254"/>
                  </a:lnTo>
                  <a:lnTo>
                    <a:pt x="153" y="318"/>
                  </a:lnTo>
                  <a:lnTo>
                    <a:pt x="137" y="380"/>
                  </a:lnTo>
                  <a:lnTo>
                    <a:pt x="133" y="442"/>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26" name="Freeform 78">
              <a:extLst>
                <a:ext uri="{FF2B5EF4-FFF2-40B4-BE49-F238E27FC236}">
                  <a16:creationId xmlns:a16="http://schemas.microsoft.com/office/drawing/2014/main" id="{9921786C-A84A-46F2-B167-480DA232655E}"/>
                </a:ext>
              </a:extLst>
            </p:cNvPr>
            <p:cNvSpPr>
              <a:spLocks/>
            </p:cNvSpPr>
            <p:nvPr/>
          </p:nvSpPr>
          <p:spPr bwMode="auto">
            <a:xfrm>
              <a:off x="1221" y="2312"/>
              <a:ext cx="13" cy="30"/>
            </a:xfrm>
            <a:custGeom>
              <a:avLst/>
              <a:gdLst>
                <a:gd name="T0" fmla="*/ 25 w 25"/>
                <a:gd name="T1" fmla="*/ 60 h 60"/>
                <a:gd name="T2" fmla="*/ 0 w 25"/>
                <a:gd name="T3" fmla="*/ 0 h 60"/>
                <a:gd name="T4" fmla="*/ 11 w 25"/>
                <a:gd name="T5" fmla="*/ 37 h 60"/>
                <a:gd name="T6" fmla="*/ 25 w 25"/>
                <a:gd name="T7" fmla="*/ 60 h 60"/>
              </a:gdLst>
              <a:ahLst/>
              <a:cxnLst>
                <a:cxn ang="0">
                  <a:pos x="T0" y="T1"/>
                </a:cxn>
                <a:cxn ang="0">
                  <a:pos x="T2" y="T3"/>
                </a:cxn>
                <a:cxn ang="0">
                  <a:pos x="T4" y="T5"/>
                </a:cxn>
                <a:cxn ang="0">
                  <a:pos x="T6" y="T7"/>
                </a:cxn>
              </a:cxnLst>
              <a:rect l="0" t="0" r="r" b="b"/>
              <a:pathLst>
                <a:path w="25" h="60">
                  <a:moveTo>
                    <a:pt x="25" y="60"/>
                  </a:moveTo>
                  <a:lnTo>
                    <a:pt x="0" y="0"/>
                  </a:lnTo>
                  <a:lnTo>
                    <a:pt x="11" y="37"/>
                  </a:lnTo>
                  <a:lnTo>
                    <a:pt x="25"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27" name="Freeform 79">
              <a:extLst>
                <a:ext uri="{FF2B5EF4-FFF2-40B4-BE49-F238E27FC236}">
                  <a16:creationId xmlns:a16="http://schemas.microsoft.com/office/drawing/2014/main" id="{C031E74D-622C-4A5E-97B7-2BCF4DC4C2F0}"/>
                </a:ext>
              </a:extLst>
            </p:cNvPr>
            <p:cNvSpPr>
              <a:spLocks/>
            </p:cNvSpPr>
            <p:nvPr/>
          </p:nvSpPr>
          <p:spPr bwMode="auto">
            <a:xfrm>
              <a:off x="1408" y="2345"/>
              <a:ext cx="192" cy="261"/>
            </a:xfrm>
            <a:custGeom>
              <a:avLst/>
              <a:gdLst>
                <a:gd name="T0" fmla="*/ 384 w 384"/>
                <a:gd name="T1" fmla="*/ 522 h 522"/>
                <a:gd name="T2" fmla="*/ 299 w 384"/>
                <a:gd name="T3" fmla="*/ 510 h 522"/>
                <a:gd name="T4" fmla="*/ 235 w 384"/>
                <a:gd name="T5" fmla="*/ 473 h 522"/>
                <a:gd name="T6" fmla="*/ 184 w 384"/>
                <a:gd name="T7" fmla="*/ 417 h 522"/>
                <a:gd name="T8" fmla="*/ 145 w 384"/>
                <a:gd name="T9" fmla="*/ 349 h 522"/>
                <a:gd name="T10" fmla="*/ 111 w 384"/>
                <a:gd name="T11" fmla="*/ 270 h 522"/>
                <a:gd name="T12" fmla="*/ 80 w 384"/>
                <a:gd name="T13" fmla="*/ 192 h 522"/>
                <a:gd name="T14" fmla="*/ 43 w 384"/>
                <a:gd name="T15" fmla="*/ 119 h 522"/>
                <a:gd name="T16" fmla="*/ 0 w 384"/>
                <a:gd name="T17" fmla="*/ 55 h 522"/>
                <a:gd name="T18" fmla="*/ 4 w 384"/>
                <a:gd name="T19" fmla="*/ 22 h 522"/>
                <a:gd name="T20" fmla="*/ 16 w 384"/>
                <a:gd name="T21" fmla="*/ 6 h 522"/>
                <a:gd name="T22" fmla="*/ 35 w 384"/>
                <a:gd name="T23" fmla="*/ 0 h 522"/>
                <a:gd name="T24" fmla="*/ 60 w 384"/>
                <a:gd name="T25" fmla="*/ 4 h 522"/>
                <a:gd name="T26" fmla="*/ 85 w 384"/>
                <a:gd name="T27" fmla="*/ 10 h 522"/>
                <a:gd name="T28" fmla="*/ 114 w 384"/>
                <a:gd name="T29" fmla="*/ 18 h 522"/>
                <a:gd name="T30" fmla="*/ 140 w 384"/>
                <a:gd name="T31" fmla="*/ 20 h 522"/>
                <a:gd name="T32" fmla="*/ 167 w 384"/>
                <a:gd name="T33" fmla="*/ 18 h 522"/>
                <a:gd name="T34" fmla="*/ 200 w 384"/>
                <a:gd name="T35" fmla="*/ 72 h 522"/>
                <a:gd name="T36" fmla="*/ 235 w 384"/>
                <a:gd name="T37" fmla="*/ 130 h 522"/>
                <a:gd name="T38" fmla="*/ 266 w 384"/>
                <a:gd name="T39" fmla="*/ 192 h 522"/>
                <a:gd name="T40" fmla="*/ 297 w 384"/>
                <a:gd name="T41" fmla="*/ 256 h 522"/>
                <a:gd name="T42" fmla="*/ 322 w 384"/>
                <a:gd name="T43" fmla="*/ 320 h 522"/>
                <a:gd name="T44" fmla="*/ 347 w 384"/>
                <a:gd name="T45" fmla="*/ 386 h 522"/>
                <a:gd name="T46" fmla="*/ 367 w 384"/>
                <a:gd name="T47" fmla="*/ 452 h 522"/>
                <a:gd name="T48" fmla="*/ 384 w 384"/>
                <a:gd name="T49" fmla="*/ 522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84" h="522">
                  <a:moveTo>
                    <a:pt x="384" y="522"/>
                  </a:moveTo>
                  <a:lnTo>
                    <a:pt x="299" y="510"/>
                  </a:lnTo>
                  <a:lnTo>
                    <a:pt x="235" y="473"/>
                  </a:lnTo>
                  <a:lnTo>
                    <a:pt x="184" y="417"/>
                  </a:lnTo>
                  <a:lnTo>
                    <a:pt x="145" y="349"/>
                  </a:lnTo>
                  <a:lnTo>
                    <a:pt x="111" y="270"/>
                  </a:lnTo>
                  <a:lnTo>
                    <a:pt x="80" y="192"/>
                  </a:lnTo>
                  <a:lnTo>
                    <a:pt x="43" y="119"/>
                  </a:lnTo>
                  <a:lnTo>
                    <a:pt x="0" y="55"/>
                  </a:lnTo>
                  <a:lnTo>
                    <a:pt x="4" y="22"/>
                  </a:lnTo>
                  <a:lnTo>
                    <a:pt x="16" y="6"/>
                  </a:lnTo>
                  <a:lnTo>
                    <a:pt x="35" y="0"/>
                  </a:lnTo>
                  <a:lnTo>
                    <a:pt x="60" y="4"/>
                  </a:lnTo>
                  <a:lnTo>
                    <a:pt x="85" y="10"/>
                  </a:lnTo>
                  <a:lnTo>
                    <a:pt x="114" y="18"/>
                  </a:lnTo>
                  <a:lnTo>
                    <a:pt x="140" y="20"/>
                  </a:lnTo>
                  <a:lnTo>
                    <a:pt x="167" y="18"/>
                  </a:lnTo>
                  <a:lnTo>
                    <a:pt x="200" y="72"/>
                  </a:lnTo>
                  <a:lnTo>
                    <a:pt x="235" y="130"/>
                  </a:lnTo>
                  <a:lnTo>
                    <a:pt x="266" y="192"/>
                  </a:lnTo>
                  <a:lnTo>
                    <a:pt x="297" y="256"/>
                  </a:lnTo>
                  <a:lnTo>
                    <a:pt x="322" y="320"/>
                  </a:lnTo>
                  <a:lnTo>
                    <a:pt x="347" y="386"/>
                  </a:lnTo>
                  <a:lnTo>
                    <a:pt x="367" y="452"/>
                  </a:lnTo>
                  <a:lnTo>
                    <a:pt x="384" y="52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28" name="Freeform 80">
              <a:extLst>
                <a:ext uri="{FF2B5EF4-FFF2-40B4-BE49-F238E27FC236}">
                  <a16:creationId xmlns:a16="http://schemas.microsoft.com/office/drawing/2014/main" id="{D3171F00-57C2-49DE-9729-2CDF906A6AD7}"/>
                </a:ext>
              </a:extLst>
            </p:cNvPr>
            <p:cNvSpPr>
              <a:spLocks/>
            </p:cNvSpPr>
            <p:nvPr/>
          </p:nvSpPr>
          <p:spPr bwMode="auto">
            <a:xfrm>
              <a:off x="1518" y="2331"/>
              <a:ext cx="142" cy="257"/>
            </a:xfrm>
            <a:custGeom>
              <a:avLst/>
              <a:gdLst>
                <a:gd name="T0" fmla="*/ 283 w 283"/>
                <a:gd name="T1" fmla="*/ 479 h 516"/>
                <a:gd name="T2" fmla="*/ 223 w 283"/>
                <a:gd name="T3" fmla="*/ 516 h 516"/>
                <a:gd name="T4" fmla="*/ 196 w 283"/>
                <a:gd name="T5" fmla="*/ 458 h 516"/>
                <a:gd name="T6" fmla="*/ 173 w 283"/>
                <a:gd name="T7" fmla="*/ 396 h 516"/>
                <a:gd name="T8" fmla="*/ 149 w 283"/>
                <a:gd name="T9" fmla="*/ 332 h 516"/>
                <a:gd name="T10" fmla="*/ 128 w 283"/>
                <a:gd name="T11" fmla="*/ 270 h 516"/>
                <a:gd name="T12" fmla="*/ 101 w 283"/>
                <a:gd name="T13" fmla="*/ 210 h 516"/>
                <a:gd name="T14" fmla="*/ 74 w 283"/>
                <a:gd name="T15" fmla="*/ 155 h 516"/>
                <a:gd name="T16" fmla="*/ 43 w 283"/>
                <a:gd name="T17" fmla="*/ 107 h 516"/>
                <a:gd name="T18" fmla="*/ 6 w 283"/>
                <a:gd name="T19" fmla="*/ 72 h 516"/>
                <a:gd name="T20" fmla="*/ 0 w 283"/>
                <a:gd name="T21" fmla="*/ 49 h 516"/>
                <a:gd name="T22" fmla="*/ 4 w 283"/>
                <a:gd name="T23" fmla="*/ 33 h 516"/>
                <a:gd name="T24" fmla="*/ 12 w 283"/>
                <a:gd name="T25" fmla="*/ 20 h 516"/>
                <a:gd name="T26" fmla="*/ 27 w 283"/>
                <a:gd name="T27" fmla="*/ 12 h 516"/>
                <a:gd name="T28" fmla="*/ 43 w 283"/>
                <a:gd name="T29" fmla="*/ 4 h 516"/>
                <a:gd name="T30" fmla="*/ 62 w 283"/>
                <a:gd name="T31" fmla="*/ 2 h 516"/>
                <a:gd name="T32" fmla="*/ 82 w 283"/>
                <a:gd name="T33" fmla="*/ 0 h 516"/>
                <a:gd name="T34" fmla="*/ 103 w 283"/>
                <a:gd name="T35" fmla="*/ 0 h 516"/>
                <a:gd name="T36" fmla="*/ 283 w 283"/>
                <a:gd name="T37" fmla="*/ 479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3" h="516">
                  <a:moveTo>
                    <a:pt x="283" y="479"/>
                  </a:moveTo>
                  <a:lnTo>
                    <a:pt x="223" y="516"/>
                  </a:lnTo>
                  <a:lnTo>
                    <a:pt x="196" y="458"/>
                  </a:lnTo>
                  <a:lnTo>
                    <a:pt x="173" y="396"/>
                  </a:lnTo>
                  <a:lnTo>
                    <a:pt x="149" y="332"/>
                  </a:lnTo>
                  <a:lnTo>
                    <a:pt x="128" y="270"/>
                  </a:lnTo>
                  <a:lnTo>
                    <a:pt x="101" y="210"/>
                  </a:lnTo>
                  <a:lnTo>
                    <a:pt x="74" y="155"/>
                  </a:lnTo>
                  <a:lnTo>
                    <a:pt x="43" y="107"/>
                  </a:lnTo>
                  <a:lnTo>
                    <a:pt x="6" y="72"/>
                  </a:lnTo>
                  <a:lnTo>
                    <a:pt x="0" y="49"/>
                  </a:lnTo>
                  <a:lnTo>
                    <a:pt x="4" y="33"/>
                  </a:lnTo>
                  <a:lnTo>
                    <a:pt x="12" y="20"/>
                  </a:lnTo>
                  <a:lnTo>
                    <a:pt x="27" y="12"/>
                  </a:lnTo>
                  <a:lnTo>
                    <a:pt x="43" y="4"/>
                  </a:lnTo>
                  <a:lnTo>
                    <a:pt x="62" y="2"/>
                  </a:lnTo>
                  <a:lnTo>
                    <a:pt x="82" y="0"/>
                  </a:lnTo>
                  <a:lnTo>
                    <a:pt x="103" y="0"/>
                  </a:lnTo>
                  <a:lnTo>
                    <a:pt x="283" y="47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29" name="Freeform 81">
              <a:extLst>
                <a:ext uri="{FF2B5EF4-FFF2-40B4-BE49-F238E27FC236}">
                  <a16:creationId xmlns:a16="http://schemas.microsoft.com/office/drawing/2014/main" id="{32213CA4-9A7B-4082-BC56-A29704AF53D0}"/>
                </a:ext>
              </a:extLst>
            </p:cNvPr>
            <p:cNvSpPr>
              <a:spLocks/>
            </p:cNvSpPr>
            <p:nvPr/>
          </p:nvSpPr>
          <p:spPr bwMode="auto">
            <a:xfrm>
              <a:off x="1594" y="2327"/>
              <a:ext cx="143" cy="219"/>
            </a:xfrm>
            <a:custGeom>
              <a:avLst/>
              <a:gdLst>
                <a:gd name="T0" fmla="*/ 287 w 287"/>
                <a:gd name="T1" fmla="*/ 392 h 439"/>
                <a:gd name="T2" fmla="*/ 179 w 287"/>
                <a:gd name="T3" fmla="*/ 439 h 439"/>
                <a:gd name="T4" fmla="*/ 146 w 287"/>
                <a:gd name="T5" fmla="*/ 384 h 439"/>
                <a:gd name="T6" fmla="*/ 121 w 287"/>
                <a:gd name="T7" fmla="*/ 330 h 439"/>
                <a:gd name="T8" fmla="*/ 101 w 287"/>
                <a:gd name="T9" fmla="*/ 276 h 439"/>
                <a:gd name="T10" fmla="*/ 84 w 287"/>
                <a:gd name="T11" fmla="*/ 223 h 439"/>
                <a:gd name="T12" fmla="*/ 66 w 287"/>
                <a:gd name="T13" fmla="*/ 169 h 439"/>
                <a:gd name="T14" fmla="*/ 49 w 287"/>
                <a:gd name="T15" fmla="*/ 115 h 439"/>
                <a:gd name="T16" fmla="*/ 26 w 287"/>
                <a:gd name="T17" fmla="*/ 61 h 439"/>
                <a:gd name="T18" fmla="*/ 0 w 287"/>
                <a:gd name="T19" fmla="*/ 8 h 439"/>
                <a:gd name="T20" fmla="*/ 76 w 287"/>
                <a:gd name="T21" fmla="*/ 0 h 439"/>
                <a:gd name="T22" fmla="*/ 132 w 287"/>
                <a:gd name="T23" fmla="*/ 22 h 439"/>
                <a:gd name="T24" fmla="*/ 171 w 287"/>
                <a:gd name="T25" fmla="*/ 64 h 439"/>
                <a:gd name="T26" fmla="*/ 202 w 287"/>
                <a:gd name="T27" fmla="*/ 126 h 439"/>
                <a:gd name="T28" fmla="*/ 221 w 287"/>
                <a:gd name="T29" fmla="*/ 194 h 439"/>
                <a:gd name="T30" fmla="*/ 239 w 287"/>
                <a:gd name="T31" fmla="*/ 266 h 439"/>
                <a:gd name="T32" fmla="*/ 260 w 287"/>
                <a:gd name="T33" fmla="*/ 332 h 439"/>
                <a:gd name="T34" fmla="*/ 287 w 287"/>
                <a:gd name="T35" fmla="*/ 392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7" h="439">
                  <a:moveTo>
                    <a:pt x="287" y="392"/>
                  </a:moveTo>
                  <a:lnTo>
                    <a:pt x="179" y="439"/>
                  </a:lnTo>
                  <a:lnTo>
                    <a:pt x="146" y="384"/>
                  </a:lnTo>
                  <a:lnTo>
                    <a:pt x="121" y="330"/>
                  </a:lnTo>
                  <a:lnTo>
                    <a:pt x="101" y="276"/>
                  </a:lnTo>
                  <a:lnTo>
                    <a:pt x="84" y="223"/>
                  </a:lnTo>
                  <a:lnTo>
                    <a:pt x="66" y="169"/>
                  </a:lnTo>
                  <a:lnTo>
                    <a:pt x="49" y="115"/>
                  </a:lnTo>
                  <a:lnTo>
                    <a:pt x="26" y="61"/>
                  </a:lnTo>
                  <a:lnTo>
                    <a:pt x="0" y="8"/>
                  </a:lnTo>
                  <a:lnTo>
                    <a:pt x="76" y="0"/>
                  </a:lnTo>
                  <a:lnTo>
                    <a:pt x="132" y="22"/>
                  </a:lnTo>
                  <a:lnTo>
                    <a:pt x="171" y="64"/>
                  </a:lnTo>
                  <a:lnTo>
                    <a:pt x="202" y="126"/>
                  </a:lnTo>
                  <a:lnTo>
                    <a:pt x="221" y="194"/>
                  </a:lnTo>
                  <a:lnTo>
                    <a:pt x="239" y="266"/>
                  </a:lnTo>
                  <a:lnTo>
                    <a:pt x="260" y="332"/>
                  </a:lnTo>
                  <a:lnTo>
                    <a:pt x="287" y="39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0" name="Freeform 82">
              <a:extLst>
                <a:ext uri="{FF2B5EF4-FFF2-40B4-BE49-F238E27FC236}">
                  <a16:creationId xmlns:a16="http://schemas.microsoft.com/office/drawing/2014/main" id="{B15A7F80-100C-4CC9-BC18-C0F15704B972}"/>
                </a:ext>
              </a:extLst>
            </p:cNvPr>
            <p:cNvSpPr>
              <a:spLocks/>
            </p:cNvSpPr>
            <p:nvPr/>
          </p:nvSpPr>
          <p:spPr bwMode="auto">
            <a:xfrm>
              <a:off x="1696" y="2318"/>
              <a:ext cx="67" cy="168"/>
            </a:xfrm>
            <a:custGeom>
              <a:avLst/>
              <a:gdLst>
                <a:gd name="T0" fmla="*/ 83 w 136"/>
                <a:gd name="T1" fmla="*/ 0 h 335"/>
                <a:gd name="T2" fmla="*/ 107 w 136"/>
                <a:gd name="T3" fmla="*/ 37 h 335"/>
                <a:gd name="T4" fmla="*/ 124 w 136"/>
                <a:gd name="T5" fmla="*/ 78 h 335"/>
                <a:gd name="T6" fmla="*/ 132 w 136"/>
                <a:gd name="T7" fmla="*/ 118 h 335"/>
                <a:gd name="T8" fmla="*/ 136 w 136"/>
                <a:gd name="T9" fmla="*/ 163 h 335"/>
                <a:gd name="T10" fmla="*/ 132 w 136"/>
                <a:gd name="T11" fmla="*/ 205 h 335"/>
                <a:gd name="T12" fmla="*/ 128 w 136"/>
                <a:gd name="T13" fmla="*/ 250 h 335"/>
                <a:gd name="T14" fmla="*/ 122 w 136"/>
                <a:gd name="T15" fmla="*/ 293 h 335"/>
                <a:gd name="T16" fmla="*/ 118 w 136"/>
                <a:gd name="T17" fmla="*/ 335 h 335"/>
                <a:gd name="T18" fmla="*/ 0 w 136"/>
                <a:gd name="T19" fmla="*/ 37 h 335"/>
                <a:gd name="T20" fmla="*/ 12 w 136"/>
                <a:gd name="T21" fmla="*/ 29 h 335"/>
                <a:gd name="T22" fmla="*/ 31 w 136"/>
                <a:gd name="T23" fmla="*/ 17 h 335"/>
                <a:gd name="T24" fmla="*/ 43 w 136"/>
                <a:gd name="T25" fmla="*/ 10 h 335"/>
                <a:gd name="T26" fmla="*/ 54 w 136"/>
                <a:gd name="T27" fmla="*/ 4 h 335"/>
                <a:gd name="T28" fmla="*/ 68 w 136"/>
                <a:gd name="T29" fmla="*/ 0 h 335"/>
                <a:gd name="T30" fmla="*/ 83 w 136"/>
                <a:gd name="T31"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6" h="335">
                  <a:moveTo>
                    <a:pt x="83" y="0"/>
                  </a:moveTo>
                  <a:lnTo>
                    <a:pt x="107" y="37"/>
                  </a:lnTo>
                  <a:lnTo>
                    <a:pt x="124" y="78"/>
                  </a:lnTo>
                  <a:lnTo>
                    <a:pt x="132" y="118"/>
                  </a:lnTo>
                  <a:lnTo>
                    <a:pt x="136" y="163"/>
                  </a:lnTo>
                  <a:lnTo>
                    <a:pt x="132" y="205"/>
                  </a:lnTo>
                  <a:lnTo>
                    <a:pt x="128" y="250"/>
                  </a:lnTo>
                  <a:lnTo>
                    <a:pt x="122" y="293"/>
                  </a:lnTo>
                  <a:lnTo>
                    <a:pt x="118" y="335"/>
                  </a:lnTo>
                  <a:lnTo>
                    <a:pt x="0" y="37"/>
                  </a:lnTo>
                  <a:lnTo>
                    <a:pt x="12" y="29"/>
                  </a:lnTo>
                  <a:lnTo>
                    <a:pt x="31" y="17"/>
                  </a:lnTo>
                  <a:lnTo>
                    <a:pt x="43" y="10"/>
                  </a:lnTo>
                  <a:lnTo>
                    <a:pt x="54" y="4"/>
                  </a:lnTo>
                  <a:lnTo>
                    <a:pt x="68" y="0"/>
                  </a:lnTo>
                  <a:lnTo>
                    <a:pt x="83" y="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1" name="Freeform 83">
              <a:extLst>
                <a:ext uri="{FF2B5EF4-FFF2-40B4-BE49-F238E27FC236}">
                  <a16:creationId xmlns:a16="http://schemas.microsoft.com/office/drawing/2014/main" id="{FF993777-A4C3-4DFB-9158-025FCF45668D}"/>
                </a:ext>
              </a:extLst>
            </p:cNvPr>
            <p:cNvSpPr>
              <a:spLocks/>
            </p:cNvSpPr>
            <p:nvPr/>
          </p:nvSpPr>
          <p:spPr bwMode="auto">
            <a:xfrm>
              <a:off x="3199" y="2139"/>
              <a:ext cx="91" cy="192"/>
            </a:xfrm>
            <a:custGeom>
              <a:avLst/>
              <a:gdLst>
                <a:gd name="T0" fmla="*/ 180 w 180"/>
                <a:gd name="T1" fmla="*/ 181 h 384"/>
                <a:gd name="T2" fmla="*/ 2 w 180"/>
                <a:gd name="T3" fmla="*/ 384 h 384"/>
                <a:gd name="T4" fmla="*/ 0 w 180"/>
                <a:gd name="T5" fmla="*/ 334 h 384"/>
                <a:gd name="T6" fmla="*/ 6 w 180"/>
                <a:gd name="T7" fmla="*/ 285 h 384"/>
                <a:gd name="T8" fmla="*/ 14 w 180"/>
                <a:gd name="T9" fmla="*/ 239 h 384"/>
                <a:gd name="T10" fmla="*/ 27 w 180"/>
                <a:gd name="T11" fmla="*/ 192 h 384"/>
                <a:gd name="T12" fmla="*/ 39 w 180"/>
                <a:gd name="T13" fmla="*/ 144 h 384"/>
                <a:gd name="T14" fmla="*/ 50 w 180"/>
                <a:gd name="T15" fmla="*/ 95 h 384"/>
                <a:gd name="T16" fmla="*/ 58 w 180"/>
                <a:gd name="T17" fmla="*/ 47 h 384"/>
                <a:gd name="T18" fmla="*/ 62 w 180"/>
                <a:gd name="T19" fmla="*/ 0 h 384"/>
                <a:gd name="T20" fmla="*/ 83 w 180"/>
                <a:gd name="T21" fmla="*/ 14 h 384"/>
                <a:gd name="T22" fmla="*/ 107 w 180"/>
                <a:gd name="T23" fmla="*/ 31 h 384"/>
                <a:gd name="T24" fmla="*/ 126 w 180"/>
                <a:gd name="T25" fmla="*/ 51 h 384"/>
                <a:gd name="T26" fmla="*/ 147 w 180"/>
                <a:gd name="T27" fmla="*/ 76 h 384"/>
                <a:gd name="T28" fmla="*/ 163 w 180"/>
                <a:gd name="T29" fmla="*/ 99 h 384"/>
                <a:gd name="T30" fmla="*/ 175 w 180"/>
                <a:gd name="T31" fmla="*/ 124 h 384"/>
                <a:gd name="T32" fmla="*/ 180 w 180"/>
                <a:gd name="T33" fmla="*/ 152 h 384"/>
                <a:gd name="T34" fmla="*/ 180 w 180"/>
                <a:gd name="T35" fmla="*/ 181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0" h="384">
                  <a:moveTo>
                    <a:pt x="180" y="181"/>
                  </a:moveTo>
                  <a:lnTo>
                    <a:pt x="2" y="384"/>
                  </a:lnTo>
                  <a:lnTo>
                    <a:pt x="0" y="334"/>
                  </a:lnTo>
                  <a:lnTo>
                    <a:pt x="6" y="285"/>
                  </a:lnTo>
                  <a:lnTo>
                    <a:pt x="14" y="239"/>
                  </a:lnTo>
                  <a:lnTo>
                    <a:pt x="27" y="192"/>
                  </a:lnTo>
                  <a:lnTo>
                    <a:pt x="39" y="144"/>
                  </a:lnTo>
                  <a:lnTo>
                    <a:pt x="50" y="95"/>
                  </a:lnTo>
                  <a:lnTo>
                    <a:pt x="58" y="47"/>
                  </a:lnTo>
                  <a:lnTo>
                    <a:pt x="62" y="0"/>
                  </a:lnTo>
                  <a:lnTo>
                    <a:pt x="83" y="14"/>
                  </a:lnTo>
                  <a:lnTo>
                    <a:pt x="107" y="31"/>
                  </a:lnTo>
                  <a:lnTo>
                    <a:pt x="126" y="51"/>
                  </a:lnTo>
                  <a:lnTo>
                    <a:pt x="147" y="76"/>
                  </a:lnTo>
                  <a:lnTo>
                    <a:pt x="163" y="99"/>
                  </a:lnTo>
                  <a:lnTo>
                    <a:pt x="175" y="124"/>
                  </a:lnTo>
                  <a:lnTo>
                    <a:pt x="180" y="152"/>
                  </a:lnTo>
                  <a:lnTo>
                    <a:pt x="180" y="181"/>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2" name="Freeform 84">
              <a:extLst>
                <a:ext uri="{FF2B5EF4-FFF2-40B4-BE49-F238E27FC236}">
                  <a16:creationId xmlns:a16="http://schemas.microsoft.com/office/drawing/2014/main" id="{923F55DE-2CD6-48F0-A92C-BC7DE488975E}"/>
                </a:ext>
              </a:extLst>
            </p:cNvPr>
            <p:cNvSpPr>
              <a:spLocks/>
            </p:cNvSpPr>
            <p:nvPr/>
          </p:nvSpPr>
          <p:spPr bwMode="auto">
            <a:xfrm>
              <a:off x="1803" y="2288"/>
              <a:ext cx="344" cy="109"/>
            </a:xfrm>
            <a:custGeom>
              <a:avLst/>
              <a:gdLst>
                <a:gd name="T0" fmla="*/ 683 w 689"/>
                <a:gd name="T1" fmla="*/ 108 h 217"/>
                <a:gd name="T2" fmla="*/ 687 w 689"/>
                <a:gd name="T3" fmla="*/ 120 h 217"/>
                <a:gd name="T4" fmla="*/ 689 w 689"/>
                <a:gd name="T5" fmla="*/ 134 h 217"/>
                <a:gd name="T6" fmla="*/ 683 w 689"/>
                <a:gd name="T7" fmla="*/ 143 h 217"/>
                <a:gd name="T8" fmla="*/ 677 w 689"/>
                <a:gd name="T9" fmla="*/ 155 h 217"/>
                <a:gd name="T10" fmla="*/ 665 w 689"/>
                <a:gd name="T11" fmla="*/ 163 h 217"/>
                <a:gd name="T12" fmla="*/ 656 w 689"/>
                <a:gd name="T13" fmla="*/ 169 h 217"/>
                <a:gd name="T14" fmla="*/ 644 w 689"/>
                <a:gd name="T15" fmla="*/ 169 h 217"/>
                <a:gd name="T16" fmla="*/ 636 w 689"/>
                <a:gd name="T17" fmla="*/ 169 h 217"/>
                <a:gd name="T18" fmla="*/ 565 w 689"/>
                <a:gd name="T19" fmla="*/ 167 h 217"/>
                <a:gd name="T20" fmla="*/ 491 w 689"/>
                <a:gd name="T21" fmla="*/ 170 h 217"/>
                <a:gd name="T22" fmla="*/ 411 w 689"/>
                <a:gd name="T23" fmla="*/ 176 h 217"/>
                <a:gd name="T24" fmla="*/ 334 w 689"/>
                <a:gd name="T25" fmla="*/ 188 h 217"/>
                <a:gd name="T26" fmla="*/ 252 w 689"/>
                <a:gd name="T27" fmla="*/ 198 h 217"/>
                <a:gd name="T28" fmla="*/ 173 w 689"/>
                <a:gd name="T29" fmla="*/ 207 h 217"/>
                <a:gd name="T30" fmla="*/ 95 w 689"/>
                <a:gd name="T31" fmla="*/ 213 h 217"/>
                <a:gd name="T32" fmla="*/ 24 w 689"/>
                <a:gd name="T33" fmla="*/ 217 h 217"/>
                <a:gd name="T34" fmla="*/ 0 w 689"/>
                <a:gd name="T35" fmla="*/ 97 h 217"/>
                <a:gd name="T36" fmla="*/ 76 w 689"/>
                <a:gd name="T37" fmla="*/ 77 h 217"/>
                <a:gd name="T38" fmla="*/ 152 w 689"/>
                <a:gd name="T39" fmla="*/ 64 h 217"/>
                <a:gd name="T40" fmla="*/ 229 w 689"/>
                <a:gd name="T41" fmla="*/ 52 h 217"/>
                <a:gd name="T42" fmla="*/ 309 w 689"/>
                <a:gd name="T43" fmla="*/ 43 h 217"/>
                <a:gd name="T44" fmla="*/ 386 w 689"/>
                <a:gd name="T45" fmla="*/ 31 h 217"/>
                <a:gd name="T46" fmla="*/ 468 w 689"/>
                <a:gd name="T47" fmla="*/ 21 h 217"/>
                <a:gd name="T48" fmla="*/ 549 w 689"/>
                <a:gd name="T49" fmla="*/ 10 h 217"/>
                <a:gd name="T50" fmla="*/ 636 w 689"/>
                <a:gd name="T51" fmla="*/ 0 h 217"/>
                <a:gd name="T52" fmla="*/ 683 w 689"/>
                <a:gd name="T53" fmla="*/ 108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89" h="217">
                  <a:moveTo>
                    <a:pt x="683" y="108"/>
                  </a:moveTo>
                  <a:lnTo>
                    <a:pt x="687" y="120"/>
                  </a:lnTo>
                  <a:lnTo>
                    <a:pt x="689" y="134"/>
                  </a:lnTo>
                  <a:lnTo>
                    <a:pt x="683" y="143"/>
                  </a:lnTo>
                  <a:lnTo>
                    <a:pt x="677" y="155"/>
                  </a:lnTo>
                  <a:lnTo>
                    <a:pt x="665" y="163"/>
                  </a:lnTo>
                  <a:lnTo>
                    <a:pt x="656" y="169"/>
                  </a:lnTo>
                  <a:lnTo>
                    <a:pt x="644" y="169"/>
                  </a:lnTo>
                  <a:lnTo>
                    <a:pt x="636" y="169"/>
                  </a:lnTo>
                  <a:lnTo>
                    <a:pt x="565" y="167"/>
                  </a:lnTo>
                  <a:lnTo>
                    <a:pt x="491" y="170"/>
                  </a:lnTo>
                  <a:lnTo>
                    <a:pt x="411" y="176"/>
                  </a:lnTo>
                  <a:lnTo>
                    <a:pt x="334" y="188"/>
                  </a:lnTo>
                  <a:lnTo>
                    <a:pt x="252" y="198"/>
                  </a:lnTo>
                  <a:lnTo>
                    <a:pt x="173" y="207"/>
                  </a:lnTo>
                  <a:lnTo>
                    <a:pt x="95" y="213"/>
                  </a:lnTo>
                  <a:lnTo>
                    <a:pt x="24" y="217"/>
                  </a:lnTo>
                  <a:lnTo>
                    <a:pt x="0" y="97"/>
                  </a:lnTo>
                  <a:lnTo>
                    <a:pt x="76" y="77"/>
                  </a:lnTo>
                  <a:lnTo>
                    <a:pt x="152" y="64"/>
                  </a:lnTo>
                  <a:lnTo>
                    <a:pt x="229" y="52"/>
                  </a:lnTo>
                  <a:lnTo>
                    <a:pt x="309" y="43"/>
                  </a:lnTo>
                  <a:lnTo>
                    <a:pt x="386" y="31"/>
                  </a:lnTo>
                  <a:lnTo>
                    <a:pt x="468" y="21"/>
                  </a:lnTo>
                  <a:lnTo>
                    <a:pt x="549" y="10"/>
                  </a:lnTo>
                  <a:lnTo>
                    <a:pt x="636" y="0"/>
                  </a:lnTo>
                  <a:lnTo>
                    <a:pt x="683" y="108"/>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3" name="Freeform 85">
              <a:extLst>
                <a:ext uri="{FF2B5EF4-FFF2-40B4-BE49-F238E27FC236}">
                  <a16:creationId xmlns:a16="http://schemas.microsoft.com/office/drawing/2014/main" id="{6F459309-53BC-4FBB-B1E8-DF314132CFF5}"/>
                </a:ext>
              </a:extLst>
            </p:cNvPr>
            <p:cNvSpPr>
              <a:spLocks/>
            </p:cNvSpPr>
            <p:nvPr/>
          </p:nvSpPr>
          <p:spPr bwMode="auto">
            <a:xfrm>
              <a:off x="1352" y="2390"/>
              <a:ext cx="127" cy="198"/>
            </a:xfrm>
            <a:custGeom>
              <a:avLst/>
              <a:gdLst>
                <a:gd name="T0" fmla="*/ 255 w 255"/>
                <a:gd name="T1" fmla="*/ 384 h 398"/>
                <a:gd name="T2" fmla="*/ 214 w 255"/>
                <a:gd name="T3" fmla="*/ 396 h 398"/>
                <a:gd name="T4" fmla="*/ 179 w 255"/>
                <a:gd name="T5" fmla="*/ 398 h 398"/>
                <a:gd name="T6" fmla="*/ 146 w 255"/>
                <a:gd name="T7" fmla="*/ 384 h 398"/>
                <a:gd name="T8" fmla="*/ 119 w 255"/>
                <a:gd name="T9" fmla="*/ 365 h 398"/>
                <a:gd name="T10" fmla="*/ 92 w 255"/>
                <a:gd name="T11" fmla="*/ 334 h 398"/>
                <a:gd name="T12" fmla="*/ 70 w 255"/>
                <a:gd name="T13" fmla="*/ 301 h 398"/>
                <a:gd name="T14" fmla="*/ 53 w 255"/>
                <a:gd name="T15" fmla="*/ 264 h 398"/>
                <a:gd name="T16" fmla="*/ 39 w 255"/>
                <a:gd name="T17" fmla="*/ 229 h 398"/>
                <a:gd name="T18" fmla="*/ 24 w 255"/>
                <a:gd name="T19" fmla="*/ 198 h 398"/>
                <a:gd name="T20" fmla="*/ 12 w 255"/>
                <a:gd name="T21" fmla="*/ 169 h 398"/>
                <a:gd name="T22" fmla="*/ 2 w 255"/>
                <a:gd name="T23" fmla="*/ 138 h 398"/>
                <a:gd name="T24" fmla="*/ 0 w 255"/>
                <a:gd name="T25" fmla="*/ 109 h 398"/>
                <a:gd name="T26" fmla="*/ 0 w 255"/>
                <a:gd name="T27" fmla="*/ 78 h 398"/>
                <a:gd name="T28" fmla="*/ 12 w 255"/>
                <a:gd name="T29" fmla="*/ 49 h 398"/>
                <a:gd name="T30" fmla="*/ 31 w 255"/>
                <a:gd name="T31" fmla="*/ 22 h 398"/>
                <a:gd name="T32" fmla="*/ 63 w 255"/>
                <a:gd name="T33" fmla="*/ 0 h 398"/>
                <a:gd name="T34" fmla="*/ 255 w 255"/>
                <a:gd name="T35" fmla="*/ 384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5" h="398">
                  <a:moveTo>
                    <a:pt x="255" y="384"/>
                  </a:moveTo>
                  <a:lnTo>
                    <a:pt x="214" y="396"/>
                  </a:lnTo>
                  <a:lnTo>
                    <a:pt x="179" y="398"/>
                  </a:lnTo>
                  <a:lnTo>
                    <a:pt x="146" y="384"/>
                  </a:lnTo>
                  <a:lnTo>
                    <a:pt x="119" y="365"/>
                  </a:lnTo>
                  <a:lnTo>
                    <a:pt x="92" y="334"/>
                  </a:lnTo>
                  <a:lnTo>
                    <a:pt x="70" y="301"/>
                  </a:lnTo>
                  <a:lnTo>
                    <a:pt x="53" y="264"/>
                  </a:lnTo>
                  <a:lnTo>
                    <a:pt x="39" y="229"/>
                  </a:lnTo>
                  <a:lnTo>
                    <a:pt x="24" y="198"/>
                  </a:lnTo>
                  <a:lnTo>
                    <a:pt x="12" y="169"/>
                  </a:lnTo>
                  <a:lnTo>
                    <a:pt x="2" y="138"/>
                  </a:lnTo>
                  <a:lnTo>
                    <a:pt x="0" y="109"/>
                  </a:lnTo>
                  <a:lnTo>
                    <a:pt x="0" y="78"/>
                  </a:lnTo>
                  <a:lnTo>
                    <a:pt x="12" y="49"/>
                  </a:lnTo>
                  <a:lnTo>
                    <a:pt x="31" y="22"/>
                  </a:lnTo>
                  <a:lnTo>
                    <a:pt x="63" y="0"/>
                  </a:lnTo>
                  <a:lnTo>
                    <a:pt x="255" y="38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4" name="Freeform 86">
              <a:extLst>
                <a:ext uri="{FF2B5EF4-FFF2-40B4-BE49-F238E27FC236}">
                  <a16:creationId xmlns:a16="http://schemas.microsoft.com/office/drawing/2014/main" id="{4424E0C6-7FB4-4B19-95A1-3ECC3BD7E6E8}"/>
                </a:ext>
              </a:extLst>
            </p:cNvPr>
            <p:cNvSpPr>
              <a:spLocks/>
            </p:cNvSpPr>
            <p:nvPr/>
          </p:nvSpPr>
          <p:spPr bwMode="auto">
            <a:xfrm>
              <a:off x="2619" y="2276"/>
              <a:ext cx="107" cy="132"/>
            </a:xfrm>
            <a:custGeom>
              <a:avLst/>
              <a:gdLst>
                <a:gd name="T0" fmla="*/ 0 w 216"/>
                <a:gd name="T1" fmla="*/ 263 h 263"/>
                <a:gd name="T2" fmla="*/ 216 w 216"/>
                <a:gd name="T3" fmla="*/ 0 h 263"/>
                <a:gd name="T4" fmla="*/ 208 w 216"/>
                <a:gd name="T5" fmla="*/ 42 h 263"/>
                <a:gd name="T6" fmla="*/ 192 w 216"/>
                <a:gd name="T7" fmla="*/ 83 h 263"/>
                <a:gd name="T8" fmla="*/ 167 w 216"/>
                <a:gd name="T9" fmla="*/ 120 h 263"/>
                <a:gd name="T10" fmla="*/ 138 w 216"/>
                <a:gd name="T11" fmla="*/ 157 h 263"/>
                <a:gd name="T12" fmla="*/ 103 w 216"/>
                <a:gd name="T13" fmla="*/ 188 h 263"/>
                <a:gd name="T14" fmla="*/ 68 w 216"/>
                <a:gd name="T15" fmla="*/ 217 h 263"/>
                <a:gd name="T16" fmla="*/ 31 w 216"/>
                <a:gd name="T17" fmla="*/ 240 h 263"/>
                <a:gd name="T18" fmla="*/ 0 w 216"/>
                <a:gd name="T19" fmla="*/ 263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6" h="263">
                  <a:moveTo>
                    <a:pt x="0" y="263"/>
                  </a:moveTo>
                  <a:lnTo>
                    <a:pt x="216" y="0"/>
                  </a:lnTo>
                  <a:lnTo>
                    <a:pt x="208" y="42"/>
                  </a:lnTo>
                  <a:lnTo>
                    <a:pt x="192" y="83"/>
                  </a:lnTo>
                  <a:lnTo>
                    <a:pt x="167" y="120"/>
                  </a:lnTo>
                  <a:lnTo>
                    <a:pt x="138" y="157"/>
                  </a:lnTo>
                  <a:lnTo>
                    <a:pt x="103" y="188"/>
                  </a:lnTo>
                  <a:lnTo>
                    <a:pt x="68" y="217"/>
                  </a:lnTo>
                  <a:lnTo>
                    <a:pt x="31" y="240"/>
                  </a:lnTo>
                  <a:lnTo>
                    <a:pt x="0" y="263"/>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5" name="Freeform 87">
              <a:extLst>
                <a:ext uri="{FF2B5EF4-FFF2-40B4-BE49-F238E27FC236}">
                  <a16:creationId xmlns:a16="http://schemas.microsoft.com/office/drawing/2014/main" id="{210C039A-54A7-4487-9253-24F86747BD20}"/>
                </a:ext>
              </a:extLst>
            </p:cNvPr>
            <p:cNvSpPr>
              <a:spLocks/>
            </p:cNvSpPr>
            <p:nvPr/>
          </p:nvSpPr>
          <p:spPr bwMode="auto">
            <a:xfrm>
              <a:off x="1270" y="2480"/>
              <a:ext cx="96" cy="108"/>
            </a:xfrm>
            <a:custGeom>
              <a:avLst/>
              <a:gdLst>
                <a:gd name="T0" fmla="*/ 192 w 192"/>
                <a:gd name="T1" fmla="*/ 217 h 217"/>
                <a:gd name="T2" fmla="*/ 163 w 192"/>
                <a:gd name="T3" fmla="*/ 215 h 217"/>
                <a:gd name="T4" fmla="*/ 135 w 192"/>
                <a:gd name="T5" fmla="*/ 215 h 217"/>
                <a:gd name="T6" fmla="*/ 108 w 192"/>
                <a:gd name="T7" fmla="*/ 213 h 217"/>
                <a:gd name="T8" fmla="*/ 85 w 192"/>
                <a:gd name="T9" fmla="*/ 209 h 217"/>
                <a:gd name="T10" fmla="*/ 60 w 192"/>
                <a:gd name="T11" fmla="*/ 201 h 217"/>
                <a:gd name="T12" fmla="*/ 38 w 192"/>
                <a:gd name="T13" fmla="*/ 190 h 217"/>
                <a:gd name="T14" fmla="*/ 17 w 192"/>
                <a:gd name="T15" fmla="*/ 174 h 217"/>
                <a:gd name="T16" fmla="*/ 0 w 192"/>
                <a:gd name="T17" fmla="*/ 157 h 217"/>
                <a:gd name="T18" fmla="*/ 95 w 192"/>
                <a:gd name="T19" fmla="*/ 0 h 217"/>
                <a:gd name="T20" fmla="*/ 118 w 192"/>
                <a:gd name="T21" fmla="*/ 17 h 217"/>
                <a:gd name="T22" fmla="*/ 139 w 192"/>
                <a:gd name="T23" fmla="*/ 39 h 217"/>
                <a:gd name="T24" fmla="*/ 155 w 192"/>
                <a:gd name="T25" fmla="*/ 62 h 217"/>
                <a:gd name="T26" fmla="*/ 168 w 192"/>
                <a:gd name="T27" fmla="*/ 89 h 217"/>
                <a:gd name="T28" fmla="*/ 178 w 192"/>
                <a:gd name="T29" fmla="*/ 116 h 217"/>
                <a:gd name="T30" fmla="*/ 186 w 192"/>
                <a:gd name="T31" fmla="*/ 147 h 217"/>
                <a:gd name="T32" fmla="*/ 190 w 192"/>
                <a:gd name="T33" fmla="*/ 180 h 217"/>
                <a:gd name="T34" fmla="*/ 192 w 192"/>
                <a:gd name="T35" fmla="*/ 217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2" h="217">
                  <a:moveTo>
                    <a:pt x="192" y="217"/>
                  </a:moveTo>
                  <a:lnTo>
                    <a:pt x="163" y="215"/>
                  </a:lnTo>
                  <a:lnTo>
                    <a:pt x="135" y="215"/>
                  </a:lnTo>
                  <a:lnTo>
                    <a:pt x="108" y="213"/>
                  </a:lnTo>
                  <a:lnTo>
                    <a:pt x="85" y="209"/>
                  </a:lnTo>
                  <a:lnTo>
                    <a:pt x="60" y="201"/>
                  </a:lnTo>
                  <a:lnTo>
                    <a:pt x="38" y="190"/>
                  </a:lnTo>
                  <a:lnTo>
                    <a:pt x="17" y="174"/>
                  </a:lnTo>
                  <a:lnTo>
                    <a:pt x="0" y="157"/>
                  </a:lnTo>
                  <a:lnTo>
                    <a:pt x="95" y="0"/>
                  </a:lnTo>
                  <a:lnTo>
                    <a:pt x="118" y="17"/>
                  </a:lnTo>
                  <a:lnTo>
                    <a:pt x="139" y="39"/>
                  </a:lnTo>
                  <a:lnTo>
                    <a:pt x="155" y="62"/>
                  </a:lnTo>
                  <a:lnTo>
                    <a:pt x="168" y="89"/>
                  </a:lnTo>
                  <a:lnTo>
                    <a:pt x="178" y="116"/>
                  </a:lnTo>
                  <a:lnTo>
                    <a:pt x="186" y="147"/>
                  </a:lnTo>
                  <a:lnTo>
                    <a:pt x="190" y="180"/>
                  </a:lnTo>
                  <a:lnTo>
                    <a:pt x="192" y="21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6" name="Freeform 88">
              <a:extLst>
                <a:ext uri="{FF2B5EF4-FFF2-40B4-BE49-F238E27FC236}">
                  <a16:creationId xmlns:a16="http://schemas.microsoft.com/office/drawing/2014/main" id="{6AA7B5F9-0561-4CFA-B740-B42D3CE25E5A}"/>
                </a:ext>
              </a:extLst>
            </p:cNvPr>
            <p:cNvSpPr>
              <a:spLocks/>
            </p:cNvSpPr>
            <p:nvPr/>
          </p:nvSpPr>
          <p:spPr bwMode="auto">
            <a:xfrm>
              <a:off x="1804" y="2384"/>
              <a:ext cx="395" cy="108"/>
            </a:xfrm>
            <a:custGeom>
              <a:avLst/>
              <a:gdLst>
                <a:gd name="T0" fmla="*/ 790 w 790"/>
                <a:gd name="T1" fmla="*/ 120 h 217"/>
                <a:gd name="T2" fmla="*/ 22 w 790"/>
                <a:gd name="T3" fmla="*/ 217 h 217"/>
                <a:gd name="T4" fmla="*/ 0 w 790"/>
                <a:gd name="T5" fmla="*/ 145 h 217"/>
                <a:gd name="T6" fmla="*/ 12 w 790"/>
                <a:gd name="T7" fmla="*/ 101 h 217"/>
                <a:gd name="T8" fmla="*/ 47 w 790"/>
                <a:gd name="T9" fmla="*/ 77 h 217"/>
                <a:gd name="T10" fmla="*/ 97 w 790"/>
                <a:gd name="T11" fmla="*/ 68 h 217"/>
                <a:gd name="T12" fmla="*/ 155 w 790"/>
                <a:gd name="T13" fmla="*/ 64 h 217"/>
                <a:gd name="T14" fmla="*/ 215 w 790"/>
                <a:gd name="T15" fmla="*/ 62 h 217"/>
                <a:gd name="T16" fmla="*/ 268 w 790"/>
                <a:gd name="T17" fmla="*/ 54 h 217"/>
                <a:gd name="T18" fmla="*/ 311 w 790"/>
                <a:gd name="T19" fmla="*/ 37 h 217"/>
                <a:gd name="T20" fmla="*/ 365 w 790"/>
                <a:gd name="T21" fmla="*/ 33 h 217"/>
                <a:gd name="T22" fmla="*/ 431 w 790"/>
                <a:gd name="T23" fmla="*/ 23 h 217"/>
                <a:gd name="T24" fmla="*/ 503 w 790"/>
                <a:gd name="T25" fmla="*/ 10 h 217"/>
                <a:gd name="T26" fmla="*/ 576 w 790"/>
                <a:gd name="T27" fmla="*/ 2 h 217"/>
                <a:gd name="T28" fmla="*/ 644 w 790"/>
                <a:gd name="T29" fmla="*/ 0 h 217"/>
                <a:gd name="T30" fmla="*/ 706 w 790"/>
                <a:gd name="T31" fmla="*/ 17 h 217"/>
                <a:gd name="T32" fmla="*/ 755 w 790"/>
                <a:gd name="T33" fmla="*/ 54 h 217"/>
                <a:gd name="T34" fmla="*/ 790 w 790"/>
                <a:gd name="T35" fmla="*/ 12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90" h="217">
                  <a:moveTo>
                    <a:pt x="790" y="120"/>
                  </a:moveTo>
                  <a:lnTo>
                    <a:pt x="22" y="217"/>
                  </a:lnTo>
                  <a:lnTo>
                    <a:pt x="0" y="145"/>
                  </a:lnTo>
                  <a:lnTo>
                    <a:pt x="12" y="101"/>
                  </a:lnTo>
                  <a:lnTo>
                    <a:pt x="47" y="77"/>
                  </a:lnTo>
                  <a:lnTo>
                    <a:pt x="97" y="68"/>
                  </a:lnTo>
                  <a:lnTo>
                    <a:pt x="155" y="64"/>
                  </a:lnTo>
                  <a:lnTo>
                    <a:pt x="215" y="62"/>
                  </a:lnTo>
                  <a:lnTo>
                    <a:pt x="268" y="54"/>
                  </a:lnTo>
                  <a:lnTo>
                    <a:pt x="311" y="37"/>
                  </a:lnTo>
                  <a:lnTo>
                    <a:pt x="365" y="33"/>
                  </a:lnTo>
                  <a:lnTo>
                    <a:pt x="431" y="23"/>
                  </a:lnTo>
                  <a:lnTo>
                    <a:pt x="503" y="10"/>
                  </a:lnTo>
                  <a:lnTo>
                    <a:pt x="576" y="2"/>
                  </a:lnTo>
                  <a:lnTo>
                    <a:pt x="644" y="0"/>
                  </a:lnTo>
                  <a:lnTo>
                    <a:pt x="706" y="17"/>
                  </a:lnTo>
                  <a:lnTo>
                    <a:pt x="755" y="54"/>
                  </a:lnTo>
                  <a:lnTo>
                    <a:pt x="790" y="12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7" name="Freeform 89">
              <a:extLst>
                <a:ext uri="{FF2B5EF4-FFF2-40B4-BE49-F238E27FC236}">
                  <a16:creationId xmlns:a16="http://schemas.microsoft.com/office/drawing/2014/main" id="{A77494D5-F2CC-4508-8DED-ACE6EADD33B3}"/>
                </a:ext>
              </a:extLst>
            </p:cNvPr>
            <p:cNvSpPr>
              <a:spLocks/>
            </p:cNvSpPr>
            <p:nvPr/>
          </p:nvSpPr>
          <p:spPr bwMode="auto">
            <a:xfrm>
              <a:off x="1809" y="2469"/>
              <a:ext cx="444" cy="92"/>
            </a:xfrm>
            <a:custGeom>
              <a:avLst/>
              <a:gdLst>
                <a:gd name="T0" fmla="*/ 888 w 888"/>
                <a:gd name="T1" fmla="*/ 107 h 185"/>
                <a:gd name="T2" fmla="*/ 770 w 888"/>
                <a:gd name="T3" fmla="*/ 113 h 185"/>
                <a:gd name="T4" fmla="*/ 653 w 888"/>
                <a:gd name="T5" fmla="*/ 130 h 185"/>
                <a:gd name="T6" fmla="*/ 537 w 888"/>
                <a:gd name="T7" fmla="*/ 152 h 185"/>
                <a:gd name="T8" fmla="*/ 425 w 888"/>
                <a:gd name="T9" fmla="*/ 173 h 185"/>
                <a:gd name="T10" fmla="*/ 312 w 888"/>
                <a:gd name="T11" fmla="*/ 185 h 185"/>
                <a:gd name="T12" fmla="*/ 205 w 888"/>
                <a:gd name="T13" fmla="*/ 181 h 185"/>
                <a:gd name="T14" fmla="*/ 99 w 888"/>
                <a:gd name="T15" fmla="*/ 157 h 185"/>
                <a:gd name="T16" fmla="*/ 0 w 888"/>
                <a:gd name="T17" fmla="*/ 107 h 185"/>
                <a:gd name="T18" fmla="*/ 105 w 888"/>
                <a:gd name="T19" fmla="*/ 86 h 185"/>
                <a:gd name="T20" fmla="*/ 221 w 888"/>
                <a:gd name="T21" fmla="*/ 59 h 185"/>
                <a:gd name="T22" fmla="*/ 343 w 888"/>
                <a:gd name="T23" fmla="*/ 31 h 185"/>
                <a:gd name="T24" fmla="*/ 469 w 888"/>
                <a:gd name="T25" fmla="*/ 10 h 185"/>
                <a:gd name="T26" fmla="*/ 589 w 888"/>
                <a:gd name="T27" fmla="*/ 0 h 185"/>
                <a:gd name="T28" fmla="*/ 704 w 888"/>
                <a:gd name="T29" fmla="*/ 8 h 185"/>
                <a:gd name="T30" fmla="*/ 805 w 888"/>
                <a:gd name="T31" fmla="*/ 41 h 185"/>
                <a:gd name="T32" fmla="*/ 888 w 888"/>
                <a:gd name="T33" fmla="*/ 107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8" h="185">
                  <a:moveTo>
                    <a:pt x="888" y="107"/>
                  </a:moveTo>
                  <a:lnTo>
                    <a:pt x="770" y="113"/>
                  </a:lnTo>
                  <a:lnTo>
                    <a:pt x="653" y="130"/>
                  </a:lnTo>
                  <a:lnTo>
                    <a:pt x="537" y="152"/>
                  </a:lnTo>
                  <a:lnTo>
                    <a:pt x="425" y="173"/>
                  </a:lnTo>
                  <a:lnTo>
                    <a:pt x="312" y="185"/>
                  </a:lnTo>
                  <a:lnTo>
                    <a:pt x="205" y="181"/>
                  </a:lnTo>
                  <a:lnTo>
                    <a:pt x="99" y="157"/>
                  </a:lnTo>
                  <a:lnTo>
                    <a:pt x="0" y="107"/>
                  </a:lnTo>
                  <a:lnTo>
                    <a:pt x="105" y="86"/>
                  </a:lnTo>
                  <a:lnTo>
                    <a:pt x="221" y="59"/>
                  </a:lnTo>
                  <a:lnTo>
                    <a:pt x="343" y="31"/>
                  </a:lnTo>
                  <a:lnTo>
                    <a:pt x="469" y="10"/>
                  </a:lnTo>
                  <a:lnTo>
                    <a:pt x="589" y="0"/>
                  </a:lnTo>
                  <a:lnTo>
                    <a:pt x="704" y="8"/>
                  </a:lnTo>
                  <a:lnTo>
                    <a:pt x="805" y="41"/>
                  </a:lnTo>
                  <a:lnTo>
                    <a:pt x="888" y="10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8" name="Freeform 90">
              <a:extLst>
                <a:ext uri="{FF2B5EF4-FFF2-40B4-BE49-F238E27FC236}">
                  <a16:creationId xmlns:a16="http://schemas.microsoft.com/office/drawing/2014/main" id="{69CFFE4F-4B34-4F3F-9BE5-90CA3115FE7F}"/>
                </a:ext>
              </a:extLst>
            </p:cNvPr>
            <p:cNvSpPr>
              <a:spLocks/>
            </p:cNvSpPr>
            <p:nvPr/>
          </p:nvSpPr>
          <p:spPr bwMode="auto">
            <a:xfrm>
              <a:off x="2007" y="2559"/>
              <a:ext cx="252" cy="46"/>
            </a:xfrm>
            <a:custGeom>
              <a:avLst/>
              <a:gdLst>
                <a:gd name="T0" fmla="*/ 492 w 504"/>
                <a:gd name="T1" fmla="*/ 21 h 91"/>
                <a:gd name="T2" fmla="*/ 504 w 504"/>
                <a:gd name="T3" fmla="*/ 9 h 91"/>
                <a:gd name="T4" fmla="*/ 444 w 504"/>
                <a:gd name="T5" fmla="*/ 27 h 91"/>
                <a:gd name="T6" fmla="*/ 382 w 504"/>
                <a:gd name="T7" fmla="*/ 48 h 91"/>
                <a:gd name="T8" fmla="*/ 318 w 504"/>
                <a:gd name="T9" fmla="*/ 66 h 91"/>
                <a:gd name="T10" fmla="*/ 256 w 504"/>
                <a:gd name="T11" fmla="*/ 83 h 91"/>
                <a:gd name="T12" fmla="*/ 190 w 504"/>
                <a:gd name="T13" fmla="*/ 91 h 91"/>
                <a:gd name="T14" fmla="*/ 126 w 504"/>
                <a:gd name="T15" fmla="*/ 91 h 91"/>
                <a:gd name="T16" fmla="*/ 62 w 504"/>
                <a:gd name="T17" fmla="*/ 79 h 91"/>
                <a:gd name="T18" fmla="*/ 0 w 504"/>
                <a:gd name="T19" fmla="*/ 58 h 91"/>
                <a:gd name="T20" fmla="*/ 52 w 504"/>
                <a:gd name="T21" fmla="*/ 42 h 91"/>
                <a:gd name="T22" fmla="*/ 110 w 504"/>
                <a:gd name="T23" fmla="*/ 29 h 91"/>
                <a:gd name="T24" fmla="*/ 174 w 504"/>
                <a:gd name="T25" fmla="*/ 15 h 91"/>
                <a:gd name="T26" fmla="*/ 240 w 504"/>
                <a:gd name="T27" fmla="*/ 7 h 91"/>
                <a:gd name="T28" fmla="*/ 306 w 504"/>
                <a:gd name="T29" fmla="*/ 0 h 91"/>
                <a:gd name="T30" fmla="*/ 372 w 504"/>
                <a:gd name="T31" fmla="*/ 0 h 91"/>
                <a:gd name="T32" fmla="*/ 434 w 504"/>
                <a:gd name="T33" fmla="*/ 6 h 91"/>
                <a:gd name="T34" fmla="*/ 492 w 504"/>
                <a:gd name="T35" fmla="*/ 2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04" h="91">
                  <a:moveTo>
                    <a:pt x="492" y="21"/>
                  </a:moveTo>
                  <a:lnTo>
                    <a:pt x="504" y="9"/>
                  </a:lnTo>
                  <a:lnTo>
                    <a:pt x="444" y="27"/>
                  </a:lnTo>
                  <a:lnTo>
                    <a:pt x="382" y="48"/>
                  </a:lnTo>
                  <a:lnTo>
                    <a:pt x="318" y="66"/>
                  </a:lnTo>
                  <a:lnTo>
                    <a:pt x="256" y="83"/>
                  </a:lnTo>
                  <a:lnTo>
                    <a:pt x="190" y="91"/>
                  </a:lnTo>
                  <a:lnTo>
                    <a:pt x="126" y="91"/>
                  </a:lnTo>
                  <a:lnTo>
                    <a:pt x="62" y="79"/>
                  </a:lnTo>
                  <a:lnTo>
                    <a:pt x="0" y="58"/>
                  </a:lnTo>
                  <a:lnTo>
                    <a:pt x="52" y="42"/>
                  </a:lnTo>
                  <a:lnTo>
                    <a:pt x="110" y="29"/>
                  </a:lnTo>
                  <a:lnTo>
                    <a:pt x="174" y="15"/>
                  </a:lnTo>
                  <a:lnTo>
                    <a:pt x="240" y="7"/>
                  </a:lnTo>
                  <a:lnTo>
                    <a:pt x="306" y="0"/>
                  </a:lnTo>
                  <a:lnTo>
                    <a:pt x="372" y="0"/>
                  </a:lnTo>
                  <a:lnTo>
                    <a:pt x="434" y="6"/>
                  </a:lnTo>
                  <a:lnTo>
                    <a:pt x="492" y="21"/>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9" name="Freeform 91">
              <a:extLst>
                <a:ext uri="{FF2B5EF4-FFF2-40B4-BE49-F238E27FC236}">
                  <a16:creationId xmlns:a16="http://schemas.microsoft.com/office/drawing/2014/main" id="{13B47A13-0E37-4E09-9109-3053B2FC07EF}"/>
                </a:ext>
              </a:extLst>
            </p:cNvPr>
            <p:cNvSpPr>
              <a:spLocks/>
            </p:cNvSpPr>
            <p:nvPr/>
          </p:nvSpPr>
          <p:spPr bwMode="auto">
            <a:xfrm>
              <a:off x="2600" y="2253"/>
              <a:ext cx="600" cy="492"/>
            </a:xfrm>
            <a:custGeom>
              <a:avLst/>
              <a:gdLst>
                <a:gd name="T0" fmla="*/ 734 w 1201"/>
                <a:gd name="T1" fmla="*/ 23 h 985"/>
                <a:gd name="T2" fmla="*/ 766 w 1201"/>
                <a:gd name="T3" fmla="*/ 50 h 985"/>
                <a:gd name="T4" fmla="*/ 801 w 1201"/>
                <a:gd name="T5" fmla="*/ 80 h 985"/>
                <a:gd name="T6" fmla="*/ 836 w 1201"/>
                <a:gd name="T7" fmla="*/ 109 h 985"/>
                <a:gd name="T8" fmla="*/ 873 w 1201"/>
                <a:gd name="T9" fmla="*/ 140 h 985"/>
                <a:gd name="T10" fmla="*/ 908 w 1201"/>
                <a:gd name="T11" fmla="*/ 167 h 985"/>
                <a:gd name="T12" fmla="*/ 947 w 1201"/>
                <a:gd name="T13" fmla="*/ 194 h 985"/>
                <a:gd name="T14" fmla="*/ 988 w 1201"/>
                <a:gd name="T15" fmla="*/ 215 h 985"/>
                <a:gd name="T16" fmla="*/ 1032 w 1201"/>
                <a:gd name="T17" fmla="*/ 239 h 985"/>
                <a:gd name="T18" fmla="*/ 1048 w 1201"/>
                <a:gd name="T19" fmla="*/ 277 h 985"/>
                <a:gd name="T20" fmla="*/ 1069 w 1201"/>
                <a:gd name="T21" fmla="*/ 316 h 985"/>
                <a:gd name="T22" fmla="*/ 1090 w 1201"/>
                <a:gd name="T23" fmla="*/ 355 h 985"/>
                <a:gd name="T24" fmla="*/ 1114 w 1201"/>
                <a:gd name="T25" fmla="*/ 396 h 985"/>
                <a:gd name="T26" fmla="*/ 1133 w 1201"/>
                <a:gd name="T27" fmla="*/ 434 h 985"/>
                <a:gd name="T28" fmla="*/ 1147 w 1201"/>
                <a:gd name="T29" fmla="*/ 475 h 985"/>
                <a:gd name="T30" fmla="*/ 1154 w 1201"/>
                <a:gd name="T31" fmla="*/ 516 h 985"/>
                <a:gd name="T32" fmla="*/ 1152 w 1201"/>
                <a:gd name="T33" fmla="*/ 562 h 985"/>
                <a:gd name="T34" fmla="*/ 1201 w 1201"/>
                <a:gd name="T35" fmla="*/ 743 h 985"/>
                <a:gd name="T36" fmla="*/ 1110 w 1201"/>
                <a:gd name="T37" fmla="*/ 818 h 985"/>
                <a:gd name="T38" fmla="*/ 1017 w 1201"/>
                <a:gd name="T39" fmla="*/ 878 h 985"/>
                <a:gd name="T40" fmla="*/ 914 w 1201"/>
                <a:gd name="T41" fmla="*/ 925 h 985"/>
                <a:gd name="T42" fmla="*/ 809 w 1201"/>
                <a:gd name="T43" fmla="*/ 958 h 985"/>
                <a:gd name="T44" fmla="*/ 699 w 1201"/>
                <a:gd name="T45" fmla="*/ 977 h 985"/>
                <a:gd name="T46" fmla="*/ 584 w 1201"/>
                <a:gd name="T47" fmla="*/ 985 h 985"/>
                <a:gd name="T48" fmla="*/ 468 w 1201"/>
                <a:gd name="T49" fmla="*/ 981 h 985"/>
                <a:gd name="T50" fmla="*/ 350 w 1201"/>
                <a:gd name="T51" fmla="*/ 969 h 985"/>
                <a:gd name="T52" fmla="*/ 313 w 1201"/>
                <a:gd name="T53" fmla="*/ 935 h 985"/>
                <a:gd name="T54" fmla="*/ 284 w 1201"/>
                <a:gd name="T55" fmla="*/ 898 h 985"/>
                <a:gd name="T56" fmla="*/ 253 w 1201"/>
                <a:gd name="T57" fmla="*/ 861 h 985"/>
                <a:gd name="T58" fmla="*/ 223 w 1201"/>
                <a:gd name="T59" fmla="*/ 828 h 985"/>
                <a:gd name="T60" fmla="*/ 190 w 1201"/>
                <a:gd name="T61" fmla="*/ 795 h 985"/>
                <a:gd name="T62" fmla="*/ 156 w 1201"/>
                <a:gd name="T63" fmla="*/ 770 h 985"/>
                <a:gd name="T64" fmla="*/ 117 w 1201"/>
                <a:gd name="T65" fmla="*/ 750 h 985"/>
                <a:gd name="T66" fmla="*/ 72 w 1201"/>
                <a:gd name="T67" fmla="*/ 743 h 985"/>
                <a:gd name="T68" fmla="*/ 57 w 1201"/>
                <a:gd name="T69" fmla="*/ 694 h 985"/>
                <a:gd name="T70" fmla="*/ 49 w 1201"/>
                <a:gd name="T71" fmla="*/ 644 h 985"/>
                <a:gd name="T72" fmla="*/ 43 w 1201"/>
                <a:gd name="T73" fmla="*/ 591 h 985"/>
                <a:gd name="T74" fmla="*/ 41 w 1201"/>
                <a:gd name="T75" fmla="*/ 541 h 985"/>
                <a:gd name="T76" fmla="*/ 35 w 1201"/>
                <a:gd name="T77" fmla="*/ 489 h 985"/>
                <a:gd name="T78" fmla="*/ 30 w 1201"/>
                <a:gd name="T79" fmla="*/ 440 h 985"/>
                <a:gd name="T80" fmla="*/ 18 w 1201"/>
                <a:gd name="T81" fmla="*/ 396 h 985"/>
                <a:gd name="T82" fmla="*/ 0 w 1201"/>
                <a:gd name="T83" fmla="*/ 359 h 985"/>
                <a:gd name="T84" fmla="*/ 26 w 1201"/>
                <a:gd name="T85" fmla="*/ 273 h 985"/>
                <a:gd name="T86" fmla="*/ 82 w 1201"/>
                <a:gd name="T87" fmla="*/ 177 h 985"/>
                <a:gd name="T88" fmla="*/ 156 w 1201"/>
                <a:gd name="T89" fmla="*/ 105 h 985"/>
                <a:gd name="T90" fmla="*/ 239 w 1201"/>
                <a:gd name="T91" fmla="*/ 52 h 985"/>
                <a:gd name="T92" fmla="*/ 334 w 1201"/>
                <a:gd name="T93" fmla="*/ 21 h 985"/>
                <a:gd name="T94" fmla="*/ 431 w 1201"/>
                <a:gd name="T95" fmla="*/ 2 h 985"/>
                <a:gd name="T96" fmla="*/ 534 w 1201"/>
                <a:gd name="T97" fmla="*/ 0 h 985"/>
                <a:gd name="T98" fmla="*/ 635 w 1201"/>
                <a:gd name="T99" fmla="*/ 6 h 985"/>
                <a:gd name="T100" fmla="*/ 734 w 1201"/>
                <a:gd name="T101" fmla="*/ 23 h 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01" h="985">
                  <a:moveTo>
                    <a:pt x="734" y="23"/>
                  </a:moveTo>
                  <a:lnTo>
                    <a:pt x="766" y="50"/>
                  </a:lnTo>
                  <a:lnTo>
                    <a:pt x="801" y="80"/>
                  </a:lnTo>
                  <a:lnTo>
                    <a:pt x="836" y="109"/>
                  </a:lnTo>
                  <a:lnTo>
                    <a:pt x="873" y="140"/>
                  </a:lnTo>
                  <a:lnTo>
                    <a:pt x="908" y="167"/>
                  </a:lnTo>
                  <a:lnTo>
                    <a:pt x="947" y="194"/>
                  </a:lnTo>
                  <a:lnTo>
                    <a:pt x="988" y="215"/>
                  </a:lnTo>
                  <a:lnTo>
                    <a:pt x="1032" y="239"/>
                  </a:lnTo>
                  <a:lnTo>
                    <a:pt x="1048" y="277"/>
                  </a:lnTo>
                  <a:lnTo>
                    <a:pt x="1069" y="316"/>
                  </a:lnTo>
                  <a:lnTo>
                    <a:pt x="1090" y="355"/>
                  </a:lnTo>
                  <a:lnTo>
                    <a:pt x="1114" y="396"/>
                  </a:lnTo>
                  <a:lnTo>
                    <a:pt x="1133" y="434"/>
                  </a:lnTo>
                  <a:lnTo>
                    <a:pt x="1147" y="475"/>
                  </a:lnTo>
                  <a:lnTo>
                    <a:pt x="1154" y="516"/>
                  </a:lnTo>
                  <a:lnTo>
                    <a:pt x="1152" y="562"/>
                  </a:lnTo>
                  <a:lnTo>
                    <a:pt x="1201" y="743"/>
                  </a:lnTo>
                  <a:lnTo>
                    <a:pt x="1110" y="818"/>
                  </a:lnTo>
                  <a:lnTo>
                    <a:pt x="1017" y="878"/>
                  </a:lnTo>
                  <a:lnTo>
                    <a:pt x="914" y="925"/>
                  </a:lnTo>
                  <a:lnTo>
                    <a:pt x="809" y="958"/>
                  </a:lnTo>
                  <a:lnTo>
                    <a:pt x="699" y="977"/>
                  </a:lnTo>
                  <a:lnTo>
                    <a:pt x="584" y="985"/>
                  </a:lnTo>
                  <a:lnTo>
                    <a:pt x="468" y="981"/>
                  </a:lnTo>
                  <a:lnTo>
                    <a:pt x="350" y="969"/>
                  </a:lnTo>
                  <a:lnTo>
                    <a:pt x="313" y="935"/>
                  </a:lnTo>
                  <a:lnTo>
                    <a:pt x="284" y="898"/>
                  </a:lnTo>
                  <a:lnTo>
                    <a:pt x="253" y="861"/>
                  </a:lnTo>
                  <a:lnTo>
                    <a:pt x="223" y="828"/>
                  </a:lnTo>
                  <a:lnTo>
                    <a:pt x="190" y="795"/>
                  </a:lnTo>
                  <a:lnTo>
                    <a:pt x="156" y="770"/>
                  </a:lnTo>
                  <a:lnTo>
                    <a:pt x="117" y="750"/>
                  </a:lnTo>
                  <a:lnTo>
                    <a:pt x="72" y="743"/>
                  </a:lnTo>
                  <a:lnTo>
                    <a:pt x="57" y="694"/>
                  </a:lnTo>
                  <a:lnTo>
                    <a:pt x="49" y="644"/>
                  </a:lnTo>
                  <a:lnTo>
                    <a:pt x="43" y="591"/>
                  </a:lnTo>
                  <a:lnTo>
                    <a:pt x="41" y="541"/>
                  </a:lnTo>
                  <a:lnTo>
                    <a:pt x="35" y="489"/>
                  </a:lnTo>
                  <a:lnTo>
                    <a:pt x="30" y="440"/>
                  </a:lnTo>
                  <a:lnTo>
                    <a:pt x="18" y="396"/>
                  </a:lnTo>
                  <a:lnTo>
                    <a:pt x="0" y="359"/>
                  </a:lnTo>
                  <a:lnTo>
                    <a:pt x="26" y="273"/>
                  </a:lnTo>
                  <a:lnTo>
                    <a:pt x="82" y="177"/>
                  </a:lnTo>
                  <a:lnTo>
                    <a:pt x="156" y="105"/>
                  </a:lnTo>
                  <a:lnTo>
                    <a:pt x="239" y="52"/>
                  </a:lnTo>
                  <a:lnTo>
                    <a:pt x="334" y="21"/>
                  </a:lnTo>
                  <a:lnTo>
                    <a:pt x="431" y="2"/>
                  </a:lnTo>
                  <a:lnTo>
                    <a:pt x="534" y="0"/>
                  </a:lnTo>
                  <a:lnTo>
                    <a:pt x="635" y="6"/>
                  </a:lnTo>
                  <a:lnTo>
                    <a:pt x="734"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40" name="Freeform 92">
              <a:extLst>
                <a:ext uri="{FF2B5EF4-FFF2-40B4-BE49-F238E27FC236}">
                  <a16:creationId xmlns:a16="http://schemas.microsoft.com/office/drawing/2014/main" id="{07B3E4C0-1B81-41E2-A5B3-E41E21491CE8}"/>
                </a:ext>
              </a:extLst>
            </p:cNvPr>
            <p:cNvSpPr>
              <a:spLocks/>
            </p:cNvSpPr>
            <p:nvPr/>
          </p:nvSpPr>
          <p:spPr bwMode="auto">
            <a:xfrm>
              <a:off x="2715" y="2312"/>
              <a:ext cx="186" cy="78"/>
            </a:xfrm>
            <a:custGeom>
              <a:avLst/>
              <a:gdLst>
                <a:gd name="T0" fmla="*/ 373 w 373"/>
                <a:gd name="T1" fmla="*/ 84 h 155"/>
                <a:gd name="T2" fmla="*/ 324 w 373"/>
                <a:gd name="T3" fmla="*/ 155 h 155"/>
                <a:gd name="T4" fmla="*/ 0 w 373"/>
                <a:gd name="T5" fmla="*/ 84 h 155"/>
                <a:gd name="T6" fmla="*/ 2 w 373"/>
                <a:gd name="T7" fmla="*/ 72 h 155"/>
                <a:gd name="T8" fmla="*/ 10 w 373"/>
                <a:gd name="T9" fmla="*/ 60 h 155"/>
                <a:gd name="T10" fmla="*/ 22 w 373"/>
                <a:gd name="T11" fmla="*/ 49 h 155"/>
                <a:gd name="T12" fmla="*/ 39 w 373"/>
                <a:gd name="T13" fmla="*/ 37 h 155"/>
                <a:gd name="T14" fmla="*/ 57 w 373"/>
                <a:gd name="T15" fmla="*/ 24 h 155"/>
                <a:gd name="T16" fmla="*/ 74 w 373"/>
                <a:gd name="T17" fmla="*/ 14 h 155"/>
                <a:gd name="T18" fmla="*/ 91 w 373"/>
                <a:gd name="T19" fmla="*/ 4 h 155"/>
                <a:gd name="T20" fmla="*/ 109 w 373"/>
                <a:gd name="T21" fmla="*/ 0 h 155"/>
                <a:gd name="T22" fmla="*/ 142 w 373"/>
                <a:gd name="T23" fmla="*/ 0 h 155"/>
                <a:gd name="T24" fmla="*/ 177 w 373"/>
                <a:gd name="T25" fmla="*/ 8 h 155"/>
                <a:gd name="T26" fmla="*/ 210 w 373"/>
                <a:gd name="T27" fmla="*/ 18 h 155"/>
                <a:gd name="T28" fmla="*/ 243 w 373"/>
                <a:gd name="T29" fmla="*/ 33 h 155"/>
                <a:gd name="T30" fmla="*/ 274 w 373"/>
                <a:gd name="T31" fmla="*/ 45 h 155"/>
                <a:gd name="T32" fmla="*/ 307 w 373"/>
                <a:gd name="T33" fmla="*/ 60 h 155"/>
                <a:gd name="T34" fmla="*/ 340 w 373"/>
                <a:gd name="T35" fmla="*/ 72 h 155"/>
                <a:gd name="T36" fmla="*/ 373 w 373"/>
                <a:gd name="T37" fmla="*/ 8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3" h="155">
                  <a:moveTo>
                    <a:pt x="373" y="84"/>
                  </a:moveTo>
                  <a:lnTo>
                    <a:pt x="324" y="155"/>
                  </a:lnTo>
                  <a:lnTo>
                    <a:pt x="0" y="84"/>
                  </a:lnTo>
                  <a:lnTo>
                    <a:pt x="2" y="72"/>
                  </a:lnTo>
                  <a:lnTo>
                    <a:pt x="10" y="60"/>
                  </a:lnTo>
                  <a:lnTo>
                    <a:pt x="22" y="49"/>
                  </a:lnTo>
                  <a:lnTo>
                    <a:pt x="39" y="37"/>
                  </a:lnTo>
                  <a:lnTo>
                    <a:pt x="57" y="24"/>
                  </a:lnTo>
                  <a:lnTo>
                    <a:pt x="74" y="14"/>
                  </a:lnTo>
                  <a:lnTo>
                    <a:pt x="91" y="4"/>
                  </a:lnTo>
                  <a:lnTo>
                    <a:pt x="109" y="0"/>
                  </a:lnTo>
                  <a:lnTo>
                    <a:pt x="142" y="0"/>
                  </a:lnTo>
                  <a:lnTo>
                    <a:pt x="177" y="8"/>
                  </a:lnTo>
                  <a:lnTo>
                    <a:pt x="210" y="18"/>
                  </a:lnTo>
                  <a:lnTo>
                    <a:pt x="243" y="33"/>
                  </a:lnTo>
                  <a:lnTo>
                    <a:pt x="274" y="45"/>
                  </a:lnTo>
                  <a:lnTo>
                    <a:pt x="307" y="60"/>
                  </a:lnTo>
                  <a:lnTo>
                    <a:pt x="340" y="72"/>
                  </a:lnTo>
                  <a:lnTo>
                    <a:pt x="373" y="8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41" name="Freeform 93">
              <a:extLst>
                <a:ext uri="{FF2B5EF4-FFF2-40B4-BE49-F238E27FC236}">
                  <a16:creationId xmlns:a16="http://schemas.microsoft.com/office/drawing/2014/main" id="{F39080D4-B1C1-4869-BD76-B91536FE1E89}"/>
                </a:ext>
              </a:extLst>
            </p:cNvPr>
            <p:cNvSpPr>
              <a:spLocks/>
            </p:cNvSpPr>
            <p:nvPr/>
          </p:nvSpPr>
          <p:spPr bwMode="auto">
            <a:xfrm>
              <a:off x="2882" y="2342"/>
              <a:ext cx="234" cy="210"/>
            </a:xfrm>
            <a:custGeom>
              <a:avLst/>
              <a:gdLst>
                <a:gd name="T0" fmla="*/ 467 w 467"/>
                <a:gd name="T1" fmla="*/ 313 h 419"/>
                <a:gd name="T2" fmla="*/ 459 w 467"/>
                <a:gd name="T3" fmla="*/ 336 h 419"/>
                <a:gd name="T4" fmla="*/ 448 w 467"/>
                <a:gd name="T5" fmla="*/ 355 h 419"/>
                <a:gd name="T6" fmla="*/ 430 w 467"/>
                <a:gd name="T7" fmla="*/ 369 h 419"/>
                <a:gd name="T8" fmla="*/ 415 w 467"/>
                <a:gd name="T9" fmla="*/ 382 h 419"/>
                <a:gd name="T10" fmla="*/ 393 w 467"/>
                <a:gd name="T11" fmla="*/ 392 h 419"/>
                <a:gd name="T12" fmla="*/ 374 w 467"/>
                <a:gd name="T13" fmla="*/ 402 h 419"/>
                <a:gd name="T14" fmla="*/ 353 w 467"/>
                <a:gd name="T15" fmla="*/ 410 h 419"/>
                <a:gd name="T16" fmla="*/ 335 w 467"/>
                <a:gd name="T17" fmla="*/ 419 h 419"/>
                <a:gd name="T18" fmla="*/ 289 w 467"/>
                <a:gd name="T19" fmla="*/ 415 h 419"/>
                <a:gd name="T20" fmla="*/ 246 w 467"/>
                <a:gd name="T21" fmla="*/ 408 h 419"/>
                <a:gd name="T22" fmla="*/ 203 w 467"/>
                <a:gd name="T23" fmla="*/ 396 h 419"/>
                <a:gd name="T24" fmla="*/ 163 w 467"/>
                <a:gd name="T25" fmla="*/ 382 h 419"/>
                <a:gd name="T26" fmla="*/ 120 w 467"/>
                <a:gd name="T27" fmla="*/ 363 h 419"/>
                <a:gd name="T28" fmla="*/ 79 w 467"/>
                <a:gd name="T29" fmla="*/ 344 h 419"/>
                <a:gd name="T30" fmla="*/ 39 w 467"/>
                <a:gd name="T31" fmla="*/ 322 h 419"/>
                <a:gd name="T32" fmla="*/ 0 w 467"/>
                <a:gd name="T33" fmla="*/ 301 h 419"/>
                <a:gd name="T34" fmla="*/ 180 w 467"/>
                <a:gd name="T35" fmla="*/ 0 h 419"/>
                <a:gd name="T36" fmla="*/ 217 w 467"/>
                <a:gd name="T37" fmla="*/ 28 h 419"/>
                <a:gd name="T38" fmla="*/ 262 w 467"/>
                <a:gd name="T39" fmla="*/ 57 h 419"/>
                <a:gd name="T40" fmla="*/ 308 w 467"/>
                <a:gd name="T41" fmla="*/ 86 h 419"/>
                <a:gd name="T42" fmla="*/ 355 w 467"/>
                <a:gd name="T43" fmla="*/ 119 h 419"/>
                <a:gd name="T44" fmla="*/ 395 w 467"/>
                <a:gd name="T45" fmla="*/ 156 h 419"/>
                <a:gd name="T46" fmla="*/ 430 w 467"/>
                <a:gd name="T47" fmla="*/ 198 h 419"/>
                <a:gd name="T48" fmla="*/ 454 w 467"/>
                <a:gd name="T49" fmla="*/ 249 h 419"/>
                <a:gd name="T50" fmla="*/ 467 w 467"/>
                <a:gd name="T51" fmla="*/ 313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7" h="419">
                  <a:moveTo>
                    <a:pt x="467" y="313"/>
                  </a:moveTo>
                  <a:lnTo>
                    <a:pt x="459" y="336"/>
                  </a:lnTo>
                  <a:lnTo>
                    <a:pt x="448" y="355"/>
                  </a:lnTo>
                  <a:lnTo>
                    <a:pt x="430" y="369"/>
                  </a:lnTo>
                  <a:lnTo>
                    <a:pt x="415" y="382"/>
                  </a:lnTo>
                  <a:lnTo>
                    <a:pt x="393" y="392"/>
                  </a:lnTo>
                  <a:lnTo>
                    <a:pt x="374" y="402"/>
                  </a:lnTo>
                  <a:lnTo>
                    <a:pt x="353" y="410"/>
                  </a:lnTo>
                  <a:lnTo>
                    <a:pt x="335" y="419"/>
                  </a:lnTo>
                  <a:lnTo>
                    <a:pt x="289" y="415"/>
                  </a:lnTo>
                  <a:lnTo>
                    <a:pt x="246" y="408"/>
                  </a:lnTo>
                  <a:lnTo>
                    <a:pt x="203" y="396"/>
                  </a:lnTo>
                  <a:lnTo>
                    <a:pt x="163" y="382"/>
                  </a:lnTo>
                  <a:lnTo>
                    <a:pt x="120" y="363"/>
                  </a:lnTo>
                  <a:lnTo>
                    <a:pt x="79" y="344"/>
                  </a:lnTo>
                  <a:lnTo>
                    <a:pt x="39" y="322"/>
                  </a:lnTo>
                  <a:lnTo>
                    <a:pt x="0" y="301"/>
                  </a:lnTo>
                  <a:lnTo>
                    <a:pt x="180" y="0"/>
                  </a:lnTo>
                  <a:lnTo>
                    <a:pt x="217" y="28"/>
                  </a:lnTo>
                  <a:lnTo>
                    <a:pt x="262" y="57"/>
                  </a:lnTo>
                  <a:lnTo>
                    <a:pt x="308" y="86"/>
                  </a:lnTo>
                  <a:lnTo>
                    <a:pt x="355" y="119"/>
                  </a:lnTo>
                  <a:lnTo>
                    <a:pt x="395" y="156"/>
                  </a:lnTo>
                  <a:lnTo>
                    <a:pt x="430" y="198"/>
                  </a:lnTo>
                  <a:lnTo>
                    <a:pt x="454" y="249"/>
                  </a:lnTo>
                  <a:lnTo>
                    <a:pt x="467" y="313"/>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42" name="Freeform 94">
              <a:extLst>
                <a:ext uri="{FF2B5EF4-FFF2-40B4-BE49-F238E27FC236}">
                  <a16:creationId xmlns:a16="http://schemas.microsoft.com/office/drawing/2014/main" id="{556F8CD5-1907-4FB3-9E39-23F173D47ACA}"/>
                </a:ext>
              </a:extLst>
            </p:cNvPr>
            <p:cNvSpPr>
              <a:spLocks/>
            </p:cNvSpPr>
            <p:nvPr/>
          </p:nvSpPr>
          <p:spPr bwMode="auto">
            <a:xfrm>
              <a:off x="2660" y="2378"/>
              <a:ext cx="198" cy="69"/>
            </a:xfrm>
            <a:custGeom>
              <a:avLst/>
              <a:gdLst>
                <a:gd name="T0" fmla="*/ 395 w 395"/>
                <a:gd name="T1" fmla="*/ 97 h 138"/>
                <a:gd name="T2" fmla="*/ 345 w 395"/>
                <a:gd name="T3" fmla="*/ 124 h 138"/>
                <a:gd name="T4" fmla="*/ 296 w 395"/>
                <a:gd name="T5" fmla="*/ 138 h 138"/>
                <a:gd name="T6" fmla="*/ 248 w 395"/>
                <a:gd name="T7" fmla="*/ 136 h 138"/>
                <a:gd name="T8" fmla="*/ 201 w 395"/>
                <a:gd name="T9" fmla="*/ 128 h 138"/>
                <a:gd name="T10" fmla="*/ 151 w 395"/>
                <a:gd name="T11" fmla="*/ 111 h 138"/>
                <a:gd name="T12" fmla="*/ 102 w 395"/>
                <a:gd name="T13" fmla="*/ 95 h 138"/>
                <a:gd name="T14" fmla="*/ 50 w 395"/>
                <a:gd name="T15" fmla="*/ 80 h 138"/>
                <a:gd name="T16" fmla="*/ 0 w 395"/>
                <a:gd name="T17" fmla="*/ 72 h 138"/>
                <a:gd name="T18" fmla="*/ 48 w 395"/>
                <a:gd name="T19" fmla="*/ 0 h 138"/>
                <a:gd name="T20" fmla="*/ 395 w 395"/>
                <a:gd name="T21" fmla="*/ 9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5" h="138">
                  <a:moveTo>
                    <a:pt x="395" y="97"/>
                  </a:moveTo>
                  <a:lnTo>
                    <a:pt x="345" y="124"/>
                  </a:lnTo>
                  <a:lnTo>
                    <a:pt x="296" y="138"/>
                  </a:lnTo>
                  <a:lnTo>
                    <a:pt x="248" y="136"/>
                  </a:lnTo>
                  <a:lnTo>
                    <a:pt x="201" y="128"/>
                  </a:lnTo>
                  <a:lnTo>
                    <a:pt x="151" y="111"/>
                  </a:lnTo>
                  <a:lnTo>
                    <a:pt x="102" y="95"/>
                  </a:lnTo>
                  <a:lnTo>
                    <a:pt x="50" y="80"/>
                  </a:lnTo>
                  <a:lnTo>
                    <a:pt x="0" y="72"/>
                  </a:lnTo>
                  <a:lnTo>
                    <a:pt x="48" y="0"/>
                  </a:lnTo>
                  <a:lnTo>
                    <a:pt x="395" y="9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43" name="Freeform 95">
              <a:extLst>
                <a:ext uri="{FF2B5EF4-FFF2-40B4-BE49-F238E27FC236}">
                  <a16:creationId xmlns:a16="http://schemas.microsoft.com/office/drawing/2014/main" id="{1881F0EF-2122-4535-A31E-ADB2346B196F}"/>
                </a:ext>
              </a:extLst>
            </p:cNvPr>
            <p:cNvSpPr>
              <a:spLocks/>
            </p:cNvSpPr>
            <p:nvPr/>
          </p:nvSpPr>
          <p:spPr bwMode="auto">
            <a:xfrm>
              <a:off x="2664" y="2456"/>
              <a:ext cx="141" cy="53"/>
            </a:xfrm>
            <a:custGeom>
              <a:avLst/>
              <a:gdLst>
                <a:gd name="T0" fmla="*/ 282 w 282"/>
                <a:gd name="T1" fmla="*/ 60 h 107"/>
                <a:gd name="T2" fmla="*/ 258 w 282"/>
                <a:gd name="T3" fmla="*/ 80 h 107"/>
                <a:gd name="T4" fmla="*/ 220 w 282"/>
                <a:gd name="T5" fmla="*/ 95 h 107"/>
                <a:gd name="T6" fmla="*/ 167 w 282"/>
                <a:gd name="T7" fmla="*/ 103 h 107"/>
                <a:gd name="T8" fmla="*/ 115 w 282"/>
                <a:gd name="T9" fmla="*/ 107 h 107"/>
                <a:gd name="T10" fmla="*/ 62 w 282"/>
                <a:gd name="T11" fmla="*/ 97 h 107"/>
                <a:gd name="T12" fmla="*/ 24 w 282"/>
                <a:gd name="T13" fmla="*/ 78 h 107"/>
                <a:gd name="T14" fmla="*/ 0 w 282"/>
                <a:gd name="T15" fmla="*/ 45 h 107"/>
                <a:gd name="T16" fmla="*/ 4 w 282"/>
                <a:gd name="T17" fmla="*/ 0 h 107"/>
                <a:gd name="T18" fmla="*/ 282 w 282"/>
                <a:gd name="T19" fmla="*/ 6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2" h="107">
                  <a:moveTo>
                    <a:pt x="282" y="60"/>
                  </a:moveTo>
                  <a:lnTo>
                    <a:pt x="258" y="80"/>
                  </a:lnTo>
                  <a:lnTo>
                    <a:pt x="220" y="95"/>
                  </a:lnTo>
                  <a:lnTo>
                    <a:pt x="167" y="103"/>
                  </a:lnTo>
                  <a:lnTo>
                    <a:pt x="115" y="107"/>
                  </a:lnTo>
                  <a:lnTo>
                    <a:pt x="62" y="97"/>
                  </a:lnTo>
                  <a:lnTo>
                    <a:pt x="24" y="78"/>
                  </a:lnTo>
                  <a:lnTo>
                    <a:pt x="0" y="45"/>
                  </a:lnTo>
                  <a:lnTo>
                    <a:pt x="4" y="0"/>
                  </a:lnTo>
                  <a:lnTo>
                    <a:pt x="282"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44" name="Freeform 96">
              <a:extLst>
                <a:ext uri="{FF2B5EF4-FFF2-40B4-BE49-F238E27FC236}">
                  <a16:creationId xmlns:a16="http://schemas.microsoft.com/office/drawing/2014/main" id="{4385F16D-AFDB-4ABC-924D-766AB99C0442}"/>
                </a:ext>
              </a:extLst>
            </p:cNvPr>
            <p:cNvSpPr>
              <a:spLocks/>
            </p:cNvSpPr>
            <p:nvPr/>
          </p:nvSpPr>
          <p:spPr bwMode="auto">
            <a:xfrm>
              <a:off x="2669" y="2540"/>
              <a:ext cx="82" cy="49"/>
            </a:xfrm>
            <a:custGeom>
              <a:avLst/>
              <a:gdLst>
                <a:gd name="T0" fmla="*/ 163 w 163"/>
                <a:gd name="T1" fmla="*/ 12 h 99"/>
                <a:gd name="T2" fmla="*/ 151 w 163"/>
                <a:gd name="T3" fmla="*/ 46 h 99"/>
                <a:gd name="T4" fmla="*/ 128 w 163"/>
                <a:gd name="T5" fmla="*/ 76 h 99"/>
                <a:gd name="T6" fmla="*/ 93 w 163"/>
                <a:gd name="T7" fmla="*/ 91 h 99"/>
                <a:gd name="T8" fmla="*/ 58 w 163"/>
                <a:gd name="T9" fmla="*/ 99 h 99"/>
                <a:gd name="T10" fmla="*/ 25 w 163"/>
                <a:gd name="T11" fmla="*/ 93 h 99"/>
                <a:gd name="T12" fmla="*/ 4 w 163"/>
                <a:gd name="T13" fmla="*/ 76 h 99"/>
                <a:gd name="T14" fmla="*/ 0 w 163"/>
                <a:gd name="T15" fmla="*/ 45 h 99"/>
                <a:gd name="T16" fmla="*/ 20 w 163"/>
                <a:gd name="T17" fmla="*/ 0 h 99"/>
                <a:gd name="T18" fmla="*/ 163 w 163"/>
                <a:gd name="T19" fmla="*/ 12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 h="99">
                  <a:moveTo>
                    <a:pt x="163" y="12"/>
                  </a:moveTo>
                  <a:lnTo>
                    <a:pt x="151" y="46"/>
                  </a:lnTo>
                  <a:lnTo>
                    <a:pt x="128" y="76"/>
                  </a:lnTo>
                  <a:lnTo>
                    <a:pt x="93" y="91"/>
                  </a:lnTo>
                  <a:lnTo>
                    <a:pt x="58" y="99"/>
                  </a:lnTo>
                  <a:lnTo>
                    <a:pt x="25" y="93"/>
                  </a:lnTo>
                  <a:lnTo>
                    <a:pt x="4" y="76"/>
                  </a:lnTo>
                  <a:lnTo>
                    <a:pt x="0" y="45"/>
                  </a:lnTo>
                  <a:lnTo>
                    <a:pt x="20" y="0"/>
                  </a:lnTo>
                  <a:lnTo>
                    <a:pt x="163" y="12"/>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45" name="Freeform 97">
              <a:extLst>
                <a:ext uri="{FF2B5EF4-FFF2-40B4-BE49-F238E27FC236}">
                  <a16:creationId xmlns:a16="http://schemas.microsoft.com/office/drawing/2014/main" id="{10ADC43F-792F-4143-84E9-75E2B81FF2DD}"/>
                </a:ext>
              </a:extLst>
            </p:cNvPr>
            <p:cNvSpPr>
              <a:spLocks/>
            </p:cNvSpPr>
            <p:nvPr/>
          </p:nvSpPr>
          <p:spPr bwMode="auto">
            <a:xfrm>
              <a:off x="2751" y="2547"/>
              <a:ext cx="113" cy="113"/>
            </a:xfrm>
            <a:custGeom>
              <a:avLst/>
              <a:gdLst>
                <a:gd name="T0" fmla="*/ 227 w 227"/>
                <a:gd name="T1" fmla="*/ 9 h 226"/>
                <a:gd name="T2" fmla="*/ 208 w 227"/>
                <a:gd name="T3" fmla="*/ 36 h 226"/>
                <a:gd name="T4" fmla="*/ 190 w 227"/>
                <a:gd name="T5" fmla="*/ 65 h 226"/>
                <a:gd name="T6" fmla="*/ 171 w 227"/>
                <a:gd name="T7" fmla="*/ 95 h 226"/>
                <a:gd name="T8" fmla="*/ 151 w 227"/>
                <a:gd name="T9" fmla="*/ 126 h 226"/>
                <a:gd name="T10" fmla="*/ 130 w 227"/>
                <a:gd name="T11" fmla="*/ 153 h 226"/>
                <a:gd name="T12" fmla="*/ 109 w 227"/>
                <a:gd name="T13" fmla="*/ 182 h 226"/>
                <a:gd name="T14" fmla="*/ 83 w 227"/>
                <a:gd name="T15" fmla="*/ 203 h 226"/>
                <a:gd name="T16" fmla="*/ 60 w 227"/>
                <a:gd name="T17" fmla="*/ 226 h 226"/>
                <a:gd name="T18" fmla="*/ 0 w 227"/>
                <a:gd name="T19" fmla="*/ 178 h 226"/>
                <a:gd name="T20" fmla="*/ 25 w 227"/>
                <a:gd name="T21" fmla="*/ 151 h 226"/>
                <a:gd name="T22" fmla="*/ 50 w 227"/>
                <a:gd name="T23" fmla="*/ 118 h 226"/>
                <a:gd name="T24" fmla="*/ 76 w 227"/>
                <a:gd name="T25" fmla="*/ 83 h 226"/>
                <a:gd name="T26" fmla="*/ 105 w 227"/>
                <a:gd name="T27" fmla="*/ 52 h 226"/>
                <a:gd name="T28" fmla="*/ 130 w 227"/>
                <a:gd name="T29" fmla="*/ 25 h 226"/>
                <a:gd name="T30" fmla="*/ 159 w 227"/>
                <a:gd name="T31" fmla="*/ 7 h 226"/>
                <a:gd name="T32" fmla="*/ 190 w 227"/>
                <a:gd name="T33" fmla="*/ 0 h 226"/>
                <a:gd name="T34" fmla="*/ 227 w 227"/>
                <a:gd name="T35" fmla="*/ 9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7" h="226">
                  <a:moveTo>
                    <a:pt x="227" y="9"/>
                  </a:moveTo>
                  <a:lnTo>
                    <a:pt x="208" y="36"/>
                  </a:lnTo>
                  <a:lnTo>
                    <a:pt x="190" y="65"/>
                  </a:lnTo>
                  <a:lnTo>
                    <a:pt x="171" y="95"/>
                  </a:lnTo>
                  <a:lnTo>
                    <a:pt x="151" y="126"/>
                  </a:lnTo>
                  <a:lnTo>
                    <a:pt x="130" y="153"/>
                  </a:lnTo>
                  <a:lnTo>
                    <a:pt x="109" y="182"/>
                  </a:lnTo>
                  <a:lnTo>
                    <a:pt x="83" y="203"/>
                  </a:lnTo>
                  <a:lnTo>
                    <a:pt x="60" y="226"/>
                  </a:lnTo>
                  <a:lnTo>
                    <a:pt x="0" y="178"/>
                  </a:lnTo>
                  <a:lnTo>
                    <a:pt x="25" y="151"/>
                  </a:lnTo>
                  <a:lnTo>
                    <a:pt x="50" y="118"/>
                  </a:lnTo>
                  <a:lnTo>
                    <a:pt x="76" y="83"/>
                  </a:lnTo>
                  <a:lnTo>
                    <a:pt x="105" y="52"/>
                  </a:lnTo>
                  <a:lnTo>
                    <a:pt x="130" y="25"/>
                  </a:lnTo>
                  <a:lnTo>
                    <a:pt x="159" y="7"/>
                  </a:lnTo>
                  <a:lnTo>
                    <a:pt x="190" y="0"/>
                  </a:lnTo>
                  <a:lnTo>
                    <a:pt x="227" y="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46" name="Freeform 98">
              <a:extLst>
                <a:ext uri="{FF2B5EF4-FFF2-40B4-BE49-F238E27FC236}">
                  <a16:creationId xmlns:a16="http://schemas.microsoft.com/office/drawing/2014/main" id="{8D53E1A7-8BFA-4F2A-9D26-3597F7136CF7}"/>
                </a:ext>
              </a:extLst>
            </p:cNvPr>
            <p:cNvSpPr>
              <a:spLocks/>
            </p:cNvSpPr>
            <p:nvPr/>
          </p:nvSpPr>
          <p:spPr bwMode="auto">
            <a:xfrm>
              <a:off x="2805" y="2576"/>
              <a:ext cx="113" cy="117"/>
            </a:xfrm>
            <a:custGeom>
              <a:avLst/>
              <a:gdLst>
                <a:gd name="T0" fmla="*/ 227 w 227"/>
                <a:gd name="T1" fmla="*/ 0 h 234"/>
                <a:gd name="T2" fmla="*/ 199 w 227"/>
                <a:gd name="T3" fmla="*/ 33 h 234"/>
                <a:gd name="T4" fmla="*/ 180 w 227"/>
                <a:gd name="T5" fmla="*/ 75 h 234"/>
                <a:gd name="T6" fmla="*/ 159 w 227"/>
                <a:gd name="T7" fmla="*/ 118 h 234"/>
                <a:gd name="T8" fmla="*/ 139 w 227"/>
                <a:gd name="T9" fmla="*/ 163 h 234"/>
                <a:gd name="T10" fmla="*/ 114 w 227"/>
                <a:gd name="T11" fmla="*/ 197 h 234"/>
                <a:gd name="T12" fmla="*/ 85 w 227"/>
                <a:gd name="T13" fmla="*/ 223 h 234"/>
                <a:gd name="T14" fmla="*/ 46 w 227"/>
                <a:gd name="T15" fmla="*/ 234 h 234"/>
                <a:gd name="T16" fmla="*/ 0 w 227"/>
                <a:gd name="T17" fmla="*/ 228 h 234"/>
                <a:gd name="T18" fmla="*/ 31 w 227"/>
                <a:gd name="T19" fmla="*/ 196 h 234"/>
                <a:gd name="T20" fmla="*/ 56 w 227"/>
                <a:gd name="T21" fmla="*/ 163 h 234"/>
                <a:gd name="T22" fmla="*/ 79 w 227"/>
                <a:gd name="T23" fmla="*/ 126 h 234"/>
                <a:gd name="T24" fmla="*/ 102 w 227"/>
                <a:gd name="T25" fmla="*/ 91 h 234"/>
                <a:gd name="T26" fmla="*/ 126 w 227"/>
                <a:gd name="T27" fmla="*/ 56 h 234"/>
                <a:gd name="T28" fmla="*/ 153 w 227"/>
                <a:gd name="T29" fmla="*/ 29 h 234"/>
                <a:gd name="T30" fmla="*/ 184 w 227"/>
                <a:gd name="T31" fmla="*/ 7 h 234"/>
                <a:gd name="T32" fmla="*/ 227 w 227"/>
                <a:gd name="T33"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7" h="234">
                  <a:moveTo>
                    <a:pt x="227" y="0"/>
                  </a:moveTo>
                  <a:lnTo>
                    <a:pt x="199" y="33"/>
                  </a:lnTo>
                  <a:lnTo>
                    <a:pt x="180" y="75"/>
                  </a:lnTo>
                  <a:lnTo>
                    <a:pt x="159" y="118"/>
                  </a:lnTo>
                  <a:lnTo>
                    <a:pt x="139" y="163"/>
                  </a:lnTo>
                  <a:lnTo>
                    <a:pt x="114" y="197"/>
                  </a:lnTo>
                  <a:lnTo>
                    <a:pt x="85" y="223"/>
                  </a:lnTo>
                  <a:lnTo>
                    <a:pt x="46" y="234"/>
                  </a:lnTo>
                  <a:lnTo>
                    <a:pt x="0" y="228"/>
                  </a:lnTo>
                  <a:lnTo>
                    <a:pt x="31" y="196"/>
                  </a:lnTo>
                  <a:lnTo>
                    <a:pt x="56" y="163"/>
                  </a:lnTo>
                  <a:lnTo>
                    <a:pt x="79" y="126"/>
                  </a:lnTo>
                  <a:lnTo>
                    <a:pt x="102" y="91"/>
                  </a:lnTo>
                  <a:lnTo>
                    <a:pt x="126" y="56"/>
                  </a:lnTo>
                  <a:lnTo>
                    <a:pt x="153" y="29"/>
                  </a:lnTo>
                  <a:lnTo>
                    <a:pt x="184" y="7"/>
                  </a:lnTo>
                  <a:lnTo>
                    <a:pt x="227" y="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47" name="Freeform 99">
              <a:extLst>
                <a:ext uri="{FF2B5EF4-FFF2-40B4-BE49-F238E27FC236}">
                  <a16:creationId xmlns:a16="http://schemas.microsoft.com/office/drawing/2014/main" id="{2183AA09-0F3E-495F-BB5C-8007C09B0F2B}"/>
                </a:ext>
              </a:extLst>
            </p:cNvPr>
            <p:cNvSpPr>
              <a:spLocks/>
            </p:cNvSpPr>
            <p:nvPr/>
          </p:nvSpPr>
          <p:spPr bwMode="auto">
            <a:xfrm>
              <a:off x="2888" y="2600"/>
              <a:ext cx="85" cy="90"/>
            </a:xfrm>
            <a:custGeom>
              <a:avLst/>
              <a:gdLst>
                <a:gd name="T0" fmla="*/ 0 w 169"/>
                <a:gd name="T1" fmla="*/ 180 h 180"/>
                <a:gd name="T2" fmla="*/ 18 w 169"/>
                <a:gd name="T3" fmla="*/ 153 h 180"/>
                <a:gd name="T4" fmla="*/ 35 w 169"/>
                <a:gd name="T5" fmla="*/ 126 h 180"/>
                <a:gd name="T6" fmla="*/ 55 w 169"/>
                <a:gd name="T7" fmla="*/ 99 h 180"/>
                <a:gd name="T8" fmla="*/ 76 w 169"/>
                <a:gd name="T9" fmla="*/ 72 h 180"/>
                <a:gd name="T10" fmla="*/ 95 w 169"/>
                <a:gd name="T11" fmla="*/ 45 h 180"/>
                <a:gd name="T12" fmla="*/ 119 w 169"/>
                <a:gd name="T13" fmla="*/ 23 h 180"/>
                <a:gd name="T14" fmla="*/ 142 w 169"/>
                <a:gd name="T15" fmla="*/ 8 h 180"/>
                <a:gd name="T16" fmla="*/ 169 w 169"/>
                <a:gd name="T17" fmla="*/ 0 h 180"/>
                <a:gd name="T18" fmla="*/ 144 w 169"/>
                <a:gd name="T19" fmla="*/ 16 h 180"/>
                <a:gd name="T20" fmla="*/ 128 w 169"/>
                <a:gd name="T21" fmla="*/ 43 h 180"/>
                <a:gd name="T22" fmla="*/ 115 w 169"/>
                <a:gd name="T23" fmla="*/ 74 h 180"/>
                <a:gd name="T24" fmla="*/ 101 w 169"/>
                <a:gd name="T25" fmla="*/ 107 h 180"/>
                <a:gd name="T26" fmla="*/ 86 w 169"/>
                <a:gd name="T27" fmla="*/ 136 h 180"/>
                <a:gd name="T28" fmla="*/ 66 w 169"/>
                <a:gd name="T29" fmla="*/ 161 h 180"/>
                <a:gd name="T30" fmla="*/ 37 w 169"/>
                <a:gd name="T31" fmla="*/ 177 h 180"/>
                <a:gd name="T32" fmla="*/ 0 w 169"/>
                <a:gd name="T33"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9" h="180">
                  <a:moveTo>
                    <a:pt x="0" y="180"/>
                  </a:moveTo>
                  <a:lnTo>
                    <a:pt x="18" y="153"/>
                  </a:lnTo>
                  <a:lnTo>
                    <a:pt x="35" y="126"/>
                  </a:lnTo>
                  <a:lnTo>
                    <a:pt x="55" y="99"/>
                  </a:lnTo>
                  <a:lnTo>
                    <a:pt x="76" y="72"/>
                  </a:lnTo>
                  <a:lnTo>
                    <a:pt x="95" y="45"/>
                  </a:lnTo>
                  <a:lnTo>
                    <a:pt x="119" y="23"/>
                  </a:lnTo>
                  <a:lnTo>
                    <a:pt x="142" y="8"/>
                  </a:lnTo>
                  <a:lnTo>
                    <a:pt x="169" y="0"/>
                  </a:lnTo>
                  <a:lnTo>
                    <a:pt x="144" y="16"/>
                  </a:lnTo>
                  <a:lnTo>
                    <a:pt x="128" y="43"/>
                  </a:lnTo>
                  <a:lnTo>
                    <a:pt x="115" y="74"/>
                  </a:lnTo>
                  <a:lnTo>
                    <a:pt x="101" y="107"/>
                  </a:lnTo>
                  <a:lnTo>
                    <a:pt x="86" y="136"/>
                  </a:lnTo>
                  <a:lnTo>
                    <a:pt x="66" y="161"/>
                  </a:lnTo>
                  <a:lnTo>
                    <a:pt x="37" y="177"/>
                  </a:lnTo>
                  <a:lnTo>
                    <a:pt x="0" y="18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48" name="Freeform 100">
              <a:extLst>
                <a:ext uri="{FF2B5EF4-FFF2-40B4-BE49-F238E27FC236}">
                  <a16:creationId xmlns:a16="http://schemas.microsoft.com/office/drawing/2014/main" id="{35CDD121-CB64-4A4A-915E-57386786F588}"/>
                </a:ext>
              </a:extLst>
            </p:cNvPr>
            <p:cNvSpPr>
              <a:spLocks/>
            </p:cNvSpPr>
            <p:nvPr/>
          </p:nvSpPr>
          <p:spPr bwMode="auto">
            <a:xfrm>
              <a:off x="3019" y="2614"/>
              <a:ext cx="61" cy="64"/>
            </a:xfrm>
            <a:custGeom>
              <a:avLst/>
              <a:gdLst>
                <a:gd name="T0" fmla="*/ 122 w 122"/>
                <a:gd name="T1" fmla="*/ 57 h 128"/>
                <a:gd name="T2" fmla="*/ 122 w 122"/>
                <a:gd name="T3" fmla="*/ 74 h 128"/>
                <a:gd name="T4" fmla="*/ 117 w 122"/>
                <a:gd name="T5" fmla="*/ 88 h 128"/>
                <a:gd name="T6" fmla="*/ 105 w 122"/>
                <a:gd name="T7" fmla="*/ 93 h 128"/>
                <a:gd name="T8" fmla="*/ 93 w 122"/>
                <a:gd name="T9" fmla="*/ 101 h 128"/>
                <a:gd name="T10" fmla="*/ 78 w 122"/>
                <a:gd name="T11" fmla="*/ 103 h 128"/>
                <a:gd name="T12" fmla="*/ 62 w 122"/>
                <a:gd name="T13" fmla="*/ 109 h 128"/>
                <a:gd name="T14" fmla="*/ 49 w 122"/>
                <a:gd name="T15" fmla="*/ 115 h 128"/>
                <a:gd name="T16" fmla="*/ 39 w 122"/>
                <a:gd name="T17" fmla="*/ 128 h 128"/>
                <a:gd name="T18" fmla="*/ 2 w 122"/>
                <a:gd name="T19" fmla="*/ 128 h 128"/>
                <a:gd name="T20" fmla="*/ 0 w 122"/>
                <a:gd name="T21" fmla="*/ 97 h 128"/>
                <a:gd name="T22" fmla="*/ 10 w 122"/>
                <a:gd name="T23" fmla="*/ 66 h 128"/>
                <a:gd name="T24" fmla="*/ 24 w 122"/>
                <a:gd name="T25" fmla="*/ 37 h 128"/>
                <a:gd name="T26" fmla="*/ 43 w 122"/>
                <a:gd name="T27" fmla="*/ 16 h 128"/>
                <a:gd name="T28" fmla="*/ 62 w 122"/>
                <a:gd name="T29" fmla="*/ 0 h 128"/>
                <a:gd name="T30" fmla="*/ 86 w 122"/>
                <a:gd name="T31" fmla="*/ 0 h 128"/>
                <a:gd name="T32" fmla="*/ 105 w 122"/>
                <a:gd name="T33" fmla="*/ 18 h 128"/>
                <a:gd name="T34" fmla="*/ 122 w 122"/>
                <a:gd name="T35" fmla="*/ 5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28">
                  <a:moveTo>
                    <a:pt x="122" y="57"/>
                  </a:moveTo>
                  <a:lnTo>
                    <a:pt x="122" y="74"/>
                  </a:lnTo>
                  <a:lnTo>
                    <a:pt x="117" y="88"/>
                  </a:lnTo>
                  <a:lnTo>
                    <a:pt x="105" y="93"/>
                  </a:lnTo>
                  <a:lnTo>
                    <a:pt x="93" y="101"/>
                  </a:lnTo>
                  <a:lnTo>
                    <a:pt x="78" y="103"/>
                  </a:lnTo>
                  <a:lnTo>
                    <a:pt x="62" y="109"/>
                  </a:lnTo>
                  <a:lnTo>
                    <a:pt x="49" y="115"/>
                  </a:lnTo>
                  <a:lnTo>
                    <a:pt x="39" y="128"/>
                  </a:lnTo>
                  <a:lnTo>
                    <a:pt x="2" y="128"/>
                  </a:lnTo>
                  <a:lnTo>
                    <a:pt x="0" y="97"/>
                  </a:lnTo>
                  <a:lnTo>
                    <a:pt x="10" y="66"/>
                  </a:lnTo>
                  <a:lnTo>
                    <a:pt x="24" y="37"/>
                  </a:lnTo>
                  <a:lnTo>
                    <a:pt x="43" y="16"/>
                  </a:lnTo>
                  <a:lnTo>
                    <a:pt x="62" y="0"/>
                  </a:lnTo>
                  <a:lnTo>
                    <a:pt x="86" y="0"/>
                  </a:lnTo>
                  <a:lnTo>
                    <a:pt x="105" y="18"/>
                  </a:lnTo>
                  <a:lnTo>
                    <a:pt x="122" y="5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49" name="Freeform 101">
              <a:extLst>
                <a:ext uri="{FF2B5EF4-FFF2-40B4-BE49-F238E27FC236}">
                  <a16:creationId xmlns:a16="http://schemas.microsoft.com/office/drawing/2014/main" id="{C1890247-1171-4677-8800-B421BC25DAA9}"/>
                </a:ext>
              </a:extLst>
            </p:cNvPr>
            <p:cNvSpPr>
              <a:spLocks/>
            </p:cNvSpPr>
            <p:nvPr/>
          </p:nvSpPr>
          <p:spPr bwMode="auto">
            <a:xfrm>
              <a:off x="3099" y="2576"/>
              <a:ext cx="45" cy="60"/>
            </a:xfrm>
            <a:custGeom>
              <a:avLst/>
              <a:gdLst>
                <a:gd name="T0" fmla="*/ 84 w 91"/>
                <a:gd name="T1" fmla="*/ 97 h 120"/>
                <a:gd name="T2" fmla="*/ 68 w 91"/>
                <a:gd name="T3" fmla="*/ 91 h 120"/>
                <a:gd name="T4" fmla="*/ 58 w 91"/>
                <a:gd name="T5" fmla="*/ 99 h 120"/>
                <a:gd name="T6" fmla="*/ 49 w 91"/>
                <a:gd name="T7" fmla="*/ 108 h 120"/>
                <a:gd name="T8" fmla="*/ 35 w 91"/>
                <a:gd name="T9" fmla="*/ 120 h 120"/>
                <a:gd name="T10" fmla="*/ 25 w 91"/>
                <a:gd name="T11" fmla="*/ 108 h 120"/>
                <a:gd name="T12" fmla="*/ 18 w 91"/>
                <a:gd name="T13" fmla="*/ 99 h 120"/>
                <a:gd name="T14" fmla="*/ 12 w 91"/>
                <a:gd name="T15" fmla="*/ 87 h 120"/>
                <a:gd name="T16" fmla="*/ 8 w 91"/>
                <a:gd name="T17" fmla="*/ 75 h 120"/>
                <a:gd name="T18" fmla="*/ 2 w 91"/>
                <a:gd name="T19" fmla="*/ 62 h 120"/>
                <a:gd name="T20" fmla="*/ 0 w 91"/>
                <a:gd name="T21" fmla="*/ 50 h 120"/>
                <a:gd name="T22" fmla="*/ 0 w 91"/>
                <a:gd name="T23" fmla="*/ 37 h 120"/>
                <a:gd name="T24" fmla="*/ 0 w 91"/>
                <a:gd name="T25" fmla="*/ 25 h 120"/>
                <a:gd name="T26" fmla="*/ 84 w 91"/>
                <a:gd name="T27" fmla="*/ 0 h 120"/>
                <a:gd name="T28" fmla="*/ 86 w 91"/>
                <a:gd name="T29" fmla="*/ 11 h 120"/>
                <a:gd name="T30" fmla="*/ 89 w 91"/>
                <a:gd name="T31" fmla="*/ 23 h 120"/>
                <a:gd name="T32" fmla="*/ 89 w 91"/>
                <a:gd name="T33" fmla="*/ 35 h 120"/>
                <a:gd name="T34" fmla="*/ 91 w 91"/>
                <a:gd name="T35" fmla="*/ 48 h 120"/>
                <a:gd name="T36" fmla="*/ 89 w 91"/>
                <a:gd name="T37" fmla="*/ 58 h 120"/>
                <a:gd name="T38" fmla="*/ 89 w 91"/>
                <a:gd name="T39" fmla="*/ 69 h 120"/>
                <a:gd name="T40" fmla="*/ 86 w 91"/>
                <a:gd name="T41" fmla="*/ 81 h 120"/>
                <a:gd name="T42" fmla="*/ 84 w 91"/>
                <a:gd name="T43" fmla="*/ 97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20">
                  <a:moveTo>
                    <a:pt x="84" y="97"/>
                  </a:moveTo>
                  <a:lnTo>
                    <a:pt x="68" y="91"/>
                  </a:lnTo>
                  <a:lnTo>
                    <a:pt x="58" y="99"/>
                  </a:lnTo>
                  <a:lnTo>
                    <a:pt x="49" y="108"/>
                  </a:lnTo>
                  <a:lnTo>
                    <a:pt x="35" y="120"/>
                  </a:lnTo>
                  <a:lnTo>
                    <a:pt x="25" y="108"/>
                  </a:lnTo>
                  <a:lnTo>
                    <a:pt x="18" y="99"/>
                  </a:lnTo>
                  <a:lnTo>
                    <a:pt x="12" y="87"/>
                  </a:lnTo>
                  <a:lnTo>
                    <a:pt x="8" y="75"/>
                  </a:lnTo>
                  <a:lnTo>
                    <a:pt x="2" y="62"/>
                  </a:lnTo>
                  <a:lnTo>
                    <a:pt x="0" y="50"/>
                  </a:lnTo>
                  <a:lnTo>
                    <a:pt x="0" y="37"/>
                  </a:lnTo>
                  <a:lnTo>
                    <a:pt x="0" y="25"/>
                  </a:lnTo>
                  <a:lnTo>
                    <a:pt x="84" y="0"/>
                  </a:lnTo>
                  <a:lnTo>
                    <a:pt x="86" y="11"/>
                  </a:lnTo>
                  <a:lnTo>
                    <a:pt x="89" y="23"/>
                  </a:lnTo>
                  <a:lnTo>
                    <a:pt x="89" y="35"/>
                  </a:lnTo>
                  <a:lnTo>
                    <a:pt x="91" y="48"/>
                  </a:lnTo>
                  <a:lnTo>
                    <a:pt x="89" y="58"/>
                  </a:lnTo>
                  <a:lnTo>
                    <a:pt x="89" y="69"/>
                  </a:lnTo>
                  <a:lnTo>
                    <a:pt x="86" y="81"/>
                  </a:lnTo>
                  <a:lnTo>
                    <a:pt x="84" y="9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0" name="Freeform 102">
              <a:extLst>
                <a:ext uri="{FF2B5EF4-FFF2-40B4-BE49-F238E27FC236}">
                  <a16:creationId xmlns:a16="http://schemas.microsoft.com/office/drawing/2014/main" id="{196A351F-9D1E-4DF5-BA29-753E2CD31086}"/>
                </a:ext>
              </a:extLst>
            </p:cNvPr>
            <p:cNvSpPr>
              <a:spLocks/>
            </p:cNvSpPr>
            <p:nvPr/>
          </p:nvSpPr>
          <p:spPr bwMode="auto">
            <a:xfrm>
              <a:off x="2085" y="2336"/>
              <a:ext cx="677" cy="560"/>
            </a:xfrm>
            <a:custGeom>
              <a:avLst/>
              <a:gdLst>
                <a:gd name="T0" fmla="*/ 238 w 1353"/>
                <a:gd name="T1" fmla="*/ 120 h 1118"/>
                <a:gd name="T2" fmla="*/ 201 w 1353"/>
                <a:gd name="T3" fmla="*/ 178 h 1118"/>
                <a:gd name="T4" fmla="*/ 170 w 1353"/>
                <a:gd name="T5" fmla="*/ 236 h 1118"/>
                <a:gd name="T6" fmla="*/ 141 w 1353"/>
                <a:gd name="T7" fmla="*/ 296 h 1118"/>
                <a:gd name="T8" fmla="*/ 114 w 1353"/>
                <a:gd name="T9" fmla="*/ 360 h 1118"/>
                <a:gd name="T10" fmla="*/ 85 w 1353"/>
                <a:gd name="T11" fmla="*/ 421 h 1118"/>
                <a:gd name="T12" fmla="*/ 58 w 1353"/>
                <a:gd name="T13" fmla="*/ 485 h 1118"/>
                <a:gd name="T14" fmla="*/ 29 w 1353"/>
                <a:gd name="T15" fmla="*/ 547 h 1118"/>
                <a:gd name="T16" fmla="*/ 0 w 1353"/>
                <a:gd name="T17" fmla="*/ 611 h 1118"/>
                <a:gd name="T18" fmla="*/ 13 w 1353"/>
                <a:gd name="T19" fmla="*/ 676 h 1118"/>
                <a:gd name="T20" fmla="*/ 38 w 1353"/>
                <a:gd name="T21" fmla="*/ 737 h 1118"/>
                <a:gd name="T22" fmla="*/ 69 w 1353"/>
                <a:gd name="T23" fmla="*/ 793 h 1118"/>
                <a:gd name="T24" fmla="*/ 106 w 1353"/>
                <a:gd name="T25" fmla="*/ 847 h 1118"/>
                <a:gd name="T26" fmla="*/ 143 w 1353"/>
                <a:gd name="T27" fmla="*/ 897 h 1118"/>
                <a:gd name="T28" fmla="*/ 182 w 1353"/>
                <a:gd name="T29" fmla="*/ 950 h 1118"/>
                <a:gd name="T30" fmla="*/ 217 w 1353"/>
                <a:gd name="T31" fmla="*/ 1004 h 1118"/>
                <a:gd name="T32" fmla="*/ 250 w 1353"/>
                <a:gd name="T33" fmla="*/ 1066 h 1118"/>
                <a:gd name="T34" fmla="*/ 351 w 1353"/>
                <a:gd name="T35" fmla="*/ 1086 h 1118"/>
                <a:gd name="T36" fmla="*/ 457 w 1353"/>
                <a:gd name="T37" fmla="*/ 1103 h 1118"/>
                <a:gd name="T38" fmla="*/ 566 w 1353"/>
                <a:gd name="T39" fmla="*/ 1115 h 1118"/>
                <a:gd name="T40" fmla="*/ 675 w 1353"/>
                <a:gd name="T41" fmla="*/ 1118 h 1118"/>
                <a:gd name="T42" fmla="*/ 777 w 1353"/>
                <a:gd name="T43" fmla="*/ 1107 h 1118"/>
                <a:gd name="T44" fmla="*/ 878 w 1353"/>
                <a:gd name="T45" fmla="*/ 1084 h 1118"/>
                <a:gd name="T46" fmla="*/ 969 w 1353"/>
                <a:gd name="T47" fmla="*/ 1041 h 1118"/>
                <a:gd name="T48" fmla="*/ 1055 w 1353"/>
                <a:gd name="T49" fmla="*/ 983 h 1118"/>
                <a:gd name="T50" fmla="*/ 1088 w 1353"/>
                <a:gd name="T51" fmla="*/ 946 h 1118"/>
                <a:gd name="T52" fmla="*/ 1123 w 1353"/>
                <a:gd name="T53" fmla="*/ 909 h 1118"/>
                <a:gd name="T54" fmla="*/ 1157 w 1353"/>
                <a:gd name="T55" fmla="*/ 874 h 1118"/>
                <a:gd name="T56" fmla="*/ 1194 w 1353"/>
                <a:gd name="T57" fmla="*/ 841 h 1118"/>
                <a:gd name="T58" fmla="*/ 1229 w 1353"/>
                <a:gd name="T59" fmla="*/ 808 h 1118"/>
                <a:gd name="T60" fmla="*/ 1268 w 1353"/>
                <a:gd name="T61" fmla="*/ 779 h 1118"/>
                <a:gd name="T62" fmla="*/ 1309 w 1353"/>
                <a:gd name="T63" fmla="*/ 752 h 1118"/>
                <a:gd name="T64" fmla="*/ 1353 w 1353"/>
                <a:gd name="T65" fmla="*/ 731 h 1118"/>
                <a:gd name="T66" fmla="*/ 1138 w 1353"/>
                <a:gd name="T67" fmla="*/ 312 h 1118"/>
                <a:gd name="T68" fmla="*/ 1078 w 1353"/>
                <a:gd name="T69" fmla="*/ 281 h 1118"/>
                <a:gd name="T70" fmla="*/ 1020 w 1353"/>
                <a:gd name="T71" fmla="*/ 248 h 1118"/>
                <a:gd name="T72" fmla="*/ 962 w 1353"/>
                <a:gd name="T73" fmla="*/ 211 h 1118"/>
                <a:gd name="T74" fmla="*/ 907 w 1353"/>
                <a:gd name="T75" fmla="*/ 172 h 1118"/>
                <a:gd name="T76" fmla="*/ 849 w 1353"/>
                <a:gd name="T77" fmla="*/ 130 h 1118"/>
                <a:gd name="T78" fmla="*/ 797 w 1353"/>
                <a:gd name="T79" fmla="*/ 87 h 1118"/>
                <a:gd name="T80" fmla="*/ 742 w 1353"/>
                <a:gd name="T81" fmla="*/ 42 h 1118"/>
                <a:gd name="T82" fmla="*/ 694 w 1353"/>
                <a:gd name="T83" fmla="*/ 0 h 1118"/>
                <a:gd name="T84" fmla="*/ 630 w 1353"/>
                <a:gd name="T85" fmla="*/ 2 h 1118"/>
                <a:gd name="T86" fmla="*/ 570 w 1353"/>
                <a:gd name="T87" fmla="*/ 10 h 1118"/>
                <a:gd name="T88" fmla="*/ 510 w 1353"/>
                <a:gd name="T89" fmla="*/ 19 h 1118"/>
                <a:gd name="T90" fmla="*/ 452 w 1353"/>
                <a:gd name="T91" fmla="*/ 37 h 1118"/>
                <a:gd name="T92" fmla="*/ 393 w 1353"/>
                <a:gd name="T93" fmla="*/ 54 h 1118"/>
                <a:gd name="T94" fmla="*/ 341 w 1353"/>
                <a:gd name="T95" fmla="*/ 75 h 1118"/>
                <a:gd name="T96" fmla="*/ 287 w 1353"/>
                <a:gd name="T97" fmla="*/ 97 h 1118"/>
                <a:gd name="T98" fmla="*/ 238 w 1353"/>
                <a:gd name="T99" fmla="*/ 120 h 1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53" h="1118">
                  <a:moveTo>
                    <a:pt x="238" y="120"/>
                  </a:moveTo>
                  <a:lnTo>
                    <a:pt x="201" y="178"/>
                  </a:lnTo>
                  <a:lnTo>
                    <a:pt x="170" y="236"/>
                  </a:lnTo>
                  <a:lnTo>
                    <a:pt x="141" y="296"/>
                  </a:lnTo>
                  <a:lnTo>
                    <a:pt x="114" y="360"/>
                  </a:lnTo>
                  <a:lnTo>
                    <a:pt x="85" y="421"/>
                  </a:lnTo>
                  <a:lnTo>
                    <a:pt x="58" y="485"/>
                  </a:lnTo>
                  <a:lnTo>
                    <a:pt x="29" y="547"/>
                  </a:lnTo>
                  <a:lnTo>
                    <a:pt x="0" y="611"/>
                  </a:lnTo>
                  <a:lnTo>
                    <a:pt x="13" y="676"/>
                  </a:lnTo>
                  <a:lnTo>
                    <a:pt x="38" y="737"/>
                  </a:lnTo>
                  <a:lnTo>
                    <a:pt x="69" y="793"/>
                  </a:lnTo>
                  <a:lnTo>
                    <a:pt x="106" y="847"/>
                  </a:lnTo>
                  <a:lnTo>
                    <a:pt x="143" y="897"/>
                  </a:lnTo>
                  <a:lnTo>
                    <a:pt x="182" y="950"/>
                  </a:lnTo>
                  <a:lnTo>
                    <a:pt x="217" y="1004"/>
                  </a:lnTo>
                  <a:lnTo>
                    <a:pt x="250" y="1066"/>
                  </a:lnTo>
                  <a:lnTo>
                    <a:pt x="351" y="1086"/>
                  </a:lnTo>
                  <a:lnTo>
                    <a:pt x="457" y="1103"/>
                  </a:lnTo>
                  <a:lnTo>
                    <a:pt x="566" y="1115"/>
                  </a:lnTo>
                  <a:lnTo>
                    <a:pt x="675" y="1118"/>
                  </a:lnTo>
                  <a:lnTo>
                    <a:pt x="777" y="1107"/>
                  </a:lnTo>
                  <a:lnTo>
                    <a:pt x="878" y="1084"/>
                  </a:lnTo>
                  <a:lnTo>
                    <a:pt x="969" y="1041"/>
                  </a:lnTo>
                  <a:lnTo>
                    <a:pt x="1055" y="983"/>
                  </a:lnTo>
                  <a:lnTo>
                    <a:pt x="1088" y="946"/>
                  </a:lnTo>
                  <a:lnTo>
                    <a:pt x="1123" y="909"/>
                  </a:lnTo>
                  <a:lnTo>
                    <a:pt x="1157" y="874"/>
                  </a:lnTo>
                  <a:lnTo>
                    <a:pt x="1194" y="841"/>
                  </a:lnTo>
                  <a:lnTo>
                    <a:pt x="1229" y="808"/>
                  </a:lnTo>
                  <a:lnTo>
                    <a:pt x="1268" y="779"/>
                  </a:lnTo>
                  <a:lnTo>
                    <a:pt x="1309" y="752"/>
                  </a:lnTo>
                  <a:lnTo>
                    <a:pt x="1353" y="731"/>
                  </a:lnTo>
                  <a:lnTo>
                    <a:pt x="1138" y="312"/>
                  </a:lnTo>
                  <a:lnTo>
                    <a:pt x="1078" y="281"/>
                  </a:lnTo>
                  <a:lnTo>
                    <a:pt x="1020" y="248"/>
                  </a:lnTo>
                  <a:lnTo>
                    <a:pt x="962" y="211"/>
                  </a:lnTo>
                  <a:lnTo>
                    <a:pt x="907" y="172"/>
                  </a:lnTo>
                  <a:lnTo>
                    <a:pt x="849" y="130"/>
                  </a:lnTo>
                  <a:lnTo>
                    <a:pt x="797" y="87"/>
                  </a:lnTo>
                  <a:lnTo>
                    <a:pt x="742" y="42"/>
                  </a:lnTo>
                  <a:lnTo>
                    <a:pt x="694" y="0"/>
                  </a:lnTo>
                  <a:lnTo>
                    <a:pt x="630" y="2"/>
                  </a:lnTo>
                  <a:lnTo>
                    <a:pt x="570" y="10"/>
                  </a:lnTo>
                  <a:lnTo>
                    <a:pt x="510" y="19"/>
                  </a:lnTo>
                  <a:lnTo>
                    <a:pt x="452" y="37"/>
                  </a:lnTo>
                  <a:lnTo>
                    <a:pt x="393" y="54"/>
                  </a:lnTo>
                  <a:lnTo>
                    <a:pt x="341" y="75"/>
                  </a:lnTo>
                  <a:lnTo>
                    <a:pt x="287" y="97"/>
                  </a:lnTo>
                  <a:lnTo>
                    <a:pt x="238"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1" name="Freeform 103">
              <a:extLst>
                <a:ext uri="{FF2B5EF4-FFF2-40B4-BE49-F238E27FC236}">
                  <a16:creationId xmlns:a16="http://schemas.microsoft.com/office/drawing/2014/main" id="{289AB514-1A54-487C-9C99-F2B9862F1235}"/>
                </a:ext>
              </a:extLst>
            </p:cNvPr>
            <p:cNvSpPr>
              <a:spLocks/>
            </p:cNvSpPr>
            <p:nvPr/>
          </p:nvSpPr>
          <p:spPr bwMode="auto">
            <a:xfrm>
              <a:off x="2200" y="2384"/>
              <a:ext cx="324" cy="307"/>
            </a:xfrm>
            <a:custGeom>
              <a:avLst/>
              <a:gdLst>
                <a:gd name="T0" fmla="*/ 82 w 648"/>
                <a:gd name="T1" fmla="*/ 97 h 614"/>
                <a:gd name="T2" fmla="*/ 59 w 648"/>
                <a:gd name="T3" fmla="*/ 128 h 614"/>
                <a:gd name="T4" fmla="*/ 37 w 648"/>
                <a:gd name="T5" fmla="*/ 165 h 614"/>
                <a:gd name="T6" fmla="*/ 20 w 648"/>
                <a:gd name="T7" fmla="*/ 205 h 614"/>
                <a:gd name="T8" fmla="*/ 8 w 648"/>
                <a:gd name="T9" fmla="*/ 246 h 614"/>
                <a:gd name="T10" fmla="*/ 0 w 648"/>
                <a:gd name="T11" fmla="*/ 285 h 614"/>
                <a:gd name="T12" fmla="*/ 2 w 648"/>
                <a:gd name="T13" fmla="*/ 324 h 614"/>
                <a:gd name="T14" fmla="*/ 12 w 648"/>
                <a:gd name="T15" fmla="*/ 360 h 614"/>
                <a:gd name="T16" fmla="*/ 35 w 648"/>
                <a:gd name="T17" fmla="*/ 395 h 614"/>
                <a:gd name="T18" fmla="*/ 82 w 648"/>
                <a:gd name="T19" fmla="*/ 417 h 614"/>
                <a:gd name="T20" fmla="*/ 123 w 648"/>
                <a:gd name="T21" fmla="*/ 455 h 614"/>
                <a:gd name="T22" fmla="*/ 158 w 648"/>
                <a:gd name="T23" fmla="*/ 502 h 614"/>
                <a:gd name="T24" fmla="*/ 192 w 648"/>
                <a:gd name="T25" fmla="*/ 548 h 614"/>
                <a:gd name="T26" fmla="*/ 225 w 648"/>
                <a:gd name="T27" fmla="*/ 587 h 614"/>
                <a:gd name="T28" fmla="*/ 266 w 648"/>
                <a:gd name="T29" fmla="*/ 612 h 614"/>
                <a:gd name="T30" fmla="*/ 313 w 648"/>
                <a:gd name="T31" fmla="*/ 614 h 614"/>
                <a:gd name="T32" fmla="*/ 371 w 648"/>
                <a:gd name="T33" fmla="*/ 587 h 614"/>
                <a:gd name="T34" fmla="*/ 408 w 648"/>
                <a:gd name="T35" fmla="*/ 562 h 614"/>
                <a:gd name="T36" fmla="*/ 458 w 648"/>
                <a:gd name="T37" fmla="*/ 543 h 614"/>
                <a:gd name="T38" fmla="*/ 511 w 648"/>
                <a:gd name="T39" fmla="*/ 523 h 614"/>
                <a:gd name="T40" fmla="*/ 565 w 648"/>
                <a:gd name="T41" fmla="*/ 506 h 614"/>
                <a:gd name="T42" fmla="*/ 608 w 648"/>
                <a:gd name="T43" fmla="*/ 479 h 614"/>
                <a:gd name="T44" fmla="*/ 639 w 648"/>
                <a:gd name="T45" fmla="*/ 444 h 614"/>
                <a:gd name="T46" fmla="*/ 648 w 648"/>
                <a:gd name="T47" fmla="*/ 395 h 614"/>
                <a:gd name="T48" fmla="*/ 635 w 648"/>
                <a:gd name="T49" fmla="*/ 335 h 614"/>
                <a:gd name="T50" fmla="*/ 613 w 648"/>
                <a:gd name="T51" fmla="*/ 287 h 614"/>
                <a:gd name="T52" fmla="*/ 600 w 648"/>
                <a:gd name="T53" fmla="*/ 238 h 614"/>
                <a:gd name="T54" fmla="*/ 586 w 648"/>
                <a:gd name="T55" fmla="*/ 188 h 614"/>
                <a:gd name="T56" fmla="*/ 573 w 648"/>
                <a:gd name="T57" fmla="*/ 141 h 614"/>
                <a:gd name="T58" fmla="*/ 553 w 648"/>
                <a:gd name="T59" fmla="*/ 95 h 614"/>
                <a:gd name="T60" fmla="*/ 528 w 648"/>
                <a:gd name="T61" fmla="*/ 54 h 614"/>
                <a:gd name="T62" fmla="*/ 491 w 648"/>
                <a:gd name="T63" fmla="*/ 21 h 614"/>
                <a:gd name="T64" fmla="*/ 443 w 648"/>
                <a:gd name="T65" fmla="*/ 0 h 614"/>
                <a:gd name="T66" fmla="*/ 392 w 648"/>
                <a:gd name="T67" fmla="*/ 0 h 614"/>
                <a:gd name="T68" fmla="*/ 344 w 648"/>
                <a:gd name="T69" fmla="*/ 6 h 614"/>
                <a:gd name="T70" fmla="*/ 295 w 648"/>
                <a:gd name="T71" fmla="*/ 11 h 614"/>
                <a:gd name="T72" fmla="*/ 249 w 648"/>
                <a:gd name="T73" fmla="*/ 25 h 614"/>
                <a:gd name="T74" fmla="*/ 202 w 648"/>
                <a:gd name="T75" fmla="*/ 37 h 614"/>
                <a:gd name="T76" fmla="*/ 160 w 648"/>
                <a:gd name="T77" fmla="*/ 54 h 614"/>
                <a:gd name="T78" fmla="*/ 119 w 648"/>
                <a:gd name="T79" fmla="*/ 73 h 614"/>
                <a:gd name="T80" fmla="*/ 82 w 648"/>
                <a:gd name="T81" fmla="*/ 97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8" h="614">
                  <a:moveTo>
                    <a:pt x="82" y="97"/>
                  </a:moveTo>
                  <a:lnTo>
                    <a:pt x="59" y="128"/>
                  </a:lnTo>
                  <a:lnTo>
                    <a:pt x="37" y="165"/>
                  </a:lnTo>
                  <a:lnTo>
                    <a:pt x="20" y="205"/>
                  </a:lnTo>
                  <a:lnTo>
                    <a:pt x="8" y="246"/>
                  </a:lnTo>
                  <a:lnTo>
                    <a:pt x="0" y="285"/>
                  </a:lnTo>
                  <a:lnTo>
                    <a:pt x="2" y="324"/>
                  </a:lnTo>
                  <a:lnTo>
                    <a:pt x="12" y="360"/>
                  </a:lnTo>
                  <a:lnTo>
                    <a:pt x="35" y="395"/>
                  </a:lnTo>
                  <a:lnTo>
                    <a:pt x="82" y="417"/>
                  </a:lnTo>
                  <a:lnTo>
                    <a:pt x="123" y="455"/>
                  </a:lnTo>
                  <a:lnTo>
                    <a:pt x="158" y="502"/>
                  </a:lnTo>
                  <a:lnTo>
                    <a:pt x="192" y="548"/>
                  </a:lnTo>
                  <a:lnTo>
                    <a:pt x="225" y="587"/>
                  </a:lnTo>
                  <a:lnTo>
                    <a:pt x="266" y="612"/>
                  </a:lnTo>
                  <a:lnTo>
                    <a:pt x="313" y="614"/>
                  </a:lnTo>
                  <a:lnTo>
                    <a:pt x="371" y="587"/>
                  </a:lnTo>
                  <a:lnTo>
                    <a:pt x="408" y="562"/>
                  </a:lnTo>
                  <a:lnTo>
                    <a:pt x="458" y="543"/>
                  </a:lnTo>
                  <a:lnTo>
                    <a:pt x="511" y="523"/>
                  </a:lnTo>
                  <a:lnTo>
                    <a:pt x="565" y="506"/>
                  </a:lnTo>
                  <a:lnTo>
                    <a:pt x="608" y="479"/>
                  </a:lnTo>
                  <a:lnTo>
                    <a:pt x="639" y="444"/>
                  </a:lnTo>
                  <a:lnTo>
                    <a:pt x="648" y="395"/>
                  </a:lnTo>
                  <a:lnTo>
                    <a:pt x="635" y="335"/>
                  </a:lnTo>
                  <a:lnTo>
                    <a:pt x="613" y="287"/>
                  </a:lnTo>
                  <a:lnTo>
                    <a:pt x="600" y="238"/>
                  </a:lnTo>
                  <a:lnTo>
                    <a:pt x="586" y="188"/>
                  </a:lnTo>
                  <a:lnTo>
                    <a:pt x="573" y="141"/>
                  </a:lnTo>
                  <a:lnTo>
                    <a:pt x="553" y="95"/>
                  </a:lnTo>
                  <a:lnTo>
                    <a:pt x="528" y="54"/>
                  </a:lnTo>
                  <a:lnTo>
                    <a:pt x="491" y="21"/>
                  </a:lnTo>
                  <a:lnTo>
                    <a:pt x="443" y="0"/>
                  </a:lnTo>
                  <a:lnTo>
                    <a:pt x="392" y="0"/>
                  </a:lnTo>
                  <a:lnTo>
                    <a:pt x="344" y="6"/>
                  </a:lnTo>
                  <a:lnTo>
                    <a:pt x="295" y="11"/>
                  </a:lnTo>
                  <a:lnTo>
                    <a:pt x="249" y="25"/>
                  </a:lnTo>
                  <a:lnTo>
                    <a:pt x="202" y="37"/>
                  </a:lnTo>
                  <a:lnTo>
                    <a:pt x="160" y="54"/>
                  </a:lnTo>
                  <a:lnTo>
                    <a:pt x="119" y="73"/>
                  </a:lnTo>
                  <a:lnTo>
                    <a:pt x="82" y="97"/>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2" name="Freeform 104">
              <a:extLst>
                <a:ext uri="{FF2B5EF4-FFF2-40B4-BE49-F238E27FC236}">
                  <a16:creationId xmlns:a16="http://schemas.microsoft.com/office/drawing/2014/main" id="{A105AAF9-7782-4926-9B22-D792900C10E9}"/>
                </a:ext>
              </a:extLst>
            </p:cNvPr>
            <p:cNvSpPr>
              <a:spLocks/>
            </p:cNvSpPr>
            <p:nvPr/>
          </p:nvSpPr>
          <p:spPr bwMode="auto">
            <a:xfrm>
              <a:off x="2600" y="2516"/>
              <a:ext cx="90" cy="162"/>
            </a:xfrm>
            <a:custGeom>
              <a:avLst/>
              <a:gdLst>
                <a:gd name="T0" fmla="*/ 181 w 181"/>
                <a:gd name="T1" fmla="*/ 324 h 324"/>
                <a:gd name="T2" fmla="*/ 14 w 181"/>
                <a:gd name="T3" fmla="*/ 0 h 324"/>
                <a:gd name="T4" fmla="*/ 0 w 181"/>
                <a:gd name="T5" fmla="*/ 0 h 324"/>
                <a:gd name="T6" fmla="*/ 181 w 181"/>
                <a:gd name="T7" fmla="*/ 324 h 324"/>
              </a:gdLst>
              <a:ahLst/>
              <a:cxnLst>
                <a:cxn ang="0">
                  <a:pos x="T0" y="T1"/>
                </a:cxn>
                <a:cxn ang="0">
                  <a:pos x="T2" y="T3"/>
                </a:cxn>
                <a:cxn ang="0">
                  <a:pos x="T4" y="T5"/>
                </a:cxn>
                <a:cxn ang="0">
                  <a:pos x="T6" y="T7"/>
                </a:cxn>
              </a:cxnLst>
              <a:rect l="0" t="0" r="r" b="b"/>
              <a:pathLst>
                <a:path w="181" h="324">
                  <a:moveTo>
                    <a:pt x="181" y="324"/>
                  </a:moveTo>
                  <a:lnTo>
                    <a:pt x="14" y="0"/>
                  </a:lnTo>
                  <a:lnTo>
                    <a:pt x="0" y="0"/>
                  </a:lnTo>
                  <a:lnTo>
                    <a:pt x="181" y="32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3" name="Freeform 105">
              <a:extLst>
                <a:ext uri="{FF2B5EF4-FFF2-40B4-BE49-F238E27FC236}">
                  <a16:creationId xmlns:a16="http://schemas.microsoft.com/office/drawing/2014/main" id="{D5781844-438C-419C-AE63-2BF614B3AA91}"/>
                </a:ext>
              </a:extLst>
            </p:cNvPr>
            <p:cNvSpPr>
              <a:spLocks/>
            </p:cNvSpPr>
            <p:nvPr/>
          </p:nvSpPr>
          <p:spPr bwMode="auto">
            <a:xfrm>
              <a:off x="2566" y="2546"/>
              <a:ext cx="94" cy="162"/>
            </a:xfrm>
            <a:custGeom>
              <a:avLst/>
              <a:gdLst>
                <a:gd name="T0" fmla="*/ 188 w 188"/>
                <a:gd name="T1" fmla="*/ 323 h 323"/>
                <a:gd name="T2" fmla="*/ 176 w 188"/>
                <a:gd name="T3" fmla="*/ 281 h 323"/>
                <a:gd name="T4" fmla="*/ 164 w 188"/>
                <a:gd name="T5" fmla="*/ 240 h 323"/>
                <a:gd name="T6" fmla="*/ 147 w 188"/>
                <a:gd name="T7" fmla="*/ 197 h 323"/>
                <a:gd name="T8" fmla="*/ 130 w 188"/>
                <a:gd name="T9" fmla="*/ 157 h 323"/>
                <a:gd name="T10" fmla="*/ 106 w 188"/>
                <a:gd name="T11" fmla="*/ 116 h 323"/>
                <a:gd name="T12" fmla="*/ 83 w 188"/>
                <a:gd name="T13" fmla="*/ 75 h 323"/>
                <a:gd name="T14" fmla="*/ 52 w 188"/>
                <a:gd name="T15" fmla="*/ 34 h 323"/>
                <a:gd name="T16" fmla="*/ 21 w 188"/>
                <a:gd name="T17" fmla="*/ 0 h 323"/>
                <a:gd name="T18" fmla="*/ 0 w 188"/>
                <a:gd name="T19" fmla="*/ 48 h 323"/>
                <a:gd name="T20" fmla="*/ 3 w 188"/>
                <a:gd name="T21" fmla="*/ 95 h 323"/>
                <a:gd name="T22" fmla="*/ 23 w 188"/>
                <a:gd name="T23" fmla="*/ 135 h 323"/>
                <a:gd name="T24" fmla="*/ 54 w 188"/>
                <a:gd name="T25" fmla="*/ 174 h 323"/>
                <a:gd name="T26" fmla="*/ 91 w 188"/>
                <a:gd name="T27" fmla="*/ 209 h 323"/>
                <a:gd name="T28" fmla="*/ 128 w 188"/>
                <a:gd name="T29" fmla="*/ 246 h 323"/>
                <a:gd name="T30" fmla="*/ 161 w 188"/>
                <a:gd name="T31" fmla="*/ 283 h 323"/>
                <a:gd name="T32" fmla="*/ 188 w 188"/>
                <a:gd name="T33" fmla="*/ 323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8" h="323">
                  <a:moveTo>
                    <a:pt x="188" y="323"/>
                  </a:moveTo>
                  <a:lnTo>
                    <a:pt x="176" y="281"/>
                  </a:lnTo>
                  <a:lnTo>
                    <a:pt x="164" y="240"/>
                  </a:lnTo>
                  <a:lnTo>
                    <a:pt x="147" y="197"/>
                  </a:lnTo>
                  <a:lnTo>
                    <a:pt x="130" y="157"/>
                  </a:lnTo>
                  <a:lnTo>
                    <a:pt x="106" y="116"/>
                  </a:lnTo>
                  <a:lnTo>
                    <a:pt x="83" y="75"/>
                  </a:lnTo>
                  <a:lnTo>
                    <a:pt x="52" y="34"/>
                  </a:lnTo>
                  <a:lnTo>
                    <a:pt x="21" y="0"/>
                  </a:lnTo>
                  <a:lnTo>
                    <a:pt x="0" y="48"/>
                  </a:lnTo>
                  <a:lnTo>
                    <a:pt x="3" y="95"/>
                  </a:lnTo>
                  <a:lnTo>
                    <a:pt x="23" y="135"/>
                  </a:lnTo>
                  <a:lnTo>
                    <a:pt x="54" y="174"/>
                  </a:lnTo>
                  <a:lnTo>
                    <a:pt x="91" y="209"/>
                  </a:lnTo>
                  <a:lnTo>
                    <a:pt x="128" y="246"/>
                  </a:lnTo>
                  <a:lnTo>
                    <a:pt x="161" y="283"/>
                  </a:lnTo>
                  <a:lnTo>
                    <a:pt x="188" y="323"/>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4" name="Freeform 106">
              <a:extLst>
                <a:ext uri="{FF2B5EF4-FFF2-40B4-BE49-F238E27FC236}">
                  <a16:creationId xmlns:a16="http://schemas.microsoft.com/office/drawing/2014/main" id="{475B3F63-23F7-4109-9DF0-E22F7B418BED}"/>
                </a:ext>
              </a:extLst>
            </p:cNvPr>
            <p:cNvSpPr>
              <a:spLocks/>
            </p:cNvSpPr>
            <p:nvPr/>
          </p:nvSpPr>
          <p:spPr bwMode="auto">
            <a:xfrm>
              <a:off x="2137" y="2588"/>
              <a:ext cx="51" cy="90"/>
            </a:xfrm>
            <a:custGeom>
              <a:avLst/>
              <a:gdLst>
                <a:gd name="T0" fmla="*/ 16 w 103"/>
                <a:gd name="T1" fmla="*/ 178 h 178"/>
                <a:gd name="T2" fmla="*/ 33 w 103"/>
                <a:gd name="T3" fmla="*/ 159 h 178"/>
                <a:gd name="T4" fmla="*/ 57 w 103"/>
                <a:gd name="T5" fmla="*/ 138 h 178"/>
                <a:gd name="T6" fmla="*/ 76 w 103"/>
                <a:gd name="T7" fmla="*/ 114 h 178"/>
                <a:gd name="T8" fmla="*/ 94 w 103"/>
                <a:gd name="T9" fmla="*/ 93 h 178"/>
                <a:gd name="T10" fmla="*/ 103 w 103"/>
                <a:gd name="T11" fmla="*/ 68 h 178"/>
                <a:gd name="T12" fmla="*/ 103 w 103"/>
                <a:gd name="T13" fmla="*/ 44 h 178"/>
                <a:gd name="T14" fmla="*/ 90 w 103"/>
                <a:gd name="T15" fmla="*/ 21 h 178"/>
                <a:gd name="T16" fmla="*/ 64 w 103"/>
                <a:gd name="T17" fmla="*/ 0 h 178"/>
                <a:gd name="T18" fmla="*/ 55 w 103"/>
                <a:gd name="T19" fmla="*/ 19 h 178"/>
                <a:gd name="T20" fmla="*/ 43 w 103"/>
                <a:gd name="T21" fmla="*/ 41 h 178"/>
                <a:gd name="T22" fmla="*/ 30 w 103"/>
                <a:gd name="T23" fmla="*/ 60 h 178"/>
                <a:gd name="T24" fmla="*/ 18 w 103"/>
                <a:gd name="T25" fmla="*/ 83 h 178"/>
                <a:gd name="T26" fmla="*/ 6 w 103"/>
                <a:gd name="T27" fmla="*/ 105 h 178"/>
                <a:gd name="T28" fmla="*/ 0 w 103"/>
                <a:gd name="T29" fmla="*/ 128 h 178"/>
                <a:gd name="T30" fmla="*/ 2 w 103"/>
                <a:gd name="T31" fmla="*/ 151 h 178"/>
                <a:gd name="T32" fmla="*/ 16 w 103"/>
                <a:gd name="T33" fmla="*/ 178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 h="178">
                  <a:moveTo>
                    <a:pt x="16" y="178"/>
                  </a:moveTo>
                  <a:lnTo>
                    <a:pt x="33" y="159"/>
                  </a:lnTo>
                  <a:lnTo>
                    <a:pt x="57" y="138"/>
                  </a:lnTo>
                  <a:lnTo>
                    <a:pt x="76" y="114"/>
                  </a:lnTo>
                  <a:lnTo>
                    <a:pt x="94" y="93"/>
                  </a:lnTo>
                  <a:lnTo>
                    <a:pt x="103" y="68"/>
                  </a:lnTo>
                  <a:lnTo>
                    <a:pt x="103" y="44"/>
                  </a:lnTo>
                  <a:lnTo>
                    <a:pt x="90" y="21"/>
                  </a:lnTo>
                  <a:lnTo>
                    <a:pt x="64" y="0"/>
                  </a:lnTo>
                  <a:lnTo>
                    <a:pt x="55" y="19"/>
                  </a:lnTo>
                  <a:lnTo>
                    <a:pt x="43" y="41"/>
                  </a:lnTo>
                  <a:lnTo>
                    <a:pt x="30" y="60"/>
                  </a:lnTo>
                  <a:lnTo>
                    <a:pt x="18" y="83"/>
                  </a:lnTo>
                  <a:lnTo>
                    <a:pt x="6" y="105"/>
                  </a:lnTo>
                  <a:lnTo>
                    <a:pt x="0" y="128"/>
                  </a:lnTo>
                  <a:lnTo>
                    <a:pt x="2" y="151"/>
                  </a:lnTo>
                  <a:lnTo>
                    <a:pt x="16" y="178"/>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5" name="Freeform 107">
              <a:extLst>
                <a:ext uri="{FF2B5EF4-FFF2-40B4-BE49-F238E27FC236}">
                  <a16:creationId xmlns:a16="http://schemas.microsoft.com/office/drawing/2014/main" id="{7D2AF405-F1DB-4005-89E6-F402BE5149B9}"/>
                </a:ext>
              </a:extLst>
            </p:cNvPr>
            <p:cNvSpPr>
              <a:spLocks/>
            </p:cNvSpPr>
            <p:nvPr/>
          </p:nvSpPr>
          <p:spPr bwMode="auto">
            <a:xfrm>
              <a:off x="2559" y="2636"/>
              <a:ext cx="74" cy="120"/>
            </a:xfrm>
            <a:custGeom>
              <a:avLst/>
              <a:gdLst>
                <a:gd name="T0" fmla="*/ 97 w 149"/>
                <a:gd name="T1" fmla="*/ 240 h 240"/>
                <a:gd name="T2" fmla="*/ 105 w 149"/>
                <a:gd name="T3" fmla="*/ 233 h 240"/>
                <a:gd name="T4" fmla="*/ 116 w 149"/>
                <a:gd name="T5" fmla="*/ 225 h 240"/>
                <a:gd name="T6" fmla="*/ 126 w 149"/>
                <a:gd name="T7" fmla="*/ 215 h 240"/>
                <a:gd name="T8" fmla="*/ 138 w 149"/>
                <a:gd name="T9" fmla="*/ 207 h 240"/>
                <a:gd name="T10" fmla="*/ 149 w 149"/>
                <a:gd name="T11" fmla="*/ 186 h 240"/>
                <a:gd name="T12" fmla="*/ 144 w 149"/>
                <a:gd name="T13" fmla="*/ 169 h 240"/>
                <a:gd name="T14" fmla="*/ 0 w 149"/>
                <a:gd name="T15" fmla="*/ 0 h 240"/>
                <a:gd name="T16" fmla="*/ 0 w 149"/>
                <a:gd name="T17" fmla="*/ 27 h 240"/>
                <a:gd name="T18" fmla="*/ 6 w 149"/>
                <a:gd name="T19" fmla="*/ 56 h 240"/>
                <a:gd name="T20" fmla="*/ 12 w 149"/>
                <a:gd name="T21" fmla="*/ 87 h 240"/>
                <a:gd name="T22" fmla="*/ 25 w 149"/>
                <a:gd name="T23" fmla="*/ 120 h 240"/>
                <a:gd name="T24" fmla="*/ 37 w 149"/>
                <a:gd name="T25" fmla="*/ 149 h 240"/>
                <a:gd name="T26" fmla="*/ 54 w 149"/>
                <a:gd name="T27" fmla="*/ 180 h 240"/>
                <a:gd name="T28" fmla="*/ 74 w 149"/>
                <a:gd name="T29" fmla="*/ 209 h 240"/>
                <a:gd name="T30" fmla="*/ 97 w 149"/>
                <a:gd name="T31" fmla="*/ 24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9" h="240">
                  <a:moveTo>
                    <a:pt x="97" y="240"/>
                  </a:moveTo>
                  <a:lnTo>
                    <a:pt x="105" y="233"/>
                  </a:lnTo>
                  <a:lnTo>
                    <a:pt x="116" y="225"/>
                  </a:lnTo>
                  <a:lnTo>
                    <a:pt x="126" y="215"/>
                  </a:lnTo>
                  <a:lnTo>
                    <a:pt x="138" y="207"/>
                  </a:lnTo>
                  <a:lnTo>
                    <a:pt x="149" y="186"/>
                  </a:lnTo>
                  <a:lnTo>
                    <a:pt x="144" y="169"/>
                  </a:lnTo>
                  <a:lnTo>
                    <a:pt x="0" y="0"/>
                  </a:lnTo>
                  <a:lnTo>
                    <a:pt x="0" y="27"/>
                  </a:lnTo>
                  <a:lnTo>
                    <a:pt x="6" y="56"/>
                  </a:lnTo>
                  <a:lnTo>
                    <a:pt x="12" y="87"/>
                  </a:lnTo>
                  <a:lnTo>
                    <a:pt x="25" y="120"/>
                  </a:lnTo>
                  <a:lnTo>
                    <a:pt x="37" y="149"/>
                  </a:lnTo>
                  <a:lnTo>
                    <a:pt x="54" y="180"/>
                  </a:lnTo>
                  <a:lnTo>
                    <a:pt x="74" y="209"/>
                  </a:lnTo>
                  <a:lnTo>
                    <a:pt x="97" y="24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6" name="Freeform 108">
              <a:extLst>
                <a:ext uri="{FF2B5EF4-FFF2-40B4-BE49-F238E27FC236}">
                  <a16:creationId xmlns:a16="http://schemas.microsoft.com/office/drawing/2014/main" id="{600D3220-4A1D-48A2-B90C-86128447BB47}"/>
                </a:ext>
              </a:extLst>
            </p:cNvPr>
            <p:cNvSpPr>
              <a:spLocks/>
            </p:cNvSpPr>
            <p:nvPr/>
          </p:nvSpPr>
          <p:spPr bwMode="auto">
            <a:xfrm>
              <a:off x="2169" y="2642"/>
              <a:ext cx="72" cy="83"/>
            </a:xfrm>
            <a:custGeom>
              <a:avLst/>
              <a:gdLst>
                <a:gd name="T0" fmla="*/ 0 w 146"/>
                <a:gd name="T1" fmla="*/ 157 h 166"/>
                <a:gd name="T2" fmla="*/ 4 w 146"/>
                <a:gd name="T3" fmla="*/ 162 h 166"/>
                <a:gd name="T4" fmla="*/ 16 w 146"/>
                <a:gd name="T5" fmla="*/ 166 h 166"/>
                <a:gd name="T6" fmla="*/ 28 w 146"/>
                <a:gd name="T7" fmla="*/ 166 h 166"/>
                <a:gd name="T8" fmla="*/ 43 w 146"/>
                <a:gd name="T9" fmla="*/ 166 h 166"/>
                <a:gd name="T10" fmla="*/ 57 w 146"/>
                <a:gd name="T11" fmla="*/ 159 h 166"/>
                <a:gd name="T12" fmla="*/ 72 w 146"/>
                <a:gd name="T13" fmla="*/ 153 h 166"/>
                <a:gd name="T14" fmla="*/ 84 w 146"/>
                <a:gd name="T15" fmla="*/ 141 h 166"/>
                <a:gd name="T16" fmla="*/ 97 w 146"/>
                <a:gd name="T17" fmla="*/ 131 h 166"/>
                <a:gd name="T18" fmla="*/ 121 w 146"/>
                <a:gd name="T19" fmla="*/ 116 h 166"/>
                <a:gd name="T20" fmla="*/ 138 w 146"/>
                <a:gd name="T21" fmla="*/ 102 h 166"/>
                <a:gd name="T22" fmla="*/ 144 w 146"/>
                <a:gd name="T23" fmla="*/ 85 h 166"/>
                <a:gd name="T24" fmla="*/ 146 w 146"/>
                <a:gd name="T25" fmla="*/ 69 h 166"/>
                <a:gd name="T26" fmla="*/ 138 w 146"/>
                <a:gd name="T27" fmla="*/ 52 h 166"/>
                <a:gd name="T28" fmla="*/ 126 w 146"/>
                <a:gd name="T29" fmla="*/ 34 h 166"/>
                <a:gd name="T30" fmla="*/ 113 w 146"/>
                <a:gd name="T31" fmla="*/ 17 h 166"/>
                <a:gd name="T32" fmla="*/ 97 w 146"/>
                <a:gd name="T33" fmla="*/ 0 h 166"/>
                <a:gd name="T34" fmla="*/ 82 w 146"/>
                <a:gd name="T35" fmla="*/ 9 h 166"/>
                <a:gd name="T36" fmla="*/ 68 w 146"/>
                <a:gd name="T37" fmla="*/ 27 h 166"/>
                <a:gd name="T38" fmla="*/ 55 w 146"/>
                <a:gd name="T39" fmla="*/ 46 h 166"/>
                <a:gd name="T40" fmla="*/ 43 w 146"/>
                <a:gd name="T41" fmla="*/ 69 h 166"/>
                <a:gd name="T42" fmla="*/ 31 w 146"/>
                <a:gd name="T43" fmla="*/ 91 h 166"/>
                <a:gd name="T44" fmla="*/ 20 w 146"/>
                <a:gd name="T45" fmla="*/ 114 h 166"/>
                <a:gd name="T46" fmla="*/ 8 w 146"/>
                <a:gd name="T47" fmla="*/ 135 h 166"/>
                <a:gd name="T48" fmla="*/ 0 w 146"/>
                <a:gd name="T49" fmla="*/ 157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6" h="166">
                  <a:moveTo>
                    <a:pt x="0" y="157"/>
                  </a:moveTo>
                  <a:lnTo>
                    <a:pt x="4" y="162"/>
                  </a:lnTo>
                  <a:lnTo>
                    <a:pt x="16" y="166"/>
                  </a:lnTo>
                  <a:lnTo>
                    <a:pt x="28" y="166"/>
                  </a:lnTo>
                  <a:lnTo>
                    <a:pt x="43" y="166"/>
                  </a:lnTo>
                  <a:lnTo>
                    <a:pt x="57" y="159"/>
                  </a:lnTo>
                  <a:lnTo>
                    <a:pt x="72" y="153"/>
                  </a:lnTo>
                  <a:lnTo>
                    <a:pt x="84" y="141"/>
                  </a:lnTo>
                  <a:lnTo>
                    <a:pt x="97" y="131"/>
                  </a:lnTo>
                  <a:lnTo>
                    <a:pt x="121" y="116"/>
                  </a:lnTo>
                  <a:lnTo>
                    <a:pt x="138" y="102"/>
                  </a:lnTo>
                  <a:lnTo>
                    <a:pt x="144" y="85"/>
                  </a:lnTo>
                  <a:lnTo>
                    <a:pt x="146" y="69"/>
                  </a:lnTo>
                  <a:lnTo>
                    <a:pt x="138" y="52"/>
                  </a:lnTo>
                  <a:lnTo>
                    <a:pt x="126" y="34"/>
                  </a:lnTo>
                  <a:lnTo>
                    <a:pt x="113" y="17"/>
                  </a:lnTo>
                  <a:lnTo>
                    <a:pt x="97" y="0"/>
                  </a:lnTo>
                  <a:lnTo>
                    <a:pt x="82" y="9"/>
                  </a:lnTo>
                  <a:lnTo>
                    <a:pt x="68" y="27"/>
                  </a:lnTo>
                  <a:lnTo>
                    <a:pt x="55" y="46"/>
                  </a:lnTo>
                  <a:lnTo>
                    <a:pt x="43" y="69"/>
                  </a:lnTo>
                  <a:lnTo>
                    <a:pt x="31" y="91"/>
                  </a:lnTo>
                  <a:lnTo>
                    <a:pt x="20" y="114"/>
                  </a:lnTo>
                  <a:lnTo>
                    <a:pt x="8" y="135"/>
                  </a:lnTo>
                  <a:lnTo>
                    <a:pt x="0" y="15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7" name="Freeform 109">
              <a:extLst>
                <a:ext uri="{FF2B5EF4-FFF2-40B4-BE49-F238E27FC236}">
                  <a16:creationId xmlns:a16="http://schemas.microsoft.com/office/drawing/2014/main" id="{0A0FB994-9C13-478A-94CE-598C449E45AF}"/>
                </a:ext>
              </a:extLst>
            </p:cNvPr>
            <p:cNvSpPr>
              <a:spLocks/>
            </p:cNvSpPr>
            <p:nvPr/>
          </p:nvSpPr>
          <p:spPr bwMode="auto">
            <a:xfrm>
              <a:off x="2372" y="2702"/>
              <a:ext cx="73" cy="143"/>
            </a:xfrm>
            <a:custGeom>
              <a:avLst/>
              <a:gdLst>
                <a:gd name="T0" fmla="*/ 0 w 145"/>
                <a:gd name="T1" fmla="*/ 287 h 287"/>
                <a:gd name="T2" fmla="*/ 33 w 145"/>
                <a:gd name="T3" fmla="*/ 271 h 287"/>
                <a:gd name="T4" fmla="*/ 58 w 145"/>
                <a:gd name="T5" fmla="*/ 244 h 287"/>
                <a:gd name="T6" fmla="*/ 75 w 145"/>
                <a:gd name="T7" fmla="*/ 209 h 287"/>
                <a:gd name="T8" fmla="*/ 89 w 145"/>
                <a:gd name="T9" fmla="*/ 168 h 287"/>
                <a:gd name="T10" fmla="*/ 99 w 145"/>
                <a:gd name="T11" fmla="*/ 124 h 287"/>
                <a:gd name="T12" fmla="*/ 110 w 145"/>
                <a:gd name="T13" fmla="*/ 79 h 287"/>
                <a:gd name="T14" fmla="*/ 124 w 145"/>
                <a:gd name="T15" fmla="*/ 37 h 287"/>
                <a:gd name="T16" fmla="*/ 145 w 145"/>
                <a:gd name="T17" fmla="*/ 0 h 287"/>
                <a:gd name="T18" fmla="*/ 97 w 145"/>
                <a:gd name="T19" fmla="*/ 9 h 287"/>
                <a:gd name="T20" fmla="*/ 64 w 145"/>
                <a:gd name="T21" fmla="*/ 35 h 287"/>
                <a:gd name="T22" fmla="*/ 40 w 145"/>
                <a:gd name="T23" fmla="*/ 68 h 287"/>
                <a:gd name="T24" fmla="*/ 27 w 145"/>
                <a:gd name="T25" fmla="*/ 110 h 287"/>
                <a:gd name="T26" fmla="*/ 17 w 145"/>
                <a:gd name="T27" fmla="*/ 155 h 287"/>
                <a:gd name="T28" fmla="*/ 11 w 145"/>
                <a:gd name="T29" fmla="*/ 201 h 287"/>
                <a:gd name="T30" fmla="*/ 6 w 145"/>
                <a:gd name="T31" fmla="*/ 246 h 287"/>
                <a:gd name="T32" fmla="*/ 0 w 145"/>
                <a:gd name="T33" fmla="*/ 287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5" h="287">
                  <a:moveTo>
                    <a:pt x="0" y="287"/>
                  </a:moveTo>
                  <a:lnTo>
                    <a:pt x="33" y="271"/>
                  </a:lnTo>
                  <a:lnTo>
                    <a:pt x="58" y="244"/>
                  </a:lnTo>
                  <a:lnTo>
                    <a:pt x="75" y="209"/>
                  </a:lnTo>
                  <a:lnTo>
                    <a:pt x="89" y="168"/>
                  </a:lnTo>
                  <a:lnTo>
                    <a:pt x="99" y="124"/>
                  </a:lnTo>
                  <a:lnTo>
                    <a:pt x="110" y="79"/>
                  </a:lnTo>
                  <a:lnTo>
                    <a:pt x="124" y="37"/>
                  </a:lnTo>
                  <a:lnTo>
                    <a:pt x="145" y="0"/>
                  </a:lnTo>
                  <a:lnTo>
                    <a:pt x="97" y="9"/>
                  </a:lnTo>
                  <a:lnTo>
                    <a:pt x="64" y="35"/>
                  </a:lnTo>
                  <a:lnTo>
                    <a:pt x="40" y="68"/>
                  </a:lnTo>
                  <a:lnTo>
                    <a:pt x="27" y="110"/>
                  </a:lnTo>
                  <a:lnTo>
                    <a:pt x="17" y="155"/>
                  </a:lnTo>
                  <a:lnTo>
                    <a:pt x="11" y="201"/>
                  </a:lnTo>
                  <a:lnTo>
                    <a:pt x="6" y="246"/>
                  </a:lnTo>
                  <a:lnTo>
                    <a:pt x="0" y="28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8" name="Freeform 110">
              <a:extLst>
                <a:ext uri="{FF2B5EF4-FFF2-40B4-BE49-F238E27FC236}">
                  <a16:creationId xmlns:a16="http://schemas.microsoft.com/office/drawing/2014/main" id="{DC6F2134-D53C-4D75-8B9B-6389B5FCB41E}"/>
                </a:ext>
              </a:extLst>
            </p:cNvPr>
            <p:cNvSpPr>
              <a:spLocks/>
            </p:cNvSpPr>
            <p:nvPr/>
          </p:nvSpPr>
          <p:spPr bwMode="auto">
            <a:xfrm>
              <a:off x="2432" y="2685"/>
              <a:ext cx="96" cy="160"/>
            </a:xfrm>
            <a:custGeom>
              <a:avLst/>
              <a:gdLst>
                <a:gd name="T0" fmla="*/ 0 w 192"/>
                <a:gd name="T1" fmla="*/ 320 h 320"/>
                <a:gd name="T2" fmla="*/ 45 w 192"/>
                <a:gd name="T3" fmla="*/ 320 h 320"/>
                <a:gd name="T4" fmla="*/ 78 w 192"/>
                <a:gd name="T5" fmla="*/ 306 h 320"/>
                <a:gd name="T6" fmla="*/ 101 w 192"/>
                <a:gd name="T7" fmla="*/ 279 h 320"/>
                <a:gd name="T8" fmla="*/ 118 w 192"/>
                <a:gd name="T9" fmla="*/ 248 h 320"/>
                <a:gd name="T10" fmla="*/ 132 w 192"/>
                <a:gd name="T11" fmla="*/ 209 h 320"/>
                <a:gd name="T12" fmla="*/ 145 w 192"/>
                <a:gd name="T13" fmla="*/ 170 h 320"/>
                <a:gd name="T14" fmla="*/ 165 w 192"/>
                <a:gd name="T15" fmla="*/ 134 h 320"/>
                <a:gd name="T16" fmla="*/ 192 w 192"/>
                <a:gd name="T17" fmla="*/ 104 h 320"/>
                <a:gd name="T18" fmla="*/ 147 w 192"/>
                <a:gd name="T19" fmla="*/ 23 h 320"/>
                <a:gd name="T20" fmla="*/ 114 w 192"/>
                <a:gd name="T21" fmla="*/ 0 h 320"/>
                <a:gd name="T22" fmla="*/ 87 w 192"/>
                <a:gd name="T23" fmla="*/ 17 h 320"/>
                <a:gd name="T24" fmla="*/ 68 w 192"/>
                <a:gd name="T25" fmla="*/ 68 h 320"/>
                <a:gd name="T26" fmla="*/ 50 w 192"/>
                <a:gd name="T27" fmla="*/ 134 h 320"/>
                <a:gd name="T28" fmla="*/ 35 w 192"/>
                <a:gd name="T29" fmla="*/ 207 h 320"/>
                <a:gd name="T30" fmla="*/ 17 w 192"/>
                <a:gd name="T31" fmla="*/ 273 h 320"/>
                <a:gd name="T32" fmla="*/ 0 w 192"/>
                <a:gd name="T33"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20">
                  <a:moveTo>
                    <a:pt x="0" y="320"/>
                  </a:moveTo>
                  <a:lnTo>
                    <a:pt x="45" y="320"/>
                  </a:lnTo>
                  <a:lnTo>
                    <a:pt x="78" y="306"/>
                  </a:lnTo>
                  <a:lnTo>
                    <a:pt x="101" y="279"/>
                  </a:lnTo>
                  <a:lnTo>
                    <a:pt x="118" y="248"/>
                  </a:lnTo>
                  <a:lnTo>
                    <a:pt x="132" y="209"/>
                  </a:lnTo>
                  <a:lnTo>
                    <a:pt x="145" y="170"/>
                  </a:lnTo>
                  <a:lnTo>
                    <a:pt x="165" y="134"/>
                  </a:lnTo>
                  <a:lnTo>
                    <a:pt x="192" y="104"/>
                  </a:lnTo>
                  <a:lnTo>
                    <a:pt x="147" y="23"/>
                  </a:lnTo>
                  <a:lnTo>
                    <a:pt x="114" y="0"/>
                  </a:lnTo>
                  <a:lnTo>
                    <a:pt x="87" y="17"/>
                  </a:lnTo>
                  <a:lnTo>
                    <a:pt x="68" y="68"/>
                  </a:lnTo>
                  <a:lnTo>
                    <a:pt x="50" y="134"/>
                  </a:lnTo>
                  <a:lnTo>
                    <a:pt x="35" y="207"/>
                  </a:lnTo>
                  <a:lnTo>
                    <a:pt x="17" y="273"/>
                  </a:lnTo>
                  <a:lnTo>
                    <a:pt x="0" y="32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9" name="Freeform 111">
              <a:extLst>
                <a:ext uri="{FF2B5EF4-FFF2-40B4-BE49-F238E27FC236}">
                  <a16:creationId xmlns:a16="http://schemas.microsoft.com/office/drawing/2014/main" id="{05F9BF35-55F0-404F-9B12-556B8E30A1C5}"/>
                </a:ext>
              </a:extLst>
            </p:cNvPr>
            <p:cNvSpPr>
              <a:spLocks/>
            </p:cNvSpPr>
            <p:nvPr/>
          </p:nvSpPr>
          <p:spPr bwMode="auto">
            <a:xfrm>
              <a:off x="2205" y="2708"/>
              <a:ext cx="54" cy="96"/>
            </a:xfrm>
            <a:custGeom>
              <a:avLst/>
              <a:gdLst>
                <a:gd name="T0" fmla="*/ 0 w 109"/>
                <a:gd name="T1" fmla="*/ 109 h 192"/>
                <a:gd name="T2" fmla="*/ 10 w 109"/>
                <a:gd name="T3" fmla="*/ 126 h 192"/>
                <a:gd name="T4" fmla="*/ 23 w 109"/>
                <a:gd name="T5" fmla="*/ 146 h 192"/>
                <a:gd name="T6" fmla="*/ 29 w 109"/>
                <a:gd name="T7" fmla="*/ 155 h 192"/>
                <a:gd name="T8" fmla="*/ 37 w 109"/>
                <a:gd name="T9" fmla="*/ 167 h 192"/>
                <a:gd name="T10" fmla="*/ 43 w 109"/>
                <a:gd name="T11" fmla="*/ 179 h 192"/>
                <a:gd name="T12" fmla="*/ 49 w 109"/>
                <a:gd name="T13" fmla="*/ 192 h 192"/>
                <a:gd name="T14" fmla="*/ 60 w 109"/>
                <a:gd name="T15" fmla="*/ 175 h 192"/>
                <a:gd name="T16" fmla="*/ 74 w 109"/>
                <a:gd name="T17" fmla="*/ 155 h 192"/>
                <a:gd name="T18" fmla="*/ 84 w 109"/>
                <a:gd name="T19" fmla="*/ 132 h 192"/>
                <a:gd name="T20" fmla="*/ 95 w 109"/>
                <a:gd name="T21" fmla="*/ 109 h 192"/>
                <a:gd name="T22" fmla="*/ 103 w 109"/>
                <a:gd name="T23" fmla="*/ 82 h 192"/>
                <a:gd name="T24" fmla="*/ 109 w 109"/>
                <a:gd name="T25" fmla="*/ 55 h 192"/>
                <a:gd name="T26" fmla="*/ 109 w 109"/>
                <a:gd name="T27" fmla="*/ 26 h 192"/>
                <a:gd name="T28" fmla="*/ 109 w 109"/>
                <a:gd name="T29" fmla="*/ 0 h 192"/>
                <a:gd name="T30" fmla="*/ 97 w 109"/>
                <a:gd name="T31" fmla="*/ 16 h 192"/>
                <a:gd name="T32" fmla="*/ 84 w 109"/>
                <a:gd name="T33" fmla="*/ 29 h 192"/>
                <a:gd name="T34" fmla="*/ 68 w 109"/>
                <a:gd name="T35" fmla="*/ 41 h 192"/>
                <a:gd name="T36" fmla="*/ 54 w 109"/>
                <a:gd name="T37" fmla="*/ 55 h 192"/>
                <a:gd name="T38" fmla="*/ 37 w 109"/>
                <a:gd name="T39" fmla="*/ 64 h 192"/>
                <a:gd name="T40" fmla="*/ 23 w 109"/>
                <a:gd name="T41" fmla="*/ 76 h 192"/>
                <a:gd name="T42" fmla="*/ 10 w 109"/>
                <a:gd name="T43" fmla="*/ 90 h 192"/>
                <a:gd name="T44" fmla="*/ 0 w 109"/>
                <a:gd name="T45" fmla="*/ 109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9" h="192">
                  <a:moveTo>
                    <a:pt x="0" y="109"/>
                  </a:moveTo>
                  <a:lnTo>
                    <a:pt x="10" y="126"/>
                  </a:lnTo>
                  <a:lnTo>
                    <a:pt x="23" y="146"/>
                  </a:lnTo>
                  <a:lnTo>
                    <a:pt x="29" y="155"/>
                  </a:lnTo>
                  <a:lnTo>
                    <a:pt x="37" y="167"/>
                  </a:lnTo>
                  <a:lnTo>
                    <a:pt x="43" y="179"/>
                  </a:lnTo>
                  <a:lnTo>
                    <a:pt x="49" y="192"/>
                  </a:lnTo>
                  <a:lnTo>
                    <a:pt x="60" y="175"/>
                  </a:lnTo>
                  <a:lnTo>
                    <a:pt x="74" y="155"/>
                  </a:lnTo>
                  <a:lnTo>
                    <a:pt x="84" y="132"/>
                  </a:lnTo>
                  <a:lnTo>
                    <a:pt x="95" y="109"/>
                  </a:lnTo>
                  <a:lnTo>
                    <a:pt x="103" y="82"/>
                  </a:lnTo>
                  <a:lnTo>
                    <a:pt x="109" y="55"/>
                  </a:lnTo>
                  <a:lnTo>
                    <a:pt x="109" y="26"/>
                  </a:lnTo>
                  <a:lnTo>
                    <a:pt x="109" y="0"/>
                  </a:lnTo>
                  <a:lnTo>
                    <a:pt x="97" y="16"/>
                  </a:lnTo>
                  <a:lnTo>
                    <a:pt x="84" y="29"/>
                  </a:lnTo>
                  <a:lnTo>
                    <a:pt x="68" y="41"/>
                  </a:lnTo>
                  <a:lnTo>
                    <a:pt x="54" y="55"/>
                  </a:lnTo>
                  <a:lnTo>
                    <a:pt x="37" y="64"/>
                  </a:lnTo>
                  <a:lnTo>
                    <a:pt x="23" y="76"/>
                  </a:lnTo>
                  <a:lnTo>
                    <a:pt x="10" y="90"/>
                  </a:lnTo>
                  <a:lnTo>
                    <a:pt x="0" y="10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0" name="Freeform 112">
              <a:extLst>
                <a:ext uri="{FF2B5EF4-FFF2-40B4-BE49-F238E27FC236}">
                  <a16:creationId xmlns:a16="http://schemas.microsoft.com/office/drawing/2014/main" id="{C8358CA4-D64A-4458-BC9B-3852E3A4255A}"/>
                </a:ext>
              </a:extLst>
            </p:cNvPr>
            <p:cNvSpPr>
              <a:spLocks/>
            </p:cNvSpPr>
            <p:nvPr/>
          </p:nvSpPr>
          <p:spPr bwMode="auto">
            <a:xfrm>
              <a:off x="2283" y="2737"/>
              <a:ext cx="78" cy="106"/>
            </a:xfrm>
            <a:custGeom>
              <a:avLst/>
              <a:gdLst>
                <a:gd name="T0" fmla="*/ 0 w 155"/>
                <a:gd name="T1" fmla="*/ 193 h 213"/>
                <a:gd name="T2" fmla="*/ 20 w 155"/>
                <a:gd name="T3" fmla="*/ 207 h 213"/>
                <a:gd name="T4" fmla="*/ 41 w 155"/>
                <a:gd name="T5" fmla="*/ 213 h 213"/>
                <a:gd name="T6" fmla="*/ 58 w 155"/>
                <a:gd name="T7" fmla="*/ 209 h 213"/>
                <a:gd name="T8" fmla="*/ 78 w 155"/>
                <a:gd name="T9" fmla="*/ 199 h 213"/>
                <a:gd name="T10" fmla="*/ 93 w 155"/>
                <a:gd name="T11" fmla="*/ 182 h 213"/>
                <a:gd name="T12" fmla="*/ 107 w 155"/>
                <a:gd name="T13" fmla="*/ 166 h 213"/>
                <a:gd name="T14" fmla="*/ 119 w 155"/>
                <a:gd name="T15" fmla="*/ 147 h 213"/>
                <a:gd name="T16" fmla="*/ 132 w 155"/>
                <a:gd name="T17" fmla="*/ 133 h 213"/>
                <a:gd name="T18" fmla="*/ 155 w 155"/>
                <a:gd name="T19" fmla="*/ 1 h 213"/>
                <a:gd name="T20" fmla="*/ 113 w 155"/>
                <a:gd name="T21" fmla="*/ 0 h 213"/>
                <a:gd name="T22" fmla="*/ 84 w 155"/>
                <a:gd name="T23" fmla="*/ 11 h 213"/>
                <a:gd name="T24" fmla="*/ 60 w 155"/>
                <a:gd name="T25" fmla="*/ 31 h 213"/>
                <a:gd name="T26" fmla="*/ 45 w 155"/>
                <a:gd name="T27" fmla="*/ 62 h 213"/>
                <a:gd name="T28" fmla="*/ 31 w 155"/>
                <a:gd name="T29" fmla="*/ 93 h 213"/>
                <a:gd name="T30" fmla="*/ 22 w 155"/>
                <a:gd name="T31" fmla="*/ 127 h 213"/>
                <a:gd name="T32" fmla="*/ 10 w 155"/>
                <a:gd name="T33" fmla="*/ 160 h 213"/>
                <a:gd name="T34" fmla="*/ 0 w 155"/>
                <a:gd name="T35" fmla="*/ 19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5" h="213">
                  <a:moveTo>
                    <a:pt x="0" y="193"/>
                  </a:moveTo>
                  <a:lnTo>
                    <a:pt x="20" y="207"/>
                  </a:lnTo>
                  <a:lnTo>
                    <a:pt x="41" y="213"/>
                  </a:lnTo>
                  <a:lnTo>
                    <a:pt x="58" y="209"/>
                  </a:lnTo>
                  <a:lnTo>
                    <a:pt x="78" y="199"/>
                  </a:lnTo>
                  <a:lnTo>
                    <a:pt x="93" y="182"/>
                  </a:lnTo>
                  <a:lnTo>
                    <a:pt x="107" y="166"/>
                  </a:lnTo>
                  <a:lnTo>
                    <a:pt x="119" y="147"/>
                  </a:lnTo>
                  <a:lnTo>
                    <a:pt x="132" y="133"/>
                  </a:lnTo>
                  <a:lnTo>
                    <a:pt x="155" y="1"/>
                  </a:lnTo>
                  <a:lnTo>
                    <a:pt x="113" y="0"/>
                  </a:lnTo>
                  <a:lnTo>
                    <a:pt x="84" y="11"/>
                  </a:lnTo>
                  <a:lnTo>
                    <a:pt x="60" y="31"/>
                  </a:lnTo>
                  <a:lnTo>
                    <a:pt x="45" y="62"/>
                  </a:lnTo>
                  <a:lnTo>
                    <a:pt x="31" y="93"/>
                  </a:lnTo>
                  <a:lnTo>
                    <a:pt x="22" y="127"/>
                  </a:lnTo>
                  <a:lnTo>
                    <a:pt x="10" y="160"/>
                  </a:lnTo>
                  <a:lnTo>
                    <a:pt x="0" y="193"/>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1" name="Freeform 113">
              <a:extLst>
                <a:ext uri="{FF2B5EF4-FFF2-40B4-BE49-F238E27FC236}">
                  <a16:creationId xmlns:a16="http://schemas.microsoft.com/office/drawing/2014/main" id="{A338F774-4680-485B-80F7-BCC752126646}"/>
                </a:ext>
              </a:extLst>
            </p:cNvPr>
            <p:cNvSpPr>
              <a:spLocks/>
            </p:cNvSpPr>
            <p:nvPr/>
          </p:nvSpPr>
          <p:spPr bwMode="auto">
            <a:xfrm>
              <a:off x="2523" y="2774"/>
              <a:ext cx="41" cy="48"/>
            </a:xfrm>
            <a:custGeom>
              <a:avLst/>
              <a:gdLst>
                <a:gd name="T0" fmla="*/ 84 w 84"/>
                <a:gd name="T1" fmla="*/ 60 h 97"/>
                <a:gd name="T2" fmla="*/ 49 w 84"/>
                <a:gd name="T3" fmla="*/ 0 h 97"/>
                <a:gd name="T4" fmla="*/ 0 w 84"/>
                <a:gd name="T5" fmla="*/ 97 h 97"/>
                <a:gd name="T6" fmla="*/ 84 w 84"/>
                <a:gd name="T7" fmla="*/ 60 h 97"/>
              </a:gdLst>
              <a:ahLst/>
              <a:cxnLst>
                <a:cxn ang="0">
                  <a:pos x="T0" y="T1"/>
                </a:cxn>
                <a:cxn ang="0">
                  <a:pos x="T2" y="T3"/>
                </a:cxn>
                <a:cxn ang="0">
                  <a:pos x="T4" y="T5"/>
                </a:cxn>
                <a:cxn ang="0">
                  <a:pos x="T6" y="T7"/>
                </a:cxn>
              </a:cxnLst>
              <a:rect l="0" t="0" r="r" b="b"/>
              <a:pathLst>
                <a:path w="84" h="97">
                  <a:moveTo>
                    <a:pt x="84" y="60"/>
                  </a:moveTo>
                  <a:lnTo>
                    <a:pt x="49" y="0"/>
                  </a:lnTo>
                  <a:lnTo>
                    <a:pt x="0" y="97"/>
                  </a:lnTo>
                  <a:lnTo>
                    <a:pt x="84"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2" name="Freeform 114">
              <a:extLst>
                <a:ext uri="{FF2B5EF4-FFF2-40B4-BE49-F238E27FC236}">
                  <a16:creationId xmlns:a16="http://schemas.microsoft.com/office/drawing/2014/main" id="{1A4E30B1-9897-4D5D-8C0D-27A489447808}"/>
                </a:ext>
              </a:extLst>
            </p:cNvPr>
            <p:cNvSpPr>
              <a:spLocks/>
            </p:cNvSpPr>
            <p:nvPr/>
          </p:nvSpPr>
          <p:spPr bwMode="auto">
            <a:xfrm>
              <a:off x="1498" y="2446"/>
              <a:ext cx="599" cy="492"/>
            </a:xfrm>
            <a:custGeom>
              <a:avLst/>
              <a:gdLst>
                <a:gd name="T0" fmla="*/ 732 w 1199"/>
                <a:gd name="T1" fmla="*/ 19 h 985"/>
                <a:gd name="T2" fmla="*/ 764 w 1199"/>
                <a:gd name="T3" fmla="*/ 50 h 985"/>
                <a:gd name="T4" fmla="*/ 799 w 1199"/>
                <a:gd name="T5" fmla="*/ 83 h 985"/>
                <a:gd name="T6" fmla="*/ 834 w 1199"/>
                <a:gd name="T7" fmla="*/ 114 h 985"/>
                <a:gd name="T8" fmla="*/ 871 w 1199"/>
                <a:gd name="T9" fmla="*/ 145 h 985"/>
                <a:gd name="T10" fmla="*/ 906 w 1199"/>
                <a:gd name="T11" fmla="*/ 172 h 985"/>
                <a:gd name="T12" fmla="*/ 945 w 1199"/>
                <a:gd name="T13" fmla="*/ 198 h 985"/>
                <a:gd name="T14" fmla="*/ 986 w 1199"/>
                <a:gd name="T15" fmla="*/ 219 h 985"/>
                <a:gd name="T16" fmla="*/ 1030 w 1199"/>
                <a:gd name="T17" fmla="*/ 236 h 985"/>
                <a:gd name="T18" fmla="*/ 1046 w 1199"/>
                <a:gd name="T19" fmla="*/ 273 h 985"/>
                <a:gd name="T20" fmla="*/ 1067 w 1199"/>
                <a:gd name="T21" fmla="*/ 314 h 985"/>
                <a:gd name="T22" fmla="*/ 1090 w 1199"/>
                <a:gd name="T23" fmla="*/ 351 h 985"/>
                <a:gd name="T24" fmla="*/ 1114 w 1199"/>
                <a:gd name="T25" fmla="*/ 392 h 985"/>
                <a:gd name="T26" fmla="*/ 1131 w 1199"/>
                <a:gd name="T27" fmla="*/ 432 h 985"/>
                <a:gd name="T28" fmla="*/ 1147 w 1199"/>
                <a:gd name="T29" fmla="*/ 473 h 985"/>
                <a:gd name="T30" fmla="*/ 1152 w 1199"/>
                <a:gd name="T31" fmla="*/ 514 h 985"/>
                <a:gd name="T32" fmla="*/ 1150 w 1199"/>
                <a:gd name="T33" fmla="*/ 560 h 985"/>
                <a:gd name="T34" fmla="*/ 1199 w 1199"/>
                <a:gd name="T35" fmla="*/ 739 h 985"/>
                <a:gd name="T36" fmla="*/ 1108 w 1199"/>
                <a:gd name="T37" fmla="*/ 818 h 985"/>
                <a:gd name="T38" fmla="*/ 1013 w 1199"/>
                <a:gd name="T39" fmla="*/ 880 h 985"/>
                <a:gd name="T40" fmla="*/ 908 w 1199"/>
                <a:gd name="T41" fmla="*/ 927 h 985"/>
                <a:gd name="T42" fmla="*/ 803 w 1199"/>
                <a:gd name="T43" fmla="*/ 960 h 985"/>
                <a:gd name="T44" fmla="*/ 691 w 1199"/>
                <a:gd name="T45" fmla="*/ 977 h 985"/>
                <a:gd name="T46" fmla="*/ 578 w 1199"/>
                <a:gd name="T47" fmla="*/ 985 h 985"/>
                <a:gd name="T48" fmla="*/ 462 w 1199"/>
                <a:gd name="T49" fmla="*/ 979 h 985"/>
                <a:gd name="T50" fmla="*/ 348 w 1199"/>
                <a:gd name="T51" fmla="*/ 967 h 985"/>
                <a:gd name="T52" fmla="*/ 313 w 1199"/>
                <a:gd name="T53" fmla="*/ 932 h 985"/>
                <a:gd name="T54" fmla="*/ 284 w 1199"/>
                <a:gd name="T55" fmla="*/ 896 h 985"/>
                <a:gd name="T56" fmla="*/ 254 w 1199"/>
                <a:gd name="T57" fmla="*/ 859 h 985"/>
                <a:gd name="T58" fmla="*/ 227 w 1199"/>
                <a:gd name="T59" fmla="*/ 826 h 985"/>
                <a:gd name="T60" fmla="*/ 196 w 1199"/>
                <a:gd name="T61" fmla="*/ 793 h 985"/>
                <a:gd name="T62" fmla="*/ 161 w 1199"/>
                <a:gd name="T63" fmla="*/ 768 h 985"/>
                <a:gd name="T64" fmla="*/ 119 w 1199"/>
                <a:gd name="T65" fmla="*/ 746 h 985"/>
                <a:gd name="T66" fmla="*/ 72 w 1199"/>
                <a:gd name="T67" fmla="*/ 739 h 985"/>
                <a:gd name="T68" fmla="*/ 55 w 1199"/>
                <a:gd name="T69" fmla="*/ 690 h 985"/>
                <a:gd name="T70" fmla="*/ 45 w 1199"/>
                <a:gd name="T71" fmla="*/ 642 h 985"/>
                <a:gd name="T72" fmla="*/ 39 w 1199"/>
                <a:gd name="T73" fmla="*/ 589 h 985"/>
                <a:gd name="T74" fmla="*/ 35 w 1199"/>
                <a:gd name="T75" fmla="*/ 539 h 985"/>
                <a:gd name="T76" fmla="*/ 29 w 1199"/>
                <a:gd name="T77" fmla="*/ 488 h 985"/>
                <a:gd name="T78" fmla="*/ 24 w 1199"/>
                <a:gd name="T79" fmla="*/ 444 h 985"/>
                <a:gd name="T80" fmla="*/ 14 w 1199"/>
                <a:gd name="T81" fmla="*/ 401 h 985"/>
                <a:gd name="T82" fmla="*/ 0 w 1199"/>
                <a:gd name="T83" fmla="*/ 368 h 985"/>
                <a:gd name="T84" fmla="*/ 24 w 1199"/>
                <a:gd name="T85" fmla="*/ 271 h 985"/>
                <a:gd name="T86" fmla="*/ 80 w 1199"/>
                <a:gd name="T87" fmla="*/ 178 h 985"/>
                <a:gd name="T88" fmla="*/ 154 w 1199"/>
                <a:gd name="T89" fmla="*/ 108 h 985"/>
                <a:gd name="T90" fmla="*/ 237 w 1199"/>
                <a:gd name="T91" fmla="*/ 56 h 985"/>
                <a:gd name="T92" fmla="*/ 332 w 1199"/>
                <a:gd name="T93" fmla="*/ 23 h 985"/>
                <a:gd name="T94" fmla="*/ 429 w 1199"/>
                <a:gd name="T95" fmla="*/ 4 h 985"/>
                <a:gd name="T96" fmla="*/ 532 w 1199"/>
                <a:gd name="T97" fmla="*/ 0 h 985"/>
                <a:gd name="T98" fmla="*/ 633 w 1199"/>
                <a:gd name="T99" fmla="*/ 4 h 985"/>
                <a:gd name="T100" fmla="*/ 732 w 1199"/>
                <a:gd name="T101" fmla="*/ 19 h 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99" h="985">
                  <a:moveTo>
                    <a:pt x="732" y="19"/>
                  </a:moveTo>
                  <a:lnTo>
                    <a:pt x="764" y="50"/>
                  </a:lnTo>
                  <a:lnTo>
                    <a:pt x="799" y="83"/>
                  </a:lnTo>
                  <a:lnTo>
                    <a:pt x="834" y="114"/>
                  </a:lnTo>
                  <a:lnTo>
                    <a:pt x="871" y="145"/>
                  </a:lnTo>
                  <a:lnTo>
                    <a:pt x="906" y="172"/>
                  </a:lnTo>
                  <a:lnTo>
                    <a:pt x="945" y="198"/>
                  </a:lnTo>
                  <a:lnTo>
                    <a:pt x="986" y="219"/>
                  </a:lnTo>
                  <a:lnTo>
                    <a:pt x="1030" y="236"/>
                  </a:lnTo>
                  <a:lnTo>
                    <a:pt x="1046" y="273"/>
                  </a:lnTo>
                  <a:lnTo>
                    <a:pt x="1067" y="314"/>
                  </a:lnTo>
                  <a:lnTo>
                    <a:pt x="1090" y="351"/>
                  </a:lnTo>
                  <a:lnTo>
                    <a:pt x="1114" y="392"/>
                  </a:lnTo>
                  <a:lnTo>
                    <a:pt x="1131" y="432"/>
                  </a:lnTo>
                  <a:lnTo>
                    <a:pt x="1147" y="473"/>
                  </a:lnTo>
                  <a:lnTo>
                    <a:pt x="1152" y="514"/>
                  </a:lnTo>
                  <a:lnTo>
                    <a:pt x="1150" y="560"/>
                  </a:lnTo>
                  <a:lnTo>
                    <a:pt x="1199" y="739"/>
                  </a:lnTo>
                  <a:lnTo>
                    <a:pt x="1108" y="818"/>
                  </a:lnTo>
                  <a:lnTo>
                    <a:pt x="1013" y="880"/>
                  </a:lnTo>
                  <a:lnTo>
                    <a:pt x="908" y="927"/>
                  </a:lnTo>
                  <a:lnTo>
                    <a:pt x="803" y="960"/>
                  </a:lnTo>
                  <a:lnTo>
                    <a:pt x="691" y="977"/>
                  </a:lnTo>
                  <a:lnTo>
                    <a:pt x="578" y="985"/>
                  </a:lnTo>
                  <a:lnTo>
                    <a:pt x="462" y="979"/>
                  </a:lnTo>
                  <a:lnTo>
                    <a:pt x="348" y="967"/>
                  </a:lnTo>
                  <a:lnTo>
                    <a:pt x="313" y="932"/>
                  </a:lnTo>
                  <a:lnTo>
                    <a:pt x="284" y="896"/>
                  </a:lnTo>
                  <a:lnTo>
                    <a:pt x="254" y="859"/>
                  </a:lnTo>
                  <a:lnTo>
                    <a:pt x="227" y="826"/>
                  </a:lnTo>
                  <a:lnTo>
                    <a:pt x="196" y="793"/>
                  </a:lnTo>
                  <a:lnTo>
                    <a:pt x="161" y="768"/>
                  </a:lnTo>
                  <a:lnTo>
                    <a:pt x="119" y="746"/>
                  </a:lnTo>
                  <a:lnTo>
                    <a:pt x="72" y="739"/>
                  </a:lnTo>
                  <a:lnTo>
                    <a:pt x="55" y="690"/>
                  </a:lnTo>
                  <a:lnTo>
                    <a:pt x="45" y="642"/>
                  </a:lnTo>
                  <a:lnTo>
                    <a:pt x="39" y="589"/>
                  </a:lnTo>
                  <a:lnTo>
                    <a:pt x="35" y="539"/>
                  </a:lnTo>
                  <a:lnTo>
                    <a:pt x="29" y="488"/>
                  </a:lnTo>
                  <a:lnTo>
                    <a:pt x="24" y="444"/>
                  </a:lnTo>
                  <a:lnTo>
                    <a:pt x="14" y="401"/>
                  </a:lnTo>
                  <a:lnTo>
                    <a:pt x="0" y="368"/>
                  </a:lnTo>
                  <a:lnTo>
                    <a:pt x="24" y="271"/>
                  </a:lnTo>
                  <a:lnTo>
                    <a:pt x="80" y="178"/>
                  </a:lnTo>
                  <a:lnTo>
                    <a:pt x="154" y="108"/>
                  </a:lnTo>
                  <a:lnTo>
                    <a:pt x="237" y="56"/>
                  </a:lnTo>
                  <a:lnTo>
                    <a:pt x="332" y="23"/>
                  </a:lnTo>
                  <a:lnTo>
                    <a:pt x="429" y="4"/>
                  </a:lnTo>
                  <a:lnTo>
                    <a:pt x="532" y="0"/>
                  </a:lnTo>
                  <a:lnTo>
                    <a:pt x="633" y="4"/>
                  </a:lnTo>
                  <a:lnTo>
                    <a:pt x="732"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3" name="Freeform 115">
              <a:extLst>
                <a:ext uri="{FF2B5EF4-FFF2-40B4-BE49-F238E27FC236}">
                  <a16:creationId xmlns:a16="http://schemas.microsoft.com/office/drawing/2014/main" id="{56814711-ADB3-480C-8167-9BC41A1B314E}"/>
                </a:ext>
              </a:extLst>
            </p:cNvPr>
            <p:cNvSpPr>
              <a:spLocks/>
            </p:cNvSpPr>
            <p:nvPr/>
          </p:nvSpPr>
          <p:spPr bwMode="auto">
            <a:xfrm>
              <a:off x="1611" y="2504"/>
              <a:ext cx="186" cy="84"/>
            </a:xfrm>
            <a:custGeom>
              <a:avLst/>
              <a:gdLst>
                <a:gd name="T0" fmla="*/ 373 w 373"/>
                <a:gd name="T1" fmla="*/ 84 h 169"/>
                <a:gd name="T2" fmla="*/ 324 w 373"/>
                <a:gd name="T3" fmla="*/ 169 h 169"/>
                <a:gd name="T4" fmla="*/ 0 w 373"/>
                <a:gd name="T5" fmla="*/ 84 h 169"/>
                <a:gd name="T6" fmla="*/ 2 w 373"/>
                <a:gd name="T7" fmla="*/ 72 h 169"/>
                <a:gd name="T8" fmla="*/ 10 w 373"/>
                <a:gd name="T9" fmla="*/ 62 h 169"/>
                <a:gd name="T10" fmla="*/ 22 w 373"/>
                <a:gd name="T11" fmla="*/ 51 h 169"/>
                <a:gd name="T12" fmla="*/ 39 w 373"/>
                <a:gd name="T13" fmla="*/ 41 h 169"/>
                <a:gd name="T14" fmla="*/ 57 w 373"/>
                <a:gd name="T15" fmla="*/ 29 h 169"/>
                <a:gd name="T16" fmla="*/ 74 w 373"/>
                <a:gd name="T17" fmla="*/ 18 h 169"/>
                <a:gd name="T18" fmla="*/ 91 w 373"/>
                <a:gd name="T19" fmla="*/ 8 h 169"/>
                <a:gd name="T20" fmla="*/ 109 w 373"/>
                <a:gd name="T21" fmla="*/ 0 h 169"/>
                <a:gd name="T22" fmla="*/ 144 w 373"/>
                <a:gd name="T23" fmla="*/ 0 h 169"/>
                <a:gd name="T24" fmla="*/ 181 w 373"/>
                <a:gd name="T25" fmla="*/ 8 h 169"/>
                <a:gd name="T26" fmla="*/ 212 w 373"/>
                <a:gd name="T27" fmla="*/ 18 h 169"/>
                <a:gd name="T28" fmla="*/ 243 w 373"/>
                <a:gd name="T29" fmla="*/ 33 h 169"/>
                <a:gd name="T30" fmla="*/ 272 w 373"/>
                <a:gd name="T31" fmla="*/ 45 h 169"/>
                <a:gd name="T32" fmla="*/ 305 w 373"/>
                <a:gd name="T33" fmla="*/ 60 h 169"/>
                <a:gd name="T34" fmla="*/ 336 w 373"/>
                <a:gd name="T35" fmla="*/ 72 h 169"/>
                <a:gd name="T36" fmla="*/ 373 w 373"/>
                <a:gd name="T37"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3" h="169">
                  <a:moveTo>
                    <a:pt x="373" y="84"/>
                  </a:moveTo>
                  <a:lnTo>
                    <a:pt x="324" y="169"/>
                  </a:lnTo>
                  <a:lnTo>
                    <a:pt x="0" y="84"/>
                  </a:lnTo>
                  <a:lnTo>
                    <a:pt x="2" y="72"/>
                  </a:lnTo>
                  <a:lnTo>
                    <a:pt x="10" y="62"/>
                  </a:lnTo>
                  <a:lnTo>
                    <a:pt x="22" y="51"/>
                  </a:lnTo>
                  <a:lnTo>
                    <a:pt x="39" y="41"/>
                  </a:lnTo>
                  <a:lnTo>
                    <a:pt x="57" y="29"/>
                  </a:lnTo>
                  <a:lnTo>
                    <a:pt x="74" y="18"/>
                  </a:lnTo>
                  <a:lnTo>
                    <a:pt x="91" y="8"/>
                  </a:lnTo>
                  <a:lnTo>
                    <a:pt x="109" y="0"/>
                  </a:lnTo>
                  <a:lnTo>
                    <a:pt x="144" y="0"/>
                  </a:lnTo>
                  <a:lnTo>
                    <a:pt x="181" y="8"/>
                  </a:lnTo>
                  <a:lnTo>
                    <a:pt x="212" y="18"/>
                  </a:lnTo>
                  <a:lnTo>
                    <a:pt x="243" y="33"/>
                  </a:lnTo>
                  <a:lnTo>
                    <a:pt x="272" y="45"/>
                  </a:lnTo>
                  <a:lnTo>
                    <a:pt x="305" y="60"/>
                  </a:lnTo>
                  <a:lnTo>
                    <a:pt x="336" y="72"/>
                  </a:lnTo>
                  <a:lnTo>
                    <a:pt x="373" y="8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4" name="Freeform 116">
              <a:extLst>
                <a:ext uri="{FF2B5EF4-FFF2-40B4-BE49-F238E27FC236}">
                  <a16:creationId xmlns:a16="http://schemas.microsoft.com/office/drawing/2014/main" id="{1939358C-26FC-42A5-AF8E-43E3A4DCFE67}"/>
                </a:ext>
              </a:extLst>
            </p:cNvPr>
            <p:cNvSpPr>
              <a:spLocks/>
            </p:cNvSpPr>
            <p:nvPr/>
          </p:nvSpPr>
          <p:spPr bwMode="auto">
            <a:xfrm>
              <a:off x="1779" y="2534"/>
              <a:ext cx="234" cy="215"/>
            </a:xfrm>
            <a:custGeom>
              <a:avLst/>
              <a:gdLst>
                <a:gd name="T0" fmla="*/ 467 w 467"/>
                <a:gd name="T1" fmla="*/ 312 h 431"/>
                <a:gd name="T2" fmla="*/ 461 w 467"/>
                <a:gd name="T3" fmla="*/ 336 h 431"/>
                <a:gd name="T4" fmla="*/ 450 w 467"/>
                <a:gd name="T5" fmla="*/ 355 h 431"/>
                <a:gd name="T6" fmla="*/ 432 w 467"/>
                <a:gd name="T7" fmla="*/ 371 h 431"/>
                <a:gd name="T8" fmla="*/ 415 w 467"/>
                <a:gd name="T9" fmla="*/ 384 h 431"/>
                <a:gd name="T10" fmla="*/ 392 w 467"/>
                <a:gd name="T11" fmla="*/ 396 h 431"/>
                <a:gd name="T12" fmla="*/ 370 w 467"/>
                <a:gd name="T13" fmla="*/ 407 h 431"/>
                <a:gd name="T14" fmla="*/ 349 w 467"/>
                <a:gd name="T15" fmla="*/ 417 h 431"/>
                <a:gd name="T16" fmla="*/ 335 w 467"/>
                <a:gd name="T17" fmla="*/ 431 h 431"/>
                <a:gd name="T18" fmla="*/ 289 w 467"/>
                <a:gd name="T19" fmla="*/ 423 h 431"/>
                <a:gd name="T20" fmla="*/ 246 w 467"/>
                <a:gd name="T21" fmla="*/ 411 h 431"/>
                <a:gd name="T22" fmla="*/ 203 w 467"/>
                <a:gd name="T23" fmla="*/ 398 h 431"/>
                <a:gd name="T24" fmla="*/ 163 w 467"/>
                <a:gd name="T25" fmla="*/ 382 h 431"/>
                <a:gd name="T26" fmla="*/ 122 w 467"/>
                <a:gd name="T27" fmla="*/ 363 h 431"/>
                <a:gd name="T28" fmla="*/ 81 w 467"/>
                <a:gd name="T29" fmla="*/ 342 h 431"/>
                <a:gd name="T30" fmla="*/ 41 w 467"/>
                <a:gd name="T31" fmla="*/ 320 h 431"/>
                <a:gd name="T32" fmla="*/ 0 w 467"/>
                <a:gd name="T33" fmla="*/ 299 h 431"/>
                <a:gd name="T34" fmla="*/ 180 w 467"/>
                <a:gd name="T35" fmla="*/ 0 h 431"/>
                <a:gd name="T36" fmla="*/ 223 w 467"/>
                <a:gd name="T37" fmla="*/ 31 h 431"/>
                <a:gd name="T38" fmla="*/ 269 w 467"/>
                <a:gd name="T39" fmla="*/ 62 h 431"/>
                <a:gd name="T40" fmla="*/ 318 w 467"/>
                <a:gd name="T41" fmla="*/ 91 h 431"/>
                <a:gd name="T42" fmla="*/ 364 w 467"/>
                <a:gd name="T43" fmla="*/ 124 h 431"/>
                <a:gd name="T44" fmla="*/ 403 w 467"/>
                <a:gd name="T45" fmla="*/ 157 h 431"/>
                <a:gd name="T46" fmla="*/ 436 w 467"/>
                <a:gd name="T47" fmla="*/ 200 h 431"/>
                <a:gd name="T48" fmla="*/ 457 w 467"/>
                <a:gd name="T49" fmla="*/ 248 h 431"/>
                <a:gd name="T50" fmla="*/ 467 w 467"/>
                <a:gd name="T51" fmla="*/ 312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7" h="431">
                  <a:moveTo>
                    <a:pt x="467" y="312"/>
                  </a:moveTo>
                  <a:lnTo>
                    <a:pt x="461" y="336"/>
                  </a:lnTo>
                  <a:lnTo>
                    <a:pt x="450" y="355"/>
                  </a:lnTo>
                  <a:lnTo>
                    <a:pt x="432" y="371"/>
                  </a:lnTo>
                  <a:lnTo>
                    <a:pt x="415" y="384"/>
                  </a:lnTo>
                  <a:lnTo>
                    <a:pt x="392" y="396"/>
                  </a:lnTo>
                  <a:lnTo>
                    <a:pt x="370" y="407"/>
                  </a:lnTo>
                  <a:lnTo>
                    <a:pt x="349" y="417"/>
                  </a:lnTo>
                  <a:lnTo>
                    <a:pt x="335" y="431"/>
                  </a:lnTo>
                  <a:lnTo>
                    <a:pt x="289" y="423"/>
                  </a:lnTo>
                  <a:lnTo>
                    <a:pt x="246" y="411"/>
                  </a:lnTo>
                  <a:lnTo>
                    <a:pt x="203" y="398"/>
                  </a:lnTo>
                  <a:lnTo>
                    <a:pt x="163" y="382"/>
                  </a:lnTo>
                  <a:lnTo>
                    <a:pt x="122" y="363"/>
                  </a:lnTo>
                  <a:lnTo>
                    <a:pt x="81" y="342"/>
                  </a:lnTo>
                  <a:lnTo>
                    <a:pt x="41" y="320"/>
                  </a:lnTo>
                  <a:lnTo>
                    <a:pt x="0" y="299"/>
                  </a:lnTo>
                  <a:lnTo>
                    <a:pt x="180" y="0"/>
                  </a:lnTo>
                  <a:lnTo>
                    <a:pt x="223" y="31"/>
                  </a:lnTo>
                  <a:lnTo>
                    <a:pt x="269" y="62"/>
                  </a:lnTo>
                  <a:lnTo>
                    <a:pt x="318" y="91"/>
                  </a:lnTo>
                  <a:lnTo>
                    <a:pt x="364" y="124"/>
                  </a:lnTo>
                  <a:lnTo>
                    <a:pt x="403" y="157"/>
                  </a:lnTo>
                  <a:lnTo>
                    <a:pt x="436" y="200"/>
                  </a:lnTo>
                  <a:lnTo>
                    <a:pt x="457" y="248"/>
                  </a:lnTo>
                  <a:lnTo>
                    <a:pt x="467" y="312"/>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5" name="Freeform 117">
              <a:extLst>
                <a:ext uri="{FF2B5EF4-FFF2-40B4-BE49-F238E27FC236}">
                  <a16:creationId xmlns:a16="http://schemas.microsoft.com/office/drawing/2014/main" id="{63D1463C-4DC2-4B16-9529-179152B4554A}"/>
                </a:ext>
              </a:extLst>
            </p:cNvPr>
            <p:cNvSpPr>
              <a:spLocks/>
            </p:cNvSpPr>
            <p:nvPr/>
          </p:nvSpPr>
          <p:spPr bwMode="auto">
            <a:xfrm>
              <a:off x="1551" y="2570"/>
              <a:ext cx="204" cy="73"/>
            </a:xfrm>
            <a:custGeom>
              <a:avLst/>
              <a:gdLst>
                <a:gd name="T0" fmla="*/ 407 w 407"/>
                <a:gd name="T1" fmla="*/ 95 h 145"/>
                <a:gd name="T2" fmla="*/ 357 w 407"/>
                <a:gd name="T3" fmla="*/ 128 h 145"/>
                <a:gd name="T4" fmla="*/ 308 w 407"/>
                <a:gd name="T5" fmla="*/ 145 h 145"/>
                <a:gd name="T6" fmla="*/ 260 w 407"/>
                <a:gd name="T7" fmla="*/ 145 h 145"/>
                <a:gd name="T8" fmla="*/ 211 w 407"/>
                <a:gd name="T9" fmla="*/ 138 h 145"/>
                <a:gd name="T10" fmla="*/ 161 w 407"/>
                <a:gd name="T11" fmla="*/ 122 h 145"/>
                <a:gd name="T12" fmla="*/ 111 w 407"/>
                <a:gd name="T13" fmla="*/ 107 h 145"/>
                <a:gd name="T14" fmla="*/ 56 w 407"/>
                <a:gd name="T15" fmla="*/ 91 h 145"/>
                <a:gd name="T16" fmla="*/ 0 w 407"/>
                <a:gd name="T17" fmla="*/ 83 h 145"/>
                <a:gd name="T18" fmla="*/ 60 w 407"/>
                <a:gd name="T19" fmla="*/ 0 h 145"/>
                <a:gd name="T20" fmla="*/ 407 w 407"/>
                <a:gd name="T21" fmla="*/ 9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7" h="145">
                  <a:moveTo>
                    <a:pt x="407" y="95"/>
                  </a:moveTo>
                  <a:lnTo>
                    <a:pt x="357" y="128"/>
                  </a:lnTo>
                  <a:lnTo>
                    <a:pt x="308" y="145"/>
                  </a:lnTo>
                  <a:lnTo>
                    <a:pt x="260" y="145"/>
                  </a:lnTo>
                  <a:lnTo>
                    <a:pt x="211" y="138"/>
                  </a:lnTo>
                  <a:lnTo>
                    <a:pt x="161" y="122"/>
                  </a:lnTo>
                  <a:lnTo>
                    <a:pt x="111" y="107"/>
                  </a:lnTo>
                  <a:lnTo>
                    <a:pt x="56" y="91"/>
                  </a:lnTo>
                  <a:lnTo>
                    <a:pt x="0" y="83"/>
                  </a:lnTo>
                  <a:lnTo>
                    <a:pt x="60" y="0"/>
                  </a:lnTo>
                  <a:lnTo>
                    <a:pt x="407" y="9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6" name="Freeform 118">
              <a:extLst>
                <a:ext uri="{FF2B5EF4-FFF2-40B4-BE49-F238E27FC236}">
                  <a16:creationId xmlns:a16="http://schemas.microsoft.com/office/drawing/2014/main" id="{6E0C8324-9C92-4048-A2BF-F9478B04A935}"/>
                </a:ext>
              </a:extLst>
            </p:cNvPr>
            <p:cNvSpPr>
              <a:spLocks/>
            </p:cNvSpPr>
            <p:nvPr/>
          </p:nvSpPr>
          <p:spPr bwMode="auto">
            <a:xfrm>
              <a:off x="1561" y="2648"/>
              <a:ext cx="146" cy="53"/>
            </a:xfrm>
            <a:custGeom>
              <a:avLst/>
              <a:gdLst>
                <a:gd name="T0" fmla="*/ 293 w 293"/>
                <a:gd name="T1" fmla="*/ 60 h 107"/>
                <a:gd name="T2" fmla="*/ 266 w 293"/>
                <a:gd name="T3" fmla="*/ 80 h 107"/>
                <a:gd name="T4" fmla="*/ 225 w 293"/>
                <a:gd name="T5" fmla="*/ 95 h 107"/>
                <a:gd name="T6" fmla="*/ 171 w 293"/>
                <a:gd name="T7" fmla="*/ 103 h 107"/>
                <a:gd name="T8" fmla="*/ 117 w 293"/>
                <a:gd name="T9" fmla="*/ 107 h 107"/>
                <a:gd name="T10" fmla="*/ 64 w 293"/>
                <a:gd name="T11" fmla="*/ 97 h 107"/>
                <a:gd name="T12" fmla="*/ 24 w 293"/>
                <a:gd name="T13" fmla="*/ 78 h 107"/>
                <a:gd name="T14" fmla="*/ 0 w 293"/>
                <a:gd name="T15" fmla="*/ 45 h 107"/>
                <a:gd name="T16" fmla="*/ 6 w 293"/>
                <a:gd name="T17" fmla="*/ 0 h 107"/>
                <a:gd name="T18" fmla="*/ 293 w 293"/>
                <a:gd name="T19" fmla="*/ 6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3" h="107">
                  <a:moveTo>
                    <a:pt x="293" y="60"/>
                  </a:moveTo>
                  <a:lnTo>
                    <a:pt x="266" y="80"/>
                  </a:lnTo>
                  <a:lnTo>
                    <a:pt x="225" y="95"/>
                  </a:lnTo>
                  <a:lnTo>
                    <a:pt x="171" y="103"/>
                  </a:lnTo>
                  <a:lnTo>
                    <a:pt x="117" y="107"/>
                  </a:lnTo>
                  <a:lnTo>
                    <a:pt x="64" y="97"/>
                  </a:lnTo>
                  <a:lnTo>
                    <a:pt x="24" y="78"/>
                  </a:lnTo>
                  <a:lnTo>
                    <a:pt x="0" y="45"/>
                  </a:lnTo>
                  <a:lnTo>
                    <a:pt x="6" y="0"/>
                  </a:lnTo>
                  <a:lnTo>
                    <a:pt x="293"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7" name="Freeform 119">
              <a:extLst>
                <a:ext uri="{FF2B5EF4-FFF2-40B4-BE49-F238E27FC236}">
                  <a16:creationId xmlns:a16="http://schemas.microsoft.com/office/drawing/2014/main" id="{D147D626-748B-47EB-982F-620AD32983B2}"/>
                </a:ext>
              </a:extLst>
            </p:cNvPr>
            <p:cNvSpPr>
              <a:spLocks/>
            </p:cNvSpPr>
            <p:nvPr/>
          </p:nvSpPr>
          <p:spPr bwMode="auto">
            <a:xfrm>
              <a:off x="1566" y="2732"/>
              <a:ext cx="81" cy="52"/>
            </a:xfrm>
            <a:custGeom>
              <a:avLst/>
              <a:gdLst>
                <a:gd name="T0" fmla="*/ 163 w 163"/>
                <a:gd name="T1" fmla="*/ 11 h 105"/>
                <a:gd name="T2" fmla="*/ 151 w 163"/>
                <a:gd name="T3" fmla="*/ 50 h 105"/>
                <a:gd name="T4" fmla="*/ 128 w 163"/>
                <a:gd name="T5" fmla="*/ 79 h 105"/>
                <a:gd name="T6" fmla="*/ 93 w 163"/>
                <a:gd name="T7" fmla="*/ 97 h 105"/>
                <a:gd name="T8" fmla="*/ 58 w 163"/>
                <a:gd name="T9" fmla="*/ 105 h 105"/>
                <a:gd name="T10" fmla="*/ 25 w 163"/>
                <a:gd name="T11" fmla="*/ 97 h 105"/>
                <a:gd name="T12" fmla="*/ 6 w 163"/>
                <a:gd name="T13" fmla="*/ 77 h 105"/>
                <a:gd name="T14" fmla="*/ 0 w 163"/>
                <a:gd name="T15" fmla="*/ 44 h 105"/>
                <a:gd name="T16" fmla="*/ 20 w 163"/>
                <a:gd name="T17" fmla="*/ 0 h 105"/>
                <a:gd name="T18" fmla="*/ 163 w 163"/>
                <a:gd name="T19" fmla="*/ 1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 h="105">
                  <a:moveTo>
                    <a:pt x="163" y="11"/>
                  </a:moveTo>
                  <a:lnTo>
                    <a:pt x="151" y="50"/>
                  </a:lnTo>
                  <a:lnTo>
                    <a:pt x="128" y="79"/>
                  </a:lnTo>
                  <a:lnTo>
                    <a:pt x="93" y="97"/>
                  </a:lnTo>
                  <a:lnTo>
                    <a:pt x="58" y="105"/>
                  </a:lnTo>
                  <a:lnTo>
                    <a:pt x="25" y="97"/>
                  </a:lnTo>
                  <a:lnTo>
                    <a:pt x="6" y="77"/>
                  </a:lnTo>
                  <a:lnTo>
                    <a:pt x="0" y="44"/>
                  </a:lnTo>
                  <a:lnTo>
                    <a:pt x="20" y="0"/>
                  </a:lnTo>
                  <a:lnTo>
                    <a:pt x="163" y="11"/>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8" name="Freeform 120">
              <a:extLst>
                <a:ext uri="{FF2B5EF4-FFF2-40B4-BE49-F238E27FC236}">
                  <a16:creationId xmlns:a16="http://schemas.microsoft.com/office/drawing/2014/main" id="{B5B80CBD-A1FD-4D91-A803-5C56B2335803}"/>
                </a:ext>
              </a:extLst>
            </p:cNvPr>
            <p:cNvSpPr>
              <a:spLocks/>
            </p:cNvSpPr>
            <p:nvPr/>
          </p:nvSpPr>
          <p:spPr bwMode="auto">
            <a:xfrm>
              <a:off x="1647" y="2739"/>
              <a:ext cx="114" cy="119"/>
            </a:xfrm>
            <a:custGeom>
              <a:avLst/>
              <a:gdLst>
                <a:gd name="T0" fmla="*/ 229 w 229"/>
                <a:gd name="T1" fmla="*/ 10 h 239"/>
                <a:gd name="T2" fmla="*/ 209 w 229"/>
                <a:gd name="T3" fmla="*/ 41 h 239"/>
                <a:gd name="T4" fmla="*/ 190 w 229"/>
                <a:gd name="T5" fmla="*/ 72 h 239"/>
                <a:gd name="T6" fmla="*/ 171 w 229"/>
                <a:gd name="T7" fmla="*/ 101 h 239"/>
                <a:gd name="T8" fmla="*/ 153 w 229"/>
                <a:gd name="T9" fmla="*/ 132 h 239"/>
                <a:gd name="T10" fmla="*/ 130 w 229"/>
                <a:gd name="T11" fmla="*/ 159 h 239"/>
                <a:gd name="T12" fmla="*/ 109 w 229"/>
                <a:gd name="T13" fmla="*/ 188 h 239"/>
                <a:gd name="T14" fmla="*/ 83 w 229"/>
                <a:gd name="T15" fmla="*/ 214 h 239"/>
                <a:gd name="T16" fmla="*/ 60 w 229"/>
                <a:gd name="T17" fmla="*/ 239 h 239"/>
                <a:gd name="T18" fmla="*/ 0 w 229"/>
                <a:gd name="T19" fmla="*/ 179 h 239"/>
                <a:gd name="T20" fmla="*/ 25 w 229"/>
                <a:gd name="T21" fmla="*/ 152 h 239"/>
                <a:gd name="T22" fmla="*/ 50 w 229"/>
                <a:gd name="T23" fmla="*/ 119 h 239"/>
                <a:gd name="T24" fmla="*/ 76 w 229"/>
                <a:gd name="T25" fmla="*/ 84 h 239"/>
                <a:gd name="T26" fmla="*/ 105 w 229"/>
                <a:gd name="T27" fmla="*/ 53 h 239"/>
                <a:gd name="T28" fmla="*/ 130 w 229"/>
                <a:gd name="T29" fmla="*/ 26 h 239"/>
                <a:gd name="T30" fmla="*/ 161 w 229"/>
                <a:gd name="T31" fmla="*/ 8 h 239"/>
                <a:gd name="T32" fmla="*/ 192 w 229"/>
                <a:gd name="T33" fmla="*/ 0 h 239"/>
                <a:gd name="T34" fmla="*/ 229 w 229"/>
                <a:gd name="T35" fmla="*/ 1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9" h="239">
                  <a:moveTo>
                    <a:pt x="229" y="10"/>
                  </a:moveTo>
                  <a:lnTo>
                    <a:pt x="209" y="41"/>
                  </a:lnTo>
                  <a:lnTo>
                    <a:pt x="190" y="72"/>
                  </a:lnTo>
                  <a:lnTo>
                    <a:pt x="171" y="101"/>
                  </a:lnTo>
                  <a:lnTo>
                    <a:pt x="153" y="132"/>
                  </a:lnTo>
                  <a:lnTo>
                    <a:pt x="130" y="159"/>
                  </a:lnTo>
                  <a:lnTo>
                    <a:pt x="109" y="188"/>
                  </a:lnTo>
                  <a:lnTo>
                    <a:pt x="83" y="214"/>
                  </a:lnTo>
                  <a:lnTo>
                    <a:pt x="60" y="239"/>
                  </a:lnTo>
                  <a:lnTo>
                    <a:pt x="0" y="179"/>
                  </a:lnTo>
                  <a:lnTo>
                    <a:pt x="25" y="152"/>
                  </a:lnTo>
                  <a:lnTo>
                    <a:pt x="50" y="119"/>
                  </a:lnTo>
                  <a:lnTo>
                    <a:pt x="76" y="84"/>
                  </a:lnTo>
                  <a:lnTo>
                    <a:pt x="105" y="53"/>
                  </a:lnTo>
                  <a:lnTo>
                    <a:pt x="130" y="26"/>
                  </a:lnTo>
                  <a:lnTo>
                    <a:pt x="161" y="8"/>
                  </a:lnTo>
                  <a:lnTo>
                    <a:pt x="192" y="0"/>
                  </a:lnTo>
                  <a:lnTo>
                    <a:pt x="229" y="1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9" name="Freeform 121">
              <a:extLst>
                <a:ext uri="{FF2B5EF4-FFF2-40B4-BE49-F238E27FC236}">
                  <a16:creationId xmlns:a16="http://schemas.microsoft.com/office/drawing/2014/main" id="{E5D151BC-4E9C-467A-BAA2-F3017CAA5C73}"/>
                </a:ext>
              </a:extLst>
            </p:cNvPr>
            <p:cNvSpPr>
              <a:spLocks/>
            </p:cNvSpPr>
            <p:nvPr/>
          </p:nvSpPr>
          <p:spPr bwMode="auto">
            <a:xfrm>
              <a:off x="1707" y="2774"/>
              <a:ext cx="108" cy="116"/>
            </a:xfrm>
            <a:custGeom>
              <a:avLst/>
              <a:gdLst>
                <a:gd name="T0" fmla="*/ 216 w 216"/>
                <a:gd name="T1" fmla="*/ 0 h 233"/>
                <a:gd name="T2" fmla="*/ 188 w 216"/>
                <a:gd name="T3" fmla="*/ 31 h 233"/>
                <a:gd name="T4" fmla="*/ 169 w 216"/>
                <a:gd name="T5" fmla="*/ 72 h 233"/>
                <a:gd name="T6" fmla="*/ 150 w 216"/>
                <a:gd name="T7" fmla="*/ 115 h 233"/>
                <a:gd name="T8" fmla="*/ 130 w 216"/>
                <a:gd name="T9" fmla="*/ 157 h 233"/>
                <a:gd name="T10" fmla="*/ 105 w 216"/>
                <a:gd name="T11" fmla="*/ 194 h 233"/>
                <a:gd name="T12" fmla="*/ 78 w 216"/>
                <a:gd name="T13" fmla="*/ 221 h 233"/>
                <a:gd name="T14" fmla="*/ 43 w 216"/>
                <a:gd name="T15" fmla="*/ 233 h 233"/>
                <a:gd name="T16" fmla="*/ 0 w 216"/>
                <a:gd name="T17" fmla="*/ 229 h 233"/>
                <a:gd name="T18" fmla="*/ 25 w 216"/>
                <a:gd name="T19" fmla="*/ 194 h 233"/>
                <a:gd name="T20" fmla="*/ 49 w 216"/>
                <a:gd name="T21" fmla="*/ 155 h 233"/>
                <a:gd name="T22" fmla="*/ 68 w 216"/>
                <a:gd name="T23" fmla="*/ 117 h 233"/>
                <a:gd name="T24" fmla="*/ 89 w 216"/>
                <a:gd name="T25" fmla="*/ 82 h 233"/>
                <a:gd name="T26" fmla="*/ 111 w 216"/>
                <a:gd name="T27" fmla="*/ 49 h 233"/>
                <a:gd name="T28" fmla="*/ 138 w 216"/>
                <a:gd name="T29" fmla="*/ 23 h 233"/>
                <a:gd name="T30" fmla="*/ 171 w 216"/>
                <a:gd name="T31" fmla="*/ 6 h 233"/>
                <a:gd name="T32" fmla="*/ 216 w 216"/>
                <a:gd name="T33"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6" h="233">
                  <a:moveTo>
                    <a:pt x="216" y="0"/>
                  </a:moveTo>
                  <a:lnTo>
                    <a:pt x="188" y="31"/>
                  </a:lnTo>
                  <a:lnTo>
                    <a:pt x="169" y="72"/>
                  </a:lnTo>
                  <a:lnTo>
                    <a:pt x="150" y="115"/>
                  </a:lnTo>
                  <a:lnTo>
                    <a:pt x="130" y="157"/>
                  </a:lnTo>
                  <a:lnTo>
                    <a:pt x="105" y="194"/>
                  </a:lnTo>
                  <a:lnTo>
                    <a:pt x="78" y="221"/>
                  </a:lnTo>
                  <a:lnTo>
                    <a:pt x="43" y="233"/>
                  </a:lnTo>
                  <a:lnTo>
                    <a:pt x="0" y="229"/>
                  </a:lnTo>
                  <a:lnTo>
                    <a:pt x="25" y="194"/>
                  </a:lnTo>
                  <a:lnTo>
                    <a:pt x="49" y="155"/>
                  </a:lnTo>
                  <a:lnTo>
                    <a:pt x="68" y="117"/>
                  </a:lnTo>
                  <a:lnTo>
                    <a:pt x="89" y="82"/>
                  </a:lnTo>
                  <a:lnTo>
                    <a:pt x="111" y="49"/>
                  </a:lnTo>
                  <a:lnTo>
                    <a:pt x="138" y="23"/>
                  </a:lnTo>
                  <a:lnTo>
                    <a:pt x="171" y="6"/>
                  </a:lnTo>
                  <a:lnTo>
                    <a:pt x="216" y="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70" name="Freeform 122">
              <a:extLst>
                <a:ext uri="{FF2B5EF4-FFF2-40B4-BE49-F238E27FC236}">
                  <a16:creationId xmlns:a16="http://schemas.microsoft.com/office/drawing/2014/main" id="{CF5A3356-42DA-4E3D-9ECC-20B5FD2CBA98}"/>
                </a:ext>
              </a:extLst>
            </p:cNvPr>
            <p:cNvSpPr>
              <a:spLocks/>
            </p:cNvSpPr>
            <p:nvPr/>
          </p:nvSpPr>
          <p:spPr bwMode="auto">
            <a:xfrm>
              <a:off x="1785" y="2798"/>
              <a:ext cx="84" cy="90"/>
            </a:xfrm>
            <a:custGeom>
              <a:avLst/>
              <a:gdLst>
                <a:gd name="T0" fmla="*/ 0 w 169"/>
                <a:gd name="T1" fmla="*/ 180 h 180"/>
                <a:gd name="T2" fmla="*/ 18 w 169"/>
                <a:gd name="T3" fmla="*/ 149 h 180"/>
                <a:gd name="T4" fmla="*/ 35 w 169"/>
                <a:gd name="T5" fmla="*/ 120 h 180"/>
                <a:gd name="T6" fmla="*/ 55 w 169"/>
                <a:gd name="T7" fmla="*/ 89 h 180"/>
                <a:gd name="T8" fmla="*/ 76 w 169"/>
                <a:gd name="T9" fmla="*/ 62 h 180"/>
                <a:gd name="T10" fmla="*/ 95 w 169"/>
                <a:gd name="T11" fmla="*/ 37 h 180"/>
                <a:gd name="T12" fmla="*/ 119 w 169"/>
                <a:gd name="T13" fmla="*/ 17 h 180"/>
                <a:gd name="T14" fmla="*/ 142 w 169"/>
                <a:gd name="T15" fmla="*/ 4 h 180"/>
                <a:gd name="T16" fmla="*/ 169 w 169"/>
                <a:gd name="T17" fmla="*/ 0 h 180"/>
                <a:gd name="T18" fmla="*/ 148 w 169"/>
                <a:gd name="T19" fmla="*/ 13 h 180"/>
                <a:gd name="T20" fmla="*/ 130 w 169"/>
                <a:gd name="T21" fmla="*/ 38 h 180"/>
                <a:gd name="T22" fmla="*/ 115 w 169"/>
                <a:gd name="T23" fmla="*/ 68 h 180"/>
                <a:gd name="T24" fmla="*/ 101 w 169"/>
                <a:gd name="T25" fmla="*/ 102 h 180"/>
                <a:gd name="T26" fmla="*/ 84 w 169"/>
                <a:gd name="T27" fmla="*/ 132 h 180"/>
                <a:gd name="T28" fmla="*/ 62 w 169"/>
                <a:gd name="T29" fmla="*/ 159 h 180"/>
                <a:gd name="T30" fmla="*/ 35 w 169"/>
                <a:gd name="T31" fmla="*/ 174 h 180"/>
                <a:gd name="T32" fmla="*/ 0 w 169"/>
                <a:gd name="T33"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9" h="180">
                  <a:moveTo>
                    <a:pt x="0" y="180"/>
                  </a:moveTo>
                  <a:lnTo>
                    <a:pt x="18" y="149"/>
                  </a:lnTo>
                  <a:lnTo>
                    <a:pt x="35" y="120"/>
                  </a:lnTo>
                  <a:lnTo>
                    <a:pt x="55" y="89"/>
                  </a:lnTo>
                  <a:lnTo>
                    <a:pt x="76" y="62"/>
                  </a:lnTo>
                  <a:lnTo>
                    <a:pt x="95" y="37"/>
                  </a:lnTo>
                  <a:lnTo>
                    <a:pt x="119" y="17"/>
                  </a:lnTo>
                  <a:lnTo>
                    <a:pt x="142" y="4"/>
                  </a:lnTo>
                  <a:lnTo>
                    <a:pt x="169" y="0"/>
                  </a:lnTo>
                  <a:lnTo>
                    <a:pt x="148" y="13"/>
                  </a:lnTo>
                  <a:lnTo>
                    <a:pt x="130" y="38"/>
                  </a:lnTo>
                  <a:lnTo>
                    <a:pt x="115" y="68"/>
                  </a:lnTo>
                  <a:lnTo>
                    <a:pt x="101" y="102"/>
                  </a:lnTo>
                  <a:lnTo>
                    <a:pt x="84" y="132"/>
                  </a:lnTo>
                  <a:lnTo>
                    <a:pt x="62" y="159"/>
                  </a:lnTo>
                  <a:lnTo>
                    <a:pt x="35" y="174"/>
                  </a:lnTo>
                  <a:lnTo>
                    <a:pt x="0" y="18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71" name="Freeform 123">
              <a:extLst>
                <a:ext uri="{FF2B5EF4-FFF2-40B4-BE49-F238E27FC236}">
                  <a16:creationId xmlns:a16="http://schemas.microsoft.com/office/drawing/2014/main" id="{E50DC13B-1B70-4B9C-99ED-A282F4114E33}"/>
                </a:ext>
              </a:extLst>
            </p:cNvPr>
            <p:cNvSpPr>
              <a:spLocks/>
            </p:cNvSpPr>
            <p:nvPr/>
          </p:nvSpPr>
          <p:spPr bwMode="auto">
            <a:xfrm>
              <a:off x="1916" y="2806"/>
              <a:ext cx="61" cy="64"/>
            </a:xfrm>
            <a:custGeom>
              <a:avLst/>
              <a:gdLst>
                <a:gd name="T0" fmla="*/ 122 w 122"/>
                <a:gd name="T1" fmla="*/ 56 h 128"/>
                <a:gd name="T2" fmla="*/ 122 w 122"/>
                <a:gd name="T3" fmla="*/ 74 h 128"/>
                <a:gd name="T4" fmla="*/ 117 w 122"/>
                <a:gd name="T5" fmla="*/ 87 h 128"/>
                <a:gd name="T6" fmla="*/ 105 w 122"/>
                <a:gd name="T7" fmla="*/ 97 h 128"/>
                <a:gd name="T8" fmla="*/ 93 w 122"/>
                <a:gd name="T9" fmla="*/ 105 h 128"/>
                <a:gd name="T10" fmla="*/ 78 w 122"/>
                <a:gd name="T11" fmla="*/ 109 h 128"/>
                <a:gd name="T12" fmla="*/ 62 w 122"/>
                <a:gd name="T13" fmla="*/ 115 h 128"/>
                <a:gd name="T14" fmla="*/ 49 w 122"/>
                <a:gd name="T15" fmla="*/ 120 h 128"/>
                <a:gd name="T16" fmla="*/ 39 w 122"/>
                <a:gd name="T17" fmla="*/ 128 h 128"/>
                <a:gd name="T18" fmla="*/ 2 w 122"/>
                <a:gd name="T19" fmla="*/ 128 h 128"/>
                <a:gd name="T20" fmla="*/ 0 w 122"/>
                <a:gd name="T21" fmla="*/ 97 h 128"/>
                <a:gd name="T22" fmla="*/ 8 w 122"/>
                <a:gd name="T23" fmla="*/ 66 h 128"/>
                <a:gd name="T24" fmla="*/ 20 w 122"/>
                <a:gd name="T25" fmla="*/ 37 h 128"/>
                <a:gd name="T26" fmla="*/ 39 w 122"/>
                <a:gd name="T27" fmla="*/ 16 h 128"/>
                <a:gd name="T28" fmla="*/ 58 w 122"/>
                <a:gd name="T29" fmla="*/ 0 h 128"/>
                <a:gd name="T30" fmla="*/ 82 w 122"/>
                <a:gd name="T31" fmla="*/ 0 h 128"/>
                <a:gd name="T32" fmla="*/ 101 w 122"/>
                <a:gd name="T33" fmla="*/ 18 h 128"/>
                <a:gd name="T34" fmla="*/ 122 w 122"/>
                <a:gd name="T35" fmla="*/ 5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28">
                  <a:moveTo>
                    <a:pt x="122" y="56"/>
                  </a:moveTo>
                  <a:lnTo>
                    <a:pt x="122" y="74"/>
                  </a:lnTo>
                  <a:lnTo>
                    <a:pt x="117" y="87"/>
                  </a:lnTo>
                  <a:lnTo>
                    <a:pt x="105" y="97"/>
                  </a:lnTo>
                  <a:lnTo>
                    <a:pt x="93" y="105"/>
                  </a:lnTo>
                  <a:lnTo>
                    <a:pt x="78" y="109"/>
                  </a:lnTo>
                  <a:lnTo>
                    <a:pt x="62" y="115"/>
                  </a:lnTo>
                  <a:lnTo>
                    <a:pt x="49" y="120"/>
                  </a:lnTo>
                  <a:lnTo>
                    <a:pt x="39" y="128"/>
                  </a:lnTo>
                  <a:lnTo>
                    <a:pt x="2" y="128"/>
                  </a:lnTo>
                  <a:lnTo>
                    <a:pt x="0" y="97"/>
                  </a:lnTo>
                  <a:lnTo>
                    <a:pt x="8" y="66"/>
                  </a:lnTo>
                  <a:lnTo>
                    <a:pt x="20" y="37"/>
                  </a:lnTo>
                  <a:lnTo>
                    <a:pt x="39" y="16"/>
                  </a:lnTo>
                  <a:lnTo>
                    <a:pt x="58" y="0"/>
                  </a:lnTo>
                  <a:lnTo>
                    <a:pt x="82" y="0"/>
                  </a:lnTo>
                  <a:lnTo>
                    <a:pt x="101" y="18"/>
                  </a:lnTo>
                  <a:lnTo>
                    <a:pt x="122" y="56"/>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72" name="Freeform 124">
              <a:extLst>
                <a:ext uri="{FF2B5EF4-FFF2-40B4-BE49-F238E27FC236}">
                  <a16:creationId xmlns:a16="http://schemas.microsoft.com/office/drawing/2014/main" id="{17104CA6-8553-455C-94CD-B55C3FD39650}"/>
                </a:ext>
              </a:extLst>
            </p:cNvPr>
            <p:cNvSpPr>
              <a:spLocks/>
            </p:cNvSpPr>
            <p:nvPr/>
          </p:nvSpPr>
          <p:spPr bwMode="auto">
            <a:xfrm>
              <a:off x="2001" y="2768"/>
              <a:ext cx="40" cy="60"/>
            </a:xfrm>
            <a:custGeom>
              <a:avLst/>
              <a:gdLst>
                <a:gd name="T0" fmla="*/ 72 w 79"/>
                <a:gd name="T1" fmla="*/ 95 h 120"/>
                <a:gd name="T2" fmla="*/ 56 w 79"/>
                <a:gd name="T3" fmla="*/ 95 h 120"/>
                <a:gd name="T4" fmla="*/ 46 w 79"/>
                <a:gd name="T5" fmla="*/ 102 h 120"/>
                <a:gd name="T6" fmla="*/ 37 w 79"/>
                <a:gd name="T7" fmla="*/ 110 h 120"/>
                <a:gd name="T8" fmla="*/ 23 w 79"/>
                <a:gd name="T9" fmla="*/ 120 h 120"/>
                <a:gd name="T10" fmla="*/ 10 w 79"/>
                <a:gd name="T11" fmla="*/ 100 h 120"/>
                <a:gd name="T12" fmla="*/ 2 w 79"/>
                <a:gd name="T13" fmla="*/ 81 h 120"/>
                <a:gd name="T14" fmla="*/ 0 w 79"/>
                <a:gd name="T15" fmla="*/ 69 h 120"/>
                <a:gd name="T16" fmla="*/ 0 w 79"/>
                <a:gd name="T17" fmla="*/ 60 h 120"/>
                <a:gd name="T18" fmla="*/ 0 w 79"/>
                <a:gd name="T19" fmla="*/ 48 h 120"/>
                <a:gd name="T20" fmla="*/ 0 w 79"/>
                <a:gd name="T21" fmla="*/ 36 h 120"/>
                <a:gd name="T22" fmla="*/ 72 w 79"/>
                <a:gd name="T23" fmla="*/ 0 h 120"/>
                <a:gd name="T24" fmla="*/ 74 w 79"/>
                <a:gd name="T25" fmla="*/ 11 h 120"/>
                <a:gd name="T26" fmla="*/ 77 w 79"/>
                <a:gd name="T27" fmla="*/ 23 h 120"/>
                <a:gd name="T28" fmla="*/ 77 w 79"/>
                <a:gd name="T29" fmla="*/ 34 h 120"/>
                <a:gd name="T30" fmla="*/ 79 w 79"/>
                <a:gd name="T31" fmla="*/ 46 h 120"/>
                <a:gd name="T32" fmla="*/ 77 w 79"/>
                <a:gd name="T33" fmla="*/ 58 h 120"/>
                <a:gd name="T34" fmla="*/ 77 w 79"/>
                <a:gd name="T35" fmla="*/ 69 h 120"/>
                <a:gd name="T36" fmla="*/ 74 w 79"/>
                <a:gd name="T37" fmla="*/ 81 h 120"/>
                <a:gd name="T38" fmla="*/ 72 w 79"/>
                <a:gd name="T39" fmla="*/ 95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9" h="120">
                  <a:moveTo>
                    <a:pt x="72" y="95"/>
                  </a:moveTo>
                  <a:lnTo>
                    <a:pt x="56" y="95"/>
                  </a:lnTo>
                  <a:lnTo>
                    <a:pt x="46" y="102"/>
                  </a:lnTo>
                  <a:lnTo>
                    <a:pt x="37" y="110"/>
                  </a:lnTo>
                  <a:lnTo>
                    <a:pt x="23" y="120"/>
                  </a:lnTo>
                  <a:lnTo>
                    <a:pt x="10" y="100"/>
                  </a:lnTo>
                  <a:lnTo>
                    <a:pt x="2" y="81"/>
                  </a:lnTo>
                  <a:lnTo>
                    <a:pt x="0" y="69"/>
                  </a:lnTo>
                  <a:lnTo>
                    <a:pt x="0" y="60"/>
                  </a:lnTo>
                  <a:lnTo>
                    <a:pt x="0" y="48"/>
                  </a:lnTo>
                  <a:lnTo>
                    <a:pt x="0" y="36"/>
                  </a:lnTo>
                  <a:lnTo>
                    <a:pt x="72" y="0"/>
                  </a:lnTo>
                  <a:lnTo>
                    <a:pt x="74" y="11"/>
                  </a:lnTo>
                  <a:lnTo>
                    <a:pt x="77" y="23"/>
                  </a:lnTo>
                  <a:lnTo>
                    <a:pt x="77" y="34"/>
                  </a:lnTo>
                  <a:lnTo>
                    <a:pt x="79" y="46"/>
                  </a:lnTo>
                  <a:lnTo>
                    <a:pt x="77" y="58"/>
                  </a:lnTo>
                  <a:lnTo>
                    <a:pt x="77" y="69"/>
                  </a:lnTo>
                  <a:lnTo>
                    <a:pt x="74" y="81"/>
                  </a:lnTo>
                  <a:lnTo>
                    <a:pt x="72" y="95"/>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73" name="Freeform 125">
              <a:extLst>
                <a:ext uri="{FF2B5EF4-FFF2-40B4-BE49-F238E27FC236}">
                  <a16:creationId xmlns:a16="http://schemas.microsoft.com/office/drawing/2014/main" id="{D7990A16-8EA8-4BF5-950D-F1F4B754245D}"/>
                </a:ext>
              </a:extLst>
            </p:cNvPr>
            <p:cNvSpPr>
              <a:spLocks/>
            </p:cNvSpPr>
            <p:nvPr/>
          </p:nvSpPr>
          <p:spPr bwMode="auto">
            <a:xfrm>
              <a:off x="1821" y="2540"/>
              <a:ext cx="677" cy="564"/>
            </a:xfrm>
            <a:custGeom>
              <a:avLst/>
              <a:gdLst>
                <a:gd name="T0" fmla="*/ 1117 w 1356"/>
                <a:gd name="T1" fmla="*/ 120 h 1128"/>
                <a:gd name="T2" fmla="*/ 1150 w 1356"/>
                <a:gd name="T3" fmla="*/ 178 h 1128"/>
                <a:gd name="T4" fmla="*/ 1183 w 1356"/>
                <a:gd name="T5" fmla="*/ 238 h 1128"/>
                <a:gd name="T6" fmla="*/ 1214 w 1356"/>
                <a:gd name="T7" fmla="*/ 300 h 1128"/>
                <a:gd name="T8" fmla="*/ 1245 w 1356"/>
                <a:gd name="T9" fmla="*/ 364 h 1128"/>
                <a:gd name="T10" fmla="*/ 1272 w 1356"/>
                <a:gd name="T11" fmla="*/ 426 h 1128"/>
                <a:gd name="T12" fmla="*/ 1300 w 1356"/>
                <a:gd name="T13" fmla="*/ 489 h 1128"/>
                <a:gd name="T14" fmla="*/ 1327 w 1356"/>
                <a:gd name="T15" fmla="*/ 551 h 1128"/>
                <a:gd name="T16" fmla="*/ 1356 w 1356"/>
                <a:gd name="T17" fmla="*/ 611 h 1128"/>
                <a:gd name="T18" fmla="*/ 1340 w 1356"/>
                <a:gd name="T19" fmla="*/ 675 h 1128"/>
                <a:gd name="T20" fmla="*/ 1313 w 1356"/>
                <a:gd name="T21" fmla="*/ 735 h 1128"/>
                <a:gd name="T22" fmla="*/ 1280 w 1356"/>
                <a:gd name="T23" fmla="*/ 791 h 1128"/>
                <a:gd name="T24" fmla="*/ 1243 w 1356"/>
                <a:gd name="T25" fmla="*/ 849 h 1128"/>
                <a:gd name="T26" fmla="*/ 1203 w 1356"/>
                <a:gd name="T27" fmla="*/ 903 h 1128"/>
                <a:gd name="T28" fmla="*/ 1164 w 1356"/>
                <a:gd name="T29" fmla="*/ 960 h 1128"/>
                <a:gd name="T30" fmla="*/ 1129 w 1356"/>
                <a:gd name="T31" fmla="*/ 1016 h 1128"/>
                <a:gd name="T32" fmla="*/ 1104 w 1356"/>
                <a:gd name="T33" fmla="*/ 1080 h 1128"/>
                <a:gd name="T34" fmla="*/ 1001 w 1356"/>
                <a:gd name="T35" fmla="*/ 1099 h 1128"/>
                <a:gd name="T36" fmla="*/ 894 w 1356"/>
                <a:gd name="T37" fmla="*/ 1117 h 1128"/>
                <a:gd name="T38" fmla="*/ 786 w 1356"/>
                <a:gd name="T39" fmla="*/ 1126 h 1128"/>
                <a:gd name="T40" fmla="*/ 677 w 1356"/>
                <a:gd name="T41" fmla="*/ 1128 h 1128"/>
                <a:gd name="T42" fmla="*/ 568 w 1356"/>
                <a:gd name="T43" fmla="*/ 1115 h 1128"/>
                <a:gd name="T44" fmla="*/ 468 w 1356"/>
                <a:gd name="T45" fmla="*/ 1090 h 1128"/>
                <a:gd name="T46" fmla="*/ 373 w 1356"/>
                <a:gd name="T47" fmla="*/ 1047 h 1128"/>
                <a:gd name="T48" fmla="*/ 289 w 1356"/>
                <a:gd name="T49" fmla="*/ 983 h 1128"/>
                <a:gd name="T50" fmla="*/ 252 w 1356"/>
                <a:gd name="T51" fmla="*/ 946 h 1128"/>
                <a:gd name="T52" fmla="*/ 217 w 1356"/>
                <a:gd name="T53" fmla="*/ 909 h 1128"/>
                <a:gd name="T54" fmla="*/ 182 w 1356"/>
                <a:gd name="T55" fmla="*/ 874 h 1128"/>
                <a:gd name="T56" fmla="*/ 148 w 1356"/>
                <a:gd name="T57" fmla="*/ 843 h 1128"/>
                <a:gd name="T58" fmla="*/ 111 w 1356"/>
                <a:gd name="T59" fmla="*/ 808 h 1128"/>
                <a:gd name="T60" fmla="*/ 76 w 1356"/>
                <a:gd name="T61" fmla="*/ 781 h 1128"/>
                <a:gd name="T62" fmla="*/ 39 w 1356"/>
                <a:gd name="T63" fmla="*/ 752 h 1128"/>
                <a:gd name="T64" fmla="*/ 0 w 1356"/>
                <a:gd name="T65" fmla="*/ 731 h 1128"/>
                <a:gd name="T66" fmla="*/ 217 w 1356"/>
                <a:gd name="T67" fmla="*/ 312 h 1128"/>
                <a:gd name="T68" fmla="*/ 274 w 1356"/>
                <a:gd name="T69" fmla="*/ 277 h 1128"/>
                <a:gd name="T70" fmla="*/ 332 w 1356"/>
                <a:gd name="T71" fmla="*/ 244 h 1128"/>
                <a:gd name="T72" fmla="*/ 390 w 1356"/>
                <a:gd name="T73" fmla="*/ 209 h 1128"/>
                <a:gd name="T74" fmla="*/ 448 w 1356"/>
                <a:gd name="T75" fmla="*/ 173 h 1128"/>
                <a:gd name="T76" fmla="*/ 502 w 1356"/>
                <a:gd name="T77" fmla="*/ 132 h 1128"/>
                <a:gd name="T78" fmla="*/ 557 w 1356"/>
                <a:gd name="T79" fmla="*/ 91 h 1128"/>
                <a:gd name="T80" fmla="*/ 609 w 1356"/>
                <a:gd name="T81" fmla="*/ 46 h 1128"/>
                <a:gd name="T82" fmla="*/ 662 w 1356"/>
                <a:gd name="T83" fmla="*/ 0 h 1128"/>
                <a:gd name="T84" fmla="*/ 722 w 1356"/>
                <a:gd name="T85" fmla="*/ 2 h 1128"/>
                <a:gd name="T86" fmla="*/ 782 w 1356"/>
                <a:gd name="T87" fmla="*/ 10 h 1128"/>
                <a:gd name="T88" fmla="*/ 838 w 1356"/>
                <a:gd name="T89" fmla="*/ 19 h 1128"/>
                <a:gd name="T90" fmla="*/ 896 w 1356"/>
                <a:gd name="T91" fmla="*/ 37 h 1128"/>
                <a:gd name="T92" fmla="*/ 950 w 1356"/>
                <a:gd name="T93" fmla="*/ 54 h 1128"/>
                <a:gd name="T94" fmla="*/ 1007 w 1356"/>
                <a:gd name="T95" fmla="*/ 76 h 1128"/>
                <a:gd name="T96" fmla="*/ 1061 w 1356"/>
                <a:gd name="T97" fmla="*/ 97 h 1128"/>
                <a:gd name="T98" fmla="*/ 1117 w 1356"/>
                <a:gd name="T99" fmla="*/ 120 h 1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56" h="1128">
                  <a:moveTo>
                    <a:pt x="1117" y="120"/>
                  </a:moveTo>
                  <a:lnTo>
                    <a:pt x="1150" y="178"/>
                  </a:lnTo>
                  <a:lnTo>
                    <a:pt x="1183" y="238"/>
                  </a:lnTo>
                  <a:lnTo>
                    <a:pt x="1214" y="300"/>
                  </a:lnTo>
                  <a:lnTo>
                    <a:pt x="1245" y="364"/>
                  </a:lnTo>
                  <a:lnTo>
                    <a:pt x="1272" y="426"/>
                  </a:lnTo>
                  <a:lnTo>
                    <a:pt x="1300" y="489"/>
                  </a:lnTo>
                  <a:lnTo>
                    <a:pt x="1327" y="551"/>
                  </a:lnTo>
                  <a:lnTo>
                    <a:pt x="1356" y="611"/>
                  </a:lnTo>
                  <a:lnTo>
                    <a:pt x="1340" y="675"/>
                  </a:lnTo>
                  <a:lnTo>
                    <a:pt x="1313" y="735"/>
                  </a:lnTo>
                  <a:lnTo>
                    <a:pt x="1280" y="791"/>
                  </a:lnTo>
                  <a:lnTo>
                    <a:pt x="1243" y="849"/>
                  </a:lnTo>
                  <a:lnTo>
                    <a:pt x="1203" y="903"/>
                  </a:lnTo>
                  <a:lnTo>
                    <a:pt x="1164" y="960"/>
                  </a:lnTo>
                  <a:lnTo>
                    <a:pt x="1129" y="1016"/>
                  </a:lnTo>
                  <a:lnTo>
                    <a:pt x="1104" y="1080"/>
                  </a:lnTo>
                  <a:lnTo>
                    <a:pt x="1001" y="1099"/>
                  </a:lnTo>
                  <a:lnTo>
                    <a:pt x="894" y="1117"/>
                  </a:lnTo>
                  <a:lnTo>
                    <a:pt x="786" y="1126"/>
                  </a:lnTo>
                  <a:lnTo>
                    <a:pt x="677" y="1128"/>
                  </a:lnTo>
                  <a:lnTo>
                    <a:pt x="568" y="1115"/>
                  </a:lnTo>
                  <a:lnTo>
                    <a:pt x="468" y="1090"/>
                  </a:lnTo>
                  <a:lnTo>
                    <a:pt x="373" y="1047"/>
                  </a:lnTo>
                  <a:lnTo>
                    <a:pt x="289" y="983"/>
                  </a:lnTo>
                  <a:lnTo>
                    <a:pt x="252" y="946"/>
                  </a:lnTo>
                  <a:lnTo>
                    <a:pt x="217" y="909"/>
                  </a:lnTo>
                  <a:lnTo>
                    <a:pt x="182" y="874"/>
                  </a:lnTo>
                  <a:lnTo>
                    <a:pt x="148" y="843"/>
                  </a:lnTo>
                  <a:lnTo>
                    <a:pt x="111" y="808"/>
                  </a:lnTo>
                  <a:lnTo>
                    <a:pt x="76" y="781"/>
                  </a:lnTo>
                  <a:lnTo>
                    <a:pt x="39" y="752"/>
                  </a:lnTo>
                  <a:lnTo>
                    <a:pt x="0" y="731"/>
                  </a:lnTo>
                  <a:lnTo>
                    <a:pt x="217" y="312"/>
                  </a:lnTo>
                  <a:lnTo>
                    <a:pt x="274" y="277"/>
                  </a:lnTo>
                  <a:lnTo>
                    <a:pt x="332" y="244"/>
                  </a:lnTo>
                  <a:lnTo>
                    <a:pt x="390" y="209"/>
                  </a:lnTo>
                  <a:lnTo>
                    <a:pt x="448" y="173"/>
                  </a:lnTo>
                  <a:lnTo>
                    <a:pt x="502" y="132"/>
                  </a:lnTo>
                  <a:lnTo>
                    <a:pt x="557" y="91"/>
                  </a:lnTo>
                  <a:lnTo>
                    <a:pt x="609" y="46"/>
                  </a:lnTo>
                  <a:lnTo>
                    <a:pt x="662" y="0"/>
                  </a:lnTo>
                  <a:lnTo>
                    <a:pt x="722" y="2"/>
                  </a:lnTo>
                  <a:lnTo>
                    <a:pt x="782" y="10"/>
                  </a:lnTo>
                  <a:lnTo>
                    <a:pt x="838" y="19"/>
                  </a:lnTo>
                  <a:lnTo>
                    <a:pt x="896" y="37"/>
                  </a:lnTo>
                  <a:lnTo>
                    <a:pt x="950" y="54"/>
                  </a:lnTo>
                  <a:lnTo>
                    <a:pt x="1007" y="76"/>
                  </a:lnTo>
                  <a:lnTo>
                    <a:pt x="1061" y="97"/>
                  </a:lnTo>
                  <a:lnTo>
                    <a:pt x="1117"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74" name="Freeform 126">
              <a:extLst>
                <a:ext uri="{FF2B5EF4-FFF2-40B4-BE49-F238E27FC236}">
                  <a16:creationId xmlns:a16="http://schemas.microsoft.com/office/drawing/2014/main" id="{A8B45550-7FF3-47D5-9E0E-3376D295DACC}"/>
                </a:ext>
              </a:extLst>
            </p:cNvPr>
            <p:cNvSpPr>
              <a:spLocks/>
            </p:cNvSpPr>
            <p:nvPr/>
          </p:nvSpPr>
          <p:spPr bwMode="auto">
            <a:xfrm>
              <a:off x="2059" y="2594"/>
              <a:ext cx="322" cy="301"/>
            </a:xfrm>
            <a:custGeom>
              <a:avLst/>
              <a:gdLst>
                <a:gd name="T0" fmla="*/ 567 w 644"/>
                <a:gd name="T1" fmla="*/ 95 h 601"/>
                <a:gd name="T2" fmla="*/ 588 w 644"/>
                <a:gd name="T3" fmla="*/ 122 h 601"/>
                <a:gd name="T4" fmla="*/ 609 w 644"/>
                <a:gd name="T5" fmla="*/ 155 h 601"/>
                <a:gd name="T6" fmla="*/ 625 w 644"/>
                <a:gd name="T7" fmla="*/ 190 h 601"/>
                <a:gd name="T8" fmla="*/ 640 w 644"/>
                <a:gd name="T9" fmla="*/ 228 h 601"/>
                <a:gd name="T10" fmla="*/ 644 w 644"/>
                <a:gd name="T11" fmla="*/ 267 h 601"/>
                <a:gd name="T12" fmla="*/ 644 w 644"/>
                <a:gd name="T13" fmla="*/ 306 h 601"/>
                <a:gd name="T14" fmla="*/ 634 w 644"/>
                <a:gd name="T15" fmla="*/ 345 h 601"/>
                <a:gd name="T16" fmla="*/ 615 w 644"/>
                <a:gd name="T17" fmla="*/ 383 h 601"/>
                <a:gd name="T18" fmla="*/ 565 w 644"/>
                <a:gd name="T19" fmla="*/ 409 h 601"/>
                <a:gd name="T20" fmla="*/ 524 w 644"/>
                <a:gd name="T21" fmla="*/ 449 h 601"/>
                <a:gd name="T22" fmla="*/ 487 w 644"/>
                <a:gd name="T23" fmla="*/ 494 h 601"/>
                <a:gd name="T24" fmla="*/ 456 w 644"/>
                <a:gd name="T25" fmla="*/ 540 h 601"/>
                <a:gd name="T26" fmla="*/ 419 w 644"/>
                <a:gd name="T27" fmla="*/ 575 h 601"/>
                <a:gd name="T28" fmla="*/ 382 w 644"/>
                <a:gd name="T29" fmla="*/ 601 h 601"/>
                <a:gd name="T30" fmla="*/ 334 w 644"/>
                <a:gd name="T31" fmla="*/ 601 h 601"/>
                <a:gd name="T32" fmla="*/ 280 w 644"/>
                <a:gd name="T33" fmla="*/ 575 h 601"/>
                <a:gd name="T34" fmla="*/ 239 w 644"/>
                <a:gd name="T35" fmla="*/ 550 h 601"/>
                <a:gd name="T36" fmla="*/ 192 w 644"/>
                <a:gd name="T37" fmla="*/ 531 h 601"/>
                <a:gd name="T38" fmla="*/ 138 w 644"/>
                <a:gd name="T39" fmla="*/ 511 h 601"/>
                <a:gd name="T40" fmla="*/ 89 w 644"/>
                <a:gd name="T41" fmla="*/ 492 h 601"/>
                <a:gd name="T42" fmla="*/ 43 w 644"/>
                <a:gd name="T43" fmla="*/ 465 h 601"/>
                <a:gd name="T44" fmla="*/ 14 w 644"/>
                <a:gd name="T45" fmla="*/ 432 h 601"/>
                <a:gd name="T46" fmla="*/ 0 w 644"/>
                <a:gd name="T47" fmla="*/ 383 h 601"/>
                <a:gd name="T48" fmla="*/ 16 w 644"/>
                <a:gd name="T49" fmla="*/ 323 h 601"/>
                <a:gd name="T50" fmla="*/ 33 w 644"/>
                <a:gd name="T51" fmla="*/ 275 h 601"/>
                <a:gd name="T52" fmla="*/ 49 w 644"/>
                <a:gd name="T53" fmla="*/ 228 h 601"/>
                <a:gd name="T54" fmla="*/ 60 w 644"/>
                <a:gd name="T55" fmla="*/ 178 h 601"/>
                <a:gd name="T56" fmla="*/ 76 w 644"/>
                <a:gd name="T57" fmla="*/ 133 h 601"/>
                <a:gd name="T58" fmla="*/ 93 w 644"/>
                <a:gd name="T59" fmla="*/ 89 h 601"/>
                <a:gd name="T60" fmla="*/ 121 w 644"/>
                <a:gd name="T61" fmla="*/ 52 h 601"/>
                <a:gd name="T62" fmla="*/ 155 w 644"/>
                <a:gd name="T63" fmla="*/ 21 h 601"/>
                <a:gd name="T64" fmla="*/ 208 w 644"/>
                <a:gd name="T65" fmla="*/ 0 h 601"/>
                <a:gd name="T66" fmla="*/ 254 w 644"/>
                <a:gd name="T67" fmla="*/ 0 h 601"/>
                <a:gd name="T68" fmla="*/ 303 w 644"/>
                <a:gd name="T69" fmla="*/ 3 h 601"/>
                <a:gd name="T70" fmla="*/ 349 w 644"/>
                <a:gd name="T71" fmla="*/ 9 h 601"/>
                <a:gd name="T72" fmla="*/ 396 w 644"/>
                <a:gd name="T73" fmla="*/ 19 h 601"/>
                <a:gd name="T74" fmla="*/ 439 w 644"/>
                <a:gd name="T75" fmla="*/ 31 h 601"/>
                <a:gd name="T76" fmla="*/ 483 w 644"/>
                <a:gd name="T77" fmla="*/ 48 h 601"/>
                <a:gd name="T78" fmla="*/ 524 w 644"/>
                <a:gd name="T79" fmla="*/ 67 h 601"/>
                <a:gd name="T80" fmla="*/ 567 w 644"/>
                <a:gd name="T81" fmla="*/ 95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4" h="601">
                  <a:moveTo>
                    <a:pt x="567" y="95"/>
                  </a:moveTo>
                  <a:lnTo>
                    <a:pt x="588" y="122"/>
                  </a:lnTo>
                  <a:lnTo>
                    <a:pt x="609" y="155"/>
                  </a:lnTo>
                  <a:lnTo>
                    <a:pt x="625" y="190"/>
                  </a:lnTo>
                  <a:lnTo>
                    <a:pt x="640" y="228"/>
                  </a:lnTo>
                  <a:lnTo>
                    <a:pt x="644" y="267"/>
                  </a:lnTo>
                  <a:lnTo>
                    <a:pt x="644" y="306"/>
                  </a:lnTo>
                  <a:lnTo>
                    <a:pt x="634" y="345"/>
                  </a:lnTo>
                  <a:lnTo>
                    <a:pt x="615" y="383"/>
                  </a:lnTo>
                  <a:lnTo>
                    <a:pt x="565" y="409"/>
                  </a:lnTo>
                  <a:lnTo>
                    <a:pt x="524" y="449"/>
                  </a:lnTo>
                  <a:lnTo>
                    <a:pt x="487" y="494"/>
                  </a:lnTo>
                  <a:lnTo>
                    <a:pt x="456" y="540"/>
                  </a:lnTo>
                  <a:lnTo>
                    <a:pt x="419" y="575"/>
                  </a:lnTo>
                  <a:lnTo>
                    <a:pt x="382" y="601"/>
                  </a:lnTo>
                  <a:lnTo>
                    <a:pt x="334" y="601"/>
                  </a:lnTo>
                  <a:lnTo>
                    <a:pt x="280" y="575"/>
                  </a:lnTo>
                  <a:lnTo>
                    <a:pt x="239" y="550"/>
                  </a:lnTo>
                  <a:lnTo>
                    <a:pt x="192" y="531"/>
                  </a:lnTo>
                  <a:lnTo>
                    <a:pt x="138" y="511"/>
                  </a:lnTo>
                  <a:lnTo>
                    <a:pt x="89" y="492"/>
                  </a:lnTo>
                  <a:lnTo>
                    <a:pt x="43" y="465"/>
                  </a:lnTo>
                  <a:lnTo>
                    <a:pt x="14" y="432"/>
                  </a:lnTo>
                  <a:lnTo>
                    <a:pt x="0" y="383"/>
                  </a:lnTo>
                  <a:lnTo>
                    <a:pt x="16" y="323"/>
                  </a:lnTo>
                  <a:lnTo>
                    <a:pt x="33" y="275"/>
                  </a:lnTo>
                  <a:lnTo>
                    <a:pt x="49" y="228"/>
                  </a:lnTo>
                  <a:lnTo>
                    <a:pt x="60" y="178"/>
                  </a:lnTo>
                  <a:lnTo>
                    <a:pt x="76" y="133"/>
                  </a:lnTo>
                  <a:lnTo>
                    <a:pt x="93" y="89"/>
                  </a:lnTo>
                  <a:lnTo>
                    <a:pt x="121" y="52"/>
                  </a:lnTo>
                  <a:lnTo>
                    <a:pt x="155" y="21"/>
                  </a:lnTo>
                  <a:lnTo>
                    <a:pt x="208" y="0"/>
                  </a:lnTo>
                  <a:lnTo>
                    <a:pt x="254" y="0"/>
                  </a:lnTo>
                  <a:lnTo>
                    <a:pt x="303" y="3"/>
                  </a:lnTo>
                  <a:lnTo>
                    <a:pt x="349" y="9"/>
                  </a:lnTo>
                  <a:lnTo>
                    <a:pt x="396" y="19"/>
                  </a:lnTo>
                  <a:lnTo>
                    <a:pt x="439" y="31"/>
                  </a:lnTo>
                  <a:lnTo>
                    <a:pt x="483" y="48"/>
                  </a:lnTo>
                  <a:lnTo>
                    <a:pt x="524" y="67"/>
                  </a:lnTo>
                  <a:lnTo>
                    <a:pt x="567" y="95"/>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75" name="Freeform 127">
              <a:extLst>
                <a:ext uri="{FF2B5EF4-FFF2-40B4-BE49-F238E27FC236}">
                  <a16:creationId xmlns:a16="http://schemas.microsoft.com/office/drawing/2014/main" id="{68635BCE-F886-4837-AFCE-5C1F946CDBA1}"/>
                </a:ext>
              </a:extLst>
            </p:cNvPr>
            <p:cNvSpPr>
              <a:spLocks/>
            </p:cNvSpPr>
            <p:nvPr/>
          </p:nvSpPr>
          <p:spPr bwMode="auto">
            <a:xfrm>
              <a:off x="1888" y="2720"/>
              <a:ext cx="95" cy="162"/>
            </a:xfrm>
            <a:custGeom>
              <a:avLst/>
              <a:gdLst>
                <a:gd name="T0" fmla="*/ 0 w 190"/>
                <a:gd name="T1" fmla="*/ 323 h 323"/>
                <a:gd name="T2" fmla="*/ 167 w 190"/>
                <a:gd name="T3" fmla="*/ 0 h 323"/>
                <a:gd name="T4" fmla="*/ 190 w 190"/>
                <a:gd name="T5" fmla="*/ 0 h 323"/>
                <a:gd name="T6" fmla="*/ 0 w 190"/>
                <a:gd name="T7" fmla="*/ 323 h 323"/>
              </a:gdLst>
              <a:ahLst/>
              <a:cxnLst>
                <a:cxn ang="0">
                  <a:pos x="T0" y="T1"/>
                </a:cxn>
                <a:cxn ang="0">
                  <a:pos x="T2" y="T3"/>
                </a:cxn>
                <a:cxn ang="0">
                  <a:pos x="T4" y="T5"/>
                </a:cxn>
                <a:cxn ang="0">
                  <a:pos x="T6" y="T7"/>
                </a:cxn>
              </a:cxnLst>
              <a:rect l="0" t="0" r="r" b="b"/>
              <a:pathLst>
                <a:path w="190" h="323">
                  <a:moveTo>
                    <a:pt x="0" y="323"/>
                  </a:moveTo>
                  <a:lnTo>
                    <a:pt x="167" y="0"/>
                  </a:lnTo>
                  <a:lnTo>
                    <a:pt x="190" y="0"/>
                  </a:lnTo>
                  <a:lnTo>
                    <a:pt x="0" y="323"/>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76" name="Freeform 128">
              <a:extLst>
                <a:ext uri="{FF2B5EF4-FFF2-40B4-BE49-F238E27FC236}">
                  <a16:creationId xmlns:a16="http://schemas.microsoft.com/office/drawing/2014/main" id="{2EAC8E68-C141-4FDB-AFE3-669FB1AB1C29}"/>
                </a:ext>
              </a:extLst>
            </p:cNvPr>
            <p:cNvSpPr>
              <a:spLocks/>
            </p:cNvSpPr>
            <p:nvPr/>
          </p:nvSpPr>
          <p:spPr bwMode="auto">
            <a:xfrm>
              <a:off x="1923" y="2749"/>
              <a:ext cx="92" cy="169"/>
            </a:xfrm>
            <a:custGeom>
              <a:avLst/>
              <a:gdLst>
                <a:gd name="T0" fmla="*/ 0 w 184"/>
                <a:gd name="T1" fmla="*/ 337 h 337"/>
                <a:gd name="T2" fmla="*/ 8 w 184"/>
                <a:gd name="T3" fmla="*/ 291 h 337"/>
                <a:gd name="T4" fmla="*/ 21 w 184"/>
                <a:gd name="T5" fmla="*/ 246 h 337"/>
                <a:gd name="T6" fmla="*/ 37 w 184"/>
                <a:gd name="T7" fmla="*/ 201 h 337"/>
                <a:gd name="T8" fmla="*/ 56 w 184"/>
                <a:gd name="T9" fmla="*/ 159 h 337"/>
                <a:gd name="T10" fmla="*/ 77 w 184"/>
                <a:gd name="T11" fmla="*/ 116 h 337"/>
                <a:gd name="T12" fmla="*/ 103 w 184"/>
                <a:gd name="T13" fmla="*/ 75 h 337"/>
                <a:gd name="T14" fmla="*/ 132 w 184"/>
                <a:gd name="T15" fmla="*/ 35 h 337"/>
                <a:gd name="T16" fmla="*/ 167 w 184"/>
                <a:gd name="T17" fmla="*/ 0 h 337"/>
                <a:gd name="T18" fmla="*/ 184 w 184"/>
                <a:gd name="T19" fmla="*/ 48 h 337"/>
                <a:gd name="T20" fmla="*/ 180 w 184"/>
                <a:gd name="T21" fmla="*/ 95 h 337"/>
                <a:gd name="T22" fmla="*/ 161 w 184"/>
                <a:gd name="T23" fmla="*/ 135 h 337"/>
                <a:gd name="T24" fmla="*/ 132 w 184"/>
                <a:gd name="T25" fmla="*/ 176 h 337"/>
                <a:gd name="T26" fmla="*/ 93 w 184"/>
                <a:gd name="T27" fmla="*/ 213 h 337"/>
                <a:gd name="T28" fmla="*/ 56 w 184"/>
                <a:gd name="T29" fmla="*/ 254 h 337"/>
                <a:gd name="T30" fmla="*/ 23 w 184"/>
                <a:gd name="T31" fmla="*/ 292 h 337"/>
                <a:gd name="T32" fmla="*/ 0 w 184"/>
                <a:gd name="T33" fmla="*/ 337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4" h="337">
                  <a:moveTo>
                    <a:pt x="0" y="337"/>
                  </a:moveTo>
                  <a:lnTo>
                    <a:pt x="8" y="291"/>
                  </a:lnTo>
                  <a:lnTo>
                    <a:pt x="21" y="246"/>
                  </a:lnTo>
                  <a:lnTo>
                    <a:pt x="37" y="201"/>
                  </a:lnTo>
                  <a:lnTo>
                    <a:pt x="56" y="159"/>
                  </a:lnTo>
                  <a:lnTo>
                    <a:pt x="77" y="116"/>
                  </a:lnTo>
                  <a:lnTo>
                    <a:pt x="103" y="75"/>
                  </a:lnTo>
                  <a:lnTo>
                    <a:pt x="132" y="35"/>
                  </a:lnTo>
                  <a:lnTo>
                    <a:pt x="167" y="0"/>
                  </a:lnTo>
                  <a:lnTo>
                    <a:pt x="184" y="48"/>
                  </a:lnTo>
                  <a:lnTo>
                    <a:pt x="180" y="95"/>
                  </a:lnTo>
                  <a:lnTo>
                    <a:pt x="161" y="135"/>
                  </a:lnTo>
                  <a:lnTo>
                    <a:pt x="132" y="176"/>
                  </a:lnTo>
                  <a:lnTo>
                    <a:pt x="93" y="213"/>
                  </a:lnTo>
                  <a:lnTo>
                    <a:pt x="56" y="254"/>
                  </a:lnTo>
                  <a:lnTo>
                    <a:pt x="23" y="292"/>
                  </a:lnTo>
                  <a:lnTo>
                    <a:pt x="0" y="33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77" name="Freeform 129">
              <a:extLst>
                <a:ext uri="{FF2B5EF4-FFF2-40B4-BE49-F238E27FC236}">
                  <a16:creationId xmlns:a16="http://schemas.microsoft.com/office/drawing/2014/main" id="{597281F3-B038-407C-A135-C1E0288D682D}"/>
                </a:ext>
              </a:extLst>
            </p:cNvPr>
            <p:cNvSpPr>
              <a:spLocks/>
            </p:cNvSpPr>
            <p:nvPr/>
          </p:nvSpPr>
          <p:spPr bwMode="auto">
            <a:xfrm>
              <a:off x="2394" y="2792"/>
              <a:ext cx="51" cy="90"/>
            </a:xfrm>
            <a:custGeom>
              <a:avLst/>
              <a:gdLst>
                <a:gd name="T0" fmla="*/ 90 w 103"/>
                <a:gd name="T1" fmla="*/ 180 h 180"/>
                <a:gd name="T2" fmla="*/ 68 w 103"/>
                <a:gd name="T3" fmla="*/ 159 h 180"/>
                <a:gd name="T4" fmla="*/ 47 w 103"/>
                <a:gd name="T5" fmla="*/ 140 h 180"/>
                <a:gd name="T6" fmla="*/ 26 w 103"/>
                <a:gd name="T7" fmla="*/ 116 h 180"/>
                <a:gd name="T8" fmla="*/ 12 w 103"/>
                <a:gd name="T9" fmla="*/ 93 h 180"/>
                <a:gd name="T10" fmla="*/ 0 w 103"/>
                <a:gd name="T11" fmla="*/ 68 h 180"/>
                <a:gd name="T12" fmla="*/ 2 w 103"/>
                <a:gd name="T13" fmla="*/ 45 h 180"/>
                <a:gd name="T14" fmla="*/ 14 w 103"/>
                <a:gd name="T15" fmla="*/ 21 h 180"/>
                <a:gd name="T16" fmla="*/ 43 w 103"/>
                <a:gd name="T17" fmla="*/ 0 h 180"/>
                <a:gd name="T18" fmla="*/ 49 w 103"/>
                <a:gd name="T19" fmla="*/ 19 h 180"/>
                <a:gd name="T20" fmla="*/ 60 w 103"/>
                <a:gd name="T21" fmla="*/ 41 h 180"/>
                <a:gd name="T22" fmla="*/ 74 w 103"/>
                <a:gd name="T23" fmla="*/ 62 h 180"/>
                <a:gd name="T24" fmla="*/ 88 w 103"/>
                <a:gd name="T25" fmla="*/ 83 h 180"/>
                <a:gd name="T26" fmla="*/ 97 w 103"/>
                <a:gd name="T27" fmla="*/ 105 h 180"/>
                <a:gd name="T28" fmla="*/ 103 w 103"/>
                <a:gd name="T29" fmla="*/ 128 h 180"/>
                <a:gd name="T30" fmla="*/ 101 w 103"/>
                <a:gd name="T31" fmla="*/ 151 h 180"/>
                <a:gd name="T32" fmla="*/ 90 w 103"/>
                <a:gd name="T33"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 h="180">
                  <a:moveTo>
                    <a:pt x="90" y="180"/>
                  </a:moveTo>
                  <a:lnTo>
                    <a:pt x="68" y="159"/>
                  </a:lnTo>
                  <a:lnTo>
                    <a:pt x="47" y="140"/>
                  </a:lnTo>
                  <a:lnTo>
                    <a:pt x="26" y="116"/>
                  </a:lnTo>
                  <a:lnTo>
                    <a:pt x="12" y="93"/>
                  </a:lnTo>
                  <a:lnTo>
                    <a:pt x="0" y="68"/>
                  </a:lnTo>
                  <a:lnTo>
                    <a:pt x="2" y="45"/>
                  </a:lnTo>
                  <a:lnTo>
                    <a:pt x="14" y="21"/>
                  </a:lnTo>
                  <a:lnTo>
                    <a:pt x="43" y="0"/>
                  </a:lnTo>
                  <a:lnTo>
                    <a:pt x="49" y="19"/>
                  </a:lnTo>
                  <a:lnTo>
                    <a:pt x="60" y="41"/>
                  </a:lnTo>
                  <a:lnTo>
                    <a:pt x="74" y="62"/>
                  </a:lnTo>
                  <a:lnTo>
                    <a:pt x="88" y="83"/>
                  </a:lnTo>
                  <a:lnTo>
                    <a:pt x="97" y="105"/>
                  </a:lnTo>
                  <a:lnTo>
                    <a:pt x="103" y="128"/>
                  </a:lnTo>
                  <a:lnTo>
                    <a:pt x="101" y="151"/>
                  </a:lnTo>
                  <a:lnTo>
                    <a:pt x="90" y="18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78" name="Freeform 130">
              <a:extLst>
                <a:ext uri="{FF2B5EF4-FFF2-40B4-BE49-F238E27FC236}">
                  <a16:creationId xmlns:a16="http://schemas.microsoft.com/office/drawing/2014/main" id="{880F51DE-A5CE-4B0D-B87D-C0FA034DF737}"/>
                </a:ext>
              </a:extLst>
            </p:cNvPr>
            <p:cNvSpPr>
              <a:spLocks/>
            </p:cNvSpPr>
            <p:nvPr/>
          </p:nvSpPr>
          <p:spPr bwMode="auto">
            <a:xfrm>
              <a:off x="1949" y="2845"/>
              <a:ext cx="76" cy="109"/>
            </a:xfrm>
            <a:custGeom>
              <a:avLst/>
              <a:gdLst>
                <a:gd name="T0" fmla="*/ 45 w 153"/>
                <a:gd name="T1" fmla="*/ 217 h 217"/>
                <a:gd name="T2" fmla="*/ 35 w 153"/>
                <a:gd name="T3" fmla="*/ 213 h 217"/>
                <a:gd name="T4" fmla="*/ 25 w 153"/>
                <a:gd name="T5" fmla="*/ 209 h 217"/>
                <a:gd name="T6" fmla="*/ 14 w 153"/>
                <a:gd name="T7" fmla="*/ 201 h 217"/>
                <a:gd name="T8" fmla="*/ 8 w 153"/>
                <a:gd name="T9" fmla="*/ 195 h 217"/>
                <a:gd name="T10" fmla="*/ 0 w 153"/>
                <a:gd name="T11" fmla="*/ 174 h 217"/>
                <a:gd name="T12" fmla="*/ 10 w 153"/>
                <a:gd name="T13" fmla="*/ 157 h 217"/>
                <a:gd name="T14" fmla="*/ 153 w 153"/>
                <a:gd name="T15" fmla="*/ 0 h 217"/>
                <a:gd name="T16" fmla="*/ 150 w 153"/>
                <a:gd name="T17" fmla="*/ 27 h 217"/>
                <a:gd name="T18" fmla="*/ 146 w 153"/>
                <a:gd name="T19" fmla="*/ 56 h 217"/>
                <a:gd name="T20" fmla="*/ 136 w 153"/>
                <a:gd name="T21" fmla="*/ 83 h 217"/>
                <a:gd name="T22" fmla="*/ 124 w 153"/>
                <a:gd name="T23" fmla="*/ 112 h 217"/>
                <a:gd name="T24" fmla="*/ 107 w 153"/>
                <a:gd name="T25" fmla="*/ 139 h 217"/>
                <a:gd name="T26" fmla="*/ 89 w 153"/>
                <a:gd name="T27" fmla="*/ 166 h 217"/>
                <a:gd name="T28" fmla="*/ 68 w 153"/>
                <a:gd name="T29" fmla="*/ 192 h 217"/>
                <a:gd name="T30" fmla="*/ 45 w 153"/>
                <a:gd name="T31" fmla="*/ 217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3" h="217">
                  <a:moveTo>
                    <a:pt x="45" y="217"/>
                  </a:moveTo>
                  <a:lnTo>
                    <a:pt x="35" y="213"/>
                  </a:lnTo>
                  <a:lnTo>
                    <a:pt x="25" y="209"/>
                  </a:lnTo>
                  <a:lnTo>
                    <a:pt x="14" y="201"/>
                  </a:lnTo>
                  <a:lnTo>
                    <a:pt x="8" y="195"/>
                  </a:lnTo>
                  <a:lnTo>
                    <a:pt x="0" y="174"/>
                  </a:lnTo>
                  <a:lnTo>
                    <a:pt x="10" y="157"/>
                  </a:lnTo>
                  <a:lnTo>
                    <a:pt x="153" y="0"/>
                  </a:lnTo>
                  <a:lnTo>
                    <a:pt x="150" y="27"/>
                  </a:lnTo>
                  <a:lnTo>
                    <a:pt x="146" y="56"/>
                  </a:lnTo>
                  <a:lnTo>
                    <a:pt x="136" y="83"/>
                  </a:lnTo>
                  <a:lnTo>
                    <a:pt x="124" y="112"/>
                  </a:lnTo>
                  <a:lnTo>
                    <a:pt x="107" y="139"/>
                  </a:lnTo>
                  <a:lnTo>
                    <a:pt x="89" y="166"/>
                  </a:lnTo>
                  <a:lnTo>
                    <a:pt x="68" y="192"/>
                  </a:lnTo>
                  <a:lnTo>
                    <a:pt x="45" y="21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79" name="Freeform 131">
              <a:extLst>
                <a:ext uri="{FF2B5EF4-FFF2-40B4-BE49-F238E27FC236}">
                  <a16:creationId xmlns:a16="http://schemas.microsoft.com/office/drawing/2014/main" id="{74E6759C-5857-455E-9512-7A9510D15627}"/>
                </a:ext>
              </a:extLst>
            </p:cNvPr>
            <p:cNvSpPr>
              <a:spLocks/>
            </p:cNvSpPr>
            <p:nvPr/>
          </p:nvSpPr>
          <p:spPr bwMode="auto">
            <a:xfrm>
              <a:off x="2343" y="2845"/>
              <a:ext cx="72" cy="85"/>
            </a:xfrm>
            <a:custGeom>
              <a:avLst/>
              <a:gdLst>
                <a:gd name="T0" fmla="*/ 143 w 143"/>
                <a:gd name="T1" fmla="*/ 157 h 168"/>
                <a:gd name="T2" fmla="*/ 131 w 143"/>
                <a:gd name="T3" fmla="*/ 163 h 168"/>
                <a:gd name="T4" fmla="*/ 120 w 143"/>
                <a:gd name="T5" fmla="*/ 166 h 168"/>
                <a:gd name="T6" fmla="*/ 106 w 143"/>
                <a:gd name="T7" fmla="*/ 166 h 168"/>
                <a:gd name="T8" fmla="*/ 95 w 143"/>
                <a:gd name="T9" fmla="*/ 168 h 168"/>
                <a:gd name="T10" fmla="*/ 79 w 143"/>
                <a:gd name="T11" fmla="*/ 163 h 168"/>
                <a:gd name="T12" fmla="*/ 67 w 143"/>
                <a:gd name="T13" fmla="*/ 159 h 168"/>
                <a:gd name="T14" fmla="*/ 54 w 143"/>
                <a:gd name="T15" fmla="*/ 151 h 168"/>
                <a:gd name="T16" fmla="*/ 46 w 143"/>
                <a:gd name="T17" fmla="*/ 145 h 168"/>
                <a:gd name="T18" fmla="*/ 21 w 143"/>
                <a:gd name="T19" fmla="*/ 126 h 168"/>
                <a:gd name="T20" fmla="*/ 7 w 143"/>
                <a:gd name="T21" fmla="*/ 108 h 168"/>
                <a:gd name="T22" fmla="*/ 0 w 143"/>
                <a:gd name="T23" fmla="*/ 89 h 168"/>
                <a:gd name="T24" fmla="*/ 0 w 143"/>
                <a:gd name="T25" fmla="*/ 71 h 168"/>
                <a:gd name="T26" fmla="*/ 3 w 143"/>
                <a:gd name="T27" fmla="*/ 52 h 168"/>
                <a:gd name="T28" fmla="*/ 13 w 143"/>
                <a:gd name="T29" fmla="*/ 35 h 168"/>
                <a:gd name="T30" fmla="*/ 27 w 143"/>
                <a:gd name="T31" fmla="*/ 17 h 168"/>
                <a:gd name="T32" fmla="*/ 46 w 143"/>
                <a:gd name="T33" fmla="*/ 0 h 168"/>
                <a:gd name="T34" fmla="*/ 58 w 143"/>
                <a:gd name="T35" fmla="*/ 9 h 168"/>
                <a:gd name="T36" fmla="*/ 69 w 143"/>
                <a:gd name="T37" fmla="*/ 27 h 168"/>
                <a:gd name="T38" fmla="*/ 81 w 143"/>
                <a:gd name="T39" fmla="*/ 46 h 168"/>
                <a:gd name="T40" fmla="*/ 95 w 143"/>
                <a:gd name="T41" fmla="*/ 69 h 168"/>
                <a:gd name="T42" fmla="*/ 104 w 143"/>
                <a:gd name="T43" fmla="*/ 91 h 168"/>
                <a:gd name="T44" fmla="*/ 116 w 143"/>
                <a:gd name="T45" fmla="*/ 114 h 168"/>
                <a:gd name="T46" fmla="*/ 128 w 143"/>
                <a:gd name="T47" fmla="*/ 135 h 168"/>
                <a:gd name="T48" fmla="*/ 143 w 143"/>
                <a:gd name="T49" fmla="*/ 157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3" h="168">
                  <a:moveTo>
                    <a:pt x="143" y="157"/>
                  </a:moveTo>
                  <a:lnTo>
                    <a:pt x="131" y="163"/>
                  </a:lnTo>
                  <a:lnTo>
                    <a:pt x="120" y="166"/>
                  </a:lnTo>
                  <a:lnTo>
                    <a:pt x="106" y="166"/>
                  </a:lnTo>
                  <a:lnTo>
                    <a:pt x="95" y="168"/>
                  </a:lnTo>
                  <a:lnTo>
                    <a:pt x="79" y="163"/>
                  </a:lnTo>
                  <a:lnTo>
                    <a:pt x="67" y="159"/>
                  </a:lnTo>
                  <a:lnTo>
                    <a:pt x="54" y="151"/>
                  </a:lnTo>
                  <a:lnTo>
                    <a:pt x="46" y="145"/>
                  </a:lnTo>
                  <a:lnTo>
                    <a:pt x="21" y="126"/>
                  </a:lnTo>
                  <a:lnTo>
                    <a:pt x="7" y="108"/>
                  </a:lnTo>
                  <a:lnTo>
                    <a:pt x="0" y="89"/>
                  </a:lnTo>
                  <a:lnTo>
                    <a:pt x="0" y="71"/>
                  </a:lnTo>
                  <a:lnTo>
                    <a:pt x="3" y="52"/>
                  </a:lnTo>
                  <a:lnTo>
                    <a:pt x="13" y="35"/>
                  </a:lnTo>
                  <a:lnTo>
                    <a:pt x="27" y="17"/>
                  </a:lnTo>
                  <a:lnTo>
                    <a:pt x="46" y="0"/>
                  </a:lnTo>
                  <a:lnTo>
                    <a:pt x="58" y="9"/>
                  </a:lnTo>
                  <a:lnTo>
                    <a:pt x="69" y="27"/>
                  </a:lnTo>
                  <a:lnTo>
                    <a:pt x="81" y="46"/>
                  </a:lnTo>
                  <a:lnTo>
                    <a:pt x="95" y="69"/>
                  </a:lnTo>
                  <a:lnTo>
                    <a:pt x="104" y="91"/>
                  </a:lnTo>
                  <a:lnTo>
                    <a:pt x="116" y="114"/>
                  </a:lnTo>
                  <a:lnTo>
                    <a:pt x="128" y="135"/>
                  </a:lnTo>
                  <a:lnTo>
                    <a:pt x="143" y="15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0" name="Freeform 132">
              <a:extLst>
                <a:ext uri="{FF2B5EF4-FFF2-40B4-BE49-F238E27FC236}">
                  <a16:creationId xmlns:a16="http://schemas.microsoft.com/office/drawing/2014/main" id="{660CCAE7-EB4B-4583-A93A-E38B75FA0893}"/>
                </a:ext>
              </a:extLst>
            </p:cNvPr>
            <p:cNvSpPr>
              <a:spLocks/>
            </p:cNvSpPr>
            <p:nvPr/>
          </p:nvSpPr>
          <p:spPr bwMode="auto">
            <a:xfrm>
              <a:off x="2133" y="2905"/>
              <a:ext cx="84" cy="151"/>
            </a:xfrm>
            <a:custGeom>
              <a:avLst/>
              <a:gdLst>
                <a:gd name="T0" fmla="*/ 168 w 168"/>
                <a:gd name="T1" fmla="*/ 300 h 300"/>
                <a:gd name="T2" fmla="*/ 128 w 168"/>
                <a:gd name="T3" fmla="*/ 279 h 300"/>
                <a:gd name="T4" fmla="*/ 101 w 168"/>
                <a:gd name="T5" fmla="*/ 250 h 300"/>
                <a:gd name="T6" fmla="*/ 79 w 168"/>
                <a:gd name="T7" fmla="*/ 213 h 300"/>
                <a:gd name="T8" fmla="*/ 66 w 168"/>
                <a:gd name="T9" fmla="*/ 172 h 300"/>
                <a:gd name="T10" fmla="*/ 52 w 168"/>
                <a:gd name="T11" fmla="*/ 126 h 300"/>
                <a:gd name="T12" fmla="*/ 38 w 168"/>
                <a:gd name="T13" fmla="*/ 81 h 300"/>
                <a:gd name="T14" fmla="*/ 21 w 168"/>
                <a:gd name="T15" fmla="*/ 37 h 300"/>
                <a:gd name="T16" fmla="*/ 0 w 168"/>
                <a:gd name="T17" fmla="*/ 0 h 300"/>
                <a:gd name="T18" fmla="*/ 52 w 168"/>
                <a:gd name="T19" fmla="*/ 10 h 300"/>
                <a:gd name="T20" fmla="*/ 91 w 168"/>
                <a:gd name="T21" fmla="*/ 35 h 300"/>
                <a:gd name="T22" fmla="*/ 116 w 168"/>
                <a:gd name="T23" fmla="*/ 68 h 300"/>
                <a:gd name="T24" fmla="*/ 133 w 168"/>
                <a:gd name="T25" fmla="*/ 112 h 300"/>
                <a:gd name="T26" fmla="*/ 141 w 168"/>
                <a:gd name="T27" fmla="*/ 157 h 300"/>
                <a:gd name="T28" fmla="*/ 149 w 168"/>
                <a:gd name="T29" fmla="*/ 207 h 300"/>
                <a:gd name="T30" fmla="*/ 155 w 168"/>
                <a:gd name="T31" fmla="*/ 256 h 300"/>
                <a:gd name="T32" fmla="*/ 168 w 168"/>
                <a:gd name="T33" fmla="*/ 300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8" h="300">
                  <a:moveTo>
                    <a:pt x="168" y="300"/>
                  </a:moveTo>
                  <a:lnTo>
                    <a:pt x="128" y="279"/>
                  </a:lnTo>
                  <a:lnTo>
                    <a:pt x="101" y="250"/>
                  </a:lnTo>
                  <a:lnTo>
                    <a:pt x="79" y="213"/>
                  </a:lnTo>
                  <a:lnTo>
                    <a:pt x="66" y="172"/>
                  </a:lnTo>
                  <a:lnTo>
                    <a:pt x="52" y="126"/>
                  </a:lnTo>
                  <a:lnTo>
                    <a:pt x="38" y="81"/>
                  </a:lnTo>
                  <a:lnTo>
                    <a:pt x="21" y="37"/>
                  </a:lnTo>
                  <a:lnTo>
                    <a:pt x="0" y="0"/>
                  </a:lnTo>
                  <a:lnTo>
                    <a:pt x="52" y="10"/>
                  </a:lnTo>
                  <a:lnTo>
                    <a:pt x="91" y="35"/>
                  </a:lnTo>
                  <a:lnTo>
                    <a:pt x="116" y="68"/>
                  </a:lnTo>
                  <a:lnTo>
                    <a:pt x="133" y="112"/>
                  </a:lnTo>
                  <a:lnTo>
                    <a:pt x="141" y="157"/>
                  </a:lnTo>
                  <a:lnTo>
                    <a:pt x="149" y="207"/>
                  </a:lnTo>
                  <a:lnTo>
                    <a:pt x="155" y="256"/>
                  </a:lnTo>
                  <a:lnTo>
                    <a:pt x="168" y="30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1" name="Freeform 133">
              <a:extLst>
                <a:ext uri="{FF2B5EF4-FFF2-40B4-BE49-F238E27FC236}">
                  <a16:creationId xmlns:a16="http://schemas.microsoft.com/office/drawing/2014/main" id="{6FF67FD2-0AC8-415D-B5FD-D52AE8379706}"/>
                </a:ext>
              </a:extLst>
            </p:cNvPr>
            <p:cNvSpPr>
              <a:spLocks/>
            </p:cNvSpPr>
            <p:nvPr/>
          </p:nvSpPr>
          <p:spPr bwMode="auto">
            <a:xfrm>
              <a:off x="2055" y="2890"/>
              <a:ext cx="96" cy="166"/>
            </a:xfrm>
            <a:custGeom>
              <a:avLst/>
              <a:gdLst>
                <a:gd name="T0" fmla="*/ 192 w 192"/>
                <a:gd name="T1" fmla="*/ 331 h 331"/>
                <a:gd name="T2" fmla="*/ 139 w 192"/>
                <a:gd name="T3" fmla="*/ 329 h 331"/>
                <a:gd name="T4" fmla="*/ 106 w 192"/>
                <a:gd name="T5" fmla="*/ 314 h 331"/>
                <a:gd name="T6" fmla="*/ 81 w 192"/>
                <a:gd name="T7" fmla="*/ 285 h 331"/>
                <a:gd name="T8" fmla="*/ 67 w 192"/>
                <a:gd name="T9" fmla="*/ 252 h 331"/>
                <a:gd name="T10" fmla="*/ 54 w 192"/>
                <a:gd name="T11" fmla="*/ 211 h 331"/>
                <a:gd name="T12" fmla="*/ 42 w 192"/>
                <a:gd name="T13" fmla="*/ 170 h 331"/>
                <a:gd name="T14" fmla="*/ 23 w 192"/>
                <a:gd name="T15" fmla="*/ 132 h 331"/>
                <a:gd name="T16" fmla="*/ 0 w 192"/>
                <a:gd name="T17" fmla="*/ 103 h 331"/>
                <a:gd name="T18" fmla="*/ 42 w 192"/>
                <a:gd name="T19" fmla="*/ 21 h 331"/>
                <a:gd name="T20" fmla="*/ 75 w 192"/>
                <a:gd name="T21" fmla="*/ 0 h 331"/>
                <a:gd name="T22" fmla="*/ 100 w 192"/>
                <a:gd name="T23" fmla="*/ 19 h 331"/>
                <a:gd name="T24" fmla="*/ 122 w 192"/>
                <a:gd name="T25" fmla="*/ 74 h 331"/>
                <a:gd name="T26" fmla="*/ 137 w 192"/>
                <a:gd name="T27" fmla="*/ 141 h 331"/>
                <a:gd name="T28" fmla="*/ 153 w 192"/>
                <a:gd name="T29" fmla="*/ 217 h 331"/>
                <a:gd name="T30" fmla="*/ 170 w 192"/>
                <a:gd name="T31" fmla="*/ 283 h 331"/>
                <a:gd name="T32" fmla="*/ 192 w 192"/>
                <a:gd name="T33"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31">
                  <a:moveTo>
                    <a:pt x="192" y="331"/>
                  </a:moveTo>
                  <a:lnTo>
                    <a:pt x="139" y="329"/>
                  </a:lnTo>
                  <a:lnTo>
                    <a:pt x="106" y="314"/>
                  </a:lnTo>
                  <a:lnTo>
                    <a:pt x="81" y="285"/>
                  </a:lnTo>
                  <a:lnTo>
                    <a:pt x="67" y="252"/>
                  </a:lnTo>
                  <a:lnTo>
                    <a:pt x="54" y="211"/>
                  </a:lnTo>
                  <a:lnTo>
                    <a:pt x="42" y="170"/>
                  </a:lnTo>
                  <a:lnTo>
                    <a:pt x="23" y="132"/>
                  </a:lnTo>
                  <a:lnTo>
                    <a:pt x="0" y="103"/>
                  </a:lnTo>
                  <a:lnTo>
                    <a:pt x="42" y="21"/>
                  </a:lnTo>
                  <a:lnTo>
                    <a:pt x="75" y="0"/>
                  </a:lnTo>
                  <a:lnTo>
                    <a:pt x="100" y="19"/>
                  </a:lnTo>
                  <a:lnTo>
                    <a:pt x="122" y="74"/>
                  </a:lnTo>
                  <a:lnTo>
                    <a:pt x="137" y="141"/>
                  </a:lnTo>
                  <a:lnTo>
                    <a:pt x="153" y="217"/>
                  </a:lnTo>
                  <a:lnTo>
                    <a:pt x="170" y="283"/>
                  </a:lnTo>
                  <a:lnTo>
                    <a:pt x="192" y="331"/>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2" name="Freeform 134">
              <a:extLst>
                <a:ext uri="{FF2B5EF4-FFF2-40B4-BE49-F238E27FC236}">
                  <a16:creationId xmlns:a16="http://schemas.microsoft.com/office/drawing/2014/main" id="{9AF0CA53-27BC-473A-92DA-A62D5FB65F5A}"/>
                </a:ext>
              </a:extLst>
            </p:cNvPr>
            <p:cNvSpPr>
              <a:spLocks/>
            </p:cNvSpPr>
            <p:nvPr/>
          </p:nvSpPr>
          <p:spPr bwMode="auto">
            <a:xfrm>
              <a:off x="2323" y="2918"/>
              <a:ext cx="56" cy="96"/>
            </a:xfrm>
            <a:custGeom>
              <a:avLst/>
              <a:gdLst>
                <a:gd name="T0" fmla="*/ 112 w 112"/>
                <a:gd name="T1" fmla="*/ 95 h 192"/>
                <a:gd name="T2" fmla="*/ 105 w 112"/>
                <a:gd name="T3" fmla="*/ 107 h 192"/>
                <a:gd name="T4" fmla="*/ 99 w 112"/>
                <a:gd name="T5" fmla="*/ 118 h 192"/>
                <a:gd name="T6" fmla="*/ 93 w 112"/>
                <a:gd name="T7" fmla="*/ 130 h 192"/>
                <a:gd name="T8" fmla="*/ 87 w 112"/>
                <a:gd name="T9" fmla="*/ 144 h 192"/>
                <a:gd name="T10" fmla="*/ 79 w 112"/>
                <a:gd name="T11" fmla="*/ 153 h 192"/>
                <a:gd name="T12" fmla="*/ 73 w 112"/>
                <a:gd name="T13" fmla="*/ 165 h 192"/>
                <a:gd name="T14" fmla="*/ 68 w 112"/>
                <a:gd name="T15" fmla="*/ 176 h 192"/>
                <a:gd name="T16" fmla="*/ 64 w 112"/>
                <a:gd name="T17" fmla="*/ 192 h 192"/>
                <a:gd name="T18" fmla="*/ 48 w 112"/>
                <a:gd name="T19" fmla="*/ 171 h 192"/>
                <a:gd name="T20" fmla="*/ 37 w 112"/>
                <a:gd name="T21" fmla="*/ 147 h 192"/>
                <a:gd name="T22" fmla="*/ 23 w 112"/>
                <a:gd name="T23" fmla="*/ 122 h 192"/>
                <a:gd name="T24" fmla="*/ 15 w 112"/>
                <a:gd name="T25" fmla="*/ 99 h 192"/>
                <a:gd name="T26" fmla="*/ 6 w 112"/>
                <a:gd name="T27" fmla="*/ 72 h 192"/>
                <a:gd name="T28" fmla="*/ 2 w 112"/>
                <a:gd name="T29" fmla="*/ 47 h 192"/>
                <a:gd name="T30" fmla="*/ 0 w 112"/>
                <a:gd name="T31" fmla="*/ 21 h 192"/>
                <a:gd name="T32" fmla="*/ 4 w 112"/>
                <a:gd name="T33" fmla="*/ 0 h 192"/>
                <a:gd name="T34" fmla="*/ 15 w 112"/>
                <a:gd name="T35" fmla="*/ 10 h 192"/>
                <a:gd name="T36" fmla="*/ 29 w 112"/>
                <a:gd name="T37" fmla="*/ 21 h 192"/>
                <a:gd name="T38" fmla="*/ 42 w 112"/>
                <a:gd name="T39" fmla="*/ 31 h 192"/>
                <a:gd name="T40" fmla="*/ 56 w 112"/>
                <a:gd name="T41" fmla="*/ 41 h 192"/>
                <a:gd name="T42" fmla="*/ 70 w 112"/>
                <a:gd name="T43" fmla="*/ 50 h 192"/>
                <a:gd name="T44" fmla="*/ 83 w 112"/>
                <a:gd name="T45" fmla="*/ 62 h 192"/>
                <a:gd name="T46" fmla="*/ 97 w 112"/>
                <a:gd name="T47" fmla="*/ 76 h 192"/>
                <a:gd name="T48" fmla="*/ 112 w 112"/>
                <a:gd name="T49" fmla="*/ 95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2" h="192">
                  <a:moveTo>
                    <a:pt x="112" y="95"/>
                  </a:moveTo>
                  <a:lnTo>
                    <a:pt x="105" y="107"/>
                  </a:lnTo>
                  <a:lnTo>
                    <a:pt x="99" y="118"/>
                  </a:lnTo>
                  <a:lnTo>
                    <a:pt x="93" y="130"/>
                  </a:lnTo>
                  <a:lnTo>
                    <a:pt x="87" y="144"/>
                  </a:lnTo>
                  <a:lnTo>
                    <a:pt x="79" y="153"/>
                  </a:lnTo>
                  <a:lnTo>
                    <a:pt x="73" y="165"/>
                  </a:lnTo>
                  <a:lnTo>
                    <a:pt x="68" y="176"/>
                  </a:lnTo>
                  <a:lnTo>
                    <a:pt x="64" y="192"/>
                  </a:lnTo>
                  <a:lnTo>
                    <a:pt x="48" y="171"/>
                  </a:lnTo>
                  <a:lnTo>
                    <a:pt x="37" y="147"/>
                  </a:lnTo>
                  <a:lnTo>
                    <a:pt x="23" y="122"/>
                  </a:lnTo>
                  <a:lnTo>
                    <a:pt x="15" y="99"/>
                  </a:lnTo>
                  <a:lnTo>
                    <a:pt x="6" y="72"/>
                  </a:lnTo>
                  <a:lnTo>
                    <a:pt x="2" y="47"/>
                  </a:lnTo>
                  <a:lnTo>
                    <a:pt x="0" y="21"/>
                  </a:lnTo>
                  <a:lnTo>
                    <a:pt x="4" y="0"/>
                  </a:lnTo>
                  <a:lnTo>
                    <a:pt x="15" y="10"/>
                  </a:lnTo>
                  <a:lnTo>
                    <a:pt x="29" y="21"/>
                  </a:lnTo>
                  <a:lnTo>
                    <a:pt x="42" y="31"/>
                  </a:lnTo>
                  <a:lnTo>
                    <a:pt x="56" y="41"/>
                  </a:lnTo>
                  <a:lnTo>
                    <a:pt x="70" y="50"/>
                  </a:lnTo>
                  <a:lnTo>
                    <a:pt x="83" y="62"/>
                  </a:lnTo>
                  <a:lnTo>
                    <a:pt x="97" y="76"/>
                  </a:lnTo>
                  <a:lnTo>
                    <a:pt x="112" y="9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3" name="Freeform 135">
              <a:extLst>
                <a:ext uri="{FF2B5EF4-FFF2-40B4-BE49-F238E27FC236}">
                  <a16:creationId xmlns:a16="http://schemas.microsoft.com/office/drawing/2014/main" id="{3F164B8E-0E9A-4C47-B167-793087296470}"/>
                </a:ext>
              </a:extLst>
            </p:cNvPr>
            <p:cNvSpPr>
              <a:spLocks/>
            </p:cNvSpPr>
            <p:nvPr/>
          </p:nvSpPr>
          <p:spPr bwMode="auto">
            <a:xfrm>
              <a:off x="2229" y="2940"/>
              <a:ext cx="72" cy="111"/>
            </a:xfrm>
            <a:custGeom>
              <a:avLst/>
              <a:gdLst>
                <a:gd name="T0" fmla="*/ 143 w 143"/>
                <a:gd name="T1" fmla="*/ 194 h 221"/>
                <a:gd name="T2" fmla="*/ 120 w 143"/>
                <a:gd name="T3" fmla="*/ 213 h 221"/>
                <a:gd name="T4" fmla="*/ 99 w 143"/>
                <a:gd name="T5" fmla="*/ 221 h 221"/>
                <a:gd name="T6" fmla="*/ 81 w 143"/>
                <a:gd name="T7" fmla="*/ 217 h 221"/>
                <a:gd name="T8" fmla="*/ 66 w 143"/>
                <a:gd name="T9" fmla="*/ 209 h 221"/>
                <a:gd name="T10" fmla="*/ 48 w 143"/>
                <a:gd name="T11" fmla="*/ 194 h 221"/>
                <a:gd name="T12" fmla="*/ 38 w 143"/>
                <a:gd name="T13" fmla="*/ 178 h 221"/>
                <a:gd name="T14" fmla="*/ 27 w 143"/>
                <a:gd name="T15" fmla="*/ 161 h 221"/>
                <a:gd name="T16" fmla="*/ 23 w 143"/>
                <a:gd name="T17" fmla="*/ 147 h 221"/>
                <a:gd name="T18" fmla="*/ 0 w 143"/>
                <a:gd name="T19" fmla="*/ 2 h 221"/>
                <a:gd name="T20" fmla="*/ 35 w 143"/>
                <a:gd name="T21" fmla="*/ 0 h 221"/>
                <a:gd name="T22" fmla="*/ 62 w 143"/>
                <a:gd name="T23" fmla="*/ 11 h 221"/>
                <a:gd name="T24" fmla="*/ 81 w 143"/>
                <a:gd name="T25" fmla="*/ 31 h 221"/>
                <a:gd name="T26" fmla="*/ 99 w 143"/>
                <a:gd name="T27" fmla="*/ 62 h 221"/>
                <a:gd name="T28" fmla="*/ 108 w 143"/>
                <a:gd name="T29" fmla="*/ 93 h 221"/>
                <a:gd name="T30" fmla="*/ 120 w 143"/>
                <a:gd name="T31" fmla="*/ 128 h 221"/>
                <a:gd name="T32" fmla="*/ 130 w 143"/>
                <a:gd name="T33" fmla="*/ 161 h 221"/>
                <a:gd name="T34" fmla="*/ 143 w 143"/>
                <a:gd name="T35" fmla="*/ 194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3" h="221">
                  <a:moveTo>
                    <a:pt x="143" y="194"/>
                  </a:moveTo>
                  <a:lnTo>
                    <a:pt x="120" y="213"/>
                  </a:lnTo>
                  <a:lnTo>
                    <a:pt x="99" y="221"/>
                  </a:lnTo>
                  <a:lnTo>
                    <a:pt x="81" y="217"/>
                  </a:lnTo>
                  <a:lnTo>
                    <a:pt x="66" y="209"/>
                  </a:lnTo>
                  <a:lnTo>
                    <a:pt x="48" y="194"/>
                  </a:lnTo>
                  <a:lnTo>
                    <a:pt x="38" y="178"/>
                  </a:lnTo>
                  <a:lnTo>
                    <a:pt x="27" y="161"/>
                  </a:lnTo>
                  <a:lnTo>
                    <a:pt x="23" y="147"/>
                  </a:lnTo>
                  <a:lnTo>
                    <a:pt x="0" y="2"/>
                  </a:lnTo>
                  <a:lnTo>
                    <a:pt x="35" y="0"/>
                  </a:lnTo>
                  <a:lnTo>
                    <a:pt x="62" y="11"/>
                  </a:lnTo>
                  <a:lnTo>
                    <a:pt x="81" y="31"/>
                  </a:lnTo>
                  <a:lnTo>
                    <a:pt x="99" y="62"/>
                  </a:lnTo>
                  <a:lnTo>
                    <a:pt x="108" y="93"/>
                  </a:lnTo>
                  <a:lnTo>
                    <a:pt x="120" y="128"/>
                  </a:lnTo>
                  <a:lnTo>
                    <a:pt x="130" y="161"/>
                  </a:lnTo>
                  <a:lnTo>
                    <a:pt x="143" y="19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4" name="Freeform 136">
              <a:extLst>
                <a:ext uri="{FF2B5EF4-FFF2-40B4-BE49-F238E27FC236}">
                  <a16:creationId xmlns:a16="http://schemas.microsoft.com/office/drawing/2014/main" id="{5048F833-A820-49DD-9CB2-24CA3F82EF9A}"/>
                </a:ext>
              </a:extLst>
            </p:cNvPr>
            <p:cNvSpPr>
              <a:spLocks/>
            </p:cNvSpPr>
            <p:nvPr/>
          </p:nvSpPr>
          <p:spPr bwMode="auto">
            <a:xfrm>
              <a:off x="2019" y="2984"/>
              <a:ext cx="42" cy="42"/>
            </a:xfrm>
            <a:custGeom>
              <a:avLst/>
              <a:gdLst>
                <a:gd name="T0" fmla="*/ 0 w 83"/>
                <a:gd name="T1" fmla="*/ 60 h 83"/>
                <a:gd name="T2" fmla="*/ 35 w 83"/>
                <a:gd name="T3" fmla="*/ 0 h 83"/>
                <a:gd name="T4" fmla="*/ 83 w 83"/>
                <a:gd name="T5" fmla="*/ 83 h 83"/>
                <a:gd name="T6" fmla="*/ 0 w 83"/>
                <a:gd name="T7" fmla="*/ 60 h 83"/>
              </a:gdLst>
              <a:ahLst/>
              <a:cxnLst>
                <a:cxn ang="0">
                  <a:pos x="T0" y="T1"/>
                </a:cxn>
                <a:cxn ang="0">
                  <a:pos x="T2" y="T3"/>
                </a:cxn>
                <a:cxn ang="0">
                  <a:pos x="T4" y="T5"/>
                </a:cxn>
                <a:cxn ang="0">
                  <a:pos x="T6" y="T7"/>
                </a:cxn>
              </a:cxnLst>
              <a:rect l="0" t="0" r="r" b="b"/>
              <a:pathLst>
                <a:path w="83" h="83">
                  <a:moveTo>
                    <a:pt x="0" y="60"/>
                  </a:moveTo>
                  <a:lnTo>
                    <a:pt x="35" y="0"/>
                  </a:lnTo>
                  <a:lnTo>
                    <a:pt x="83" y="83"/>
                  </a:lnTo>
                  <a:lnTo>
                    <a:pt x="0"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5" name="Freeform 137">
              <a:extLst>
                <a:ext uri="{FF2B5EF4-FFF2-40B4-BE49-F238E27FC236}">
                  <a16:creationId xmlns:a16="http://schemas.microsoft.com/office/drawing/2014/main" id="{8CFD6FF4-1AC6-4250-BE2E-11AC61AF6225}"/>
                </a:ext>
              </a:extLst>
            </p:cNvPr>
            <p:cNvSpPr>
              <a:spLocks/>
            </p:cNvSpPr>
            <p:nvPr/>
          </p:nvSpPr>
          <p:spPr bwMode="auto">
            <a:xfrm>
              <a:off x="1710" y="2803"/>
              <a:ext cx="452" cy="426"/>
            </a:xfrm>
            <a:custGeom>
              <a:avLst/>
              <a:gdLst>
                <a:gd name="T0" fmla="*/ 846 w 904"/>
                <a:gd name="T1" fmla="*/ 266 h 853"/>
                <a:gd name="T2" fmla="*/ 840 w 904"/>
                <a:gd name="T3" fmla="*/ 326 h 853"/>
                <a:gd name="T4" fmla="*/ 850 w 904"/>
                <a:gd name="T5" fmla="*/ 384 h 853"/>
                <a:gd name="T6" fmla="*/ 869 w 904"/>
                <a:gd name="T7" fmla="*/ 440 h 853"/>
                <a:gd name="T8" fmla="*/ 888 w 904"/>
                <a:gd name="T9" fmla="*/ 497 h 853"/>
                <a:gd name="T10" fmla="*/ 902 w 904"/>
                <a:gd name="T11" fmla="*/ 549 h 853"/>
                <a:gd name="T12" fmla="*/ 904 w 904"/>
                <a:gd name="T13" fmla="*/ 603 h 853"/>
                <a:gd name="T14" fmla="*/ 886 w 904"/>
                <a:gd name="T15" fmla="*/ 656 h 853"/>
                <a:gd name="T16" fmla="*/ 846 w 904"/>
                <a:gd name="T17" fmla="*/ 710 h 853"/>
                <a:gd name="T18" fmla="*/ 787 w 904"/>
                <a:gd name="T19" fmla="*/ 758 h 853"/>
                <a:gd name="T20" fmla="*/ 729 w 904"/>
                <a:gd name="T21" fmla="*/ 795 h 853"/>
                <a:gd name="T22" fmla="*/ 671 w 904"/>
                <a:gd name="T23" fmla="*/ 819 h 853"/>
                <a:gd name="T24" fmla="*/ 615 w 904"/>
                <a:gd name="T25" fmla="*/ 834 h 853"/>
                <a:gd name="T26" fmla="*/ 553 w 904"/>
                <a:gd name="T27" fmla="*/ 842 h 853"/>
                <a:gd name="T28" fmla="*/ 493 w 904"/>
                <a:gd name="T29" fmla="*/ 846 h 853"/>
                <a:gd name="T30" fmla="*/ 431 w 904"/>
                <a:gd name="T31" fmla="*/ 850 h 853"/>
                <a:gd name="T32" fmla="*/ 367 w 904"/>
                <a:gd name="T33" fmla="*/ 853 h 853"/>
                <a:gd name="T34" fmla="*/ 43 w 904"/>
                <a:gd name="T35" fmla="*/ 613 h 853"/>
                <a:gd name="T36" fmla="*/ 33 w 904"/>
                <a:gd name="T37" fmla="*/ 551 h 853"/>
                <a:gd name="T38" fmla="*/ 21 w 904"/>
                <a:gd name="T39" fmla="*/ 491 h 853"/>
                <a:gd name="T40" fmla="*/ 8 w 904"/>
                <a:gd name="T41" fmla="*/ 427 h 853"/>
                <a:gd name="T42" fmla="*/ 0 w 904"/>
                <a:gd name="T43" fmla="*/ 367 h 853"/>
                <a:gd name="T44" fmla="*/ 0 w 904"/>
                <a:gd name="T45" fmla="*/ 307 h 853"/>
                <a:gd name="T46" fmla="*/ 14 w 904"/>
                <a:gd name="T47" fmla="*/ 252 h 853"/>
                <a:gd name="T48" fmla="*/ 47 w 904"/>
                <a:gd name="T49" fmla="*/ 202 h 853"/>
                <a:gd name="T50" fmla="*/ 103 w 904"/>
                <a:gd name="T51" fmla="*/ 159 h 853"/>
                <a:gd name="T52" fmla="*/ 159 w 904"/>
                <a:gd name="T53" fmla="*/ 59 h 853"/>
                <a:gd name="T54" fmla="*/ 229 w 904"/>
                <a:gd name="T55" fmla="*/ 10 h 853"/>
                <a:gd name="T56" fmla="*/ 303 w 904"/>
                <a:gd name="T57" fmla="*/ 0 h 853"/>
                <a:gd name="T58" fmla="*/ 384 w 904"/>
                <a:gd name="T59" fmla="*/ 20 h 853"/>
                <a:gd name="T60" fmla="*/ 467 w 904"/>
                <a:gd name="T61" fmla="*/ 51 h 853"/>
                <a:gd name="T62" fmla="*/ 557 w 904"/>
                <a:gd name="T63" fmla="*/ 84 h 853"/>
                <a:gd name="T64" fmla="*/ 646 w 904"/>
                <a:gd name="T65" fmla="*/ 103 h 853"/>
                <a:gd name="T66" fmla="*/ 737 w 904"/>
                <a:gd name="T67" fmla="*/ 99 h 853"/>
                <a:gd name="T68" fmla="*/ 846 w 904"/>
                <a:gd name="T69" fmla="*/ 266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04" h="853">
                  <a:moveTo>
                    <a:pt x="846" y="266"/>
                  </a:moveTo>
                  <a:lnTo>
                    <a:pt x="840" y="326"/>
                  </a:lnTo>
                  <a:lnTo>
                    <a:pt x="850" y="384"/>
                  </a:lnTo>
                  <a:lnTo>
                    <a:pt x="869" y="440"/>
                  </a:lnTo>
                  <a:lnTo>
                    <a:pt x="888" y="497"/>
                  </a:lnTo>
                  <a:lnTo>
                    <a:pt x="902" y="549"/>
                  </a:lnTo>
                  <a:lnTo>
                    <a:pt x="904" y="603"/>
                  </a:lnTo>
                  <a:lnTo>
                    <a:pt x="886" y="656"/>
                  </a:lnTo>
                  <a:lnTo>
                    <a:pt x="846" y="710"/>
                  </a:lnTo>
                  <a:lnTo>
                    <a:pt x="787" y="758"/>
                  </a:lnTo>
                  <a:lnTo>
                    <a:pt x="729" y="795"/>
                  </a:lnTo>
                  <a:lnTo>
                    <a:pt x="671" y="819"/>
                  </a:lnTo>
                  <a:lnTo>
                    <a:pt x="615" y="834"/>
                  </a:lnTo>
                  <a:lnTo>
                    <a:pt x="553" y="842"/>
                  </a:lnTo>
                  <a:lnTo>
                    <a:pt x="493" y="846"/>
                  </a:lnTo>
                  <a:lnTo>
                    <a:pt x="431" y="850"/>
                  </a:lnTo>
                  <a:lnTo>
                    <a:pt x="367" y="853"/>
                  </a:lnTo>
                  <a:lnTo>
                    <a:pt x="43" y="613"/>
                  </a:lnTo>
                  <a:lnTo>
                    <a:pt x="33" y="551"/>
                  </a:lnTo>
                  <a:lnTo>
                    <a:pt x="21" y="491"/>
                  </a:lnTo>
                  <a:lnTo>
                    <a:pt x="8" y="427"/>
                  </a:lnTo>
                  <a:lnTo>
                    <a:pt x="0" y="367"/>
                  </a:lnTo>
                  <a:lnTo>
                    <a:pt x="0" y="307"/>
                  </a:lnTo>
                  <a:lnTo>
                    <a:pt x="14" y="252"/>
                  </a:lnTo>
                  <a:lnTo>
                    <a:pt x="47" y="202"/>
                  </a:lnTo>
                  <a:lnTo>
                    <a:pt x="103" y="159"/>
                  </a:lnTo>
                  <a:lnTo>
                    <a:pt x="159" y="59"/>
                  </a:lnTo>
                  <a:lnTo>
                    <a:pt x="229" y="10"/>
                  </a:lnTo>
                  <a:lnTo>
                    <a:pt x="303" y="0"/>
                  </a:lnTo>
                  <a:lnTo>
                    <a:pt x="384" y="20"/>
                  </a:lnTo>
                  <a:lnTo>
                    <a:pt x="467" y="51"/>
                  </a:lnTo>
                  <a:lnTo>
                    <a:pt x="557" y="84"/>
                  </a:lnTo>
                  <a:lnTo>
                    <a:pt x="646" y="103"/>
                  </a:lnTo>
                  <a:lnTo>
                    <a:pt x="737" y="99"/>
                  </a:lnTo>
                  <a:lnTo>
                    <a:pt x="846" y="2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6" name="Freeform 138">
              <a:extLst>
                <a:ext uri="{FF2B5EF4-FFF2-40B4-BE49-F238E27FC236}">
                  <a16:creationId xmlns:a16="http://schemas.microsoft.com/office/drawing/2014/main" id="{0DC5A9CA-A0F8-4FA3-AE3B-54129A7D543B}"/>
                </a:ext>
              </a:extLst>
            </p:cNvPr>
            <p:cNvSpPr>
              <a:spLocks/>
            </p:cNvSpPr>
            <p:nvPr/>
          </p:nvSpPr>
          <p:spPr bwMode="auto">
            <a:xfrm>
              <a:off x="1875" y="2858"/>
              <a:ext cx="210" cy="192"/>
            </a:xfrm>
            <a:custGeom>
              <a:avLst/>
              <a:gdLst>
                <a:gd name="T0" fmla="*/ 421 w 421"/>
                <a:gd name="T1" fmla="*/ 238 h 384"/>
                <a:gd name="T2" fmla="*/ 417 w 421"/>
                <a:gd name="T3" fmla="*/ 271 h 384"/>
                <a:gd name="T4" fmla="*/ 407 w 421"/>
                <a:gd name="T5" fmla="*/ 296 h 384"/>
                <a:gd name="T6" fmla="*/ 386 w 421"/>
                <a:gd name="T7" fmla="*/ 314 h 384"/>
                <a:gd name="T8" fmla="*/ 361 w 421"/>
                <a:gd name="T9" fmla="*/ 328 h 384"/>
                <a:gd name="T10" fmla="*/ 329 w 421"/>
                <a:gd name="T11" fmla="*/ 337 h 384"/>
                <a:gd name="T12" fmla="*/ 298 w 421"/>
                <a:gd name="T13" fmla="*/ 349 h 384"/>
                <a:gd name="T14" fmla="*/ 267 w 421"/>
                <a:gd name="T15" fmla="*/ 362 h 384"/>
                <a:gd name="T16" fmla="*/ 240 w 421"/>
                <a:gd name="T17" fmla="*/ 384 h 384"/>
                <a:gd name="T18" fmla="*/ 170 w 421"/>
                <a:gd name="T19" fmla="*/ 368 h 384"/>
                <a:gd name="T20" fmla="*/ 124 w 421"/>
                <a:gd name="T21" fmla="*/ 335 h 384"/>
                <a:gd name="T22" fmla="*/ 93 w 421"/>
                <a:gd name="T23" fmla="*/ 289 h 384"/>
                <a:gd name="T24" fmla="*/ 75 w 421"/>
                <a:gd name="T25" fmla="*/ 234 h 384"/>
                <a:gd name="T26" fmla="*/ 60 w 421"/>
                <a:gd name="T27" fmla="*/ 172 h 384"/>
                <a:gd name="T28" fmla="*/ 46 w 421"/>
                <a:gd name="T29" fmla="*/ 112 h 384"/>
                <a:gd name="T30" fmla="*/ 27 w 421"/>
                <a:gd name="T31" fmla="*/ 52 h 384"/>
                <a:gd name="T32" fmla="*/ 0 w 421"/>
                <a:gd name="T33" fmla="*/ 0 h 384"/>
                <a:gd name="T34" fmla="*/ 58 w 421"/>
                <a:gd name="T35" fmla="*/ 21 h 384"/>
                <a:gd name="T36" fmla="*/ 128 w 421"/>
                <a:gd name="T37" fmla="*/ 33 h 384"/>
                <a:gd name="T38" fmla="*/ 200 w 421"/>
                <a:gd name="T39" fmla="*/ 41 h 384"/>
                <a:gd name="T40" fmla="*/ 271 w 421"/>
                <a:gd name="T41" fmla="*/ 50 h 384"/>
                <a:gd name="T42" fmla="*/ 333 w 421"/>
                <a:gd name="T43" fmla="*/ 66 h 384"/>
                <a:gd name="T44" fmla="*/ 384 w 421"/>
                <a:gd name="T45" fmla="*/ 101 h 384"/>
                <a:gd name="T46" fmla="*/ 413 w 421"/>
                <a:gd name="T47" fmla="*/ 155 h 384"/>
                <a:gd name="T48" fmla="*/ 421 w 421"/>
                <a:gd name="T49" fmla="*/ 238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1" h="384">
                  <a:moveTo>
                    <a:pt x="421" y="238"/>
                  </a:moveTo>
                  <a:lnTo>
                    <a:pt x="417" y="271"/>
                  </a:lnTo>
                  <a:lnTo>
                    <a:pt x="407" y="296"/>
                  </a:lnTo>
                  <a:lnTo>
                    <a:pt x="386" y="314"/>
                  </a:lnTo>
                  <a:lnTo>
                    <a:pt x="361" y="328"/>
                  </a:lnTo>
                  <a:lnTo>
                    <a:pt x="329" y="337"/>
                  </a:lnTo>
                  <a:lnTo>
                    <a:pt x="298" y="349"/>
                  </a:lnTo>
                  <a:lnTo>
                    <a:pt x="267" y="362"/>
                  </a:lnTo>
                  <a:lnTo>
                    <a:pt x="240" y="384"/>
                  </a:lnTo>
                  <a:lnTo>
                    <a:pt x="170" y="368"/>
                  </a:lnTo>
                  <a:lnTo>
                    <a:pt x="124" y="335"/>
                  </a:lnTo>
                  <a:lnTo>
                    <a:pt x="93" y="289"/>
                  </a:lnTo>
                  <a:lnTo>
                    <a:pt x="75" y="234"/>
                  </a:lnTo>
                  <a:lnTo>
                    <a:pt x="60" y="172"/>
                  </a:lnTo>
                  <a:lnTo>
                    <a:pt x="46" y="112"/>
                  </a:lnTo>
                  <a:lnTo>
                    <a:pt x="27" y="52"/>
                  </a:lnTo>
                  <a:lnTo>
                    <a:pt x="0" y="0"/>
                  </a:lnTo>
                  <a:lnTo>
                    <a:pt x="58" y="21"/>
                  </a:lnTo>
                  <a:lnTo>
                    <a:pt x="128" y="33"/>
                  </a:lnTo>
                  <a:lnTo>
                    <a:pt x="200" y="41"/>
                  </a:lnTo>
                  <a:lnTo>
                    <a:pt x="271" y="50"/>
                  </a:lnTo>
                  <a:lnTo>
                    <a:pt x="333" y="66"/>
                  </a:lnTo>
                  <a:lnTo>
                    <a:pt x="384" y="101"/>
                  </a:lnTo>
                  <a:lnTo>
                    <a:pt x="413" y="155"/>
                  </a:lnTo>
                  <a:lnTo>
                    <a:pt x="421" y="238"/>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7" name="Freeform 139">
              <a:extLst>
                <a:ext uri="{FF2B5EF4-FFF2-40B4-BE49-F238E27FC236}">
                  <a16:creationId xmlns:a16="http://schemas.microsoft.com/office/drawing/2014/main" id="{E1F31536-4C7E-496A-950B-E709BBC2F940}"/>
                </a:ext>
              </a:extLst>
            </p:cNvPr>
            <p:cNvSpPr>
              <a:spLocks/>
            </p:cNvSpPr>
            <p:nvPr/>
          </p:nvSpPr>
          <p:spPr bwMode="auto">
            <a:xfrm>
              <a:off x="1759" y="2888"/>
              <a:ext cx="98" cy="143"/>
            </a:xfrm>
            <a:custGeom>
              <a:avLst/>
              <a:gdLst>
                <a:gd name="T0" fmla="*/ 198 w 198"/>
                <a:gd name="T1" fmla="*/ 178 h 287"/>
                <a:gd name="T2" fmla="*/ 6 w 198"/>
                <a:gd name="T3" fmla="*/ 287 h 287"/>
                <a:gd name="T4" fmla="*/ 0 w 198"/>
                <a:gd name="T5" fmla="*/ 248 h 287"/>
                <a:gd name="T6" fmla="*/ 12 w 198"/>
                <a:gd name="T7" fmla="*/ 217 h 287"/>
                <a:gd name="T8" fmla="*/ 35 w 198"/>
                <a:gd name="T9" fmla="*/ 190 h 287"/>
                <a:gd name="T10" fmla="*/ 66 w 198"/>
                <a:gd name="T11" fmla="*/ 167 h 287"/>
                <a:gd name="T12" fmla="*/ 95 w 198"/>
                <a:gd name="T13" fmla="*/ 141 h 287"/>
                <a:gd name="T14" fmla="*/ 120 w 198"/>
                <a:gd name="T15" fmla="*/ 118 h 287"/>
                <a:gd name="T16" fmla="*/ 136 w 198"/>
                <a:gd name="T17" fmla="*/ 91 h 287"/>
                <a:gd name="T18" fmla="*/ 138 w 198"/>
                <a:gd name="T19" fmla="*/ 60 h 287"/>
                <a:gd name="T20" fmla="*/ 6 w 198"/>
                <a:gd name="T21" fmla="*/ 120 h 287"/>
                <a:gd name="T22" fmla="*/ 113 w 198"/>
                <a:gd name="T23" fmla="*/ 0 h 287"/>
                <a:gd name="T24" fmla="*/ 128 w 198"/>
                <a:gd name="T25" fmla="*/ 14 h 287"/>
                <a:gd name="T26" fmla="*/ 142 w 198"/>
                <a:gd name="T27" fmla="*/ 33 h 287"/>
                <a:gd name="T28" fmla="*/ 153 w 198"/>
                <a:gd name="T29" fmla="*/ 54 h 287"/>
                <a:gd name="T30" fmla="*/ 167 w 198"/>
                <a:gd name="T31" fmla="*/ 79 h 287"/>
                <a:gd name="T32" fmla="*/ 175 w 198"/>
                <a:gd name="T33" fmla="*/ 103 h 287"/>
                <a:gd name="T34" fmla="*/ 184 w 198"/>
                <a:gd name="T35" fmla="*/ 130 h 287"/>
                <a:gd name="T36" fmla="*/ 190 w 198"/>
                <a:gd name="T37" fmla="*/ 153 h 287"/>
                <a:gd name="T38" fmla="*/ 198 w 198"/>
                <a:gd name="T39" fmla="*/ 178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8" h="287">
                  <a:moveTo>
                    <a:pt x="198" y="178"/>
                  </a:moveTo>
                  <a:lnTo>
                    <a:pt x="6" y="287"/>
                  </a:lnTo>
                  <a:lnTo>
                    <a:pt x="0" y="248"/>
                  </a:lnTo>
                  <a:lnTo>
                    <a:pt x="12" y="217"/>
                  </a:lnTo>
                  <a:lnTo>
                    <a:pt x="35" y="190"/>
                  </a:lnTo>
                  <a:lnTo>
                    <a:pt x="66" y="167"/>
                  </a:lnTo>
                  <a:lnTo>
                    <a:pt x="95" y="141"/>
                  </a:lnTo>
                  <a:lnTo>
                    <a:pt x="120" y="118"/>
                  </a:lnTo>
                  <a:lnTo>
                    <a:pt x="136" y="91"/>
                  </a:lnTo>
                  <a:lnTo>
                    <a:pt x="138" y="60"/>
                  </a:lnTo>
                  <a:lnTo>
                    <a:pt x="6" y="120"/>
                  </a:lnTo>
                  <a:lnTo>
                    <a:pt x="113" y="0"/>
                  </a:lnTo>
                  <a:lnTo>
                    <a:pt x="128" y="14"/>
                  </a:lnTo>
                  <a:lnTo>
                    <a:pt x="142" y="33"/>
                  </a:lnTo>
                  <a:lnTo>
                    <a:pt x="153" y="54"/>
                  </a:lnTo>
                  <a:lnTo>
                    <a:pt x="167" y="79"/>
                  </a:lnTo>
                  <a:lnTo>
                    <a:pt x="175" y="103"/>
                  </a:lnTo>
                  <a:lnTo>
                    <a:pt x="184" y="130"/>
                  </a:lnTo>
                  <a:lnTo>
                    <a:pt x="190" y="153"/>
                  </a:lnTo>
                  <a:lnTo>
                    <a:pt x="198" y="178"/>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8" name="Freeform 140">
              <a:extLst>
                <a:ext uri="{FF2B5EF4-FFF2-40B4-BE49-F238E27FC236}">
                  <a16:creationId xmlns:a16="http://schemas.microsoft.com/office/drawing/2014/main" id="{0C59A6FF-F459-4260-B2E8-8633471454B7}"/>
                </a:ext>
              </a:extLst>
            </p:cNvPr>
            <p:cNvSpPr>
              <a:spLocks/>
            </p:cNvSpPr>
            <p:nvPr/>
          </p:nvSpPr>
          <p:spPr bwMode="auto">
            <a:xfrm>
              <a:off x="1767" y="3001"/>
              <a:ext cx="104" cy="62"/>
            </a:xfrm>
            <a:custGeom>
              <a:avLst/>
              <a:gdLst>
                <a:gd name="T0" fmla="*/ 203 w 207"/>
                <a:gd name="T1" fmla="*/ 60 h 124"/>
                <a:gd name="T2" fmla="*/ 178 w 207"/>
                <a:gd name="T3" fmla="*/ 70 h 124"/>
                <a:gd name="T4" fmla="*/ 155 w 207"/>
                <a:gd name="T5" fmla="*/ 81 h 124"/>
                <a:gd name="T6" fmla="*/ 129 w 207"/>
                <a:gd name="T7" fmla="*/ 93 h 124"/>
                <a:gd name="T8" fmla="*/ 104 w 207"/>
                <a:gd name="T9" fmla="*/ 106 h 124"/>
                <a:gd name="T10" fmla="*/ 77 w 207"/>
                <a:gd name="T11" fmla="*/ 116 h 124"/>
                <a:gd name="T12" fmla="*/ 52 w 207"/>
                <a:gd name="T13" fmla="*/ 122 h 124"/>
                <a:gd name="T14" fmla="*/ 25 w 207"/>
                <a:gd name="T15" fmla="*/ 124 h 124"/>
                <a:gd name="T16" fmla="*/ 0 w 207"/>
                <a:gd name="T17" fmla="*/ 120 h 124"/>
                <a:gd name="T18" fmla="*/ 27 w 207"/>
                <a:gd name="T19" fmla="*/ 118 h 124"/>
                <a:gd name="T20" fmla="*/ 54 w 207"/>
                <a:gd name="T21" fmla="*/ 108 h 124"/>
                <a:gd name="T22" fmla="*/ 77 w 207"/>
                <a:gd name="T23" fmla="*/ 91 h 124"/>
                <a:gd name="T24" fmla="*/ 100 w 207"/>
                <a:gd name="T25" fmla="*/ 73 h 124"/>
                <a:gd name="T26" fmla="*/ 122 w 207"/>
                <a:gd name="T27" fmla="*/ 50 h 124"/>
                <a:gd name="T28" fmla="*/ 147 w 207"/>
                <a:gd name="T29" fmla="*/ 29 h 124"/>
                <a:gd name="T30" fmla="*/ 172 w 207"/>
                <a:gd name="T31" fmla="*/ 11 h 124"/>
                <a:gd name="T32" fmla="*/ 203 w 207"/>
                <a:gd name="T33" fmla="*/ 0 h 124"/>
                <a:gd name="T34" fmla="*/ 207 w 207"/>
                <a:gd name="T35" fmla="*/ 4 h 124"/>
                <a:gd name="T36" fmla="*/ 207 w 207"/>
                <a:gd name="T37" fmla="*/ 21 h 124"/>
                <a:gd name="T38" fmla="*/ 205 w 207"/>
                <a:gd name="T39" fmla="*/ 29 h 124"/>
                <a:gd name="T40" fmla="*/ 203 w 207"/>
                <a:gd name="T41" fmla="*/ 41 h 124"/>
                <a:gd name="T42" fmla="*/ 203 w 207"/>
                <a:gd name="T43" fmla="*/ 50 h 124"/>
                <a:gd name="T44" fmla="*/ 203 w 207"/>
                <a:gd name="T45" fmla="*/ 6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7" h="124">
                  <a:moveTo>
                    <a:pt x="203" y="60"/>
                  </a:moveTo>
                  <a:lnTo>
                    <a:pt x="178" y="70"/>
                  </a:lnTo>
                  <a:lnTo>
                    <a:pt x="155" y="81"/>
                  </a:lnTo>
                  <a:lnTo>
                    <a:pt x="129" y="93"/>
                  </a:lnTo>
                  <a:lnTo>
                    <a:pt x="104" y="106"/>
                  </a:lnTo>
                  <a:lnTo>
                    <a:pt x="77" y="116"/>
                  </a:lnTo>
                  <a:lnTo>
                    <a:pt x="52" y="122"/>
                  </a:lnTo>
                  <a:lnTo>
                    <a:pt x="25" y="124"/>
                  </a:lnTo>
                  <a:lnTo>
                    <a:pt x="0" y="120"/>
                  </a:lnTo>
                  <a:lnTo>
                    <a:pt x="27" y="118"/>
                  </a:lnTo>
                  <a:lnTo>
                    <a:pt x="54" y="108"/>
                  </a:lnTo>
                  <a:lnTo>
                    <a:pt x="77" y="91"/>
                  </a:lnTo>
                  <a:lnTo>
                    <a:pt x="100" y="73"/>
                  </a:lnTo>
                  <a:lnTo>
                    <a:pt x="122" y="50"/>
                  </a:lnTo>
                  <a:lnTo>
                    <a:pt x="147" y="29"/>
                  </a:lnTo>
                  <a:lnTo>
                    <a:pt x="172" y="11"/>
                  </a:lnTo>
                  <a:lnTo>
                    <a:pt x="203" y="0"/>
                  </a:lnTo>
                  <a:lnTo>
                    <a:pt x="207" y="4"/>
                  </a:lnTo>
                  <a:lnTo>
                    <a:pt x="207" y="21"/>
                  </a:lnTo>
                  <a:lnTo>
                    <a:pt x="205" y="29"/>
                  </a:lnTo>
                  <a:lnTo>
                    <a:pt x="203" y="41"/>
                  </a:lnTo>
                  <a:lnTo>
                    <a:pt x="203" y="50"/>
                  </a:lnTo>
                  <a:lnTo>
                    <a:pt x="203"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9" name="Freeform 141">
              <a:extLst>
                <a:ext uri="{FF2B5EF4-FFF2-40B4-BE49-F238E27FC236}">
                  <a16:creationId xmlns:a16="http://schemas.microsoft.com/office/drawing/2014/main" id="{A50E4C20-1A73-4285-8DE2-9B533243B2AA}"/>
                </a:ext>
              </a:extLst>
            </p:cNvPr>
            <p:cNvSpPr>
              <a:spLocks/>
            </p:cNvSpPr>
            <p:nvPr/>
          </p:nvSpPr>
          <p:spPr bwMode="auto">
            <a:xfrm>
              <a:off x="2091" y="3062"/>
              <a:ext cx="18" cy="47"/>
            </a:xfrm>
            <a:custGeom>
              <a:avLst/>
              <a:gdLst>
                <a:gd name="T0" fmla="*/ 35 w 35"/>
                <a:gd name="T1" fmla="*/ 95 h 95"/>
                <a:gd name="T2" fmla="*/ 25 w 35"/>
                <a:gd name="T3" fmla="*/ 87 h 95"/>
                <a:gd name="T4" fmla="*/ 18 w 35"/>
                <a:gd name="T5" fmla="*/ 79 h 95"/>
                <a:gd name="T6" fmla="*/ 10 w 35"/>
                <a:gd name="T7" fmla="*/ 68 h 95"/>
                <a:gd name="T8" fmla="*/ 6 w 35"/>
                <a:gd name="T9" fmla="*/ 56 h 95"/>
                <a:gd name="T10" fmla="*/ 0 w 35"/>
                <a:gd name="T11" fmla="*/ 41 h 95"/>
                <a:gd name="T12" fmla="*/ 2 w 35"/>
                <a:gd name="T13" fmla="*/ 27 h 95"/>
                <a:gd name="T14" fmla="*/ 4 w 35"/>
                <a:gd name="T15" fmla="*/ 12 h 95"/>
                <a:gd name="T16" fmla="*/ 12 w 35"/>
                <a:gd name="T17" fmla="*/ 0 h 95"/>
                <a:gd name="T18" fmla="*/ 35 w 35"/>
                <a:gd name="T19" fmla="*/ 0 h 95"/>
                <a:gd name="T20" fmla="*/ 35 w 35"/>
                <a:gd name="T21"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 h="95">
                  <a:moveTo>
                    <a:pt x="35" y="95"/>
                  </a:moveTo>
                  <a:lnTo>
                    <a:pt x="25" y="87"/>
                  </a:lnTo>
                  <a:lnTo>
                    <a:pt x="18" y="79"/>
                  </a:lnTo>
                  <a:lnTo>
                    <a:pt x="10" y="68"/>
                  </a:lnTo>
                  <a:lnTo>
                    <a:pt x="6" y="56"/>
                  </a:lnTo>
                  <a:lnTo>
                    <a:pt x="0" y="41"/>
                  </a:lnTo>
                  <a:lnTo>
                    <a:pt x="2" y="27"/>
                  </a:lnTo>
                  <a:lnTo>
                    <a:pt x="4" y="12"/>
                  </a:lnTo>
                  <a:lnTo>
                    <a:pt x="12" y="0"/>
                  </a:lnTo>
                  <a:lnTo>
                    <a:pt x="35" y="0"/>
                  </a:lnTo>
                  <a:lnTo>
                    <a:pt x="35" y="9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90" name="Freeform 142">
              <a:extLst>
                <a:ext uri="{FF2B5EF4-FFF2-40B4-BE49-F238E27FC236}">
                  <a16:creationId xmlns:a16="http://schemas.microsoft.com/office/drawing/2014/main" id="{486DCE5C-89BC-498C-9EE0-6C7168AFA8A1}"/>
                </a:ext>
              </a:extLst>
            </p:cNvPr>
            <p:cNvSpPr>
              <a:spLocks/>
            </p:cNvSpPr>
            <p:nvPr/>
          </p:nvSpPr>
          <p:spPr bwMode="auto">
            <a:xfrm>
              <a:off x="1857" y="3073"/>
              <a:ext cx="54" cy="103"/>
            </a:xfrm>
            <a:custGeom>
              <a:avLst/>
              <a:gdLst>
                <a:gd name="T0" fmla="*/ 107 w 107"/>
                <a:gd name="T1" fmla="*/ 206 h 206"/>
                <a:gd name="T2" fmla="*/ 91 w 107"/>
                <a:gd name="T3" fmla="*/ 194 h 206"/>
                <a:gd name="T4" fmla="*/ 79 w 107"/>
                <a:gd name="T5" fmla="*/ 183 h 206"/>
                <a:gd name="T6" fmla="*/ 64 w 107"/>
                <a:gd name="T7" fmla="*/ 169 h 206"/>
                <a:gd name="T8" fmla="*/ 52 w 107"/>
                <a:gd name="T9" fmla="*/ 155 h 206"/>
                <a:gd name="T10" fmla="*/ 39 w 107"/>
                <a:gd name="T11" fmla="*/ 142 h 206"/>
                <a:gd name="T12" fmla="*/ 25 w 107"/>
                <a:gd name="T13" fmla="*/ 128 h 206"/>
                <a:gd name="T14" fmla="*/ 12 w 107"/>
                <a:gd name="T15" fmla="*/ 117 h 206"/>
                <a:gd name="T16" fmla="*/ 0 w 107"/>
                <a:gd name="T17" fmla="*/ 109 h 206"/>
                <a:gd name="T18" fmla="*/ 107 w 107"/>
                <a:gd name="T19" fmla="*/ 0 h 206"/>
                <a:gd name="T20" fmla="*/ 107 w 107"/>
                <a:gd name="T21" fmla="*/ 20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7" h="206">
                  <a:moveTo>
                    <a:pt x="107" y="206"/>
                  </a:moveTo>
                  <a:lnTo>
                    <a:pt x="91" y="194"/>
                  </a:lnTo>
                  <a:lnTo>
                    <a:pt x="79" y="183"/>
                  </a:lnTo>
                  <a:lnTo>
                    <a:pt x="64" y="169"/>
                  </a:lnTo>
                  <a:lnTo>
                    <a:pt x="52" y="155"/>
                  </a:lnTo>
                  <a:lnTo>
                    <a:pt x="39" y="142"/>
                  </a:lnTo>
                  <a:lnTo>
                    <a:pt x="25" y="128"/>
                  </a:lnTo>
                  <a:lnTo>
                    <a:pt x="12" y="117"/>
                  </a:lnTo>
                  <a:lnTo>
                    <a:pt x="0" y="109"/>
                  </a:lnTo>
                  <a:lnTo>
                    <a:pt x="107" y="0"/>
                  </a:lnTo>
                  <a:lnTo>
                    <a:pt x="107" y="206"/>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91" name="Freeform 143">
              <a:extLst>
                <a:ext uri="{FF2B5EF4-FFF2-40B4-BE49-F238E27FC236}">
                  <a16:creationId xmlns:a16="http://schemas.microsoft.com/office/drawing/2014/main" id="{3F73EE15-AE9E-4D9F-A70F-257DAAA42493}"/>
                </a:ext>
              </a:extLst>
            </p:cNvPr>
            <p:cNvSpPr>
              <a:spLocks/>
            </p:cNvSpPr>
            <p:nvPr/>
          </p:nvSpPr>
          <p:spPr bwMode="auto">
            <a:xfrm>
              <a:off x="1947" y="3083"/>
              <a:ext cx="32" cy="99"/>
            </a:xfrm>
            <a:custGeom>
              <a:avLst/>
              <a:gdLst>
                <a:gd name="T0" fmla="*/ 60 w 64"/>
                <a:gd name="T1" fmla="*/ 112 h 197"/>
                <a:gd name="T2" fmla="*/ 60 w 64"/>
                <a:gd name="T3" fmla="*/ 124 h 197"/>
                <a:gd name="T4" fmla="*/ 62 w 64"/>
                <a:gd name="T5" fmla="*/ 139 h 197"/>
                <a:gd name="T6" fmla="*/ 58 w 64"/>
                <a:gd name="T7" fmla="*/ 153 h 197"/>
                <a:gd name="T8" fmla="*/ 55 w 64"/>
                <a:gd name="T9" fmla="*/ 168 h 197"/>
                <a:gd name="T10" fmla="*/ 45 w 64"/>
                <a:gd name="T11" fmla="*/ 178 h 197"/>
                <a:gd name="T12" fmla="*/ 37 w 64"/>
                <a:gd name="T13" fmla="*/ 188 h 197"/>
                <a:gd name="T14" fmla="*/ 26 w 64"/>
                <a:gd name="T15" fmla="*/ 194 h 197"/>
                <a:gd name="T16" fmla="*/ 14 w 64"/>
                <a:gd name="T17" fmla="*/ 197 h 197"/>
                <a:gd name="T18" fmla="*/ 0 w 64"/>
                <a:gd name="T19" fmla="*/ 5 h 197"/>
                <a:gd name="T20" fmla="*/ 22 w 64"/>
                <a:gd name="T21" fmla="*/ 0 h 197"/>
                <a:gd name="T22" fmla="*/ 39 w 64"/>
                <a:gd name="T23" fmla="*/ 5 h 197"/>
                <a:gd name="T24" fmla="*/ 51 w 64"/>
                <a:gd name="T25" fmla="*/ 17 h 197"/>
                <a:gd name="T26" fmla="*/ 60 w 64"/>
                <a:gd name="T27" fmla="*/ 35 h 197"/>
                <a:gd name="T28" fmla="*/ 62 w 64"/>
                <a:gd name="T29" fmla="*/ 54 h 197"/>
                <a:gd name="T30" fmla="*/ 64 w 64"/>
                <a:gd name="T31" fmla="*/ 75 h 197"/>
                <a:gd name="T32" fmla="*/ 62 w 64"/>
                <a:gd name="T33" fmla="*/ 95 h 197"/>
                <a:gd name="T34" fmla="*/ 60 w 64"/>
                <a:gd name="T35" fmla="*/ 112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4" h="197">
                  <a:moveTo>
                    <a:pt x="60" y="112"/>
                  </a:moveTo>
                  <a:lnTo>
                    <a:pt x="60" y="124"/>
                  </a:lnTo>
                  <a:lnTo>
                    <a:pt x="62" y="139"/>
                  </a:lnTo>
                  <a:lnTo>
                    <a:pt x="58" y="153"/>
                  </a:lnTo>
                  <a:lnTo>
                    <a:pt x="55" y="168"/>
                  </a:lnTo>
                  <a:lnTo>
                    <a:pt x="45" y="178"/>
                  </a:lnTo>
                  <a:lnTo>
                    <a:pt x="37" y="188"/>
                  </a:lnTo>
                  <a:lnTo>
                    <a:pt x="26" y="194"/>
                  </a:lnTo>
                  <a:lnTo>
                    <a:pt x="14" y="197"/>
                  </a:lnTo>
                  <a:lnTo>
                    <a:pt x="0" y="5"/>
                  </a:lnTo>
                  <a:lnTo>
                    <a:pt x="22" y="0"/>
                  </a:lnTo>
                  <a:lnTo>
                    <a:pt x="39" y="5"/>
                  </a:lnTo>
                  <a:lnTo>
                    <a:pt x="51" y="17"/>
                  </a:lnTo>
                  <a:lnTo>
                    <a:pt x="60" y="35"/>
                  </a:lnTo>
                  <a:lnTo>
                    <a:pt x="62" y="54"/>
                  </a:lnTo>
                  <a:lnTo>
                    <a:pt x="64" y="75"/>
                  </a:lnTo>
                  <a:lnTo>
                    <a:pt x="62" y="95"/>
                  </a:lnTo>
                  <a:lnTo>
                    <a:pt x="60" y="11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92" name="Freeform 144">
              <a:extLst>
                <a:ext uri="{FF2B5EF4-FFF2-40B4-BE49-F238E27FC236}">
                  <a16:creationId xmlns:a16="http://schemas.microsoft.com/office/drawing/2014/main" id="{EDE9ACDA-38EC-48EF-A9AC-17AAA215C505}"/>
                </a:ext>
              </a:extLst>
            </p:cNvPr>
            <p:cNvSpPr>
              <a:spLocks/>
            </p:cNvSpPr>
            <p:nvPr/>
          </p:nvSpPr>
          <p:spPr bwMode="auto">
            <a:xfrm>
              <a:off x="2048" y="3103"/>
              <a:ext cx="24" cy="54"/>
            </a:xfrm>
            <a:custGeom>
              <a:avLst/>
              <a:gdLst>
                <a:gd name="T0" fmla="*/ 14 w 46"/>
                <a:gd name="T1" fmla="*/ 109 h 109"/>
                <a:gd name="T2" fmla="*/ 0 w 46"/>
                <a:gd name="T3" fmla="*/ 109 h 109"/>
                <a:gd name="T4" fmla="*/ 14 w 46"/>
                <a:gd name="T5" fmla="*/ 0 h 109"/>
                <a:gd name="T6" fmla="*/ 17 w 46"/>
                <a:gd name="T7" fmla="*/ 10 h 109"/>
                <a:gd name="T8" fmla="*/ 27 w 46"/>
                <a:gd name="T9" fmla="*/ 26 h 109"/>
                <a:gd name="T10" fmla="*/ 35 w 46"/>
                <a:gd name="T11" fmla="*/ 41 h 109"/>
                <a:gd name="T12" fmla="*/ 45 w 46"/>
                <a:gd name="T13" fmla="*/ 59 h 109"/>
                <a:gd name="T14" fmla="*/ 46 w 46"/>
                <a:gd name="T15" fmla="*/ 74 h 109"/>
                <a:gd name="T16" fmla="*/ 45 w 46"/>
                <a:gd name="T17" fmla="*/ 90 h 109"/>
                <a:gd name="T18" fmla="*/ 33 w 46"/>
                <a:gd name="T19" fmla="*/ 101 h 109"/>
                <a:gd name="T20" fmla="*/ 14 w 46"/>
                <a:gd name="T21"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109">
                  <a:moveTo>
                    <a:pt x="14" y="109"/>
                  </a:moveTo>
                  <a:lnTo>
                    <a:pt x="0" y="109"/>
                  </a:lnTo>
                  <a:lnTo>
                    <a:pt x="14" y="0"/>
                  </a:lnTo>
                  <a:lnTo>
                    <a:pt x="17" y="10"/>
                  </a:lnTo>
                  <a:lnTo>
                    <a:pt x="27" y="26"/>
                  </a:lnTo>
                  <a:lnTo>
                    <a:pt x="35" y="41"/>
                  </a:lnTo>
                  <a:lnTo>
                    <a:pt x="45" y="59"/>
                  </a:lnTo>
                  <a:lnTo>
                    <a:pt x="46" y="74"/>
                  </a:lnTo>
                  <a:lnTo>
                    <a:pt x="45" y="90"/>
                  </a:lnTo>
                  <a:lnTo>
                    <a:pt x="33" y="101"/>
                  </a:lnTo>
                  <a:lnTo>
                    <a:pt x="14" y="10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444" name="Text Box 396">
            <a:extLst>
              <a:ext uri="{FF2B5EF4-FFF2-40B4-BE49-F238E27FC236}">
                <a16:creationId xmlns:a16="http://schemas.microsoft.com/office/drawing/2014/main" id="{01B29AF3-E8DA-4A16-B2B1-E3F89BB3DB5F}"/>
              </a:ext>
            </a:extLst>
          </p:cNvPr>
          <p:cNvSpPr txBox="1">
            <a:spLocks noChangeArrowheads="1"/>
          </p:cNvSpPr>
          <p:nvPr/>
        </p:nvSpPr>
        <p:spPr bwMode="auto">
          <a:xfrm>
            <a:off x="1406525" y="381000"/>
            <a:ext cx="7356475" cy="2289175"/>
          </a:xfrm>
          <a:prstGeom prst="rect">
            <a:avLst/>
          </a:prstGeom>
          <a:noFill/>
          <a:ln>
            <a:noFill/>
          </a:ln>
          <a:effectLst>
            <a:outerShdw dist="71842" dir="2700000" algn="ctr" rotWithShape="0">
              <a:schemeClr val="bg1">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r">
              <a:lnSpc>
                <a:spcPct val="75000"/>
              </a:lnSpc>
            </a:pPr>
            <a:r>
              <a:rPr lang="en-US" altLang="en-US" sz="9600">
                <a:solidFill>
                  <a:srgbClr val="800000"/>
                </a:solidFill>
                <a:latin typeface="Bodoni MT Black" panose="02070A03080606020203" pitchFamily="18" charset="0"/>
              </a:rPr>
              <a:t>Foundation</a:t>
            </a:r>
          </a:p>
          <a:p>
            <a:pPr algn="r">
              <a:lnSpc>
                <a:spcPct val="75000"/>
              </a:lnSpc>
            </a:pPr>
            <a:r>
              <a:rPr lang="en-US" altLang="en-US" sz="9600">
                <a:solidFill>
                  <a:srgbClr val="800000"/>
                </a:solidFill>
                <a:latin typeface="Bodoni MT Black" panose="02070A03080606020203" pitchFamily="18" charset="0"/>
              </a:rPr>
              <a:t>Stones</a:t>
            </a:r>
          </a:p>
        </p:txBody>
      </p:sp>
      <p:grpSp>
        <p:nvGrpSpPr>
          <p:cNvPr id="2448" name="Group 400">
            <a:extLst>
              <a:ext uri="{FF2B5EF4-FFF2-40B4-BE49-F238E27FC236}">
                <a16:creationId xmlns:a16="http://schemas.microsoft.com/office/drawing/2014/main" id="{55ED7C10-C337-42D0-8377-68EA96E76EB7}"/>
              </a:ext>
            </a:extLst>
          </p:cNvPr>
          <p:cNvGrpSpPr>
            <a:grpSpLocks/>
          </p:cNvGrpSpPr>
          <p:nvPr/>
        </p:nvGrpSpPr>
        <p:grpSpPr bwMode="auto">
          <a:xfrm>
            <a:off x="7086600" y="2346325"/>
            <a:ext cx="1676400" cy="2378075"/>
            <a:chOff x="4464" y="1478"/>
            <a:chExt cx="1056" cy="1498"/>
          </a:xfrm>
        </p:grpSpPr>
        <p:sp>
          <p:nvSpPr>
            <p:cNvPr id="2446" name="Text Box 398">
              <a:extLst>
                <a:ext uri="{FF2B5EF4-FFF2-40B4-BE49-F238E27FC236}">
                  <a16:creationId xmlns:a16="http://schemas.microsoft.com/office/drawing/2014/main" id="{047349BF-B2DB-4660-BFD3-E60355C77D7E}"/>
                </a:ext>
              </a:extLst>
            </p:cNvPr>
            <p:cNvSpPr txBox="1">
              <a:spLocks noChangeArrowheads="1"/>
            </p:cNvSpPr>
            <p:nvPr/>
          </p:nvSpPr>
          <p:spPr bwMode="auto">
            <a:xfrm>
              <a:off x="4578" y="1478"/>
              <a:ext cx="942" cy="1498"/>
            </a:xfrm>
            <a:prstGeom prst="rect">
              <a:avLst/>
            </a:prstGeom>
            <a:noFill/>
            <a:ln>
              <a:noFill/>
            </a:ln>
            <a:effectLst>
              <a:outerShdw dist="71842"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r"/>
              <a:r>
                <a:rPr lang="en-US" altLang="en-US" sz="15000" i="1">
                  <a:solidFill>
                    <a:srgbClr val="000066"/>
                  </a:solidFill>
                  <a:latin typeface="Bodoni MT Black" panose="02070A03080606020203" pitchFamily="18" charset="0"/>
                </a:rPr>
                <a:t>1</a:t>
              </a:r>
            </a:p>
          </p:txBody>
        </p:sp>
        <p:sp>
          <p:nvSpPr>
            <p:cNvPr id="2447" name="Text Box 399">
              <a:extLst>
                <a:ext uri="{FF2B5EF4-FFF2-40B4-BE49-F238E27FC236}">
                  <a16:creationId xmlns:a16="http://schemas.microsoft.com/office/drawing/2014/main" id="{DA5CAF58-F740-4C0E-8786-5CD563848BEB}"/>
                </a:ext>
              </a:extLst>
            </p:cNvPr>
            <p:cNvSpPr txBox="1">
              <a:spLocks noChangeArrowheads="1"/>
            </p:cNvSpPr>
            <p:nvPr/>
          </p:nvSpPr>
          <p:spPr bwMode="auto">
            <a:xfrm>
              <a:off x="4464" y="1766"/>
              <a:ext cx="338" cy="538"/>
            </a:xfrm>
            <a:prstGeom prst="rect">
              <a:avLst/>
            </a:prstGeom>
            <a:noFill/>
            <a:ln>
              <a:noFill/>
            </a:ln>
            <a:effectLst>
              <a:outerShdw dist="53882"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5000" i="1">
                  <a:solidFill>
                    <a:srgbClr val="000066"/>
                  </a:solidFill>
                </a:rPr>
                <a:t>#</a:t>
              </a:r>
            </a:p>
          </p:txBody>
        </p:sp>
      </p:grpSp>
    </p:spTree>
  </p:cSld>
  <p:clrMapOvr>
    <a:masterClrMapping/>
  </p:clrMapOvr>
  <p:transition spd="slow" advClick="0" advTm="7000">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1" nodeType="afterEffect">
                                  <p:stCondLst>
                                    <p:cond delay="0"/>
                                  </p:stCondLst>
                                  <p:iterate type="lt">
                                    <p:tmPct val="0"/>
                                  </p:iterate>
                                  <p:childTnLst>
                                    <p:set>
                                      <p:cBhvr>
                                        <p:cTn id="6" dur="1" fill="hold">
                                          <p:stCondLst>
                                            <p:cond delay="0"/>
                                          </p:stCondLst>
                                        </p:cTn>
                                        <p:tgtEl>
                                          <p:spTgt spid="2444"/>
                                        </p:tgtEl>
                                        <p:attrNameLst>
                                          <p:attrName>style.visibility</p:attrName>
                                        </p:attrNameLst>
                                      </p:cBhvr>
                                      <p:to>
                                        <p:strVal val="visible"/>
                                      </p:to>
                                    </p:set>
                                    <p:anim calcmode="lin" valueType="num">
                                      <p:cBhvr>
                                        <p:cTn id="7" dur="2500" decel="50000" fill="hold">
                                          <p:stCondLst>
                                            <p:cond delay="0"/>
                                          </p:stCondLst>
                                        </p:cTn>
                                        <p:tgtEl>
                                          <p:spTgt spid="2444"/>
                                        </p:tgtEl>
                                        <p:attrNameLst>
                                          <p:attrName>style.rotation</p:attrName>
                                        </p:attrNameLst>
                                      </p:cBhvr>
                                      <p:tavLst>
                                        <p:tav tm="0">
                                          <p:val>
                                            <p:fltVal val="-90"/>
                                          </p:val>
                                        </p:tav>
                                        <p:tav tm="100000">
                                          <p:val>
                                            <p:fltVal val="0"/>
                                          </p:val>
                                        </p:tav>
                                      </p:tavLst>
                                    </p:anim>
                                    <p:anim calcmode="lin" valueType="num">
                                      <p:cBhvr>
                                        <p:cTn id="8" dur="2500" decel="50000" fill="hold">
                                          <p:stCondLst>
                                            <p:cond delay="0"/>
                                          </p:stCondLst>
                                        </p:cTn>
                                        <p:tgtEl>
                                          <p:spTgt spid="2444"/>
                                        </p:tgtEl>
                                        <p:attrNameLst>
                                          <p:attrName>ppt_w</p:attrName>
                                        </p:attrNameLst>
                                      </p:cBhvr>
                                      <p:tavLst>
                                        <p:tav tm="0">
                                          <p:val>
                                            <p:strVal val="#ppt_w"/>
                                          </p:val>
                                        </p:tav>
                                        <p:tav tm="100000">
                                          <p:val>
                                            <p:strVal val="#ppt_w*.05"/>
                                          </p:val>
                                        </p:tav>
                                      </p:tavLst>
                                    </p:anim>
                                    <p:anim calcmode="lin" valueType="num">
                                      <p:cBhvr>
                                        <p:cTn id="9" dur="2500" accel="50000" fill="hold">
                                          <p:stCondLst>
                                            <p:cond delay="2500"/>
                                          </p:stCondLst>
                                        </p:cTn>
                                        <p:tgtEl>
                                          <p:spTgt spid="2444"/>
                                        </p:tgtEl>
                                        <p:attrNameLst>
                                          <p:attrName>ppt_w</p:attrName>
                                        </p:attrNameLst>
                                      </p:cBhvr>
                                      <p:tavLst>
                                        <p:tav tm="0">
                                          <p:val>
                                            <p:strVal val="#ppt_w*.05"/>
                                          </p:val>
                                        </p:tav>
                                        <p:tav tm="100000">
                                          <p:val>
                                            <p:strVal val="#ppt_w"/>
                                          </p:val>
                                        </p:tav>
                                      </p:tavLst>
                                    </p:anim>
                                    <p:anim calcmode="lin" valueType="num">
                                      <p:cBhvr>
                                        <p:cTn id="10" dur="5000" fill="hold"/>
                                        <p:tgtEl>
                                          <p:spTgt spid="2444"/>
                                        </p:tgtEl>
                                        <p:attrNameLst>
                                          <p:attrName>ppt_h</p:attrName>
                                        </p:attrNameLst>
                                      </p:cBhvr>
                                      <p:tavLst>
                                        <p:tav tm="0">
                                          <p:val>
                                            <p:strVal val="#ppt_h"/>
                                          </p:val>
                                        </p:tav>
                                        <p:tav tm="100000">
                                          <p:val>
                                            <p:strVal val="#ppt_h"/>
                                          </p:val>
                                        </p:tav>
                                      </p:tavLst>
                                    </p:anim>
                                    <p:anim calcmode="lin" valueType="num">
                                      <p:cBhvr>
                                        <p:cTn id="11" dur="2500" decel="50000" fill="hold">
                                          <p:stCondLst>
                                            <p:cond delay="0"/>
                                          </p:stCondLst>
                                        </p:cTn>
                                        <p:tgtEl>
                                          <p:spTgt spid="2444"/>
                                        </p:tgtEl>
                                        <p:attrNameLst>
                                          <p:attrName>ppt_x</p:attrName>
                                        </p:attrNameLst>
                                      </p:cBhvr>
                                      <p:tavLst>
                                        <p:tav tm="0">
                                          <p:val>
                                            <p:strVal val="#ppt_x+.4"/>
                                          </p:val>
                                        </p:tav>
                                        <p:tav tm="100000">
                                          <p:val>
                                            <p:strVal val="#ppt_x"/>
                                          </p:val>
                                        </p:tav>
                                      </p:tavLst>
                                    </p:anim>
                                    <p:anim calcmode="lin" valueType="num">
                                      <p:cBhvr>
                                        <p:cTn id="12" dur="2500" decel="50000" fill="hold">
                                          <p:stCondLst>
                                            <p:cond delay="0"/>
                                          </p:stCondLst>
                                        </p:cTn>
                                        <p:tgtEl>
                                          <p:spTgt spid="2444"/>
                                        </p:tgtEl>
                                        <p:attrNameLst>
                                          <p:attrName>ppt_y</p:attrName>
                                        </p:attrNameLst>
                                      </p:cBhvr>
                                      <p:tavLst>
                                        <p:tav tm="0">
                                          <p:val>
                                            <p:strVal val="#ppt_y-.2"/>
                                          </p:val>
                                        </p:tav>
                                        <p:tav tm="100000">
                                          <p:val>
                                            <p:strVal val="#ppt_y+.1"/>
                                          </p:val>
                                        </p:tav>
                                      </p:tavLst>
                                    </p:anim>
                                    <p:anim calcmode="lin" valueType="num">
                                      <p:cBhvr>
                                        <p:cTn id="13" dur="2500" accel="50000" fill="hold">
                                          <p:stCondLst>
                                            <p:cond delay="2500"/>
                                          </p:stCondLst>
                                        </p:cTn>
                                        <p:tgtEl>
                                          <p:spTgt spid="2444"/>
                                        </p:tgtEl>
                                        <p:attrNameLst>
                                          <p:attrName>ppt_y</p:attrName>
                                        </p:attrNameLst>
                                      </p:cBhvr>
                                      <p:tavLst>
                                        <p:tav tm="0">
                                          <p:val>
                                            <p:strVal val="#ppt_y+.1"/>
                                          </p:val>
                                        </p:tav>
                                        <p:tav tm="100000">
                                          <p:val>
                                            <p:strVal val="#ppt_y"/>
                                          </p:val>
                                        </p:tav>
                                      </p:tavLst>
                                    </p:anim>
                                    <p:animEffect transition="in" filter="fade">
                                      <p:cBhvr>
                                        <p:cTn id="14" dur="5000" decel="50000">
                                          <p:stCondLst>
                                            <p:cond delay="0"/>
                                          </p:stCondLst>
                                        </p:cTn>
                                        <p:tgtEl>
                                          <p:spTgt spid="2444"/>
                                        </p:tgtEl>
                                      </p:cBhvr>
                                    </p:animEffect>
                                  </p:childTnLst>
                                </p:cTn>
                              </p:par>
                              <p:par>
                                <p:cTn id="15" presetID="25" presetClass="entr" presetSubtype="0" fill="hold" nodeType="withEffect">
                                  <p:stCondLst>
                                    <p:cond delay="0"/>
                                  </p:stCondLst>
                                  <p:childTnLst>
                                    <p:set>
                                      <p:cBhvr>
                                        <p:cTn id="16" dur="1" fill="hold">
                                          <p:stCondLst>
                                            <p:cond delay="0"/>
                                          </p:stCondLst>
                                        </p:cTn>
                                        <p:tgtEl>
                                          <p:spTgt spid="2448"/>
                                        </p:tgtEl>
                                        <p:attrNameLst>
                                          <p:attrName>style.visibility</p:attrName>
                                        </p:attrNameLst>
                                      </p:cBhvr>
                                      <p:to>
                                        <p:strVal val="visible"/>
                                      </p:to>
                                    </p:set>
                                    <p:anim calcmode="lin" valueType="num">
                                      <p:cBhvr>
                                        <p:cTn id="17" dur="2500" decel="50000" fill="hold">
                                          <p:stCondLst>
                                            <p:cond delay="0"/>
                                          </p:stCondLst>
                                        </p:cTn>
                                        <p:tgtEl>
                                          <p:spTgt spid="2448"/>
                                        </p:tgtEl>
                                        <p:attrNameLst>
                                          <p:attrName>style.rotation</p:attrName>
                                        </p:attrNameLst>
                                      </p:cBhvr>
                                      <p:tavLst>
                                        <p:tav tm="0">
                                          <p:val>
                                            <p:fltVal val="-90"/>
                                          </p:val>
                                        </p:tav>
                                        <p:tav tm="100000">
                                          <p:val>
                                            <p:fltVal val="0"/>
                                          </p:val>
                                        </p:tav>
                                      </p:tavLst>
                                    </p:anim>
                                    <p:anim calcmode="lin" valueType="num">
                                      <p:cBhvr>
                                        <p:cTn id="18" dur="2500" decel="50000" fill="hold">
                                          <p:stCondLst>
                                            <p:cond delay="0"/>
                                          </p:stCondLst>
                                        </p:cTn>
                                        <p:tgtEl>
                                          <p:spTgt spid="2448"/>
                                        </p:tgtEl>
                                        <p:attrNameLst>
                                          <p:attrName>ppt_w</p:attrName>
                                        </p:attrNameLst>
                                      </p:cBhvr>
                                      <p:tavLst>
                                        <p:tav tm="0">
                                          <p:val>
                                            <p:strVal val="#ppt_w"/>
                                          </p:val>
                                        </p:tav>
                                        <p:tav tm="100000">
                                          <p:val>
                                            <p:strVal val="#ppt_w*.05"/>
                                          </p:val>
                                        </p:tav>
                                      </p:tavLst>
                                    </p:anim>
                                    <p:anim calcmode="lin" valueType="num">
                                      <p:cBhvr>
                                        <p:cTn id="19" dur="2500" accel="50000" fill="hold">
                                          <p:stCondLst>
                                            <p:cond delay="2500"/>
                                          </p:stCondLst>
                                        </p:cTn>
                                        <p:tgtEl>
                                          <p:spTgt spid="2448"/>
                                        </p:tgtEl>
                                        <p:attrNameLst>
                                          <p:attrName>ppt_w</p:attrName>
                                        </p:attrNameLst>
                                      </p:cBhvr>
                                      <p:tavLst>
                                        <p:tav tm="0">
                                          <p:val>
                                            <p:strVal val="#ppt_w*.05"/>
                                          </p:val>
                                        </p:tav>
                                        <p:tav tm="100000">
                                          <p:val>
                                            <p:strVal val="#ppt_w"/>
                                          </p:val>
                                        </p:tav>
                                      </p:tavLst>
                                    </p:anim>
                                    <p:anim calcmode="lin" valueType="num">
                                      <p:cBhvr>
                                        <p:cTn id="20" dur="5000" fill="hold"/>
                                        <p:tgtEl>
                                          <p:spTgt spid="2448"/>
                                        </p:tgtEl>
                                        <p:attrNameLst>
                                          <p:attrName>ppt_h</p:attrName>
                                        </p:attrNameLst>
                                      </p:cBhvr>
                                      <p:tavLst>
                                        <p:tav tm="0">
                                          <p:val>
                                            <p:strVal val="#ppt_h"/>
                                          </p:val>
                                        </p:tav>
                                        <p:tav tm="100000">
                                          <p:val>
                                            <p:strVal val="#ppt_h"/>
                                          </p:val>
                                        </p:tav>
                                      </p:tavLst>
                                    </p:anim>
                                    <p:anim calcmode="lin" valueType="num">
                                      <p:cBhvr>
                                        <p:cTn id="21" dur="2500" decel="50000" fill="hold">
                                          <p:stCondLst>
                                            <p:cond delay="0"/>
                                          </p:stCondLst>
                                        </p:cTn>
                                        <p:tgtEl>
                                          <p:spTgt spid="2448"/>
                                        </p:tgtEl>
                                        <p:attrNameLst>
                                          <p:attrName>ppt_x</p:attrName>
                                        </p:attrNameLst>
                                      </p:cBhvr>
                                      <p:tavLst>
                                        <p:tav tm="0">
                                          <p:val>
                                            <p:strVal val="#ppt_x+.4"/>
                                          </p:val>
                                        </p:tav>
                                        <p:tav tm="100000">
                                          <p:val>
                                            <p:strVal val="#ppt_x"/>
                                          </p:val>
                                        </p:tav>
                                      </p:tavLst>
                                    </p:anim>
                                    <p:anim calcmode="lin" valueType="num">
                                      <p:cBhvr>
                                        <p:cTn id="22" dur="2500" decel="50000" fill="hold">
                                          <p:stCondLst>
                                            <p:cond delay="0"/>
                                          </p:stCondLst>
                                        </p:cTn>
                                        <p:tgtEl>
                                          <p:spTgt spid="2448"/>
                                        </p:tgtEl>
                                        <p:attrNameLst>
                                          <p:attrName>ppt_y</p:attrName>
                                        </p:attrNameLst>
                                      </p:cBhvr>
                                      <p:tavLst>
                                        <p:tav tm="0">
                                          <p:val>
                                            <p:strVal val="#ppt_y-.2"/>
                                          </p:val>
                                        </p:tav>
                                        <p:tav tm="100000">
                                          <p:val>
                                            <p:strVal val="#ppt_y+.1"/>
                                          </p:val>
                                        </p:tav>
                                      </p:tavLst>
                                    </p:anim>
                                    <p:anim calcmode="lin" valueType="num">
                                      <p:cBhvr>
                                        <p:cTn id="23" dur="2500" accel="50000" fill="hold">
                                          <p:stCondLst>
                                            <p:cond delay="2500"/>
                                          </p:stCondLst>
                                        </p:cTn>
                                        <p:tgtEl>
                                          <p:spTgt spid="2448"/>
                                        </p:tgtEl>
                                        <p:attrNameLst>
                                          <p:attrName>ppt_y</p:attrName>
                                        </p:attrNameLst>
                                      </p:cBhvr>
                                      <p:tavLst>
                                        <p:tav tm="0">
                                          <p:val>
                                            <p:strVal val="#ppt_y+.1"/>
                                          </p:val>
                                        </p:tav>
                                        <p:tav tm="100000">
                                          <p:val>
                                            <p:strVal val="#ppt_y"/>
                                          </p:val>
                                        </p:tav>
                                      </p:tavLst>
                                    </p:anim>
                                    <p:animEffect transition="in" filter="fade">
                                      <p:cBhvr>
                                        <p:cTn id="24" dur="5000" decel="50000">
                                          <p:stCondLst>
                                            <p:cond delay="0"/>
                                          </p:stCondLst>
                                        </p:cTn>
                                        <p:tgtEl>
                                          <p:spTgt spid="24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4"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val 2">
            <a:extLst>
              <a:ext uri="{FF2B5EF4-FFF2-40B4-BE49-F238E27FC236}">
                <a16:creationId xmlns:a16="http://schemas.microsoft.com/office/drawing/2014/main" id="{A750FA09-EEF9-4735-80DC-853AAA18B6C8}"/>
              </a:ext>
            </a:extLst>
          </p:cNvPr>
          <p:cNvSpPr>
            <a:spLocks noChangeArrowheads="1"/>
          </p:cNvSpPr>
          <p:nvPr/>
        </p:nvSpPr>
        <p:spPr bwMode="auto">
          <a:xfrm rot="259663">
            <a:off x="-3124200" y="4343400"/>
            <a:ext cx="13792200" cy="3733800"/>
          </a:xfrm>
          <a:prstGeom prst="ellipse">
            <a:avLst/>
          </a:prstGeom>
          <a:solidFill>
            <a:srgbClr val="00CC00"/>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4099" name="Group 3">
            <a:extLst>
              <a:ext uri="{FF2B5EF4-FFF2-40B4-BE49-F238E27FC236}">
                <a16:creationId xmlns:a16="http://schemas.microsoft.com/office/drawing/2014/main" id="{8E049B65-B891-4E94-BABA-455C4CCF7A2B}"/>
              </a:ext>
            </a:extLst>
          </p:cNvPr>
          <p:cNvGrpSpPr>
            <a:grpSpLocks/>
          </p:cNvGrpSpPr>
          <p:nvPr/>
        </p:nvGrpSpPr>
        <p:grpSpPr bwMode="auto">
          <a:xfrm>
            <a:off x="152400" y="1828800"/>
            <a:ext cx="6705600" cy="4800600"/>
            <a:chOff x="418" y="672"/>
            <a:chExt cx="2957" cy="2557"/>
          </a:xfrm>
        </p:grpSpPr>
        <p:sp>
          <p:nvSpPr>
            <p:cNvPr id="4100" name="AutoShape 4">
              <a:extLst>
                <a:ext uri="{FF2B5EF4-FFF2-40B4-BE49-F238E27FC236}">
                  <a16:creationId xmlns:a16="http://schemas.microsoft.com/office/drawing/2014/main" id="{08C4B2EF-0E90-4E91-AE11-982322516D40}"/>
                </a:ext>
              </a:extLst>
            </p:cNvPr>
            <p:cNvSpPr>
              <a:spLocks noChangeAspect="1" noChangeArrowheads="1" noTextEdit="1"/>
            </p:cNvSpPr>
            <p:nvPr/>
          </p:nvSpPr>
          <p:spPr bwMode="auto">
            <a:xfrm>
              <a:off x="432" y="672"/>
              <a:ext cx="2943" cy="2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01" name="Freeform 5">
              <a:extLst>
                <a:ext uri="{FF2B5EF4-FFF2-40B4-BE49-F238E27FC236}">
                  <a16:creationId xmlns:a16="http://schemas.microsoft.com/office/drawing/2014/main" id="{40EF4DE8-8A69-4632-B420-AB228280FF83}"/>
                </a:ext>
              </a:extLst>
            </p:cNvPr>
            <p:cNvSpPr>
              <a:spLocks/>
            </p:cNvSpPr>
            <p:nvPr/>
          </p:nvSpPr>
          <p:spPr bwMode="auto">
            <a:xfrm>
              <a:off x="748" y="1947"/>
              <a:ext cx="2050" cy="179"/>
            </a:xfrm>
            <a:custGeom>
              <a:avLst/>
              <a:gdLst>
                <a:gd name="T0" fmla="*/ 4100 w 4100"/>
                <a:gd name="T1" fmla="*/ 0 h 359"/>
                <a:gd name="T2" fmla="*/ 4098 w 4100"/>
                <a:gd name="T3" fmla="*/ 39 h 359"/>
                <a:gd name="T4" fmla="*/ 4096 w 4100"/>
                <a:gd name="T5" fmla="*/ 84 h 359"/>
                <a:gd name="T6" fmla="*/ 4094 w 4100"/>
                <a:gd name="T7" fmla="*/ 132 h 359"/>
                <a:gd name="T8" fmla="*/ 4094 w 4100"/>
                <a:gd name="T9" fmla="*/ 183 h 359"/>
                <a:gd name="T10" fmla="*/ 4090 w 4100"/>
                <a:gd name="T11" fmla="*/ 231 h 359"/>
                <a:gd name="T12" fmla="*/ 4088 w 4100"/>
                <a:gd name="T13" fmla="*/ 280 h 359"/>
                <a:gd name="T14" fmla="*/ 4088 w 4100"/>
                <a:gd name="T15" fmla="*/ 322 h 359"/>
                <a:gd name="T16" fmla="*/ 4088 w 4100"/>
                <a:gd name="T17" fmla="*/ 359 h 359"/>
                <a:gd name="T18" fmla="*/ 3805 w 4100"/>
                <a:gd name="T19" fmla="*/ 351 h 359"/>
                <a:gd name="T20" fmla="*/ 3363 w 4100"/>
                <a:gd name="T21" fmla="*/ 347 h 359"/>
                <a:gd name="T22" fmla="*/ 2805 w 4100"/>
                <a:gd name="T23" fmla="*/ 344 h 359"/>
                <a:gd name="T24" fmla="*/ 2184 w 4100"/>
                <a:gd name="T25" fmla="*/ 342 h 359"/>
                <a:gd name="T26" fmla="*/ 1542 w 4100"/>
                <a:gd name="T27" fmla="*/ 336 h 359"/>
                <a:gd name="T28" fmla="*/ 933 w 4100"/>
                <a:gd name="T29" fmla="*/ 328 h 359"/>
                <a:gd name="T30" fmla="*/ 402 w 4100"/>
                <a:gd name="T31" fmla="*/ 316 h 359"/>
                <a:gd name="T32" fmla="*/ 0 w 4100"/>
                <a:gd name="T33" fmla="*/ 299 h 359"/>
                <a:gd name="T34" fmla="*/ 0 w 4100"/>
                <a:gd name="T35" fmla="*/ 266 h 359"/>
                <a:gd name="T36" fmla="*/ 0 w 4100"/>
                <a:gd name="T37" fmla="*/ 233 h 359"/>
                <a:gd name="T38" fmla="*/ 0 w 4100"/>
                <a:gd name="T39" fmla="*/ 198 h 359"/>
                <a:gd name="T40" fmla="*/ 0 w 4100"/>
                <a:gd name="T41" fmla="*/ 163 h 359"/>
                <a:gd name="T42" fmla="*/ 0 w 4100"/>
                <a:gd name="T43" fmla="*/ 126 h 359"/>
                <a:gd name="T44" fmla="*/ 4 w 4100"/>
                <a:gd name="T45" fmla="*/ 90 h 359"/>
                <a:gd name="T46" fmla="*/ 6 w 4100"/>
                <a:gd name="T47" fmla="*/ 51 h 359"/>
                <a:gd name="T48" fmla="*/ 12 w 4100"/>
                <a:gd name="T49" fmla="*/ 12 h 359"/>
                <a:gd name="T50" fmla="*/ 545 w 4100"/>
                <a:gd name="T51" fmla="*/ 6 h 359"/>
                <a:gd name="T52" fmla="*/ 1073 w 4100"/>
                <a:gd name="T53" fmla="*/ 6 h 359"/>
                <a:gd name="T54" fmla="*/ 1591 w 4100"/>
                <a:gd name="T55" fmla="*/ 6 h 359"/>
                <a:gd name="T56" fmla="*/ 2104 w 4100"/>
                <a:gd name="T57" fmla="*/ 6 h 359"/>
                <a:gd name="T58" fmla="*/ 2611 w 4100"/>
                <a:gd name="T59" fmla="*/ 4 h 359"/>
                <a:gd name="T60" fmla="*/ 3111 w 4100"/>
                <a:gd name="T61" fmla="*/ 4 h 359"/>
                <a:gd name="T62" fmla="*/ 3606 w 4100"/>
                <a:gd name="T63" fmla="*/ 2 h 359"/>
                <a:gd name="T64" fmla="*/ 4100 w 4100"/>
                <a:gd name="T65" fmla="*/ 0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100" h="359">
                  <a:moveTo>
                    <a:pt x="4100" y="0"/>
                  </a:moveTo>
                  <a:lnTo>
                    <a:pt x="4098" y="39"/>
                  </a:lnTo>
                  <a:lnTo>
                    <a:pt x="4096" y="84"/>
                  </a:lnTo>
                  <a:lnTo>
                    <a:pt x="4094" y="132"/>
                  </a:lnTo>
                  <a:lnTo>
                    <a:pt x="4094" y="183"/>
                  </a:lnTo>
                  <a:lnTo>
                    <a:pt x="4090" y="231"/>
                  </a:lnTo>
                  <a:lnTo>
                    <a:pt x="4088" y="280"/>
                  </a:lnTo>
                  <a:lnTo>
                    <a:pt x="4088" y="322"/>
                  </a:lnTo>
                  <a:lnTo>
                    <a:pt x="4088" y="359"/>
                  </a:lnTo>
                  <a:lnTo>
                    <a:pt x="3805" y="351"/>
                  </a:lnTo>
                  <a:lnTo>
                    <a:pt x="3363" y="347"/>
                  </a:lnTo>
                  <a:lnTo>
                    <a:pt x="2805" y="344"/>
                  </a:lnTo>
                  <a:lnTo>
                    <a:pt x="2184" y="342"/>
                  </a:lnTo>
                  <a:lnTo>
                    <a:pt x="1542" y="336"/>
                  </a:lnTo>
                  <a:lnTo>
                    <a:pt x="933" y="328"/>
                  </a:lnTo>
                  <a:lnTo>
                    <a:pt x="402" y="316"/>
                  </a:lnTo>
                  <a:lnTo>
                    <a:pt x="0" y="299"/>
                  </a:lnTo>
                  <a:lnTo>
                    <a:pt x="0" y="266"/>
                  </a:lnTo>
                  <a:lnTo>
                    <a:pt x="0" y="233"/>
                  </a:lnTo>
                  <a:lnTo>
                    <a:pt x="0" y="198"/>
                  </a:lnTo>
                  <a:lnTo>
                    <a:pt x="0" y="163"/>
                  </a:lnTo>
                  <a:lnTo>
                    <a:pt x="0" y="126"/>
                  </a:lnTo>
                  <a:lnTo>
                    <a:pt x="4" y="90"/>
                  </a:lnTo>
                  <a:lnTo>
                    <a:pt x="6" y="51"/>
                  </a:lnTo>
                  <a:lnTo>
                    <a:pt x="12" y="12"/>
                  </a:lnTo>
                  <a:lnTo>
                    <a:pt x="545" y="6"/>
                  </a:lnTo>
                  <a:lnTo>
                    <a:pt x="1073" y="6"/>
                  </a:lnTo>
                  <a:lnTo>
                    <a:pt x="1591" y="6"/>
                  </a:lnTo>
                  <a:lnTo>
                    <a:pt x="2104" y="6"/>
                  </a:lnTo>
                  <a:lnTo>
                    <a:pt x="2611" y="4"/>
                  </a:lnTo>
                  <a:lnTo>
                    <a:pt x="3111" y="4"/>
                  </a:lnTo>
                  <a:lnTo>
                    <a:pt x="3606" y="2"/>
                  </a:lnTo>
                  <a:lnTo>
                    <a:pt x="4100" y="0"/>
                  </a:lnTo>
                  <a:close/>
                </a:path>
              </a:pathLst>
            </a:custGeom>
            <a:solidFill>
              <a:srgbClr val="3F72F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2" name="Freeform 6">
              <a:extLst>
                <a:ext uri="{FF2B5EF4-FFF2-40B4-BE49-F238E27FC236}">
                  <a16:creationId xmlns:a16="http://schemas.microsoft.com/office/drawing/2014/main" id="{5E4F5314-3EF3-4C27-B5D0-AC10835AF83B}"/>
                </a:ext>
              </a:extLst>
            </p:cNvPr>
            <p:cNvSpPr>
              <a:spLocks/>
            </p:cNvSpPr>
            <p:nvPr/>
          </p:nvSpPr>
          <p:spPr bwMode="auto">
            <a:xfrm>
              <a:off x="418" y="1054"/>
              <a:ext cx="2926" cy="1602"/>
            </a:xfrm>
            <a:custGeom>
              <a:avLst/>
              <a:gdLst>
                <a:gd name="T0" fmla="*/ 3031 w 5851"/>
                <a:gd name="T1" fmla="*/ 95 h 3205"/>
                <a:gd name="T2" fmla="*/ 3306 w 5851"/>
                <a:gd name="T3" fmla="*/ 248 h 3205"/>
                <a:gd name="T4" fmla="*/ 3584 w 5851"/>
                <a:gd name="T5" fmla="*/ 407 h 3205"/>
                <a:gd name="T6" fmla="*/ 3795 w 5851"/>
                <a:gd name="T7" fmla="*/ 644 h 3205"/>
                <a:gd name="T8" fmla="*/ 3997 w 5851"/>
                <a:gd name="T9" fmla="*/ 888 h 3205"/>
                <a:gd name="T10" fmla="*/ 4111 w 5851"/>
                <a:gd name="T11" fmla="*/ 1095 h 3205"/>
                <a:gd name="T12" fmla="*/ 4334 w 5851"/>
                <a:gd name="T13" fmla="*/ 1109 h 3205"/>
                <a:gd name="T14" fmla="*/ 4521 w 5851"/>
                <a:gd name="T15" fmla="*/ 1206 h 3205"/>
                <a:gd name="T16" fmla="*/ 4689 w 5851"/>
                <a:gd name="T17" fmla="*/ 1248 h 3205"/>
                <a:gd name="T18" fmla="*/ 4852 w 5851"/>
                <a:gd name="T19" fmla="*/ 1316 h 3205"/>
                <a:gd name="T20" fmla="*/ 5023 w 5851"/>
                <a:gd name="T21" fmla="*/ 1390 h 3205"/>
                <a:gd name="T22" fmla="*/ 5331 w 5851"/>
                <a:gd name="T23" fmla="*/ 1739 h 3205"/>
                <a:gd name="T24" fmla="*/ 5684 w 5851"/>
                <a:gd name="T25" fmla="*/ 2047 h 3205"/>
                <a:gd name="T26" fmla="*/ 5810 w 5851"/>
                <a:gd name="T27" fmla="*/ 2373 h 3205"/>
                <a:gd name="T28" fmla="*/ 5661 w 5851"/>
                <a:gd name="T29" fmla="*/ 2588 h 3205"/>
                <a:gd name="T30" fmla="*/ 5459 w 5851"/>
                <a:gd name="T31" fmla="*/ 2720 h 3205"/>
                <a:gd name="T32" fmla="*/ 5314 w 5851"/>
                <a:gd name="T33" fmla="*/ 2681 h 3205"/>
                <a:gd name="T34" fmla="*/ 5211 w 5851"/>
                <a:gd name="T35" fmla="*/ 2737 h 3205"/>
                <a:gd name="T36" fmla="*/ 5097 w 5851"/>
                <a:gd name="T37" fmla="*/ 2720 h 3205"/>
                <a:gd name="T38" fmla="*/ 4937 w 5851"/>
                <a:gd name="T39" fmla="*/ 2689 h 3205"/>
                <a:gd name="T40" fmla="*/ 4777 w 5851"/>
                <a:gd name="T41" fmla="*/ 2722 h 3205"/>
                <a:gd name="T42" fmla="*/ 4606 w 5851"/>
                <a:gd name="T43" fmla="*/ 2726 h 3205"/>
                <a:gd name="T44" fmla="*/ 4439 w 5851"/>
                <a:gd name="T45" fmla="*/ 2784 h 3205"/>
                <a:gd name="T46" fmla="*/ 4266 w 5851"/>
                <a:gd name="T47" fmla="*/ 2834 h 3205"/>
                <a:gd name="T48" fmla="*/ 3960 w 5851"/>
                <a:gd name="T49" fmla="*/ 2923 h 3205"/>
                <a:gd name="T50" fmla="*/ 3646 w 5851"/>
                <a:gd name="T51" fmla="*/ 3135 h 3205"/>
                <a:gd name="T52" fmla="*/ 3274 w 5851"/>
                <a:gd name="T53" fmla="*/ 3187 h 3205"/>
                <a:gd name="T54" fmla="*/ 3014 w 5851"/>
                <a:gd name="T55" fmla="*/ 3098 h 3205"/>
                <a:gd name="T56" fmla="*/ 2750 w 5851"/>
                <a:gd name="T57" fmla="*/ 3042 h 3205"/>
                <a:gd name="T58" fmla="*/ 2515 w 5851"/>
                <a:gd name="T59" fmla="*/ 3139 h 3205"/>
                <a:gd name="T60" fmla="*/ 2312 w 5851"/>
                <a:gd name="T61" fmla="*/ 3197 h 3205"/>
                <a:gd name="T62" fmla="*/ 2079 w 5851"/>
                <a:gd name="T63" fmla="*/ 3170 h 3205"/>
                <a:gd name="T64" fmla="*/ 1897 w 5851"/>
                <a:gd name="T65" fmla="*/ 3152 h 3205"/>
                <a:gd name="T66" fmla="*/ 1714 w 5851"/>
                <a:gd name="T67" fmla="*/ 3112 h 3205"/>
                <a:gd name="T68" fmla="*/ 1557 w 5851"/>
                <a:gd name="T69" fmla="*/ 3020 h 3205"/>
                <a:gd name="T70" fmla="*/ 1342 w 5851"/>
                <a:gd name="T71" fmla="*/ 3005 h 3205"/>
                <a:gd name="T72" fmla="*/ 1171 w 5851"/>
                <a:gd name="T73" fmla="*/ 2881 h 3205"/>
                <a:gd name="T74" fmla="*/ 1020 w 5851"/>
                <a:gd name="T75" fmla="*/ 2763 h 3205"/>
                <a:gd name="T76" fmla="*/ 919 w 5851"/>
                <a:gd name="T77" fmla="*/ 2652 h 3205"/>
                <a:gd name="T78" fmla="*/ 805 w 5851"/>
                <a:gd name="T79" fmla="*/ 2575 h 3205"/>
                <a:gd name="T80" fmla="*/ 665 w 5851"/>
                <a:gd name="T81" fmla="*/ 2493 h 3205"/>
                <a:gd name="T82" fmla="*/ 498 w 5851"/>
                <a:gd name="T83" fmla="*/ 2445 h 3205"/>
                <a:gd name="T84" fmla="*/ 335 w 5851"/>
                <a:gd name="T85" fmla="*/ 2385 h 3205"/>
                <a:gd name="T86" fmla="*/ 190 w 5851"/>
                <a:gd name="T87" fmla="*/ 2218 h 3205"/>
                <a:gd name="T88" fmla="*/ 50 w 5851"/>
                <a:gd name="T89" fmla="*/ 2053 h 3205"/>
                <a:gd name="T90" fmla="*/ 27 w 5851"/>
                <a:gd name="T91" fmla="*/ 1890 h 3205"/>
                <a:gd name="T92" fmla="*/ 107 w 5851"/>
                <a:gd name="T93" fmla="*/ 1772 h 3205"/>
                <a:gd name="T94" fmla="*/ 145 w 5851"/>
                <a:gd name="T95" fmla="*/ 1646 h 3205"/>
                <a:gd name="T96" fmla="*/ 283 w 5851"/>
                <a:gd name="T97" fmla="*/ 1440 h 3205"/>
                <a:gd name="T98" fmla="*/ 601 w 5851"/>
                <a:gd name="T99" fmla="*/ 1062 h 3205"/>
                <a:gd name="T100" fmla="*/ 886 w 5851"/>
                <a:gd name="T101" fmla="*/ 671 h 3205"/>
                <a:gd name="T102" fmla="*/ 1030 w 5851"/>
                <a:gd name="T103" fmla="*/ 444 h 3205"/>
                <a:gd name="T104" fmla="*/ 1156 w 5851"/>
                <a:gd name="T105" fmla="*/ 343 h 3205"/>
                <a:gd name="T106" fmla="*/ 1319 w 5851"/>
                <a:gd name="T107" fmla="*/ 298 h 3205"/>
                <a:gd name="T108" fmla="*/ 1522 w 5851"/>
                <a:gd name="T109" fmla="*/ 180 h 3205"/>
                <a:gd name="T110" fmla="*/ 1763 w 5851"/>
                <a:gd name="T111" fmla="*/ 209 h 3205"/>
                <a:gd name="T112" fmla="*/ 1968 w 5851"/>
                <a:gd name="T113" fmla="*/ 233 h 3205"/>
                <a:gd name="T114" fmla="*/ 2114 w 5851"/>
                <a:gd name="T115" fmla="*/ 83 h 3205"/>
                <a:gd name="T116" fmla="*/ 2292 w 5851"/>
                <a:gd name="T117" fmla="*/ 0 h 3205"/>
                <a:gd name="T118" fmla="*/ 2476 w 5851"/>
                <a:gd name="T119" fmla="*/ 43 h 3205"/>
                <a:gd name="T120" fmla="*/ 2647 w 5851"/>
                <a:gd name="T121" fmla="*/ 37 h 3205"/>
                <a:gd name="T122" fmla="*/ 2841 w 5851"/>
                <a:gd name="T123" fmla="*/ 35 h 3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851" h="3205">
                  <a:moveTo>
                    <a:pt x="2841" y="35"/>
                  </a:moveTo>
                  <a:lnTo>
                    <a:pt x="2936" y="58"/>
                  </a:lnTo>
                  <a:lnTo>
                    <a:pt x="3031" y="95"/>
                  </a:lnTo>
                  <a:lnTo>
                    <a:pt x="3124" y="141"/>
                  </a:lnTo>
                  <a:lnTo>
                    <a:pt x="3217" y="194"/>
                  </a:lnTo>
                  <a:lnTo>
                    <a:pt x="3306" y="248"/>
                  </a:lnTo>
                  <a:lnTo>
                    <a:pt x="3398" y="304"/>
                  </a:lnTo>
                  <a:lnTo>
                    <a:pt x="3489" y="357"/>
                  </a:lnTo>
                  <a:lnTo>
                    <a:pt x="3584" y="407"/>
                  </a:lnTo>
                  <a:lnTo>
                    <a:pt x="3644" y="490"/>
                  </a:lnTo>
                  <a:lnTo>
                    <a:pt x="3718" y="570"/>
                  </a:lnTo>
                  <a:lnTo>
                    <a:pt x="3795" y="644"/>
                  </a:lnTo>
                  <a:lnTo>
                    <a:pt x="3875" y="721"/>
                  </a:lnTo>
                  <a:lnTo>
                    <a:pt x="3943" y="799"/>
                  </a:lnTo>
                  <a:lnTo>
                    <a:pt x="3997" y="888"/>
                  </a:lnTo>
                  <a:lnTo>
                    <a:pt x="4032" y="987"/>
                  </a:lnTo>
                  <a:lnTo>
                    <a:pt x="4040" y="1101"/>
                  </a:lnTo>
                  <a:lnTo>
                    <a:pt x="4111" y="1095"/>
                  </a:lnTo>
                  <a:lnTo>
                    <a:pt x="4187" y="1095"/>
                  </a:lnTo>
                  <a:lnTo>
                    <a:pt x="4261" y="1097"/>
                  </a:lnTo>
                  <a:lnTo>
                    <a:pt x="4334" y="1109"/>
                  </a:lnTo>
                  <a:lnTo>
                    <a:pt x="4402" y="1128"/>
                  </a:lnTo>
                  <a:lnTo>
                    <a:pt x="4464" y="1159"/>
                  </a:lnTo>
                  <a:lnTo>
                    <a:pt x="4521" y="1206"/>
                  </a:lnTo>
                  <a:lnTo>
                    <a:pt x="4567" y="1270"/>
                  </a:lnTo>
                  <a:lnTo>
                    <a:pt x="4629" y="1248"/>
                  </a:lnTo>
                  <a:lnTo>
                    <a:pt x="4689" y="1248"/>
                  </a:lnTo>
                  <a:lnTo>
                    <a:pt x="4744" y="1262"/>
                  </a:lnTo>
                  <a:lnTo>
                    <a:pt x="4800" y="1289"/>
                  </a:lnTo>
                  <a:lnTo>
                    <a:pt x="4852" y="1316"/>
                  </a:lnTo>
                  <a:lnTo>
                    <a:pt x="4905" y="1347"/>
                  </a:lnTo>
                  <a:lnTo>
                    <a:pt x="4961" y="1372"/>
                  </a:lnTo>
                  <a:lnTo>
                    <a:pt x="5023" y="1390"/>
                  </a:lnTo>
                  <a:lnTo>
                    <a:pt x="5110" y="1520"/>
                  </a:lnTo>
                  <a:lnTo>
                    <a:pt x="5215" y="1634"/>
                  </a:lnTo>
                  <a:lnTo>
                    <a:pt x="5331" y="1739"/>
                  </a:lnTo>
                  <a:lnTo>
                    <a:pt x="5455" y="1840"/>
                  </a:lnTo>
                  <a:lnTo>
                    <a:pt x="5572" y="1941"/>
                  </a:lnTo>
                  <a:lnTo>
                    <a:pt x="5684" y="2047"/>
                  </a:lnTo>
                  <a:lnTo>
                    <a:pt x="5777" y="2165"/>
                  </a:lnTo>
                  <a:lnTo>
                    <a:pt x="5851" y="2301"/>
                  </a:lnTo>
                  <a:lnTo>
                    <a:pt x="5810" y="2373"/>
                  </a:lnTo>
                  <a:lnTo>
                    <a:pt x="5768" y="2448"/>
                  </a:lnTo>
                  <a:lnTo>
                    <a:pt x="5715" y="2520"/>
                  </a:lnTo>
                  <a:lnTo>
                    <a:pt x="5661" y="2588"/>
                  </a:lnTo>
                  <a:lnTo>
                    <a:pt x="5599" y="2644"/>
                  </a:lnTo>
                  <a:lnTo>
                    <a:pt x="5533" y="2691"/>
                  </a:lnTo>
                  <a:lnTo>
                    <a:pt x="5459" y="2720"/>
                  </a:lnTo>
                  <a:lnTo>
                    <a:pt x="5384" y="2732"/>
                  </a:lnTo>
                  <a:lnTo>
                    <a:pt x="5347" y="2691"/>
                  </a:lnTo>
                  <a:lnTo>
                    <a:pt x="5314" y="2681"/>
                  </a:lnTo>
                  <a:lnTo>
                    <a:pt x="5279" y="2693"/>
                  </a:lnTo>
                  <a:lnTo>
                    <a:pt x="5248" y="2716"/>
                  </a:lnTo>
                  <a:lnTo>
                    <a:pt x="5211" y="2737"/>
                  </a:lnTo>
                  <a:lnTo>
                    <a:pt x="5176" y="2755"/>
                  </a:lnTo>
                  <a:lnTo>
                    <a:pt x="5137" y="2751"/>
                  </a:lnTo>
                  <a:lnTo>
                    <a:pt x="5097" y="2720"/>
                  </a:lnTo>
                  <a:lnTo>
                    <a:pt x="5044" y="2695"/>
                  </a:lnTo>
                  <a:lnTo>
                    <a:pt x="4992" y="2687"/>
                  </a:lnTo>
                  <a:lnTo>
                    <a:pt x="4937" y="2689"/>
                  </a:lnTo>
                  <a:lnTo>
                    <a:pt x="4885" y="2699"/>
                  </a:lnTo>
                  <a:lnTo>
                    <a:pt x="4831" y="2710"/>
                  </a:lnTo>
                  <a:lnTo>
                    <a:pt x="4777" y="2722"/>
                  </a:lnTo>
                  <a:lnTo>
                    <a:pt x="4724" y="2730"/>
                  </a:lnTo>
                  <a:lnTo>
                    <a:pt x="4676" y="2732"/>
                  </a:lnTo>
                  <a:lnTo>
                    <a:pt x="4606" y="2726"/>
                  </a:lnTo>
                  <a:lnTo>
                    <a:pt x="4548" y="2737"/>
                  </a:lnTo>
                  <a:lnTo>
                    <a:pt x="4491" y="2757"/>
                  </a:lnTo>
                  <a:lnTo>
                    <a:pt x="4439" y="2784"/>
                  </a:lnTo>
                  <a:lnTo>
                    <a:pt x="4385" y="2807"/>
                  </a:lnTo>
                  <a:lnTo>
                    <a:pt x="4329" y="2827"/>
                  </a:lnTo>
                  <a:lnTo>
                    <a:pt x="4266" y="2834"/>
                  </a:lnTo>
                  <a:lnTo>
                    <a:pt x="4197" y="2828"/>
                  </a:lnTo>
                  <a:lnTo>
                    <a:pt x="4073" y="2863"/>
                  </a:lnTo>
                  <a:lnTo>
                    <a:pt x="3960" y="2923"/>
                  </a:lnTo>
                  <a:lnTo>
                    <a:pt x="3853" y="2995"/>
                  </a:lnTo>
                  <a:lnTo>
                    <a:pt x="3753" y="3071"/>
                  </a:lnTo>
                  <a:lnTo>
                    <a:pt x="3646" y="3135"/>
                  </a:lnTo>
                  <a:lnTo>
                    <a:pt x="3535" y="3183"/>
                  </a:lnTo>
                  <a:lnTo>
                    <a:pt x="3411" y="3205"/>
                  </a:lnTo>
                  <a:lnTo>
                    <a:pt x="3274" y="3187"/>
                  </a:lnTo>
                  <a:lnTo>
                    <a:pt x="3186" y="3160"/>
                  </a:lnTo>
                  <a:lnTo>
                    <a:pt x="3101" y="3129"/>
                  </a:lnTo>
                  <a:lnTo>
                    <a:pt x="3014" y="3098"/>
                  </a:lnTo>
                  <a:lnTo>
                    <a:pt x="2928" y="3073"/>
                  </a:lnTo>
                  <a:lnTo>
                    <a:pt x="2839" y="3051"/>
                  </a:lnTo>
                  <a:lnTo>
                    <a:pt x="2750" y="3042"/>
                  </a:lnTo>
                  <a:lnTo>
                    <a:pt x="2657" y="3046"/>
                  </a:lnTo>
                  <a:lnTo>
                    <a:pt x="2566" y="3069"/>
                  </a:lnTo>
                  <a:lnTo>
                    <a:pt x="2515" y="3139"/>
                  </a:lnTo>
                  <a:lnTo>
                    <a:pt x="2455" y="3179"/>
                  </a:lnTo>
                  <a:lnTo>
                    <a:pt x="2385" y="3195"/>
                  </a:lnTo>
                  <a:lnTo>
                    <a:pt x="2312" y="3197"/>
                  </a:lnTo>
                  <a:lnTo>
                    <a:pt x="2232" y="3187"/>
                  </a:lnTo>
                  <a:lnTo>
                    <a:pt x="2153" y="3177"/>
                  </a:lnTo>
                  <a:lnTo>
                    <a:pt x="2079" y="3170"/>
                  </a:lnTo>
                  <a:lnTo>
                    <a:pt x="2013" y="3176"/>
                  </a:lnTo>
                  <a:lnTo>
                    <a:pt x="1955" y="3162"/>
                  </a:lnTo>
                  <a:lnTo>
                    <a:pt x="1897" y="3152"/>
                  </a:lnTo>
                  <a:lnTo>
                    <a:pt x="1834" y="3141"/>
                  </a:lnTo>
                  <a:lnTo>
                    <a:pt x="1776" y="3129"/>
                  </a:lnTo>
                  <a:lnTo>
                    <a:pt x="1714" y="3112"/>
                  </a:lnTo>
                  <a:lnTo>
                    <a:pt x="1658" y="3088"/>
                  </a:lnTo>
                  <a:lnTo>
                    <a:pt x="1604" y="3059"/>
                  </a:lnTo>
                  <a:lnTo>
                    <a:pt x="1557" y="3020"/>
                  </a:lnTo>
                  <a:lnTo>
                    <a:pt x="1478" y="3034"/>
                  </a:lnTo>
                  <a:lnTo>
                    <a:pt x="1408" y="3028"/>
                  </a:lnTo>
                  <a:lnTo>
                    <a:pt x="1342" y="3005"/>
                  </a:lnTo>
                  <a:lnTo>
                    <a:pt x="1284" y="2972"/>
                  </a:lnTo>
                  <a:lnTo>
                    <a:pt x="1226" y="2927"/>
                  </a:lnTo>
                  <a:lnTo>
                    <a:pt x="1171" y="2881"/>
                  </a:lnTo>
                  <a:lnTo>
                    <a:pt x="1119" y="2834"/>
                  </a:lnTo>
                  <a:lnTo>
                    <a:pt x="1067" y="2792"/>
                  </a:lnTo>
                  <a:lnTo>
                    <a:pt x="1020" y="2763"/>
                  </a:lnTo>
                  <a:lnTo>
                    <a:pt x="983" y="2728"/>
                  </a:lnTo>
                  <a:lnTo>
                    <a:pt x="948" y="2689"/>
                  </a:lnTo>
                  <a:lnTo>
                    <a:pt x="919" y="2652"/>
                  </a:lnTo>
                  <a:lnTo>
                    <a:pt x="884" y="2617"/>
                  </a:lnTo>
                  <a:lnTo>
                    <a:pt x="849" y="2590"/>
                  </a:lnTo>
                  <a:lnTo>
                    <a:pt x="805" y="2575"/>
                  </a:lnTo>
                  <a:lnTo>
                    <a:pt x="754" y="2576"/>
                  </a:lnTo>
                  <a:lnTo>
                    <a:pt x="712" y="2526"/>
                  </a:lnTo>
                  <a:lnTo>
                    <a:pt x="665" y="2493"/>
                  </a:lnTo>
                  <a:lnTo>
                    <a:pt x="613" y="2472"/>
                  </a:lnTo>
                  <a:lnTo>
                    <a:pt x="558" y="2458"/>
                  </a:lnTo>
                  <a:lnTo>
                    <a:pt x="498" y="2445"/>
                  </a:lnTo>
                  <a:lnTo>
                    <a:pt x="442" y="2433"/>
                  </a:lnTo>
                  <a:lnTo>
                    <a:pt x="386" y="2412"/>
                  </a:lnTo>
                  <a:lnTo>
                    <a:pt x="335" y="2385"/>
                  </a:lnTo>
                  <a:lnTo>
                    <a:pt x="291" y="2326"/>
                  </a:lnTo>
                  <a:lnTo>
                    <a:pt x="240" y="2272"/>
                  </a:lnTo>
                  <a:lnTo>
                    <a:pt x="190" y="2218"/>
                  </a:lnTo>
                  <a:lnTo>
                    <a:pt x="139" y="2165"/>
                  </a:lnTo>
                  <a:lnTo>
                    <a:pt x="91" y="2109"/>
                  </a:lnTo>
                  <a:lnTo>
                    <a:pt x="50" y="2053"/>
                  </a:lnTo>
                  <a:lnTo>
                    <a:pt x="19" y="1993"/>
                  </a:lnTo>
                  <a:lnTo>
                    <a:pt x="0" y="1929"/>
                  </a:lnTo>
                  <a:lnTo>
                    <a:pt x="27" y="1890"/>
                  </a:lnTo>
                  <a:lnTo>
                    <a:pt x="54" y="1851"/>
                  </a:lnTo>
                  <a:lnTo>
                    <a:pt x="81" y="1811"/>
                  </a:lnTo>
                  <a:lnTo>
                    <a:pt x="107" y="1772"/>
                  </a:lnTo>
                  <a:lnTo>
                    <a:pt x="124" y="1729"/>
                  </a:lnTo>
                  <a:lnTo>
                    <a:pt x="139" y="1687"/>
                  </a:lnTo>
                  <a:lnTo>
                    <a:pt x="145" y="1646"/>
                  </a:lnTo>
                  <a:lnTo>
                    <a:pt x="143" y="1605"/>
                  </a:lnTo>
                  <a:lnTo>
                    <a:pt x="203" y="1594"/>
                  </a:lnTo>
                  <a:lnTo>
                    <a:pt x="283" y="1440"/>
                  </a:lnTo>
                  <a:lnTo>
                    <a:pt x="382" y="1305"/>
                  </a:lnTo>
                  <a:lnTo>
                    <a:pt x="489" y="1181"/>
                  </a:lnTo>
                  <a:lnTo>
                    <a:pt x="601" y="1062"/>
                  </a:lnTo>
                  <a:lnTo>
                    <a:pt x="708" y="940"/>
                  </a:lnTo>
                  <a:lnTo>
                    <a:pt x="805" y="812"/>
                  </a:lnTo>
                  <a:lnTo>
                    <a:pt x="886" y="671"/>
                  </a:lnTo>
                  <a:lnTo>
                    <a:pt x="946" y="514"/>
                  </a:lnTo>
                  <a:lnTo>
                    <a:pt x="987" y="479"/>
                  </a:lnTo>
                  <a:lnTo>
                    <a:pt x="1030" y="444"/>
                  </a:lnTo>
                  <a:lnTo>
                    <a:pt x="1070" y="407"/>
                  </a:lnTo>
                  <a:lnTo>
                    <a:pt x="1113" y="374"/>
                  </a:lnTo>
                  <a:lnTo>
                    <a:pt x="1156" y="343"/>
                  </a:lnTo>
                  <a:lnTo>
                    <a:pt x="1204" y="320"/>
                  </a:lnTo>
                  <a:lnTo>
                    <a:pt x="1259" y="302"/>
                  </a:lnTo>
                  <a:lnTo>
                    <a:pt x="1319" y="298"/>
                  </a:lnTo>
                  <a:lnTo>
                    <a:pt x="1381" y="236"/>
                  </a:lnTo>
                  <a:lnTo>
                    <a:pt x="1449" y="200"/>
                  </a:lnTo>
                  <a:lnTo>
                    <a:pt x="1522" y="180"/>
                  </a:lnTo>
                  <a:lnTo>
                    <a:pt x="1604" y="180"/>
                  </a:lnTo>
                  <a:lnTo>
                    <a:pt x="1683" y="188"/>
                  </a:lnTo>
                  <a:lnTo>
                    <a:pt x="1763" y="209"/>
                  </a:lnTo>
                  <a:lnTo>
                    <a:pt x="1842" y="234"/>
                  </a:lnTo>
                  <a:lnTo>
                    <a:pt x="1918" y="264"/>
                  </a:lnTo>
                  <a:lnTo>
                    <a:pt x="1968" y="233"/>
                  </a:lnTo>
                  <a:lnTo>
                    <a:pt x="2017" y="188"/>
                  </a:lnTo>
                  <a:lnTo>
                    <a:pt x="2063" y="136"/>
                  </a:lnTo>
                  <a:lnTo>
                    <a:pt x="2114" y="83"/>
                  </a:lnTo>
                  <a:lnTo>
                    <a:pt x="2164" y="35"/>
                  </a:lnTo>
                  <a:lnTo>
                    <a:pt x="2224" y="6"/>
                  </a:lnTo>
                  <a:lnTo>
                    <a:pt x="2292" y="0"/>
                  </a:lnTo>
                  <a:lnTo>
                    <a:pt x="2374" y="23"/>
                  </a:lnTo>
                  <a:lnTo>
                    <a:pt x="2422" y="35"/>
                  </a:lnTo>
                  <a:lnTo>
                    <a:pt x="2476" y="43"/>
                  </a:lnTo>
                  <a:lnTo>
                    <a:pt x="2531" y="43"/>
                  </a:lnTo>
                  <a:lnTo>
                    <a:pt x="2589" y="43"/>
                  </a:lnTo>
                  <a:lnTo>
                    <a:pt x="2647" y="37"/>
                  </a:lnTo>
                  <a:lnTo>
                    <a:pt x="2709" y="33"/>
                  </a:lnTo>
                  <a:lnTo>
                    <a:pt x="2773" y="31"/>
                  </a:lnTo>
                  <a:lnTo>
                    <a:pt x="2841"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3" name="Freeform 7">
              <a:extLst>
                <a:ext uri="{FF2B5EF4-FFF2-40B4-BE49-F238E27FC236}">
                  <a16:creationId xmlns:a16="http://schemas.microsoft.com/office/drawing/2014/main" id="{EFD1B4E4-9B27-475F-8CB5-EA64F4C24985}"/>
                </a:ext>
              </a:extLst>
            </p:cNvPr>
            <p:cNvSpPr>
              <a:spLocks/>
            </p:cNvSpPr>
            <p:nvPr/>
          </p:nvSpPr>
          <p:spPr bwMode="auto">
            <a:xfrm>
              <a:off x="1419" y="1096"/>
              <a:ext cx="775" cy="341"/>
            </a:xfrm>
            <a:custGeom>
              <a:avLst/>
              <a:gdLst>
                <a:gd name="T0" fmla="*/ 803 w 1550"/>
                <a:gd name="T1" fmla="*/ 23 h 683"/>
                <a:gd name="T2" fmla="*/ 898 w 1550"/>
                <a:gd name="T3" fmla="*/ 43 h 683"/>
                <a:gd name="T4" fmla="*/ 991 w 1550"/>
                <a:gd name="T5" fmla="*/ 80 h 683"/>
                <a:gd name="T6" fmla="*/ 1079 w 1550"/>
                <a:gd name="T7" fmla="*/ 126 h 683"/>
                <a:gd name="T8" fmla="*/ 1168 w 1550"/>
                <a:gd name="T9" fmla="*/ 181 h 683"/>
                <a:gd name="T10" fmla="*/ 1253 w 1550"/>
                <a:gd name="T11" fmla="*/ 235 h 683"/>
                <a:gd name="T12" fmla="*/ 1342 w 1550"/>
                <a:gd name="T13" fmla="*/ 291 h 683"/>
                <a:gd name="T14" fmla="*/ 1430 w 1550"/>
                <a:gd name="T15" fmla="*/ 340 h 683"/>
                <a:gd name="T16" fmla="*/ 1525 w 1550"/>
                <a:gd name="T17" fmla="*/ 384 h 683"/>
                <a:gd name="T18" fmla="*/ 1534 w 1550"/>
                <a:gd name="T19" fmla="*/ 396 h 683"/>
                <a:gd name="T20" fmla="*/ 1542 w 1550"/>
                <a:gd name="T21" fmla="*/ 409 h 683"/>
                <a:gd name="T22" fmla="*/ 1548 w 1550"/>
                <a:gd name="T23" fmla="*/ 423 h 683"/>
                <a:gd name="T24" fmla="*/ 1550 w 1550"/>
                <a:gd name="T25" fmla="*/ 436 h 683"/>
                <a:gd name="T26" fmla="*/ 1548 w 1550"/>
                <a:gd name="T27" fmla="*/ 448 h 683"/>
                <a:gd name="T28" fmla="*/ 1542 w 1550"/>
                <a:gd name="T29" fmla="*/ 464 h 683"/>
                <a:gd name="T30" fmla="*/ 1534 w 1550"/>
                <a:gd name="T31" fmla="*/ 475 h 683"/>
                <a:gd name="T32" fmla="*/ 1525 w 1550"/>
                <a:gd name="T33" fmla="*/ 491 h 683"/>
                <a:gd name="T34" fmla="*/ 1457 w 1550"/>
                <a:gd name="T35" fmla="*/ 500 h 683"/>
                <a:gd name="T36" fmla="*/ 1393 w 1550"/>
                <a:gd name="T37" fmla="*/ 516 h 683"/>
                <a:gd name="T38" fmla="*/ 1329 w 1550"/>
                <a:gd name="T39" fmla="*/ 531 h 683"/>
                <a:gd name="T40" fmla="*/ 1267 w 1550"/>
                <a:gd name="T41" fmla="*/ 547 h 683"/>
                <a:gd name="T42" fmla="*/ 1203 w 1550"/>
                <a:gd name="T43" fmla="*/ 561 h 683"/>
                <a:gd name="T44" fmla="*/ 1143 w 1550"/>
                <a:gd name="T45" fmla="*/ 574 h 683"/>
                <a:gd name="T46" fmla="*/ 1081 w 1550"/>
                <a:gd name="T47" fmla="*/ 584 h 683"/>
                <a:gd name="T48" fmla="*/ 1020 w 1550"/>
                <a:gd name="T49" fmla="*/ 588 h 683"/>
                <a:gd name="T50" fmla="*/ 991 w 1550"/>
                <a:gd name="T51" fmla="*/ 623 h 683"/>
                <a:gd name="T52" fmla="*/ 956 w 1550"/>
                <a:gd name="T53" fmla="*/ 642 h 683"/>
                <a:gd name="T54" fmla="*/ 916 w 1550"/>
                <a:gd name="T55" fmla="*/ 650 h 683"/>
                <a:gd name="T56" fmla="*/ 873 w 1550"/>
                <a:gd name="T57" fmla="*/ 652 h 683"/>
                <a:gd name="T58" fmla="*/ 826 w 1550"/>
                <a:gd name="T59" fmla="*/ 650 h 683"/>
                <a:gd name="T60" fmla="*/ 782 w 1550"/>
                <a:gd name="T61" fmla="*/ 652 h 683"/>
                <a:gd name="T62" fmla="*/ 741 w 1550"/>
                <a:gd name="T63" fmla="*/ 661 h 683"/>
                <a:gd name="T64" fmla="*/ 708 w 1550"/>
                <a:gd name="T65" fmla="*/ 683 h 683"/>
                <a:gd name="T66" fmla="*/ 621 w 1550"/>
                <a:gd name="T67" fmla="*/ 605 h 683"/>
                <a:gd name="T68" fmla="*/ 530 w 1550"/>
                <a:gd name="T69" fmla="*/ 553 h 683"/>
                <a:gd name="T70" fmla="*/ 435 w 1550"/>
                <a:gd name="T71" fmla="*/ 514 h 683"/>
                <a:gd name="T72" fmla="*/ 340 w 1550"/>
                <a:gd name="T73" fmla="*/ 483 h 683"/>
                <a:gd name="T74" fmla="*/ 245 w 1550"/>
                <a:gd name="T75" fmla="*/ 446 h 683"/>
                <a:gd name="T76" fmla="*/ 155 w 1550"/>
                <a:gd name="T77" fmla="*/ 400 h 683"/>
                <a:gd name="T78" fmla="*/ 72 w 1550"/>
                <a:gd name="T79" fmla="*/ 332 h 683"/>
                <a:gd name="T80" fmla="*/ 0 w 1550"/>
                <a:gd name="T81" fmla="*/ 239 h 683"/>
                <a:gd name="T82" fmla="*/ 252 w 1550"/>
                <a:gd name="T83" fmla="*/ 0 h 683"/>
                <a:gd name="T84" fmla="*/ 314 w 1550"/>
                <a:gd name="T85" fmla="*/ 16 h 683"/>
                <a:gd name="T86" fmla="*/ 382 w 1550"/>
                <a:gd name="T87" fmla="*/ 29 h 683"/>
                <a:gd name="T88" fmla="*/ 448 w 1550"/>
                <a:gd name="T89" fmla="*/ 39 h 683"/>
                <a:gd name="T90" fmla="*/ 518 w 1550"/>
                <a:gd name="T91" fmla="*/ 47 h 683"/>
                <a:gd name="T92" fmla="*/ 588 w 1550"/>
                <a:gd name="T93" fmla="*/ 47 h 683"/>
                <a:gd name="T94" fmla="*/ 660 w 1550"/>
                <a:gd name="T95" fmla="*/ 45 h 683"/>
                <a:gd name="T96" fmla="*/ 729 w 1550"/>
                <a:gd name="T97" fmla="*/ 37 h 683"/>
                <a:gd name="T98" fmla="*/ 803 w 1550"/>
                <a:gd name="T99" fmla="*/ 23 h 6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50" h="683">
                  <a:moveTo>
                    <a:pt x="803" y="23"/>
                  </a:moveTo>
                  <a:lnTo>
                    <a:pt x="898" y="43"/>
                  </a:lnTo>
                  <a:lnTo>
                    <a:pt x="991" y="80"/>
                  </a:lnTo>
                  <a:lnTo>
                    <a:pt x="1079" y="126"/>
                  </a:lnTo>
                  <a:lnTo>
                    <a:pt x="1168" y="181"/>
                  </a:lnTo>
                  <a:lnTo>
                    <a:pt x="1253" y="235"/>
                  </a:lnTo>
                  <a:lnTo>
                    <a:pt x="1342" y="291"/>
                  </a:lnTo>
                  <a:lnTo>
                    <a:pt x="1430" y="340"/>
                  </a:lnTo>
                  <a:lnTo>
                    <a:pt x="1525" y="384"/>
                  </a:lnTo>
                  <a:lnTo>
                    <a:pt x="1534" y="396"/>
                  </a:lnTo>
                  <a:lnTo>
                    <a:pt x="1542" y="409"/>
                  </a:lnTo>
                  <a:lnTo>
                    <a:pt x="1548" y="423"/>
                  </a:lnTo>
                  <a:lnTo>
                    <a:pt x="1550" y="436"/>
                  </a:lnTo>
                  <a:lnTo>
                    <a:pt x="1548" y="448"/>
                  </a:lnTo>
                  <a:lnTo>
                    <a:pt x="1542" y="464"/>
                  </a:lnTo>
                  <a:lnTo>
                    <a:pt x="1534" y="475"/>
                  </a:lnTo>
                  <a:lnTo>
                    <a:pt x="1525" y="491"/>
                  </a:lnTo>
                  <a:lnTo>
                    <a:pt x="1457" y="500"/>
                  </a:lnTo>
                  <a:lnTo>
                    <a:pt x="1393" y="516"/>
                  </a:lnTo>
                  <a:lnTo>
                    <a:pt x="1329" y="531"/>
                  </a:lnTo>
                  <a:lnTo>
                    <a:pt x="1267" y="547"/>
                  </a:lnTo>
                  <a:lnTo>
                    <a:pt x="1203" y="561"/>
                  </a:lnTo>
                  <a:lnTo>
                    <a:pt x="1143" y="574"/>
                  </a:lnTo>
                  <a:lnTo>
                    <a:pt x="1081" y="584"/>
                  </a:lnTo>
                  <a:lnTo>
                    <a:pt x="1020" y="588"/>
                  </a:lnTo>
                  <a:lnTo>
                    <a:pt x="991" y="623"/>
                  </a:lnTo>
                  <a:lnTo>
                    <a:pt x="956" y="642"/>
                  </a:lnTo>
                  <a:lnTo>
                    <a:pt x="916" y="650"/>
                  </a:lnTo>
                  <a:lnTo>
                    <a:pt x="873" y="652"/>
                  </a:lnTo>
                  <a:lnTo>
                    <a:pt x="826" y="650"/>
                  </a:lnTo>
                  <a:lnTo>
                    <a:pt x="782" y="652"/>
                  </a:lnTo>
                  <a:lnTo>
                    <a:pt x="741" y="661"/>
                  </a:lnTo>
                  <a:lnTo>
                    <a:pt x="708" y="683"/>
                  </a:lnTo>
                  <a:lnTo>
                    <a:pt x="621" y="605"/>
                  </a:lnTo>
                  <a:lnTo>
                    <a:pt x="530" y="553"/>
                  </a:lnTo>
                  <a:lnTo>
                    <a:pt x="435" y="514"/>
                  </a:lnTo>
                  <a:lnTo>
                    <a:pt x="340" y="483"/>
                  </a:lnTo>
                  <a:lnTo>
                    <a:pt x="245" y="446"/>
                  </a:lnTo>
                  <a:lnTo>
                    <a:pt x="155" y="400"/>
                  </a:lnTo>
                  <a:lnTo>
                    <a:pt x="72" y="332"/>
                  </a:lnTo>
                  <a:lnTo>
                    <a:pt x="0" y="239"/>
                  </a:lnTo>
                  <a:lnTo>
                    <a:pt x="252" y="0"/>
                  </a:lnTo>
                  <a:lnTo>
                    <a:pt x="314" y="16"/>
                  </a:lnTo>
                  <a:lnTo>
                    <a:pt x="382" y="29"/>
                  </a:lnTo>
                  <a:lnTo>
                    <a:pt x="448" y="39"/>
                  </a:lnTo>
                  <a:lnTo>
                    <a:pt x="518" y="47"/>
                  </a:lnTo>
                  <a:lnTo>
                    <a:pt x="588" y="47"/>
                  </a:lnTo>
                  <a:lnTo>
                    <a:pt x="660" y="45"/>
                  </a:lnTo>
                  <a:lnTo>
                    <a:pt x="729" y="37"/>
                  </a:lnTo>
                  <a:lnTo>
                    <a:pt x="803" y="23"/>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4" name="Freeform 8">
              <a:extLst>
                <a:ext uri="{FF2B5EF4-FFF2-40B4-BE49-F238E27FC236}">
                  <a16:creationId xmlns:a16="http://schemas.microsoft.com/office/drawing/2014/main" id="{CACA5A68-64BD-4F91-9E1F-5853B434CCC4}"/>
                </a:ext>
              </a:extLst>
            </p:cNvPr>
            <p:cNvSpPr>
              <a:spLocks/>
            </p:cNvSpPr>
            <p:nvPr/>
          </p:nvSpPr>
          <p:spPr bwMode="auto">
            <a:xfrm>
              <a:off x="1042" y="1172"/>
              <a:ext cx="701" cy="450"/>
            </a:xfrm>
            <a:custGeom>
              <a:avLst/>
              <a:gdLst>
                <a:gd name="T0" fmla="*/ 1222 w 1402"/>
                <a:gd name="T1" fmla="*/ 446 h 900"/>
                <a:gd name="T2" fmla="*/ 1245 w 1402"/>
                <a:gd name="T3" fmla="*/ 472 h 900"/>
                <a:gd name="T4" fmla="*/ 1276 w 1402"/>
                <a:gd name="T5" fmla="*/ 495 h 900"/>
                <a:gd name="T6" fmla="*/ 1309 w 1402"/>
                <a:gd name="T7" fmla="*/ 514 h 900"/>
                <a:gd name="T8" fmla="*/ 1342 w 1402"/>
                <a:gd name="T9" fmla="*/ 534 h 900"/>
                <a:gd name="T10" fmla="*/ 1369 w 1402"/>
                <a:gd name="T11" fmla="*/ 553 h 900"/>
                <a:gd name="T12" fmla="*/ 1390 w 1402"/>
                <a:gd name="T13" fmla="*/ 578 h 900"/>
                <a:gd name="T14" fmla="*/ 1402 w 1402"/>
                <a:gd name="T15" fmla="*/ 607 h 900"/>
                <a:gd name="T16" fmla="*/ 1402 w 1402"/>
                <a:gd name="T17" fmla="*/ 650 h 900"/>
                <a:gd name="T18" fmla="*/ 1317 w 1402"/>
                <a:gd name="T19" fmla="*/ 739 h 900"/>
                <a:gd name="T20" fmla="*/ 1222 w 1402"/>
                <a:gd name="T21" fmla="*/ 807 h 900"/>
                <a:gd name="T22" fmla="*/ 1117 w 1402"/>
                <a:gd name="T23" fmla="*/ 853 h 900"/>
                <a:gd name="T24" fmla="*/ 1006 w 1402"/>
                <a:gd name="T25" fmla="*/ 884 h 900"/>
                <a:gd name="T26" fmla="*/ 890 w 1402"/>
                <a:gd name="T27" fmla="*/ 898 h 900"/>
                <a:gd name="T28" fmla="*/ 776 w 1402"/>
                <a:gd name="T29" fmla="*/ 900 h 900"/>
                <a:gd name="T30" fmla="*/ 659 w 1402"/>
                <a:gd name="T31" fmla="*/ 892 h 900"/>
                <a:gd name="T32" fmla="*/ 551 w 1402"/>
                <a:gd name="T33" fmla="*/ 879 h 900"/>
                <a:gd name="T34" fmla="*/ 485 w 1402"/>
                <a:gd name="T35" fmla="*/ 842 h 900"/>
                <a:gd name="T36" fmla="*/ 417 w 1402"/>
                <a:gd name="T37" fmla="*/ 817 h 900"/>
                <a:gd name="T38" fmla="*/ 347 w 1402"/>
                <a:gd name="T39" fmla="*/ 795 h 900"/>
                <a:gd name="T40" fmla="*/ 279 w 1402"/>
                <a:gd name="T41" fmla="*/ 778 h 900"/>
                <a:gd name="T42" fmla="*/ 209 w 1402"/>
                <a:gd name="T43" fmla="*/ 758 h 900"/>
                <a:gd name="T44" fmla="*/ 147 w 1402"/>
                <a:gd name="T45" fmla="*/ 735 h 900"/>
                <a:gd name="T46" fmla="*/ 87 w 1402"/>
                <a:gd name="T47" fmla="*/ 704 h 900"/>
                <a:gd name="T48" fmla="*/ 35 w 1402"/>
                <a:gd name="T49" fmla="*/ 662 h 900"/>
                <a:gd name="T50" fmla="*/ 17 w 1402"/>
                <a:gd name="T51" fmla="*/ 588 h 900"/>
                <a:gd name="T52" fmla="*/ 6 w 1402"/>
                <a:gd name="T53" fmla="*/ 514 h 900"/>
                <a:gd name="T54" fmla="*/ 0 w 1402"/>
                <a:gd name="T55" fmla="*/ 439 h 900"/>
                <a:gd name="T56" fmla="*/ 2 w 1402"/>
                <a:gd name="T57" fmla="*/ 369 h 900"/>
                <a:gd name="T58" fmla="*/ 8 w 1402"/>
                <a:gd name="T59" fmla="*/ 297 h 900"/>
                <a:gd name="T60" fmla="*/ 21 w 1402"/>
                <a:gd name="T61" fmla="*/ 233 h 900"/>
                <a:gd name="T62" fmla="*/ 43 w 1402"/>
                <a:gd name="T63" fmla="*/ 175 h 900"/>
                <a:gd name="T64" fmla="*/ 72 w 1402"/>
                <a:gd name="T65" fmla="*/ 123 h 900"/>
                <a:gd name="T66" fmla="*/ 118 w 1402"/>
                <a:gd name="T67" fmla="*/ 74 h 900"/>
                <a:gd name="T68" fmla="*/ 172 w 1402"/>
                <a:gd name="T69" fmla="*/ 41 h 900"/>
                <a:gd name="T70" fmla="*/ 229 w 1402"/>
                <a:gd name="T71" fmla="*/ 18 h 900"/>
                <a:gd name="T72" fmla="*/ 293 w 1402"/>
                <a:gd name="T73" fmla="*/ 6 h 900"/>
                <a:gd name="T74" fmla="*/ 355 w 1402"/>
                <a:gd name="T75" fmla="*/ 0 h 900"/>
                <a:gd name="T76" fmla="*/ 421 w 1402"/>
                <a:gd name="T77" fmla="*/ 4 h 900"/>
                <a:gd name="T78" fmla="*/ 485 w 1402"/>
                <a:gd name="T79" fmla="*/ 14 h 900"/>
                <a:gd name="T80" fmla="*/ 551 w 1402"/>
                <a:gd name="T81" fmla="*/ 28 h 900"/>
                <a:gd name="T82" fmla="*/ 636 w 1402"/>
                <a:gd name="T83" fmla="*/ 84 h 900"/>
                <a:gd name="T84" fmla="*/ 715 w 1402"/>
                <a:gd name="T85" fmla="*/ 150 h 900"/>
                <a:gd name="T86" fmla="*/ 791 w 1402"/>
                <a:gd name="T87" fmla="*/ 216 h 900"/>
                <a:gd name="T88" fmla="*/ 869 w 1402"/>
                <a:gd name="T89" fmla="*/ 282 h 900"/>
                <a:gd name="T90" fmla="*/ 944 w 1402"/>
                <a:gd name="T91" fmla="*/ 340 h 900"/>
                <a:gd name="T92" fmla="*/ 1028 w 1402"/>
                <a:gd name="T93" fmla="*/ 390 h 900"/>
                <a:gd name="T94" fmla="*/ 1119 w 1402"/>
                <a:gd name="T95" fmla="*/ 427 h 900"/>
                <a:gd name="T96" fmla="*/ 1222 w 1402"/>
                <a:gd name="T97" fmla="*/ 446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02" h="900">
                  <a:moveTo>
                    <a:pt x="1222" y="446"/>
                  </a:moveTo>
                  <a:lnTo>
                    <a:pt x="1245" y="472"/>
                  </a:lnTo>
                  <a:lnTo>
                    <a:pt x="1276" y="495"/>
                  </a:lnTo>
                  <a:lnTo>
                    <a:pt x="1309" y="514"/>
                  </a:lnTo>
                  <a:lnTo>
                    <a:pt x="1342" y="534"/>
                  </a:lnTo>
                  <a:lnTo>
                    <a:pt x="1369" y="553"/>
                  </a:lnTo>
                  <a:lnTo>
                    <a:pt x="1390" y="578"/>
                  </a:lnTo>
                  <a:lnTo>
                    <a:pt x="1402" y="607"/>
                  </a:lnTo>
                  <a:lnTo>
                    <a:pt x="1402" y="650"/>
                  </a:lnTo>
                  <a:lnTo>
                    <a:pt x="1317" y="739"/>
                  </a:lnTo>
                  <a:lnTo>
                    <a:pt x="1222" y="807"/>
                  </a:lnTo>
                  <a:lnTo>
                    <a:pt x="1117" y="853"/>
                  </a:lnTo>
                  <a:lnTo>
                    <a:pt x="1006" y="884"/>
                  </a:lnTo>
                  <a:lnTo>
                    <a:pt x="890" y="898"/>
                  </a:lnTo>
                  <a:lnTo>
                    <a:pt x="776" y="900"/>
                  </a:lnTo>
                  <a:lnTo>
                    <a:pt x="659" y="892"/>
                  </a:lnTo>
                  <a:lnTo>
                    <a:pt x="551" y="879"/>
                  </a:lnTo>
                  <a:lnTo>
                    <a:pt x="485" y="842"/>
                  </a:lnTo>
                  <a:lnTo>
                    <a:pt x="417" y="817"/>
                  </a:lnTo>
                  <a:lnTo>
                    <a:pt x="347" y="795"/>
                  </a:lnTo>
                  <a:lnTo>
                    <a:pt x="279" y="778"/>
                  </a:lnTo>
                  <a:lnTo>
                    <a:pt x="209" y="758"/>
                  </a:lnTo>
                  <a:lnTo>
                    <a:pt x="147" y="735"/>
                  </a:lnTo>
                  <a:lnTo>
                    <a:pt x="87" y="704"/>
                  </a:lnTo>
                  <a:lnTo>
                    <a:pt x="35" y="662"/>
                  </a:lnTo>
                  <a:lnTo>
                    <a:pt x="17" y="588"/>
                  </a:lnTo>
                  <a:lnTo>
                    <a:pt x="6" y="514"/>
                  </a:lnTo>
                  <a:lnTo>
                    <a:pt x="0" y="439"/>
                  </a:lnTo>
                  <a:lnTo>
                    <a:pt x="2" y="369"/>
                  </a:lnTo>
                  <a:lnTo>
                    <a:pt x="8" y="297"/>
                  </a:lnTo>
                  <a:lnTo>
                    <a:pt x="21" y="233"/>
                  </a:lnTo>
                  <a:lnTo>
                    <a:pt x="43" y="175"/>
                  </a:lnTo>
                  <a:lnTo>
                    <a:pt x="72" y="123"/>
                  </a:lnTo>
                  <a:lnTo>
                    <a:pt x="118" y="74"/>
                  </a:lnTo>
                  <a:lnTo>
                    <a:pt x="172" y="41"/>
                  </a:lnTo>
                  <a:lnTo>
                    <a:pt x="229" y="18"/>
                  </a:lnTo>
                  <a:lnTo>
                    <a:pt x="293" y="6"/>
                  </a:lnTo>
                  <a:lnTo>
                    <a:pt x="355" y="0"/>
                  </a:lnTo>
                  <a:lnTo>
                    <a:pt x="421" y="4"/>
                  </a:lnTo>
                  <a:lnTo>
                    <a:pt x="485" y="14"/>
                  </a:lnTo>
                  <a:lnTo>
                    <a:pt x="551" y="28"/>
                  </a:lnTo>
                  <a:lnTo>
                    <a:pt x="636" y="84"/>
                  </a:lnTo>
                  <a:lnTo>
                    <a:pt x="715" y="150"/>
                  </a:lnTo>
                  <a:lnTo>
                    <a:pt x="791" y="216"/>
                  </a:lnTo>
                  <a:lnTo>
                    <a:pt x="869" y="282"/>
                  </a:lnTo>
                  <a:lnTo>
                    <a:pt x="944" y="340"/>
                  </a:lnTo>
                  <a:lnTo>
                    <a:pt x="1028" y="390"/>
                  </a:lnTo>
                  <a:lnTo>
                    <a:pt x="1119" y="427"/>
                  </a:lnTo>
                  <a:lnTo>
                    <a:pt x="1222" y="446"/>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5" name="Freeform 9">
              <a:extLst>
                <a:ext uri="{FF2B5EF4-FFF2-40B4-BE49-F238E27FC236}">
                  <a16:creationId xmlns:a16="http://schemas.microsoft.com/office/drawing/2014/main" id="{611DD2A3-4C64-4C5B-B3DC-5DC8B5AEAFC1}"/>
                </a:ext>
              </a:extLst>
            </p:cNvPr>
            <p:cNvSpPr>
              <a:spLocks/>
            </p:cNvSpPr>
            <p:nvPr/>
          </p:nvSpPr>
          <p:spPr bwMode="auto">
            <a:xfrm>
              <a:off x="969" y="1275"/>
              <a:ext cx="49" cy="264"/>
            </a:xfrm>
            <a:custGeom>
              <a:avLst/>
              <a:gdLst>
                <a:gd name="T0" fmla="*/ 97 w 97"/>
                <a:gd name="T1" fmla="*/ 527 h 527"/>
                <a:gd name="T2" fmla="*/ 80 w 97"/>
                <a:gd name="T3" fmla="*/ 483 h 527"/>
                <a:gd name="T4" fmla="*/ 70 w 97"/>
                <a:gd name="T5" fmla="*/ 432 h 527"/>
                <a:gd name="T6" fmla="*/ 62 w 97"/>
                <a:gd name="T7" fmla="*/ 372 h 527"/>
                <a:gd name="T8" fmla="*/ 57 w 97"/>
                <a:gd name="T9" fmla="*/ 308 h 527"/>
                <a:gd name="T10" fmla="*/ 49 w 97"/>
                <a:gd name="T11" fmla="*/ 238 h 527"/>
                <a:gd name="T12" fmla="*/ 39 w 97"/>
                <a:gd name="T13" fmla="*/ 169 h 527"/>
                <a:gd name="T14" fmla="*/ 22 w 97"/>
                <a:gd name="T15" fmla="*/ 101 h 527"/>
                <a:gd name="T16" fmla="*/ 0 w 97"/>
                <a:gd name="T17" fmla="*/ 37 h 527"/>
                <a:gd name="T18" fmla="*/ 49 w 97"/>
                <a:gd name="T19" fmla="*/ 0 h 527"/>
                <a:gd name="T20" fmla="*/ 49 w 97"/>
                <a:gd name="T21" fmla="*/ 54 h 527"/>
                <a:gd name="T22" fmla="*/ 49 w 97"/>
                <a:gd name="T23" fmla="*/ 116 h 527"/>
                <a:gd name="T24" fmla="*/ 49 w 97"/>
                <a:gd name="T25" fmla="*/ 180 h 527"/>
                <a:gd name="T26" fmla="*/ 55 w 97"/>
                <a:gd name="T27" fmla="*/ 250 h 527"/>
                <a:gd name="T28" fmla="*/ 59 w 97"/>
                <a:gd name="T29" fmla="*/ 318 h 527"/>
                <a:gd name="T30" fmla="*/ 68 w 97"/>
                <a:gd name="T31" fmla="*/ 388 h 527"/>
                <a:gd name="T32" fmla="*/ 80 w 97"/>
                <a:gd name="T33" fmla="*/ 457 h 527"/>
                <a:gd name="T34" fmla="*/ 97 w 97"/>
                <a:gd name="T35"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7" h="527">
                  <a:moveTo>
                    <a:pt x="97" y="527"/>
                  </a:moveTo>
                  <a:lnTo>
                    <a:pt x="80" y="483"/>
                  </a:lnTo>
                  <a:lnTo>
                    <a:pt x="70" y="432"/>
                  </a:lnTo>
                  <a:lnTo>
                    <a:pt x="62" y="372"/>
                  </a:lnTo>
                  <a:lnTo>
                    <a:pt x="57" y="308"/>
                  </a:lnTo>
                  <a:lnTo>
                    <a:pt x="49" y="238"/>
                  </a:lnTo>
                  <a:lnTo>
                    <a:pt x="39" y="169"/>
                  </a:lnTo>
                  <a:lnTo>
                    <a:pt x="22" y="101"/>
                  </a:lnTo>
                  <a:lnTo>
                    <a:pt x="0" y="37"/>
                  </a:lnTo>
                  <a:lnTo>
                    <a:pt x="49" y="0"/>
                  </a:lnTo>
                  <a:lnTo>
                    <a:pt x="49" y="54"/>
                  </a:lnTo>
                  <a:lnTo>
                    <a:pt x="49" y="116"/>
                  </a:lnTo>
                  <a:lnTo>
                    <a:pt x="49" y="180"/>
                  </a:lnTo>
                  <a:lnTo>
                    <a:pt x="55" y="250"/>
                  </a:lnTo>
                  <a:lnTo>
                    <a:pt x="59" y="318"/>
                  </a:lnTo>
                  <a:lnTo>
                    <a:pt x="68" y="388"/>
                  </a:lnTo>
                  <a:lnTo>
                    <a:pt x="80" y="457"/>
                  </a:lnTo>
                  <a:lnTo>
                    <a:pt x="97" y="52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6" name="Freeform 10">
              <a:extLst>
                <a:ext uri="{FF2B5EF4-FFF2-40B4-BE49-F238E27FC236}">
                  <a16:creationId xmlns:a16="http://schemas.microsoft.com/office/drawing/2014/main" id="{9EDA6759-1776-40A4-ACE3-F449B5288E9F}"/>
                </a:ext>
              </a:extLst>
            </p:cNvPr>
            <p:cNvSpPr>
              <a:spLocks/>
            </p:cNvSpPr>
            <p:nvPr/>
          </p:nvSpPr>
          <p:spPr bwMode="auto">
            <a:xfrm>
              <a:off x="897" y="1318"/>
              <a:ext cx="102" cy="263"/>
            </a:xfrm>
            <a:custGeom>
              <a:avLst/>
              <a:gdLst>
                <a:gd name="T0" fmla="*/ 204 w 204"/>
                <a:gd name="T1" fmla="*/ 479 h 528"/>
                <a:gd name="T2" fmla="*/ 157 w 204"/>
                <a:gd name="T3" fmla="*/ 528 h 528"/>
                <a:gd name="T4" fmla="*/ 134 w 204"/>
                <a:gd name="T5" fmla="*/ 483 h 528"/>
                <a:gd name="T6" fmla="*/ 112 w 204"/>
                <a:gd name="T7" fmla="*/ 436 h 528"/>
                <a:gd name="T8" fmla="*/ 91 w 204"/>
                <a:gd name="T9" fmla="*/ 386 h 528"/>
                <a:gd name="T10" fmla="*/ 74 w 204"/>
                <a:gd name="T11" fmla="*/ 336 h 528"/>
                <a:gd name="T12" fmla="*/ 54 w 204"/>
                <a:gd name="T13" fmla="*/ 281 h 528"/>
                <a:gd name="T14" fmla="*/ 35 w 204"/>
                <a:gd name="T15" fmla="*/ 227 h 528"/>
                <a:gd name="T16" fmla="*/ 17 w 204"/>
                <a:gd name="T17" fmla="*/ 171 h 528"/>
                <a:gd name="T18" fmla="*/ 0 w 204"/>
                <a:gd name="T19" fmla="*/ 118 h 528"/>
                <a:gd name="T20" fmla="*/ 97 w 204"/>
                <a:gd name="T21" fmla="*/ 0 h 528"/>
                <a:gd name="T22" fmla="*/ 120 w 204"/>
                <a:gd name="T23" fmla="*/ 23 h 528"/>
                <a:gd name="T24" fmla="*/ 204 w 204"/>
                <a:gd name="T25" fmla="*/ 479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528">
                  <a:moveTo>
                    <a:pt x="204" y="479"/>
                  </a:moveTo>
                  <a:lnTo>
                    <a:pt x="157" y="528"/>
                  </a:lnTo>
                  <a:lnTo>
                    <a:pt x="134" y="483"/>
                  </a:lnTo>
                  <a:lnTo>
                    <a:pt x="112" y="436"/>
                  </a:lnTo>
                  <a:lnTo>
                    <a:pt x="91" y="386"/>
                  </a:lnTo>
                  <a:lnTo>
                    <a:pt x="74" y="336"/>
                  </a:lnTo>
                  <a:lnTo>
                    <a:pt x="54" y="281"/>
                  </a:lnTo>
                  <a:lnTo>
                    <a:pt x="35" y="227"/>
                  </a:lnTo>
                  <a:lnTo>
                    <a:pt x="17" y="171"/>
                  </a:lnTo>
                  <a:lnTo>
                    <a:pt x="0" y="118"/>
                  </a:lnTo>
                  <a:lnTo>
                    <a:pt x="97" y="0"/>
                  </a:lnTo>
                  <a:lnTo>
                    <a:pt x="120" y="23"/>
                  </a:lnTo>
                  <a:lnTo>
                    <a:pt x="204" y="47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7" name="Freeform 11">
              <a:extLst>
                <a:ext uri="{FF2B5EF4-FFF2-40B4-BE49-F238E27FC236}">
                  <a16:creationId xmlns:a16="http://schemas.microsoft.com/office/drawing/2014/main" id="{9841B7D1-641E-4133-9E3F-A4655875956F}"/>
                </a:ext>
              </a:extLst>
            </p:cNvPr>
            <p:cNvSpPr>
              <a:spLocks/>
            </p:cNvSpPr>
            <p:nvPr/>
          </p:nvSpPr>
          <p:spPr bwMode="auto">
            <a:xfrm>
              <a:off x="847" y="1419"/>
              <a:ext cx="107" cy="282"/>
            </a:xfrm>
            <a:custGeom>
              <a:avLst/>
              <a:gdLst>
                <a:gd name="T0" fmla="*/ 198 w 213"/>
                <a:gd name="T1" fmla="*/ 550 h 562"/>
                <a:gd name="T2" fmla="*/ 138 w 213"/>
                <a:gd name="T3" fmla="*/ 562 h 562"/>
                <a:gd name="T4" fmla="*/ 126 w 213"/>
                <a:gd name="T5" fmla="*/ 484 h 562"/>
                <a:gd name="T6" fmla="*/ 99 w 213"/>
                <a:gd name="T7" fmla="*/ 415 h 562"/>
                <a:gd name="T8" fmla="*/ 66 w 213"/>
                <a:gd name="T9" fmla="*/ 347 h 562"/>
                <a:gd name="T10" fmla="*/ 33 w 213"/>
                <a:gd name="T11" fmla="*/ 281 h 562"/>
                <a:gd name="T12" fmla="*/ 8 w 213"/>
                <a:gd name="T13" fmla="*/ 211 h 562"/>
                <a:gd name="T14" fmla="*/ 0 w 213"/>
                <a:gd name="T15" fmla="*/ 143 h 562"/>
                <a:gd name="T16" fmla="*/ 16 w 213"/>
                <a:gd name="T17" fmla="*/ 72 h 562"/>
                <a:gd name="T18" fmla="*/ 66 w 213"/>
                <a:gd name="T19" fmla="*/ 0 h 562"/>
                <a:gd name="T20" fmla="*/ 97 w 213"/>
                <a:gd name="T21" fmla="*/ 58 h 562"/>
                <a:gd name="T22" fmla="*/ 128 w 213"/>
                <a:gd name="T23" fmla="*/ 124 h 562"/>
                <a:gd name="T24" fmla="*/ 157 w 213"/>
                <a:gd name="T25" fmla="*/ 190 h 562"/>
                <a:gd name="T26" fmla="*/ 184 w 213"/>
                <a:gd name="T27" fmla="*/ 260 h 562"/>
                <a:gd name="T28" fmla="*/ 202 w 213"/>
                <a:gd name="T29" fmla="*/ 329 h 562"/>
                <a:gd name="T30" fmla="*/ 213 w 213"/>
                <a:gd name="T31" fmla="*/ 403 h 562"/>
                <a:gd name="T32" fmla="*/ 211 w 213"/>
                <a:gd name="T33" fmla="*/ 477 h 562"/>
                <a:gd name="T34" fmla="*/ 198 w 213"/>
                <a:gd name="T35" fmla="*/ 550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3" h="562">
                  <a:moveTo>
                    <a:pt x="198" y="550"/>
                  </a:moveTo>
                  <a:lnTo>
                    <a:pt x="138" y="562"/>
                  </a:lnTo>
                  <a:lnTo>
                    <a:pt x="126" y="484"/>
                  </a:lnTo>
                  <a:lnTo>
                    <a:pt x="99" y="415"/>
                  </a:lnTo>
                  <a:lnTo>
                    <a:pt x="66" y="347"/>
                  </a:lnTo>
                  <a:lnTo>
                    <a:pt x="33" y="281"/>
                  </a:lnTo>
                  <a:lnTo>
                    <a:pt x="8" y="211"/>
                  </a:lnTo>
                  <a:lnTo>
                    <a:pt x="0" y="143"/>
                  </a:lnTo>
                  <a:lnTo>
                    <a:pt x="16" y="72"/>
                  </a:lnTo>
                  <a:lnTo>
                    <a:pt x="66" y="0"/>
                  </a:lnTo>
                  <a:lnTo>
                    <a:pt x="97" y="58"/>
                  </a:lnTo>
                  <a:lnTo>
                    <a:pt x="128" y="124"/>
                  </a:lnTo>
                  <a:lnTo>
                    <a:pt x="157" y="190"/>
                  </a:lnTo>
                  <a:lnTo>
                    <a:pt x="184" y="260"/>
                  </a:lnTo>
                  <a:lnTo>
                    <a:pt x="202" y="329"/>
                  </a:lnTo>
                  <a:lnTo>
                    <a:pt x="213" y="403"/>
                  </a:lnTo>
                  <a:lnTo>
                    <a:pt x="211" y="477"/>
                  </a:lnTo>
                  <a:lnTo>
                    <a:pt x="198" y="55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8" name="Freeform 12">
              <a:extLst>
                <a:ext uri="{FF2B5EF4-FFF2-40B4-BE49-F238E27FC236}">
                  <a16:creationId xmlns:a16="http://schemas.microsoft.com/office/drawing/2014/main" id="{3EC2C5F7-2150-4939-81F0-8E0F57302E40}"/>
                </a:ext>
              </a:extLst>
            </p:cNvPr>
            <p:cNvSpPr>
              <a:spLocks/>
            </p:cNvSpPr>
            <p:nvPr/>
          </p:nvSpPr>
          <p:spPr bwMode="auto">
            <a:xfrm>
              <a:off x="2109" y="1353"/>
              <a:ext cx="126" cy="366"/>
            </a:xfrm>
            <a:custGeom>
              <a:avLst/>
              <a:gdLst>
                <a:gd name="T0" fmla="*/ 120 w 252"/>
                <a:gd name="T1" fmla="*/ 694 h 731"/>
                <a:gd name="T2" fmla="*/ 109 w 252"/>
                <a:gd name="T3" fmla="*/ 704 h 731"/>
                <a:gd name="T4" fmla="*/ 95 w 252"/>
                <a:gd name="T5" fmla="*/ 711 h 731"/>
                <a:gd name="T6" fmla="*/ 80 w 252"/>
                <a:gd name="T7" fmla="*/ 715 h 731"/>
                <a:gd name="T8" fmla="*/ 64 w 252"/>
                <a:gd name="T9" fmla="*/ 721 h 731"/>
                <a:gd name="T10" fmla="*/ 47 w 252"/>
                <a:gd name="T11" fmla="*/ 723 h 731"/>
                <a:gd name="T12" fmla="*/ 29 w 252"/>
                <a:gd name="T13" fmla="*/ 725 h 731"/>
                <a:gd name="T14" fmla="*/ 14 w 252"/>
                <a:gd name="T15" fmla="*/ 725 h 731"/>
                <a:gd name="T16" fmla="*/ 0 w 252"/>
                <a:gd name="T17" fmla="*/ 731 h 731"/>
                <a:gd name="T18" fmla="*/ 18 w 252"/>
                <a:gd name="T19" fmla="*/ 632 h 731"/>
                <a:gd name="T20" fmla="*/ 35 w 252"/>
                <a:gd name="T21" fmla="*/ 533 h 731"/>
                <a:gd name="T22" fmla="*/ 51 w 252"/>
                <a:gd name="T23" fmla="*/ 434 h 731"/>
                <a:gd name="T24" fmla="*/ 72 w 252"/>
                <a:gd name="T25" fmla="*/ 337 h 731"/>
                <a:gd name="T26" fmla="*/ 97 w 252"/>
                <a:gd name="T27" fmla="*/ 240 h 731"/>
                <a:gd name="T28" fmla="*/ 134 w 252"/>
                <a:gd name="T29" fmla="*/ 153 h 731"/>
                <a:gd name="T30" fmla="*/ 184 w 252"/>
                <a:gd name="T31" fmla="*/ 70 h 731"/>
                <a:gd name="T32" fmla="*/ 252 w 252"/>
                <a:gd name="T33" fmla="*/ 0 h 731"/>
                <a:gd name="T34" fmla="*/ 120 w 252"/>
                <a:gd name="T35" fmla="*/ 694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2" h="731">
                  <a:moveTo>
                    <a:pt x="120" y="694"/>
                  </a:moveTo>
                  <a:lnTo>
                    <a:pt x="109" y="704"/>
                  </a:lnTo>
                  <a:lnTo>
                    <a:pt x="95" y="711"/>
                  </a:lnTo>
                  <a:lnTo>
                    <a:pt x="80" y="715"/>
                  </a:lnTo>
                  <a:lnTo>
                    <a:pt x="64" y="721"/>
                  </a:lnTo>
                  <a:lnTo>
                    <a:pt x="47" y="723"/>
                  </a:lnTo>
                  <a:lnTo>
                    <a:pt x="29" y="725"/>
                  </a:lnTo>
                  <a:lnTo>
                    <a:pt x="14" y="725"/>
                  </a:lnTo>
                  <a:lnTo>
                    <a:pt x="0" y="731"/>
                  </a:lnTo>
                  <a:lnTo>
                    <a:pt x="18" y="632"/>
                  </a:lnTo>
                  <a:lnTo>
                    <a:pt x="35" y="533"/>
                  </a:lnTo>
                  <a:lnTo>
                    <a:pt x="51" y="434"/>
                  </a:lnTo>
                  <a:lnTo>
                    <a:pt x="72" y="337"/>
                  </a:lnTo>
                  <a:lnTo>
                    <a:pt x="97" y="240"/>
                  </a:lnTo>
                  <a:lnTo>
                    <a:pt x="134" y="153"/>
                  </a:lnTo>
                  <a:lnTo>
                    <a:pt x="184" y="70"/>
                  </a:lnTo>
                  <a:lnTo>
                    <a:pt x="252" y="0"/>
                  </a:lnTo>
                  <a:lnTo>
                    <a:pt x="120" y="69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9" name="Freeform 13">
              <a:extLst>
                <a:ext uri="{FF2B5EF4-FFF2-40B4-BE49-F238E27FC236}">
                  <a16:creationId xmlns:a16="http://schemas.microsoft.com/office/drawing/2014/main" id="{91243961-D908-4FA6-A181-9E70481EDED5}"/>
                </a:ext>
              </a:extLst>
            </p:cNvPr>
            <p:cNvSpPr>
              <a:spLocks/>
            </p:cNvSpPr>
            <p:nvPr/>
          </p:nvSpPr>
          <p:spPr bwMode="auto">
            <a:xfrm>
              <a:off x="568" y="1533"/>
              <a:ext cx="341" cy="587"/>
            </a:xfrm>
            <a:custGeom>
              <a:avLst/>
              <a:gdLst>
                <a:gd name="T0" fmla="*/ 632 w 682"/>
                <a:gd name="T1" fmla="*/ 302 h 1174"/>
                <a:gd name="T2" fmla="*/ 680 w 682"/>
                <a:gd name="T3" fmla="*/ 397 h 1174"/>
                <a:gd name="T4" fmla="*/ 624 w 682"/>
                <a:gd name="T5" fmla="*/ 480 h 1174"/>
                <a:gd name="T6" fmla="*/ 556 w 682"/>
                <a:gd name="T7" fmla="*/ 531 h 1174"/>
                <a:gd name="T8" fmla="*/ 525 w 682"/>
                <a:gd name="T9" fmla="*/ 471 h 1174"/>
                <a:gd name="T10" fmla="*/ 484 w 682"/>
                <a:gd name="T11" fmla="*/ 416 h 1174"/>
                <a:gd name="T12" fmla="*/ 482 w 682"/>
                <a:gd name="T13" fmla="*/ 496 h 1174"/>
                <a:gd name="T14" fmla="*/ 510 w 682"/>
                <a:gd name="T15" fmla="*/ 624 h 1174"/>
                <a:gd name="T16" fmla="*/ 432 w 682"/>
                <a:gd name="T17" fmla="*/ 744 h 1174"/>
                <a:gd name="T18" fmla="*/ 384 w 682"/>
                <a:gd name="T19" fmla="*/ 740 h 1174"/>
                <a:gd name="T20" fmla="*/ 384 w 682"/>
                <a:gd name="T21" fmla="*/ 781 h 1174"/>
                <a:gd name="T22" fmla="*/ 401 w 682"/>
                <a:gd name="T23" fmla="*/ 824 h 1174"/>
                <a:gd name="T24" fmla="*/ 393 w 682"/>
                <a:gd name="T25" fmla="*/ 884 h 1174"/>
                <a:gd name="T26" fmla="*/ 360 w 682"/>
                <a:gd name="T27" fmla="*/ 957 h 1174"/>
                <a:gd name="T28" fmla="*/ 323 w 682"/>
                <a:gd name="T29" fmla="*/ 1031 h 1174"/>
                <a:gd name="T30" fmla="*/ 296 w 682"/>
                <a:gd name="T31" fmla="*/ 977 h 1174"/>
                <a:gd name="T32" fmla="*/ 285 w 682"/>
                <a:gd name="T33" fmla="*/ 932 h 1174"/>
                <a:gd name="T34" fmla="*/ 256 w 682"/>
                <a:gd name="T35" fmla="*/ 940 h 1174"/>
                <a:gd name="T36" fmla="*/ 296 w 682"/>
                <a:gd name="T37" fmla="*/ 1037 h 1174"/>
                <a:gd name="T38" fmla="*/ 306 w 682"/>
                <a:gd name="T39" fmla="*/ 1138 h 1174"/>
                <a:gd name="T40" fmla="*/ 0 w 682"/>
                <a:gd name="T41" fmla="*/ 624 h 1174"/>
                <a:gd name="T42" fmla="*/ 17 w 682"/>
                <a:gd name="T43" fmla="*/ 575 h 1174"/>
                <a:gd name="T44" fmla="*/ 50 w 682"/>
                <a:gd name="T45" fmla="*/ 535 h 1174"/>
                <a:gd name="T46" fmla="*/ 168 w 682"/>
                <a:gd name="T47" fmla="*/ 659 h 1174"/>
                <a:gd name="T48" fmla="*/ 166 w 682"/>
                <a:gd name="T49" fmla="*/ 583 h 1174"/>
                <a:gd name="T50" fmla="*/ 139 w 682"/>
                <a:gd name="T51" fmla="*/ 494 h 1174"/>
                <a:gd name="T52" fmla="*/ 192 w 682"/>
                <a:gd name="T53" fmla="*/ 335 h 1174"/>
                <a:gd name="T54" fmla="*/ 267 w 682"/>
                <a:gd name="T55" fmla="*/ 475 h 1174"/>
                <a:gd name="T56" fmla="*/ 320 w 682"/>
                <a:gd name="T57" fmla="*/ 632 h 1174"/>
                <a:gd name="T58" fmla="*/ 360 w 682"/>
                <a:gd name="T59" fmla="*/ 676 h 1174"/>
                <a:gd name="T60" fmla="*/ 323 w 682"/>
                <a:gd name="T61" fmla="*/ 515 h 1174"/>
                <a:gd name="T62" fmla="*/ 271 w 682"/>
                <a:gd name="T63" fmla="*/ 352 h 1174"/>
                <a:gd name="T64" fmla="*/ 269 w 682"/>
                <a:gd name="T65" fmla="*/ 263 h 1174"/>
                <a:gd name="T66" fmla="*/ 302 w 682"/>
                <a:gd name="T67" fmla="*/ 213 h 1174"/>
                <a:gd name="T68" fmla="*/ 360 w 682"/>
                <a:gd name="T69" fmla="*/ 180 h 1174"/>
                <a:gd name="T70" fmla="*/ 380 w 682"/>
                <a:gd name="T71" fmla="*/ 256 h 1174"/>
                <a:gd name="T72" fmla="*/ 416 w 682"/>
                <a:gd name="T73" fmla="*/ 329 h 1174"/>
                <a:gd name="T74" fmla="*/ 444 w 682"/>
                <a:gd name="T75" fmla="*/ 312 h 1174"/>
                <a:gd name="T76" fmla="*/ 405 w 682"/>
                <a:gd name="T77" fmla="*/ 161 h 1174"/>
                <a:gd name="T78" fmla="*/ 461 w 682"/>
                <a:gd name="T79" fmla="*/ 29 h 1174"/>
                <a:gd name="T80" fmla="*/ 552 w 682"/>
                <a:gd name="T81" fmla="*/ 50 h 1174"/>
                <a:gd name="T82" fmla="*/ 577 w 682"/>
                <a:gd name="T83" fmla="*/ 147 h 1174"/>
                <a:gd name="T84" fmla="*/ 610 w 682"/>
                <a:gd name="T85" fmla="*/ 240 h 1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82" h="1174">
                  <a:moveTo>
                    <a:pt x="610" y="240"/>
                  </a:moveTo>
                  <a:lnTo>
                    <a:pt x="616" y="269"/>
                  </a:lnTo>
                  <a:lnTo>
                    <a:pt x="632" y="302"/>
                  </a:lnTo>
                  <a:lnTo>
                    <a:pt x="651" y="335"/>
                  </a:lnTo>
                  <a:lnTo>
                    <a:pt x="671" y="368"/>
                  </a:lnTo>
                  <a:lnTo>
                    <a:pt x="680" y="397"/>
                  </a:lnTo>
                  <a:lnTo>
                    <a:pt x="682" y="428"/>
                  </a:lnTo>
                  <a:lnTo>
                    <a:pt x="663" y="455"/>
                  </a:lnTo>
                  <a:lnTo>
                    <a:pt x="624" y="480"/>
                  </a:lnTo>
                  <a:lnTo>
                    <a:pt x="587" y="467"/>
                  </a:lnTo>
                  <a:lnTo>
                    <a:pt x="576" y="552"/>
                  </a:lnTo>
                  <a:lnTo>
                    <a:pt x="556" y="531"/>
                  </a:lnTo>
                  <a:lnTo>
                    <a:pt x="544" y="511"/>
                  </a:lnTo>
                  <a:lnTo>
                    <a:pt x="533" y="490"/>
                  </a:lnTo>
                  <a:lnTo>
                    <a:pt x="525" y="471"/>
                  </a:lnTo>
                  <a:lnTo>
                    <a:pt x="513" y="449"/>
                  </a:lnTo>
                  <a:lnTo>
                    <a:pt x="502" y="432"/>
                  </a:lnTo>
                  <a:lnTo>
                    <a:pt x="484" y="416"/>
                  </a:lnTo>
                  <a:lnTo>
                    <a:pt x="467" y="407"/>
                  </a:lnTo>
                  <a:lnTo>
                    <a:pt x="471" y="451"/>
                  </a:lnTo>
                  <a:lnTo>
                    <a:pt x="482" y="496"/>
                  </a:lnTo>
                  <a:lnTo>
                    <a:pt x="494" y="539"/>
                  </a:lnTo>
                  <a:lnTo>
                    <a:pt x="508" y="583"/>
                  </a:lnTo>
                  <a:lnTo>
                    <a:pt x="510" y="624"/>
                  </a:lnTo>
                  <a:lnTo>
                    <a:pt x="502" y="667"/>
                  </a:lnTo>
                  <a:lnTo>
                    <a:pt x="477" y="705"/>
                  </a:lnTo>
                  <a:lnTo>
                    <a:pt x="432" y="744"/>
                  </a:lnTo>
                  <a:lnTo>
                    <a:pt x="413" y="731"/>
                  </a:lnTo>
                  <a:lnTo>
                    <a:pt x="395" y="731"/>
                  </a:lnTo>
                  <a:lnTo>
                    <a:pt x="384" y="740"/>
                  </a:lnTo>
                  <a:lnTo>
                    <a:pt x="380" y="752"/>
                  </a:lnTo>
                  <a:lnTo>
                    <a:pt x="378" y="765"/>
                  </a:lnTo>
                  <a:lnTo>
                    <a:pt x="384" y="781"/>
                  </a:lnTo>
                  <a:lnTo>
                    <a:pt x="387" y="794"/>
                  </a:lnTo>
                  <a:lnTo>
                    <a:pt x="395" y="810"/>
                  </a:lnTo>
                  <a:lnTo>
                    <a:pt x="401" y="824"/>
                  </a:lnTo>
                  <a:lnTo>
                    <a:pt x="407" y="839"/>
                  </a:lnTo>
                  <a:lnTo>
                    <a:pt x="399" y="860"/>
                  </a:lnTo>
                  <a:lnTo>
                    <a:pt x="393" y="884"/>
                  </a:lnTo>
                  <a:lnTo>
                    <a:pt x="384" y="909"/>
                  </a:lnTo>
                  <a:lnTo>
                    <a:pt x="374" y="934"/>
                  </a:lnTo>
                  <a:lnTo>
                    <a:pt x="360" y="957"/>
                  </a:lnTo>
                  <a:lnTo>
                    <a:pt x="349" y="983"/>
                  </a:lnTo>
                  <a:lnTo>
                    <a:pt x="335" y="1006"/>
                  </a:lnTo>
                  <a:lnTo>
                    <a:pt x="323" y="1031"/>
                  </a:lnTo>
                  <a:lnTo>
                    <a:pt x="308" y="1012"/>
                  </a:lnTo>
                  <a:lnTo>
                    <a:pt x="300" y="994"/>
                  </a:lnTo>
                  <a:lnTo>
                    <a:pt x="296" y="977"/>
                  </a:lnTo>
                  <a:lnTo>
                    <a:pt x="296" y="961"/>
                  </a:lnTo>
                  <a:lnTo>
                    <a:pt x="290" y="944"/>
                  </a:lnTo>
                  <a:lnTo>
                    <a:pt x="285" y="932"/>
                  </a:lnTo>
                  <a:lnTo>
                    <a:pt x="271" y="919"/>
                  </a:lnTo>
                  <a:lnTo>
                    <a:pt x="252" y="911"/>
                  </a:lnTo>
                  <a:lnTo>
                    <a:pt x="256" y="940"/>
                  </a:lnTo>
                  <a:lnTo>
                    <a:pt x="267" y="973"/>
                  </a:lnTo>
                  <a:lnTo>
                    <a:pt x="281" y="1004"/>
                  </a:lnTo>
                  <a:lnTo>
                    <a:pt x="296" y="1037"/>
                  </a:lnTo>
                  <a:lnTo>
                    <a:pt x="306" y="1070"/>
                  </a:lnTo>
                  <a:lnTo>
                    <a:pt x="312" y="1103"/>
                  </a:lnTo>
                  <a:lnTo>
                    <a:pt x="306" y="1138"/>
                  </a:lnTo>
                  <a:lnTo>
                    <a:pt x="288" y="1174"/>
                  </a:lnTo>
                  <a:lnTo>
                    <a:pt x="228" y="1174"/>
                  </a:lnTo>
                  <a:lnTo>
                    <a:pt x="0" y="624"/>
                  </a:lnTo>
                  <a:lnTo>
                    <a:pt x="0" y="604"/>
                  </a:lnTo>
                  <a:lnTo>
                    <a:pt x="7" y="591"/>
                  </a:lnTo>
                  <a:lnTo>
                    <a:pt x="17" y="575"/>
                  </a:lnTo>
                  <a:lnTo>
                    <a:pt x="29" y="564"/>
                  </a:lnTo>
                  <a:lnTo>
                    <a:pt x="38" y="548"/>
                  </a:lnTo>
                  <a:lnTo>
                    <a:pt x="50" y="535"/>
                  </a:lnTo>
                  <a:lnTo>
                    <a:pt x="56" y="519"/>
                  </a:lnTo>
                  <a:lnTo>
                    <a:pt x="60" y="504"/>
                  </a:lnTo>
                  <a:lnTo>
                    <a:pt x="168" y="659"/>
                  </a:lnTo>
                  <a:lnTo>
                    <a:pt x="172" y="637"/>
                  </a:lnTo>
                  <a:lnTo>
                    <a:pt x="172" y="612"/>
                  </a:lnTo>
                  <a:lnTo>
                    <a:pt x="166" y="583"/>
                  </a:lnTo>
                  <a:lnTo>
                    <a:pt x="160" y="556"/>
                  </a:lnTo>
                  <a:lnTo>
                    <a:pt x="149" y="523"/>
                  </a:lnTo>
                  <a:lnTo>
                    <a:pt x="139" y="494"/>
                  </a:lnTo>
                  <a:lnTo>
                    <a:pt x="128" y="465"/>
                  </a:lnTo>
                  <a:lnTo>
                    <a:pt x="120" y="444"/>
                  </a:lnTo>
                  <a:lnTo>
                    <a:pt x="192" y="335"/>
                  </a:lnTo>
                  <a:lnTo>
                    <a:pt x="223" y="376"/>
                  </a:lnTo>
                  <a:lnTo>
                    <a:pt x="248" y="424"/>
                  </a:lnTo>
                  <a:lnTo>
                    <a:pt x="267" y="475"/>
                  </a:lnTo>
                  <a:lnTo>
                    <a:pt x="287" y="529"/>
                  </a:lnTo>
                  <a:lnTo>
                    <a:pt x="302" y="579"/>
                  </a:lnTo>
                  <a:lnTo>
                    <a:pt x="320" y="632"/>
                  </a:lnTo>
                  <a:lnTo>
                    <a:pt x="343" y="682"/>
                  </a:lnTo>
                  <a:lnTo>
                    <a:pt x="372" y="731"/>
                  </a:lnTo>
                  <a:lnTo>
                    <a:pt x="360" y="676"/>
                  </a:lnTo>
                  <a:lnTo>
                    <a:pt x="349" y="622"/>
                  </a:lnTo>
                  <a:lnTo>
                    <a:pt x="335" y="568"/>
                  </a:lnTo>
                  <a:lnTo>
                    <a:pt x="323" y="515"/>
                  </a:lnTo>
                  <a:lnTo>
                    <a:pt x="306" y="461"/>
                  </a:lnTo>
                  <a:lnTo>
                    <a:pt x="290" y="407"/>
                  </a:lnTo>
                  <a:lnTo>
                    <a:pt x="271" y="352"/>
                  </a:lnTo>
                  <a:lnTo>
                    <a:pt x="252" y="300"/>
                  </a:lnTo>
                  <a:lnTo>
                    <a:pt x="259" y="281"/>
                  </a:lnTo>
                  <a:lnTo>
                    <a:pt x="269" y="263"/>
                  </a:lnTo>
                  <a:lnTo>
                    <a:pt x="279" y="246"/>
                  </a:lnTo>
                  <a:lnTo>
                    <a:pt x="290" y="230"/>
                  </a:lnTo>
                  <a:lnTo>
                    <a:pt x="302" y="213"/>
                  </a:lnTo>
                  <a:lnTo>
                    <a:pt x="320" y="201"/>
                  </a:lnTo>
                  <a:lnTo>
                    <a:pt x="337" y="188"/>
                  </a:lnTo>
                  <a:lnTo>
                    <a:pt x="360" y="180"/>
                  </a:lnTo>
                  <a:lnTo>
                    <a:pt x="366" y="201"/>
                  </a:lnTo>
                  <a:lnTo>
                    <a:pt x="374" y="228"/>
                  </a:lnTo>
                  <a:lnTo>
                    <a:pt x="380" y="256"/>
                  </a:lnTo>
                  <a:lnTo>
                    <a:pt x="389" y="283"/>
                  </a:lnTo>
                  <a:lnTo>
                    <a:pt x="399" y="306"/>
                  </a:lnTo>
                  <a:lnTo>
                    <a:pt x="416" y="329"/>
                  </a:lnTo>
                  <a:lnTo>
                    <a:pt x="438" y="347"/>
                  </a:lnTo>
                  <a:lnTo>
                    <a:pt x="467" y="360"/>
                  </a:lnTo>
                  <a:lnTo>
                    <a:pt x="444" y="312"/>
                  </a:lnTo>
                  <a:lnTo>
                    <a:pt x="424" y="261"/>
                  </a:lnTo>
                  <a:lnTo>
                    <a:pt x="409" y="211"/>
                  </a:lnTo>
                  <a:lnTo>
                    <a:pt x="405" y="161"/>
                  </a:lnTo>
                  <a:lnTo>
                    <a:pt x="407" y="110"/>
                  </a:lnTo>
                  <a:lnTo>
                    <a:pt x="426" y="67"/>
                  </a:lnTo>
                  <a:lnTo>
                    <a:pt x="461" y="29"/>
                  </a:lnTo>
                  <a:lnTo>
                    <a:pt x="515" y="0"/>
                  </a:lnTo>
                  <a:lnTo>
                    <a:pt x="537" y="21"/>
                  </a:lnTo>
                  <a:lnTo>
                    <a:pt x="552" y="50"/>
                  </a:lnTo>
                  <a:lnTo>
                    <a:pt x="562" y="81"/>
                  </a:lnTo>
                  <a:lnTo>
                    <a:pt x="572" y="114"/>
                  </a:lnTo>
                  <a:lnTo>
                    <a:pt x="577" y="147"/>
                  </a:lnTo>
                  <a:lnTo>
                    <a:pt x="585" y="180"/>
                  </a:lnTo>
                  <a:lnTo>
                    <a:pt x="595" y="209"/>
                  </a:lnTo>
                  <a:lnTo>
                    <a:pt x="610" y="24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0" name="Freeform 14">
              <a:extLst>
                <a:ext uri="{FF2B5EF4-FFF2-40B4-BE49-F238E27FC236}">
                  <a16:creationId xmlns:a16="http://schemas.microsoft.com/office/drawing/2014/main" id="{8A9DC3F0-D268-458D-BC19-40A0DB67747A}"/>
                </a:ext>
              </a:extLst>
            </p:cNvPr>
            <p:cNvSpPr>
              <a:spLocks/>
            </p:cNvSpPr>
            <p:nvPr/>
          </p:nvSpPr>
          <p:spPr bwMode="auto">
            <a:xfrm>
              <a:off x="2007" y="1397"/>
              <a:ext cx="150" cy="369"/>
            </a:xfrm>
            <a:custGeom>
              <a:avLst/>
              <a:gdLst>
                <a:gd name="T0" fmla="*/ 120 w 300"/>
                <a:gd name="T1" fmla="*/ 655 h 739"/>
                <a:gd name="T2" fmla="*/ 108 w 300"/>
                <a:gd name="T3" fmla="*/ 667 h 739"/>
                <a:gd name="T4" fmla="*/ 97 w 300"/>
                <a:gd name="T5" fmla="*/ 679 h 739"/>
                <a:gd name="T6" fmla="*/ 81 w 300"/>
                <a:gd name="T7" fmla="*/ 690 h 739"/>
                <a:gd name="T8" fmla="*/ 67 w 300"/>
                <a:gd name="T9" fmla="*/ 702 h 739"/>
                <a:gd name="T10" fmla="*/ 50 w 300"/>
                <a:gd name="T11" fmla="*/ 710 h 739"/>
                <a:gd name="T12" fmla="*/ 34 w 300"/>
                <a:gd name="T13" fmla="*/ 719 h 739"/>
                <a:gd name="T14" fmla="*/ 17 w 300"/>
                <a:gd name="T15" fmla="*/ 729 h 739"/>
                <a:gd name="T16" fmla="*/ 0 w 300"/>
                <a:gd name="T17" fmla="*/ 739 h 739"/>
                <a:gd name="T18" fmla="*/ 17 w 300"/>
                <a:gd name="T19" fmla="*/ 661 h 739"/>
                <a:gd name="T20" fmla="*/ 36 w 300"/>
                <a:gd name="T21" fmla="*/ 588 h 739"/>
                <a:gd name="T22" fmla="*/ 52 w 300"/>
                <a:gd name="T23" fmla="*/ 512 h 739"/>
                <a:gd name="T24" fmla="*/ 69 w 300"/>
                <a:gd name="T25" fmla="*/ 442 h 739"/>
                <a:gd name="T26" fmla="*/ 87 w 300"/>
                <a:gd name="T27" fmla="*/ 369 h 739"/>
                <a:gd name="T28" fmla="*/ 108 w 300"/>
                <a:gd name="T29" fmla="*/ 301 h 739"/>
                <a:gd name="T30" fmla="*/ 133 w 300"/>
                <a:gd name="T31" fmla="*/ 231 h 739"/>
                <a:gd name="T32" fmla="*/ 168 w 300"/>
                <a:gd name="T33" fmla="*/ 165 h 739"/>
                <a:gd name="T34" fmla="*/ 157 w 300"/>
                <a:gd name="T35" fmla="*/ 151 h 739"/>
                <a:gd name="T36" fmla="*/ 174 w 300"/>
                <a:gd name="T37" fmla="*/ 130 h 739"/>
                <a:gd name="T38" fmla="*/ 186 w 300"/>
                <a:gd name="T39" fmla="*/ 103 h 739"/>
                <a:gd name="T40" fmla="*/ 195 w 300"/>
                <a:gd name="T41" fmla="*/ 76 h 739"/>
                <a:gd name="T42" fmla="*/ 205 w 300"/>
                <a:gd name="T43" fmla="*/ 49 h 739"/>
                <a:gd name="T44" fmla="*/ 217 w 300"/>
                <a:gd name="T45" fmla="*/ 23 h 739"/>
                <a:gd name="T46" fmla="*/ 234 w 300"/>
                <a:gd name="T47" fmla="*/ 8 h 739"/>
                <a:gd name="T48" fmla="*/ 261 w 300"/>
                <a:gd name="T49" fmla="*/ 0 h 739"/>
                <a:gd name="T50" fmla="*/ 300 w 300"/>
                <a:gd name="T51" fmla="*/ 8 h 739"/>
                <a:gd name="T52" fmla="*/ 120 w 300"/>
                <a:gd name="T53" fmla="*/ 655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0" h="739">
                  <a:moveTo>
                    <a:pt x="120" y="655"/>
                  </a:moveTo>
                  <a:lnTo>
                    <a:pt x="108" y="667"/>
                  </a:lnTo>
                  <a:lnTo>
                    <a:pt x="97" y="679"/>
                  </a:lnTo>
                  <a:lnTo>
                    <a:pt x="81" y="690"/>
                  </a:lnTo>
                  <a:lnTo>
                    <a:pt x="67" y="702"/>
                  </a:lnTo>
                  <a:lnTo>
                    <a:pt x="50" y="710"/>
                  </a:lnTo>
                  <a:lnTo>
                    <a:pt x="34" y="719"/>
                  </a:lnTo>
                  <a:lnTo>
                    <a:pt x="17" y="729"/>
                  </a:lnTo>
                  <a:lnTo>
                    <a:pt x="0" y="739"/>
                  </a:lnTo>
                  <a:lnTo>
                    <a:pt x="17" y="661"/>
                  </a:lnTo>
                  <a:lnTo>
                    <a:pt x="36" y="588"/>
                  </a:lnTo>
                  <a:lnTo>
                    <a:pt x="52" y="512"/>
                  </a:lnTo>
                  <a:lnTo>
                    <a:pt x="69" y="442"/>
                  </a:lnTo>
                  <a:lnTo>
                    <a:pt x="87" y="369"/>
                  </a:lnTo>
                  <a:lnTo>
                    <a:pt x="108" y="301"/>
                  </a:lnTo>
                  <a:lnTo>
                    <a:pt x="133" y="231"/>
                  </a:lnTo>
                  <a:lnTo>
                    <a:pt x="168" y="165"/>
                  </a:lnTo>
                  <a:lnTo>
                    <a:pt x="157" y="151"/>
                  </a:lnTo>
                  <a:lnTo>
                    <a:pt x="174" y="130"/>
                  </a:lnTo>
                  <a:lnTo>
                    <a:pt x="186" y="103"/>
                  </a:lnTo>
                  <a:lnTo>
                    <a:pt x="195" y="76"/>
                  </a:lnTo>
                  <a:lnTo>
                    <a:pt x="205" y="49"/>
                  </a:lnTo>
                  <a:lnTo>
                    <a:pt x="217" y="23"/>
                  </a:lnTo>
                  <a:lnTo>
                    <a:pt x="234" y="8"/>
                  </a:lnTo>
                  <a:lnTo>
                    <a:pt x="261" y="0"/>
                  </a:lnTo>
                  <a:lnTo>
                    <a:pt x="300" y="8"/>
                  </a:lnTo>
                  <a:lnTo>
                    <a:pt x="120" y="655"/>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1" name="Freeform 15">
              <a:extLst>
                <a:ext uri="{FF2B5EF4-FFF2-40B4-BE49-F238E27FC236}">
                  <a16:creationId xmlns:a16="http://schemas.microsoft.com/office/drawing/2014/main" id="{03B69D42-CBE6-488D-AEB9-F0E19A6459A4}"/>
                </a:ext>
              </a:extLst>
            </p:cNvPr>
            <p:cNvSpPr>
              <a:spLocks/>
            </p:cNvSpPr>
            <p:nvPr/>
          </p:nvSpPr>
          <p:spPr bwMode="auto">
            <a:xfrm>
              <a:off x="1959" y="1425"/>
              <a:ext cx="114" cy="318"/>
            </a:xfrm>
            <a:custGeom>
              <a:avLst/>
              <a:gdLst>
                <a:gd name="T0" fmla="*/ 34 w 226"/>
                <a:gd name="T1" fmla="*/ 636 h 636"/>
                <a:gd name="T2" fmla="*/ 5 w 226"/>
                <a:gd name="T3" fmla="*/ 568 h 636"/>
                <a:gd name="T4" fmla="*/ 0 w 226"/>
                <a:gd name="T5" fmla="*/ 495 h 636"/>
                <a:gd name="T6" fmla="*/ 9 w 226"/>
                <a:gd name="T7" fmla="*/ 415 h 636"/>
                <a:gd name="T8" fmla="*/ 34 w 226"/>
                <a:gd name="T9" fmla="*/ 336 h 636"/>
                <a:gd name="T10" fmla="*/ 62 w 226"/>
                <a:gd name="T11" fmla="*/ 251 h 636"/>
                <a:gd name="T12" fmla="*/ 95 w 226"/>
                <a:gd name="T13" fmla="*/ 165 h 636"/>
                <a:gd name="T14" fmla="*/ 122 w 226"/>
                <a:gd name="T15" fmla="*/ 80 h 636"/>
                <a:gd name="T16" fmla="*/ 143 w 226"/>
                <a:gd name="T17" fmla="*/ 0 h 636"/>
                <a:gd name="T18" fmla="*/ 226 w 226"/>
                <a:gd name="T19" fmla="*/ 0 h 636"/>
                <a:gd name="T20" fmla="*/ 34 w 226"/>
                <a:gd name="T21" fmla="*/ 636 h 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6" h="636">
                  <a:moveTo>
                    <a:pt x="34" y="636"/>
                  </a:moveTo>
                  <a:lnTo>
                    <a:pt x="5" y="568"/>
                  </a:lnTo>
                  <a:lnTo>
                    <a:pt x="0" y="495"/>
                  </a:lnTo>
                  <a:lnTo>
                    <a:pt x="9" y="415"/>
                  </a:lnTo>
                  <a:lnTo>
                    <a:pt x="34" y="336"/>
                  </a:lnTo>
                  <a:lnTo>
                    <a:pt x="62" y="251"/>
                  </a:lnTo>
                  <a:lnTo>
                    <a:pt x="95" y="165"/>
                  </a:lnTo>
                  <a:lnTo>
                    <a:pt x="122" y="80"/>
                  </a:lnTo>
                  <a:lnTo>
                    <a:pt x="143" y="0"/>
                  </a:lnTo>
                  <a:lnTo>
                    <a:pt x="226" y="0"/>
                  </a:lnTo>
                  <a:lnTo>
                    <a:pt x="34" y="636"/>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2" name="Freeform 16">
              <a:extLst>
                <a:ext uri="{FF2B5EF4-FFF2-40B4-BE49-F238E27FC236}">
                  <a16:creationId xmlns:a16="http://schemas.microsoft.com/office/drawing/2014/main" id="{DA459080-44E0-4095-A74C-252724C3F141}"/>
                </a:ext>
              </a:extLst>
            </p:cNvPr>
            <p:cNvSpPr>
              <a:spLocks/>
            </p:cNvSpPr>
            <p:nvPr/>
          </p:nvSpPr>
          <p:spPr bwMode="auto">
            <a:xfrm>
              <a:off x="1905" y="1437"/>
              <a:ext cx="78" cy="174"/>
            </a:xfrm>
            <a:custGeom>
              <a:avLst/>
              <a:gdLst>
                <a:gd name="T0" fmla="*/ 155 w 155"/>
                <a:gd name="T1" fmla="*/ 0 h 349"/>
                <a:gd name="T2" fmla="*/ 151 w 155"/>
                <a:gd name="T3" fmla="*/ 46 h 349"/>
                <a:gd name="T4" fmla="*/ 143 w 155"/>
                <a:gd name="T5" fmla="*/ 93 h 349"/>
                <a:gd name="T6" fmla="*/ 132 w 155"/>
                <a:gd name="T7" fmla="*/ 137 h 349"/>
                <a:gd name="T8" fmla="*/ 118 w 155"/>
                <a:gd name="T9" fmla="*/ 182 h 349"/>
                <a:gd name="T10" fmla="*/ 101 w 155"/>
                <a:gd name="T11" fmla="*/ 223 h 349"/>
                <a:gd name="T12" fmla="*/ 83 w 155"/>
                <a:gd name="T13" fmla="*/ 265 h 349"/>
                <a:gd name="T14" fmla="*/ 66 w 155"/>
                <a:gd name="T15" fmla="*/ 306 h 349"/>
                <a:gd name="T16" fmla="*/ 48 w 155"/>
                <a:gd name="T17" fmla="*/ 349 h 349"/>
                <a:gd name="T18" fmla="*/ 21 w 155"/>
                <a:gd name="T19" fmla="*/ 308 h 349"/>
                <a:gd name="T20" fmla="*/ 6 w 155"/>
                <a:gd name="T21" fmla="*/ 267 h 349"/>
                <a:gd name="T22" fmla="*/ 0 w 155"/>
                <a:gd name="T23" fmla="*/ 227 h 349"/>
                <a:gd name="T24" fmla="*/ 2 w 155"/>
                <a:gd name="T25" fmla="*/ 186 h 349"/>
                <a:gd name="T26" fmla="*/ 8 w 155"/>
                <a:gd name="T27" fmla="*/ 145 h 349"/>
                <a:gd name="T28" fmla="*/ 19 w 155"/>
                <a:gd name="T29" fmla="*/ 104 h 349"/>
                <a:gd name="T30" fmla="*/ 33 w 155"/>
                <a:gd name="T31" fmla="*/ 64 h 349"/>
                <a:gd name="T32" fmla="*/ 48 w 155"/>
                <a:gd name="T33" fmla="*/ 25 h 349"/>
                <a:gd name="T34" fmla="*/ 60 w 155"/>
                <a:gd name="T35" fmla="*/ 23 h 349"/>
                <a:gd name="T36" fmla="*/ 76 w 155"/>
                <a:gd name="T37" fmla="*/ 23 h 349"/>
                <a:gd name="T38" fmla="*/ 89 w 155"/>
                <a:gd name="T39" fmla="*/ 21 h 349"/>
                <a:gd name="T40" fmla="*/ 105 w 155"/>
                <a:gd name="T41" fmla="*/ 21 h 349"/>
                <a:gd name="T42" fmla="*/ 118 w 155"/>
                <a:gd name="T43" fmla="*/ 17 h 349"/>
                <a:gd name="T44" fmla="*/ 132 w 155"/>
                <a:gd name="T45" fmla="*/ 13 h 349"/>
                <a:gd name="T46" fmla="*/ 143 w 155"/>
                <a:gd name="T47" fmla="*/ 5 h 349"/>
                <a:gd name="T48" fmla="*/ 155 w 155"/>
                <a:gd name="T49"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5" h="349">
                  <a:moveTo>
                    <a:pt x="155" y="0"/>
                  </a:moveTo>
                  <a:lnTo>
                    <a:pt x="151" y="46"/>
                  </a:lnTo>
                  <a:lnTo>
                    <a:pt x="143" y="93"/>
                  </a:lnTo>
                  <a:lnTo>
                    <a:pt x="132" y="137"/>
                  </a:lnTo>
                  <a:lnTo>
                    <a:pt x="118" y="182"/>
                  </a:lnTo>
                  <a:lnTo>
                    <a:pt x="101" y="223"/>
                  </a:lnTo>
                  <a:lnTo>
                    <a:pt x="83" y="265"/>
                  </a:lnTo>
                  <a:lnTo>
                    <a:pt x="66" y="306"/>
                  </a:lnTo>
                  <a:lnTo>
                    <a:pt x="48" y="349"/>
                  </a:lnTo>
                  <a:lnTo>
                    <a:pt x="21" y="308"/>
                  </a:lnTo>
                  <a:lnTo>
                    <a:pt x="6" y="267"/>
                  </a:lnTo>
                  <a:lnTo>
                    <a:pt x="0" y="227"/>
                  </a:lnTo>
                  <a:lnTo>
                    <a:pt x="2" y="186"/>
                  </a:lnTo>
                  <a:lnTo>
                    <a:pt x="8" y="145"/>
                  </a:lnTo>
                  <a:lnTo>
                    <a:pt x="19" y="104"/>
                  </a:lnTo>
                  <a:lnTo>
                    <a:pt x="33" y="64"/>
                  </a:lnTo>
                  <a:lnTo>
                    <a:pt x="48" y="25"/>
                  </a:lnTo>
                  <a:lnTo>
                    <a:pt x="60" y="23"/>
                  </a:lnTo>
                  <a:lnTo>
                    <a:pt x="76" y="23"/>
                  </a:lnTo>
                  <a:lnTo>
                    <a:pt x="89" y="21"/>
                  </a:lnTo>
                  <a:lnTo>
                    <a:pt x="105" y="21"/>
                  </a:lnTo>
                  <a:lnTo>
                    <a:pt x="118" y="17"/>
                  </a:lnTo>
                  <a:lnTo>
                    <a:pt x="132" y="13"/>
                  </a:lnTo>
                  <a:lnTo>
                    <a:pt x="143" y="5"/>
                  </a:lnTo>
                  <a:lnTo>
                    <a:pt x="155" y="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3" name="Freeform 17">
              <a:extLst>
                <a:ext uri="{FF2B5EF4-FFF2-40B4-BE49-F238E27FC236}">
                  <a16:creationId xmlns:a16="http://schemas.microsoft.com/office/drawing/2014/main" id="{3DCEA98B-1EAE-4C4B-A408-B1B4705CA007}"/>
                </a:ext>
              </a:extLst>
            </p:cNvPr>
            <p:cNvSpPr>
              <a:spLocks/>
            </p:cNvSpPr>
            <p:nvPr/>
          </p:nvSpPr>
          <p:spPr bwMode="auto">
            <a:xfrm>
              <a:off x="2210" y="1400"/>
              <a:ext cx="109" cy="307"/>
            </a:xfrm>
            <a:custGeom>
              <a:avLst/>
              <a:gdLst>
                <a:gd name="T0" fmla="*/ 217 w 217"/>
                <a:gd name="T1" fmla="*/ 85 h 615"/>
                <a:gd name="T2" fmla="*/ 74 w 217"/>
                <a:gd name="T3" fmla="*/ 601 h 615"/>
                <a:gd name="T4" fmla="*/ 0 w 217"/>
                <a:gd name="T5" fmla="*/ 615 h 615"/>
                <a:gd name="T6" fmla="*/ 97 w 217"/>
                <a:gd name="T7" fmla="*/ 14 h 615"/>
                <a:gd name="T8" fmla="*/ 112 w 217"/>
                <a:gd name="T9" fmla="*/ 0 h 615"/>
                <a:gd name="T10" fmla="*/ 130 w 217"/>
                <a:gd name="T11" fmla="*/ 0 h 615"/>
                <a:gd name="T12" fmla="*/ 145 w 217"/>
                <a:gd name="T13" fmla="*/ 8 h 615"/>
                <a:gd name="T14" fmla="*/ 161 w 217"/>
                <a:gd name="T15" fmla="*/ 23 h 615"/>
                <a:gd name="T16" fmla="*/ 174 w 217"/>
                <a:gd name="T17" fmla="*/ 39 h 615"/>
                <a:gd name="T18" fmla="*/ 188 w 217"/>
                <a:gd name="T19" fmla="*/ 56 h 615"/>
                <a:gd name="T20" fmla="*/ 202 w 217"/>
                <a:gd name="T21" fmla="*/ 72 h 615"/>
                <a:gd name="T22" fmla="*/ 217 w 217"/>
                <a:gd name="T23" fmla="*/ 85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7" h="615">
                  <a:moveTo>
                    <a:pt x="217" y="85"/>
                  </a:moveTo>
                  <a:lnTo>
                    <a:pt x="74" y="601"/>
                  </a:lnTo>
                  <a:lnTo>
                    <a:pt x="0" y="615"/>
                  </a:lnTo>
                  <a:lnTo>
                    <a:pt x="97" y="14"/>
                  </a:lnTo>
                  <a:lnTo>
                    <a:pt x="112" y="0"/>
                  </a:lnTo>
                  <a:lnTo>
                    <a:pt x="130" y="0"/>
                  </a:lnTo>
                  <a:lnTo>
                    <a:pt x="145" y="8"/>
                  </a:lnTo>
                  <a:lnTo>
                    <a:pt x="161" y="23"/>
                  </a:lnTo>
                  <a:lnTo>
                    <a:pt x="174" y="39"/>
                  </a:lnTo>
                  <a:lnTo>
                    <a:pt x="188" y="56"/>
                  </a:lnTo>
                  <a:lnTo>
                    <a:pt x="202" y="72"/>
                  </a:lnTo>
                  <a:lnTo>
                    <a:pt x="217" y="8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4" name="Freeform 18">
              <a:extLst>
                <a:ext uri="{FF2B5EF4-FFF2-40B4-BE49-F238E27FC236}">
                  <a16:creationId xmlns:a16="http://schemas.microsoft.com/office/drawing/2014/main" id="{9C8D2787-E29B-4E61-A324-FC9C0AFA67FE}"/>
                </a:ext>
              </a:extLst>
            </p:cNvPr>
            <p:cNvSpPr>
              <a:spLocks/>
            </p:cNvSpPr>
            <p:nvPr/>
          </p:nvSpPr>
          <p:spPr bwMode="auto">
            <a:xfrm>
              <a:off x="1827" y="1467"/>
              <a:ext cx="61" cy="54"/>
            </a:xfrm>
            <a:custGeom>
              <a:avLst/>
              <a:gdLst>
                <a:gd name="T0" fmla="*/ 106 w 120"/>
                <a:gd name="T1" fmla="*/ 108 h 108"/>
                <a:gd name="T2" fmla="*/ 83 w 120"/>
                <a:gd name="T3" fmla="*/ 104 h 108"/>
                <a:gd name="T4" fmla="*/ 64 w 120"/>
                <a:gd name="T5" fmla="*/ 97 h 108"/>
                <a:gd name="T6" fmla="*/ 46 w 120"/>
                <a:gd name="T7" fmla="*/ 85 h 108"/>
                <a:gd name="T8" fmla="*/ 35 w 120"/>
                <a:gd name="T9" fmla="*/ 73 h 108"/>
                <a:gd name="T10" fmla="*/ 21 w 120"/>
                <a:gd name="T11" fmla="*/ 56 h 108"/>
                <a:gd name="T12" fmla="*/ 11 w 120"/>
                <a:gd name="T13" fmla="*/ 40 h 108"/>
                <a:gd name="T14" fmla="*/ 4 w 120"/>
                <a:gd name="T15" fmla="*/ 25 h 108"/>
                <a:gd name="T16" fmla="*/ 0 w 120"/>
                <a:gd name="T17" fmla="*/ 11 h 108"/>
                <a:gd name="T18" fmla="*/ 120 w 120"/>
                <a:gd name="T19" fmla="*/ 0 h 108"/>
                <a:gd name="T20" fmla="*/ 106 w 120"/>
                <a:gd name="T21"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0" h="108">
                  <a:moveTo>
                    <a:pt x="106" y="108"/>
                  </a:moveTo>
                  <a:lnTo>
                    <a:pt x="83" y="104"/>
                  </a:lnTo>
                  <a:lnTo>
                    <a:pt x="64" y="97"/>
                  </a:lnTo>
                  <a:lnTo>
                    <a:pt x="46" y="85"/>
                  </a:lnTo>
                  <a:lnTo>
                    <a:pt x="35" y="73"/>
                  </a:lnTo>
                  <a:lnTo>
                    <a:pt x="21" y="56"/>
                  </a:lnTo>
                  <a:lnTo>
                    <a:pt x="11" y="40"/>
                  </a:lnTo>
                  <a:lnTo>
                    <a:pt x="4" y="25"/>
                  </a:lnTo>
                  <a:lnTo>
                    <a:pt x="0" y="11"/>
                  </a:lnTo>
                  <a:lnTo>
                    <a:pt x="120" y="0"/>
                  </a:lnTo>
                  <a:lnTo>
                    <a:pt x="106" y="108"/>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5" name="Freeform 19">
              <a:extLst>
                <a:ext uri="{FF2B5EF4-FFF2-40B4-BE49-F238E27FC236}">
                  <a16:creationId xmlns:a16="http://schemas.microsoft.com/office/drawing/2014/main" id="{C8A60EEA-F07D-4173-AF82-956FBB509147}"/>
                </a:ext>
              </a:extLst>
            </p:cNvPr>
            <p:cNvSpPr>
              <a:spLocks/>
            </p:cNvSpPr>
            <p:nvPr/>
          </p:nvSpPr>
          <p:spPr bwMode="auto">
            <a:xfrm>
              <a:off x="982" y="1587"/>
              <a:ext cx="259" cy="294"/>
            </a:xfrm>
            <a:custGeom>
              <a:avLst/>
              <a:gdLst>
                <a:gd name="T0" fmla="*/ 430 w 517"/>
                <a:gd name="T1" fmla="*/ 516 h 588"/>
                <a:gd name="T2" fmla="*/ 384 w 517"/>
                <a:gd name="T3" fmla="*/ 588 h 588"/>
                <a:gd name="T4" fmla="*/ 339 w 517"/>
                <a:gd name="T5" fmla="*/ 557 h 588"/>
                <a:gd name="T6" fmla="*/ 292 w 517"/>
                <a:gd name="T7" fmla="*/ 524 h 588"/>
                <a:gd name="T8" fmla="*/ 240 w 517"/>
                <a:gd name="T9" fmla="*/ 485 h 588"/>
                <a:gd name="T10" fmla="*/ 190 w 517"/>
                <a:gd name="T11" fmla="*/ 448 h 588"/>
                <a:gd name="T12" fmla="*/ 137 w 517"/>
                <a:gd name="T13" fmla="*/ 407 h 588"/>
                <a:gd name="T14" fmla="*/ 89 w 517"/>
                <a:gd name="T15" fmla="*/ 369 h 588"/>
                <a:gd name="T16" fmla="*/ 40 w 517"/>
                <a:gd name="T17" fmla="*/ 332 h 588"/>
                <a:gd name="T18" fmla="*/ 0 w 517"/>
                <a:gd name="T19" fmla="*/ 299 h 588"/>
                <a:gd name="T20" fmla="*/ 0 w 517"/>
                <a:gd name="T21" fmla="*/ 281 h 588"/>
                <a:gd name="T22" fmla="*/ 4 w 517"/>
                <a:gd name="T23" fmla="*/ 264 h 588"/>
                <a:gd name="T24" fmla="*/ 9 w 517"/>
                <a:gd name="T25" fmla="*/ 248 h 588"/>
                <a:gd name="T26" fmla="*/ 17 w 517"/>
                <a:gd name="T27" fmla="*/ 235 h 588"/>
                <a:gd name="T28" fmla="*/ 25 w 517"/>
                <a:gd name="T29" fmla="*/ 219 h 588"/>
                <a:gd name="T30" fmla="*/ 33 w 517"/>
                <a:gd name="T31" fmla="*/ 206 h 588"/>
                <a:gd name="T32" fmla="*/ 40 w 517"/>
                <a:gd name="T33" fmla="*/ 192 h 588"/>
                <a:gd name="T34" fmla="*/ 48 w 517"/>
                <a:gd name="T35" fmla="*/ 180 h 588"/>
                <a:gd name="T36" fmla="*/ 91 w 517"/>
                <a:gd name="T37" fmla="*/ 213 h 588"/>
                <a:gd name="T38" fmla="*/ 137 w 517"/>
                <a:gd name="T39" fmla="*/ 252 h 588"/>
                <a:gd name="T40" fmla="*/ 184 w 517"/>
                <a:gd name="T41" fmla="*/ 293 h 588"/>
                <a:gd name="T42" fmla="*/ 234 w 517"/>
                <a:gd name="T43" fmla="*/ 336 h 588"/>
                <a:gd name="T44" fmla="*/ 283 w 517"/>
                <a:gd name="T45" fmla="*/ 372 h 588"/>
                <a:gd name="T46" fmla="*/ 335 w 517"/>
                <a:gd name="T47" fmla="*/ 407 h 588"/>
                <a:gd name="T48" fmla="*/ 387 w 517"/>
                <a:gd name="T49" fmla="*/ 434 h 588"/>
                <a:gd name="T50" fmla="*/ 444 w 517"/>
                <a:gd name="T51" fmla="*/ 456 h 588"/>
                <a:gd name="T52" fmla="*/ 457 w 517"/>
                <a:gd name="T53" fmla="*/ 425 h 588"/>
                <a:gd name="T54" fmla="*/ 459 w 517"/>
                <a:gd name="T55" fmla="*/ 407 h 588"/>
                <a:gd name="T56" fmla="*/ 450 w 517"/>
                <a:gd name="T57" fmla="*/ 398 h 588"/>
                <a:gd name="T58" fmla="*/ 436 w 517"/>
                <a:gd name="T59" fmla="*/ 394 h 588"/>
                <a:gd name="T60" fmla="*/ 413 w 517"/>
                <a:gd name="T61" fmla="*/ 392 h 588"/>
                <a:gd name="T62" fmla="*/ 389 w 517"/>
                <a:gd name="T63" fmla="*/ 390 h 588"/>
                <a:gd name="T64" fmla="*/ 366 w 517"/>
                <a:gd name="T65" fmla="*/ 384 h 588"/>
                <a:gd name="T66" fmla="*/ 347 w 517"/>
                <a:gd name="T67" fmla="*/ 372 h 588"/>
                <a:gd name="T68" fmla="*/ 60 w 517"/>
                <a:gd name="T69" fmla="*/ 120 h 588"/>
                <a:gd name="T70" fmla="*/ 120 w 517"/>
                <a:gd name="T71" fmla="*/ 0 h 588"/>
                <a:gd name="T72" fmla="*/ 174 w 517"/>
                <a:gd name="T73" fmla="*/ 62 h 588"/>
                <a:gd name="T74" fmla="*/ 252 w 517"/>
                <a:gd name="T75" fmla="*/ 118 h 588"/>
                <a:gd name="T76" fmla="*/ 339 w 517"/>
                <a:gd name="T77" fmla="*/ 171 h 588"/>
                <a:gd name="T78" fmla="*/ 422 w 517"/>
                <a:gd name="T79" fmla="*/ 225 h 588"/>
                <a:gd name="T80" fmla="*/ 484 w 517"/>
                <a:gd name="T81" fmla="*/ 281 h 588"/>
                <a:gd name="T82" fmla="*/ 517 w 517"/>
                <a:gd name="T83" fmla="*/ 347 h 588"/>
                <a:gd name="T84" fmla="*/ 502 w 517"/>
                <a:gd name="T85" fmla="*/ 425 h 588"/>
                <a:gd name="T86" fmla="*/ 430 w 517"/>
                <a:gd name="T87" fmla="*/ 51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7" h="588">
                  <a:moveTo>
                    <a:pt x="430" y="516"/>
                  </a:moveTo>
                  <a:lnTo>
                    <a:pt x="384" y="588"/>
                  </a:lnTo>
                  <a:lnTo>
                    <a:pt x="339" y="557"/>
                  </a:lnTo>
                  <a:lnTo>
                    <a:pt x="292" y="524"/>
                  </a:lnTo>
                  <a:lnTo>
                    <a:pt x="240" y="485"/>
                  </a:lnTo>
                  <a:lnTo>
                    <a:pt x="190" y="448"/>
                  </a:lnTo>
                  <a:lnTo>
                    <a:pt x="137" y="407"/>
                  </a:lnTo>
                  <a:lnTo>
                    <a:pt x="89" y="369"/>
                  </a:lnTo>
                  <a:lnTo>
                    <a:pt x="40" y="332"/>
                  </a:lnTo>
                  <a:lnTo>
                    <a:pt x="0" y="299"/>
                  </a:lnTo>
                  <a:lnTo>
                    <a:pt x="0" y="281"/>
                  </a:lnTo>
                  <a:lnTo>
                    <a:pt x="4" y="264"/>
                  </a:lnTo>
                  <a:lnTo>
                    <a:pt x="9" y="248"/>
                  </a:lnTo>
                  <a:lnTo>
                    <a:pt x="17" y="235"/>
                  </a:lnTo>
                  <a:lnTo>
                    <a:pt x="25" y="219"/>
                  </a:lnTo>
                  <a:lnTo>
                    <a:pt x="33" y="206"/>
                  </a:lnTo>
                  <a:lnTo>
                    <a:pt x="40" y="192"/>
                  </a:lnTo>
                  <a:lnTo>
                    <a:pt x="48" y="180"/>
                  </a:lnTo>
                  <a:lnTo>
                    <a:pt x="91" y="213"/>
                  </a:lnTo>
                  <a:lnTo>
                    <a:pt x="137" y="252"/>
                  </a:lnTo>
                  <a:lnTo>
                    <a:pt x="184" y="293"/>
                  </a:lnTo>
                  <a:lnTo>
                    <a:pt x="234" y="336"/>
                  </a:lnTo>
                  <a:lnTo>
                    <a:pt x="283" y="372"/>
                  </a:lnTo>
                  <a:lnTo>
                    <a:pt x="335" y="407"/>
                  </a:lnTo>
                  <a:lnTo>
                    <a:pt x="387" y="434"/>
                  </a:lnTo>
                  <a:lnTo>
                    <a:pt x="444" y="456"/>
                  </a:lnTo>
                  <a:lnTo>
                    <a:pt x="457" y="425"/>
                  </a:lnTo>
                  <a:lnTo>
                    <a:pt x="459" y="407"/>
                  </a:lnTo>
                  <a:lnTo>
                    <a:pt x="450" y="398"/>
                  </a:lnTo>
                  <a:lnTo>
                    <a:pt x="436" y="394"/>
                  </a:lnTo>
                  <a:lnTo>
                    <a:pt x="413" y="392"/>
                  </a:lnTo>
                  <a:lnTo>
                    <a:pt x="389" y="390"/>
                  </a:lnTo>
                  <a:lnTo>
                    <a:pt x="366" y="384"/>
                  </a:lnTo>
                  <a:lnTo>
                    <a:pt x="347" y="372"/>
                  </a:lnTo>
                  <a:lnTo>
                    <a:pt x="60" y="120"/>
                  </a:lnTo>
                  <a:lnTo>
                    <a:pt x="120" y="0"/>
                  </a:lnTo>
                  <a:lnTo>
                    <a:pt x="174" y="62"/>
                  </a:lnTo>
                  <a:lnTo>
                    <a:pt x="252" y="118"/>
                  </a:lnTo>
                  <a:lnTo>
                    <a:pt x="339" y="171"/>
                  </a:lnTo>
                  <a:lnTo>
                    <a:pt x="422" y="225"/>
                  </a:lnTo>
                  <a:lnTo>
                    <a:pt x="484" y="281"/>
                  </a:lnTo>
                  <a:lnTo>
                    <a:pt x="517" y="347"/>
                  </a:lnTo>
                  <a:lnTo>
                    <a:pt x="502" y="425"/>
                  </a:lnTo>
                  <a:lnTo>
                    <a:pt x="430" y="516"/>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6" name="Freeform 20">
              <a:extLst>
                <a:ext uri="{FF2B5EF4-FFF2-40B4-BE49-F238E27FC236}">
                  <a16:creationId xmlns:a16="http://schemas.microsoft.com/office/drawing/2014/main" id="{B4873F0E-6415-4F0E-BBDF-5D9A963141D3}"/>
                </a:ext>
              </a:extLst>
            </p:cNvPr>
            <p:cNvSpPr>
              <a:spLocks/>
            </p:cNvSpPr>
            <p:nvPr/>
          </p:nvSpPr>
          <p:spPr bwMode="auto">
            <a:xfrm>
              <a:off x="1089" y="1587"/>
              <a:ext cx="204" cy="156"/>
            </a:xfrm>
            <a:custGeom>
              <a:avLst/>
              <a:gdLst>
                <a:gd name="T0" fmla="*/ 407 w 407"/>
                <a:gd name="T1" fmla="*/ 204 h 312"/>
                <a:gd name="T2" fmla="*/ 347 w 407"/>
                <a:gd name="T3" fmla="*/ 312 h 312"/>
                <a:gd name="T4" fmla="*/ 0 w 407"/>
                <a:gd name="T5" fmla="*/ 0 h 312"/>
                <a:gd name="T6" fmla="*/ 56 w 407"/>
                <a:gd name="T7" fmla="*/ 4 h 312"/>
                <a:gd name="T8" fmla="*/ 112 w 407"/>
                <a:gd name="T9" fmla="*/ 18 h 312"/>
                <a:gd name="T10" fmla="*/ 167 w 407"/>
                <a:gd name="T11" fmla="*/ 39 h 312"/>
                <a:gd name="T12" fmla="*/ 221 w 407"/>
                <a:gd name="T13" fmla="*/ 66 h 312"/>
                <a:gd name="T14" fmla="*/ 271 w 407"/>
                <a:gd name="T15" fmla="*/ 95 h 312"/>
                <a:gd name="T16" fmla="*/ 320 w 407"/>
                <a:gd name="T17" fmla="*/ 130 h 312"/>
                <a:gd name="T18" fmla="*/ 364 w 407"/>
                <a:gd name="T19" fmla="*/ 165 h 312"/>
                <a:gd name="T20" fmla="*/ 407 w 407"/>
                <a:gd name="T21" fmla="*/ 204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7" h="312">
                  <a:moveTo>
                    <a:pt x="407" y="204"/>
                  </a:moveTo>
                  <a:lnTo>
                    <a:pt x="347" y="312"/>
                  </a:lnTo>
                  <a:lnTo>
                    <a:pt x="0" y="0"/>
                  </a:lnTo>
                  <a:lnTo>
                    <a:pt x="56" y="4"/>
                  </a:lnTo>
                  <a:lnTo>
                    <a:pt x="112" y="18"/>
                  </a:lnTo>
                  <a:lnTo>
                    <a:pt x="167" y="39"/>
                  </a:lnTo>
                  <a:lnTo>
                    <a:pt x="221" y="66"/>
                  </a:lnTo>
                  <a:lnTo>
                    <a:pt x="271" y="95"/>
                  </a:lnTo>
                  <a:lnTo>
                    <a:pt x="320" y="130"/>
                  </a:lnTo>
                  <a:lnTo>
                    <a:pt x="364" y="165"/>
                  </a:lnTo>
                  <a:lnTo>
                    <a:pt x="407" y="20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7" name="Freeform 21">
              <a:extLst>
                <a:ext uri="{FF2B5EF4-FFF2-40B4-BE49-F238E27FC236}">
                  <a16:creationId xmlns:a16="http://schemas.microsoft.com/office/drawing/2014/main" id="{9B1AD05A-9EFE-4D08-B4BD-1C608224C3B7}"/>
                </a:ext>
              </a:extLst>
            </p:cNvPr>
            <p:cNvSpPr>
              <a:spLocks/>
            </p:cNvSpPr>
            <p:nvPr/>
          </p:nvSpPr>
          <p:spPr bwMode="auto">
            <a:xfrm>
              <a:off x="1683" y="1515"/>
              <a:ext cx="126" cy="96"/>
            </a:xfrm>
            <a:custGeom>
              <a:avLst/>
              <a:gdLst>
                <a:gd name="T0" fmla="*/ 252 w 252"/>
                <a:gd name="T1" fmla="*/ 46 h 192"/>
                <a:gd name="T2" fmla="*/ 223 w 252"/>
                <a:gd name="T3" fmla="*/ 66 h 192"/>
                <a:gd name="T4" fmla="*/ 194 w 252"/>
                <a:gd name="T5" fmla="*/ 87 h 192"/>
                <a:gd name="T6" fmla="*/ 161 w 252"/>
                <a:gd name="T7" fmla="*/ 106 h 192"/>
                <a:gd name="T8" fmla="*/ 130 w 252"/>
                <a:gd name="T9" fmla="*/ 128 h 192"/>
                <a:gd name="T10" fmla="*/ 97 w 252"/>
                <a:gd name="T11" fmla="*/ 143 h 192"/>
                <a:gd name="T12" fmla="*/ 64 w 252"/>
                <a:gd name="T13" fmla="*/ 161 h 192"/>
                <a:gd name="T14" fmla="*/ 31 w 252"/>
                <a:gd name="T15" fmla="*/ 176 h 192"/>
                <a:gd name="T16" fmla="*/ 0 w 252"/>
                <a:gd name="T17" fmla="*/ 192 h 192"/>
                <a:gd name="T18" fmla="*/ 192 w 252"/>
                <a:gd name="T19" fmla="*/ 0 h 192"/>
                <a:gd name="T20" fmla="*/ 252 w 252"/>
                <a:gd name="T21" fmla="*/ 46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2" h="192">
                  <a:moveTo>
                    <a:pt x="252" y="46"/>
                  </a:moveTo>
                  <a:lnTo>
                    <a:pt x="223" y="66"/>
                  </a:lnTo>
                  <a:lnTo>
                    <a:pt x="194" y="87"/>
                  </a:lnTo>
                  <a:lnTo>
                    <a:pt x="161" y="106"/>
                  </a:lnTo>
                  <a:lnTo>
                    <a:pt x="130" y="128"/>
                  </a:lnTo>
                  <a:lnTo>
                    <a:pt x="97" y="143"/>
                  </a:lnTo>
                  <a:lnTo>
                    <a:pt x="64" y="161"/>
                  </a:lnTo>
                  <a:lnTo>
                    <a:pt x="31" y="176"/>
                  </a:lnTo>
                  <a:lnTo>
                    <a:pt x="0" y="192"/>
                  </a:lnTo>
                  <a:lnTo>
                    <a:pt x="192" y="0"/>
                  </a:lnTo>
                  <a:lnTo>
                    <a:pt x="252" y="46"/>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8" name="Freeform 22">
              <a:extLst>
                <a:ext uri="{FF2B5EF4-FFF2-40B4-BE49-F238E27FC236}">
                  <a16:creationId xmlns:a16="http://schemas.microsoft.com/office/drawing/2014/main" id="{1035B289-2C5B-4689-B69C-B061776AD2FA}"/>
                </a:ext>
              </a:extLst>
            </p:cNvPr>
            <p:cNvSpPr>
              <a:spLocks/>
            </p:cNvSpPr>
            <p:nvPr/>
          </p:nvSpPr>
          <p:spPr bwMode="auto">
            <a:xfrm>
              <a:off x="2283" y="1479"/>
              <a:ext cx="83" cy="228"/>
            </a:xfrm>
            <a:custGeom>
              <a:avLst/>
              <a:gdLst>
                <a:gd name="T0" fmla="*/ 84 w 165"/>
                <a:gd name="T1" fmla="*/ 456 h 456"/>
                <a:gd name="T2" fmla="*/ 0 w 165"/>
                <a:gd name="T3" fmla="*/ 456 h 456"/>
                <a:gd name="T4" fmla="*/ 10 w 165"/>
                <a:gd name="T5" fmla="*/ 397 h 456"/>
                <a:gd name="T6" fmla="*/ 20 w 165"/>
                <a:gd name="T7" fmla="*/ 339 h 456"/>
                <a:gd name="T8" fmla="*/ 29 w 165"/>
                <a:gd name="T9" fmla="*/ 279 h 456"/>
                <a:gd name="T10" fmla="*/ 41 w 165"/>
                <a:gd name="T11" fmla="*/ 221 h 456"/>
                <a:gd name="T12" fmla="*/ 51 w 165"/>
                <a:gd name="T13" fmla="*/ 163 h 456"/>
                <a:gd name="T14" fmla="*/ 68 w 165"/>
                <a:gd name="T15" fmla="*/ 105 h 456"/>
                <a:gd name="T16" fmla="*/ 89 w 165"/>
                <a:gd name="T17" fmla="*/ 50 h 456"/>
                <a:gd name="T18" fmla="*/ 119 w 165"/>
                <a:gd name="T19" fmla="*/ 0 h 456"/>
                <a:gd name="T20" fmla="*/ 153 w 165"/>
                <a:gd name="T21" fmla="*/ 48 h 456"/>
                <a:gd name="T22" fmla="*/ 165 w 165"/>
                <a:gd name="T23" fmla="*/ 103 h 456"/>
                <a:gd name="T24" fmla="*/ 157 w 165"/>
                <a:gd name="T25" fmla="*/ 155 h 456"/>
                <a:gd name="T26" fmla="*/ 142 w 165"/>
                <a:gd name="T27" fmla="*/ 213 h 456"/>
                <a:gd name="T28" fmla="*/ 117 w 165"/>
                <a:gd name="T29" fmla="*/ 269 h 456"/>
                <a:gd name="T30" fmla="*/ 97 w 165"/>
                <a:gd name="T31" fmla="*/ 330 h 456"/>
                <a:gd name="T32" fmla="*/ 82 w 165"/>
                <a:gd name="T33" fmla="*/ 392 h 456"/>
                <a:gd name="T34" fmla="*/ 84 w 165"/>
                <a:gd name="T35" fmla="*/ 456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5" h="456">
                  <a:moveTo>
                    <a:pt x="84" y="456"/>
                  </a:moveTo>
                  <a:lnTo>
                    <a:pt x="0" y="456"/>
                  </a:lnTo>
                  <a:lnTo>
                    <a:pt x="10" y="397"/>
                  </a:lnTo>
                  <a:lnTo>
                    <a:pt x="20" y="339"/>
                  </a:lnTo>
                  <a:lnTo>
                    <a:pt x="29" y="279"/>
                  </a:lnTo>
                  <a:lnTo>
                    <a:pt x="41" y="221"/>
                  </a:lnTo>
                  <a:lnTo>
                    <a:pt x="51" y="163"/>
                  </a:lnTo>
                  <a:lnTo>
                    <a:pt x="68" y="105"/>
                  </a:lnTo>
                  <a:lnTo>
                    <a:pt x="89" y="50"/>
                  </a:lnTo>
                  <a:lnTo>
                    <a:pt x="119" y="0"/>
                  </a:lnTo>
                  <a:lnTo>
                    <a:pt x="153" y="48"/>
                  </a:lnTo>
                  <a:lnTo>
                    <a:pt x="165" y="103"/>
                  </a:lnTo>
                  <a:lnTo>
                    <a:pt x="157" y="155"/>
                  </a:lnTo>
                  <a:lnTo>
                    <a:pt x="142" y="213"/>
                  </a:lnTo>
                  <a:lnTo>
                    <a:pt x="117" y="269"/>
                  </a:lnTo>
                  <a:lnTo>
                    <a:pt x="97" y="330"/>
                  </a:lnTo>
                  <a:lnTo>
                    <a:pt x="82" y="392"/>
                  </a:lnTo>
                  <a:lnTo>
                    <a:pt x="84" y="456"/>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9" name="Freeform 23">
              <a:extLst>
                <a:ext uri="{FF2B5EF4-FFF2-40B4-BE49-F238E27FC236}">
                  <a16:creationId xmlns:a16="http://schemas.microsoft.com/office/drawing/2014/main" id="{BA107E8B-816E-4B45-9D26-29CAE325CD20}"/>
                </a:ext>
              </a:extLst>
            </p:cNvPr>
            <p:cNvSpPr>
              <a:spLocks/>
            </p:cNvSpPr>
            <p:nvPr/>
          </p:nvSpPr>
          <p:spPr bwMode="auto">
            <a:xfrm>
              <a:off x="1221" y="1563"/>
              <a:ext cx="636" cy="348"/>
            </a:xfrm>
            <a:custGeom>
              <a:avLst/>
              <a:gdLst>
                <a:gd name="T0" fmla="*/ 1223 w 1272"/>
                <a:gd name="T1" fmla="*/ 120 h 696"/>
                <a:gd name="T2" fmla="*/ 1070 w 1272"/>
                <a:gd name="T3" fmla="*/ 180 h 696"/>
                <a:gd name="T4" fmla="*/ 919 w 1272"/>
                <a:gd name="T5" fmla="*/ 250 h 696"/>
                <a:gd name="T6" fmla="*/ 768 w 1272"/>
                <a:gd name="T7" fmla="*/ 322 h 696"/>
                <a:gd name="T8" fmla="*/ 616 w 1272"/>
                <a:gd name="T9" fmla="*/ 397 h 696"/>
                <a:gd name="T10" fmla="*/ 463 w 1272"/>
                <a:gd name="T11" fmla="*/ 473 h 696"/>
                <a:gd name="T12" fmla="*/ 310 w 1272"/>
                <a:gd name="T13" fmla="*/ 550 h 696"/>
                <a:gd name="T14" fmla="*/ 155 w 1272"/>
                <a:gd name="T15" fmla="*/ 624 h 696"/>
                <a:gd name="T16" fmla="*/ 0 w 1272"/>
                <a:gd name="T17" fmla="*/ 696 h 696"/>
                <a:gd name="T18" fmla="*/ 29 w 1272"/>
                <a:gd name="T19" fmla="*/ 636 h 696"/>
                <a:gd name="T20" fmla="*/ 68 w 1272"/>
                <a:gd name="T21" fmla="*/ 587 h 696"/>
                <a:gd name="T22" fmla="*/ 112 w 1272"/>
                <a:gd name="T23" fmla="*/ 544 h 696"/>
                <a:gd name="T24" fmla="*/ 163 w 1272"/>
                <a:gd name="T25" fmla="*/ 508 h 696"/>
                <a:gd name="T26" fmla="*/ 213 w 1272"/>
                <a:gd name="T27" fmla="*/ 473 h 696"/>
                <a:gd name="T28" fmla="*/ 267 w 1272"/>
                <a:gd name="T29" fmla="*/ 442 h 696"/>
                <a:gd name="T30" fmla="*/ 320 w 1272"/>
                <a:gd name="T31" fmla="*/ 413 h 696"/>
                <a:gd name="T32" fmla="*/ 372 w 1272"/>
                <a:gd name="T33" fmla="*/ 384 h 696"/>
                <a:gd name="T34" fmla="*/ 1223 w 1272"/>
                <a:gd name="T35" fmla="*/ 0 h 696"/>
                <a:gd name="T36" fmla="*/ 1272 w 1272"/>
                <a:gd name="T37" fmla="*/ 60 h 696"/>
                <a:gd name="T38" fmla="*/ 1223 w 1272"/>
                <a:gd name="T39" fmla="*/ 12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72" h="696">
                  <a:moveTo>
                    <a:pt x="1223" y="120"/>
                  </a:moveTo>
                  <a:lnTo>
                    <a:pt x="1070" y="180"/>
                  </a:lnTo>
                  <a:lnTo>
                    <a:pt x="919" y="250"/>
                  </a:lnTo>
                  <a:lnTo>
                    <a:pt x="768" y="322"/>
                  </a:lnTo>
                  <a:lnTo>
                    <a:pt x="616" y="397"/>
                  </a:lnTo>
                  <a:lnTo>
                    <a:pt x="463" y="473"/>
                  </a:lnTo>
                  <a:lnTo>
                    <a:pt x="310" y="550"/>
                  </a:lnTo>
                  <a:lnTo>
                    <a:pt x="155" y="624"/>
                  </a:lnTo>
                  <a:lnTo>
                    <a:pt x="0" y="696"/>
                  </a:lnTo>
                  <a:lnTo>
                    <a:pt x="29" y="636"/>
                  </a:lnTo>
                  <a:lnTo>
                    <a:pt x="68" y="587"/>
                  </a:lnTo>
                  <a:lnTo>
                    <a:pt x="112" y="544"/>
                  </a:lnTo>
                  <a:lnTo>
                    <a:pt x="163" y="508"/>
                  </a:lnTo>
                  <a:lnTo>
                    <a:pt x="213" y="473"/>
                  </a:lnTo>
                  <a:lnTo>
                    <a:pt x="267" y="442"/>
                  </a:lnTo>
                  <a:lnTo>
                    <a:pt x="320" y="413"/>
                  </a:lnTo>
                  <a:lnTo>
                    <a:pt x="372" y="384"/>
                  </a:lnTo>
                  <a:lnTo>
                    <a:pt x="1223" y="0"/>
                  </a:lnTo>
                  <a:lnTo>
                    <a:pt x="1272" y="60"/>
                  </a:lnTo>
                  <a:lnTo>
                    <a:pt x="1223" y="120"/>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0" name="Freeform 24">
              <a:extLst>
                <a:ext uri="{FF2B5EF4-FFF2-40B4-BE49-F238E27FC236}">
                  <a16:creationId xmlns:a16="http://schemas.microsoft.com/office/drawing/2014/main" id="{636C16B9-19D4-4E96-BBE2-EDDDA1AADEE2}"/>
                </a:ext>
              </a:extLst>
            </p:cNvPr>
            <p:cNvSpPr>
              <a:spLocks/>
            </p:cNvSpPr>
            <p:nvPr/>
          </p:nvSpPr>
          <p:spPr bwMode="auto">
            <a:xfrm>
              <a:off x="1293" y="1629"/>
              <a:ext cx="337" cy="167"/>
            </a:xfrm>
            <a:custGeom>
              <a:avLst/>
              <a:gdLst>
                <a:gd name="T0" fmla="*/ 0 w 673"/>
                <a:gd name="T1" fmla="*/ 335 h 335"/>
                <a:gd name="T2" fmla="*/ 16 w 673"/>
                <a:gd name="T3" fmla="*/ 294 h 335"/>
                <a:gd name="T4" fmla="*/ 43 w 673"/>
                <a:gd name="T5" fmla="*/ 257 h 335"/>
                <a:gd name="T6" fmla="*/ 74 w 673"/>
                <a:gd name="T7" fmla="*/ 221 h 335"/>
                <a:gd name="T8" fmla="*/ 109 w 673"/>
                <a:gd name="T9" fmla="*/ 190 h 335"/>
                <a:gd name="T10" fmla="*/ 142 w 673"/>
                <a:gd name="T11" fmla="*/ 155 h 335"/>
                <a:gd name="T12" fmla="*/ 177 w 673"/>
                <a:gd name="T13" fmla="*/ 126 h 335"/>
                <a:gd name="T14" fmla="*/ 206 w 673"/>
                <a:gd name="T15" fmla="*/ 96 h 335"/>
                <a:gd name="T16" fmla="*/ 229 w 673"/>
                <a:gd name="T17" fmla="*/ 71 h 335"/>
                <a:gd name="T18" fmla="*/ 285 w 673"/>
                <a:gd name="T19" fmla="*/ 71 h 335"/>
                <a:gd name="T20" fmla="*/ 341 w 673"/>
                <a:gd name="T21" fmla="*/ 67 h 335"/>
                <a:gd name="T22" fmla="*/ 398 w 673"/>
                <a:gd name="T23" fmla="*/ 58 h 335"/>
                <a:gd name="T24" fmla="*/ 454 w 673"/>
                <a:gd name="T25" fmla="*/ 48 h 335"/>
                <a:gd name="T26" fmla="*/ 508 w 673"/>
                <a:gd name="T27" fmla="*/ 34 h 335"/>
                <a:gd name="T28" fmla="*/ 563 w 673"/>
                <a:gd name="T29" fmla="*/ 21 h 335"/>
                <a:gd name="T30" fmla="*/ 617 w 673"/>
                <a:gd name="T31" fmla="*/ 9 h 335"/>
                <a:gd name="T32" fmla="*/ 673 w 673"/>
                <a:gd name="T33" fmla="*/ 0 h 335"/>
                <a:gd name="T34" fmla="*/ 0 w 673"/>
                <a:gd name="T35" fmla="*/ 335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73" h="335">
                  <a:moveTo>
                    <a:pt x="0" y="335"/>
                  </a:moveTo>
                  <a:lnTo>
                    <a:pt x="16" y="294"/>
                  </a:lnTo>
                  <a:lnTo>
                    <a:pt x="43" y="257"/>
                  </a:lnTo>
                  <a:lnTo>
                    <a:pt x="74" y="221"/>
                  </a:lnTo>
                  <a:lnTo>
                    <a:pt x="109" y="190"/>
                  </a:lnTo>
                  <a:lnTo>
                    <a:pt x="142" y="155"/>
                  </a:lnTo>
                  <a:lnTo>
                    <a:pt x="177" y="126"/>
                  </a:lnTo>
                  <a:lnTo>
                    <a:pt x="206" y="96"/>
                  </a:lnTo>
                  <a:lnTo>
                    <a:pt x="229" y="71"/>
                  </a:lnTo>
                  <a:lnTo>
                    <a:pt x="285" y="71"/>
                  </a:lnTo>
                  <a:lnTo>
                    <a:pt x="341" y="67"/>
                  </a:lnTo>
                  <a:lnTo>
                    <a:pt x="398" y="58"/>
                  </a:lnTo>
                  <a:lnTo>
                    <a:pt x="454" y="48"/>
                  </a:lnTo>
                  <a:lnTo>
                    <a:pt x="508" y="34"/>
                  </a:lnTo>
                  <a:lnTo>
                    <a:pt x="563" y="21"/>
                  </a:lnTo>
                  <a:lnTo>
                    <a:pt x="617" y="9"/>
                  </a:lnTo>
                  <a:lnTo>
                    <a:pt x="673" y="0"/>
                  </a:lnTo>
                  <a:lnTo>
                    <a:pt x="0" y="335"/>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1" name="Freeform 25">
              <a:extLst>
                <a:ext uri="{FF2B5EF4-FFF2-40B4-BE49-F238E27FC236}">
                  <a16:creationId xmlns:a16="http://schemas.microsoft.com/office/drawing/2014/main" id="{46E2F89E-EA98-411D-A061-9D6E109D10E7}"/>
                </a:ext>
              </a:extLst>
            </p:cNvPr>
            <p:cNvSpPr>
              <a:spLocks/>
            </p:cNvSpPr>
            <p:nvPr/>
          </p:nvSpPr>
          <p:spPr bwMode="auto">
            <a:xfrm>
              <a:off x="1214" y="1629"/>
              <a:ext cx="727" cy="659"/>
            </a:xfrm>
            <a:custGeom>
              <a:avLst/>
              <a:gdLst>
                <a:gd name="T0" fmla="*/ 1255 w 1455"/>
                <a:gd name="T1" fmla="*/ 166 h 1318"/>
                <a:gd name="T2" fmla="*/ 960 w 1455"/>
                <a:gd name="T3" fmla="*/ 319 h 1318"/>
                <a:gd name="T4" fmla="*/ 661 w 1455"/>
                <a:gd name="T5" fmla="*/ 461 h 1318"/>
                <a:gd name="T6" fmla="*/ 704 w 1455"/>
                <a:gd name="T7" fmla="*/ 482 h 1318"/>
                <a:gd name="T8" fmla="*/ 983 w 1455"/>
                <a:gd name="T9" fmla="*/ 345 h 1318"/>
                <a:gd name="T10" fmla="*/ 1272 w 1455"/>
                <a:gd name="T11" fmla="*/ 213 h 1318"/>
                <a:gd name="T12" fmla="*/ 1373 w 1455"/>
                <a:gd name="T13" fmla="*/ 226 h 1318"/>
                <a:gd name="T14" fmla="*/ 1367 w 1455"/>
                <a:gd name="T15" fmla="*/ 285 h 1318"/>
                <a:gd name="T16" fmla="*/ 1323 w 1455"/>
                <a:gd name="T17" fmla="*/ 347 h 1318"/>
                <a:gd name="T18" fmla="*/ 1383 w 1455"/>
                <a:gd name="T19" fmla="*/ 341 h 1318"/>
                <a:gd name="T20" fmla="*/ 1431 w 1455"/>
                <a:gd name="T21" fmla="*/ 343 h 1318"/>
                <a:gd name="T22" fmla="*/ 1426 w 1455"/>
                <a:gd name="T23" fmla="*/ 436 h 1318"/>
                <a:gd name="T24" fmla="*/ 1288 w 1455"/>
                <a:gd name="T25" fmla="*/ 548 h 1318"/>
                <a:gd name="T26" fmla="*/ 1121 w 1455"/>
                <a:gd name="T27" fmla="*/ 635 h 1318"/>
                <a:gd name="T28" fmla="*/ 1129 w 1455"/>
                <a:gd name="T29" fmla="*/ 676 h 1318"/>
                <a:gd name="T30" fmla="*/ 1208 w 1455"/>
                <a:gd name="T31" fmla="*/ 639 h 1318"/>
                <a:gd name="T32" fmla="*/ 1311 w 1455"/>
                <a:gd name="T33" fmla="*/ 612 h 1318"/>
                <a:gd name="T34" fmla="*/ 1276 w 1455"/>
                <a:gd name="T35" fmla="*/ 699 h 1318"/>
                <a:gd name="T36" fmla="*/ 1220 w 1455"/>
                <a:gd name="T37" fmla="*/ 765 h 1318"/>
                <a:gd name="T38" fmla="*/ 1228 w 1455"/>
                <a:gd name="T39" fmla="*/ 827 h 1318"/>
                <a:gd name="T40" fmla="*/ 462 w 1455"/>
                <a:gd name="T41" fmla="*/ 1293 h 1318"/>
                <a:gd name="T42" fmla="*/ 413 w 1455"/>
                <a:gd name="T43" fmla="*/ 1273 h 1318"/>
                <a:gd name="T44" fmla="*/ 353 w 1455"/>
                <a:gd name="T45" fmla="*/ 1269 h 1318"/>
                <a:gd name="T46" fmla="*/ 452 w 1455"/>
                <a:gd name="T47" fmla="*/ 1192 h 1318"/>
                <a:gd name="T48" fmla="*/ 627 w 1455"/>
                <a:gd name="T49" fmla="*/ 1091 h 1318"/>
                <a:gd name="T50" fmla="*/ 784 w 1455"/>
                <a:gd name="T51" fmla="*/ 994 h 1318"/>
                <a:gd name="T52" fmla="*/ 596 w 1455"/>
                <a:gd name="T53" fmla="*/ 1058 h 1318"/>
                <a:gd name="T54" fmla="*/ 421 w 1455"/>
                <a:gd name="T55" fmla="*/ 1151 h 1318"/>
                <a:gd name="T56" fmla="*/ 244 w 1455"/>
                <a:gd name="T57" fmla="*/ 1114 h 1318"/>
                <a:gd name="T58" fmla="*/ 516 w 1455"/>
                <a:gd name="T59" fmla="*/ 953 h 1318"/>
                <a:gd name="T60" fmla="*/ 801 w 1455"/>
                <a:gd name="T61" fmla="*/ 829 h 1318"/>
                <a:gd name="T62" fmla="*/ 892 w 1455"/>
                <a:gd name="T63" fmla="*/ 752 h 1318"/>
                <a:gd name="T64" fmla="*/ 594 w 1455"/>
                <a:gd name="T65" fmla="*/ 864 h 1318"/>
                <a:gd name="T66" fmla="*/ 305 w 1455"/>
                <a:gd name="T67" fmla="*/ 1006 h 1318"/>
                <a:gd name="T68" fmla="*/ 136 w 1455"/>
                <a:gd name="T69" fmla="*/ 973 h 1318"/>
                <a:gd name="T70" fmla="*/ 188 w 1455"/>
                <a:gd name="T71" fmla="*/ 944 h 1318"/>
                <a:gd name="T72" fmla="*/ 239 w 1455"/>
                <a:gd name="T73" fmla="*/ 903 h 1318"/>
                <a:gd name="T74" fmla="*/ 206 w 1455"/>
                <a:gd name="T75" fmla="*/ 882 h 1318"/>
                <a:gd name="T76" fmla="*/ 148 w 1455"/>
                <a:gd name="T77" fmla="*/ 905 h 1318"/>
                <a:gd name="T78" fmla="*/ 87 w 1455"/>
                <a:gd name="T79" fmla="*/ 934 h 1318"/>
                <a:gd name="T80" fmla="*/ 177 w 1455"/>
                <a:gd name="T81" fmla="*/ 752 h 1318"/>
                <a:gd name="T82" fmla="*/ 332 w 1455"/>
                <a:gd name="T83" fmla="*/ 661 h 1318"/>
                <a:gd name="T84" fmla="*/ 471 w 1455"/>
                <a:gd name="T85" fmla="*/ 564 h 1318"/>
                <a:gd name="T86" fmla="*/ 27 w 1455"/>
                <a:gd name="T87" fmla="*/ 717 h 1318"/>
                <a:gd name="T88" fmla="*/ 0 w 1455"/>
                <a:gd name="T89" fmla="*/ 643 h 1318"/>
                <a:gd name="T90" fmla="*/ 64 w 1455"/>
                <a:gd name="T91" fmla="*/ 599 h 1318"/>
                <a:gd name="T92" fmla="*/ 537 w 1455"/>
                <a:gd name="T93" fmla="*/ 354 h 1318"/>
                <a:gd name="T94" fmla="*/ 1012 w 1455"/>
                <a:gd name="T95" fmla="*/ 124 h 1318"/>
                <a:gd name="T96" fmla="*/ 1348 w 1455"/>
                <a:gd name="T97" fmla="*/ 71 h 1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55" h="1318">
                  <a:moveTo>
                    <a:pt x="1348" y="71"/>
                  </a:moveTo>
                  <a:lnTo>
                    <a:pt x="1348" y="108"/>
                  </a:lnTo>
                  <a:lnTo>
                    <a:pt x="1255" y="166"/>
                  </a:lnTo>
                  <a:lnTo>
                    <a:pt x="1158" y="221"/>
                  </a:lnTo>
                  <a:lnTo>
                    <a:pt x="1059" y="271"/>
                  </a:lnTo>
                  <a:lnTo>
                    <a:pt x="960" y="319"/>
                  </a:lnTo>
                  <a:lnTo>
                    <a:pt x="859" y="366"/>
                  </a:lnTo>
                  <a:lnTo>
                    <a:pt x="760" y="414"/>
                  </a:lnTo>
                  <a:lnTo>
                    <a:pt x="661" y="461"/>
                  </a:lnTo>
                  <a:lnTo>
                    <a:pt x="568" y="515"/>
                  </a:lnTo>
                  <a:lnTo>
                    <a:pt x="615" y="527"/>
                  </a:lnTo>
                  <a:lnTo>
                    <a:pt x="704" y="482"/>
                  </a:lnTo>
                  <a:lnTo>
                    <a:pt x="795" y="438"/>
                  </a:lnTo>
                  <a:lnTo>
                    <a:pt x="888" y="391"/>
                  </a:lnTo>
                  <a:lnTo>
                    <a:pt x="983" y="345"/>
                  </a:lnTo>
                  <a:lnTo>
                    <a:pt x="1076" y="296"/>
                  </a:lnTo>
                  <a:lnTo>
                    <a:pt x="1173" y="254"/>
                  </a:lnTo>
                  <a:lnTo>
                    <a:pt x="1272" y="213"/>
                  </a:lnTo>
                  <a:lnTo>
                    <a:pt x="1371" y="180"/>
                  </a:lnTo>
                  <a:lnTo>
                    <a:pt x="1371" y="203"/>
                  </a:lnTo>
                  <a:lnTo>
                    <a:pt x="1373" y="226"/>
                  </a:lnTo>
                  <a:lnTo>
                    <a:pt x="1373" y="246"/>
                  </a:lnTo>
                  <a:lnTo>
                    <a:pt x="1373" y="267"/>
                  </a:lnTo>
                  <a:lnTo>
                    <a:pt x="1367" y="285"/>
                  </a:lnTo>
                  <a:lnTo>
                    <a:pt x="1360" y="304"/>
                  </a:lnTo>
                  <a:lnTo>
                    <a:pt x="1344" y="323"/>
                  </a:lnTo>
                  <a:lnTo>
                    <a:pt x="1323" y="347"/>
                  </a:lnTo>
                  <a:lnTo>
                    <a:pt x="1342" y="347"/>
                  </a:lnTo>
                  <a:lnTo>
                    <a:pt x="1364" y="345"/>
                  </a:lnTo>
                  <a:lnTo>
                    <a:pt x="1383" y="341"/>
                  </a:lnTo>
                  <a:lnTo>
                    <a:pt x="1402" y="339"/>
                  </a:lnTo>
                  <a:lnTo>
                    <a:pt x="1416" y="337"/>
                  </a:lnTo>
                  <a:lnTo>
                    <a:pt x="1431" y="343"/>
                  </a:lnTo>
                  <a:lnTo>
                    <a:pt x="1443" y="356"/>
                  </a:lnTo>
                  <a:lnTo>
                    <a:pt x="1455" y="383"/>
                  </a:lnTo>
                  <a:lnTo>
                    <a:pt x="1426" y="436"/>
                  </a:lnTo>
                  <a:lnTo>
                    <a:pt x="1387" y="478"/>
                  </a:lnTo>
                  <a:lnTo>
                    <a:pt x="1340" y="515"/>
                  </a:lnTo>
                  <a:lnTo>
                    <a:pt x="1288" y="548"/>
                  </a:lnTo>
                  <a:lnTo>
                    <a:pt x="1232" y="577"/>
                  </a:lnTo>
                  <a:lnTo>
                    <a:pt x="1175" y="606"/>
                  </a:lnTo>
                  <a:lnTo>
                    <a:pt x="1121" y="635"/>
                  </a:lnTo>
                  <a:lnTo>
                    <a:pt x="1071" y="670"/>
                  </a:lnTo>
                  <a:lnTo>
                    <a:pt x="1100" y="676"/>
                  </a:lnTo>
                  <a:lnTo>
                    <a:pt x="1129" y="676"/>
                  </a:lnTo>
                  <a:lnTo>
                    <a:pt x="1154" y="666"/>
                  </a:lnTo>
                  <a:lnTo>
                    <a:pt x="1181" y="655"/>
                  </a:lnTo>
                  <a:lnTo>
                    <a:pt x="1208" y="639"/>
                  </a:lnTo>
                  <a:lnTo>
                    <a:pt x="1239" y="626"/>
                  </a:lnTo>
                  <a:lnTo>
                    <a:pt x="1272" y="616"/>
                  </a:lnTo>
                  <a:lnTo>
                    <a:pt x="1311" y="612"/>
                  </a:lnTo>
                  <a:lnTo>
                    <a:pt x="1300" y="643"/>
                  </a:lnTo>
                  <a:lnTo>
                    <a:pt x="1290" y="674"/>
                  </a:lnTo>
                  <a:lnTo>
                    <a:pt x="1276" y="699"/>
                  </a:lnTo>
                  <a:lnTo>
                    <a:pt x="1261" y="725"/>
                  </a:lnTo>
                  <a:lnTo>
                    <a:pt x="1241" y="744"/>
                  </a:lnTo>
                  <a:lnTo>
                    <a:pt x="1220" y="765"/>
                  </a:lnTo>
                  <a:lnTo>
                    <a:pt x="1195" y="783"/>
                  </a:lnTo>
                  <a:lnTo>
                    <a:pt x="1168" y="802"/>
                  </a:lnTo>
                  <a:lnTo>
                    <a:pt x="1228" y="827"/>
                  </a:lnTo>
                  <a:lnTo>
                    <a:pt x="1156" y="971"/>
                  </a:lnTo>
                  <a:lnTo>
                    <a:pt x="471" y="1318"/>
                  </a:lnTo>
                  <a:lnTo>
                    <a:pt x="462" y="1293"/>
                  </a:lnTo>
                  <a:lnTo>
                    <a:pt x="450" y="1279"/>
                  </a:lnTo>
                  <a:lnTo>
                    <a:pt x="431" y="1273"/>
                  </a:lnTo>
                  <a:lnTo>
                    <a:pt x="413" y="1273"/>
                  </a:lnTo>
                  <a:lnTo>
                    <a:pt x="392" y="1273"/>
                  </a:lnTo>
                  <a:lnTo>
                    <a:pt x="372" y="1273"/>
                  </a:lnTo>
                  <a:lnTo>
                    <a:pt x="353" y="1269"/>
                  </a:lnTo>
                  <a:lnTo>
                    <a:pt x="340" y="1258"/>
                  </a:lnTo>
                  <a:lnTo>
                    <a:pt x="394" y="1225"/>
                  </a:lnTo>
                  <a:lnTo>
                    <a:pt x="452" y="1192"/>
                  </a:lnTo>
                  <a:lnTo>
                    <a:pt x="510" y="1159"/>
                  </a:lnTo>
                  <a:lnTo>
                    <a:pt x="570" y="1126"/>
                  </a:lnTo>
                  <a:lnTo>
                    <a:pt x="627" y="1091"/>
                  </a:lnTo>
                  <a:lnTo>
                    <a:pt x="683" y="1058"/>
                  </a:lnTo>
                  <a:lnTo>
                    <a:pt x="735" y="1025"/>
                  </a:lnTo>
                  <a:lnTo>
                    <a:pt x="784" y="994"/>
                  </a:lnTo>
                  <a:lnTo>
                    <a:pt x="720" y="1010"/>
                  </a:lnTo>
                  <a:lnTo>
                    <a:pt x="658" y="1033"/>
                  </a:lnTo>
                  <a:lnTo>
                    <a:pt x="596" y="1058"/>
                  </a:lnTo>
                  <a:lnTo>
                    <a:pt x="537" y="1089"/>
                  </a:lnTo>
                  <a:lnTo>
                    <a:pt x="479" y="1118"/>
                  </a:lnTo>
                  <a:lnTo>
                    <a:pt x="421" y="1151"/>
                  </a:lnTo>
                  <a:lnTo>
                    <a:pt x="363" y="1180"/>
                  </a:lnTo>
                  <a:lnTo>
                    <a:pt x="305" y="1211"/>
                  </a:lnTo>
                  <a:lnTo>
                    <a:pt x="244" y="1114"/>
                  </a:lnTo>
                  <a:lnTo>
                    <a:pt x="332" y="1050"/>
                  </a:lnTo>
                  <a:lnTo>
                    <a:pt x="425" y="998"/>
                  </a:lnTo>
                  <a:lnTo>
                    <a:pt x="516" y="953"/>
                  </a:lnTo>
                  <a:lnTo>
                    <a:pt x="611" y="913"/>
                  </a:lnTo>
                  <a:lnTo>
                    <a:pt x="704" y="870"/>
                  </a:lnTo>
                  <a:lnTo>
                    <a:pt x="801" y="829"/>
                  </a:lnTo>
                  <a:lnTo>
                    <a:pt x="900" y="783"/>
                  </a:lnTo>
                  <a:lnTo>
                    <a:pt x="999" y="730"/>
                  </a:lnTo>
                  <a:lnTo>
                    <a:pt x="892" y="752"/>
                  </a:lnTo>
                  <a:lnTo>
                    <a:pt x="789" y="783"/>
                  </a:lnTo>
                  <a:lnTo>
                    <a:pt x="691" y="820"/>
                  </a:lnTo>
                  <a:lnTo>
                    <a:pt x="594" y="864"/>
                  </a:lnTo>
                  <a:lnTo>
                    <a:pt x="497" y="909"/>
                  </a:lnTo>
                  <a:lnTo>
                    <a:pt x="402" y="959"/>
                  </a:lnTo>
                  <a:lnTo>
                    <a:pt x="305" y="1006"/>
                  </a:lnTo>
                  <a:lnTo>
                    <a:pt x="208" y="1054"/>
                  </a:lnTo>
                  <a:lnTo>
                    <a:pt x="124" y="982"/>
                  </a:lnTo>
                  <a:lnTo>
                    <a:pt x="136" y="973"/>
                  </a:lnTo>
                  <a:lnTo>
                    <a:pt x="153" y="963"/>
                  </a:lnTo>
                  <a:lnTo>
                    <a:pt x="171" y="953"/>
                  </a:lnTo>
                  <a:lnTo>
                    <a:pt x="188" y="944"/>
                  </a:lnTo>
                  <a:lnTo>
                    <a:pt x="206" y="930"/>
                  </a:lnTo>
                  <a:lnTo>
                    <a:pt x="223" y="919"/>
                  </a:lnTo>
                  <a:lnTo>
                    <a:pt x="239" y="903"/>
                  </a:lnTo>
                  <a:lnTo>
                    <a:pt x="256" y="887"/>
                  </a:lnTo>
                  <a:lnTo>
                    <a:pt x="229" y="880"/>
                  </a:lnTo>
                  <a:lnTo>
                    <a:pt x="206" y="882"/>
                  </a:lnTo>
                  <a:lnTo>
                    <a:pt x="184" y="886"/>
                  </a:lnTo>
                  <a:lnTo>
                    <a:pt x="167" y="895"/>
                  </a:lnTo>
                  <a:lnTo>
                    <a:pt x="148" y="905"/>
                  </a:lnTo>
                  <a:lnTo>
                    <a:pt x="128" y="917"/>
                  </a:lnTo>
                  <a:lnTo>
                    <a:pt x="107" y="926"/>
                  </a:lnTo>
                  <a:lnTo>
                    <a:pt x="87" y="934"/>
                  </a:lnTo>
                  <a:lnTo>
                    <a:pt x="76" y="816"/>
                  </a:lnTo>
                  <a:lnTo>
                    <a:pt x="124" y="783"/>
                  </a:lnTo>
                  <a:lnTo>
                    <a:pt x="177" y="752"/>
                  </a:lnTo>
                  <a:lnTo>
                    <a:pt x="229" y="721"/>
                  </a:lnTo>
                  <a:lnTo>
                    <a:pt x="281" y="692"/>
                  </a:lnTo>
                  <a:lnTo>
                    <a:pt x="332" y="661"/>
                  </a:lnTo>
                  <a:lnTo>
                    <a:pt x="382" y="630"/>
                  </a:lnTo>
                  <a:lnTo>
                    <a:pt x="427" y="597"/>
                  </a:lnTo>
                  <a:lnTo>
                    <a:pt x="471" y="564"/>
                  </a:lnTo>
                  <a:lnTo>
                    <a:pt x="64" y="756"/>
                  </a:lnTo>
                  <a:lnTo>
                    <a:pt x="43" y="738"/>
                  </a:lnTo>
                  <a:lnTo>
                    <a:pt x="27" y="717"/>
                  </a:lnTo>
                  <a:lnTo>
                    <a:pt x="12" y="692"/>
                  </a:lnTo>
                  <a:lnTo>
                    <a:pt x="4" y="668"/>
                  </a:lnTo>
                  <a:lnTo>
                    <a:pt x="0" y="643"/>
                  </a:lnTo>
                  <a:lnTo>
                    <a:pt x="10" y="622"/>
                  </a:lnTo>
                  <a:lnTo>
                    <a:pt x="29" y="606"/>
                  </a:lnTo>
                  <a:lnTo>
                    <a:pt x="64" y="599"/>
                  </a:lnTo>
                  <a:lnTo>
                    <a:pt x="221" y="517"/>
                  </a:lnTo>
                  <a:lnTo>
                    <a:pt x="378" y="438"/>
                  </a:lnTo>
                  <a:lnTo>
                    <a:pt x="537" y="354"/>
                  </a:lnTo>
                  <a:lnTo>
                    <a:pt x="696" y="275"/>
                  </a:lnTo>
                  <a:lnTo>
                    <a:pt x="853" y="195"/>
                  </a:lnTo>
                  <a:lnTo>
                    <a:pt x="1012" y="124"/>
                  </a:lnTo>
                  <a:lnTo>
                    <a:pt x="1168" y="56"/>
                  </a:lnTo>
                  <a:lnTo>
                    <a:pt x="1323" y="0"/>
                  </a:lnTo>
                  <a:lnTo>
                    <a:pt x="1348" y="71"/>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2" name="Freeform 26">
              <a:extLst>
                <a:ext uri="{FF2B5EF4-FFF2-40B4-BE49-F238E27FC236}">
                  <a16:creationId xmlns:a16="http://schemas.microsoft.com/office/drawing/2014/main" id="{62E2344A-264F-4555-A89D-BF415ECFD5C4}"/>
                </a:ext>
              </a:extLst>
            </p:cNvPr>
            <p:cNvSpPr>
              <a:spLocks/>
            </p:cNvSpPr>
            <p:nvPr/>
          </p:nvSpPr>
          <p:spPr bwMode="auto">
            <a:xfrm>
              <a:off x="2355" y="1581"/>
              <a:ext cx="25" cy="150"/>
            </a:xfrm>
            <a:custGeom>
              <a:avLst/>
              <a:gdLst>
                <a:gd name="T0" fmla="*/ 35 w 50"/>
                <a:gd name="T1" fmla="*/ 298 h 298"/>
                <a:gd name="T2" fmla="*/ 0 w 50"/>
                <a:gd name="T3" fmla="*/ 298 h 298"/>
                <a:gd name="T4" fmla="*/ 48 w 50"/>
                <a:gd name="T5" fmla="*/ 0 h 298"/>
                <a:gd name="T6" fmla="*/ 48 w 50"/>
                <a:gd name="T7" fmla="*/ 31 h 298"/>
                <a:gd name="T8" fmla="*/ 50 w 50"/>
                <a:gd name="T9" fmla="*/ 65 h 298"/>
                <a:gd name="T10" fmla="*/ 46 w 50"/>
                <a:gd name="T11" fmla="*/ 102 h 298"/>
                <a:gd name="T12" fmla="*/ 44 w 50"/>
                <a:gd name="T13" fmla="*/ 143 h 298"/>
                <a:gd name="T14" fmla="*/ 41 w 50"/>
                <a:gd name="T15" fmla="*/ 182 h 298"/>
                <a:gd name="T16" fmla="*/ 37 w 50"/>
                <a:gd name="T17" fmla="*/ 221 h 298"/>
                <a:gd name="T18" fmla="*/ 35 w 50"/>
                <a:gd name="T19" fmla="*/ 259 h 298"/>
                <a:gd name="T20" fmla="*/ 35 w 50"/>
                <a:gd name="T21" fmla="*/ 298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 h="298">
                  <a:moveTo>
                    <a:pt x="35" y="298"/>
                  </a:moveTo>
                  <a:lnTo>
                    <a:pt x="0" y="298"/>
                  </a:lnTo>
                  <a:lnTo>
                    <a:pt x="48" y="0"/>
                  </a:lnTo>
                  <a:lnTo>
                    <a:pt x="48" y="31"/>
                  </a:lnTo>
                  <a:lnTo>
                    <a:pt x="50" y="65"/>
                  </a:lnTo>
                  <a:lnTo>
                    <a:pt x="46" y="102"/>
                  </a:lnTo>
                  <a:lnTo>
                    <a:pt x="44" y="143"/>
                  </a:lnTo>
                  <a:lnTo>
                    <a:pt x="41" y="182"/>
                  </a:lnTo>
                  <a:lnTo>
                    <a:pt x="37" y="221"/>
                  </a:lnTo>
                  <a:lnTo>
                    <a:pt x="35" y="259"/>
                  </a:lnTo>
                  <a:lnTo>
                    <a:pt x="35" y="298"/>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3" name="Freeform 27">
              <a:extLst>
                <a:ext uri="{FF2B5EF4-FFF2-40B4-BE49-F238E27FC236}">
                  <a16:creationId xmlns:a16="http://schemas.microsoft.com/office/drawing/2014/main" id="{FE76C66B-6DDE-47CE-9059-53EF4633B6C0}"/>
                </a:ext>
              </a:extLst>
            </p:cNvPr>
            <p:cNvSpPr>
              <a:spLocks/>
            </p:cNvSpPr>
            <p:nvPr/>
          </p:nvSpPr>
          <p:spPr bwMode="auto">
            <a:xfrm>
              <a:off x="922" y="1755"/>
              <a:ext cx="252" cy="246"/>
            </a:xfrm>
            <a:custGeom>
              <a:avLst/>
              <a:gdLst>
                <a:gd name="T0" fmla="*/ 491 w 505"/>
                <a:gd name="T1" fmla="*/ 300 h 492"/>
                <a:gd name="T2" fmla="*/ 479 w 505"/>
                <a:gd name="T3" fmla="*/ 321 h 492"/>
                <a:gd name="T4" fmla="*/ 474 w 505"/>
                <a:gd name="T5" fmla="*/ 345 h 492"/>
                <a:gd name="T6" fmla="*/ 472 w 505"/>
                <a:gd name="T7" fmla="*/ 370 h 492"/>
                <a:gd name="T8" fmla="*/ 474 w 505"/>
                <a:gd name="T9" fmla="*/ 395 h 492"/>
                <a:gd name="T10" fmla="*/ 477 w 505"/>
                <a:gd name="T11" fmla="*/ 418 h 492"/>
                <a:gd name="T12" fmla="*/ 485 w 505"/>
                <a:gd name="T13" fmla="*/ 444 h 492"/>
                <a:gd name="T14" fmla="*/ 493 w 505"/>
                <a:gd name="T15" fmla="*/ 467 h 492"/>
                <a:gd name="T16" fmla="*/ 505 w 505"/>
                <a:gd name="T17" fmla="*/ 492 h 492"/>
                <a:gd name="T18" fmla="*/ 441 w 505"/>
                <a:gd name="T19" fmla="*/ 451 h 492"/>
                <a:gd name="T20" fmla="*/ 379 w 505"/>
                <a:gd name="T21" fmla="*/ 411 h 492"/>
                <a:gd name="T22" fmla="*/ 313 w 505"/>
                <a:gd name="T23" fmla="*/ 364 h 492"/>
                <a:gd name="T24" fmla="*/ 247 w 505"/>
                <a:gd name="T25" fmla="*/ 319 h 492"/>
                <a:gd name="T26" fmla="*/ 179 w 505"/>
                <a:gd name="T27" fmla="*/ 271 h 492"/>
                <a:gd name="T28" fmla="*/ 117 w 505"/>
                <a:gd name="T29" fmla="*/ 224 h 492"/>
                <a:gd name="T30" fmla="*/ 55 w 505"/>
                <a:gd name="T31" fmla="*/ 176 h 492"/>
                <a:gd name="T32" fmla="*/ 0 w 505"/>
                <a:gd name="T33" fmla="*/ 131 h 492"/>
                <a:gd name="T34" fmla="*/ 72 w 505"/>
                <a:gd name="T35" fmla="*/ 0 h 492"/>
                <a:gd name="T36" fmla="*/ 126 w 505"/>
                <a:gd name="T37" fmla="*/ 36 h 492"/>
                <a:gd name="T38" fmla="*/ 181 w 505"/>
                <a:gd name="T39" fmla="*/ 79 h 492"/>
                <a:gd name="T40" fmla="*/ 233 w 505"/>
                <a:gd name="T41" fmla="*/ 122 h 492"/>
                <a:gd name="T42" fmla="*/ 285 w 505"/>
                <a:gd name="T43" fmla="*/ 166 h 492"/>
                <a:gd name="T44" fmla="*/ 334 w 505"/>
                <a:gd name="T45" fmla="*/ 207 h 492"/>
                <a:gd name="T46" fmla="*/ 386 w 505"/>
                <a:gd name="T47" fmla="*/ 244 h 492"/>
                <a:gd name="T48" fmla="*/ 437 w 505"/>
                <a:gd name="T49" fmla="*/ 275 h 492"/>
                <a:gd name="T50" fmla="*/ 491 w 505"/>
                <a:gd name="T51" fmla="*/ 30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5" h="492">
                  <a:moveTo>
                    <a:pt x="491" y="300"/>
                  </a:moveTo>
                  <a:lnTo>
                    <a:pt x="479" y="321"/>
                  </a:lnTo>
                  <a:lnTo>
                    <a:pt x="474" y="345"/>
                  </a:lnTo>
                  <a:lnTo>
                    <a:pt x="472" y="370"/>
                  </a:lnTo>
                  <a:lnTo>
                    <a:pt x="474" y="395"/>
                  </a:lnTo>
                  <a:lnTo>
                    <a:pt x="477" y="418"/>
                  </a:lnTo>
                  <a:lnTo>
                    <a:pt x="485" y="444"/>
                  </a:lnTo>
                  <a:lnTo>
                    <a:pt x="493" y="467"/>
                  </a:lnTo>
                  <a:lnTo>
                    <a:pt x="505" y="492"/>
                  </a:lnTo>
                  <a:lnTo>
                    <a:pt x="441" y="451"/>
                  </a:lnTo>
                  <a:lnTo>
                    <a:pt x="379" y="411"/>
                  </a:lnTo>
                  <a:lnTo>
                    <a:pt x="313" y="364"/>
                  </a:lnTo>
                  <a:lnTo>
                    <a:pt x="247" y="319"/>
                  </a:lnTo>
                  <a:lnTo>
                    <a:pt x="179" y="271"/>
                  </a:lnTo>
                  <a:lnTo>
                    <a:pt x="117" y="224"/>
                  </a:lnTo>
                  <a:lnTo>
                    <a:pt x="55" y="176"/>
                  </a:lnTo>
                  <a:lnTo>
                    <a:pt x="0" y="131"/>
                  </a:lnTo>
                  <a:lnTo>
                    <a:pt x="72" y="0"/>
                  </a:lnTo>
                  <a:lnTo>
                    <a:pt x="126" y="36"/>
                  </a:lnTo>
                  <a:lnTo>
                    <a:pt x="181" y="79"/>
                  </a:lnTo>
                  <a:lnTo>
                    <a:pt x="233" y="122"/>
                  </a:lnTo>
                  <a:lnTo>
                    <a:pt x="285" y="166"/>
                  </a:lnTo>
                  <a:lnTo>
                    <a:pt x="334" y="207"/>
                  </a:lnTo>
                  <a:lnTo>
                    <a:pt x="386" y="244"/>
                  </a:lnTo>
                  <a:lnTo>
                    <a:pt x="437" y="275"/>
                  </a:lnTo>
                  <a:lnTo>
                    <a:pt x="491" y="30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4" name="Freeform 28">
              <a:extLst>
                <a:ext uri="{FF2B5EF4-FFF2-40B4-BE49-F238E27FC236}">
                  <a16:creationId xmlns:a16="http://schemas.microsoft.com/office/drawing/2014/main" id="{FF0A99DC-4591-4FD4-9F57-6FA402CA77B5}"/>
                </a:ext>
              </a:extLst>
            </p:cNvPr>
            <p:cNvSpPr>
              <a:spLocks/>
            </p:cNvSpPr>
            <p:nvPr/>
          </p:nvSpPr>
          <p:spPr bwMode="auto">
            <a:xfrm>
              <a:off x="448" y="1862"/>
              <a:ext cx="234" cy="360"/>
            </a:xfrm>
            <a:custGeom>
              <a:avLst/>
              <a:gdLst>
                <a:gd name="T0" fmla="*/ 469 w 469"/>
                <a:gd name="T1" fmla="*/ 612 h 719"/>
                <a:gd name="T2" fmla="*/ 469 w 469"/>
                <a:gd name="T3" fmla="*/ 628 h 719"/>
                <a:gd name="T4" fmla="*/ 469 w 469"/>
                <a:gd name="T5" fmla="*/ 643 h 719"/>
                <a:gd name="T6" fmla="*/ 464 w 469"/>
                <a:gd name="T7" fmla="*/ 655 h 719"/>
                <a:gd name="T8" fmla="*/ 460 w 469"/>
                <a:gd name="T9" fmla="*/ 669 h 719"/>
                <a:gd name="T10" fmla="*/ 450 w 469"/>
                <a:gd name="T11" fmla="*/ 680 h 719"/>
                <a:gd name="T12" fmla="*/ 444 w 469"/>
                <a:gd name="T13" fmla="*/ 694 h 719"/>
                <a:gd name="T14" fmla="*/ 436 w 469"/>
                <a:gd name="T15" fmla="*/ 705 h 719"/>
                <a:gd name="T16" fmla="*/ 433 w 469"/>
                <a:gd name="T17" fmla="*/ 719 h 719"/>
                <a:gd name="T18" fmla="*/ 413 w 469"/>
                <a:gd name="T19" fmla="*/ 717 h 719"/>
                <a:gd name="T20" fmla="*/ 401 w 469"/>
                <a:gd name="T21" fmla="*/ 711 h 719"/>
                <a:gd name="T22" fmla="*/ 394 w 469"/>
                <a:gd name="T23" fmla="*/ 698 h 719"/>
                <a:gd name="T24" fmla="*/ 394 w 469"/>
                <a:gd name="T25" fmla="*/ 682 h 719"/>
                <a:gd name="T26" fmla="*/ 390 w 469"/>
                <a:gd name="T27" fmla="*/ 663 h 719"/>
                <a:gd name="T28" fmla="*/ 388 w 469"/>
                <a:gd name="T29" fmla="*/ 643 h 719"/>
                <a:gd name="T30" fmla="*/ 380 w 469"/>
                <a:gd name="T31" fmla="*/ 626 h 719"/>
                <a:gd name="T32" fmla="*/ 372 w 469"/>
                <a:gd name="T33" fmla="*/ 612 h 719"/>
                <a:gd name="T34" fmla="*/ 180 w 469"/>
                <a:gd name="T35" fmla="*/ 240 h 719"/>
                <a:gd name="T36" fmla="*/ 192 w 469"/>
                <a:gd name="T37" fmla="*/ 296 h 719"/>
                <a:gd name="T38" fmla="*/ 209 w 469"/>
                <a:gd name="T39" fmla="*/ 353 h 719"/>
                <a:gd name="T40" fmla="*/ 231 w 469"/>
                <a:gd name="T41" fmla="*/ 409 h 719"/>
                <a:gd name="T42" fmla="*/ 256 w 469"/>
                <a:gd name="T43" fmla="*/ 467 h 719"/>
                <a:gd name="T44" fmla="*/ 279 w 469"/>
                <a:gd name="T45" fmla="*/ 523 h 719"/>
                <a:gd name="T46" fmla="*/ 305 w 469"/>
                <a:gd name="T47" fmla="*/ 579 h 719"/>
                <a:gd name="T48" fmla="*/ 326 w 469"/>
                <a:gd name="T49" fmla="*/ 638 h 719"/>
                <a:gd name="T50" fmla="*/ 349 w 469"/>
                <a:gd name="T51" fmla="*/ 696 h 719"/>
                <a:gd name="T52" fmla="*/ 0 w 469"/>
                <a:gd name="T53" fmla="*/ 335 h 719"/>
                <a:gd name="T54" fmla="*/ 145 w 469"/>
                <a:gd name="T55" fmla="*/ 168 h 719"/>
                <a:gd name="T56" fmla="*/ 140 w 469"/>
                <a:gd name="T57" fmla="*/ 186 h 719"/>
                <a:gd name="T58" fmla="*/ 147 w 469"/>
                <a:gd name="T59" fmla="*/ 203 h 719"/>
                <a:gd name="T60" fmla="*/ 157 w 469"/>
                <a:gd name="T61" fmla="*/ 221 h 719"/>
                <a:gd name="T62" fmla="*/ 169 w 469"/>
                <a:gd name="T63" fmla="*/ 240 h 719"/>
                <a:gd name="T64" fmla="*/ 165 w 469"/>
                <a:gd name="T65" fmla="*/ 209 h 719"/>
                <a:gd name="T66" fmla="*/ 163 w 469"/>
                <a:gd name="T67" fmla="*/ 180 h 719"/>
                <a:gd name="T68" fmla="*/ 159 w 469"/>
                <a:gd name="T69" fmla="*/ 149 h 719"/>
                <a:gd name="T70" fmla="*/ 159 w 469"/>
                <a:gd name="T71" fmla="*/ 120 h 719"/>
                <a:gd name="T72" fmla="*/ 159 w 469"/>
                <a:gd name="T73" fmla="*/ 87 h 719"/>
                <a:gd name="T74" fmla="*/ 167 w 469"/>
                <a:gd name="T75" fmla="*/ 56 h 719"/>
                <a:gd name="T76" fmla="*/ 180 w 469"/>
                <a:gd name="T77" fmla="*/ 27 h 719"/>
                <a:gd name="T78" fmla="*/ 206 w 469"/>
                <a:gd name="T79" fmla="*/ 0 h 719"/>
                <a:gd name="T80" fmla="*/ 469 w 469"/>
                <a:gd name="T81" fmla="*/ 612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9" h="719">
                  <a:moveTo>
                    <a:pt x="469" y="612"/>
                  </a:moveTo>
                  <a:lnTo>
                    <a:pt x="469" y="628"/>
                  </a:lnTo>
                  <a:lnTo>
                    <a:pt x="469" y="643"/>
                  </a:lnTo>
                  <a:lnTo>
                    <a:pt x="464" y="655"/>
                  </a:lnTo>
                  <a:lnTo>
                    <a:pt x="460" y="669"/>
                  </a:lnTo>
                  <a:lnTo>
                    <a:pt x="450" y="680"/>
                  </a:lnTo>
                  <a:lnTo>
                    <a:pt x="444" y="694"/>
                  </a:lnTo>
                  <a:lnTo>
                    <a:pt x="436" y="705"/>
                  </a:lnTo>
                  <a:lnTo>
                    <a:pt x="433" y="719"/>
                  </a:lnTo>
                  <a:lnTo>
                    <a:pt x="413" y="717"/>
                  </a:lnTo>
                  <a:lnTo>
                    <a:pt x="401" y="711"/>
                  </a:lnTo>
                  <a:lnTo>
                    <a:pt x="394" y="698"/>
                  </a:lnTo>
                  <a:lnTo>
                    <a:pt x="394" y="682"/>
                  </a:lnTo>
                  <a:lnTo>
                    <a:pt x="390" y="663"/>
                  </a:lnTo>
                  <a:lnTo>
                    <a:pt x="388" y="643"/>
                  </a:lnTo>
                  <a:lnTo>
                    <a:pt x="380" y="626"/>
                  </a:lnTo>
                  <a:lnTo>
                    <a:pt x="372" y="612"/>
                  </a:lnTo>
                  <a:lnTo>
                    <a:pt x="180" y="240"/>
                  </a:lnTo>
                  <a:lnTo>
                    <a:pt x="192" y="296"/>
                  </a:lnTo>
                  <a:lnTo>
                    <a:pt x="209" y="353"/>
                  </a:lnTo>
                  <a:lnTo>
                    <a:pt x="231" y="409"/>
                  </a:lnTo>
                  <a:lnTo>
                    <a:pt x="256" y="467"/>
                  </a:lnTo>
                  <a:lnTo>
                    <a:pt x="279" y="523"/>
                  </a:lnTo>
                  <a:lnTo>
                    <a:pt x="305" y="579"/>
                  </a:lnTo>
                  <a:lnTo>
                    <a:pt x="326" y="638"/>
                  </a:lnTo>
                  <a:lnTo>
                    <a:pt x="349" y="696"/>
                  </a:lnTo>
                  <a:lnTo>
                    <a:pt x="0" y="335"/>
                  </a:lnTo>
                  <a:lnTo>
                    <a:pt x="145" y="168"/>
                  </a:lnTo>
                  <a:lnTo>
                    <a:pt x="140" y="186"/>
                  </a:lnTo>
                  <a:lnTo>
                    <a:pt x="147" y="203"/>
                  </a:lnTo>
                  <a:lnTo>
                    <a:pt x="157" y="221"/>
                  </a:lnTo>
                  <a:lnTo>
                    <a:pt x="169" y="240"/>
                  </a:lnTo>
                  <a:lnTo>
                    <a:pt x="165" y="209"/>
                  </a:lnTo>
                  <a:lnTo>
                    <a:pt x="163" y="180"/>
                  </a:lnTo>
                  <a:lnTo>
                    <a:pt x="159" y="149"/>
                  </a:lnTo>
                  <a:lnTo>
                    <a:pt x="159" y="120"/>
                  </a:lnTo>
                  <a:lnTo>
                    <a:pt x="159" y="87"/>
                  </a:lnTo>
                  <a:lnTo>
                    <a:pt x="167" y="56"/>
                  </a:lnTo>
                  <a:lnTo>
                    <a:pt x="180" y="27"/>
                  </a:lnTo>
                  <a:lnTo>
                    <a:pt x="206" y="0"/>
                  </a:lnTo>
                  <a:lnTo>
                    <a:pt x="469" y="61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5" name="Freeform 29">
              <a:extLst>
                <a:ext uri="{FF2B5EF4-FFF2-40B4-BE49-F238E27FC236}">
                  <a16:creationId xmlns:a16="http://schemas.microsoft.com/office/drawing/2014/main" id="{8E46EE13-8A78-42BF-8860-00C0DF392117}"/>
                </a:ext>
              </a:extLst>
            </p:cNvPr>
            <p:cNvSpPr>
              <a:spLocks/>
            </p:cNvSpPr>
            <p:nvPr/>
          </p:nvSpPr>
          <p:spPr bwMode="auto">
            <a:xfrm>
              <a:off x="862" y="1832"/>
              <a:ext cx="335" cy="273"/>
            </a:xfrm>
            <a:custGeom>
              <a:avLst/>
              <a:gdLst>
                <a:gd name="T0" fmla="*/ 660 w 671"/>
                <a:gd name="T1" fmla="*/ 432 h 544"/>
                <a:gd name="T2" fmla="*/ 665 w 671"/>
                <a:gd name="T3" fmla="*/ 444 h 544"/>
                <a:gd name="T4" fmla="*/ 669 w 671"/>
                <a:gd name="T5" fmla="*/ 463 h 544"/>
                <a:gd name="T6" fmla="*/ 669 w 671"/>
                <a:gd name="T7" fmla="*/ 473 h 544"/>
                <a:gd name="T8" fmla="*/ 669 w 671"/>
                <a:gd name="T9" fmla="*/ 482 h 544"/>
                <a:gd name="T10" fmla="*/ 669 w 671"/>
                <a:gd name="T11" fmla="*/ 492 h 544"/>
                <a:gd name="T12" fmla="*/ 671 w 671"/>
                <a:gd name="T13" fmla="*/ 504 h 544"/>
                <a:gd name="T14" fmla="*/ 656 w 671"/>
                <a:gd name="T15" fmla="*/ 513 h 544"/>
                <a:gd name="T16" fmla="*/ 640 w 671"/>
                <a:gd name="T17" fmla="*/ 523 h 544"/>
                <a:gd name="T18" fmla="*/ 623 w 671"/>
                <a:gd name="T19" fmla="*/ 533 h 544"/>
                <a:gd name="T20" fmla="*/ 607 w 671"/>
                <a:gd name="T21" fmla="*/ 543 h 544"/>
                <a:gd name="T22" fmla="*/ 590 w 671"/>
                <a:gd name="T23" fmla="*/ 544 h 544"/>
                <a:gd name="T24" fmla="*/ 574 w 671"/>
                <a:gd name="T25" fmla="*/ 541 h 544"/>
                <a:gd name="T26" fmla="*/ 563 w 671"/>
                <a:gd name="T27" fmla="*/ 527 h 544"/>
                <a:gd name="T28" fmla="*/ 553 w 671"/>
                <a:gd name="T29" fmla="*/ 504 h 544"/>
                <a:gd name="T30" fmla="*/ 516 w 671"/>
                <a:gd name="T31" fmla="*/ 480 h 544"/>
                <a:gd name="T32" fmla="*/ 504 w 671"/>
                <a:gd name="T33" fmla="*/ 492 h 544"/>
                <a:gd name="T34" fmla="*/ 489 w 671"/>
                <a:gd name="T35" fmla="*/ 484 h 544"/>
                <a:gd name="T36" fmla="*/ 477 w 671"/>
                <a:gd name="T37" fmla="*/ 479 h 544"/>
                <a:gd name="T38" fmla="*/ 466 w 671"/>
                <a:gd name="T39" fmla="*/ 469 h 544"/>
                <a:gd name="T40" fmla="*/ 456 w 671"/>
                <a:gd name="T41" fmla="*/ 461 h 544"/>
                <a:gd name="T42" fmla="*/ 442 w 671"/>
                <a:gd name="T43" fmla="*/ 451 h 544"/>
                <a:gd name="T44" fmla="*/ 431 w 671"/>
                <a:gd name="T45" fmla="*/ 444 h 544"/>
                <a:gd name="T46" fmla="*/ 419 w 671"/>
                <a:gd name="T47" fmla="*/ 436 h 544"/>
                <a:gd name="T48" fmla="*/ 407 w 671"/>
                <a:gd name="T49" fmla="*/ 432 h 544"/>
                <a:gd name="T50" fmla="*/ 407 w 671"/>
                <a:gd name="T51" fmla="*/ 444 h 544"/>
                <a:gd name="T52" fmla="*/ 365 w 671"/>
                <a:gd name="T53" fmla="*/ 401 h 544"/>
                <a:gd name="T54" fmla="*/ 318 w 671"/>
                <a:gd name="T55" fmla="*/ 364 h 544"/>
                <a:gd name="T56" fmla="*/ 266 w 671"/>
                <a:gd name="T57" fmla="*/ 327 h 544"/>
                <a:gd name="T58" fmla="*/ 212 w 671"/>
                <a:gd name="T59" fmla="*/ 296 h 544"/>
                <a:gd name="T60" fmla="*/ 155 w 671"/>
                <a:gd name="T61" fmla="*/ 259 h 544"/>
                <a:gd name="T62" fmla="*/ 99 w 671"/>
                <a:gd name="T63" fmla="*/ 223 h 544"/>
                <a:gd name="T64" fmla="*/ 47 w 671"/>
                <a:gd name="T65" fmla="*/ 180 h 544"/>
                <a:gd name="T66" fmla="*/ 0 w 671"/>
                <a:gd name="T67" fmla="*/ 132 h 544"/>
                <a:gd name="T68" fmla="*/ 60 w 671"/>
                <a:gd name="T69" fmla="*/ 0 h 544"/>
                <a:gd name="T70" fmla="*/ 660 w 671"/>
                <a:gd name="T71" fmla="*/ 432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71" h="544">
                  <a:moveTo>
                    <a:pt x="660" y="432"/>
                  </a:moveTo>
                  <a:lnTo>
                    <a:pt x="665" y="444"/>
                  </a:lnTo>
                  <a:lnTo>
                    <a:pt x="669" y="463"/>
                  </a:lnTo>
                  <a:lnTo>
                    <a:pt x="669" y="473"/>
                  </a:lnTo>
                  <a:lnTo>
                    <a:pt x="669" y="482"/>
                  </a:lnTo>
                  <a:lnTo>
                    <a:pt x="669" y="492"/>
                  </a:lnTo>
                  <a:lnTo>
                    <a:pt x="671" y="504"/>
                  </a:lnTo>
                  <a:lnTo>
                    <a:pt x="656" y="513"/>
                  </a:lnTo>
                  <a:lnTo>
                    <a:pt x="640" y="523"/>
                  </a:lnTo>
                  <a:lnTo>
                    <a:pt x="623" y="533"/>
                  </a:lnTo>
                  <a:lnTo>
                    <a:pt x="607" y="543"/>
                  </a:lnTo>
                  <a:lnTo>
                    <a:pt x="590" y="544"/>
                  </a:lnTo>
                  <a:lnTo>
                    <a:pt x="574" y="541"/>
                  </a:lnTo>
                  <a:lnTo>
                    <a:pt x="563" y="527"/>
                  </a:lnTo>
                  <a:lnTo>
                    <a:pt x="553" y="504"/>
                  </a:lnTo>
                  <a:lnTo>
                    <a:pt x="516" y="480"/>
                  </a:lnTo>
                  <a:lnTo>
                    <a:pt x="504" y="492"/>
                  </a:lnTo>
                  <a:lnTo>
                    <a:pt x="489" y="484"/>
                  </a:lnTo>
                  <a:lnTo>
                    <a:pt x="477" y="479"/>
                  </a:lnTo>
                  <a:lnTo>
                    <a:pt x="466" y="469"/>
                  </a:lnTo>
                  <a:lnTo>
                    <a:pt x="456" y="461"/>
                  </a:lnTo>
                  <a:lnTo>
                    <a:pt x="442" y="451"/>
                  </a:lnTo>
                  <a:lnTo>
                    <a:pt x="431" y="444"/>
                  </a:lnTo>
                  <a:lnTo>
                    <a:pt x="419" y="436"/>
                  </a:lnTo>
                  <a:lnTo>
                    <a:pt x="407" y="432"/>
                  </a:lnTo>
                  <a:lnTo>
                    <a:pt x="407" y="444"/>
                  </a:lnTo>
                  <a:lnTo>
                    <a:pt x="365" y="401"/>
                  </a:lnTo>
                  <a:lnTo>
                    <a:pt x="318" y="364"/>
                  </a:lnTo>
                  <a:lnTo>
                    <a:pt x="266" y="327"/>
                  </a:lnTo>
                  <a:lnTo>
                    <a:pt x="212" y="296"/>
                  </a:lnTo>
                  <a:lnTo>
                    <a:pt x="155" y="259"/>
                  </a:lnTo>
                  <a:lnTo>
                    <a:pt x="99" y="223"/>
                  </a:lnTo>
                  <a:lnTo>
                    <a:pt x="47" y="180"/>
                  </a:lnTo>
                  <a:lnTo>
                    <a:pt x="0" y="132"/>
                  </a:lnTo>
                  <a:lnTo>
                    <a:pt x="60" y="0"/>
                  </a:lnTo>
                  <a:lnTo>
                    <a:pt x="660" y="432"/>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6" name="Freeform 30">
              <a:extLst>
                <a:ext uri="{FF2B5EF4-FFF2-40B4-BE49-F238E27FC236}">
                  <a16:creationId xmlns:a16="http://schemas.microsoft.com/office/drawing/2014/main" id="{2BB68C13-6270-4C18-AA96-EEA2A90DB190}"/>
                </a:ext>
              </a:extLst>
            </p:cNvPr>
            <p:cNvSpPr>
              <a:spLocks/>
            </p:cNvSpPr>
            <p:nvPr/>
          </p:nvSpPr>
          <p:spPr bwMode="auto">
            <a:xfrm>
              <a:off x="2432" y="1643"/>
              <a:ext cx="211" cy="142"/>
            </a:xfrm>
            <a:custGeom>
              <a:avLst/>
              <a:gdLst>
                <a:gd name="T0" fmla="*/ 421 w 421"/>
                <a:gd name="T1" fmla="*/ 139 h 283"/>
                <a:gd name="T2" fmla="*/ 180 w 421"/>
                <a:gd name="T3" fmla="*/ 283 h 283"/>
                <a:gd name="T4" fmla="*/ 0 w 421"/>
                <a:gd name="T5" fmla="*/ 223 h 283"/>
                <a:gd name="T6" fmla="*/ 0 w 421"/>
                <a:gd name="T7" fmla="*/ 7 h 283"/>
                <a:gd name="T8" fmla="*/ 58 w 421"/>
                <a:gd name="T9" fmla="*/ 3 h 283"/>
                <a:gd name="T10" fmla="*/ 118 w 421"/>
                <a:gd name="T11" fmla="*/ 2 h 283"/>
                <a:gd name="T12" fmla="*/ 176 w 421"/>
                <a:gd name="T13" fmla="*/ 0 h 283"/>
                <a:gd name="T14" fmla="*/ 237 w 421"/>
                <a:gd name="T15" fmla="*/ 5 h 283"/>
                <a:gd name="T16" fmla="*/ 289 w 421"/>
                <a:gd name="T17" fmla="*/ 17 h 283"/>
                <a:gd name="T18" fmla="*/ 339 w 421"/>
                <a:gd name="T19" fmla="*/ 40 h 283"/>
                <a:gd name="T20" fmla="*/ 384 w 421"/>
                <a:gd name="T21" fmla="*/ 79 h 283"/>
                <a:gd name="T22" fmla="*/ 421 w 421"/>
                <a:gd name="T23" fmla="*/ 139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1" h="283">
                  <a:moveTo>
                    <a:pt x="421" y="139"/>
                  </a:moveTo>
                  <a:lnTo>
                    <a:pt x="180" y="283"/>
                  </a:lnTo>
                  <a:lnTo>
                    <a:pt x="0" y="223"/>
                  </a:lnTo>
                  <a:lnTo>
                    <a:pt x="0" y="7"/>
                  </a:lnTo>
                  <a:lnTo>
                    <a:pt x="58" y="3"/>
                  </a:lnTo>
                  <a:lnTo>
                    <a:pt x="118" y="2"/>
                  </a:lnTo>
                  <a:lnTo>
                    <a:pt x="176" y="0"/>
                  </a:lnTo>
                  <a:lnTo>
                    <a:pt x="237" y="5"/>
                  </a:lnTo>
                  <a:lnTo>
                    <a:pt x="289" y="17"/>
                  </a:lnTo>
                  <a:lnTo>
                    <a:pt x="339" y="40"/>
                  </a:lnTo>
                  <a:lnTo>
                    <a:pt x="384" y="79"/>
                  </a:lnTo>
                  <a:lnTo>
                    <a:pt x="421" y="139"/>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7" name="Freeform 31">
              <a:extLst>
                <a:ext uri="{FF2B5EF4-FFF2-40B4-BE49-F238E27FC236}">
                  <a16:creationId xmlns:a16="http://schemas.microsoft.com/office/drawing/2014/main" id="{B618DC8F-AD14-40B2-B3A3-228F8436B9D9}"/>
                </a:ext>
              </a:extLst>
            </p:cNvPr>
            <p:cNvSpPr>
              <a:spLocks/>
            </p:cNvSpPr>
            <p:nvPr/>
          </p:nvSpPr>
          <p:spPr bwMode="auto">
            <a:xfrm>
              <a:off x="658" y="1887"/>
              <a:ext cx="30" cy="71"/>
            </a:xfrm>
            <a:custGeom>
              <a:avLst/>
              <a:gdLst>
                <a:gd name="T0" fmla="*/ 60 w 60"/>
                <a:gd name="T1" fmla="*/ 144 h 144"/>
                <a:gd name="T2" fmla="*/ 0 w 60"/>
                <a:gd name="T3" fmla="*/ 0 h 144"/>
                <a:gd name="T4" fmla="*/ 23 w 60"/>
                <a:gd name="T5" fmla="*/ 72 h 144"/>
                <a:gd name="T6" fmla="*/ 60 w 60"/>
                <a:gd name="T7" fmla="*/ 144 h 144"/>
              </a:gdLst>
              <a:ahLst/>
              <a:cxnLst>
                <a:cxn ang="0">
                  <a:pos x="T0" y="T1"/>
                </a:cxn>
                <a:cxn ang="0">
                  <a:pos x="T2" y="T3"/>
                </a:cxn>
                <a:cxn ang="0">
                  <a:pos x="T4" y="T5"/>
                </a:cxn>
                <a:cxn ang="0">
                  <a:pos x="T6" y="T7"/>
                </a:cxn>
              </a:cxnLst>
              <a:rect l="0" t="0" r="r" b="b"/>
              <a:pathLst>
                <a:path w="60" h="144">
                  <a:moveTo>
                    <a:pt x="60" y="144"/>
                  </a:moveTo>
                  <a:lnTo>
                    <a:pt x="0" y="0"/>
                  </a:lnTo>
                  <a:lnTo>
                    <a:pt x="23" y="72"/>
                  </a:lnTo>
                  <a:lnTo>
                    <a:pt x="60" y="1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8" name="Freeform 32">
              <a:extLst>
                <a:ext uri="{FF2B5EF4-FFF2-40B4-BE49-F238E27FC236}">
                  <a16:creationId xmlns:a16="http://schemas.microsoft.com/office/drawing/2014/main" id="{098EA46D-A1BD-4A41-B61C-407D1A67AB40}"/>
                </a:ext>
              </a:extLst>
            </p:cNvPr>
            <p:cNvSpPr>
              <a:spLocks/>
            </p:cNvSpPr>
            <p:nvPr/>
          </p:nvSpPr>
          <p:spPr bwMode="auto">
            <a:xfrm>
              <a:off x="820" y="1917"/>
              <a:ext cx="294" cy="227"/>
            </a:xfrm>
            <a:custGeom>
              <a:avLst/>
              <a:gdLst>
                <a:gd name="T0" fmla="*/ 587 w 587"/>
                <a:gd name="T1" fmla="*/ 419 h 456"/>
                <a:gd name="T2" fmla="*/ 587 w 587"/>
                <a:gd name="T3" fmla="*/ 429 h 456"/>
                <a:gd name="T4" fmla="*/ 582 w 587"/>
                <a:gd name="T5" fmla="*/ 437 h 456"/>
                <a:gd name="T6" fmla="*/ 570 w 587"/>
                <a:gd name="T7" fmla="*/ 439 h 456"/>
                <a:gd name="T8" fmla="*/ 556 w 587"/>
                <a:gd name="T9" fmla="*/ 442 h 456"/>
                <a:gd name="T10" fmla="*/ 539 w 587"/>
                <a:gd name="T11" fmla="*/ 442 h 456"/>
                <a:gd name="T12" fmla="*/ 521 w 587"/>
                <a:gd name="T13" fmla="*/ 444 h 456"/>
                <a:gd name="T14" fmla="*/ 504 w 587"/>
                <a:gd name="T15" fmla="*/ 448 h 456"/>
                <a:gd name="T16" fmla="*/ 490 w 587"/>
                <a:gd name="T17" fmla="*/ 456 h 456"/>
                <a:gd name="T18" fmla="*/ 428 w 587"/>
                <a:gd name="T19" fmla="*/ 431 h 456"/>
                <a:gd name="T20" fmla="*/ 368 w 587"/>
                <a:gd name="T21" fmla="*/ 404 h 456"/>
                <a:gd name="T22" fmla="*/ 304 w 587"/>
                <a:gd name="T23" fmla="*/ 373 h 456"/>
                <a:gd name="T24" fmla="*/ 240 w 587"/>
                <a:gd name="T25" fmla="*/ 338 h 456"/>
                <a:gd name="T26" fmla="*/ 176 w 587"/>
                <a:gd name="T27" fmla="*/ 293 h 456"/>
                <a:gd name="T28" fmla="*/ 114 w 587"/>
                <a:gd name="T29" fmla="*/ 245 h 456"/>
                <a:gd name="T30" fmla="*/ 54 w 587"/>
                <a:gd name="T31" fmla="*/ 185 h 456"/>
                <a:gd name="T32" fmla="*/ 0 w 587"/>
                <a:gd name="T33" fmla="*/ 121 h 456"/>
                <a:gd name="T34" fmla="*/ 35 w 587"/>
                <a:gd name="T35" fmla="*/ 0 h 456"/>
                <a:gd name="T36" fmla="*/ 99 w 587"/>
                <a:gd name="T37" fmla="*/ 51 h 456"/>
                <a:gd name="T38" fmla="*/ 168 w 587"/>
                <a:gd name="T39" fmla="*/ 101 h 456"/>
                <a:gd name="T40" fmla="*/ 240 w 587"/>
                <a:gd name="T41" fmla="*/ 150 h 456"/>
                <a:gd name="T42" fmla="*/ 314 w 587"/>
                <a:gd name="T43" fmla="*/ 200 h 456"/>
                <a:gd name="T44" fmla="*/ 386 w 587"/>
                <a:gd name="T45" fmla="*/ 249 h 456"/>
                <a:gd name="T46" fmla="*/ 457 w 587"/>
                <a:gd name="T47" fmla="*/ 303 h 456"/>
                <a:gd name="T48" fmla="*/ 523 w 587"/>
                <a:gd name="T49" fmla="*/ 357 h 456"/>
                <a:gd name="T50" fmla="*/ 587 w 587"/>
                <a:gd name="T51" fmla="*/ 419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87" h="456">
                  <a:moveTo>
                    <a:pt x="587" y="419"/>
                  </a:moveTo>
                  <a:lnTo>
                    <a:pt x="587" y="429"/>
                  </a:lnTo>
                  <a:lnTo>
                    <a:pt x="582" y="437"/>
                  </a:lnTo>
                  <a:lnTo>
                    <a:pt x="570" y="439"/>
                  </a:lnTo>
                  <a:lnTo>
                    <a:pt x="556" y="442"/>
                  </a:lnTo>
                  <a:lnTo>
                    <a:pt x="539" y="442"/>
                  </a:lnTo>
                  <a:lnTo>
                    <a:pt x="521" y="444"/>
                  </a:lnTo>
                  <a:lnTo>
                    <a:pt x="504" y="448"/>
                  </a:lnTo>
                  <a:lnTo>
                    <a:pt x="490" y="456"/>
                  </a:lnTo>
                  <a:lnTo>
                    <a:pt x="428" y="431"/>
                  </a:lnTo>
                  <a:lnTo>
                    <a:pt x="368" y="404"/>
                  </a:lnTo>
                  <a:lnTo>
                    <a:pt x="304" y="373"/>
                  </a:lnTo>
                  <a:lnTo>
                    <a:pt x="240" y="338"/>
                  </a:lnTo>
                  <a:lnTo>
                    <a:pt x="176" y="293"/>
                  </a:lnTo>
                  <a:lnTo>
                    <a:pt x="114" y="245"/>
                  </a:lnTo>
                  <a:lnTo>
                    <a:pt x="54" y="185"/>
                  </a:lnTo>
                  <a:lnTo>
                    <a:pt x="0" y="121"/>
                  </a:lnTo>
                  <a:lnTo>
                    <a:pt x="35" y="0"/>
                  </a:lnTo>
                  <a:lnTo>
                    <a:pt x="99" y="51"/>
                  </a:lnTo>
                  <a:lnTo>
                    <a:pt x="168" y="101"/>
                  </a:lnTo>
                  <a:lnTo>
                    <a:pt x="240" y="150"/>
                  </a:lnTo>
                  <a:lnTo>
                    <a:pt x="314" y="200"/>
                  </a:lnTo>
                  <a:lnTo>
                    <a:pt x="386" y="249"/>
                  </a:lnTo>
                  <a:lnTo>
                    <a:pt x="457" y="303"/>
                  </a:lnTo>
                  <a:lnTo>
                    <a:pt x="523" y="357"/>
                  </a:lnTo>
                  <a:lnTo>
                    <a:pt x="587" y="41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9" name="Freeform 33">
              <a:extLst>
                <a:ext uri="{FF2B5EF4-FFF2-40B4-BE49-F238E27FC236}">
                  <a16:creationId xmlns:a16="http://schemas.microsoft.com/office/drawing/2014/main" id="{9534F523-AB2C-42E2-9EDE-D00959589A5E}"/>
                </a:ext>
              </a:extLst>
            </p:cNvPr>
            <p:cNvSpPr>
              <a:spLocks/>
            </p:cNvSpPr>
            <p:nvPr/>
          </p:nvSpPr>
          <p:spPr bwMode="auto">
            <a:xfrm>
              <a:off x="2007" y="1753"/>
              <a:ext cx="438" cy="194"/>
            </a:xfrm>
            <a:custGeom>
              <a:avLst/>
              <a:gdLst>
                <a:gd name="T0" fmla="*/ 876 w 876"/>
                <a:gd name="T1" fmla="*/ 124 h 387"/>
                <a:gd name="T2" fmla="*/ 832 w 876"/>
                <a:gd name="T3" fmla="*/ 159 h 387"/>
                <a:gd name="T4" fmla="*/ 781 w 876"/>
                <a:gd name="T5" fmla="*/ 194 h 387"/>
                <a:gd name="T6" fmla="*/ 727 w 876"/>
                <a:gd name="T7" fmla="*/ 228 h 387"/>
                <a:gd name="T8" fmla="*/ 671 w 876"/>
                <a:gd name="T9" fmla="*/ 263 h 387"/>
                <a:gd name="T10" fmla="*/ 610 w 876"/>
                <a:gd name="T11" fmla="*/ 294 h 387"/>
                <a:gd name="T12" fmla="*/ 550 w 876"/>
                <a:gd name="T13" fmla="*/ 327 h 387"/>
                <a:gd name="T14" fmla="*/ 490 w 876"/>
                <a:gd name="T15" fmla="*/ 356 h 387"/>
                <a:gd name="T16" fmla="*/ 432 w 876"/>
                <a:gd name="T17" fmla="*/ 387 h 387"/>
                <a:gd name="T18" fmla="*/ 413 w 876"/>
                <a:gd name="T19" fmla="*/ 380 h 387"/>
                <a:gd name="T20" fmla="*/ 395 w 876"/>
                <a:gd name="T21" fmla="*/ 376 h 387"/>
                <a:gd name="T22" fmla="*/ 380 w 876"/>
                <a:gd name="T23" fmla="*/ 376 h 387"/>
                <a:gd name="T24" fmla="*/ 366 w 876"/>
                <a:gd name="T25" fmla="*/ 376 h 387"/>
                <a:gd name="T26" fmla="*/ 349 w 876"/>
                <a:gd name="T27" fmla="*/ 376 h 387"/>
                <a:gd name="T28" fmla="*/ 333 w 876"/>
                <a:gd name="T29" fmla="*/ 378 h 387"/>
                <a:gd name="T30" fmla="*/ 316 w 876"/>
                <a:gd name="T31" fmla="*/ 376 h 387"/>
                <a:gd name="T32" fmla="*/ 300 w 876"/>
                <a:gd name="T33" fmla="*/ 376 h 387"/>
                <a:gd name="T34" fmla="*/ 265 w 876"/>
                <a:gd name="T35" fmla="*/ 333 h 387"/>
                <a:gd name="T36" fmla="*/ 226 w 876"/>
                <a:gd name="T37" fmla="*/ 308 h 387"/>
                <a:gd name="T38" fmla="*/ 184 w 876"/>
                <a:gd name="T39" fmla="*/ 292 h 387"/>
                <a:gd name="T40" fmla="*/ 143 w 876"/>
                <a:gd name="T41" fmla="*/ 283 h 387"/>
                <a:gd name="T42" fmla="*/ 102 w 876"/>
                <a:gd name="T43" fmla="*/ 271 h 387"/>
                <a:gd name="T44" fmla="*/ 64 w 876"/>
                <a:gd name="T45" fmla="*/ 259 h 387"/>
                <a:gd name="T46" fmla="*/ 29 w 876"/>
                <a:gd name="T47" fmla="*/ 238 h 387"/>
                <a:gd name="T48" fmla="*/ 0 w 876"/>
                <a:gd name="T49" fmla="*/ 207 h 387"/>
                <a:gd name="T50" fmla="*/ 17 w 876"/>
                <a:gd name="T51" fmla="*/ 147 h 387"/>
                <a:gd name="T52" fmla="*/ 54 w 876"/>
                <a:gd name="T53" fmla="*/ 106 h 387"/>
                <a:gd name="T54" fmla="*/ 100 w 876"/>
                <a:gd name="T55" fmla="*/ 77 h 387"/>
                <a:gd name="T56" fmla="*/ 157 w 876"/>
                <a:gd name="T57" fmla="*/ 60 h 387"/>
                <a:gd name="T58" fmla="*/ 213 w 876"/>
                <a:gd name="T59" fmla="*/ 44 h 387"/>
                <a:gd name="T60" fmla="*/ 269 w 876"/>
                <a:gd name="T61" fmla="*/ 35 h 387"/>
                <a:gd name="T62" fmla="*/ 320 w 876"/>
                <a:gd name="T63" fmla="*/ 21 h 387"/>
                <a:gd name="T64" fmla="*/ 360 w 876"/>
                <a:gd name="T65" fmla="*/ 4 h 387"/>
                <a:gd name="T66" fmla="*/ 428 w 876"/>
                <a:gd name="T67" fmla="*/ 0 h 387"/>
                <a:gd name="T68" fmla="*/ 494 w 876"/>
                <a:gd name="T69" fmla="*/ 9 h 387"/>
                <a:gd name="T70" fmla="*/ 558 w 876"/>
                <a:gd name="T71" fmla="*/ 27 h 387"/>
                <a:gd name="T72" fmla="*/ 622 w 876"/>
                <a:gd name="T73" fmla="*/ 50 h 387"/>
                <a:gd name="T74" fmla="*/ 682 w 876"/>
                <a:gd name="T75" fmla="*/ 71 h 387"/>
                <a:gd name="T76" fmla="*/ 744 w 876"/>
                <a:gd name="T77" fmla="*/ 95 h 387"/>
                <a:gd name="T78" fmla="*/ 808 w 876"/>
                <a:gd name="T79" fmla="*/ 112 h 387"/>
                <a:gd name="T80" fmla="*/ 876 w 876"/>
                <a:gd name="T81" fmla="*/ 124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76" h="387">
                  <a:moveTo>
                    <a:pt x="876" y="124"/>
                  </a:moveTo>
                  <a:lnTo>
                    <a:pt x="832" y="159"/>
                  </a:lnTo>
                  <a:lnTo>
                    <a:pt x="781" y="194"/>
                  </a:lnTo>
                  <a:lnTo>
                    <a:pt x="727" y="228"/>
                  </a:lnTo>
                  <a:lnTo>
                    <a:pt x="671" y="263"/>
                  </a:lnTo>
                  <a:lnTo>
                    <a:pt x="610" y="294"/>
                  </a:lnTo>
                  <a:lnTo>
                    <a:pt x="550" y="327"/>
                  </a:lnTo>
                  <a:lnTo>
                    <a:pt x="490" y="356"/>
                  </a:lnTo>
                  <a:lnTo>
                    <a:pt x="432" y="387"/>
                  </a:lnTo>
                  <a:lnTo>
                    <a:pt x="413" y="380"/>
                  </a:lnTo>
                  <a:lnTo>
                    <a:pt x="395" y="376"/>
                  </a:lnTo>
                  <a:lnTo>
                    <a:pt x="380" y="376"/>
                  </a:lnTo>
                  <a:lnTo>
                    <a:pt x="366" y="376"/>
                  </a:lnTo>
                  <a:lnTo>
                    <a:pt x="349" y="376"/>
                  </a:lnTo>
                  <a:lnTo>
                    <a:pt x="333" y="378"/>
                  </a:lnTo>
                  <a:lnTo>
                    <a:pt x="316" y="376"/>
                  </a:lnTo>
                  <a:lnTo>
                    <a:pt x="300" y="376"/>
                  </a:lnTo>
                  <a:lnTo>
                    <a:pt x="265" y="333"/>
                  </a:lnTo>
                  <a:lnTo>
                    <a:pt x="226" y="308"/>
                  </a:lnTo>
                  <a:lnTo>
                    <a:pt x="184" y="292"/>
                  </a:lnTo>
                  <a:lnTo>
                    <a:pt x="143" y="283"/>
                  </a:lnTo>
                  <a:lnTo>
                    <a:pt x="102" y="271"/>
                  </a:lnTo>
                  <a:lnTo>
                    <a:pt x="64" y="259"/>
                  </a:lnTo>
                  <a:lnTo>
                    <a:pt x="29" y="238"/>
                  </a:lnTo>
                  <a:lnTo>
                    <a:pt x="0" y="207"/>
                  </a:lnTo>
                  <a:lnTo>
                    <a:pt x="17" y="147"/>
                  </a:lnTo>
                  <a:lnTo>
                    <a:pt x="54" y="106"/>
                  </a:lnTo>
                  <a:lnTo>
                    <a:pt x="100" y="77"/>
                  </a:lnTo>
                  <a:lnTo>
                    <a:pt x="157" y="60"/>
                  </a:lnTo>
                  <a:lnTo>
                    <a:pt x="213" y="44"/>
                  </a:lnTo>
                  <a:lnTo>
                    <a:pt x="269" y="35"/>
                  </a:lnTo>
                  <a:lnTo>
                    <a:pt x="320" y="21"/>
                  </a:lnTo>
                  <a:lnTo>
                    <a:pt x="360" y="4"/>
                  </a:lnTo>
                  <a:lnTo>
                    <a:pt x="428" y="0"/>
                  </a:lnTo>
                  <a:lnTo>
                    <a:pt x="494" y="9"/>
                  </a:lnTo>
                  <a:lnTo>
                    <a:pt x="558" y="27"/>
                  </a:lnTo>
                  <a:lnTo>
                    <a:pt x="622" y="50"/>
                  </a:lnTo>
                  <a:lnTo>
                    <a:pt x="682" y="71"/>
                  </a:lnTo>
                  <a:lnTo>
                    <a:pt x="744" y="95"/>
                  </a:lnTo>
                  <a:lnTo>
                    <a:pt x="808" y="112"/>
                  </a:lnTo>
                  <a:lnTo>
                    <a:pt x="876" y="124"/>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0" name="Freeform 34">
              <a:extLst>
                <a:ext uri="{FF2B5EF4-FFF2-40B4-BE49-F238E27FC236}">
                  <a16:creationId xmlns:a16="http://schemas.microsoft.com/office/drawing/2014/main" id="{65BA6C14-001A-4413-8DB1-B93E0DC3C6B1}"/>
                </a:ext>
              </a:extLst>
            </p:cNvPr>
            <p:cNvSpPr>
              <a:spLocks/>
            </p:cNvSpPr>
            <p:nvPr/>
          </p:nvSpPr>
          <p:spPr bwMode="auto">
            <a:xfrm>
              <a:off x="1825" y="1802"/>
              <a:ext cx="44" cy="25"/>
            </a:xfrm>
            <a:custGeom>
              <a:avLst/>
              <a:gdLst>
                <a:gd name="T0" fmla="*/ 4 w 87"/>
                <a:gd name="T1" fmla="*/ 48 h 48"/>
                <a:gd name="T2" fmla="*/ 0 w 87"/>
                <a:gd name="T3" fmla="*/ 38 h 48"/>
                <a:gd name="T4" fmla="*/ 4 w 87"/>
                <a:gd name="T5" fmla="*/ 31 h 48"/>
                <a:gd name="T6" fmla="*/ 12 w 87"/>
                <a:gd name="T7" fmla="*/ 25 h 48"/>
                <a:gd name="T8" fmla="*/ 25 w 87"/>
                <a:gd name="T9" fmla="*/ 19 h 48"/>
                <a:gd name="T10" fmla="*/ 37 w 87"/>
                <a:gd name="T11" fmla="*/ 13 h 48"/>
                <a:gd name="T12" fmla="*/ 50 w 87"/>
                <a:gd name="T13" fmla="*/ 7 h 48"/>
                <a:gd name="T14" fmla="*/ 62 w 87"/>
                <a:gd name="T15" fmla="*/ 3 h 48"/>
                <a:gd name="T16" fmla="*/ 76 w 87"/>
                <a:gd name="T17" fmla="*/ 0 h 48"/>
                <a:gd name="T18" fmla="*/ 87 w 87"/>
                <a:gd name="T19" fmla="*/ 0 h 48"/>
                <a:gd name="T20" fmla="*/ 4 w 87"/>
                <a:gd name="T21"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7" h="48">
                  <a:moveTo>
                    <a:pt x="4" y="48"/>
                  </a:moveTo>
                  <a:lnTo>
                    <a:pt x="0" y="38"/>
                  </a:lnTo>
                  <a:lnTo>
                    <a:pt x="4" y="31"/>
                  </a:lnTo>
                  <a:lnTo>
                    <a:pt x="12" y="25"/>
                  </a:lnTo>
                  <a:lnTo>
                    <a:pt x="25" y="19"/>
                  </a:lnTo>
                  <a:lnTo>
                    <a:pt x="37" y="13"/>
                  </a:lnTo>
                  <a:lnTo>
                    <a:pt x="50" y="7"/>
                  </a:lnTo>
                  <a:lnTo>
                    <a:pt x="62" y="3"/>
                  </a:lnTo>
                  <a:lnTo>
                    <a:pt x="76" y="0"/>
                  </a:lnTo>
                  <a:lnTo>
                    <a:pt x="87" y="0"/>
                  </a:lnTo>
                  <a:lnTo>
                    <a:pt x="4" y="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1" name="Freeform 35">
              <a:extLst>
                <a:ext uri="{FF2B5EF4-FFF2-40B4-BE49-F238E27FC236}">
                  <a16:creationId xmlns:a16="http://schemas.microsoft.com/office/drawing/2014/main" id="{04ABEDBB-BC10-48B2-A44C-3FD42DD37F8D}"/>
                </a:ext>
              </a:extLst>
            </p:cNvPr>
            <p:cNvSpPr>
              <a:spLocks/>
            </p:cNvSpPr>
            <p:nvPr/>
          </p:nvSpPr>
          <p:spPr bwMode="auto">
            <a:xfrm>
              <a:off x="2577" y="1725"/>
              <a:ext cx="479" cy="338"/>
            </a:xfrm>
            <a:custGeom>
              <a:avLst/>
              <a:gdLst>
                <a:gd name="T0" fmla="*/ 671 w 958"/>
                <a:gd name="T1" fmla="*/ 169 h 677"/>
                <a:gd name="T2" fmla="*/ 700 w 958"/>
                <a:gd name="T3" fmla="*/ 208 h 677"/>
                <a:gd name="T4" fmla="*/ 735 w 958"/>
                <a:gd name="T5" fmla="*/ 249 h 677"/>
                <a:gd name="T6" fmla="*/ 768 w 958"/>
                <a:gd name="T7" fmla="*/ 289 h 677"/>
                <a:gd name="T8" fmla="*/ 805 w 958"/>
                <a:gd name="T9" fmla="*/ 332 h 677"/>
                <a:gd name="T10" fmla="*/ 840 w 958"/>
                <a:gd name="T11" fmla="*/ 371 h 677"/>
                <a:gd name="T12" fmla="*/ 878 w 958"/>
                <a:gd name="T13" fmla="*/ 410 h 677"/>
                <a:gd name="T14" fmla="*/ 917 w 958"/>
                <a:gd name="T15" fmla="*/ 444 h 677"/>
                <a:gd name="T16" fmla="*/ 958 w 958"/>
                <a:gd name="T17" fmla="*/ 479 h 677"/>
                <a:gd name="T18" fmla="*/ 935 w 958"/>
                <a:gd name="T19" fmla="*/ 510 h 677"/>
                <a:gd name="T20" fmla="*/ 904 w 958"/>
                <a:gd name="T21" fmla="*/ 538 h 677"/>
                <a:gd name="T22" fmla="*/ 865 w 958"/>
                <a:gd name="T23" fmla="*/ 557 h 677"/>
                <a:gd name="T24" fmla="*/ 826 w 958"/>
                <a:gd name="T25" fmla="*/ 574 h 677"/>
                <a:gd name="T26" fmla="*/ 781 w 958"/>
                <a:gd name="T27" fmla="*/ 586 h 677"/>
                <a:gd name="T28" fmla="*/ 739 w 958"/>
                <a:gd name="T29" fmla="*/ 600 h 677"/>
                <a:gd name="T30" fmla="*/ 696 w 958"/>
                <a:gd name="T31" fmla="*/ 611 h 677"/>
                <a:gd name="T32" fmla="*/ 659 w 958"/>
                <a:gd name="T33" fmla="*/ 625 h 677"/>
                <a:gd name="T34" fmla="*/ 599 w 958"/>
                <a:gd name="T35" fmla="*/ 634 h 677"/>
                <a:gd name="T36" fmla="*/ 545 w 958"/>
                <a:gd name="T37" fmla="*/ 650 h 677"/>
                <a:gd name="T38" fmla="*/ 491 w 958"/>
                <a:gd name="T39" fmla="*/ 664 h 677"/>
                <a:gd name="T40" fmla="*/ 440 w 958"/>
                <a:gd name="T41" fmla="*/ 675 h 677"/>
                <a:gd name="T42" fmla="*/ 388 w 958"/>
                <a:gd name="T43" fmla="*/ 677 h 677"/>
                <a:gd name="T44" fmla="*/ 341 w 958"/>
                <a:gd name="T45" fmla="*/ 671 h 677"/>
                <a:gd name="T46" fmla="*/ 295 w 958"/>
                <a:gd name="T47" fmla="*/ 650 h 677"/>
                <a:gd name="T48" fmla="*/ 250 w 958"/>
                <a:gd name="T49" fmla="*/ 611 h 677"/>
                <a:gd name="T50" fmla="*/ 204 w 958"/>
                <a:gd name="T51" fmla="*/ 625 h 677"/>
                <a:gd name="T52" fmla="*/ 190 w 958"/>
                <a:gd name="T53" fmla="*/ 563 h 677"/>
                <a:gd name="T54" fmla="*/ 178 w 958"/>
                <a:gd name="T55" fmla="*/ 501 h 677"/>
                <a:gd name="T56" fmla="*/ 165 w 958"/>
                <a:gd name="T57" fmla="*/ 437 h 677"/>
                <a:gd name="T58" fmla="*/ 149 w 958"/>
                <a:gd name="T59" fmla="*/ 377 h 677"/>
                <a:gd name="T60" fmla="*/ 126 w 958"/>
                <a:gd name="T61" fmla="*/ 318 h 677"/>
                <a:gd name="T62" fmla="*/ 95 w 958"/>
                <a:gd name="T63" fmla="*/ 266 h 677"/>
                <a:gd name="T64" fmla="*/ 52 w 958"/>
                <a:gd name="T65" fmla="*/ 223 h 677"/>
                <a:gd name="T66" fmla="*/ 0 w 958"/>
                <a:gd name="T67" fmla="*/ 192 h 677"/>
                <a:gd name="T68" fmla="*/ 33 w 958"/>
                <a:gd name="T69" fmla="*/ 158 h 677"/>
                <a:gd name="T70" fmla="*/ 76 w 958"/>
                <a:gd name="T71" fmla="*/ 125 h 677"/>
                <a:gd name="T72" fmla="*/ 122 w 958"/>
                <a:gd name="T73" fmla="*/ 92 h 677"/>
                <a:gd name="T74" fmla="*/ 174 w 958"/>
                <a:gd name="T75" fmla="*/ 64 h 677"/>
                <a:gd name="T76" fmla="*/ 227 w 958"/>
                <a:gd name="T77" fmla="*/ 37 h 677"/>
                <a:gd name="T78" fmla="*/ 283 w 958"/>
                <a:gd name="T79" fmla="*/ 18 h 677"/>
                <a:gd name="T80" fmla="*/ 339 w 958"/>
                <a:gd name="T81" fmla="*/ 4 h 677"/>
                <a:gd name="T82" fmla="*/ 396 w 958"/>
                <a:gd name="T83" fmla="*/ 0 h 677"/>
                <a:gd name="T84" fmla="*/ 423 w 958"/>
                <a:gd name="T85" fmla="*/ 28 h 677"/>
                <a:gd name="T86" fmla="*/ 454 w 958"/>
                <a:gd name="T87" fmla="*/ 51 h 677"/>
                <a:gd name="T88" fmla="*/ 487 w 958"/>
                <a:gd name="T89" fmla="*/ 68 h 677"/>
                <a:gd name="T90" fmla="*/ 524 w 958"/>
                <a:gd name="T91" fmla="*/ 88 h 677"/>
                <a:gd name="T92" fmla="*/ 558 w 958"/>
                <a:gd name="T93" fmla="*/ 103 h 677"/>
                <a:gd name="T94" fmla="*/ 595 w 958"/>
                <a:gd name="T95" fmla="*/ 123 h 677"/>
                <a:gd name="T96" fmla="*/ 632 w 958"/>
                <a:gd name="T97" fmla="*/ 142 h 677"/>
                <a:gd name="T98" fmla="*/ 671 w 958"/>
                <a:gd name="T99" fmla="*/ 169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58" h="677">
                  <a:moveTo>
                    <a:pt x="671" y="169"/>
                  </a:moveTo>
                  <a:lnTo>
                    <a:pt x="700" y="208"/>
                  </a:lnTo>
                  <a:lnTo>
                    <a:pt x="735" y="249"/>
                  </a:lnTo>
                  <a:lnTo>
                    <a:pt x="768" y="289"/>
                  </a:lnTo>
                  <a:lnTo>
                    <a:pt x="805" y="332"/>
                  </a:lnTo>
                  <a:lnTo>
                    <a:pt x="840" y="371"/>
                  </a:lnTo>
                  <a:lnTo>
                    <a:pt x="878" y="410"/>
                  </a:lnTo>
                  <a:lnTo>
                    <a:pt x="917" y="444"/>
                  </a:lnTo>
                  <a:lnTo>
                    <a:pt x="958" y="479"/>
                  </a:lnTo>
                  <a:lnTo>
                    <a:pt x="935" y="510"/>
                  </a:lnTo>
                  <a:lnTo>
                    <a:pt x="904" y="538"/>
                  </a:lnTo>
                  <a:lnTo>
                    <a:pt x="865" y="557"/>
                  </a:lnTo>
                  <a:lnTo>
                    <a:pt x="826" y="574"/>
                  </a:lnTo>
                  <a:lnTo>
                    <a:pt x="781" y="586"/>
                  </a:lnTo>
                  <a:lnTo>
                    <a:pt x="739" y="600"/>
                  </a:lnTo>
                  <a:lnTo>
                    <a:pt x="696" y="611"/>
                  </a:lnTo>
                  <a:lnTo>
                    <a:pt x="659" y="625"/>
                  </a:lnTo>
                  <a:lnTo>
                    <a:pt x="599" y="634"/>
                  </a:lnTo>
                  <a:lnTo>
                    <a:pt x="545" y="650"/>
                  </a:lnTo>
                  <a:lnTo>
                    <a:pt x="491" y="664"/>
                  </a:lnTo>
                  <a:lnTo>
                    <a:pt x="440" y="675"/>
                  </a:lnTo>
                  <a:lnTo>
                    <a:pt x="388" y="677"/>
                  </a:lnTo>
                  <a:lnTo>
                    <a:pt x="341" y="671"/>
                  </a:lnTo>
                  <a:lnTo>
                    <a:pt x="295" y="650"/>
                  </a:lnTo>
                  <a:lnTo>
                    <a:pt x="250" y="611"/>
                  </a:lnTo>
                  <a:lnTo>
                    <a:pt x="204" y="625"/>
                  </a:lnTo>
                  <a:lnTo>
                    <a:pt x="190" y="563"/>
                  </a:lnTo>
                  <a:lnTo>
                    <a:pt x="178" y="501"/>
                  </a:lnTo>
                  <a:lnTo>
                    <a:pt x="165" y="437"/>
                  </a:lnTo>
                  <a:lnTo>
                    <a:pt x="149" y="377"/>
                  </a:lnTo>
                  <a:lnTo>
                    <a:pt x="126" y="318"/>
                  </a:lnTo>
                  <a:lnTo>
                    <a:pt x="95" y="266"/>
                  </a:lnTo>
                  <a:lnTo>
                    <a:pt x="52" y="223"/>
                  </a:lnTo>
                  <a:lnTo>
                    <a:pt x="0" y="192"/>
                  </a:lnTo>
                  <a:lnTo>
                    <a:pt x="33" y="158"/>
                  </a:lnTo>
                  <a:lnTo>
                    <a:pt x="76" y="125"/>
                  </a:lnTo>
                  <a:lnTo>
                    <a:pt x="122" y="92"/>
                  </a:lnTo>
                  <a:lnTo>
                    <a:pt x="174" y="64"/>
                  </a:lnTo>
                  <a:lnTo>
                    <a:pt x="227" y="37"/>
                  </a:lnTo>
                  <a:lnTo>
                    <a:pt x="283" y="18"/>
                  </a:lnTo>
                  <a:lnTo>
                    <a:pt x="339" y="4"/>
                  </a:lnTo>
                  <a:lnTo>
                    <a:pt x="396" y="0"/>
                  </a:lnTo>
                  <a:lnTo>
                    <a:pt x="423" y="28"/>
                  </a:lnTo>
                  <a:lnTo>
                    <a:pt x="454" y="51"/>
                  </a:lnTo>
                  <a:lnTo>
                    <a:pt x="487" y="68"/>
                  </a:lnTo>
                  <a:lnTo>
                    <a:pt x="524" y="88"/>
                  </a:lnTo>
                  <a:lnTo>
                    <a:pt x="558" y="103"/>
                  </a:lnTo>
                  <a:lnTo>
                    <a:pt x="595" y="123"/>
                  </a:lnTo>
                  <a:lnTo>
                    <a:pt x="632" y="142"/>
                  </a:lnTo>
                  <a:lnTo>
                    <a:pt x="671" y="169"/>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2" name="Freeform 36">
              <a:extLst>
                <a:ext uri="{FF2B5EF4-FFF2-40B4-BE49-F238E27FC236}">
                  <a16:creationId xmlns:a16="http://schemas.microsoft.com/office/drawing/2014/main" id="{9CC78844-5AFC-4848-BEF8-E3861B6B236E}"/>
                </a:ext>
              </a:extLst>
            </p:cNvPr>
            <p:cNvSpPr>
              <a:spLocks/>
            </p:cNvSpPr>
            <p:nvPr/>
          </p:nvSpPr>
          <p:spPr bwMode="auto">
            <a:xfrm>
              <a:off x="774" y="2007"/>
              <a:ext cx="232" cy="176"/>
            </a:xfrm>
            <a:custGeom>
              <a:avLst/>
              <a:gdLst>
                <a:gd name="T0" fmla="*/ 463 w 463"/>
                <a:gd name="T1" fmla="*/ 298 h 353"/>
                <a:gd name="T2" fmla="*/ 432 w 463"/>
                <a:gd name="T3" fmla="*/ 335 h 353"/>
                <a:gd name="T4" fmla="*/ 405 w 463"/>
                <a:gd name="T5" fmla="*/ 351 h 353"/>
                <a:gd name="T6" fmla="*/ 378 w 463"/>
                <a:gd name="T7" fmla="*/ 353 h 353"/>
                <a:gd name="T8" fmla="*/ 353 w 463"/>
                <a:gd name="T9" fmla="*/ 347 h 353"/>
                <a:gd name="T10" fmla="*/ 325 w 463"/>
                <a:gd name="T11" fmla="*/ 333 h 353"/>
                <a:gd name="T12" fmla="*/ 298 w 463"/>
                <a:gd name="T13" fmla="*/ 325 h 353"/>
                <a:gd name="T14" fmla="*/ 267 w 463"/>
                <a:gd name="T15" fmla="*/ 323 h 353"/>
                <a:gd name="T16" fmla="*/ 234 w 463"/>
                <a:gd name="T17" fmla="*/ 335 h 353"/>
                <a:gd name="T18" fmla="*/ 194 w 463"/>
                <a:gd name="T19" fmla="*/ 300 h 353"/>
                <a:gd name="T20" fmla="*/ 145 w 463"/>
                <a:gd name="T21" fmla="*/ 267 h 353"/>
                <a:gd name="T22" fmla="*/ 95 w 463"/>
                <a:gd name="T23" fmla="*/ 230 h 353"/>
                <a:gd name="T24" fmla="*/ 50 w 463"/>
                <a:gd name="T25" fmla="*/ 194 h 353"/>
                <a:gd name="T26" fmla="*/ 13 w 463"/>
                <a:gd name="T27" fmla="*/ 151 h 353"/>
                <a:gd name="T28" fmla="*/ 0 w 463"/>
                <a:gd name="T29" fmla="*/ 104 h 353"/>
                <a:gd name="T30" fmla="*/ 9 w 463"/>
                <a:gd name="T31" fmla="*/ 54 h 353"/>
                <a:gd name="T32" fmla="*/ 54 w 463"/>
                <a:gd name="T33" fmla="*/ 0 h 353"/>
                <a:gd name="T34" fmla="*/ 463 w 463"/>
                <a:gd name="T35" fmla="*/ 298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3" h="353">
                  <a:moveTo>
                    <a:pt x="463" y="298"/>
                  </a:moveTo>
                  <a:lnTo>
                    <a:pt x="432" y="335"/>
                  </a:lnTo>
                  <a:lnTo>
                    <a:pt x="405" y="351"/>
                  </a:lnTo>
                  <a:lnTo>
                    <a:pt x="378" y="353"/>
                  </a:lnTo>
                  <a:lnTo>
                    <a:pt x="353" y="347"/>
                  </a:lnTo>
                  <a:lnTo>
                    <a:pt x="325" y="333"/>
                  </a:lnTo>
                  <a:lnTo>
                    <a:pt x="298" y="325"/>
                  </a:lnTo>
                  <a:lnTo>
                    <a:pt x="267" y="323"/>
                  </a:lnTo>
                  <a:lnTo>
                    <a:pt x="234" y="335"/>
                  </a:lnTo>
                  <a:lnTo>
                    <a:pt x="194" y="300"/>
                  </a:lnTo>
                  <a:lnTo>
                    <a:pt x="145" y="267"/>
                  </a:lnTo>
                  <a:lnTo>
                    <a:pt x="95" y="230"/>
                  </a:lnTo>
                  <a:lnTo>
                    <a:pt x="50" y="194"/>
                  </a:lnTo>
                  <a:lnTo>
                    <a:pt x="13" y="151"/>
                  </a:lnTo>
                  <a:lnTo>
                    <a:pt x="0" y="104"/>
                  </a:lnTo>
                  <a:lnTo>
                    <a:pt x="9" y="54"/>
                  </a:lnTo>
                  <a:lnTo>
                    <a:pt x="54" y="0"/>
                  </a:lnTo>
                  <a:lnTo>
                    <a:pt x="463" y="298"/>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3" name="Freeform 37">
              <a:extLst>
                <a:ext uri="{FF2B5EF4-FFF2-40B4-BE49-F238E27FC236}">
                  <a16:creationId xmlns:a16="http://schemas.microsoft.com/office/drawing/2014/main" id="{69637BDF-F20F-42E7-9883-ACBD9233A806}"/>
                </a:ext>
              </a:extLst>
            </p:cNvPr>
            <p:cNvSpPr>
              <a:spLocks/>
            </p:cNvSpPr>
            <p:nvPr/>
          </p:nvSpPr>
          <p:spPr bwMode="auto">
            <a:xfrm>
              <a:off x="1917" y="1887"/>
              <a:ext cx="180" cy="84"/>
            </a:xfrm>
            <a:custGeom>
              <a:avLst/>
              <a:gdLst>
                <a:gd name="T0" fmla="*/ 361 w 361"/>
                <a:gd name="T1" fmla="*/ 132 h 169"/>
                <a:gd name="T2" fmla="*/ 0 w 361"/>
                <a:gd name="T3" fmla="*/ 169 h 169"/>
                <a:gd name="T4" fmla="*/ 4 w 361"/>
                <a:gd name="T5" fmla="*/ 142 h 169"/>
                <a:gd name="T6" fmla="*/ 10 w 361"/>
                <a:gd name="T7" fmla="*/ 119 h 169"/>
                <a:gd name="T8" fmla="*/ 16 w 361"/>
                <a:gd name="T9" fmla="*/ 95 h 169"/>
                <a:gd name="T10" fmla="*/ 25 w 361"/>
                <a:gd name="T11" fmla="*/ 76 h 169"/>
                <a:gd name="T12" fmla="*/ 33 w 361"/>
                <a:gd name="T13" fmla="*/ 55 h 169"/>
                <a:gd name="T14" fmla="*/ 47 w 361"/>
                <a:gd name="T15" fmla="*/ 35 h 169"/>
                <a:gd name="T16" fmla="*/ 62 w 361"/>
                <a:gd name="T17" fmla="*/ 18 h 169"/>
                <a:gd name="T18" fmla="*/ 86 w 361"/>
                <a:gd name="T19" fmla="*/ 0 h 169"/>
                <a:gd name="T20" fmla="*/ 117 w 361"/>
                <a:gd name="T21" fmla="*/ 29 h 169"/>
                <a:gd name="T22" fmla="*/ 151 w 361"/>
                <a:gd name="T23" fmla="*/ 51 h 169"/>
                <a:gd name="T24" fmla="*/ 186 w 361"/>
                <a:gd name="T25" fmla="*/ 62 h 169"/>
                <a:gd name="T26" fmla="*/ 223 w 361"/>
                <a:gd name="T27" fmla="*/ 74 h 169"/>
                <a:gd name="T28" fmla="*/ 258 w 361"/>
                <a:gd name="T29" fmla="*/ 82 h 169"/>
                <a:gd name="T30" fmla="*/ 293 w 361"/>
                <a:gd name="T31" fmla="*/ 93 h 169"/>
                <a:gd name="T32" fmla="*/ 326 w 361"/>
                <a:gd name="T33" fmla="*/ 107 h 169"/>
                <a:gd name="T34" fmla="*/ 361 w 361"/>
                <a:gd name="T35" fmla="*/ 13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1" h="169">
                  <a:moveTo>
                    <a:pt x="361" y="132"/>
                  </a:moveTo>
                  <a:lnTo>
                    <a:pt x="0" y="169"/>
                  </a:lnTo>
                  <a:lnTo>
                    <a:pt x="4" y="142"/>
                  </a:lnTo>
                  <a:lnTo>
                    <a:pt x="10" y="119"/>
                  </a:lnTo>
                  <a:lnTo>
                    <a:pt x="16" y="95"/>
                  </a:lnTo>
                  <a:lnTo>
                    <a:pt x="25" y="76"/>
                  </a:lnTo>
                  <a:lnTo>
                    <a:pt x="33" y="55"/>
                  </a:lnTo>
                  <a:lnTo>
                    <a:pt x="47" y="35"/>
                  </a:lnTo>
                  <a:lnTo>
                    <a:pt x="62" y="18"/>
                  </a:lnTo>
                  <a:lnTo>
                    <a:pt x="86" y="0"/>
                  </a:lnTo>
                  <a:lnTo>
                    <a:pt x="117" y="29"/>
                  </a:lnTo>
                  <a:lnTo>
                    <a:pt x="151" y="51"/>
                  </a:lnTo>
                  <a:lnTo>
                    <a:pt x="186" y="62"/>
                  </a:lnTo>
                  <a:lnTo>
                    <a:pt x="223" y="74"/>
                  </a:lnTo>
                  <a:lnTo>
                    <a:pt x="258" y="82"/>
                  </a:lnTo>
                  <a:lnTo>
                    <a:pt x="293" y="93"/>
                  </a:lnTo>
                  <a:lnTo>
                    <a:pt x="326" y="107"/>
                  </a:lnTo>
                  <a:lnTo>
                    <a:pt x="361" y="13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4" name="Freeform 38">
              <a:extLst>
                <a:ext uri="{FF2B5EF4-FFF2-40B4-BE49-F238E27FC236}">
                  <a16:creationId xmlns:a16="http://schemas.microsoft.com/office/drawing/2014/main" id="{B805C40F-9E54-4330-B164-4A200B2AD2F5}"/>
                </a:ext>
              </a:extLst>
            </p:cNvPr>
            <p:cNvSpPr>
              <a:spLocks/>
            </p:cNvSpPr>
            <p:nvPr/>
          </p:nvSpPr>
          <p:spPr bwMode="auto">
            <a:xfrm>
              <a:off x="1342" y="1971"/>
              <a:ext cx="185" cy="96"/>
            </a:xfrm>
            <a:custGeom>
              <a:avLst/>
              <a:gdLst>
                <a:gd name="T0" fmla="*/ 0 w 371"/>
                <a:gd name="T1" fmla="*/ 192 h 192"/>
                <a:gd name="T2" fmla="*/ 359 w 371"/>
                <a:gd name="T3" fmla="*/ 12 h 192"/>
                <a:gd name="T4" fmla="*/ 371 w 371"/>
                <a:gd name="T5" fmla="*/ 0 h 192"/>
                <a:gd name="T6" fmla="*/ 0 w 371"/>
                <a:gd name="T7" fmla="*/ 192 h 192"/>
              </a:gdLst>
              <a:ahLst/>
              <a:cxnLst>
                <a:cxn ang="0">
                  <a:pos x="T0" y="T1"/>
                </a:cxn>
                <a:cxn ang="0">
                  <a:pos x="T2" y="T3"/>
                </a:cxn>
                <a:cxn ang="0">
                  <a:pos x="T4" y="T5"/>
                </a:cxn>
                <a:cxn ang="0">
                  <a:pos x="T6" y="T7"/>
                </a:cxn>
              </a:cxnLst>
              <a:rect l="0" t="0" r="r" b="b"/>
              <a:pathLst>
                <a:path w="371" h="192">
                  <a:moveTo>
                    <a:pt x="0" y="192"/>
                  </a:moveTo>
                  <a:lnTo>
                    <a:pt x="359" y="12"/>
                  </a:lnTo>
                  <a:lnTo>
                    <a:pt x="371" y="0"/>
                  </a:lnTo>
                  <a:lnTo>
                    <a:pt x="0" y="1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5" name="Freeform 39">
              <a:extLst>
                <a:ext uri="{FF2B5EF4-FFF2-40B4-BE49-F238E27FC236}">
                  <a16:creationId xmlns:a16="http://schemas.microsoft.com/office/drawing/2014/main" id="{A9CF6817-EEB3-4728-958C-7AB17538E4F2}"/>
                </a:ext>
              </a:extLst>
            </p:cNvPr>
            <p:cNvSpPr>
              <a:spLocks/>
            </p:cNvSpPr>
            <p:nvPr/>
          </p:nvSpPr>
          <p:spPr bwMode="auto">
            <a:xfrm>
              <a:off x="2165" y="1857"/>
              <a:ext cx="561" cy="659"/>
            </a:xfrm>
            <a:custGeom>
              <a:avLst/>
              <a:gdLst>
                <a:gd name="T0" fmla="*/ 708 w 1123"/>
                <a:gd name="T1" fmla="*/ 66 h 1318"/>
                <a:gd name="T2" fmla="*/ 754 w 1123"/>
                <a:gd name="T3" fmla="*/ 37 h 1318"/>
                <a:gd name="T4" fmla="*/ 814 w 1123"/>
                <a:gd name="T5" fmla="*/ 49 h 1318"/>
                <a:gd name="T6" fmla="*/ 836 w 1123"/>
                <a:gd name="T7" fmla="*/ 97 h 1318"/>
                <a:gd name="T8" fmla="*/ 485 w 1123"/>
                <a:gd name="T9" fmla="*/ 572 h 1318"/>
                <a:gd name="T10" fmla="*/ 568 w 1123"/>
                <a:gd name="T11" fmla="*/ 465 h 1318"/>
                <a:gd name="T12" fmla="*/ 688 w 1123"/>
                <a:gd name="T13" fmla="*/ 359 h 1318"/>
                <a:gd name="T14" fmla="*/ 801 w 1123"/>
                <a:gd name="T15" fmla="*/ 208 h 1318"/>
                <a:gd name="T16" fmla="*/ 898 w 1123"/>
                <a:gd name="T17" fmla="*/ 242 h 1318"/>
                <a:gd name="T18" fmla="*/ 849 w 1123"/>
                <a:gd name="T19" fmla="*/ 394 h 1318"/>
                <a:gd name="T20" fmla="*/ 830 w 1123"/>
                <a:gd name="T21" fmla="*/ 454 h 1318"/>
                <a:gd name="T22" fmla="*/ 874 w 1123"/>
                <a:gd name="T23" fmla="*/ 401 h 1318"/>
                <a:gd name="T24" fmla="*/ 944 w 1123"/>
                <a:gd name="T25" fmla="*/ 495 h 1318"/>
                <a:gd name="T26" fmla="*/ 799 w 1123"/>
                <a:gd name="T27" fmla="*/ 690 h 1318"/>
                <a:gd name="T28" fmla="*/ 770 w 1123"/>
                <a:gd name="T29" fmla="*/ 778 h 1318"/>
                <a:gd name="T30" fmla="*/ 843 w 1123"/>
                <a:gd name="T31" fmla="*/ 692 h 1318"/>
                <a:gd name="T32" fmla="*/ 905 w 1123"/>
                <a:gd name="T33" fmla="*/ 617 h 1318"/>
                <a:gd name="T34" fmla="*/ 969 w 1123"/>
                <a:gd name="T35" fmla="*/ 572 h 1318"/>
                <a:gd name="T36" fmla="*/ 1010 w 1123"/>
                <a:gd name="T37" fmla="*/ 619 h 1318"/>
                <a:gd name="T38" fmla="*/ 900 w 1123"/>
                <a:gd name="T39" fmla="*/ 756 h 1318"/>
                <a:gd name="T40" fmla="*/ 915 w 1123"/>
                <a:gd name="T41" fmla="*/ 805 h 1318"/>
                <a:gd name="T42" fmla="*/ 1014 w 1123"/>
                <a:gd name="T43" fmla="*/ 698 h 1318"/>
                <a:gd name="T44" fmla="*/ 1090 w 1123"/>
                <a:gd name="T45" fmla="*/ 683 h 1318"/>
                <a:gd name="T46" fmla="*/ 1113 w 1123"/>
                <a:gd name="T47" fmla="*/ 727 h 1318"/>
                <a:gd name="T48" fmla="*/ 655 w 1123"/>
                <a:gd name="T49" fmla="*/ 1152 h 1318"/>
                <a:gd name="T50" fmla="*/ 735 w 1123"/>
                <a:gd name="T51" fmla="*/ 1006 h 1318"/>
                <a:gd name="T52" fmla="*/ 824 w 1123"/>
                <a:gd name="T53" fmla="*/ 863 h 1318"/>
                <a:gd name="T54" fmla="*/ 583 w 1123"/>
                <a:gd name="T55" fmla="*/ 1117 h 1318"/>
                <a:gd name="T56" fmla="*/ 308 w 1123"/>
                <a:gd name="T57" fmla="*/ 1318 h 1318"/>
                <a:gd name="T58" fmla="*/ 510 w 1123"/>
                <a:gd name="T59" fmla="*/ 1059 h 1318"/>
                <a:gd name="T60" fmla="*/ 739 w 1123"/>
                <a:gd name="T61" fmla="*/ 816 h 1318"/>
                <a:gd name="T62" fmla="*/ 234 w 1123"/>
                <a:gd name="T63" fmla="*/ 1225 h 1318"/>
                <a:gd name="T64" fmla="*/ 221 w 1123"/>
                <a:gd name="T65" fmla="*/ 1152 h 1318"/>
                <a:gd name="T66" fmla="*/ 341 w 1123"/>
                <a:gd name="T67" fmla="*/ 1022 h 1318"/>
                <a:gd name="T68" fmla="*/ 517 w 1123"/>
                <a:gd name="T69" fmla="*/ 816 h 1318"/>
                <a:gd name="T70" fmla="*/ 481 w 1123"/>
                <a:gd name="T71" fmla="*/ 778 h 1318"/>
                <a:gd name="T72" fmla="*/ 291 w 1123"/>
                <a:gd name="T73" fmla="*/ 1012 h 1318"/>
                <a:gd name="T74" fmla="*/ 415 w 1123"/>
                <a:gd name="T75" fmla="*/ 659 h 1318"/>
                <a:gd name="T76" fmla="*/ 60 w 1123"/>
                <a:gd name="T77" fmla="*/ 857 h 1318"/>
                <a:gd name="T78" fmla="*/ 232 w 1123"/>
                <a:gd name="T79" fmla="*/ 605 h 1318"/>
                <a:gd name="T80" fmla="*/ 0 w 1123"/>
                <a:gd name="T81" fmla="*/ 739 h 1318"/>
                <a:gd name="T82" fmla="*/ 122 w 1123"/>
                <a:gd name="T83" fmla="*/ 508 h 1318"/>
                <a:gd name="T84" fmla="*/ 7 w 1123"/>
                <a:gd name="T85" fmla="*/ 564 h 1318"/>
                <a:gd name="T86" fmla="*/ 194 w 1123"/>
                <a:gd name="T87" fmla="*/ 235 h 1318"/>
                <a:gd name="T88" fmla="*/ 322 w 1123"/>
                <a:gd name="T89" fmla="*/ 173 h 1318"/>
                <a:gd name="T90" fmla="*/ 345 w 1123"/>
                <a:gd name="T91" fmla="*/ 182 h 1318"/>
                <a:gd name="T92" fmla="*/ 389 w 1123"/>
                <a:gd name="T93" fmla="*/ 161 h 1318"/>
                <a:gd name="T94" fmla="*/ 529 w 1123"/>
                <a:gd name="T95" fmla="*/ 68 h 1318"/>
                <a:gd name="T96" fmla="*/ 452 w 1123"/>
                <a:gd name="T97" fmla="*/ 264 h 1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23" h="1318">
                  <a:moveTo>
                    <a:pt x="463" y="264"/>
                  </a:moveTo>
                  <a:lnTo>
                    <a:pt x="678" y="49"/>
                  </a:lnTo>
                  <a:lnTo>
                    <a:pt x="704" y="84"/>
                  </a:lnTo>
                  <a:lnTo>
                    <a:pt x="708" y="66"/>
                  </a:lnTo>
                  <a:lnTo>
                    <a:pt x="717" y="56"/>
                  </a:lnTo>
                  <a:lnTo>
                    <a:pt x="727" y="47"/>
                  </a:lnTo>
                  <a:lnTo>
                    <a:pt x="742" y="43"/>
                  </a:lnTo>
                  <a:lnTo>
                    <a:pt x="754" y="37"/>
                  </a:lnTo>
                  <a:lnTo>
                    <a:pt x="770" y="37"/>
                  </a:lnTo>
                  <a:lnTo>
                    <a:pt x="783" y="37"/>
                  </a:lnTo>
                  <a:lnTo>
                    <a:pt x="799" y="37"/>
                  </a:lnTo>
                  <a:lnTo>
                    <a:pt x="814" y="49"/>
                  </a:lnTo>
                  <a:lnTo>
                    <a:pt x="830" y="66"/>
                  </a:lnTo>
                  <a:lnTo>
                    <a:pt x="834" y="76"/>
                  </a:lnTo>
                  <a:lnTo>
                    <a:pt x="837" y="87"/>
                  </a:lnTo>
                  <a:lnTo>
                    <a:pt x="836" y="97"/>
                  </a:lnTo>
                  <a:lnTo>
                    <a:pt x="836" y="109"/>
                  </a:lnTo>
                  <a:lnTo>
                    <a:pt x="415" y="599"/>
                  </a:lnTo>
                  <a:lnTo>
                    <a:pt x="453" y="588"/>
                  </a:lnTo>
                  <a:lnTo>
                    <a:pt x="485" y="572"/>
                  </a:lnTo>
                  <a:lnTo>
                    <a:pt x="508" y="549"/>
                  </a:lnTo>
                  <a:lnTo>
                    <a:pt x="529" y="522"/>
                  </a:lnTo>
                  <a:lnTo>
                    <a:pt x="549" y="493"/>
                  </a:lnTo>
                  <a:lnTo>
                    <a:pt x="568" y="465"/>
                  </a:lnTo>
                  <a:lnTo>
                    <a:pt x="591" y="440"/>
                  </a:lnTo>
                  <a:lnTo>
                    <a:pt x="620" y="421"/>
                  </a:lnTo>
                  <a:lnTo>
                    <a:pt x="655" y="392"/>
                  </a:lnTo>
                  <a:lnTo>
                    <a:pt x="688" y="359"/>
                  </a:lnTo>
                  <a:lnTo>
                    <a:pt x="715" y="320"/>
                  </a:lnTo>
                  <a:lnTo>
                    <a:pt x="744" y="283"/>
                  </a:lnTo>
                  <a:lnTo>
                    <a:pt x="770" y="242"/>
                  </a:lnTo>
                  <a:lnTo>
                    <a:pt x="801" y="208"/>
                  </a:lnTo>
                  <a:lnTo>
                    <a:pt x="832" y="179"/>
                  </a:lnTo>
                  <a:lnTo>
                    <a:pt x="870" y="157"/>
                  </a:lnTo>
                  <a:lnTo>
                    <a:pt x="890" y="200"/>
                  </a:lnTo>
                  <a:lnTo>
                    <a:pt x="898" y="242"/>
                  </a:lnTo>
                  <a:lnTo>
                    <a:pt x="896" y="283"/>
                  </a:lnTo>
                  <a:lnTo>
                    <a:pt x="888" y="324"/>
                  </a:lnTo>
                  <a:lnTo>
                    <a:pt x="870" y="359"/>
                  </a:lnTo>
                  <a:lnTo>
                    <a:pt x="849" y="394"/>
                  </a:lnTo>
                  <a:lnTo>
                    <a:pt x="824" y="425"/>
                  </a:lnTo>
                  <a:lnTo>
                    <a:pt x="799" y="456"/>
                  </a:lnTo>
                  <a:lnTo>
                    <a:pt x="814" y="458"/>
                  </a:lnTo>
                  <a:lnTo>
                    <a:pt x="830" y="454"/>
                  </a:lnTo>
                  <a:lnTo>
                    <a:pt x="841" y="442"/>
                  </a:lnTo>
                  <a:lnTo>
                    <a:pt x="855" y="429"/>
                  </a:lnTo>
                  <a:lnTo>
                    <a:pt x="865" y="413"/>
                  </a:lnTo>
                  <a:lnTo>
                    <a:pt x="874" y="401"/>
                  </a:lnTo>
                  <a:lnTo>
                    <a:pt x="884" y="394"/>
                  </a:lnTo>
                  <a:lnTo>
                    <a:pt x="896" y="396"/>
                  </a:lnTo>
                  <a:lnTo>
                    <a:pt x="934" y="444"/>
                  </a:lnTo>
                  <a:lnTo>
                    <a:pt x="944" y="495"/>
                  </a:lnTo>
                  <a:lnTo>
                    <a:pt x="927" y="545"/>
                  </a:lnTo>
                  <a:lnTo>
                    <a:pt x="894" y="595"/>
                  </a:lnTo>
                  <a:lnTo>
                    <a:pt x="847" y="642"/>
                  </a:lnTo>
                  <a:lnTo>
                    <a:pt x="799" y="690"/>
                  </a:lnTo>
                  <a:lnTo>
                    <a:pt x="750" y="735"/>
                  </a:lnTo>
                  <a:lnTo>
                    <a:pt x="715" y="780"/>
                  </a:lnTo>
                  <a:lnTo>
                    <a:pt x="744" y="783"/>
                  </a:lnTo>
                  <a:lnTo>
                    <a:pt x="770" y="778"/>
                  </a:lnTo>
                  <a:lnTo>
                    <a:pt x="789" y="762"/>
                  </a:lnTo>
                  <a:lnTo>
                    <a:pt x="808" y="743"/>
                  </a:lnTo>
                  <a:lnTo>
                    <a:pt x="824" y="716"/>
                  </a:lnTo>
                  <a:lnTo>
                    <a:pt x="843" y="692"/>
                  </a:lnTo>
                  <a:lnTo>
                    <a:pt x="867" y="671"/>
                  </a:lnTo>
                  <a:lnTo>
                    <a:pt x="896" y="659"/>
                  </a:lnTo>
                  <a:lnTo>
                    <a:pt x="898" y="634"/>
                  </a:lnTo>
                  <a:lnTo>
                    <a:pt x="905" y="617"/>
                  </a:lnTo>
                  <a:lnTo>
                    <a:pt x="917" y="601"/>
                  </a:lnTo>
                  <a:lnTo>
                    <a:pt x="934" y="591"/>
                  </a:lnTo>
                  <a:lnTo>
                    <a:pt x="952" y="580"/>
                  </a:lnTo>
                  <a:lnTo>
                    <a:pt x="969" y="572"/>
                  </a:lnTo>
                  <a:lnTo>
                    <a:pt x="985" y="562"/>
                  </a:lnTo>
                  <a:lnTo>
                    <a:pt x="1002" y="553"/>
                  </a:lnTo>
                  <a:lnTo>
                    <a:pt x="1016" y="586"/>
                  </a:lnTo>
                  <a:lnTo>
                    <a:pt x="1010" y="619"/>
                  </a:lnTo>
                  <a:lnTo>
                    <a:pt x="989" y="652"/>
                  </a:lnTo>
                  <a:lnTo>
                    <a:pt x="962" y="686"/>
                  </a:lnTo>
                  <a:lnTo>
                    <a:pt x="929" y="719"/>
                  </a:lnTo>
                  <a:lnTo>
                    <a:pt x="900" y="756"/>
                  </a:lnTo>
                  <a:lnTo>
                    <a:pt x="878" y="795"/>
                  </a:lnTo>
                  <a:lnTo>
                    <a:pt x="870" y="840"/>
                  </a:lnTo>
                  <a:lnTo>
                    <a:pt x="892" y="824"/>
                  </a:lnTo>
                  <a:lnTo>
                    <a:pt x="915" y="805"/>
                  </a:lnTo>
                  <a:lnTo>
                    <a:pt x="938" y="778"/>
                  </a:lnTo>
                  <a:lnTo>
                    <a:pt x="964" y="750"/>
                  </a:lnTo>
                  <a:lnTo>
                    <a:pt x="987" y="721"/>
                  </a:lnTo>
                  <a:lnTo>
                    <a:pt x="1014" y="698"/>
                  </a:lnTo>
                  <a:lnTo>
                    <a:pt x="1043" y="679"/>
                  </a:lnTo>
                  <a:lnTo>
                    <a:pt x="1074" y="671"/>
                  </a:lnTo>
                  <a:lnTo>
                    <a:pt x="1082" y="675"/>
                  </a:lnTo>
                  <a:lnTo>
                    <a:pt x="1090" y="683"/>
                  </a:lnTo>
                  <a:lnTo>
                    <a:pt x="1095" y="692"/>
                  </a:lnTo>
                  <a:lnTo>
                    <a:pt x="1103" y="704"/>
                  </a:lnTo>
                  <a:lnTo>
                    <a:pt x="1107" y="716"/>
                  </a:lnTo>
                  <a:lnTo>
                    <a:pt x="1113" y="727"/>
                  </a:lnTo>
                  <a:lnTo>
                    <a:pt x="1117" y="741"/>
                  </a:lnTo>
                  <a:lnTo>
                    <a:pt x="1123" y="756"/>
                  </a:lnTo>
                  <a:lnTo>
                    <a:pt x="787" y="1140"/>
                  </a:lnTo>
                  <a:lnTo>
                    <a:pt x="655" y="1152"/>
                  </a:lnTo>
                  <a:lnTo>
                    <a:pt x="657" y="1111"/>
                  </a:lnTo>
                  <a:lnTo>
                    <a:pt x="675" y="1074"/>
                  </a:lnTo>
                  <a:lnTo>
                    <a:pt x="702" y="1039"/>
                  </a:lnTo>
                  <a:lnTo>
                    <a:pt x="735" y="1006"/>
                  </a:lnTo>
                  <a:lnTo>
                    <a:pt x="766" y="971"/>
                  </a:lnTo>
                  <a:lnTo>
                    <a:pt x="795" y="937"/>
                  </a:lnTo>
                  <a:lnTo>
                    <a:pt x="814" y="900"/>
                  </a:lnTo>
                  <a:lnTo>
                    <a:pt x="824" y="863"/>
                  </a:lnTo>
                  <a:lnTo>
                    <a:pt x="760" y="931"/>
                  </a:lnTo>
                  <a:lnTo>
                    <a:pt x="700" y="997"/>
                  </a:lnTo>
                  <a:lnTo>
                    <a:pt x="642" y="1057"/>
                  </a:lnTo>
                  <a:lnTo>
                    <a:pt x="583" y="1117"/>
                  </a:lnTo>
                  <a:lnTo>
                    <a:pt x="519" y="1169"/>
                  </a:lnTo>
                  <a:lnTo>
                    <a:pt x="453" y="1223"/>
                  </a:lnTo>
                  <a:lnTo>
                    <a:pt x="384" y="1270"/>
                  </a:lnTo>
                  <a:lnTo>
                    <a:pt x="308" y="1318"/>
                  </a:lnTo>
                  <a:lnTo>
                    <a:pt x="357" y="1239"/>
                  </a:lnTo>
                  <a:lnTo>
                    <a:pt x="407" y="1171"/>
                  </a:lnTo>
                  <a:lnTo>
                    <a:pt x="457" y="1111"/>
                  </a:lnTo>
                  <a:lnTo>
                    <a:pt x="510" y="1059"/>
                  </a:lnTo>
                  <a:lnTo>
                    <a:pt x="562" y="1002"/>
                  </a:lnTo>
                  <a:lnTo>
                    <a:pt x="618" y="948"/>
                  </a:lnTo>
                  <a:lnTo>
                    <a:pt x="677" y="886"/>
                  </a:lnTo>
                  <a:lnTo>
                    <a:pt x="739" y="816"/>
                  </a:lnTo>
                  <a:lnTo>
                    <a:pt x="715" y="780"/>
                  </a:lnTo>
                  <a:lnTo>
                    <a:pt x="271" y="1247"/>
                  </a:lnTo>
                  <a:lnTo>
                    <a:pt x="250" y="1237"/>
                  </a:lnTo>
                  <a:lnTo>
                    <a:pt x="234" y="1225"/>
                  </a:lnTo>
                  <a:lnTo>
                    <a:pt x="223" y="1208"/>
                  </a:lnTo>
                  <a:lnTo>
                    <a:pt x="219" y="1191"/>
                  </a:lnTo>
                  <a:lnTo>
                    <a:pt x="217" y="1169"/>
                  </a:lnTo>
                  <a:lnTo>
                    <a:pt x="221" y="1152"/>
                  </a:lnTo>
                  <a:lnTo>
                    <a:pt x="230" y="1136"/>
                  </a:lnTo>
                  <a:lnTo>
                    <a:pt x="248" y="1127"/>
                  </a:lnTo>
                  <a:lnTo>
                    <a:pt x="294" y="1072"/>
                  </a:lnTo>
                  <a:lnTo>
                    <a:pt x="341" y="1022"/>
                  </a:lnTo>
                  <a:lnTo>
                    <a:pt x="386" y="970"/>
                  </a:lnTo>
                  <a:lnTo>
                    <a:pt x="430" y="921"/>
                  </a:lnTo>
                  <a:lnTo>
                    <a:pt x="473" y="869"/>
                  </a:lnTo>
                  <a:lnTo>
                    <a:pt x="517" y="816"/>
                  </a:lnTo>
                  <a:lnTo>
                    <a:pt x="560" y="762"/>
                  </a:lnTo>
                  <a:lnTo>
                    <a:pt x="607" y="708"/>
                  </a:lnTo>
                  <a:lnTo>
                    <a:pt x="539" y="735"/>
                  </a:lnTo>
                  <a:lnTo>
                    <a:pt x="481" y="778"/>
                  </a:lnTo>
                  <a:lnTo>
                    <a:pt x="428" y="830"/>
                  </a:lnTo>
                  <a:lnTo>
                    <a:pt x="382" y="890"/>
                  </a:lnTo>
                  <a:lnTo>
                    <a:pt x="335" y="950"/>
                  </a:lnTo>
                  <a:lnTo>
                    <a:pt x="291" y="1012"/>
                  </a:lnTo>
                  <a:lnTo>
                    <a:pt x="242" y="1072"/>
                  </a:lnTo>
                  <a:lnTo>
                    <a:pt x="188" y="1127"/>
                  </a:lnTo>
                  <a:lnTo>
                    <a:pt x="116" y="1066"/>
                  </a:lnTo>
                  <a:lnTo>
                    <a:pt x="415" y="659"/>
                  </a:lnTo>
                  <a:lnTo>
                    <a:pt x="391" y="636"/>
                  </a:lnTo>
                  <a:lnTo>
                    <a:pt x="79" y="983"/>
                  </a:lnTo>
                  <a:lnTo>
                    <a:pt x="52" y="919"/>
                  </a:lnTo>
                  <a:lnTo>
                    <a:pt x="60" y="857"/>
                  </a:lnTo>
                  <a:lnTo>
                    <a:pt x="89" y="793"/>
                  </a:lnTo>
                  <a:lnTo>
                    <a:pt x="135" y="731"/>
                  </a:lnTo>
                  <a:lnTo>
                    <a:pt x="186" y="667"/>
                  </a:lnTo>
                  <a:lnTo>
                    <a:pt x="232" y="605"/>
                  </a:lnTo>
                  <a:lnTo>
                    <a:pt x="267" y="541"/>
                  </a:lnTo>
                  <a:lnTo>
                    <a:pt x="283" y="479"/>
                  </a:lnTo>
                  <a:lnTo>
                    <a:pt x="7" y="803"/>
                  </a:lnTo>
                  <a:lnTo>
                    <a:pt x="0" y="739"/>
                  </a:lnTo>
                  <a:lnTo>
                    <a:pt x="13" y="681"/>
                  </a:lnTo>
                  <a:lnTo>
                    <a:pt x="42" y="622"/>
                  </a:lnTo>
                  <a:lnTo>
                    <a:pt x="81" y="566"/>
                  </a:lnTo>
                  <a:lnTo>
                    <a:pt x="122" y="508"/>
                  </a:lnTo>
                  <a:lnTo>
                    <a:pt x="161" y="454"/>
                  </a:lnTo>
                  <a:lnTo>
                    <a:pt x="192" y="400"/>
                  </a:lnTo>
                  <a:lnTo>
                    <a:pt x="211" y="347"/>
                  </a:lnTo>
                  <a:lnTo>
                    <a:pt x="7" y="564"/>
                  </a:lnTo>
                  <a:lnTo>
                    <a:pt x="91" y="264"/>
                  </a:lnTo>
                  <a:lnTo>
                    <a:pt x="126" y="256"/>
                  </a:lnTo>
                  <a:lnTo>
                    <a:pt x="161" y="248"/>
                  </a:lnTo>
                  <a:lnTo>
                    <a:pt x="194" y="235"/>
                  </a:lnTo>
                  <a:lnTo>
                    <a:pt x="227" y="223"/>
                  </a:lnTo>
                  <a:lnTo>
                    <a:pt x="258" y="206"/>
                  </a:lnTo>
                  <a:lnTo>
                    <a:pt x="291" y="190"/>
                  </a:lnTo>
                  <a:lnTo>
                    <a:pt x="322" y="173"/>
                  </a:lnTo>
                  <a:lnTo>
                    <a:pt x="355" y="157"/>
                  </a:lnTo>
                  <a:lnTo>
                    <a:pt x="358" y="161"/>
                  </a:lnTo>
                  <a:lnTo>
                    <a:pt x="351" y="175"/>
                  </a:lnTo>
                  <a:lnTo>
                    <a:pt x="345" y="182"/>
                  </a:lnTo>
                  <a:lnTo>
                    <a:pt x="343" y="190"/>
                  </a:lnTo>
                  <a:lnTo>
                    <a:pt x="345" y="196"/>
                  </a:lnTo>
                  <a:lnTo>
                    <a:pt x="355" y="204"/>
                  </a:lnTo>
                  <a:lnTo>
                    <a:pt x="389" y="161"/>
                  </a:lnTo>
                  <a:lnTo>
                    <a:pt x="424" y="132"/>
                  </a:lnTo>
                  <a:lnTo>
                    <a:pt x="459" y="107"/>
                  </a:lnTo>
                  <a:lnTo>
                    <a:pt x="494" y="87"/>
                  </a:lnTo>
                  <a:lnTo>
                    <a:pt x="529" y="68"/>
                  </a:lnTo>
                  <a:lnTo>
                    <a:pt x="566" y="49"/>
                  </a:lnTo>
                  <a:lnTo>
                    <a:pt x="603" y="25"/>
                  </a:lnTo>
                  <a:lnTo>
                    <a:pt x="644" y="0"/>
                  </a:lnTo>
                  <a:lnTo>
                    <a:pt x="452" y="264"/>
                  </a:lnTo>
                  <a:lnTo>
                    <a:pt x="463" y="26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6" name="Freeform 40">
              <a:extLst>
                <a:ext uri="{FF2B5EF4-FFF2-40B4-BE49-F238E27FC236}">
                  <a16:creationId xmlns:a16="http://schemas.microsoft.com/office/drawing/2014/main" id="{AB05D90F-9D7E-40BA-A08A-5B500CE81FE1}"/>
                </a:ext>
              </a:extLst>
            </p:cNvPr>
            <p:cNvSpPr>
              <a:spLocks/>
            </p:cNvSpPr>
            <p:nvPr/>
          </p:nvSpPr>
          <p:spPr bwMode="auto">
            <a:xfrm>
              <a:off x="1713" y="1971"/>
              <a:ext cx="36" cy="23"/>
            </a:xfrm>
            <a:custGeom>
              <a:avLst/>
              <a:gdLst>
                <a:gd name="T0" fmla="*/ 72 w 72"/>
                <a:gd name="T1" fmla="*/ 0 h 46"/>
                <a:gd name="T2" fmla="*/ 0 w 72"/>
                <a:gd name="T3" fmla="*/ 46 h 46"/>
                <a:gd name="T4" fmla="*/ 72 w 72"/>
                <a:gd name="T5" fmla="*/ 0 h 46"/>
              </a:gdLst>
              <a:ahLst/>
              <a:cxnLst>
                <a:cxn ang="0">
                  <a:pos x="T0" y="T1"/>
                </a:cxn>
                <a:cxn ang="0">
                  <a:pos x="T2" y="T3"/>
                </a:cxn>
                <a:cxn ang="0">
                  <a:pos x="T4" y="T5"/>
                </a:cxn>
              </a:cxnLst>
              <a:rect l="0" t="0" r="r" b="b"/>
              <a:pathLst>
                <a:path w="72" h="46">
                  <a:moveTo>
                    <a:pt x="72" y="0"/>
                  </a:moveTo>
                  <a:lnTo>
                    <a:pt x="0" y="46"/>
                  </a:lnTo>
                  <a:lnTo>
                    <a:pt x="7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7" name="Freeform 41">
              <a:extLst>
                <a:ext uri="{FF2B5EF4-FFF2-40B4-BE49-F238E27FC236}">
                  <a16:creationId xmlns:a16="http://schemas.microsoft.com/office/drawing/2014/main" id="{E87438E6-832B-48AF-84A0-3D22EE1B8D22}"/>
                </a:ext>
              </a:extLst>
            </p:cNvPr>
            <p:cNvSpPr>
              <a:spLocks/>
            </p:cNvSpPr>
            <p:nvPr/>
          </p:nvSpPr>
          <p:spPr bwMode="auto">
            <a:xfrm>
              <a:off x="718" y="2114"/>
              <a:ext cx="210" cy="178"/>
            </a:xfrm>
            <a:custGeom>
              <a:avLst/>
              <a:gdLst>
                <a:gd name="T0" fmla="*/ 419 w 419"/>
                <a:gd name="T1" fmla="*/ 229 h 355"/>
                <a:gd name="T2" fmla="*/ 413 w 419"/>
                <a:gd name="T3" fmla="*/ 244 h 355"/>
                <a:gd name="T4" fmla="*/ 404 w 419"/>
                <a:gd name="T5" fmla="*/ 262 h 355"/>
                <a:gd name="T6" fmla="*/ 386 w 419"/>
                <a:gd name="T7" fmla="*/ 275 h 355"/>
                <a:gd name="T8" fmla="*/ 371 w 419"/>
                <a:gd name="T9" fmla="*/ 287 h 355"/>
                <a:gd name="T10" fmla="*/ 336 w 419"/>
                <a:gd name="T11" fmla="*/ 275 h 355"/>
                <a:gd name="T12" fmla="*/ 330 w 419"/>
                <a:gd name="T13" fmla="*/ 279 h 355"/>
                <a:gd name="T14" fmla="*/ 330 w 419"/>
                <a:gd name="T15" fmla="*/ 289 h 355"/>
                <a:gd name="T16" fmla="*/ 332 w 419"/>
                <a:gd name="T17" fmla="*/ 300 h 355"/>
                <a:gd name="T18" fmla="*/ 336 w 419"/>
                <a:gd name="T19" fmla="*/ 312 h 355"/>
                <a:gd name="T20" fmla="*/ 308 w 419"/>
                <a:gd name="T21" fmla="*/ 304 h 355"/>
                <a:gd name="T22" fmla="*/ 283 w 419"/>
                <a:gd name="T23" fmla="*/ 296 h 355"/>
                <a:gd name="T24" fmla="*/ 260 w 419"/>
                <a:gd name="T25" fmla="*/ 283 h 355"/>
                <a:gd name="T26" fmla="*/ 239 w 419"/>
                <a:gd name="T27" fmla="*/ 271 h 355"/>
                <a:gd name="T28" fmla="*/ 215 w 419"/>
                <a:gd name="T29" fmla="*/ 256 h 355"/>
                <a:gd name="T30" fmla="*/ 192 w 419"/>
                <a:gd name="T31" fmla="*/ 242 h 355"/>
                <a:gd name="T32" fmla="*/ 167 w 419"/>
                <a:gd name="T33" fmla="*/ 227 h 355"/>
                <a:gd name="T34" fmla="*/ 144 w 419"/>
                <a:gd name="T35" fmla="*/ 215 h 355"/>
                <a:gd name="T36" fmla="*/ 144 w 419"/>
                <a:gd name="T37" fmla="*/ 229 h 355"/>
                <a:gd name="T38" fmla="*/ 287 w 419"/>
                <a:gd name="T39" fmla="*/ 347 h 355"/>
                <a:gd name="T40" fmla="*/ 254 w 419"/>
                <a:gd name="T41" fmla="*/ 355 h 355"/>
                <a:gd name="T42" fmla="*/ 221 w 419"/>
                <a:gd name="T43" fmla="*/ 349 h 355"/>
                <a:gd name="T44" fmla="*/ 186 w 419"/>
                <a:gd name="T45" fmla="*/ 333 h 355"/>
                <a:gd name="T46" fmla="*/ 153 w 419"/>
                <a:gd name="T47" fmla="*/ 314 h 355"/>
                <a:gd name="T48" fmla="*/ 116 w 419"/>
                <a:gd name="T49" fmla="*/ 291 h 355"/>
                <a:gd name="T50" fmla="*/ 82 w 419"/>
                <a:gd name="T51" fmla="*/ 273 h 355"/>
                <a:gd name="T52" fmla="*/ 47 w 419"/>
                <a:gd name="T53" fmla="*/ 262 h 355"/>
                <a:gd name="T54" fmla="*/ 12 w 419"/>
                <a:gd name="T55" fmla="*/ 264 h 355"/>
                <a:gd name="T56" fmla="*/ 4 w 419"/>
                <a:gd name="T57" fmla="*/ 252 h 355"/>
                <a:gd name="T58" fmla="*/ 2 w 419"/>
                <a:gd name="T59" fmla="*/ 240 h 355"/>
                <a:gd name="T60" fmla="*/ 0 w 419"/>
                <a:gd name="T61" fmla="*/ 227 h 355"/>
                <a:gd name="T62" fmla="*/ 6 w 419"/>
                <a:gd name="T63" fmla="*/ 215 h 355"/>
                <a:gd name="T64" fmla="*/ 10 w 419"/>
                <a:gd name="T65" fmla="*/ 201 h 355"/>
                <a:gd name="T66" fmla="*/ 18 w 419"/>
                <a:gd name="T67" fmla="*/ 188 h 355"/>
                <a:gd name="T68" fmla="*/ 25 w 419"/>
                <a:gd name="T69" fmla="*/ 176 h 355"/>
                <a:gd name="T70" fmla="*/ 35 w 419"/>
                <a:gd name="T71" fmla="*/ 169 h 355"/>
                <a:gd name="T72" fmla="*/ 51 w 419"/>
                <a:gd name="T73" fmla="*/ 172 h 355"/>
                <a:gd name="T74" fmla="*/ 64 w 419"/>
                <a:gd name="T75" fmla="*/ 184 h 355"/>
                <a:gd name="T76" fmla="*/ 76 w 419"/>
                <a:gd name="T77" fmla="*/ 196 h 355"/>
                <a:gd name="T78" fmla="*/ 89 w 419"/>
                <a:gd name="T79" fmla="*/ 209 h 355"/>
                <a:gd name="T80" fmla="*/ 99 w 419"/>
                <a:gd name="T81" fmla="*/ 219 h 355"/>
                <a:gd name="T82" fmla="*/ 111 w 419"/>
                <a:gd name="T83" fmla="*/ 223 h 355"/>
                <a:gd name="T84" fmla="*/ 124 w 419"/>
                <a:gd name="T85" fmla="*/ 221 h 355"/>
                <a:gd name="T86" fmla="*/ 144 w 419"/>
                <a:gd name="T87" fmla="*/ 215 h 355"/>
                <a:gd name="T88" fmla="*/ 122 w 419"/>
                <a:gd name="T89" fmla="*/ 194 h 355"/>
                <a:gd name="T90" fmla="*/ 101 w 419"/>
                <a:gd name="T91" fmla="*/ 172 h 355"/>
                <a:gd name="T92" fmla="*/ 80 w 419"/>
                <a:gd name="T93" fmla="*/ 147 h 355"/>
                <a:gd name="T94" fmla="*/ 64 w 419"/>
                <a:gd name="T95" fmla="*/ 120 h 355"/>
                <a:gd name="T96" fmla="*/ 52 w 419"/>
                <a:gd name="T97" fmla="*/ 89 h 355"/>
                <a:gd name="T98" fmla="*/ 51 w 419"/>
                <a:gd name="T99" fmla="*/ 60 h 355"/>
                <a:gd name="T100" fmla="*/ 58 w 419"/>
                <a:gd name="T101" fmla="*/ 29 h 355"/>
                <a:gd name="T102" fmla="*/ 84 w 419"/>
                <a:gd name="T103" fmla="*/ 0 h 355"/>
                <a:gd name="T104" fmla="*/ 419 w 419"/>
                <a:gd name="T105" fmla="*/ 229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19" h="355">
                  <a:moveTo>
                    <a:pt x="419" y="229"/>
                  </a:moveTo>
                  <a:lnTo>
                    <a:pt x="413" y="244"/>
                  </a:lnTo>
                  <a:lnTo>
                    <a:pt x="404" y="262"/>
                  </a:lnTo>
                  <a:lnTo>
                    <a:pt x="386" y="275"/>
                  </a:lnTo>
                  <a:lnTo>
                    <a:pt x="371" y="287"/>
                  </a:lnTo>
                  <a:lnTo>
                    <a:pt x="336" y="275"/>
                  </a:lnTo>
                  <a:lnTo>
                    <a:pt x="330" y="279"/>
                  </a:lnTo>
                  <a:lnTo>
                    <a:pt x="330" y="289"/>
                  </a:lnTo>
                  <a:lnTo>
                    <a:pt x="332" y="300"/>
                  </a:lnTo>
                  <a:lnTo>
                    <a:pt x="336" y="312"/>
                  </a:lnTo>
                  <a:lnTo>
                    <a:pt x="308" y="304"/>
                  </a:lnTo>
                  <a:lnTo>
                    <a:pt x="283" y="296"/>
                  </a:lnTo>
                  <a:lnTo>
                    <a:pt x="260" y="283"/>
                  </a:lnTo>
                  <a:lnTo>
                    <a:pt x="239" y="271"/>
                  </a:lnTo>
                  <a:lnTo>
                    <a:pt x="215" y="256"/>
                  </a:lnTo>
                  <a:lnTo>
                    <a:pt x="192" y="242"/>
                  </a:lnTo>
                  <a:lnTo>
                    <a:pt x="167" y="227"/>
                  </a:lnTo>
                  <a:lnTo>
                    <a:pt x="144" y="215"/>
                  </a:lnTo>
                  <a:lnTo>
                    <a:pt x="144" y="229"/>
                  </a:lnTo>
                  <a:lnTo>
                    <a:pt x="287" y="347"/>
                  </a:lnTo>
                  <a:lnTo>
                    <a:pt x="254" y="355"/>
                  </a:lnTo>
                  <a:lnTo>
                    <a:pt x="221" y="349"/>
                  </a:lnTo>
                  <a:lnTo>
                    <a:pt x="186" y="333"/>
                  </a:lnTo>
                  <a:lnTo>
                    <a:pt x="153" y="314"/>
                  </a:lnTo>
                  <a:lnTo>
                    <a:pt x="116" y="291"/>
                  </a:lnTo>
                  <a:lnTo>
                    <a:pt x="82" y="273"/>
                  </a:lnTo>
                  <a:lnTo>
                    <a:pt x="47" y="262"/>
                  </a:lnTo>
                  <a:lnTo>
                    <a:pt x="12" y="264"/>
                  </a:lnTo>
                  <a:lnTo>
                    <a:pt x="4" y="252"/>
                  </a:lnTo>
                  <a:lnTo>
                    <a:pt x="2" y="240"/>
                  </a:lnTo>
                  <a:lnTo>
                    <a:pt x="0" y="227"/>
                  </a:lnTo>
                  <a:lnTo>
                    <a:pt x="6" y="215"/>
                  </a:lnTo>
                  <a:lnTo>
                    <a:pt x="10" y="201"/>
                  </a:lnTo>
                  <a:lnTo>
                    <a:pt x="18" y="188"/>
                  </a:lnTo>
                  <a:lnTo>
                    <a:pt x="25" y="176"/>
                  </a:lnTo>
                  <a:lnTo>
                    <a:pt x="35" y="169"/>
                  </a:lnTo>
                  <a:lnTo>
                    <a:pt x="51" y="172"/>
                  </a:lnTo>
                  <a:lnTo>
                    <a:pt x="64" y="184"/>
                  </a:lnTo>
                  <a:lnTo>
                    <a:pt x="76" y="196"/>
                  </a:lnTo>
                  <a:lnTo>
                    <a:pt x="89" y="209"/>
                  </a:lnTo>
                  <a:lnTo>
                    <a:pt x="99" y="219"/>
                  </a:lnTo>
                  <a:lnTo>
                    <a:pt x="111" y="223"/>
                  </a:lnTo>
                  <a:lnTo>
                    <a:pt x="124" y="221"/>
                  </a:lnTo>
                  <a:lnTo>
                    <a:pt x="144" y="215"/>
                  </a:lnTo>
                  <a:lnTo>
                    <a:pt x="122" y="194"/>
                  </a:lnTo>
                  <a:lnTo>
                    <a:pt x="101" y="172"/>
                  </a:lnTo>
                  <a:lnTo>
                    <a:pt x="80" y="147"/>
                  </a:lnTo>
                  <a:lnTo>
                    <a:pt x="64" y="120"/>
                  </a:lnTo>
                  <a:lnTo>
                    <a:pt x="52" y="89"/>
                  </a:lnTo>
                  <a:lnTo>
                    <a:pt x="51" y="60"/>
                  </a:lnTo>
                  <a:lnTo>
                    <a:pt x="58" y="29"/>
                  </a:lnTo>
                  <a:lnTo>
                    <a:pt x="84" y="0"/>
                  </a:lnTo>
                  <a:lnTo>
                    <a:pt x="419" y="22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8" name="Freeform 42">
              <a:extLst>
                <a:ext uri="{FF2B5EF4-FFF2-40B4-BE49-F238E27FC236}">
                  <a16:creationId xmlns:a16="http://schemas.microsoft.com/office/drawing/2014/main" id="{9092AA14-6CC4-4306-B3B2-2FAAE1D2B6E7}"/>
                </a:ext>
              </a:extLst>
            </p:cNvPr>
            <p:cNvSpPr>
              <a:spLocks/>
            </p:cNvSpPr>
            <p:nvPr/>
          </p:nvSpPr>
          <p:spPr bwMode="auto">
            <a:xfrm>
              <a:off x="1888" y="1967"/>
              <a:ext cx="269" cy="82"/>
            </a:xfrm>
            <a:custGeom>
              <a:avLst/>
              <a:gdLst>
                <a:gd name="T0" fmla="*/ 539 w 539"/>
                <a:gd name="T1" fmla="*/ 54 h 163"/>
                <a:gd name="T2" fmla="*/ 533 w 539"/>
                <a:gd name="T3" fmla="*/ 64 h 163"/>
                <a:gd name="T4" fmla="*/ 533 w 539"/>
                <a:gd name="T5" fmla="*/ 78 h 163"/>
                <a:gd name="T6" fmla="*/ 535 w 539"/>
                <a:gd name="T7" fmla="*/ 87 h 163"/>
                <a:gd name="T8" fmla="*/ 539 w 539"/>
                <a:gd name="T9" fmla="*/ 91 h 163"/>
                <a:gd name="T10" fmla="*/ 12 w 539"/>
                <a:gd name="T11" fmla="*/ 163 h 163"/>
                <a:gd name="T12" fmla="*/ 2 w 539"/>
                <a:gd name="T13" fmla="*/ 151 h 163"/>
                <a:gd name="T14" fmla="*/ 0 w 539"/>
                <a:gd name="T15" fmla="*/ 140 h 163"/>
                <a:gd name="T16" fmla="*/ 0 w 539"/>
                <a:gd name="T17" fmla="*/ 126 h 163"/>
                <a:gd name="T18" fmla="*/ 6 w 539"/>
                <a:gd name="T19" fmla="*/ 113 h 163"/>
                <a:gd name="T20" fmla="*/ 12 w 539"/>
                <a:gd name="T21" fmla="*/ 97 h 163"/>
                <a:gd name="T22" fmla="*/ 21 w 539"/>
                <a:gd name="T23" fmla="*/ 82 h 163"/>
                <a:gd name="T24" fmla="*/ 33 w 539"/>
                <a:gd name="T25" fmla="*/ 66 h 163"/>
                <a:gd name="T26" fmla="*/ 47 w 539"/>
                <a:gd name="T27" fmla="*/ 54 h 163"/>
                <a:gd name="T28" fmla="*/ 112 w 539"/>
                <a:gd name="T29" fmla="*/ 49 h 163"/>
                <a:gd name="T30" fmla="*/ 178 w 539"/>
                <a:gd name="T31" fmla="*/ 37 h 163"/>
                <a:gd name="T32" fmla="*/ 242 w 539"/>
                <a:gd name="T33" fmla="*/ 21 h 163"/>
                <a:gd name="T34" fmla="*/ 306 w 539"/>
                <a:gd name="T35" fmla="*/ 10 h 163"/>
                <a:gd name="T36" fmla="*/ 365 w 539"/>
                <a:gd name="T37" fmla="*/ 0 h 163"/>
                <a:gd name="T38" fmla="*/ 425 w 539"/>
                <a:gd name="T39" fmla="*/ 2 h 163"/>
                <a:gd name="T40" fmla="*/ 483 w 539"/>
                <a:gd name="T41" fmla="*/ 18 h 163"/>
                <a:gd name="T42" fmla="*/ 539 w 539"/>
                <a:gd name="T43" fmla="*/ 54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9" h="163">
                  <a:moveTo>
                    <a:pt x="539" y="54"/>
                  </a:moveTo>
                  <a:lnTo>
                    <a:pt x="533" y="64"/>
                  </a:lnTo>
                  <a:lnTo>
                    <a:pt x="533" y="78"/>
                  </a:lnTo>
                  <a:lnTo>
                    <a:pt x="535" y="87"/>
                  </a:lnTo>
                  <a:lnTo>
                    <a:pt x="539" y="91"/>
                  </a:lnTo>
                  <a:lnTo>
                    <a:pt x="12" y="163"/>
                  </a:lnTo>
                  <a:lnTo>
                    <a:pt x="2" y="151"/>
                  </a:lnTo>
                  <a:lnTo>
                    <a:pt x="0" y="140"/>
                  </a:lnTo>
                  <a:lnTo>
                    <a:pt x="0" y="126"/>
                  </a:lnTo>
                  <a:lnTo>
                    <a:pt x="6" y="113"/>
                  </a:lnTo>
                  <a:lnTo>
                    <a:pt x="12" y="97"/>
                  </a:lnTo>
                  <a:lnTo>
                    <a:pt x="21" y="82"/>
                  </a:lnTo>
                  <a:lnTo>
                    <a:pt x="33" y="66"/>
                  </a:lnTo>
                  <a:lnTo>
                    <a:pt x="47" y="54"/>
                  </a:lnTo>
                  <a:lnTo>
                    <a:pt x="112" y="49"/>
                  </a:lnTo>
                  <a:lnTo>
                    <a:pt x="178" y="37"/>
                  </a:lnTo>
                  <a:lnTo>
                    <a:pt x="242" y="21"/>
                  </a:lnTo>
                  <a:lnTo>
                    <a:pt x="306" y="10"/>
                  </a:lnTo>
                  <a:lnTo>
                    <a:pt x="365" y="0"/>
                  </a:lnTo>
                  <a:lnTo>
                    <a:pt x="425" y="2"/>
                  </a:lnTo>
                  <a:lnTo>
                    <a:pt x="483" y="18"/>
                  </a:lnTo>
                  <a:lnTo>
                    <a:pt x="539" y="5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9" name="Freeform 43">
              <a:extLst>
                <a:ext uri="{FF2B5EF4-FFF2-40B4-BE49-F238E27FC236}">
                  <a16:creationId xmlns:a16="http://schemas.microsoft.com/office/drawing/2014/main" id="{14FF418F-52AD-44CC-AF9A-2B31469DEF50}"/>
                </a:ext>
              </a:extLst>
            </p:cNvPr>
            <p:cNvSpPr>
              <a:spLocks/>
            </p:cNvSpPr>
            <p:nvPr/>
          </p:nvSpPr>
          <p:spPr bwMode="auto">
            <a:xfrm>
              <a:off x="2295" y="1958"/>
              <a:ext cx="41" cy="55"/>
            </a:xfrm>
            <a:custGeom>
              <a:avLst/>
              <a:gdLst>
                <a:gd name="T0" fmla="*/ 83 w 83"/>
                <a:gd name="T1" fmla="*/ 0 h 108"/>
                <a:gd name="T2" fmla="*/ 0 w 83"/>
                <a:gd name="T3" fmla="*/ 108 h 108"/>
                <a:gd name="T4" fmla="*/ 83 w 83"/>
                <a:gd name="T5" fmla="*/ 0 h 108"/>
              </a:gdLst>
              <a:ahLst/>
              <a:cxnLst>
                <a:cxn ang="0">
                  <a:pos x="T0" y="T1"/>
                </a:cxn>
                <a:cxn ang="0">
                  <a:pos x="T2" y="T3"/>
                </a:cxn>
                <a:cxn ang="0">
                  <a:pos x="T4" y="T5"/>
                </a:cxn>
              </a:cxnLst>
              <a:rect l="0" t="0" r="r" b="b"/>
              <a:pathLst>
                <a:path w="83" h="108">
                  <a:moveTo>
                    <a:pt x="83" y="0"/>
                  </a:moveTo>
                  <a:lnTo>
                    <a:pt x="0" y="108"/>
                  </a:lnTo>
                  <a:lnTo>
                    <a:pt x="8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0" name="Freeform 44">
              <a:extLst>
                <a:ext uri="{FF2B5EF4-FFF2-40B4-BE49-F238E27FC236}">
                  <a16:creationId xmlns:a16="http://schemas.microsoft.com/office/drawing/2014/main" id="{BC1C51B6-3052-4263-B23B-F0452934DBDE}"/>
                </a:ext>
              </a:extLst>
            </p:cNvPr>
            <p:cNvSpPr>
              <a:spLocks/>
            </p:cNvSpPr>
            <p:nvPr/>
          </p:nvSpPr>
          <p:spPr bwMode="auto">
            <a:xfrm>
              <a:off x="1635" y="2043"/>
              <a:ext cx="162" cy="77"/>
            </a:xfrm>
            <a:custGeom>
              <a:avLst/>
              <a:gdLst>
                <a:gd name="T0" fmla="*/ 324 w 324"/>
                <a:gd name="T1" fmla="*/ 0 h 155"/>
                <a:gd name="T2" fmla="*/ 283 w 324"/>
                <a:gd name="T3" fmla="*/ 10 h 155"/>
                <a:gd name="T4" fmla="*/ 242 w 324"/>
                <a:gd name="T5" fmla="*/ 28 h 155"/>
                <a:gd name="T6" fmla="*/ 203 w 324"/>
                <a:gd name="T7" fmla="*/ 49 h 155"/>
                <a:gd name="T8" fmla="*/ 165 w 324"/>
                <a:gd name="T9" fmla="*/ 72 h 155"/>
                <a:gd name="T10" fmla="*/ 124 w 324"/>
                <a:gd name="T11" fmla="*/ 95 h 155"/>
                <a:gd name="T12" fmla="*/ 85 w 324"/>
                <a:gd name="T13" fmla="*/ 119 h 155"/>
                <a:gd name="T14" fmla="*/ 42 w 324"/>
                <a:gd name="T15" fmla="*/ 138 h 155"/>
                <a:gd name="T16" fmla="*/ 0 w 324"/>
                <a:gd name="T17" fmla="*/ 155 h 155"/>
                <a:gd name="T18" fmla="*/ 33 w 324"/>
                <a:gd name="T19" fmla="*/ 138 h 155"/>
                <a:gd name="T20" fmla="*/ 66 w 324"/>
                <a:gd name="T21" fmla="*/ 117 h 155"/>
                <a:gd name="T22" fmla="*/ 97 w 324"/>
                <a:gd name="T23" fmla="*/ 92 h 155"/>
                <a:gd name="T24" fmla="*/ 134 w 324"/>
                <a:gd name="T25" fmla="*/ 68 h 155"/>
                <a:gd name="T26" fmla="*/ 170 w 324"/>
                <a:gd name="T27" fmla="*/ 43 h 155"/>
                <a:gd name="T28" fmla="*/ 213 w 324"/>
                <a:gd name="T29" fmla="*/ 24 h 155"/>
                <a:gd name="T30" fmla="*/ 264 w 324"/>
                <a:gd name="T31" fmla="*/ 8 h 155"/>
                <a:gd name="T32" fmla="*/ 324 w 324"/>
                <a:gd name="T33"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4" h="155">
                  <a:moveTo>
                    <a:pt x="324" y="0"/>
                  </a:moveTo>
                  <a:lnTo>
                    <a:pt x="283" y="10"/>
                  </a:lnTo>
                  <a:lnTo>
                    <a:pt x="242" y="28"/>
                  </a:lnTo>
                  <a:lnTo>
                    <a:pt x="203" y="49"/>
                  </a:lnTo>
                  <a:lnTo>
                    <a:pt x="165" y="72"/>
                  </a:lnTo>
                  <a:lnTo>
                    <a:pt x="124" y="95"/>
                  </a:lnTo>
                  <a:lnTo>
                    <a:pt x="85" y="119"/>
                  </a:lnTo>
                  <a:lnTo>
                    <a:pt x="42" y="138"/>
                  </a:lnTo>
                  <a:lnTo>
                    <a:pt x="0" y="155"/>
                  </a:lnTo>
                  <a:lnTo>
                    <a:pt x="33" y="138"/>
                  </a:lnTo>
                  <a:lnTo>
                    <a:pt x="66" y="117"/>
                  </a:lnTo>
                  <a:lnTo>
                    <a:pt x="97" y="92"/>
                  </a:lnTo>
                  <a:lnTo>
                    <a:pt x="134" y="68"/>
                  </a:lnTo>
                  <a:lnTo>
                    <a:pt x="170" y="43"/>
                  </a:lnTo>
                  <a:lnTo>
                    <a:pt x="213" y="24"/>
                  </a:lnTo>
                  <a:lnTo>
                    <a:pt x="264" y="8"/>
                  </a:lnTo>
                  <a:lnTo>
                    <a:pt x="324" y="0"/>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1" name="Freeform 45">
              <a:extLst>
                <a:ext uri="{FF2B5EF4-FFF2-40B4-BE49-F238E27FC236}">
                  <a16:creationId xmlns:a16="http://schemas.microsoft.com/office/drawing/2014/main" id="{4BD64134-9A07-496D-BB9C-3BCE17C09648}"/>
                </a:ext>
              </a:extLst>
            </p:cNvPr>
            <p:cNvSpPr>
              <a:spLocks/>
            </p:cNvSpPr>
            <p:nvPr/>
          </p:nvSpPr>
          <p:spPr bwMode="auto">
            <a:xfrm>
              <a:off x="903" y="2148"/>
              <a:ext cx="433" cy="376"/>
            </a:xfrm>
            <a:custGeom>
              <a:avLst/>
              <a:gdLst>
                <a:gd name="T0" fmla="*/ 863 w 864"/>
                <a:gd name="T1" fmla="*/ 339 h 752"/>
                <a:gd name="T2" fmla="*/ 857 w 864"/>
                <a:gd name="T3" fmla="*/ 407 h 752"/>
                <a:gd name="T4" fmla="*/ 826 w 864"/>
                <a:gd name="T5" fmla="*/ 465 h 752"/>
                <a:gd name="T6" fmla="*/ 785 w 864"/>
                <a:gd name="T7" fmla="*/ 523 h 752"/>
                <a:gd name="T8" fmla="*/ 748 w 864"/>
                <a:gd name="T9" fmla="*/ 560 h 752"/>
                <a:gd name="T10" fmla="*/ 721 w 864"/>
                <a:gd name="T11" fmla="*/ 599 h 752"/>
                <a:gd name="T12" fmla="*/ 694 w 864"/>
                <a:gd name="T13" fmla="*/ 657 h 752"/>
                <a:gd name="T14" fmla="*/ 659 w 864"/>
                <a:gd name="T15" fmla="*/ 713 h 752"/>
                <a:gd name="T16" fmla="*/ 647 w 864"/>
                <a:gd name="T17" fmla="*/ 715 h 752"/>
                <a:gd name="T18" fmla="*/ 651 w 864"/>
                <a:gd name="T19" fmla="*/ 680 h 752"/>
                <a:gd name="T20" fmla="*/ 638 w 864"/>
                <a:gd name="T21" fmla="*/ 643 h 752"/>
                <a:gd name="T22" fmla="*/ 624 w 864"/>
                <a:gd name="T23" fmla="*/ 608 h 752"/>
                <a:gd name="T24" fmla="*/ 587 w 864"/>
                <a:gd name="T25" fmla="*/ 568 h 752"/>
                <a:gd name="T26" fmla="*/ 564 w 864"/>
                <a:gd name="T27" fmla="*/ 748 h 752"/>
                <a:gd name="T28" fmla="*/ 502 w 864"/>
                <a:gd name="T29" fmla="*/ 744 h 752"/>
                <a:gd name="T30" fmla="*/ 457 w 864"/>
                <a:gd name="T31" fmla="*/ 703 h 752"/>
                <a:gd name="T32" fmla="*/ 434 w 864"/>
                <a:gd name="T33" fmla="*/ 645 h 752"/>
                <a:gd name="T34" fmla="*/ 395 w 864"/>
                <a:gd name="T35" fmla="*/ 651 h 752"/>
                <a:gd name="T36" fmla="*/ 372 w 864"/>
                <a:gd name="T37" fmla="*/ 622 h 752"/>
                <a:gd name="T38" fmla="*/ 349 w 864"/>
                <a:gd name="T39" fmla="*/ 603 h 752"/>
                <a:gd name="T40" fmla="*/ 308 w 864"/>
                <a:gd name="T41" fmla="*/ 663 h 752"/>
                <a:gd name="T42" fmla="*/ 223 w 864"/>
                <a:gd name="T43" fmla="*/ 605 h 752"/>
                <a:gd name="T44" fmla="*/ 131 w 864"/>
                <a:gd name="T45" fmla="*/ 519 h 752"/>
                <a:gd name="T46" fmla="*/ 40 w 864"/>
                <a:gd name="T47" fmla="*/ 428 h 752"/>
                <a:gd name="T48" fmla="*/ 108 w 864"/>
                <a:gd name="T49" fmla="*/ 256 h 752"/>
                <a:gd name="T50" fmla="*/ 147 w 864"/>
                <a:gd name="T51" fmla="*/ 351 h 752"/>
                <a:gd name="T52" fmla="*/ 203 w 864"/>
                <a:gd name="T53" fmla="*/ 444 h 752"/>
                <a:gd name="T54" fmla="*/ 269 w 864"/>
                <a:gd name="T55" fmla="*/ 531 h 752"/>
                <a:gd name="T56" fmla="*/ 337 w 864"/>
                <a:gd name="T57" fmla="*/ 614 h 752"/>
                <a:gd name="T58" fmla="*/ 308 w 864"/>
                <a:gd name="T59" fmla="*/ 500 h 752"/>
                <a:gd name="T60" fmla="*/ 248 w 864"/>
                <a:gd name="T61" fmla="*/ 403 h 752"/>
                <a:gd name="T62" fmla="*/ 188 w 864"/>
                <a:gd name="T63" fmla="*/ 302 h 752"/>
                <a:gd name="T64" fmla="*/ 168 w 864"/>
                <a:gd name="T65" fmla="*/ 184 h 752"/>
                <a:gd name="T66" fmla="*/ 193 w 864"/>
                <a:gd name="T67" fmla="*/ 151 h 752"/>
                <a:gd name="T68" fmla="*/ 223 w 864"/>
                <a:gd name="T69" fmla="*/ 130 h 752"/>
                <a:gd name="T70" fmla="*/ 252 w 864"/>
                <a:gd name="T71" fmla="*/ 116 h 752"/>
                <a:gd name="T72" fmla="*/ 289 w 864"/>
                <a:gd name="T73" fmla="*/ 112 h 752"/>
                <a:gd name="T74" fmla="*/ 312 w 864"/>
                <a:gd name="T75" fmla="*/ 166 h 752"/>
                <a:gd name="T76" fmla="*/ 337 w 864"/>
                <a:gd name="T77" fmla="*/ 223 h 752"/>
                <a:gd name="T78" fmla="*/ 362 w 864"/>
                <a:gd name="T79" fmla="*/ 277 h 752"/>
                <a:gd name="T80" fmla="*/ 395 w 864"/>
                <a:gd name="T81" fmla="*/ 327 h 752"/>
                <a:gd name="T82" fmla="*/ 399 w 864"/>
                <a:gd name="T83" fmla="*/ 269 h 752"/>
                <a:gd name="T84" fmla="*/ 385 w 864"/>
                <a:gd name="T85" fmla="*/ 211 h 752"/>
                <a:gd name="T86" fmla="*/ 364 w 864"/>
                <a:gd name="T87" fmla="*/ 149 h 752"/>
                <a:gd name="T88" fmla="*/ 349 w 864"/>
                <a:gd name="T89" fmla="*/ 87 h 752"/>
                <a:gd name="T90" fmla="*/ 387 w 864"/>
                <a:gd name="T91" fmla="*/ 85 h 752"/>
                <a:gd name="T92" fmla="*/ 426 w 864"/>
                <a:gd name="T93" fmla="*/ 73 h 752"/>
                <a:gd name="T94" fmla="*/ 465 w 864"/>
                <a:gd name="T95" fmla="*/ 58 h 752"/>
                <a:gd name="T96" fmla="*/ 515 w 864"/>
                <a:gd name="T97" fmla="*/ 52 h 752"/>
                <a:gd name="T98" fmla="*/ 531 w 864"/>
                <a:gd name="T99" fmla="*/ 91 h 752"/>
                <a:gd name="T100" fmla="*/ 546 w 864"/>
                <a:gd name="T101" fmla="*/ 133 h 752"/>
                <a:gd name="T102" fmla="*/ 564 w 864"/>
                <a:gd name="T103" fmla="*/ 165 h 752"/>
                <a:gd name="T104" fmla="*/ 587 w 864"/>
                <a:gd name="T105" fmla="*/ 172 h 752"/>
                <a:gd name="T106" fmla="*/ 626 w 864"/>
                <a:gd name="T107" fmla="*/ 0 h 752"/>
                <a:gd name="T108" fmla="*/ 711 w 864"/>
                <a:gd name="T109" fmla="*/ 52 h 752"/>
                <a:gd name="T110" fmla="*/ 766 w 864"/>
                <a:gd name="T111" fmla="*/ 149 h 752"/>
                <a:gd name="T112" fmla="*/ 818 w 864"/>
                <a:gd name="T113" fmla="*/ 258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64" h="752">
                  <a:moveTo>
                    <a:pt x="851" y="304"/>
                  </a:moveTo>
                  <a:lnTo>
                    <a:pt x="863" y="339"/>
                  </a:lnTo>
                  <a:lnTo>
                    <a:pt x="864" y="376"/>
                  </a:lnTo>
                  <a:lnTo>
                    <a:pt x="857" y="407"/>
                  </a:lnTo>
                  <a:lnTo>
                    <a:pt x="845" y="438"/>
                  </a:lnTo>
                  <a:lnTo>
                    <a:pt x="826" y="465"/>
                  </a:lnTo>
                  <a:lnTo>
                    <a:pt x="806" y="494"/>
                  </a:lnTo>
                  <a:lnTo>
                    <a:pt x="785" y="523"/>
                  </a:lnTo>
                  <a:lnTo>
                    <a:pt x="768" y="556"/>
                  </a:lnTo>
                  <a:lnTo>
                    <a:pt x="748" y="560"/>
                  </a:lnTo>
                  <a:lnTo>
                    <a:pt x="735" y="577"/>
                  </a:lnTo>
                  <a:lnTo>
                    <a:pt x="721" y="599"/>
                  </a:lnTo>
                  <a:lnTo>
                    <a:pt x="709" y="628"/>
                  </a:lnTo>
                  <a:lnTo>
                    <a:pt x="694" y="657"/>
                  </a:lnTo>
                  <a:lnTo>
                    <a:pt x="678" y="686"/>
                  </a:lnTo>
                  <a:lnTo>
                    <a:pt x="659" y="713"/>
                  </a:lnTo>
                  <a:lnTo>
                    <a:pt x="636" y="734"/>
                  </a:lnTo>
                  <a:lnTo>
                    <a:pt x="647" y="715"/>
                  </a:lnTo>
                  <a:lnTo>
                    <a:pt x="653" y="698"/>
                  </a:lnTo>
                  <a:lnTo>
                    <a:pt x="651" y="680"/>
                  </a:lnTo>
                  <a:lnTo>
                    <a:pt x="647" y="663"/>
                  </a:lnTo>
                  <a:lnTo>
                    <a:pt x="638" y="643"/>
                  </a:lnTo>
                  <a:lnTo>
                    <a:pt x="632" y="626"/>
                  </a:lnTo>
                  <a:lnTo>
                    <a:pt x="624" y="608"/>
                  </a:lnTo>
                  <a:lnTo>
                    <a:pt x="624" y="591"/>
                  </a:lnTo>
                  <a:lnTo>
                    <a:pt x="587" y="568"/>
                  </a:lnTo>
                  <a:lnTo>
                    <a:pt x="601" y="734"/>
                  </a:lnTo>
                  <a:lnTo>
                    <a:pt x="564" y="748"/>
                  </a:lnTo>
                  <a:lnTo>
                    <a:pt x="533" y="752"/>
                  </a:lnTo>
                  <a:lnTo>
                    <a:pt x="502" y="744"/>
                  </a:lnTo>
                  <a:lnTo>
                    <a:pt x="479" y="729"/>
                  </a:lnTo>
                  <a:lnTo>
                    <a:pt x="457" y="703"/>
                  </a:lnTo>
                  <a:lnTo>
                    <a:pt x="444" y="676"/>
                  </a:lnTo>
                  <a:lnTo>
                    <a:pt x="434" y="645"/>
                  </a:lnTo>
                  <a:lnTo>
                    <a:pt x="432" y="614"/>
                  </a:lnTo>
                  <a:lnTo>
                    <a:pt x="395" y="651"/>
                  </a:lnTo>
                  <a:lnTo>
                    <a:pt x="384" y="634"/>
                  </a:lnTo>
                  <a:lnTo>
                    <a:pt x="372" y="622"/>
                  </a:lnTo>
                  <a:lnTo>
                    <a:pt x="358" y="610"/>
                  </a:lnTo>
                  <a:lnTo>
                    <a:pt x="349" y="603"/>
                  </a:lnTo>
                  <a:lnTo>
                    <a:pt x="349" y="674"/>
                  </a:lnTo>
                  <a:lnTo>
                    <a:pt x="308" y="663"/>
                  </a:lnTo>
                  <a:lnTo>
                    <a:pt x="267" y="639"/>
                  </a:lnTo>
                  <a:lnTo>
                    <a:pt x="223" y="605"/>
                  </a:lnTo>
                  <a:lnTo>
                    <a:pt x="178" y="566"/>
                  </a:lnTo>
                  <a:lnTo>
                    <a:pt x="131" y="519"/>
                  </a:lnTo>
                  <a:lnTo>
                    <a:pt x="85" y="475"/>
                  </a:lnTo>
                  <a:lnTo>
                    <a:pt x="40" y="428"/>
                  </a:lnTo>
                  <a:lnTo>
                    <a:pt x="0" y="387"/>
                  </a:lnTo>
                  <a:lnTo>
                    <a:pt x="108" y="256"/>
                  </a:lnTo>
                  <a:lnTo>
                    <a:pt x="124" y="302"/>
                  </a:lnTo>
                  <a:lnTo>
                    <a:pt x="147" y="351"/>
                  </a:lnTo>
                  <a:lnTo>
                    <a:pt x="172" y="397"/>
                  </a:lnTo>
                  <a:lnTo>
                    <a:pt x="203" y="444"/>
                  </a:lnTo>
                  <a:lnTo>
                    <a:pt x="234" y="486"/>
                  </a:lnTo>
                  <a:lnTo>
                    <a:pt x="269" y="531"/>
                  </a:lnTo>
                  <a:lnTo>
                    <a:pt x="302" y="572"/>
                  </a:lnTo>
                  <a:lnTo>
                    <a:pt x="337" y="614"/>
                  </a:lnTo>
                  <a:lnTo>
                    <a:pt x="327" y="554"/>
                  </a:lnTo>
                  <a:lnTo>
                    <a:pt x="308" y="500"/>
                  </a:lnTo>
                  <a:lnTo>
                    <a:pt x="279" y="449"/>
                  </a:lnTo>
                  <a:lnTo>
                    <a:pt x="248" y="403"/>
                  </a:lnTo>
                  <a:lnTo>
                    <a:pt x="215" y="353"/>
                  </a:lnTo>
                  <a:lnTo>
                    <a:pt x="188" y="302"/>
                  </a:lnTo>
                  <a:lnTo>
                    <a:pt x="170" y="246"/>
                  </a:lnTo>
                  <a:lnTo>
                    <a:pt x="168" y="184"/>
                  </a:lnTo>
                  <a:lnTo>
                    <a:pt x="180" y="165"/>
                  </a:lnTo>
                  <a:lnTo>
                    <a:pt x="193" y="151"/>
                  </a:lnTo>
                  <a:lnTo>
                    <a:pt x="207" y="137"/>
                  </a:lnTo>
                  <a:lnTo>
                    <a:pt x="223" y="130"/>
                  </a:lnTo>
                  <a:lnTo>
                    <a:pt x="236" y="120"/>
                  </a:lnTo>
                  <a:lnTo>
                    <a:pt x="252" y="116"/>
                  </a:lnTo>
                  <a:lnTo>
                    <a:pt x="269" y="112"/>
                  </a:lnTo>
                  <a:lnTo>
                    <a:pt x="289" y="112"/>
                  </a:lnTo>
                  <a:lnTo>
                    <a:pt x="300" y="137"/>
                  </a:lnTo>
                  <a:lnTo>
                    <a:pt x="312" y="166"/>
                  </a:lnTo>
                  <a:lnTo>
                    <a:pt x="323" y="194"/>
                  </a:lnTo>
                  <a:lnTo>
                    <a:pt x="337" y="223"/>
                  </a:lnTo>
                  <a:lnTo>
                    <a:pt x="349" y="250"/>
                  </a:lnTo>
                  <a:lnTo>
                    <a:pt x="362" y="277"/>
                  </a:lnTo>
                  <a:lnTo>
                    <a:pt x="378" y="302"/>
                  </a:lnTo>
                  <a:lnTo>
                    <a:pt x="395" y="327"/>
                  </a:lnTo>
                  <a:lnTo>
                    <a:pt x="399" y="298"/>
                  </a:lnTo>
                  <a:lnTo>
                    <a:pt x="399" y="269"/>
                  </a:lnTo>
                  <a:lnTo>
                    <a:pt x="393" y="240"/>
                  </a:lnTo>
                  <a:lnTo>
                    <a:pt x="385" y="211"/>
                  </a:lnTo>
                  <a:lnTo>
                    <a:pt x="374" y="180"/>
                  </a:lnTo>
                  <a:lnTo>
                    <a:pt x="364" y="149"/>
                  </a:lnTo>
                  <a:lnTo>
                    <a:pt x="353" y="118"/>
                  </a:lnTo>
                  <a:lnTo>
                    <a:pt x="349" y="87"/>
                  </a:lnTo>
                  <a:lnTo>
                    <a:pt x="368" y="87"/>
                  </a:lnTo>
                  <a:lnTo>
                    <a:pt x="387" y="85"/>
                  </a:lnTo>
                  <a:lnTo>
                    <a:pt x="407" y="79"/>
                  </a:lnTo>
                  <a:lnTo>
                    <a:pt x="426" y="73"/>
                  </a:lnTo>
                  <a:lnTo>
                    <a:pt x="444" y="64"/>
                  </a:lnTo>
                  <a:lnTo>
                    <a:pt x="465" y="58"/>
                  </a:lnTo>
                  <a:lnTo>
                    <a:pt x="488" y="52"/>
                  </a:lnTo>
                  <a:lnTo>
                    <a:pt x="515" y="52"/>
                  </a:lnTo>
                  <a:lnTo>
                    <a:pt x="523" y="70"/>
                  </a:lnTo>
                  <a:lnTo>
                    <a:pt x="531" y="91"/>
                  </a:lnTo>
                  <a:lnTo>
                    <a:pt x="539" y="112"/>
                  </a:lnTo>
                  <a:lnTo>
                    <a:pt x="546" y="133"/>
                  </a:lnTo>
                  <a:lnTo>
                    <a:pt x="554" y="149"/>
                  </a:lnTo>
                  <a:lnTo>
                    <a:pt x="564" y="165"/>
                  </a:lnTo>
                  <a:lnTo>
                    <a:pt x="574" y="170"/>
                  </a:lnTo>
                  <a:lnTo>
                    <a:pt x="587" y="172"/>
                  </a:lnTo>
                  <a:lnTo>
                    <a:pt x="564" y="4"/>
                  </a:lnTo>
                  <a:lnTo>
                    <a:pt x="626" y="0"/>
                  </a:lnTo>
                  <a:lnTo>
                    <a:pt x="674" y="19"/>
                  </a:lnTo>
                  <a:lnTo>
                    <a:pt x="711" y="52"/>
                  </a:lnTo>
                  <a:lnTo>
                    <a:pt x="742" y="99"/>
                  </a:lnTo>
                  <a:lnTo>
                    <a:pt x="766" y="149"/>
                  </a:lnTo>
                  <a:lnTo>
                    <a:pt x="791" y="205"/>
                  </a:lnTo>
                  <a:lnTo>
                    <a:pt x="818" y="258"/>
                  </a:lnTo>
                  <a:lnTo>
                    <a:pt x="851" y="30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2" name="Freeform 46">
              <a:extLst>
                <a:ext uri="{FF2B5EF4-FFF2-40B4-BE49-F238E27FC236}">
                  <a16:creationId xmlns:a16="http://schemas.microsoft.com/office/drawing/2014/main" id="{3E00E673-3A9D-44D4-AA48-D83E4644A4A4}"/>
                </a:ext>
              </a:extLst>
            </p:cNvPr>
            <p:cNvSpPr>
              <a:spLocks/>
            </p:cNvSpPr>
            <p:nvPr/>
          </p:nvSpPr>
          <p:spPr bwMode="auto">
            <a:xfrm>
              <a:off x="1839" y="2043"/>
              <a:ext cx="305" cy="83"/>
            </a:xfrm>
            <a:custGeom>
              <a:avLst/>
              <a:gdLst>
                <a:gd name="T0" fmla="*/ 588 w 611"/>
                <a:gd name="T1" fmla="*/ 107 h 167"/>
                <a:gd name="T2" fmla="*/ 0 w 611"/>
                <a:gd name="T3" fmla="*/ 167 h 167"/>
                <a:gd name="T4" fmla="*/ 10 w 611"/>
                <a:gd name="T5" fmla="*/ 103 h 167"/>
                <a:gd name="T6" fmla="*/ 39 w 611"/>
                <a:gd name="T7" fmla="*/ 70 h 167"/>
                <a:gd name="T8" fmla="*/ 80 w 611"/>
                <a:gd name="T9" fmla="*/ 55 h 167"/>
                <a:gd name="T10" fmla="*/ 132 w 611"/>
                <a:gd name="T11" fmla="*/ 53 h 167"/>
                <a:gd name="T12" fmla="*/ 186 w 611"/>
                <a:gd name="T13" fmla="*/ 53 h 167"/>
                <a:gd name="T14" fmla="*/ 242 w 611"/>
                <a:gd name="T15" fmla="*/ 53 h 167"/>
                <a:gd name="T16" fmla="*/ 291 w 611"/>
                <a:gd name="T17" fmla="*/ 41 h 167"/>
                <a:gd name="T18" fmla="*/ 336 w 611"/>
                <a:gd name="T19" fmla="*/ 12 h 167"/>
                <a:gd name="T20" fmla="*/ 611 w 611"/>
                <a:gd name="T21" fmla="*/ 0 h 167"/>
                <a:gd name="T22" fmla="*/ 588 w 611"/>
                <a:gd name="T23" fmla="*/ 107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11" h="167">
                  <a:moveTo>
                    <a:pt x="588" y="107"/>
                  </a:moveTo>
                  <a:lnTo>
                    <a:pt x="0" y="167"/>
                  </a:lnTo>
                  <a:lnTo>
                    <a:pt x="10" y="103"/>
                  </a:lnTo>
                  <a:lnTo>
                    <a:pt x="39" y="70"/>
                  </a:lnTo>
                  <a:lnTo>
                    <a:pt x="80" y="55"/>
                  </a:lnTo>
                  <a:lnTo>
                    <a:pt x="132" y="53"/>
                  </a:lnTo>
                  <a:lnTo>
                    <a:pt x="186" y="53"/>
                  </a:lnTo>
                  <a:lnTo>
                    <a:pt x="242" y="53"/>
                  </a:lnTo>
                  <a:lnTo>
                    <a:pt x="291" y="41"/>
                  </a:lnTo>
                  <a:lnTo>
                    <a:pt x="336" y="12"/>
                  </a:lnTo>
                  <a:lnTo>
                    <a:pt x="611" y="0"/>
                  </a:lnTo>
                  <a:lnTo>
                    <a:pt x="588" y="10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3" name="Freeform 47">
              <a:extLst>
                <a:ext uri="{FF2B5EF4-FFF2-40B4-BE49-F238E27FC236}">
                  <a16:creationId xmlns:a16="http://schemas.microsoft.com/office/drawing/2014/main" id="{B0C83AD4-7840-41F6-8352-6CD47C3AC24E}"/>
                </a:ext>
              </a:extLst>
            </p:cNvPr>
            <p:cNvSpPr>
              <a:spLocks/>
            </p:cNvSpPr>
            <p:nvPr/>
          </p:nvSpPr>
          <p:spPr bwMode="auto">
            <a:xfrm>
              <a:off x="1521" y="2150"/>
              <a:ext cx="264" cy="134"/>
            </a:xfrm>
            <a:custGeom>
              <a:avLst/>
              <a:gdLst>
                <a:gd name="T0" fmla="*/ 456 w 527"/>
                <a:gd name="T1" fmla="*/ 192 h 267"/>
                <a:gd name="T2" fmla="*/ 301 w 527"/>
                <a:gd name="T3" fmla="*/ 252 h 267"/>
                <a:gd name="T4" fmla="*/ 310 w 527"/>
                <a:gd name="T5" fmla="*/ 224 h 267"/>
                <a:gd name="T6" fmla="*/ 328 w 527"/>
                <a:gd name="T7" fmla="*/ 207 h 267"/>
                <a:gd name="T8" fmla="*/ 349 w 527"/>
                <a:gd name="T9" fmla="*/ 197 h 267"/>
                <a:gd name="T10" fmla="*/ 372 w 527"/>
                <a:gd name="T11" fmla="*/ 192 h 267"/>
                <a:gd name="T12" fmla="*/ 396 w 527"/>
                <a:gd name="T13" fmla="*/ 184 h 267"/>
                <a:gd name="T14" fmla="*/ 419 w 527"/>
                <a:gd name="T15" fmla="*/ 176 h 267"/>
                <a:gd name="T16" fmla="*/ 438 w 527"/>
                <a:gd name="T17" fmla="*/ 162 h 267"/>
                <a:gd name="T18" fmla="*/ 456 w 527"/>
                <a:gd name="T19" fmla="*/ 143 h 267"/>
                <a:gd name="T20" fmla="*/ 394 w 527"/>
                <a:gd name="T21" fmla="*/ 143 h 267"/>
                <a:gd name="T22" fmla="*/ 337 w 527"/>
                <a:gd name="T23" fmla="*/ 161 h 267"/>
                <a:gd name="T24" fmla="*/ 281 w 527"/>
                <a:gd name="T25" fmla="*/ 186 h 267"/>
                <a:gd name="T26" fmla="*/ 227 w 527"/>
                <a:gd name="T27" fmla="*/ 219 h 267"/>
                <a:gd name="T28" fmla="*/ 171 w 527"/>
                <a:gd name="T29" fmla="*/ 246 h 267"/>
                <a:gd name="T30" fmla="*/ 116 w 527"/>
                <a:gd name="T31" fmla="*/ 265 h 267"/>
                <a:gd name="T32" fmla="*/ 58 w 527"/>
                <a:gd name="T33" fmla="*/ 267 h 267"/>
                <a:gd name="T34" fmla="*/ 0 w 527"/>
                <a:gd name="T35" fmla="*/ 252 h 267"/>
                <a:gd name="T36" fmla="*/ 70 w 527"/>
                <a:gd name="T37" fmla="*/ 219 h 267"/>
                <a:gd name="T38" fmla="*/ 136 w 527"/>
                <a:gd name="T39" fmla="*/ 182 h 267"/>
                <a:gd name="T40" fmla="*/ 194 w 527"/>
                <a:gd name="T41" fmla="*/ 141 h 267"/>
                <a:gd name="T42" fmla="*/ 254 w 527"/>
                <a:gd name="T43" fmla="*/ 102 h 267"/>
                <a:gd name="T44" fmla="*/ 312 w 527"/>
                <a:gd name="T45" fmla="*/ 64 h 267"/>
                <a:gd name="T46" fmla="*/ 376 w 527"/>
                <a:gd name="T47" fmla="*/ 33 h 267"/>
                <a:gd name="T48" fmla="*/ 446 w 527"/>
                <a:gd name="T49" fmla="*/ 9 h 267"/>
                <a:gd name="T50" fmla="*/ 527 w 527"/>
                <a:gd name="T51" fmla="*/ 0 h 267"/>
                <a:gd name="T52" fmla="*/ 456 w 527"/>
                <a:gd name="T53" fmla="*/ 19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27" h="267">
                  <a:moveTo>
                    <a:pt x="456" y="192"/>
                  </a:moveTo>
                  <a:lnTo>
                    <a:pt x="301" y="252"/>
                  </a:lnTo>
                  <a:lnTo>
                    <a:pt x="310" y="224"/>
                  </a:lnTo>
                  <a:lnTo>
                    <a:pt x="328" y="207"/>
                  </a:lnTo>
                  <a:lnTo>
                    <a:pt x="349" y="197"/>
                  </a:lnTo>
                  <a:lnTo>
                    <a:pt x="372" y="192"/>
                  </a:lnTo>
                  <a:lnTo>
                    <a:pt x="396" y="184"/>
                  </a:lnTo>
                  <a:lnTo>
                    <a:pt x="419" y="176"/>
                  </a:lnTo>
                  <a:lnTo>
                    <a:pt x="438" y="162"/>
                  </a:lnTo>
                  <a:lnTo>
                    <a:pt x="456" y="143"/>
                  </a:lnTo>
                  <a:lnTo>
                    <a:pt x="394" y="143"/>
                  </a:lnTo>
                  <a:lnTo>
                    <a:pt x="337" y="161"/>
                  </a:lnTo>
                  <a:lnTo>
                    <a:pt x="281" y="186"/>
                  </a:lnTo>
                  <a:lnTo>
                    <a:pt x="227" y="219"/>
                  </a:lnTo>
                  <a:lnTo>
                    <a:pt x="171" y="246"/>
                  </a:lnTo>
                  <a:lnTo>
                    <a:pt x="116" y="265"/>
                  </a:lnTo>
                  <a:lnTo>
                    <a:pt x="58" y="267"/>
                  </a:lnTo>
                  <a:lnTo>
                    <a:pt x="0" y="252"/>
                  </a:lnTo>
                  <a:lnTo>
                    <a:pt x="70" y="219"/>
                  </a:lnTo>
                  <a:lnTo>
                    <a:pt x="136" y="182"/>
                  </a:lnTo>
                  <a:lnTo>
                    <a:pt x="194" y="141"/>
                  </a:lnTo>
                  <a:lnTo>
                    <a:pt x="254" y="102"/>
                  </a:lnTo>
                  <a:lnTo>
                    <a:pt x="312" y="64"/>
                  </a:lnTo>
                  <a:lnTo>
                    <a:pt x="376" y="33"/>
                  </a:lnTo>
                  <a:lnTo>
                    <a:pt x="446" y="9"/>
                  </a:lnTo>
                  <a:lnTo>
                    <a:pt x="527" y="0"/>
                  </a:lnTo>
                  <a:lnTo>
                    <a:pt x="456" y="192"/>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4" name="Freeform 48">
              <a:extLst>
                <a:ext uri="{FF2B5EF4-FFF2-40B4-BE49-F238E27FC236}">
                  <a16:creationId xmlns:a16="http://schemas.microsoft.com/office/drawing/2014/main" id="{7DD3B0D2-EC3B-4807-9591-BE98D580474D}"/>
                </a:ext>
              </a:extLst>
            </p:cNvPr>
            <p:cNvSpPr>
              <a:spLocks/>
            </p:cNvSpPr>
            <p:nvPr/>
          </p:nvSpPr>
          <p:spPr bwMode="auto">
            <a:xfrm>
              <a:off x="1797" y="2123"/>
              <a:ext cx="324" cy="183"/>
            </a:xfrm>
            <a:custGeom>
              <a:avLst/>
              <a:gdLst>
                <a:gd name="T0" fmla="*/ 634 w 647"/>
                <a:gd name="T1" fmla="*/ 20 h 367"/>
                <a:gd name="T2" fmla="*/ 634 w 647"/>
                <a:gd name="T3" fmla="*/ 80 h 367"/>
                <a:gd name="T4" fmla="*/ 618 w 647"/>
                <a:gd name="T5" fmla="*/ 119 h 367"/>
                <a:gd name="T6" fmla="*/ 585 w 647"/>
                <a:gd name="T7" fmla="*/ 138 h 367"/>
                <a:gd name="T8" fmla="*/ 545 w 647"/>
                <a:gd name="T9" fmla="*/ 146 h 367"/>
                <a:gd name="T10" fmla="*/ 494 w 647"/>
                <a:gd name="T11" fmla="*/ 146 h 367"/>
                <a:gd name="T12" fmla="*/ 446 w 647"/>
                <a:gd name="T13" fmla="*/ 148 h 367"/>
                <a:gd name="T14" fmla="*/ 397 w 647"/>
                <a:gd name="T15" fmla="*/ 153 h 367"/>
                <a:gd name="T16" fmla="*/ 358 w 647"/>
                <a:gd name="T17" fmla="*/ 175 h 367"/>
                <a:gd name="T18" fmla="*/ 384 w 647"/>
                <a:gd name="T19" fmla="*/ 190 h 367"/>
                <a:gd name="T20" fmla="*/ 413 w 647"/>
                <a:gd name="T21" fmla="*/ 196 h 367"/>
                <a:gd name="T22" fmla="*/ 442 w 647"/>
                <a:gd name="T23" fmla="*/ 196 h 367"/>
                <a:gd name="T24" fmla="*/ 477 w 647"/>
                <a:gd name="T25" fmla="*/ 190 h 367"/>
                <a:gd name="T26" fmla="*/ 508 w 647"/>
                <a:gd name="T27" fmla="*/ 181 h 367"/>
                <a:gd name="T28" fmla="*/ 545 w 647"/>
                <a:gd name="T29" fmla="*/ 173 h 367"/>
                <a:gd name="T30" fmla="*/ 581 w 647"/>
                <a:gd name="T31" fmla="*/ 165 h 367"/>
                <a:gd name="T32" fmla="*/ 622 w 647"/>
                <a:gd name="T33" fmla="*/ 163 h 367"/>
                <a:gd name="T34" fmla="*/ 647 w 647"/>
                <a:gd name="T35" fmla="*/ 307 h 367"/>
                <a:gd name="T36" fmla="*/ 0 w 647"/>
                <a:gd name="T37" fmla="*/ 367 h 367"/>
                <a:gd name="T38" fmla="*/ 5 w 647"/>
                <a:gd name="T39" fmla="*/ 303 h 367"/>
                <a:gd name="T40" fmla="*/ 36 w 647"/>
                <a:gd name="T41" fmla="*/ 268 h 367"/>
                <a:gd name="T42" fmla="*/ 81 w 647"/>
                <a:gd name="T43" fmla="*/ 248 h 367"/>
                <a:gd name="T44" fmla="*/ 137 w 647"/>
                <a:gd name="T45" fmla="*/ 243 h 367"/>
                <a:gd name="T46" fmla="*/ 197 w 647"/>
                <a:gd name="T47" fmla="*/ 237 h 367"/>
                <a:gd name="T48" fmla="*/ 260 w 647"/>
                <a:gd name="T49" fmla="*/ 231 h 367"/>
                <a:gd name="T50" fmla="*/ 314 w 647"/>
                <a:gd name="T51" fmla="*/ 212 h 367"/>
                <a:gd name="T52" fmla="*/ 358 w 647"/>
                <a:gd name="T53" fmla="*/ 175 h 367"/>
                <a:gd name="T54" fmla="*/ 35 w 647"/>
                <a:gd name="T55" fmla="*/ 198 h 367"/>
                <a:gd name="T56" fmla="*/ 33 w 647"/>
                <a:gd name="T57" fmla="*/ 155 h 367"/>
                <a:gd name="T58" fmla="*/ 42 w 647"/>
                <a:gd name="T59" fmla="*/ 124 h 367"/>
                <a:gd name="T60" fmla="*/ 62 w 647"/>
                <a:gd name="T61" fmla="*/ 97 h 367"/>
                <a:gd name="T62" fmla="*/ 91 w 647"/>
                <a:gd name="T63" fmla="*/ 80 h 367"/>
                <a:gd name="T64" fmla="*/ 124 w 647"/>
                <a:gd name="T65" fmla="*/ 64 h 367"/>
                <a:gd name="T66" fmla="*/ 161 w 647"/>
                <a:gd name="T67" fmla="*/ 55 h 367"/>
                <a:gd name="T68" fmla="*/ 199 w 647"/>
                <a:gd name="T69" fmla="*/ 47 h 367"/>
                <a:gd name="T70" fmla="*/ 238 w 647"/>
                <a:gd name="T71" fmla="*/ 43 h 367"/>
                <a:gd name="T72" fmla="*/ 281 w 647"/>
                <a:gd name="T73" fmla="*/ 35 h 367"/>
                <a:gd name="T74" fmla="*/ 329 w 647"/>
                <a:gd name="T75" fmla="*/ 26 h 367"/>
                <a:gd name="T76" fmla="*/ 382 w 647"/>
                <a:gd name="T77" fmla="*/ 16 h 367"/>
                <a:gd name="T78" fmla="*/ 436 w 647"/>
                <a:gd name="T79" fmla="*/ 8 h 367"/>
                <a:gd name="T80" fmla="*/ 488 w 647"/>
                <a:gd name="T81" fmla="*/ 0 h 367"/>
                <a:gd name="T82" fmla="*/ 541 w 647"/>
                <a:gd name="T83" fmla="*/ 0 h 367"/>
                <a:gd name="T84" fmla="*/ 589 w 647"/>
                <a:gd name="T85" fmla="*/ 4 h 367"/>
                <a:gd name="T86" fmla="*/ 634 w 647"/>
                <a:gd name="T87" fmla="*/ 20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7" h="367">
                  <a:moveTo>
                    <a:pt x="634" y="20"/>
                  </a:moveTo>
                  <a:lnTo>
                    <a:pt x="634" y="80"/>
                  </a:lnTo>
                  <a:lnTo>
                    <a:pt x="618" y="119"/>
                  </a:lnTo>
                  <a:lnTo>
                    <a:pt x="585" y="138"/>
                  </a:lnTo>
                  <a:lnTo>
                    <a:pt x="545" y="146"/>
                  </a:lnTo>
                  <a:lnTo>
                    <a:pt x="494" y="146"/>
                  </a:lnTo>
                  <a:lnTo>
                    <a:pt x="446" y="148"/>
                  </a:lnTo>
                  <a:lnTo>
                    <a:pt x="397" y="153"/>
                  </a:lnTo>
                  <a:lnTo>
                    <a:pt x="358" y="175"/>
                  </a:lnTo>
                  <a:lnTo>
                    <a:pt x="384" y="190"/>
                  </a:lnTo>
                  <a:lnTo>
                    <a:pt x="413" y="196"/>
                  </a:lnTo>
                  <a:lnTo>
                    <a:pt x="442" y="196"/>
                  </a:lnTo>
                  <a:lnTo>
                    <a:pt x="477" y="190"/>
                  </a:lnTo>
                  <a:lnTo>
                    <a:pt x="508" y="181"/>
                  </a:lnTo>
                  <a:lnTo>
                    <a:pt x="545" y="173"/>
                  </a:lnTo>
                  <a:lnTo>
                    <a:pt x="581" y="165"/>
                  </a:lnTo>
                  <a:lnTo>
                    <a:pt x="622" y="163"/>
                  </a:lnTo>
                  <a:lnTo>
                    <a:pt x="647" y="307"/>
                  </a:lnTo>
                  <a:lnTo>
                    <a:pt x="0" y="367"/>
                  </a:lnTo>
                  <a:lnTo>
                    <a:pt x="5" y="303"/>
                  </a:lnTo>
                  <a:lnTo>
                    <a:pt x="36" y="268"/>
                  </a:lnTo>
                  <a:lnTo>
                    <a:pt x="81" y="248"/>
                  </a:lnTo>
                  <a:lnTo>
                    <a:pt x="137" y="243"/>
                  </a:lnTo>
                  <a:lnTo>
                    <a:pt x="197" y="237"/>
                  </a:lnTo>
                  <a:lnTo>
                    <a:pt x="260" y="231"/>
                  </a:lnTo>
                  <a:lnTo>
                    <a:pt x="314" y="212"/>
                  </a:lnTo>
                  <a:lnTo>
                    <a:pt x="358" y="175"/>
                  </a:lnTo>
                  <a:lnTo>
                    <a:pt x="35" y="198"/>
                  </a:lnTo>
                  <a:lnTo>
                    <a:pt x="33" y="155"/>
                  </a:lnTo>
                  <a:lnTo>
                    <a:pt x="42" y="124"/>
                  </a:lnTo>
                  <a:lnTo>
                    <a:pt x="62" y="97"/>
                  </a:lnTo>
                  <a:lnTo>
                    <a:pt x="91" y="80"/>
                  </a:lnTo>
                  <a:lnTo>
                    <a:pt x="124" y="64"/>
                  </a:lnTo>
                  <a:lnTo>
                    <a:pt x="161" y="55"/>
                  </a:lnTo>
                  <a:lnTo>
                    <a:pt x="199" y="47"/>
                  </a:lnTo>
                  <a:lnTo>
                    <a:pt x="238" y="43"/>
                  </a:lnTo>
                  <a:lnTo>
                    <a:pt x="281" y="35"/>
                  </a:lnTo>
                  <a:lnTo>
                    <a:pt x="329" y="26"/>
                  </a:lnTo>
                  <a:lnTo>
                    <a:pt x="382" y="16"/>
                  </a:lnTo>
                  <a:lnTo>
                    <a:pt x="436" y="8"/>
                  </a:lnTo>
                  <a:lnTo>
                    <a:pt x="488" y="0"/>
                  </a:lnTo>
                  <a:lnTo>
                    <a:pt x="541" y="0"/>
                  </a:lnTo>
                  <a:lnTo>
                    <a:pt x="589" y="4"/>
                  </a:lnTo>
                  <a:lnTo>
                    <a:pt x="634" y="2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5" name="Freeform 49">
              <a:extLst>
                <a:ext uri="{FF2B5EF4-FFF2-40B4-BE49-F238E27FC236}">
                  <a16:creationId xmlns:a16="http://schemas.microsoft.com/office/drawing/2014/main" id="{18FD4D1B-CAD3-4B62-9CDD-9FEB3C70D62A}"/>
                </a:ext>
              </a:extLst>
            </p:cNvPr>
            <p:cNvSpPr>
              <a:spLocks/>
            </p:cNvSpPr>
            <p:nvPr/>
          </p:nvSpPr>
          <p:spPr bwMode="auto">
            <a:xfrm>
              <a:off x="1191" y="2235"/>
              <a:ext cx="36" cy="66"/>
            </a:xfrm>
            <a:custGeom>
              <a:avLst/>
              <a:gdLst>
                <a:gd name="T0" fmla="*/ 71 w 71"/>
                <a:gd name="T1" fmla="*/ 132 h 132"/>
                <a:gd name="T2" fmla="*/ 48 w 71"/>
                <a:gd name="T3" fmla="*/ 132 h 132"/>
                <a:gd name="T4" fmla="*/ 0 w 71"/>
                <a:gd name="T5" fmla="*/ 0 h 132"/>
                <a:gd name="T6" fmla="*/ 9 w 71"/>
                <a:gd name="T7" fmla="*/ 12 h 132"/>
                <a:gd name="T8" fmla="*/ 21 w 71"/>
                <a:gd name="T9" fmla="*/ 27 h 132"/>
                <a:gd name="T10" fmla="*/ 31 w 71"/>
                <a:gd name="T11" fmla="*/ 43 h 132"/>
                <a:gd name="T12" fmla="*/ 40 w 71"/>
                <a:gd name="T13" fmla="*/ 60 h 132"/>
                <a:gd name="T14" fmla="*/ 46 w 71"/>
                <a:gd name="T15" fmla="*/ 78 h 132"/>
                <a:gd name="T16" fmla="*/ 54 w 71"/>
                <a:gd name="T17" fmla="*/ 95 h 132"/>
                <a:gd name="T18" fmla="*/ 62 w 71"/>
                <a:gd name="T19" fmla="*/ 113 h 132"/>
                <a:gd name="T20" fmla="*/ 71 w 71"/>
                <a:gd name="T21"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1" h="132">
                  <a:moveTo>
                    <a:pt x="71" y="132"/>
                  </a:moveTo>
                  <a:lnTo>
                    <a:pt x="48" y="132"/>
                  </a:lnTo>
                  <a:lnTo>
                    <a:pt x="0" y="0"/>
                  </a:lnTo>
                  <a:lnTo>
                    <a:pt x="9" y="12"/>
                  </a:lnTo>
                  <a:lnTo>
                    <a:pt x="21" y="27"/>
                  </a:lnTo>
                  <a:lnTo>
                    <a:pt x="31" y="43"/>
                  </a:lnTo>
                  <a:lnTo>
                    <a:pt x="40" y="60"/>
                  </a:lnTo>
                  <a:lnTo>
                    <a:pt x="46" y="78"/>
                  </a:lnTo>
                  <a:lnTo>
                    <a:pt x="54" y="95"/>
                  </a:lnTo>
                  <a:lnTo>
                    <a:pt x="62" y="113"/>
                  </a:lnTo>
                  <a:lnTo>
                    <a:pt x="71" y="1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6" name="Freeform 50">
              <a:extLst>
                <a:ext uri="{FF2B5EF4-FFF2-40B4-BE49-F238E27FC236}">
                  <a16:creationId xmlns:a16="http://schemas.microsoft.com/office/drawing/2014/main" id="{34E7CBE6-93AC-489F-BB92-B3F0A3A7D55E}"/>
                </a:ext>
              </a:extLst>
            </p:cNvPr>
            <p:cNvSpPr>
              <a:spLocks/>
            </p:cNvSpPr>
            <p:nvPr/>
          </p:nvSpPr>
          <p:spPr bwMode="auto">
            <a:xfrm>
              <a:off x="3041" y="2018"/>
              <a:ext cx="88" cy="294"/>
            </a:xfrm>
            <a:custGeom>
              <a:avLst/>
              <a:gdLst>
                <a:gd name="T0" fmla="*/ 174 w 174"/>
                <a:gd name="T1" fmla="*/ 48 h 587"/>
                <a:gd name="T2" fmla="*/ 163 w 174"/>
                <a:gd name="T3" fmla="*/ 114 h 587"/>
                <a:gd name="T4" fmla="*/ 153 w 174"/>
                <a:gd name="T5" fmla="*/ 182 h 587"/>
                <a:gd name="T6" fmla="*/ 143 w 174"/>
                <a:gd name="T7" fmla="*/ 248 h 587"/>
                <a:gd name="T8" fmla="*/ 134 w 174"/>
                <a:gd name="T9" fmla="*/ 318 h 587"/>
                <a:gd name="T10" fmla="*/ 120 w 174"/>
                <a:gd name="T11" fmla="*/ 384 h 587"/>
                <a:gd name="T12" fmla="*/ 108 w 174"/>
                <a:gd name="T13" fmla="*/ 452 h 587"/>
                <a:gd name="T14" fmla="*/ 93 w 174"/>
                <a:gd name="T15" fmla="*/ 518 h 587"/>
                <a:gd name="T16" fmla="*/ 77 w 174"/>
                <a:gd name="T17" fmla="*/ 587 h 587"/>
                <a:gd name="T18" fmla="*/ 39 w 174"/>
                <a:gd name="T19" fmla="*/ 580 h 587"/>
                <a:gd name="T20" fmla="*/ 15 w 174"/>
                <a:gd name="T21" fmla="*/ 560 h 587"/>
                <a:gd name="T22" fmla="*/ 2 w 174"/>
                <a:gd name="T23" fmla="*/ 531 h 587"/>
                <a:gd name="T24" fmla="*/ 0 w 174"/>
                <a:gd name="T25" fmla="*/ 498 h 587"/>
                <a:gd name="T26" fmla="*/ 4 w 174"/>
                <a:gd name="T27" fmla="*/ 457 h 587"/>
                <a:gd name="T28" fmla="*/ 13 w 174"/>
                <a:gd name="T29" fmla="*/ 419 h 587"/>
                <a:gd name="T30" fmla="*/ 25 w 174"/>
                <a:gd name="T31" fmla="*/ 380 h 587"/>
                <a:gd name="T32" fmla="*/ 41 w 174"/>
                <a:gd name="T33" fmla="*/ 347 h 587"/>
                <a:gd name="T34" fmla="*/ 46 w 174"/>
                <a:gd name="T35" fmla="*/ 300 h 587"/>
                <a:gd name="T36" fmla="*/ 50 w 174"/>
                <a:gd name="T37" fmla="*/ 256 h 587"/>
                <a:gd name="T38" fmla="*/ 52 w 174"/>
                <a:gd name="T39" fmla="*/ 211 h 587"/>
                <a:gd name="T40" fmla="*/ 58 w 174"/>
                <a:gd name="T41" fmla="*/ 169 h 587"/>
                <a:gd name="T42" fmla="*/ 62 w 174"/>
                <a:gd name="T43" fmla="*/ 124 h 587"/>
                <a:gd name="T44" fmla="*/ 74 w 174"/>
                <a:gd name="T45" fmla="*/ 81 h 587"/>
                <a:gd name="T46" fmla="*/ 89 w 174"/>
                <a:gd name="T47" fmla="*/ 41 h 587"/>
                <a:gd name="T48" fmla="*/ 114 w 174"/>
                <a:gd name="T49" fmla="*/ 0 h 587"/>
                <a:gd name="T50" fmla="*/ 132 w 174"/>
                <a:gd name="T51" fmla="*/ 4 h 587"/>
                <a:gd name="T52" fmla="*/ 153 w 174"/>
                <a:gd name="T53" fmla="*/ 13 h 587"/>
                <a:gd name="T54" fmla="*/ 167 w 174"/>
                <a:gd name="T55" fmla="*/ 29 h 587"/>
                <a:gd name="T56" fmla="*/ 174 w 174"/>
                <a:gd name="T57" fmla="*/ 48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4" h="587">
                  <a:moveTo>
                    <a:pt x="174" y="48"/>
                  </a:moveTo>
                  <a:lnTo>
                    <a:pt x="163" y="114"/>
                  </a:lnTo>
                  <a:lnTo>
                    <a:pt x="153" y="182"/>
                  </a:lnTo>
                  <a:lnTo>
                    <a:pt x="143" y="248"/>
                  </a:lnTo>
                  <a:lnTo>
                    <a:pt x="134" y="318"/>
                  </a:lnTo>
                  <a:lnTo>
                    <a:pt x="120" y="384"/>
                  </a:lnTo>
                  <a:lnTo>
                    <a:pt x="108" y="452"/>
                  </a:lnTo>
                  <a:lnTo>
                    <a:pt x="93" y="518"/>
                  </a:lnTo>
                  <a:lnTo>
                    <a:pt x="77" y="587"/>
                  </a:lnTo>
                  <a:lnTo>
                    <a:pt x="39" y="580"/>
                  </a:lnTo>
                  <a:lnTo>
                    <a:pt x="15" y="560"/>
                  </a:lnTo>
                  <a:lnTo>
                    <a:pt x="2" y="531"/>
                  </a:lnTo>
                  <a:lnTo>
                    <a:pt x="0" y="498"/>
                  </a:lnTo>
                  <a:lnTo>
                    <a:pt x="4" y="457"/>
                  </a:lnTo>
                  <a:lnTo>
                    <a:pt x="13" y="419"/>
                  </a:lnTo>
                  <a:lnTo>
                    <a:pt x="25" y="380"/>
                  </a:lnTo>
                  <a:lnTo>
                    <a:pt x="41" y="347"/>
                  </a:lnTo>
                  <a:lnTo>
                    <a:pt x="46" y="300"/>
                  </a:lnTo>
                  <a:lnTo>
                    <a:pt x="50" y="256"/>
                  </a:lnTo>
                  <a:lnTo>
                    <a:pt x="52" y="211"/>
                  </a:lnTo>
                  <a:lnTo>
                    <a:pt x="58" y="169"/>
                  </a:lnTo>
                  <a:lnTo>
                    <a:pt x="62" y="124"/>
                  </a:lnTo>
                  <a:lnTo>
                    <a:pt x="74" y="81"/>
                  </a:lnTo>
                  <a:lnTo>
                    <a:pt x="89" y="41"/>
                  </a:lnTo>
                  <a:lnTo>
                    <a:pt x="114" y="0"/>
                  </a:lnTo>
                  <a:lnTo>
                    <a:pt x="132" y="4"/>
                  </a:lnTo>
                  <a:lnTo>
                    <a:pt x="153" y="13"/>
                  </a:lnTo>
                  <a:lnTo>
                    <a:pt x="167" y="29"/>
                  </a:lnTo>
                  <a:lnTo>
                    <a:pt x="174" y="48"/>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7" name="Freeform 51">
              <a:extLst>
                <a:ext uri="{FF2B5EF4-FFF2-40B4-BE49-F238E27FC236}">
                  <a16:creationId xmlns:a16="http://schemas.microsoft.com/office/drawing/2014/main" id="{14A2E936-B3EC-4536-8CF5-FF7E7D29F47D}"/>
                </a:ext>
              </a:extLst>
            </p:cNvPr>
            <p:cNvSpPr>
              <a:spLocks/>
            </p:cNvSpPr>
            <p:nvPr/>
          </p:nvSpPr>
          <p:spPr bwMode="auto">
            <a:xfrm>
              <a:off x="2475" y="2096"/>
              <a:ext cx="84" cy="96"/>
            </a:xfrm>
            <a:custGeom>
              <a:avLst/>
              <a:gdLst>
                <a:gd name="T0" fmla="*/ 167 w 167"/>
                <a:gd name="T1" fmla="*/ 0 h 192"/>
                <a:gd name="T2" fmla="*/ 0 w 167"/>
                <a:gd name="T3" fmla="*/ 192 h 192"/>
                <a:gd name="T4" fmla="*/ 167 w 167"/>
                <a:gd name="T5" fmla="*/ 0 h 192"/>
              </a:gdLst>
              <a:ahLst/>
              <a:cxnLst>
                <a:cxn ang="0">
                  <a:pos x="T0" y="T1"/>
                </a:cxn>
                <a:cxn ang="0">
                  <a:pos x="T2" y="T3"/>
                </a:cxn>
                <a:cxn ang="0">
                  <a:pos x="T4" y="T5"/>
                </a:cxn>
              </a:cxnLst>
              <a:rect l="0" t="0" r="r" b="b"/>
              <a:pathLst>
                <a:path w="167" h="192">
                  <a:moveTo>
                    <a:pt x="167" y="0"/>
                  </a:moveTo>
                  <a:lnTo>
                    <a:pt x="0" y="192"/>
                  </a:lnTo>
                  <a:lnTo>
                    <a:pt x="16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8" name="Freeform 52">
              <a:extLst>
                <a:ext uri="{FF2B5EF4-FFF2-40B4-BE49-F238E27FC236}">
                  <a16:creationId xmlns:a16="http://schemas.microsoft.com/office/drawing/2014/main" id="{A0697BCF-EB04-44A1-8F40-766A20119C64}"/>
                </a:ext>
              </a:extLst>
            </p:cNvPr>
            <p:cNvSpPr>
              <a:spLocks/>
            </p:cNvSpPr>
            <p:nvPr/>
          </p:nvSpPr>
          <p:spPr bwMode="auto">
            <a:xfrm>
              <a:off x="2967" y="2054"/>
              <a:ext cx="77" cy="186"/>
            </a:xfrm>
            <a:custGeom>
              <a:avLst/>
              <a:gdLst>
                <a:gd name="T0" fmla="*/ 106 w 155"/>
                <a:gd name="T1" fmla="*/ 372 h 372"/>
                <a:gd name="T2" fmla="*/ 0 w 155"/>
                <a:gd name="T3" fmla="*/ 36 h 372"/>
                <a:gd name="T4" fmla="*/ 19 w 155"/>
                <a:gd name="T5" fmla="*/ 25 h 372"/>
                <a:gd name="T6" fmla="*/ 40 w 155"/>
                <a:gd name="T7" fmla="*/ 19 h 372"/>
                <a:gd name="T8" fmla="*/ 60 w 155"/>
                <a:gd name="T9" fmla="*/ 11 h 372"/>
                <a:gd name="T10" fmla="*/ 79 w 155"/>
                <a:gd name="T11" fmla="*/ 7 h 372"/>
                <a:gd name="T12" fmla="*/ 96 w 155"/>
                <a:gd name="T13" fmla="*/ 2 h 372"/>
                <a:gd name="T14" fmla="*/ 116 w 155"/>
                <a:gd name="T15" fmla="*/ 0 h 372"/>
                <a:gd name="T16" fmla="*/ 135 w 155"/>
                <a:gd name="T17" fmla="*/ 0 h 372"/>
                <a:gd name="T18" fmla="*/ 155 w 155"/>
                <a:gd name="T19" fmla="*/ 0 h 372"/>
                <a:gd name="T20" fmla="*/ 106 w 155"/>
                <a:gd name="T21" fmla="*/ 372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372">
                  <a:moveTo>
                    <a:pt x="106" y="372"/>
                  </a:moveTo>
                  <a:lnTo>
                    <a:pt x="0" y="36"/>
                  </a:lnTo>
                  <a:lnTo>
                    <a:pt x="19" y="25"/>
                  </a:lnTo>
                  <a:lnTo>
                    <a:pt x="40" y="19"/>
                  </a:lnTo>
                  <a:lnTo>
                    <a:pt x="60" y="11"/>
                  </a:lnTo>
                  <a:lnTo>
                    <a:pt x="79" y="7"/>
                  </a:lnTo>
                  <a:lnTo>
                    <a:pt x="96" y="2"/>
                  </a:lnTo>
                  <a:lnTo>
                    <a:pt x="116" y="0"/>
                  </a:lnTo>
                  <a:lnTo>
                    <a:pt x="135" y="0"/>
                  </a:lnTo>
                  <a:lnTo>
                    <a:pt x="155" y="0"/>
                  </a:lnTo>
                  <a:lnTo>
                    <a:pt x="106" y="37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9" name="Freeform 53">
              <a:extLst>
                <a:ext uri="{FF2B5EF4-FFF2-40B4-BE49-F238E27FC236}">
                  <a16:creationId xmlns:a16="http://schemas.microsoft.com/office/drawing/2014/main" id="{CDBB465B-8B74-4BFE-8268-86418DB97259}"/>
                </a:ext>
              </a:extLst>
            </p:cNvPr>
            <p:cNvSpPr>
              <a:spLocks/>
            </p:cNvSpPr>
            <p:nvPr/>
          </p:nvSpPr>
          <p:spPr bwMode="auto">
            <a:xfrm>
              <a:off x="2822" y="2090"/>
              <a:ext cx="108" cy="258"/>
            </a:xfrm>
            <a:custGeom>
              <a:avLst/>
              <a:gdLst>
                <a:gd name="T0" fmla="*/ 215 w 215"/>
                <a:gd name="T1" fmla="*/ 516 h 516"/>
                <a:gd name="T2" fmla="*/ 186 w 215"/>
                <a:gd name="T3" fmla="*/ 514 h 516"/>
                <a:gd name="T4" fmla="*/ 166 w 215"/>
                <a:gd name="T5" fmla="*/ 504 h 516"/>
                <a:gd name="T6" fmla="*/ 151 w 215"/>
                <a:gd name="T7" fmla="*/ 487 h 516"/>
                <a:gd name="T8" fmla="*/ 143 w 215"/>
                <a:gd name="T9" fmla="*/ 466 h 516"/>
                <a:gd name="T10" fmla="*/ 133 w 215"/>
                <a:gd name="T11" fmla="*/ 440 h 516"/>
                <a:gd name="T12" fmla="*/ 128 w 215"/>
                <a:gd name="T13" fmla="*/ 415 h 516"/>
                <a:gd name="T14" fmla="*/ 118 w 215"/>
                <a:gd name="T15" fmla="*/ 392 h 516"/>
                <a:gd name="T16" fmla="*/ 108 w 215"/>
                <a:gd name="T17" fmla="*/ 373 h 516"/>
                <a:gd name="T18" fmla="*/ 0 w 215"/>
                <a:gd name="T19" fmla="*/ 49 h 516"/>
                <a:gd name="T20" fmla="*/ 71 w 215"/>
                <a:gd name="T21" fmla="*/ 0 h 516"/>
                <a:gd name="T22" fmla="*/ 89 w 215"/>
                <a:gd name="T23" fmla="*/ 62 h 516"/>
                <a:gd name="T24" fmla="*/ 110 w 215"/>
                <a:gd name="T25" fmla="*/ 126 h 516"/>
                <a:gd name="T26" fmla="*/ 133 w 215"/>
                <a:gd name="T27" fmla="*/ 192 h 516"/>
                <a:gd name="T28" fmla="*/ 157 w 215"/>
                <a:gd name="T29" fmla="*/ 258 h 516"/>
                <a:gd name="T30" fmla="*/ 174 w 215"/>
                <a:gd name="T31" fmla="*/ 322 h 516"/>
                <a:gd name="T32" fmla="*/ 193 w 215"/>
                <a:gd name="T33" fmla="*/ 388 h 516"/>
                <a:gd name="T34" fmla="*/ 205 w 215"/>
                <a:gd name="T35" fmla="*/ 452 h 516"/>
                <a:gd name="T36" fmla="*/ 215 w 215"/>
                <a:gd name="T37" fmla="*/ 516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5" h="516">
                  <a:moveTo>
                    <a:pt x="215" y="516"/>
                  </a:moveTo>
                  <a:lnTo>
                    <a:pt x="186" y="514"/>
                  </a:lnTo>
                  <a:lnTo>
                    <a:pt x="166" y="504"/>
                  </a:lnTo>
                  <a:lnTo>
                    <a:pt x="151" y="487"/>
                  </a:lnTo>
                  <a:lnTo>
                    <a:pt x="143" y="466"/>
                  </a:lnTo>
                  <a:lnTo>
                    <a:pt x="133" y="440"/>
                  </a:lnTo>
                  <a:lnTo>
                    <a:pt x="128" y="415"/>
                  </a:lnTo>
                  <a:lnTo>
                    <a:pt x="118" y="392"/>
                  </a:lnTo>
                  <a:lnTo>
                    <a:pt x="108" y="373"/>
                  </a:lnTo>
                  <a:lnTo>
                    <a:pt x="0" y="49"/>
                  </a:lnTo>
                  <a:lnTo>
                    <a:pt x="71" y="0"/>
                  </a:lnTo>
                  <a:lnTo>
                    <a:pt x="89" y="62"/>
                  </a:lnTo>
                  <a:lnTo>
                    <a:pt x="110" y="126"/>
                  </a:lnTo>
                  <a:lnTo>
                    <a:pt x="133" y="192"/>
                  </a:lnTo>
                  <a:lnTo>
                    <a:pt x="157" y="258"/>
                  </a:lnTo>
                  <a:lnTo>
                    <a:pt x="174" y="322"/>
                  </a:lnTo>
                  <a:lnTo>
                    <a:pt x="193" y="388"/>
                  </a:lnTo>
                  <a:lnTo>
                    <a:pt x="205" y="452"/>
                  </a:lnTo>
                  <a:lnTo>
                    <a:pt x="215" y="516"/>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0" name="Freeform 54">
              <a:extLst>
                <a:ext uri="{FF2B5EF4-FFF2-40B4-BE49-F238E27FC236}">
                  <a16:creationId xmlns:a16="http://schemas.microsoft.com/office/drawing/2014/main" id="{549AB544-B1E5-4AB2-AB86-336F38437B15}"/>
                </a:ext>
              </a:extLst>
            </p:cNvPr>
            <p:cNvSpPr>
              <a:spLocks/>
            </p:cNvSpPr>
            <p:nvPr/>
          </p:nvSpPr>
          <p:spPr bwMode="auto">
            <a:xfrm>
              <a:off x="2726" y="2114"/>
              <a:ext cx="138" cy="264"/>
            </a:xfrm>
            <a:custGeom>
              <a:avLst/>
              <a:gdLst>
                <a:gd name="T0" fmla="*/ 275 w 275"/>
                <a:gd name="T1" fmla="*/ 467 h 527"/>
                <a:gd name="T2" fmla="*/ 250 w 275"/>
                <a:gd name="T3" fmla="*/ 479 h 527"/>
                <a:gd name="T4" fmla="*/ 223 w 275"/>
                <a:gd name="T5" fmla="*/ 494 h 527"/>
                <a:gd name="T6" fmla="*/ 192 w 275"/>
                <a:gd name="T7" fmla="*/ 506 h 527"/>
                <a:gd name="T8" fmla="*/ 161 w 275"/>
                <a:gd name="T9" fmla="*/ 517 h 527"/>
                <a:gd name="T10" fmla="*/ 126 w 275"/>
                <a:gd name="T11" fmla="*/ 523 h 527"/>
                <a:gd name="T12" fmla="*/ 95 w 275"/>
                <a:gd name="T13" fmla="*/ 527 h 527"/>
                <a:gd name="T14" fmla="*/ 64 w 275"/>
                <a:gd name="T15" fmla="*/ 523 h 527"/>
                <a:gd name="T16" fmla="*/ 36 w 275"/>
                <a:gd name="T17" fmla="*/ 516 h 527"/>
                <a:gd name="T18" fmla="*/ 58 w 275"/>
                <a:gd name="T19" fmla="*/ 473 h 527"/>
                <a:gd name="T20" fmla="*/ 79 w 275"/>
                <a:gd name="T21" fmla="*/ 428 h 527"/>
                <a:gd name="T22" fmla="*/ 95 w 275"/>
                <a:gd name="T23" fmla="*/ 382 h 527"/>
                <a:gd name="T24" fmla="*/ 110 w 275"/>
                <a:gd name="T25" fmla="*/ 335 h 527"/>
                <a:gd name="T26" fmla="*/ 118 w 275"/>
                <a:gd name="T27" fmla="*/ 285 h 527"/>
                <a:gd name="T28" fmla="*/ 120 w 275"/>
                <a:gd name="T29" fmla="*/ 236 h 527"/>
                <a:gd name="T30" fmla="*/ 112 w 275"/>
                <a:gd name="T31" fmla="*/ 184 h 527"/>
                <a:gd name="T32" fmla="*/ 97 w 275"/>
                <a:gd name="T33" fmla="*/ 132 h 527"/>
                <a:gd name="T34" fmla="*/ 0 w 275"/>
                <a:gd name="T35" fmla="*/ 0 h 527"/>
                <a:gd name="T36" fmla="*/ 108 w 275"/>
                <a:gd name="T37" fmla="*/ 11 h 527"/>
                <a:gd name="T38" fmla="*/ 275 w 275"/>
                <a:gd name="T39" fmla="*/ 46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75" h="527">
                  <a:moveTo>
                    <a:pt x="275" y="467"/>
                  </a:moveTo>
                  <a:lnTo>
                    <a:pt x="250" y="479"/>
                  </a:lnTo>
                  <a:lnTo>
                    <a:pt x="223" y="494"/>
                  </a:lnTo>
                  <a:lnTo>
                    <a:pt x="192" y="506"/>
                  </a:lnTo>
                  <a:lnTo>
                    <a:pt x="161" y="517"/>
                  </a:lnTo>
                  <a:lnTo>
                    <a:pt x="126" y="523"/>
                  </a:lnTo>
                  <a:lnTo>
                    <a:pt x="95" y="527"/>
                  </a:lnTo>
                  <a:lnTo>
                    <a:pt x="64" y="523"/>
                  </a:lnTo>
                  <a:lnTo>
                    <a:pt x="36" y="516"/>
                  </a:lnTo>
                  <a:lnTo>
                    <a:pt x="58" y="473"/>
                  </a:lnTo>
                  <a:lnTo>
                    <a:pt x="79" y="428"/>
                  </a:lnTo>
                  <a:lnTo>
                    <a:pt x="95" y="382"/>
                  </a:lnTo>
                  <a:lnTo>
                    <a:pt x="110" y="335"/>
                  </a:lnTo>
                  <a:lnTo>
                    <a:pt x="118" y="285"/>
                  </a:lnTo>
                  <a:lnTo>
                    <a:pt x="120" y="236"/>
                  </a:lnTo>
                  <a:lnTo>
                    <a:pt x="112" y="184"/>
                  </a:lnTo>
                  <a:lnTo>
                    <a:pt x="97" y="132"/>
                  </a:lnTo>
                  <a:lnTo>
                    <a:pt x="0" y="0"/>
                  </a:lnTo>
                  <a:lnTo>
                    <a:pt x="108" y="11"/>
                  </a:lnTo>
                  <a:lnTo>
                    <a:pt x="275" y="46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1" name="Freeform 55">
              <a:extLst>
                <a:ext uri="{FF2B5EF4-FFF2-40B4-BE49-F238E27FC236}">
                  <a16:creationId xmlns:a16="http://schemas.microsoft.com/office/drawing/2014/main" id="{FDDAF7C6-436D-4084-B769-EC2CC0F8C38B}"/>
                </a:ext>
              </a:extLst>
            </p:cNvPr>
            <p:cNvSpPr>
              <a:spLocks/>
            </p:cNvSpPr>
            <p:nvPr/>
          </p:nvSpPr>
          <p:spPr bwMode="auto">
            <a:xfrm>
              <a:off x="2901" y="2096"/>
              <a:ext cx="138" cy="282"/>
            </a:xfrm>
            <a:custGeom>
              <a:avLst/>
              <a:gdLst>
                <a:gd name="T0" fmla="*/ 275 w 275"/>
                <a:gd name="T1" fmla="*/ 529 h 564"/>
                <a:gd name="T2" fmla="*/ 227 w 275"/>
                <a:gd name="T3" fmla="*/ 564 h 564"/>
                <a:gd name="T4" fmla="*/ 155 w 275"/>
                <a:gd name="T5" fmla="*/ 504 h 564"/>
                <a:gd name="T6" fmla="*/ 0 w 275"/>
                <a:gd name="T7" fmla="*/ 0 h 564"/>
                <a:gd name="T8" fmla="*/ 33 w 275"/>
                <a:gd name="T9" fmla="*/ 60 h 564"/>
                <a:gd name="T10" fmla="*/ 60 w 275"/>
                <a:gd name="T11" fmla="*/ 128 h 564"/>
                <a:gd name="T12" fmla="*/ 83 w 275"/>
                <a:gd name="T13" fmla="*/ 196 h 564"/>
                <a:gd name="T14" fmla="*/ 108 w 275"/>
                <a:gd name="T15" fmla="*/ 268 h 564"/>
                <a:gd name="T16" fmla="*/ 133 w 275"/>
                <a:gd name="T17" fmla="*/ 335 h 564"/>
                <a:gd name="T18" fmla="*/ 168 w 275"/>
                <a:gd name="T19" fmla="*/ 405 h 564"/>
                <a:gd name="T20" fmla="*/ 213 w 275"/>
                <a:gd name="T21" fmla="*/ 469 h 564"/>
                <a:gd name="T22" fmla="*/ 275 w 275"/>
                <a:gd name="T23" fmla="*/ 529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5" h="564">
                  <a:moveTo>
                    <a:pt x="275" y="529"/>
                  </a:moveTo>
                  <a:lnTo>
                    <a:pt x="227" y="564"/>
                  </a:lnTo>
                  <a:lnTo>
                    <a:pt x="155" y="504"/>
                  </a:lnTo>
                  <a:lnTo>
                    <a:pt x="0" y="0"/>
                  </a:lnTo>
                  <a:lnTo>
                    <a:pt x="33" y="60"/>
                  </a:lnTo>
                  <a:lnTo>
                    <a:pt x="60" y="128"/>
                  </a:lnTo>
                  <a:lnTo>
                    <a:pt x="83" y="196"/>
                  </a:lnTo>
                  <a:lnTo>
                    <a:pt x="108" y="268"/>
                  </a:lnTo>
                  <a:lnTo>
                    <a:pt x="133" y="335"/>
                  </a:lnTo>
                  <a:lnTo>
                    <a:pt x="168" y="405"/>
                  </a:lnTo>
                  <a:lnTo>
                    <a:pt x="213" y="469"/>
                  </a:lnTo>
                  <a:lnTo>
                    <a:pt x="275" y="52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2" name="Freeform 56">
              <a:extLst>
                <a:ext uri="{FF2B5EF4-FFF2-40B4-BE49-F238E27FC236}">
                  <a16:creationId xmlns:a16="http://schemas.microsoft.com/office/drawing/2014/main" id="{718EB0DA-B4C6-434C-90BA-4E27394612D4}"/>
                </a:ext>
              </a:extLst>
            </p:cNvPr>
            <p:cNvSpPr>
              <a:spLocks/>
            </p:cNvSpPr>
            <p:nvPr/>
          </p:nvSpPr>
          <p:spPr bwMode="auto">
            <a:xfrm>
              <a:off x="3109" y="2067"/>
              <a:ext cx="95" cy="303"/>
            </a:xfrm>
            <a:custGeom>
              <a:avLst/>
              <a:gdLst>
                <a:gd name="T0" fmla="*/ 133 w 190"/>
                <a:gd name="T1" fmla="*/ 442 h 607"/>
                <a:gd name="T2" fmla="*/ 118 w 190"/>
                <a:gd name="T3" fmla="*/ 463 h 607"/>
                <a:gd name="T4" fmla="*/ 112 w 190"/>
                <a:gd name="T5" fmla="*/ 492 h 607"/>
                <a:gd name="T6" fmla="*/ 108 w 190"/>
                <a:gd name="T7" fmla="*/ 523 h 607"/>
                <a:gd name="T8" fmla="*/ 106 w 190"/>
                <a:gd name="T9" fmla="*/ 554 h 607"/>
                <a:gd name="T10" fmla="*/ 100 w 190"/>
                <a:gd name="T11" fmla="*/ 580 h 607"/>
                <a:gd name="T12" fmla="*/ 89 w 190"/>
                <a:gd name="T13" fmla="*/ 599 h 607"/>
                <a:gd name="T14" fmla="*/ 69 w 190"/>
                <a:gd name="T15" fmla="*/ 607 h 607"/>
                <a:gd name="T16" fmla="*/ 38 w 190"/>
                <a:gd name="T17" fmla="*/ 599 h 607"/>
                <a:gd name="T18" fmla="*/ 44 w 190"/>
                <a:gd name="T19" fmla="*/ 580 h 607"/>
                <a:gd name="T20" fmla="*/ 44 w 190"/>
                <a:gd name="T21" fmla="*/ 568 h 607"/>
                <a:gd name="T22" fmla="*/ 36 w 190"/>
                <a:gd name="T23" fmla="*/ 556 h 607"/>
                <a:gd name="T24" fmla="*/ 29 w 190"/>
                <a:gd name="T25" fmla="*/ 549 h 607"/>
                <a:gd name="T26" fmla="*/ 15 w 190"/>
                <a:gd name="T27" fmla="*/ 537 h 607"/>
                <a:gd name="T28" fmla="*/ 5 w 190"/>
                <a:gd name="T29" fmla="*/ 525 h 607"/>
                <a:gd name="T30" fmla="*/ 0 w 190"/>
                <a:gd name="T31" fmla="*/ 508 h 607"/>
                <a:gd name="T32" fmla="*/ 2 w 190"/>
                <a:gd name="T33" fmla="*/ 490 h 607"/>
                <a:gd name="T34" fmla="*/ 110 w 190"/>
                <a:gd name="T35" fmla="*/ 0 h 607"/>
                <a:gd name="T36" fmla="*/ 159 w 190"/>
                <a:gd name="T37" fmla="*/ 35 h 607"/>
                <a:gd name="T38" fmla="*/ 184 w 190"/>
                <a:gd name="T39" fmla="*/ 81 h 607"/>
                <a:gd name="T40" fmla="*/ 190 w 190"/>
                <a:gd name="T41" fmla="*/ 134 h 607"/>
                <a:gd name="T42" fmla="*/ 184 w 190"/>
                <a:gd name="T43" fmla="*/ 194 h 607"/>
                <a:gd name="T44" fmla="*/ 168 w 190"/>
                <a:gd name="T45" fmla="*/ 254 h 607"/>
                <a:gd name="T46" fmla="*/ 153 w 190"/>
                <a:gd name="T47" fmla="*/ 318 h 607"/>
                <a:gd name="T48" fmla="*/ 137 w 190"/>
                <a:gd name="T49" fmla="*/ 380 h 607"/>
                <a:gd name="T50" fmla="*/ 133 w 190"/>
                <a:gd name="T51" fmla="*/ 442 h 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0" h="607">
                  <a:moveTo>
                    <a:pt x="133" y="442"/>
                  </a:moveTo>
                  <a:lnTo>
                    <a:pt x="118" y="463"/>
                  </a:lnTo>
                  <a:lnTo>
                    <a:pt x="112" y="492"/>
                  </a:lnTo>
                  <a:lnTo>
                    <a:pt x="108" y="523"/>
                  </a:lnTo>
                  <a:lnTo>
                    <a:pt x="106" y="554"/>
                  </a:lnTo>
                  <a:lnTo>
                    <a:pt x="100" y="580"/>
                  </a:lnTo>
                  <a:lnTo>
                    <a:pt x="89" y="599"/>
                  </a:lnTo>
                  <a:lnTo>
                    <a:pt x="69" y="607"/>
                  </a:lnTo>
                  <a:lnTo>
                    <a:pt x="38" y="599"/>
                  </a:lnTo>
                  <a:lnTo>
                    <a:pt x="44" y="580"/>
                  </a:lnTo>
                  <a:lnTo>
                    <a:pt x="44" y="568"/>
                  </a:lnTo>
                  <a:lnTo>
                    <a:pt x="36" y="556"/>
                  </a:lnTo>
                  <a:lnTo>
                    <a:pt x="29" y="549"/>
                  </a:lnTo>
                  <a:lnTo>
                    <a:pt x="15" y="537"/>
                  </a:lnTo>
                  <a:lnTo>
                    <a:pt x="5" y="525"/>
                  </a:lnTo>
                  <a:lnTo>
                    <a:pt x="0" y="508"/>
                  </a:lnTo>
                  <a:lnTo>
                    <a:pt x="2" y="490"/>
                  </a:lnTo>
                  <a:lnTo>
                    <a:pt x="110" y="0"/>
                  </a:lnTo>
                  <a:lnTo>
                    <a:pt x="159" y="35"/>
                  </a:lnTo>
                  <a:lnTo>
                    <a:pt x="184" y="81"/>
                  </a:lnTo>
                  <a:lnTo>
                    <a:pt x="190" y="134"/>
                  </a:lnTo>
                  <a:lnTo>
                    <a:pt x="184" y="194"/>
                  </a:lnTo>
                  <a:lnTo>
                    <a:pt x="168" y="254"/>
                  </a:lnTo>
                  <a:lnTo>
                    <a:pt x="153" y="318"/>
                  </a:lnTo>
                  <a:lnTo>
                    <a:pt x="137" y="380"/>
                  </a:lnTo>
                  <a:lnTo>
                    <a:pt x="133" y="442"/>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3" name="Freeform 57">
              <a:extLst>
                <a:ext uri="{FF2B5EF4-FFF2-40B4-BE49-F238E27FC236}">
                  <a16:creationId xmlns:a16="http://schemas.microsoft.com/office/drawing/2014/main" id="{A9FD1025-A281-40D0-A19C-8EA2AC56E849}"/>
                </a:ext>
              </a:extLst>
            </p:cNvPr>
            <p:cNvSpPr>
              <a:spLocks/>
            </p:cNvSpPr>
            <p:nvPr/>
          </p:nvSpPr>
          <p:spPr bwMode="auto">
            <a:xfrm>
              <a:off x="1221" y="2312"/>
              <a:ext cx="13" cy="30"/>
            </a:xfrm>
            <a:custGeom>
              <a:avLst/>
              <a:gdLst>
                <a:gd name="T0" fmla="*/ 25 w 25"/>
                <a:gd name="T1" fmla="*/ 60 h 60"/>
                <a:gd name="T2" fmla="*/ 0 w 25"/>
                <a:gd name="T3" fmla="*/ 0 h 60"/>
                <a:gd name="T4" fmla="*/ 11 w 25"/>
                <a:gd name="T5" fmla="*/ 37 h 60"/>
                <a:gd name="T6" fmla="*/ 25 w 25"/>
                <a:gd name="T7" fmla="*/ 60 h 60"/>
              </a:gdLst>
              <a:ahLst/>
              <a:cxnLst>
                <a:cxn ang="0">
                  <a:pos x="T0" y="T1"/>
                </a:cxn>
                <a:cxn ang="0">
                  <a:pos x="T2" y="T3"/>
                </a:cxn>
                <a:cxn ang="0">
                  <a:pos x="T4" y="T5"/>
                </a:cxn>
                <a:cxn ang="0">
                  <a:pos x="T6" y="T7"/>
                </a:cxn>
              </a:cxnLst>
              <a:rect l="0" t="0" r="r" b="b"/>
              <a:pathLst>
                <a:path w="25" h="60">
                  <a:moveTo>
                    <a:pt x="25" y="60"/>
                  </a:moveTo>
                  <a:lnTo>
                    <a:pt x="0" y="0"/>
                  </a:lnTo>
                  <a:lnTo>
                    <a:pt x="11" y="37"/>
                  </a:lnTo>
                  <a:lnTo>
                    <a:pt x="25"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4" name="Freeform 58">
              <a:extLst>
                <a:ext uri="{FF2B5EF4-FFF2-40B4-BE49-F238E27FC236}">
                  <a16:creationId xmlns:a16="http://schemas.microsoft.com/office/drawing/2014/main" id="{9136D46D-BFAD-4999-A7EC-4CB750E3C87B}"/>
                </a:ext>
              </a:extLst>
            </p:cNvPr>
            <p:cNvSpPr>
              <a:spLocks/>
            </p:cNvSpPr>
            <p:nvPr/>
          </p:nvSpPr>
          <p:spPr bwMode="auto">
            <a:xfrm>
              <a:off x="1408" y="2345"/>
              <a:ext cx="192" cy="261"/>
            </a:xfrm>
            <a:custGeom>
              <a:avLst/>
              <a:gdLst>
                <a:gd name="T0" fmla="*/ 384 w 384"/>
                <a:gd name="T1" fmla="*/ 522 h 522"/>
                <a:gd name="T2" fmla="*/ 299 w 384"/>
                <a:gd name="T3" fmla="*/ 510 h 522"/>
                <a:gd name="T4" fmla="*/ 235 w 384"/>
                <a:gd name="T5" fmla="*/ 473 h 522"/>
                <a:gd name="T6" fmla="*/ 184 w 384"/>
                <a:gd name="T7" fmla="*/ 417 h 522"/>
                <a:gd name="T8" fmla="*/ 145 w 384"/>
                <a:gd name="T9" fmla="*/ 349 h 522"/>
                <a:gd name="T10" fmla="*/ 111 w 384"/>
                <a:gd name="T11" fmla="*/ 270 h 522"/>
                <a:gd name="T12" fmla="*/ 80 w 384"/>
                <a:gd name="T13" fmla="*/ 192 h 522"/>
                <a:gd name="T14" fmla="*/ 43 w 384"/>
                <a:gd name="T15" fmla="*/ 119 h 522"/>
                <a:gd name="T16" fmla="*/ 0 w 384"/>
                <a:gd name="T17" fmla="*/ 55 h 522"/>
                <a:gd name="T18" fmla="*/ 4 w 384"/>
                <a:gd name="T19" fmla="*/ 22 h 522"/>
                <a:gd name="T20" fmla="*/ 16 w 384"/>
                <a:gd name="T21" fmla="*/ 6 h 522"/>
                <a:gd name="T22" fmla="*/ 35 w 384"/>
                <a:gd name="T23" fmla="*/ 0 h 522"/>
                <a:gd name="T24" fmla="*/ 60 w 384"/>
                <a:gd name="T25" fmla="*/ 4 h 522"/>
                <a:gd name="T26" fmla="*/ 85 w 384"/>
                <a:gd name="T27" fmla="*/ 10 h 522"/>
                <a:gd name="T28" fmla="*/ 114 w 384"/>
                <a:gd name="T29" fmla="*/ 18 h 522"/>
                <a:gd name="T30" fmla="*/ 140 w 384"/>
                <a:gd name="T31" fmla="*/ 20 h 522"/>
                <a:gd name="T32" fmla="*/ 167 w 384"/>
                <a:gd name="T33" fmla="*/ 18 h 522"/>
                <a:gd name="T34" fmla="*/ 200 w 384"/>
                <a:gd name="T35" fmla="*/ 72 h 522"/>
                <a:gd name="T36" fmla="*/ 235 w 384"/>
                <a:gd name="T37" fmla="*/ 130 h 522"/>
                <a:gd name="T38" fmla="*/ 266 w 384"/>
                <a:gd name="T39" fmla="*/ 192 h 522"/>
                <a:gd name="T40" fmla="*/ 297 w 384"/>
                <a:gd name="T41" fmla="*/ 256 h 522"/>
                <a:gd name="T42" fmla="*/ 322 w 384"/>
                <a:gd name="T43" fmla="*/ 320 h 522"/>
                <a:gd name="T44" fmla="*/ 347 w 384"/>
                <a:gd name="T45" fmla="*/ 386 h 522"/>
                <a:gd name="T46" fmla="*/ 367 w 384"/>
                <a:gd name="T47" fmla="*/ 452 h 522"/>
                <a:gd name="T48" fmla="*/ 384 w 384"/>
                <a:gd name="T49" fmla="*/ 522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84" h="522">
                  <a:moveTo>
                    <a:pt x="384" y="522"/>
                  </a:moveTo>
                  <a:lnTo>
                    <a:pt x="299" y="510"/>
                  </a:lnTo>
                  <a:lnTo>
                    <a:pt x="235" y="473"/>
                  </a:lnTo>
                  <a:lnTo>
                    <a:pt x="184" y="417"/>
                  </a:lnTo>
                  <a:lnTo>
                    <a:pt x="145" y="349"/>
                  </a:lnTo>
                  <a:lnTo>
                    <a:pt x="111" y="270"/>
                  </a:lnTo>
                  <a:lnTo>
                    <a:pt x="80" y="192"/>
                  </a:lnTo>
                  <a:lnTo>
                    <a:pt x="43" y="119"/>
                  </a:lnTo>
                  <a:lnTo>
                    <a:pt x="0" y="55"/>
                  </a:lnTo>
                  <a:lnTo>
                    <a:pt x="4" y="22"/>
                  </a:lnTo>
                  <a:lnTo>
                    <a:pt x="16" y="6"/>
                  </a:lnTo>
                  <a:lnTo>
                    <a:pt x="35" y="0"/>
                  </a:lnTo>
                  <a:lnTo>
                    <a:pt x="60" y="4"/>
                  </a:lnTo>
                  <a:lnTo>
                    <a:pt x="85" y="10"/>
                  </a:lnTo>
                  <a:lnTo>
                    <a:pt x="114" y="18"/>
                  </a:lnTo>
                  <a:lnTo>
                    <a:pt x="140" y="20"/>
                  </a:lnTo>
                  <a:lnTo>
                    <a:pt x="167" y="18"/>
                  </a:lnTo>
                  <a:lnTo>
                    <a:pt x="200" y="72"/>
                  </a:lnTo>
                  <a:lnTo>
                    <a:pt x="235" y="130"/>
                  </a:lnTo>
                  <a:lnTo>
                    <a:pt x="266" y="192"/>
                  </a:lnTo>
                  <a:lnTo>
                    <a:pt x="297" y="256"/>
                  </a:lnTo>
                  <a:lnTo>
                    <a:pt x="322" y="320"/>
                  </a:lnTo>
                  <a:lnTo>
                    <a:pt x="347" y="386"/>
                  </a:lnTo>
                  <a:lnTo>
                    <a:pt x="367" y="452"/>
                  </a:lnTo>
                  <a:lnTo>
                    <a:pt x="384" y="52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5" name="Freeform 59">
              <a:extLst>
                <a:ext uri="{FF2B5EF4-FFF2-40B4-BE49-F238E27FC236}">
                  <a16:creationId xmlns:a16="http://schemas.microsoft.com/office/drawing/2014/main" id="{61B709C6-6955-4EE5-BE05-73C015E6A5E0}"/>
                </a:ext>
              </a:extLst>
            </p:cNvPr>
            <p:cNvSpPr>
              <a:spLocks/>
            </p:cNvSpPr>
            <p:nvPr/>
          </p:nvSpPr>
          <p:spPr bwMode="auto">
            <a:xfrm>
              <a:off x="1518" y="2331"/>
              <a:ext cx="142" cy="257"/>
            </a:xfrm>
            <a:custGeom>
              <a:avLst/>
              <a:gdLst>
                <a:gd name="T0" fmla="*/ 283 w 283"/>
                <a:gd name="T1" fmla="*/ 479 h 516"/>
                <a:gd name="T2" fmla="*/ 223 w 283"/>
                <a:gd name="T3" fmla="*/ 516 h 516"/>
                <a:gd name="T4" fmla="*/ 196 w 283"/>
                <a:gd name="T5" fmla="*/ 458 h 516"/>
                <a:gd name="T6" fmla="*/ 173 w 283"/>
                <a:gd name="T7" fmla="*/ 396 h 516"/>
                <a:gd name="T8" fmla="*/ 149 w 283"/>
                <a:gd name="T9" fmla="*/ 332 h 516"/>
                <a:gd name="T10" fmla="*/ 128 w 283"/>
                <a:gd name="T11" fmla="*/ 270 h 516"/>
                <a:gd name="T12" fmla="*/ 101 w 283"/>
                <a:gd name="T13" fmla="*/ 210 h 516"/>
                <a:gd name="T14" fmla="*/ 74 w 283"/>
                <a:gd name="T15" fmla="*/ 155 h 516"/>
                <a:gd name="T16" fmla="*/ 43 w 283"/>
                <a:gd name="T17" fmla="*/ 107 h 516"/>
                <a:gd name="T18" fmla="*/ 6 w 283"/>
                <a:gd name="T19" fmla="*/ 72 h 516"/>
                <a:gd name="T20" fmla="*/ 0 w 283"/>
                <a:gd name="T21" fmla="*/ 49 h 516"/>
                <a:gd name="T22" fmla="*/ 4 w 283"/>
                <a:gd name="T23" fmla="*/ 33 h 516"/>
                <a:gd name="T24" fmla="*/ 12 w 283"/>
                <a:gd name="T25" fmla="*/ 20 h 516"/>
                <a:gd name="T26" fmla="*/ 27 w 283"/>
                <a:gd name="T27" fmla="*/ 12 h 516"/>
                <a:gd name="T28" fmla="*/ 43 w 283"/>
                <a:gd name="T29" fmla="*/ 4 h 516"/>
                <a:gd name="T30" fmla="*/ 62 w 283"/>
                <a:gd name="T31" fmla="*/ 2 h 516"/>
                <a:gd name="T32" fmla="*/ 82 w 283"/>
                <a:gd name="T33" fmla="*/ 0 h 516"/>
                <a:gd name="T34" fmla="*/ 103 w 283"/>
                <a:gd name="T35" fmla="*/ 0 h 516"/>
                <a:gd name="T36" fmla="*/ 283 w 283"/>
                <a:gd name="T37" fmla="*/ 479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3" h="516">
                  <a:moveTo>
                    <a:pt x="283" y="479"/>
                  </a:moveTo>
                  <a:lnTo>
                    <a:pt x="223" y="516"/>
                  </a:lnTo>
                  <a:lnTo>
                    <a:pt x="196" y="458"/>
                  </a:lnTo>
                  <a:lnTo>
                    <a:pt x="173" y="396"/>
                  </a:lnTo>
                  <a:lnTo>
                    <a:pt x="149" y="332"/>
                  </a:lnTo>
                  <a:lnTo>
                    <a:pt x="128" y="270"/>
                  </a:lnTo>
                  <a:lnTo>
                    <a:pt x="101" y="210"/>
                  </a:lnTo>
                  <a:lnTo>
                    <a:pt x="74" y="155"/>
                  </a:lnTo>
                  <a:lnTo>
                    <a:pt x="43" y="107"/>
                  </a:lnTo>
                  <a:lnTo>
                    <a:pt x="6" y="72"/>
                  </a:lnTo>
                  <a:lnTo>
                    <a:pt x="0" y="49"/>
                  </a:lnTo>
                  <a:lnTo>
                    <a:pt x="4" y="33"/>
                  </a:lnTo>
                  <a:lnTo>
                    <a:pt x="12" y="20"/>
                  </a:lnTo>
                  <a:lnTo>
                    <a:pt x="27" y="12"/>
                  </a:lnTo>
                  <a:lnTo>
                    <a:pt x="43" y="4"/>
                  </a:lnTo>
                  <a:lnTo>
                    <a:pt x="62" y="2"/>
                  </a:lnTo>
                  <a:lnTo>
                    <a:pt x="82" y="0"/>
                  </a:lnTo>
                  <a:lnTo>
                    <a:pt x="103" y="0"/>
                  </a:lnTo>
                  <a:lnTo>
                    <a:pt x="283" y="47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6" name="Freeform 60">
              <a:extLst>
                <a:ext uri="{FF2B5EF4-FFF2-40B4-BE49-F238E27FC236}">
                  <a16:creationId xmlns:a16="http://schemas.microsoft.com/office/drawing/2014/main" id="{CD95E852-CE91-4B0D-8F8E-DD1C6B196E29}"/>
                </a:ext>
              </a:extLst>
            </p:cNvPr>
            <p:cNvSpPr>
              <a:spLocks/>
            </p:cNvSpPr>
            <p:nvPr/>
          </p:nvSpPr>
          <p:spPr bwMode="auto">
            <a:xfrm>
              <a:off x="1594" y="2327"/>
              <a:ext cx="143" cy="219"/>
            </a:xfrm>
            <a:custGeom>
              <a:avLst/>
              <a:gdLst>
                <a:gd name="T0" fmla="*/ 287 w 287"/>
                <a:gd name="T1" fmla="*/ 392 h 439"/>
                <a:gd name="T2" fmla="*/ 179 w 287"/>
                <a:gd name="T3" fmla="*/ 439 h 439"/>
                <a:gd name="T4" fmla="*/ 146 w 287"/>
                <a:gd name="T5" fmla="*/ 384 h 439"/>
                <a:gd name="T6" fmla="*/ 121 w 287"/>
                <a:gd name="T7" fmla="*/ 330 h 439"/>
                <a:gd name="T8" fmla="*/ 101 w 287"/>
                <a:gd name="T9" fmla="*/ 276 h 439"/>
                <a:gd name="T10" fmla="*/ 84 w 287"/>
                <a:gd name="T11" fmla="*/ 223 h 439"/>
                <a:gd name="T12" fmla="*/ 66 w 287"/>
                <a:gd name="T13" fmla="*/ 169 h 439"/>
                <a:gd name="T14" fmla="*/ 49 w 287"/>
                <a:gd name="T15" fmla="*/ 115 h 439"/>
                <a:gd name="T16" fmla="*/ 26 w 287"/>
                <a:gd name="T17" fmla="*/ 61 h 439"/>
                <a:gd name="T18" fmla="*/ 0 w 287"/>
                <a:gd name="T19" fmla="*/ 8 h 439"/>
                <a:gd name="T20" fmla="*/ 76 w 287"/>
                <a:gd name="T21" fmla="*/ 0 h 439"/>
                <a:gd name="T22" fmla="*/ 132 w 287"/>
                <a:gd name="T23" fmla="*/ 22 h 439"/>
                <a:gd name="T24" fmla="*/ 171 w 287"/>
                <a:gd name="T25" fmla="*/ 64 h 439"/>
                <a:gd name="T26" fmla="*/ 202 w 287"/>
                <a:gd name="T27" fmla="*/ 126 h 439"/>
                <a:gd name="T28" fmla="*/ 221 w 287"/>
                <a:gd name="T29" fmla="*/ 194 h 439"/>
                <a:gd name="T30" fmla="*/ 239 w 287"/>
                <a:gd name="T31" fmla="*/ 266 h 439"/>
                <a:gd name="T32" fmla="*/ 260 w 287"/>
                <a:gd name="T33" fmla="*/ 332 h 439"/>
                <a:gd name="T34" fmla="*/ 287 w 287"/>
                <a:gd name="T35" fmla="*/ 392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7" h="439">
                  <a:moveTo>
                    <a:pt x="287" y="392"/>
                  </a:moveTo>
                  <a:lnTo>
                    <a:pt x="179" y="439"/>
                  </a:lnTo>
                  <a:lnTo>
                    <a:pt x="146" y="384"/>
                  </a:lnTo>
                  <a:lnTo>
                    <a:pt x="121" y="330"/>
                  </a:lnTo>
                  <a:lnTo>
                    <a:pt x="101" y="276"/>
                  </a:lnTo>
                  <a:lnTo>
                    <a:pt x="84" y="223"/>
                  </a:lnTo>
                  <a:lnTo>
                    <a:pt x="66" y="169"/>
                  </a:lnTo>
                  <a:lnTo>
                    <a:pt x="49" y="115"/>
                  </a:lnTo>
                  <a:lnTo>
                    <a:pt x="26" y="61"/>
                  </a:lnTo>
                  <a:lnTo>
                    <a:pt x="0" y="8"/>
                  </a:lnTo>
                  <a:lnTo>
                    <a:pt x="76" y="0"/>
                  </a:lnTo>
                  <a:lnTo>
                    <a:pt x="132" y="22"/>
                  </a:lnTo>
                  <a:lnTo>
                    <a:pt x="171" y="64"/>
                  </a:lnTo>
                  <a:lnTo>
                    <a:pt x="202" y="126"/>
                  </a:lnTo>
                  <a:lnTo>
                    <a:pt x="221" y="194"/>
                  </a:lnTo>
                  <a:lnTo>
                    <a:pt x="239" y="266"/>
                  </a:lnTo>
                  <a:lnTo>
                    <a:pt x="260" y="332"/>
                  </a:lnTo>
                  <a:lnTo>
                    <a:pt x="287" y="39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7" name="Freeform 61">
              <a:extLst>
                <a:ext uri="{FF2B5EF4-FFF2-40B4-BE49-F238E27FC236}">
                  <a16:creationId xmlns:a16="http://schemas.microsoft.com/office/drawing/2014/main" id="{190E4EFD-4637-43F8-8909-0A0D60407241}"/>
                </a:ext>
              </a:extLst>
            </p:cNvPr>
            <p:cNvSpPr>
              <a:spLocks/>
            </p:cNvSpPr>
            <p:nvPr/>
          </p:nvSpPr>
          <p:spPr bwMode="auto">
            <a:xfrm>
              <a:off x="1696" y="2318"/>
              <a:ext cx="67" cy="168"/>
            </a:xfrm>
            <a:custGeom>
              <a:avLst/>
              <a:gdLst>
                <a:gd name="T0" fmla="*/ 83 w 136"/>
                <a:gd name="T1" fmla="*/ 0 h 335"/>
                <a:gd name="T2" fmla="*/ 107 w 136"/>
                <a:gd name="T3" fmla="*/ 37 h 335"/>
                <a:gd name="T4" fmla="*/ 124 w 136"/>
                <a:gd name="T5" fmla="*/ 78 h 335"/>
                <a:gd name="T6" fmla="*/ 132 w 136"/>
                <a:gd name="T7" fmla="*/ 118 h 335"/>
                <a:gd name="T8" fmla="*/ 136 w 136"/>
                <a:gd name="T9" fmla="*/ 163 h 335"/>
                <a:gd name="T10" fmla="*/ 132 w 136"/>
                <a:gd name="T11" fmla="*/ 205 h 335"/>
                <a:gd name="T12" fmla="*/ 128 w 136"/>
                <a:gd name="T13" fmla="*/ 250 h 335"/>
                <a:gd name="T14" fmla="*/ 122 w 136"/>
                <a:gd name="T15" fmla="*/ 293 h 335"/>
                <a:gd name="T16" fmla="*/ 118 w 136"/>
                <a:gd name="T17" fmla="*/ 335 h 335"/>
                <a:gd name="T18" fmla="*/ 0 w 136"/>
                <a:gd name="T19" fmla="*/ 37 h 335"/>
                <a:gd name="T20" fmla="*/ 12 w 136"/>
                <a:gd name="T21" fmla="*/ 29 h 335"/>
                <a:gd name="T22" fmla="*/ 31 w 136"/>
                <a:gd name="T23" fmla="*/ 17 h 335"/>
                <a:gd name="T24" fmla="*/ 43 w 136"/>
                <a:gd name="T25" fmla="*/ 10 h 335"/>
                <a:gd name="T26" fmla="*/ 54 w 136"/>
                <a:gd name="T27" fmla="*/ 4 h 335"/>
                <a:gd name="T28" fmla="*/ 68 w 136"/>
                <a:gd name="T29" fmla="*/ 0 h 335"/>
                <a:gd name="T30" fmla="*/ 83 w 136"/>
                <a:gd name="T31"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6" h="335">
                  <a:moveTo>
                    <a:pt x="83" y="0"/>
                  </a:moveTo>
                  <a:lnTo>
                    <a:pt x="107" y="37"/>
                  </a:lnTo>
                  <a:lnTo>
                    <a:pt x="124" y="78"/>
                  </a:lnTo>
                  <a:lnTo>
                    <a:pt x="132" y="118"/>
                  </a:lnTo>
                  <a:lnTo>
                    <a:pt x="136" y="163"/>
                  </a:lnTo>
                  <a:lnTo>
                    <a:pt x="132" y="205"/>
                  </a:lnTo>
                  <a:lnTo>
                    <a:pt x="128" y="250"/>
                  </a:lnTo>
                  <a:lnTo>
                    <a:pt x="122" y="293"/>
                  </a:lnTo>
                  <a:lnTo>
                    <a:pt x="118" y="335"/>
                  </a:lnTo>
                  <a:lnTo>
                    <a:pt x="0" y="37"/>
                  </a:lnTo>
                  <a:lnTo>
                    <a:pt x="12" y="29"/>
                  </a:lnTo>
                  <a:lnTo>
                    <a:pt x="31" y="17"/>
                  </a:lnTo>
                  <a:lnTo>
                    <a:pt x="43" y="10"/>
                  </a:lnTo>
                  <a:lnTo>
                    <a:pt x="54" y="4"/>
                  </a:lnTo>
                  <a:lnTo>
                    <a:pt x="68" y="0"/>
                  </a:lnTo>
                  <a:lnTo>
                    <a:pt x="83" y="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8" name="Freeform 62">
              <a:extLst>
                <a:ext uri="{FF2B5EF4-FFF2-40B4-BE49-F238E27FC236}">
                  <a16:creationId xmlns:a16="http://schemas.microsoft.com/office/drawing/2014/main" id="{5EE1779A-C89A-48C1-B06B-735AFE4AA8C2}"/>
                </a:ext>
              </a:extLst>
            </p:cNvPr>
            <p:cNvSpPr>
              <a:spLocks/>
            </p:cNvSpPr>
            <p:nvPr/>
          </p:nvSpPr>
          <p:spPr bwMode="auto">
            <a:xfrm>
              <a:off x="3199" y="2139"/>
              <a:ext cx="91" cy="192"/>
            </a:xfrm>
            <a:custGeom>
              <a:avLst/>
              <a:gdLst>
                <a:gd name="T0" fmla="*/ 180 w 180"/>
                <a:gd name="T1" fmla="*/ 181 h 384"/>
                <a:gd name="T2" fmla="*/ 2 w 180"/>
                <a:gd name="T3" fmla="*/ 384 h 384"/>
                <a:gd name="T4" fmla="*/ 0 w 180"/>
                <a:gd name="T5" fmla="*/ 334 h 384"/>
                <a:gd name="T6" fmla="*/ 6 w 180"/>
                <a:gd name="T7" fmla="*/ 285 h 384"/>
                <a:gd name="T8" fmla="*/ 14 w 180"/>
                <a:gd name="T9" fmla="*/ 239 h 384"/>
                <a:gd name="T10" fmla="*/ 27 w 180"/>
                <a:gd name="T11" fmla="*/ 192 h 384"/>
                <a:gd name="T12" fmla="*/ 39 w 180"/>
                <a:gd name="T13" fmla="*/ 144 h 384"/>
                <a:gd name="T14" fmla="*/ 50 w 180"/>
                <a:gd name="T15" fmla="*/ 95 h 384"/>
                <a:gd name="T16" fmla="*/ 58 w 180"/>
                <a:gd name="T17" fmla="*/ 47 h 384"/>
                <a:gd name="T18" fmla="*/ 62 w 180"/>
                <a:gd name="T19" fmla="*/ 0 h 384"/>
                <a:gd name="T20" fmla="*/ 83 w 180"/>
                <a:gd name="T21" fmla="*/ 14 h 384"/>
                <a:gd name="T22" fmla="*/ 107 w 180"/>
                <a:gd name="T23" fmla="*/ 31 h 384"/>
                <a:gd name="T24" fmla="*/ 126 w 180"/>
                <a:gd name="T25" fmla="*/ 51 h 384"/>
                <a:gd name="T26" fmla="*/ 147 w 180"/>
                <a:gd name="T27" fmla="*/ 76 h 384"/>
                <a:gd name="T28" fmla="*/ 163 w 180"/>
                <a:gd name="T29" fmla="*/ 99 h 384"/>
                <a:gd name="T30" fmla="*/ 175 w 180"/>
                <a:gd name="T31" fmla="*/ 124 h 384"/>
                <a:gd name="T32" fmla="*/ 180 w 180"/>
                <a:gd name="T33" fmla="*/ 152 h 384"/>
                <a:gd name="T34" fmla="*/ 180 w 180"/>
                <a:gd name="T35" fmla="*/ 181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0" h="384">
                  <a:moveTo>
                    <a:pt x="180" y="181"/>
                  </a:moveTo>
                  <a:lnTo>
                    <a:pt x="2" y="384"/>
                  </a:lnTo>
                  <a:lnTo>
                    <a:pt x="0" y="334"/>
                  </a:lnTo>
                  <a:lnTo>
                    <a:pt x="6" y="285"/>
                  </a:lnTo>
                  <a:lnTo>
                    <a:pt x="14" y="239"/>
                  </a:lnTo>
                  <a:lnTo>
                    <a:pt x="27" y="192"/>
                  </a:lnTo>
                  <a:lnTo>
                    <a:pt x="39" y="144"/>
                  </a:lnTo>
                  <a:lnTo>
                    <a:pt x="50" y="95"/>
                  </a:lnTo>
                  <a:lnTo>
                    <a:pt x="58" y="47"/>
                  </a:lnTo>
                  <a:lnTo>
                    <a:pt x="62" y="0"/>
                  </a:lnTo>
                  <a:lnTo>
                    <a:pt x="83" y="14"/>
                  </a:lnTo>
                  <a:lnTo>
                    <a:pt x="107" y="31"/>
                  </a:lnTo>
                  <a:lnTo>
                    <a:pt x="126" y="51"/>
                  </a:lnTo>
                  <a:lnTo>
                    <a:pt x="147" y="76"/>
                  </a:lnTo>
                  <a:lnTo>
                    <a:pt x="163" y="99"/>
                  </a:lnTo>
                  <a:lnTo>
                    <a:pt x="175" y="124"/>
                  </a:lnTo>
                  <a:lnTo>
                    <a:pt x="180" y="152"/>
                  </a:lnTo>
                  <a:lnTo>
                    <a:pt x="180" y="181"/>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9" name="Freeform 63">
              <a:extLst>
                <a:ext uri="{FF2B5EF4-FFF2-40B4-BE49-F238E27FC236}">
                  <a16:creationId xmlns:a16="http://schemas.microsoft.com/office/drawing/2014/main" id="{B24330B3-463A-4E32-B88B-ED5A6512EA83}"/>
                </a:ext>
              </a:extLst>
            </p:cNvPr>
            <p:cNvSpPr>
              <a:spLocks/>
            </p:cNvSpPr>
            <p:nvPr/>
          </p:nvSpPr>
          <p:spPr bwMode="auto">
            <a:xfrm>
              <a:off x="1803" y="2288"/>
              <a:ext cx="344" cy="109"/>
            </a:xfrm>
            <a:custGeom>
              <a:avLst/>
              <a:gdLst>
                <a:gd name="T0" fmla="*/ 683 w 689"/>
                <a:gd name="T1" fmla="*/ 108 h 217"/>
                <a:gd name="T2" fmla="*/ 687 w 689"/>
                <a:gd name="T3" fmla="*/ 120 h 217"/>
                <a:gd name="T4" fmla="*/ 689 w 689"/>
                <a:gd name="T5" fmla="*/ 134 h 217"/>
                <a:gd name="T6" fmla="*/ 683 w 689"/>
                <a:gd name="T7" fmla="*/ 143 h 217"/>
                <a:gd name="T8" fmla="*/ 677 w 689"/>
                <a:gd name="T9" fmla="*/ 155 h 217"/>
                <a:gd name="T10" fmla="*/ 665 w 689"/>
                <a:gd name="T11" fmla="*/ 163 h 217"/>
                <a:gd name="T12" fmla="*/ 656 w 689"/>
                <a:gd name="T13" fmla="*/ 169 h 217"/>
                <a:gd name="T14" fmla="*/ 644 w 689"/>
                <a:gd name="T15" fmla="*/ 169 h 217"/>
                <a:gd name="T16" fmla="*/ 636 w 689"/>
                <a:gd name="T17" fmla="*/ 169 h 217"/>
                <a:gd name="T18" fmla="*/ 565 w 689"/>
                <a:gd name="T19" fmla="*/ 167 h 217"/>
                <a:gd name="T20" fmla="*/ 491 w 689"/>
                <a:gd name="T21" fmla="*/ 170 h 217"/>
                <a:gd name="T22" fmla="*/ 411 w 689"/>
                <a:gd name="T23" fmla="*/ 176 h 217"/>
                <a:gd name="T24" fmla="*/ 334 w 689"/>
                <a:gd name="T25" fmla="*/ 188 h 217"/>
                <a:gd name="T26" fmla="*/ 252 w 689"/>
                <a:gd name="T27" fmla="*/ 198 h 217"/>
                <a:gd name="T28" fmla="*/ 173 w 689"/>
                <a:gd name="T29" fmla="*/ 207 h 217"/>
                <a:gd name="T30" fmla="*/ 95 w 689"/>
                <a:gd name="T31" fmla="*/ 213 h 217"/>
                <a:gd name="T32" fmla="*/ 24 w 689"/>
                <a:gd name="T33" fmla="*/ 217 h 217"/>
                <a:gd name="T34" fmla="*/ 0 w 689"/>
                <a:gd name="T35" fmla="*/ 97 h 217"/>
                <a:gd name="T36" fmla="*/ 76 w 689"/>
                <a:gd name="T37" fmla="*/ 77 h 217"/>
                <a:gd name="T38" fmla="*/ 152 w 689"/>
                <a:gd name="T39" fmla="*/ 64 h 217"/>
                <a:gd name="T40" fmla="*/ 229 w 689"/>
                <a:gd name="T41" fmla="*/ 52 h 217"/>
                <a:gd name="T42" fmla="*/ 309 w 689"/>
                <a:gd name="T43" fmla="*/ 43 h 217"/>
                <a:gd name="T44" fmla="*/ 386 w 689"/>
                <a:gd name="T45" fmla="*/ 31 h 217"/>
                <a:gd name="T46" fmla="*/ 468 w 689"/>
                <a:gd name="T47" fmla="*/ 21 h 217"/>
                <a:gd name="T48" fmla="*/ 549 w 689"/>
                <a:gd name="T49" fmla="*/ 10 h 217"/>
                <a:gd name="T50" fmla="*/ 636 w 689"/>
                <a:gd name="T51" fmla="*/ 0 h 217"/>
                <a:gd name="T52" fmla="*/ 683 w 689"/>
                <a:gd name="T53" fmla="*/ 108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89" h="217">
                  <a:moveTo>
                    <a:pt x="683" y="108"/>
                  </a:moveTo>
                  <a:lnTo>
                    <a:pt x="687" y="120"/>
                  </a:lnTo>
                  <a:lnTo>
                    <a:pt x="689" y="134"/>
                  </a:lnTo>
                  <a:lnTo>
                    <a:pt x="683" y="143"/>
                  </a:lnTo>
                  <a:lnTo>
                    <a:pt x="677" y="155"/>
                  </a:lnTo>
                  <a:lnTo>
                    <a:pt x="665" y="163"/>
                  </a:lnTo>
                  <a:lnTo>
                    <a:pt x="656" y="169"/>
                  </a:lnTo>
                  <a:lnTo>
                    <a:pt x="644" y="169"/>
                  </a:lnTo>
                  <a:lnTo>
                    <a:pt x="636" y="169"/>
                  </a:lnTo>
                  <a:lnTo>
                    <a:pt x="565" y="167"/>
                  </a:lnTo>
                  <a:lnTo>
                    <a:pt x="491" y="170"/>
                  </a:lnTo>
                  <a:lnTo>
                    <a:pt x="411" y="176"/>
                  </a:lnTo>
                  <a:lnTo>
                    <a:pt x="334" y="188"/>
                  </a:lnTo>
                  <a:lnTo>
                    <a:pt x="252" y="198"/>
                  </a:lnTo>
                  <a:lnTo>
                    <a:pt x="173" y="207"/>
                  </a:lnTo>
                  <a:lnTo>
                    <a:pt x="95" y="213"/>
                  </a:lnTo>
                  <a:lnTo>
                    <a:pt x="24" y="217"/>
                  </a:lnTo>
                  <a:lnTo>
                    <a:pt x="0" y="97"/>
                  </a:lnTo>
                  <a:lnTo>
                    <a:pt x="76" y="77"/>
                  </a:lnTo>
                  <a:lnTo>
                    <a:pt x="152" y="64"/>
                  </a:lnTo>
                  <a:lnTo>
                    <a:pt x="229" y="52"/>
                  </a:lnTo>
                  <a:lnTo>
                    <a:pt x="309" y="43"/>
                  </a:lnTo>
                  <a:lnTo>
                    <a:pt x="386" y="31"/>
                  </a:lnTo>
                  <a:lnTo>
                    <a:pt x="468" y="21"/>
                  </a:lnTo>
                  <a:lnTo>
                    <a:pt x="549" y="10"/>
                  </a:lnTo>
                  <a:lnTo>
                    <a:pt x="636" y="0"/>
                  </a:lnTo>
                  <a:lnTo>
                    <a:pt x="683" y="108"/>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0" name="Freeform 64">
              <a:extLst>
                <a:ext uri="{FF2B5EF4-FFF2-40B4-BE49-F238E27FC236}">
                  <a16:creationId xmlns:a16="http://schemas.microsoft.com/office/drawing/2014/main" id="{E9FE0B60-C450-4652-A6AF-93B72D022062}"/>
                </a:ext>
              </a:extLst>
            </p:cNvPr>
            <p:cNvSpPr>
              <a:spLocks/>
            </p:cNvSpPr>
            <p:nvPr/>
          </p:nvSpPr>
          <p:spPr bwMode="auto">
            <a:xfrm>
              <a:off x="1352" y="2390"/>
              <a:ext cx="127" cy="198"/>
            </a:xfrm>
            <a:custGeom>
              <a:avLst/>
              <a:gdLst>
                <a:gd name="T0" fmla="*/ 255 w 255"/>
                <a:gd name="T1" fmla="*/ 384 h 398"/>
                <a:gd name="T2" fmla="*/ 214 w 255"/>
                <a:gd name="T3" fmla="*/ 396 h 398"/>
                <a:gd name="T4" fmla="*/ 179 w 255"/>
                <a:gd name="T5" fmla="*/ 398 h 398"/>
                <a:gd name="T6" fmla="*/ 146 w 255"/>
                <a:gd name="T7" fmla="*/ 384 h 398"/>
                <a:gd name="T8" fmla="*/ 119 w 255"/>
                <a:gd name="T9" fmla="*/ 365 h 398"/>
                <a:gd name="T10" fmla="*/ 92 w 255"/>
                <a:gd name="T11" fmla="*/ 334 h 398"/>
                <a:gd name="T12" fmla="*/ 70 w 255"/>
                <a:gd name="T13" fmla="*/ 301 h 398"/>
                <a:gd name="T14" fmla="*/ 53 w 255"/>
                <a:gd name="T15" fmla="*/ 264 h 398"/>
                <a:gd name="T16" fmla="*/ 39 w 255"/>
                <a:gd name="T17" fmla="*/ 229 h 398"/>
                <a:gd name="T18" fmla="*/ 24 w 255"/>
                <a:gd name="T19" fmla="*/ 198 h 398"/>
                <a:gd name="T20" fmla="*/ 12 w 255"/>
                <a:gd name="T21" fmla="*/ 169 h 398"/>
                <a:gd name="T22" fmla="*/ 2 w 255"/>
                <a:gd name="T23" fmla="*/ 138 h 398"/>
                <a:gd name="T24" fmla="*/ 0 w 255"/>
                <a:gd name="T25" fmla="*/ 109 h 398"/>
                <a:gd name="T26" fmla="*/ 0 w 255"/>
                <a:gd name="T27" fmla="*/ 78 h 398"/>
                <a:gd name="T28" fmla="*/ 12 w 255"/>
                <a:gd name="T29" fmla="*/ 49 h 398"/>
                <a:gd name="T30" fmla="*/ 31 w 255"/>
                <a:gd name="T31" fmla="*/ 22 h 398"/>
                <a:gd name="T32" fmla="*/ 63 w 255"/>
                <a:gd name="T33" fmla="*/ 0 h 398"/>
                <a:gd name="T34" fmla="*/ 255 w 255"/>
                <a:gd name="T35" fmla="*/ 384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5" h="398">
                  <a:moveTo>
                    <a:pt x="255" y="384"/>
                  </a:moveTo>
                  <a:lnTo>
                    <a:pt x="214" y="396"/>
                  </a:lnTo>
                  <a:lnTo>
                    <a:pt x="179" y="398"/>
                  </a:lnTo>
                  <a:lnTo>
                    <a:pt x="146" y="384"/>
                  </a:lnTo>
                  <a:lnTo>
                    <a:pt x="119" y="365"/>
                  </a:lnTo>
                  <a:lnTo>
                    <a:pt x="92" y="334"/>
                  </a:lnTo>
                  <a:lnTo>
                    <a:pt x="70" y="301"/>
                  </a:lnTo>
                  <a:lnTo>
                    <a:pt x="53" y="264"/>
                  </a:lnTo>
                  <a:lnTo>
                    <a:pt x="39" y="229"/>
                  </a:lnTo>
                  <a:lnTo>
                    <a:pt x="24" y="198"/>
                  </a:lnTo>
                  <a:lnTo>
                    <a:pt x="12" y="169"/>
                  </a:lnTo>
                  <a:lnTo>
                    <a:pt x="2" y="138"/>
                  </a:lnTo>
                  <a:lnTo>
                    <a:pt x="0" y="109"/>
                  </a:lnTo>
                  <a:lnTo>
                    <a:pt x="0" y="78"/>
                  </a:lnTo>
                  <a:lnTo>
                    <a:pt x="12" y="49"/>
                  </a:lnTo>
                  <a:lnTo>
                    <a:pt x="31" y="22"/>
                  </a:lnTo>
                  <a:lnTo>
                    <a:pt x="63" y="0"/>
                  </a:lnTo>
                  <a:lnTo>
                    <a:pt x="255" y="384"/>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1" name="Freeform 65">
              <a:extLst>
                <a:ext uri="{FF2B5EF4-FFF2-40B4-BE49-F238E27FC236}">
                  <a16:creationId xmlns:a16="http://schemas.microsoft.com/office/drawing/2014/main" id="{8FB86F87-22EB-4C76-A568-C7C9B4388349}"/>
                </a:ext>
              </a:extLst>
            </p:cNvPr>
            <p:cNvSpPr>
              <a:spLocks/>
            </p:cNvSpPr>
            <p:nvPr/>
          </p:nvSpPr>
          <p:spPr bwMode="auto">
            <a:xfrm>
              <a:off x="2619" y="2276"/>
              <a:ext cx="107" cy="132"/>
            </a:xfrm>
            <a:custGeom>
              <a:avLst/>
              <a:gdLst>
                <a:gd name="T0" fmla="*/ 0 w 216"/>
                <a:gd name="T1" fmla="*/ 263 h 263"/>
                <a:gd name="T2" fmla="*/ 216 w 216"/>
                <a:gd name="T3" fmla="*/ 0 h 263"/>
                <a:gd name="T4" fmla="*/ 208 w 216"/>
                <a:gd name="T5" fmla="*/ 42 h 263"/>
                <a:gd name="T6" fmla="*/ 192 w 216"/>
                <a:gd name="T7" fmla="*/ 83 h 263"/>
                <a:gd name="T8" fmla="*/ 167 w 216"/>
                <a:gd name="T9" fmla="*/ 120 h 263"/>
                <a:gd name="T10" fmla="*/ 138 w 216"/>
                <a:gd name="T11" fmla="*/ 157 h 263"/>
                <a:gd name="T12" fmla="*/ 103 w 216"/>
                <a:gd name="T13" fmla="*/ 188 h 263"/>
                <a:gd name="T14" fmla="*/ 68 w 216"/>
                <a:gd name="T15" fmla="*/ 217 h 263"/>
                <a:gd name="T16" fmla="*/ 31 w 216"/>
                <a:gd name="T17" fmla="*/ 240 h 263"/>
                <a:gd name="T18" fmla="*/ 0 w 216"/>
                <a:gd name="T19" fmla="*/ 263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6" h="263">
                  <a:moveTo>
                    <a:pt x="0" y="263"/>
                  </a:moveTo>
                  <a:lnTo>
                    <a:pt x="216" y="0"/>
                  </a:lnTo>
                  <a:lnTo>
                    <a:pt x="208" y="42"/>
                  </a:lnTo>
                  <a:lnTo>
                    <a:pt x="192" y="83"/>
                  </a:lnTo>
                  <a:lnTo>
                    <a:pt x="167" y="120"/>
                  </a:lnTo>
                  <a:lnTo>
                    <a:pt x="138" y="157"/>
                  </a:lnTo>
                  <a:lnTo>
                    <a:pt x="103" y="188"/>
                  </a:lnTo>
                  <a:lnTo>
                    <a:pt x="68" y="217"/>
                  </a:lnTo>
                  <a:lnTo>
                    <a:pt x="31" y="240"/>
                  </a:lnTo>
                  <a:lnTo>
                    <a:pt x="0" y="263"/>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2" name="Freeform 66">
              <a:extLst>
                <a:ext uri="{FF2B5EF4-FFF2-40B4-BE49-F238E27FC236}">
                  <a16:creationId xmlns:a16="http://schemas.microsoft.com/office/drawing/2014/main" id="{AA26E36A-7988-48D1-AEEC-5EFA0399D1C3}"/>
                </a:ext>
              </a:extLst>
            </p:cNvPr>
            <p:cNvSpPr>
              <a:spLocks/>
            </p:cNvSpPr>
            <p:nvPr/>
          </p:nvSpPr>
          <p:spPr bwMode="auto">
            <a:xfrm>
              <a:off x="1270" y="2480"/>
              <a:ext cx="96" cy="108"/>
            </a:xfrm>
            <a:custGeom>
              <a:avLst/>
              <a:gdLst>
                <a:gd name="T0" fmla="*/ 192 w 192"/>
                <a:gd name="T1" fmla="*/ 217 h 217"/>
                <a:gd name="T2" fmla="*/ 163 w 192"/>
                <a:gd name="T3" fmla="*/ 215 h 217"/>
                <a:gd name="T4" fmla="*/ 135 w 192"/>
                <a:gd name="T5" fmla="*/ 215 h 217"/>
                <a:gd name="T6" fmla="*/ 108 w 192"/>
                <a:gd name="T7" fmla="*/ 213 h 217"/>
                <a:gd name="T8" fmla="*/ 85 w 192"/>
                <a:gd name="T9" fmla="*/ 209 h 217"/>
                <a:gd name="T10" fmla="*/ 60 w 192"/>
                <a:gd name="T11" fmla="*/ 201 h 217"/>
                <a:gd name="T12" fmla="*/ 38 w 192"/>
                <a:gd name="T13" fmla="*/ 190 h 217"/>
                <a:gd name="T14" fmla="*/ 17 w 192"/>
                <a:gd name="T15" fmla="*/ 174 h 217"/>
                <a:gd name="T16" fmla="*/ 0 w 192"/>
                <a:gd name="T17" fmla="*/ 157 h 217"/>
                <a:gd name="T18" fmla="*/ 95 w 192"/>
                <a:gd name="T19" fmla="*/ 0 h 217"/>
                <a:gd name="T20" fmla="*/ 118 w 192"/>
                <a:gd name="T21" fmla="*/ 17 h 217"/>
                <a:gd name="T22" fmla="*/ 139 w 192"/>
                <a:gd name="T23" fmla="*/ 39 h 217"/>
                <a:gd name="T24" fmla="*/ 155 w 192"/>
                <a:gd name="T25" fmla="*/ 62 h 217"/>
                <a:gd name="T26" fmla="*/ 168 w 192"/>
                <a:gd name="T27" fmla="*/ 89 h 217"/>
                <a:gd name="T28" fmla="*/ 178 w 192"/>
                <a:gd name="T29" fmla="*/ 116 h 217"/>
                <a:gd name="T30" fmla="*/ 186 w 192"/>
                <a:gd name="T31" fmla="*/ 147 h 217"/>
                <a:gd name="T32" fmla="*/ 190 w 192"/>
                <a:gd name="T33" fmla="*/ 180 h 217"/>
                <a:gd name="T34" fmla="*/ 192 w 192"/>
                <a:gd name="T35" fmla="*/ 217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2" h="217">
                  <a:moveTo>
                    <a:pt x="192" y="217"/>
                  </a:moveTo>
                  <a:lnTo>
                    <a:pt x="163" y="215"/>
                  </a:lnTo>
                  <a:lnTo>
                    <a:pt x="135" y="215"/>
                  </a:lnTo>
                  <a:lnTo>
                    <a:pt x="108" y="213"/>
                  </a:lnTo>
                  <a:lnTo>
                    <a:pt x="85" y="209"/>
                  </a:lnTo>
                  <a:lnTo>
                    <a:pt x="60" y="201"/>
                  </a:lnTo>
                  <a:lnTo>
                    <a:pt x="38" y="190"/>
                  </a:lnTo>
                  <a:lnTo>
                    <a:pt x="17" y="174"/>
                  </a:lnTo>
                  <a:lnTo>
                    <a:pt x="0" y="157"/>
                  </a:lnTo>
                  <a:lnTo>
                    <a:pt x="95" y="0"/>
                  </a:lnTo>
                  <a:lnTo>
                    <a:pt x="118" y="17"/>
                  </a:lnTo>
                  <a:lnTo>
                    <a:pt x="139" y="39"/>
                  </a:lnTo>
                  <a:lnTo>
                    <a:pt x="155" y="62"/>
                  </a:lnTo>
                  <a:lnTo>
                    <a:pt x="168" y="89"/>
                  </a:lnTo>
                  <a:lnTo>
                    <a:pt x="178" y="116"/>
                  </a:lnTo>
                  <a:lnTo>
                    <a:pt x="186" y="147"/>
                  </a:lnTo>
                  <a:lnTo>
                    <a:pt x="190" y="180"/>
                  </a:lnTo>
                  <a:lnTo>
                    <a:pt x="192" y="21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3" name="Freeform 67">
              <a:extLst>
                <a:ext uri="{FF2B5EF4-FFF2-40B4-BE49-F238E27FC236}">
                  <a16:creationId xmlns:a16="http://schemas.microsoft.com/office/drawing/2014/main" id="{2959F3C6-AC63-40F8-8CEC-EC5AE149D37E}"/>
                </a:ext>
              </a:extLst>
            </p:cNvPr>
            <p:cNvSpPr>
              <a:spLocks/>
            </p:cNvSpPr>
            <p:nvPr/>
          </p:nvSpPr>
          <p:spPr bwMode="auto">
            <a:xfrm>
              <a:off x="1804" y="2384"/>
              <a:ext cx="395" cy="108"/>
            </a:xfrm>
            <a:custGeom>
              <a:avLst/>
              <a:gdLst>
                <a:gd name="T0" fmla="*/ 790 w 790"/>
                <a:gd name="T1" fmla="*/ 120 h 217"/>
                <a:gd name="T2" fmla="*/ 22 w 790"/>
                <a:gd name="T3" fmla="*/ 217 h 217"/>
                <a:gd name="T4" fmla="*/ 0 w 790"/>
                <a:gd name="T5" fmla="*/ 145 h 217"/>
                <a:gd name="T6" fmla="*/ 12 w 790"/>
                <a:gd name="T7" fmla="*/ 101 h 217"/>
                <a:gd name="T8" fmla="*/ 47 w 790"/>
                <a:gd name="T9" fmla="*/ 77 h 217"/>
                <a:gd name="T10" fmla="*/ 97 w 790"/>
                <a:gd name="T11" fmla="*/ 68 h 217"/>
                <a:gd name="T12" fmla="*/ 155 w 790"/>
                <a:gd name="T13" fmla="*/ 64 h 217"/>
                <a:gd name="T14" fmla="*/ 215 w 790"/>
                <a:gd name="T15" fmla="*/ 62 h 217"/>
                <a:gd name="T16" fmla="*/ 268 w 790"/>
                <a:gd name="T17" fmla="*/ 54 h 217"/>
                <a:gd name="T18" fmla="*/ 311 w 790"/>
                <a:gd name="T19" fmla="*/ 37 h 217"/>
                <a:gd name="T20" fmla="*/ 365 w 790"/>
                <a:gd name="T21" fmla="*/ 33 h 217"/>
                <a:gd name="T22" fmla="*/ 431 w 790"/>
                <a:gd name="T23" fmla="*/ 23 h 217"/>
                <a:gd name="T24" fmla="*/ 503 w 790"/>
                <a:gd name="T25" fmla="*/ 10 h 217"/>
                <a:gd name="T26" fmla="*/ 576 w 790"/>
                <a:gd name="T27" fmla="*/ 2 h 217"/>
                <a:gd name="T28" fmla="*/ 644 w 790"/>
                <a:gd name="T29" fmla="*/ 0 h 217"/>
                <a:gd name="T30" fmla="*/ 706 w 790"/>
                <a:gd name="T31" fmla="*/ 17 h 217"/>
                <a:gd name="T32" fmla="*/ 755 w 790"/>
                <a:gd name="T33" fmla="*/ 54 h 217"/>
                <a:gd name="T34" fmla="*/ 790 w 790"/>
                <a:gd name="T35" fmla="*/ 12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90" h="217">
                  <a:moveTo>
                    <a:pt x="790" y="120"/>
                  </a:moveTo>
                  <a:lnTo>
                    <a:pt x="22" y="217"/>
                  </a:lnTo>
                  <a:lnTo>
                    <a:pt x="0" y="145"/>
                  </a:lnTo>
                  <a:lnTo>
                    <a:pt x="12" y="101"/>
                  </a:lnTo>
                  <a:lnTo>
                    <a:pt x="47" y="77"/>
                  </a:lnTo>
                  <a:lnTo>
                    <a:pt x="97" y="68"/>
                  </a:lnTo>
                  <a:lnTo>
                    <a:pt x="155" y="64"/>
                  </a:lnTo>
                  <a:lnTo>
                    <a:pt x="215" y="62"/>
                  </a:lnTo>
                  <a:lnTo>
                    <a:pt x="268" y="54"/>
                  </a:lnTo>
                  <a:lnTo>
                    <a:pt x="311" y="37"/>
                  </a:lnTo>
                  <a:lnTo>
                    <a:pt x="365" y="33"/>
                  </a:lnTo>
                  <a:lnTo>
                    <a:pt x="431" y="23"/>
                  </a:lnTo>
                  <a:lnTo>
                    <a:pt x="503" y="10"/>
                  </a:lnTo>
                  <a:lnTo>
                    <a:pt x="576" y="2"/>
                  </a:lnTo>
                  <a:lnTo>
                    <a:pt x="644" y="0"/>
                  </a:lnTo>
                  <a:lnTo>
                    <a:pt x="706" y="17"/>
                  </a:lnTo>
                  <a:lnTo>
                    <a:pt x="755" y="54"/>
                  </a:lnTo>
                  <a:lnTo>
                    <a:pt x="790" y="12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4" name="Freeform 68">
              <a:extLst>
                <a:ext uri="{FF2B5EF4-FFF2-40B4-BE49-F238E27FC236}">
                  <a16:creationId xmlns:a16="http://schemas.microsoft.com/office/drawing/2014/main" id="{FA8C75D1-D030-4050-BF32-8981538E4C41}"/>
                </a:ext>
              </a:extLst>
            </p:cNvPr>
            <p:cNvSpPr>
              <a:spLocks/>
            </p:cNvSpPr>
            <p:nvPr/>
          </p:nvSpPr>
          <p:spPr bwMode="auto">
            <a:xfrm>
              <a:off x="1809" y="2469"/>
              <a:ext cx="444" cy="92"/>
            </a:xfrm>
            <a:custGeom>
              <a:avLst/>
              <a:gdLst>
                <a:gd name="T0" fmla="*/ 888 w 888"/>
                <a:gd name="T1" fmla="*/ 107 h 185"/>
                <a:gd name="T2" fmla="*/ 770 w 888"/>
                <a:gd name="T3" fmla="*/ 113 h 185"/>
                <a:gd name="T4" fmla="*/ 653 w 888"/>
                <a:gd name="T5" fmla="*/ 130 h 185"/>
                <a:gd name="T6" fmla="*/ 537 w 888"/>
                <a:gd name="T7" fmla="*/ 152 h 185"/>
                <a:gd name="T8" fmla="*/ 425 w 888"/>
                <a:gd name="T9" fmla="*/ 173 h 185"/>
                <a:gd name="T10" fmla="*/ 312 w 888"/>
                <a:gd name="T11" fmla="*/ 185 h 185"/>
                <a:gd name="T12" fmla="*/ 205 w 888"/>
                <a:gd name="T13" fmla="*/ 181 h 185"/>
                <a:gd name="T14" fmla="*/ 99 w 888"/>
                <a:gd name="T15" fmla="*/ 157 h 185"/>
                <a:gd name="T16" fmla="*/ 0 w 888"/>
                <a:gd name="T17" fmla="*/ 107 h 185"/>
                <a:gd name="T18" fmla="*/ 105 w 888"/>
                <a:gd name="T19" fmla="*/ 86 h 185"/>
                <a:gd name="T20" fmla="*/ 221 w 888"/>
                <a:gd name="T21" fmla="*/ 59 h 185"/>
                <a:gd name="T22" fmla="*/ 343 w 888"/>
                <a:gd name="T23" fmla="*/ 31 h 185"/>
                <a:gd name="T24" fmla="*/ 469 w 888"/>
                <a:gd name="T25" fmla="*/ 10 h 185"/>
                <a:gd name="T26" fmla="*/ 589 w 888"/>
                <a:gd name="T27" fmla="*/ 0 h 185"/>
                <a:gd name="T28" fmla="*/ 704 w 888"/>
                <a:gd name="T29" fmla="*/ 8 h 185"/>
                <a:gd name="T30" fmla="*/ 805 w 888"/>
                <a:gd name="T31" fmla="*/ 41 h 185"/>
                <a:gd name="T32" fmla="*/ 888 w 888"/>
                <a:gd name="T33" fmla="*/ 107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8" h="185">
                  <a:moveTo>
                    <a:pt x="888" y="107"/>
                  </a:moveTo>
                  <a:lnTo>
                    <a:pt x="770" y="113"/>
                  </a:lnTo>
                  <a:lnTo>
                    <a:pt x="653" y="130"/>
                  </a:lnTo>
                  <a:lnTo>
                    <a:pt x="537" y="152"/>
                  </a:lnTo>
                  <a:lnTo>
                    <a:pt x="425" y="173"/>
                  </a:lnTo>
                  <a:lnTo>
                    <a:pt x="312" y="185"/>
                  </a:lnTo>
                  <a:lnTo>
                    <a:pt x="205" y="181"/>
                  </a:lnTo>
                  <a:lnTo>
                    <a:pt x="99" y="157"/>
                  </a:lnTo>
                  <a:lnTo>
                    <a:pt x="0" y="107"/>
                  </a:lnTo>
                  <a:lnTo>
                    <a:pt x="105" y="86"/>
                  </a:lnTo>
                  <a:lnTo>
                    <a:pt x="221" y="59"/>
                  </a:lnTo>
                  <a:lnTo>
                    <a:pt x="343" y="31"/>
                  </a:lnTo>
                  <a:lnTo>
                    <a:pt x="469" y="10"/>
                  </a:lnTo>
                  <a:lnTo>
                    <a:pt x="589" y="0"/>
                  </a:lnTo>
                  <a:lnTo>
                    <a:pt x="704" y="8"/>
                  </a:lnTo>
                  <a:lnTo>
                    <a:pt x="805" y="41"/>
                  </a:lnTo>
                  <a:lnTo>
                    <a:pt x="888" y="10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5" name="Freeform 69">
              <a:extLst>
                <a:ext uri="{FF2B5EF4-FFF2-40B4-BE49-F238E27FC236}">
                  <a16:creationId xmlns:a16="http://schemas.microsoft.com/office/drawing/2014/main" id="{B0161107-CFDE-46A5-A105-11D2B3437672}"/>
                </a:ext>
              </a:extLst>
            </p:cNvPr>
            <p:cNvSpPr>
              <a:spLocks/>
            </p:cNvSpPr>
            <p:nvPr/>
          </p:nvSpPr>
          <p:spPr bwMode="auto">
            <a:xfrm>
              <a:off x="2007" y="2559"/>
              <a:ext cx="252" cy="46"/>
            </a:xfrm>
            <a:custGeom>
              <a:avLst/>
              <a:gdLst>
                <a:gd name="T0" fmla="*/ 492 w 504"/>
                <a:gd name="T1" fmla="*/ 21 h 91"/>
                <a:gd name="T2" fmla="*/ 504 w 504"/>
                <a:gd name="T3" fmla="*/ 9 h 91"/>
                <a:gd name="T4" fmla="*/ 444 w 504"/>
                <a:gd name="T5" fmla="*/ 27 h 91"/>
                <a:gd name="T6" fmla="*/ 382 w 504"/>
                <a:gd name="T7" fmla="*/ 48 h 91"/>
                <a:gd name="T8" fmla="*/ 318 w 504"/>
                <a:gd name="T9" fmla="*/ 66 h 91"/>
                <a:gd name="T10" fmla="*/ 256 w 504"/>
                <a:gd name="T11" fmla="*/ 83 h 91"/>
                <a:gd name="T12" fmla="*/ 190 w 504"/>
                <a:gd name="T13" fmla="*/ 91 h 91"/>
                <a:gd name="T14" fmla="*/ 126 w 504"/>
                <a:gd name="T15" fmla="*/ 91 h 91"/>
                <a:gd name="T16" fmla="*/ 62 w 504"/>
                <a:gd name="T17" fmla="*/ 79 h 91"/>
                <a:gd name="T18" fmla="*/ 0 w 504"/>
                <a:gd name="T19" fmla="*/ 58 h 91"/>
                <a:gd name="T20" fmla="*/ 52 w 504"/>
                <a:gd name="T21" fmla="*/ 42 h 91"/>
                <a:gd name="T22" fmla="*/ 110 w 504"/>
                <a:gd name="T23" fmla="*/ 29 h 91"/>
                <a:gd name="T24" fmla="*/ 174 w 504"/>
                <a:gd name="T25" fmla="*/ 15 h 91"/>
                <a:gd name="T26" fmla="*/ 240 w 504"/>
                <a:gd name="T27" fmla="*/ 7 h 91"/>
                <a:gd name="T28" fmla="*/ 306 w 504"/>
                <a:gd name="T29" fmla="*/ 0 h 91"/>
                <a:gd name="T30" fmla="*/ 372 w 504"/>
                <a:gd name="T31" fmla="*/ 0 h 91"/>
                <a:gd name="T32" fmla="*/ 434 w 504"/>
                <a:gd name="T33" fmla="*/ 6 h 91"/>
                <a:gd name="T34" fmla="*/ 492 w 504"/>
                <a:gd name="T35" fmla="*/ 2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04" h="91">
                  <a:moveTo>
                    <a:pt x="492" y="21"/>
                  </a:moveTo>
                  <a:lnTo>
                    <a:pt x="504" y="9"/>
                  </a:lnTo>
                  <a:lnTo>
                    <a:pt x="444" y="27"/>
                  </a:lnTo>
                  <a:lnTo>
                    <a:pt x="382" y="48"/>
                  </a:lnTo>
                  <a:lnTo>
                    <a:pt x="318" y="66"/>
                  </a:lnTo>
                  <a:lnTo>
                    <a:pt x="256" y="83"/>
                  </a:lnTo>
                  <a:lnTo>
                    <a:pt x="190" y="91"/>
                  </a:lnTo>
                  <a:lnTo>
                    <a:pt x="126" y="91"/>
                  </a:lnTo>
                  <a:lnTo>
                    <a:pt x="62" y="79"/>
                  </a:lnTo>
                  <a:lnTo>
                    <a:pt x="0" y="58"/>
                  </a:lnTo>
                  <a:lnTo>
                    <a:pt x="52" y="42"/>
                  </a:lnTo>
                  <a:lnTo>
                    <a:pt x="110" y="29"/>
                  </a:lnTo>
                  <a:lnTo>
                    <a:pt x="174" y="15"/>
                  </a:lnTo>
                  <a:lnTo>
                    <a:pt x="240" y="7"/>
                  </a:lnTo>
                  <a:lnTo>
                    <a:pt x="306" y="0"/>
                  </a:lnTo>
                  <a:lnTo>
                    <a:pt x="372" y="0"/>
                  </a:lnTo>
                  <a:lnTo>
                    <a:pt x="434" y="6"/>
                  </a:lnTo>
                  <a:lnTo>
                    <a:pt x="492" y="21"/>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6" name="Freeform 70">
              <a:extLst>
                <a:ext uri="{FF2B5EF4-FFF2-40B4-BE49-F238E27FC236}">
                  <a16:creationId xmlns:a16="http://schemas.microsoft.com/office/drawing/2014/main" id="{44B3B3F5-21D5-4B17-9C8D-7B65FDBFD9A0}"/>
                </a:ext>
              </a:extLst>
            </p:cNvPr>
            <p:cNvSpPr>
              <a:spLocks/>
            </p:cNvSpPr>
            <p:nvPr/>
          </p:nvSpPr>
          <p:spPr bwMode="auto">
            <a:xfrm>
              <a:off x="2600" y="2253"/>
              <a:ext cx="600" cy="492"/>
            </a:xfrm>
            <a:custGeom>
              <a:avLst/>
              <a:gdLst>
                <a:gd name="T0" fmla="*/ 734 w 1201"/>
                <a:gd name="T1" fmla="*/ 23 h 985"/>
                <a:gd name="T2" fmla="*/ 766 w 1201"/>
                <a:gd name="T3" fmla="*/ 50 h 985"/>
                <a:gd name="T4" fmla="*/ 801 w 1201"/>
                <a:gd name="T5" fmla="*/ 80 h 985"/>
                <a:gd name="T6" fmla="*/ 836 w 1201"/>
                <a:gd name="T7" fmla="*/ 109 h 985"/>
                <a:gd name="T8" fmla="*/ 873 w 1201"/>
                <a:gd name="T9" fmla="*/ 140 h 985"/>
                <a:gd name="T10" fmla="*/ 908 w 1201"/>
                <a:gd name="T11" fmla="*/ 167 h 985"/>
                <a:gd name="T12" fmla="*/ 947 w 1201"/>
                <a:gd name="T13" fmla="*/ 194 h 985"/>
                <a:gd name="T14" fmla="*/ 988 w 1201"/>
                <a:gd name="T15" fmla="*/ 215 h 985"/>
                <a:gd name="T16" fmla="*/ 1032 w 1201"/>
                <a:gd name="T17" fmla="*/ 239 h 985"/>
                <a:gd name="T18" fmla="*/ 1048 w 1201"/>
                <a:gd name="T19" fmla="*/ 277 h 985"/>
                <a:gd name="T20" fmla="*/ 1069 w 1201"/>
                <a:gd name="T21" fmla="*/ 316 h 985"/>
                <a:gd name="T22" fmla="*/ 1090 w 1201"/>
                <a:gd name="T23" fmla="*/ 355 h 985"/>
                <a:gd name="T24" fmla="*/ 1114 w 1201"/>
                <a:gd name="T25" fmla="*/ 396 h 985"/>
                <a:gd name="T26" fmla="*/ 1133 w 1201"/>
                <a:gd name="T27" fmla="*/ 434 h 985"/>
                <a:gd name="T28" fmla="*/ 1147 w 1201"/>
                <a:gd name="T29" fmla="*/ 475 h 985"/>
                <a:gd name="T30" fmla="*/ 1154 w 1201"/>
                <a:gd name="T31" fmla="*/ 516 h 985"/>
                <a:gd name="T32" fmla="*/ 1152 w 1201"/>
                <a:gd name="T33" fmla="*/ 562 h 985"/>
                <a:gd name="T34" fmla="*/ 1201 w 1201"/>
                <a:gd name="T35" fmla="*/ 743 h 985"/>
                <a:gd name="T36" fmla="*/ 1110 w 1201"/>
                <a:gd name="T37" fmla="*/ 818 h 985"/>
                <a:gd name="T38" fmla="*/ 1017 w 1201"/>
                <a:gd name="T39" fmla="*/ 878 h 985"/>
                <a:gd name="T40" fmla="*/ 914 w 1201"/>
                <a:gd name="T41" fmla="*/ 925 h 985"/>
                <a:gd name="T42" fmla="*/ 809 w 1201"/>
                <a:gd name="T43" fmla="*/ 958 h 985"/>
                <a:gd name="T44" fmla="*/ 699 w 1201"/>
                <a:gd name="T45" fmla="*/ 977 h 985"/>
                <a:gd name="T46" fmla="*/ 584 w 1201"/>
                <a:gd name="T47" fmla="*/ 985 h 985"/>
                <a:gd name="T48" fmla="*/ 468 w 1201"/>
                <a:gd name="T49" fmla="*/ 981 h 985"/>
                <a:gd name="T50" fmla="*/ 350 w 1201"/>
                <a:gd name="T51" fmla="*/ 969 h 985"/>
                <a:gd name="T52" fmla="*/ 313 w 1201"/>
                <a:gd name="T53" fmla="*/ 935 h 985"/>
                <a:gd name="T54" fmla="*/ 284 w 1201"/>
                <a:gd name="T55" fmla="*/ 898 h 985"/>
                <a:gd name="T56" fmla="*/ 253 w 1201"/>
                <a:gd name="T57" fmla="*/ 861 h 985"/>
                <a:gd name="T58" fmla="*/ 223 w 1201"/>
                <a:gd name="T59" fmla="*/ 828 h 985"/>
                <a:gd name="T60" fmla="*/ 190 w 1201"/>
                <a:gd name="T61" fmla="*/ 795 h 985"/>
                <a:gd name="T62" fmla="*/ 156 w 1201"/>
                <a:gd name="T63" fmla="*/ 770 h 985"/>
                <a:gd name="T64" fmla="*/ 117 w 1201"/>
                <a:gd name="T65" fmla="*/ 750 h 985"/>
                <a:gd name="T66" fmla="*/ 72 w 1201"/>
                <a:gd name="T67" fmla="*/ 743 h 985"/>
                <a:gd name="T68" fmla="*/ 57 w 1201"/>
                <a:gd name="T69" fmla="*/ 694 h 985"/>
                <a:gd name="T70" fmla="*/ 49 w 1201"/>
                <a:gd name="T71" fmla="*/ 644 h 985"/>
                <a:gd name="T72" fmla="*/ 43 w 1201"/>
                <a:gd name="T73" fmla="*/ 591 h 985"/>
                <a:gd name="T74" fmla="*/ 41 w 1201"/>
                <a:gd name="T75" fmla="*/ 541 h 985"/>
                <a:gd name="T76" fmla="*/ 35 w 1201"/>
                <a:gd name="T77" fmla="*/ 489 h 985"/>
                <a:gd name="T78" fmla="*/ 30 w 1201"/>
                <a:gd name="T79" fmla="*/ 440 h 985"/>
                <a:gd name="T80" fmla="*/ 18 w 1201"/>
                <a:gd name="T81" fmla="*/ 396 h 985"/>
                <a:gd name="T82" fmla="*/ 0 w 1201"/>
                <a:gd name="T83" fmla="*/ 359 h 985"/>
                <a:gd name="T84" fmla="*/ 26 w 1201"/>
                <a:gd name="T85" fmla="*/ 273 h 985"/>
                <a:gd name="T86" fmla="*/ 82 w 1201"/>
                <a:gd name="T87" fmla="*/ 177 h 985"/>
                <a:gd name="T88" fmla="*/ 156 w 1201"/>
                <a:gd name="T89" fmla="*/ 105 h 985"/>
                <a:gd name="T90" fmla="*/ 239 w 1201"/>
                <a:gd name="T91" fmla="*/ 52 h 985"/>
                <a:gd name="T92" fmla="*/ 334 w 1201"/>
                <a:gd name="T93" fmla="*/ 21 h 985"/>
                <a:gd name="T94" fmla="*/ 431 w 1201"/>
                <a:gd name="T95" fmla="*/ 2 h 985"/>
                <a:gd name="T96" fmla="*/ 534 w 1201"/>
                <a:gd name="T97" fmla="*/ 0 h 985"/>
                <a:gd name="T98" fmla="*/ 635 w 1201"/>
                <a:gd name="T99" fmla="*/ 6 h 985"/>
                <a:gd name="T100" fmla="*/ 734 w 1201"/>
                <a:gd name="T101" fmla="*/ 23 h 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01" h="985">
                  <a:moveTo>
                    <a:pt x="734" y="23"/>
                  </a:moveTo>
                  <a:lnTo>
                    <a:pt x="766" y="50"/>
                  </a:lnTo>
                  <a:lnTo>
                    <a:pt x="801" y="80"/>
                  </a:lnTo>
                  <a:lnTo>
                    <a:pt x="836" y="109"/>
                  </a:lnTo>
                  <a:lnTo>
                    <a:pt x="873" y="140"/>
                  </a:lnTo>
                  <a:lnTo>
                    <a:pt x="908" y="167"/>
                  </a:lnTo>
                  <a:lnTo>
                    <a:pt x="947" y="194"/>
                  </a:lnTo>
                  <a:lnTo>
                    <a:pt x="988" y="215"/>
                  </a:lnTo>
                  <a:lnTo>
                    <a:pt x="1032" y="239"/>
                  </a:lnTo>
                  <a:lnTo>
                    <a:pt x="1048" y="277"/>
                  </a:lnTo>
                  <a:lnTo>
                    <a:pt x="1069" y="316"/>
                  </a:lnTo>
                  <a:lnTo>
                    <a:pt x="1090" y="355"/>
                  </a:lnTo>
                  <a:lnTo>
                    <a:pt x="1114" y="396"/>
                  </a:lnTo>
                  <a:lnTo>
                    <a:pt x="1133" y="434"/>
                  </a:lnTo>
                  <a:lnTo>
                    <a:pt x="1147" y="475"/>
                  </a:lnTo>
                  <a:lnTo>
                    <a:pt x="1154" y="516"/>
                  </a:lnTo>
                  <a:lnTo>
                    <a:pt x="1152" y="562"/>
                  </a:lnTo>
                  <a:lnTo>
                    <a:pt x="1201" y="743"/>
                  </a:lnTo>
                  <a:lnTo>
                    <a:pt x="1110" y="818"/>
                  </a:lnTo>
                  <a:lnTo>
                    <a:pt x="1017" y="878"/>
                  </a:lnTo>
                  <a:lnTo>
                    <a:pt x="914" y="925"/>
                  </a:lnTo>
                  <a:lnTo>
                    <a:pt x="809" y="958"/>
                  </a:lnTo>
                  <a:lnTo>
                    <a:pt x="699" y="977"/>
                  </a:lnTo>
                  <a:lnTo>
                    <a:pt x="584" y="985"/>
                  </a:lnTo>
                  <a:lnTo>
                    <a:pt x="468" y="981"/>
                  </a:lnTo>
                  <a:lnTo>
                    <a:pt x="350" y="969"/>
                  </a:lnTo>
                  <a:lnTo>
                    <a:pt x="313" y="935"/>
                  </a:lnTo>
                  <a:lnTo>
                    <a:pt x="284" y="898"/>
                  </a:lnTo>
                  <a:lnTo>
                    <a:pt x="253" y="861"/>
                  </a:lnTo>
                  <a:lnTo>
                    <a:pt x="223" y="828"/>
                  </a:lnTo>
                  <a:lnTo>
                    <a:pt x="190" y="795"/>
                  </a:lnTo>
                  <a:lnTo>
                    <a:pt x="156" y="770"/>
                  </a:lnTo>
                  <a:lnTo>
                    <a:pt x="117" y="750"/>
                  </a:lnTo>
                  <a:lnTo>
                    <a:pt x="72" y="743"/>
                  </a:lnTo>
                  <a:lnTo>
                    <a:pt x="57" y="694"/>
                  </a:lnTo>
                  <a:lnTo>
                    <a:pt x="49" y="644"/>
                  </a:lnTo>
                  <a:lnTo>
                    <a:pt x="43" y="591"/>
                  </a:lnTo>
                  <a:lnTo>
                    <a:pt x="41" y="541"/>
                  </a:lnTo>
                  <a:lnTo>
                    <a:pt x="35" y="489"/>
                  </a:lnTo>
                  <a:lnTo>
                    <a:pt x="30" y="440"/>
                  </a:lnTo>
                  <a:lnTo>
                    <a:pt x="18" y="396"/>
                  </a:lnTo>
                  <a:lnTo>
                    <a:pt x="0" y="359"/>
                  </a:lnTo>
                  <a:lnTo>
                    <a:pt x="26" y="273"/>
                  </a:lnTo>
                  <a:lnTo>
                    <a:pt x="82" y="177"/>
                  </a:lnTo>
                  <a:lnTo>
                    <a:pt x="156" y="105"/>
                  </a:lnTo>
                  <a:lnTo>
                    <a:pt x="239" y="52"/>
                  </a:lnTo>
                  <a:lnTo>
                    <a:pt x="334" y="21"/>
                  </a:lnTo>
                  <a:lnTo>
                    <a:pt x="431" y="2"/>
                  </a:lnTo>
                  <a:lnTo>
                    <a:pt x="534" y="0"/>
                  </a:lnTo>
                  <a:lnTo>
                    <a:pt x="635" y="6"/>
                  </a:lnTo>
                  <a:lnTo>
                    <a:pt x="734"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7" name="Freeform 71">
              <a:extLst>
                <a:ext uri="{FF2B5EF4-FFF2-40B4-BE49-F238E27FC236}">
                  <a16:creationId xmlns:a16="http://schemas.microsoft.com/office/drawing/2014/main" id="{521B76DC-74E6-4EE8-AD09-3A8CF9F99A53}"/>
                </a:ext>
              </a:extLst>
            </p:cNvPr>
            <p:cNvSpPr>
              <a:spLocks/>
            </p:cNvSpPr>
            <p:nvPr/>
          </p:nvSpPr>
          <p:spPr bwMode="auto">
            <a:xfrm>
              <a:off x="2715" y="2312"/>
              <a:ext cx="186" cy="78"/>
            </a:xfrm>
            <a:custGeom>
              <a:avLst/>
              <a:gdLst>
                <a:gd name="T0" fmla="*/ 373 w 373"/>
                <a:gd name="T1" fmla="*/ 84 h 155"/>
                <a:gd name="T2" fmla="*/ 324 w 373"/>
                <a:gd name="T3" fmla="*/ 155 h 155"/>
                <a:gd name="T4" fmla="*/ 0 w 373"/>
                <a:gd name="T5" fmla="*/ 84 h 155"/>
                <a:gd name="T6" fmla="*/ 2 w 373"/>
                <a:gd name="T7" fmla="*/ 72 h 155"/>
                <a:gd name="T8" fmla="*/ 10 w 373"/>
                <a:gd name="T9" fmla="*/ 60 h 155"/>
                <a:gd name="T10" fmla="*/ 22 w 373"/>
                <a:gd name="T11" fmla="*/ 49 h 155"/>
                <a:gd name="T12" fmla="*/ 39 w 373"/>
                <a:gd name="T13" fmla="*/ 37 h 155"/>
                <a:gd name="T14" fmla="*/ 57 w 373"/>
                <a:gd name="T15" fmla="*/ 24 h 155"/>
                <a:gd name="T16" fmla="*/ 74 w 373"/>
                <a:gd name="T17" fmla="*/ 14 h 155"/>
                <a:gd name="T18" fmla="*/ 91 w 373"/>
                <a:gd name="T19" fmla="*/ 4 h 155"/>
                <a:gd name="T20" fmla="*/ 109 w 373"/>
                <a:gd name="T21" fmla="*/ 0 h 155"/>
                <a:gd name="T22" fmla="*/ 142 w 373"/>
                <a:gd name="T23" fmla="*/ 0 h 155"/>
                <a:gd name="T24" fmla="*/ 177 w 373"/>
                <a:gd name="T25" fmla="*/ 8 h 155"/>
                <a:gd name="T26" fmla="*/ 210 w 373"/>
                <a:gd name="T27" fmla="*/ 18 h 155"/>
                <a:gd name="T28" fmla="*/ 243 w 373"/>
                <a:gd name="T29" fmla="*/ 33 h 155"/>
                <a:gd name="T30" fmla="*/ 274 w 373"/>
                <a:gd name="T31" fmla="*/ 45 h 155"/>
                <a:gd name="T32" fmla="*/ 307 w 373"/>
                <a:gd name="T33" fmla="*/ 60 h 155"/>
                <a:gd name="T34" fmla="*/ 340 w 373"/>
                <a:gd name="T35" fmla="*/ 72 h 155"/>
                <a:gd name="T36" fmla="*/ 373 w 373"/>
                <a:gd name="T37" fmla="*/ 8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3" h="155">
                  <a:moveTo>
                    <a:pt x="373" y="84"/>
                  </a:moveTo>
                  <a:lnTo>
                    <a:pt x="324" y="155"/>
                  </a:lnTo>
                  <a:lnTo>
                    <a:pt x="0" y="84"/>
                  </a:lnTo>
                  <a:lnTo>
                    <a:pt x="2" y="72"/>
                  </a:lnTo>
                  <a:lnTo>
                    <a:pt x="10" y="60"/>
                  </a:lnTo>
                  <a:lnTo>
                    <a:pt x="22" y="49"/>
                  </a:lnTo>
                  <a:lnTo>
                    <a:pt x="39" y="37"/>
                  </a:lnTo>
                  <a:lnTo>
                    <a:pt x="57" y="24"/>
                  </a:lnTo>
                  <a:lnTo>
                    <a:pt x="74" y="14"/>
                  </a:lnTo>
                  <a:lnTo>
                    <a:pt x="91" y="4"/>
                  </a:lnTo>
                  <a:lnTo>
                    <a:pt x="109" y="0"/>
                  </a:lnTo>
                  <a:lnTo>
                    <a:pt x="142" y="0"/>
                  </a:lnTo>
                  <a:lnTo>
                    <a:pt x="177" y="8"/>
                  </a:lnTo>
                  <a:lnTo>
                    <a:pt x="210" y="18"/>
                  </a:lnTo>
                  <a:lnTo>
                    <a:pt x="243" y="33"/>
                  </a:lnTo>
                  <a:lnTo>
                    <a:pt x="274" y="45"/>
                  </a:lnTo>
                  <a:lnTo>
                    <a:pt x="307" y="60"/>
                  </a:lnTo>
                  <a:lnTo>
                    <a:pt x="340" y="72"/>
                  </a:lnTo>
                  <a:lnTo>
                    <a:pt x="373" y="8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8" name="Freeform 72">
              <a:extLst>
                <a:ext uri="{FF2B5EF4-FFF2-40B4-BE49-F238E27FC236}">
                  <a16:creationId xmlns:a16="http://schemas.microsoft.com/office/drawing/2014/main" id="{F98E5536-F43D-424B-9F50-D5DE8217AAAA}"/>
                </a:ext>
              </a:extLst>
            </p:cNvPr>
            <p:cNvSpPr>
              <a:spLocks/>
            </p:cNvSpPr>
            <p:nvPr/>
          </p:nvSpPr>
          <p:spPr bwMode="auto">
            <a:xfrm>
              <a:off x="2882" y="2342"/>
              <a:ext cx="234" cy="210"/>
            </a:xfrm>
            <a:custGeom>
              <a:avLst/>
              <a:gdLst>
                <a:gd name="T0" fmla="*/ 467 w 467"/>
                <a:gd name="T1" fmla="*/ 313 h 419"/>
                <a:gd name="T2" fmla="*/ 459 w 467"/>
                <a:gd name="T3" fmla="*/ 336 h 419"/>
                <a:gd name="T4" fmla="*/ 448 w 467"/>
                <a:gd name="T5" fmla="*/ 355 h 419"/>
                <a:gd name="T6" fmla="*/ 430 w 467"/>
                <a:gd name="T7" fmla="*/ 369 h 419"/>
                <a:gd name="T8" fmla="*/ 415 w 467"/>
                <a:gd name="T9" fmla="*/ 382 h 419"/>
                <a:gd name="T10" fmla="*/ 393 w 467"/>
                <a:gd name="T11" fmla="*/ 392 h 419"/>
                <a:gd name="T12" fmla="*/ 374 w 467"/>
                <a:gd name="T13" fmla="*/ 402 h 419"/>
                <a:gd name="T14" fmla="*/ 353 w 467"/>
                <a:gd name="T15" fmla="*/ 410 h 419"/>
                <a:gd name="T16" fmla="*/ 335 w 467"/>
                <a:gd name="T17" fmla="*/ 419 h 419"/>
                <a:gd name="T18" fmla="*/ 289 w 467"/>
                <a:gd name="T19" fmla="*/ 415 h 419"/>
                <a:gd name="T20" fmla="*/ 246 w 467"/>
                <a:gd name="T21" fmla="*/ 408 h 419"/>
                <a:gd name="T22" fmla="*/ 203 w 467"/>
                <a:gd name="T23" fmla="*/ 396 h 419"/>
                <a:gd name="T24" fmla="*/ 163 w 467"/>
                <a:gd name="T25" fmla="*/ 382 h 419"/>
                <a:gd name="T26" fmla="*/ 120 w 467"/>
                <a:gd name="T27" fmla="*/ 363 h 419"/>
                <a:gd name="T28" fmla="*/ 79 w 467"/>
                <a:gd name="T29" fmla="*/ 344 h 419"/>
                <a:gd name="T30" fmla="*/ 39 w 467"/>
                <a:gd name="T31" fmla="*/ 322 h 419"/>
                <a:gd name="T32" fmla="*/ 0 w 467"/>
                <a:gd name="T33" fmla="*/ 301 h 419"/>
                <a:gd name="T34" fmla="*/ 180 w 467"/>
                <a:gd name="T35" fmla="*/ 0 h 419"/>
                <a:gd name="T36" fmla="*/ 217 w 467"/>
                <a:gd name="T37" fmla="*/ 28 h 419"/>
                <a:gd name="T38" fmla="*/ 262 w 467"/>
                <a:gd name="T39" fmla="*/ 57 h 419"/>
                <a:gd name="T40" fmla="*/ 308 w 467"/>
                <a:gd name="T41" fmla="*/ 86 h 419"/>
                <a:gd name="T42" fmla="*/ 355 w 467"/>
                <a:gd name="T43" fmla="*/ 119 h 419"/>
                <a:gd name="T44" fmla="*/ 395 w 467"/>
                <a:gd name="T45" fmla="*/ 156 h 419"/>
                <a:gd name="T46" fmla="*/ 430 w 467"/>
                <a:gd name="T47" fmla="*/ 198 h 419"/>
                <a:gd name="T48" fmla="*/ 454 w 467"/>
                <a:gd name="T49" fmla="*/ 249 h 419"/>
                <a:gd name="T50" fmla="*/ 467 w 467"/>
                <a:gd name="T51" fmla="*/ 313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7" h="419">
                  <a:moveTo>
                    <a:pt x="467" y="313"/>
                  </a:moveTo>
                  <a:lnTo>
                    <a:pt x="459" y="336"/>
                  </a:lnTo>
                  <a:lnTo>
                    <a:pt x="448" y="355"/>
                  </a:lnTo>
                  <a:lnTo>
                    <a:pt x="430" y="369"/>
                  </a:lnTo>
                  <a:lnTo>
                    <a:pt x="415" y="382"/>
                  </a:lnTo>
                  <a:lnTo>
                    <a:pt x="393" y="392"/>
                  </a:lnTo>
                  <a:lnTo>
                    <a:pt x="374" y="402"/>
                  </a:lnTo>
                  <a:lnTo>
                    <a:pt x="353" y="410"/>
                  </a:lnTo>
                  <a:lnTo>
                    <a:pt x="335" y="419"/>
                  </a:lnTo>
                  <a:lnTo>
                    <a:pt x="289" y="415"/>
                  </a:lnTo>
                  <a:lnTo>
                    <a:pt x="246" y="408"/>
                  </a:lnTo>
                  <a:lnTo>
                    <a:pt x="203" y="396"/>
                  </a:lnTo>
                  <a:lnTo>
                    <a:pt x="163" y="382"/>
                  </a:lnTo>
                  <a:lnTo>
                    <a:pt x="120" y="363"/>
                  </a:lnTo>
                  <a:lnTo>
                    <a:pt x="79" y="344"/>
                  </a:lnTo>
                  <a:lnTo>
                    <a:pt x="39" y="322"/>
                  </a:lnTo>
                  <a:lnTo>
                    <a:pt x="0" y="301"/>
                  </a:lnTo>
                  <a:lnTo>
                    <a:pt x="180" y="0"/>
                  </a:lnTo>
                  <a:lnTo>
                    <a:pt x="217" y="28"/>
                  </a:lnTo>
                  <a:lnTo>
                    <a:pt x="262" y="57"/>
                  </a:lnTo>
                  <a:lnTo>
                    <a:pt x="308" y="86"/>
                  </a:lnTo>
                  <a:lnTo>
                    <a:pt x="355" y="119"/>
                  </a:lnTo>
                  <a:lnTo>
                    <a:pt x="395" y="156"/>
                  </a:lnTo>
                  <a:lnTo>
                    <a:pt x="430" y="198"/>
                  </a:lnTo>
                  <a:lnTo>
                    <a:pt x="454" y="249"/>
                  </a:lnTo>
                  <a:lnTo>
                    <a:pt x="467" y="313"/>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9" name="Freeform 73">
              <a:extLst>
                <a:ext uri="{FF2B5EF4-FFF2-40B4-BE49-F238E27FC236}">
                  <a16:creationId xmlns:a16="http://schemas.microsoft.com/office/drawing/2014/main" id="{2BBD5503-FD03-4C51-AAED-7C142A311D0A}"/>
                </a:ext>
              </a:extLst>
            </p:cNvPr>
            <p:cNvSpPr>
              <a:spLocks/>
            </p:cNvSpPr>
            <p:nvPr/>
          </p:nvSpPr>
          <p:spPr bwMode="auto">
            <a:xfrm>
              <a:off x="2660" y="2378"/>
              <a:ext cx="198" cy="69"/>
            </a:xfrm>
            <a:custGeom>
              <a:avLst/>
              <a:gdLst>
                <a:gd name="T0" fmla="*/ 395 w 395"/>
                <a:gd name="T1" fmla="*/ 97 h 138"/>
                <a:gd name="T2" fmla="*/ 345 w 395"/>
                <a:gd name="T3" fmla="*/ 124 h 138"/>
                <a:gd name="T4" fmla="*/ 296 w 395"/>
                <a:gd name="T5" fmla="*/ 138 h 138"/>
                <a:gd name="T6" fmla="*/ 248 w 395"/>
                <a:gd name="T7" fmla="*/ 136 h 138"/>
                <a:gd name="T8" fmla="*/ 201 w 395"/>
                <a:gd name="T9" fmla="*/ 128 h 138"/>
                <a:gd name="T10" fmla="*/ 151 w 395"/>
                <a:gd name="T11" fmla="*/ 111 h 138"/>
                <a:gd name="T12" fmla="*/ 102 w 395"/>
                <a:gd name="T13" fmla="*/ 95 h 138"/>
                <a:gd name="T14" fmla="*/ 50 w 395"/>
                <a:gd name="T15" fmla="*/ 80 h 138"/>
                <a:gd name="T16" fmla="*/ 0 w 395"/>
                <a:gd name="T17" fmla="*/ 72 h 138"/>
                <a:gd name="T18" fmla="*/ 48 w 395"/>
                <a:gd name="T19" fmla="*/ 0 h 138"/>
                <a:gd name="T20" fmla="*/ 395 w 395"/>
                <a:gd name="T21" fmla="*/ 9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5" h="138">
                  <a:moveTo>
                    <a:pt x="395" y="97"/>
                  </a:moveTo>
                  <a:lnTo>
                    <a:pt x="345" y="124"/>
                  </a:lnTo>
                  <a:lnTo>
                    <a:pt x="296" y="138"/>
                  </a:lnTo>
                  <a:lnTo>
                    <a:pt x="248" y="136"/>
                  </a:lnTo>
                  <a:lnTo>
                    <a:pt x="201" y="128"/>
                  </a:lnTo>
                  <a:lnTo>
                    <a:pt x="151" y="111"/>
                  </a:lnTo>
                  <a:lnTo>
                    <a:pt x="102" y="95"/>
                  </a:lnTo>
                  <a:lnTo>
                    <a:pt x="50" y="80"/>
                  </a:lnTo>
                  <a:lnTo>
                    <a:pt x="0" y="72"/>
                  </a:lnTo>
                  <a:lnTo>
                    <a:pt x="48" y="0"/>
                  </a:lnTo>
                  <a:lnTo>
                    <a:pt x="395" y="9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70" name="Freeform 74">
              <a:extLst>
                <a:ext uri="{FF2B5EF4-FFF2-40B4-BE49-F238E27FC236}">
                  <a16:creationId xmlns:a16="http://schemas.microsoft.com/office/drawing/2014/main" id="{33F00B3E-E022-42C6-AEB9-55F090A043BE}"/>
                </a:ext>
              </a:extLst>
            </p:cNvPr>
            <p:cNvSpPr>
              <a:spLocks/>
            </p:cNvSpPr>
            <p:nvPr/>
          </p:nvSpPr>
          <p:spPr bwMode="auto">
            <a:xfrm>
              <a:off x="2664" y="2456"/>
              <a:ext cx="141" cy="53"/>
            </a:xfrm>
            <a:custGeom>
              <a:avLst/>
              <a:gdLst>
                <a:gd name="T0" fmla="*/ 282 w 282"/>
                <a:gd name="T1" fmla="*/ 60 h 107"/>
                <a:gd name="T2" fmla="*/ 258 w 282"/>
                <a:gd name="T3" fmla="*/ 80 h 107"/>
                <a:gd name="T4" fmla="*/ 220 w 282"/>
                <a:gd name="T5" fmla="*/ 95 h 107"/>
                <a:gd name="T6" fmla="*/ 167 w 282"/>
                <a:gd name="T7" fmla="*/ 103 h 107"/>
                <a:gd name="T8" fmla="*/ 115 w 282"/>
                <a:gd name="T9" fmla="*/ 107 h 107"/>
                <a:gd name="T10" fmla="*/ 62 w 282"/>
                <a:gd name="T11" fmla="*/ 97 h 107"/>
                <a:gd name="T12" fmla="*/ 24 w 282"/>
                <a:gd name="T13" fmla="*/ 78 h 107"/>
                <a:gd name="T14" fmla="*/ 0 w 282"/>
                <a:gd name="T15" fmla="*/ 45 h 107"/>
                <a:gd name="T16" fmla="*/ 4 w 282"/>
                <a:gd name="T17" fmla="*/ 0 h 107"/>
                <a:gd name="T18" fmla="*/ 282 w 282"/>
                <a:gd name="T19" fmla="*/ 6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2" h="107">
                  <a:moveTo>
                    <a:pt x="282" y="60"/>
                  </a:moveTo>
                  <a:lnTo>
                    <a:pt x="258" y="80"/>
                  </a:lnTo>
                  <a:lnTo>
                    <a:pt x="220" y="95"/>
                  </a:lnTo>
                  <a:lnTo>
                    <a:pt x="167" y="103"/>
                  </a:lnTo>
                  <a:lnTo>
                    <a:pt x="115" y="107"/>
                  </a:lnTo>
                  <a:lnTo>
                    <a:pt x="62" y="97"/>
                  </a:lnTo>
                  <a:lnTo>
                    <a:pt x="24" y="78"/>
                  </a:lnTo>
                  <a:lnTo>
                    <a:pt x="0" y="45"/>
                  </a:lnTo>
                  <a:lnTo>
                    <a:pt x="4" y="0"/>
                  </a:lnTo>
                  <a:lnTo>
                    <a:pt x="282"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71" name="Freeform 75">
              <a:extLst>
                <a:ext uri="{FF2B5EF4-FFF2-40B4-BE49-F238E27FC236}">
                  <a16:creationId xmlns:a16="http://schemas.microsoft.com/office/drawing/2014/main" id="{4ED50236-CE9C-41A7-B95F-78FF78AD964F}"/>
                </a:ext>
              </a:extLst>
            </p:cNvPr>
            <p:cNvSpPr>
              <a:spLocks/>
            </p:cNvSpPr>
            <p:nvPr/>
          </p:nvSpPr>
          <p:spPr bwMode="auto">
            <a:xfrm>
              <a:off x="2669" y="2540"/>
              <a:ext cx="82" cy="49"/>
            </a:xfrm>
            <a:custGeom>
              <a:avLst/>
              <a:gdLst>
                <a:gd name="T0" fmla="*/ 163 w 163"/>
                <a:gd name="T1" fmla="*/ 12 h 99"/>
                <a:gd name="T2" fmla="*/ 151 w 163"/>
                <a:gd name="T3" fmla="*/ 46 h 99"/>
                <a:gd name="T4" fmla="*/ 128 w 163"/>
                <a:gd name="T5" fmla="*/ 76 h 99"/>
                <a:gd name="T6" fmla="*/ 93 w 163"/>
                <a:gd name="T7" fmla="*/ 91 h 99"/>
                <a:gd name="T8" fmla="*/ 58 w 163"/>
                <a:gd name="T9" fmla="*/ 99 h 99"/>
                <a:gd name="T10" fmla="*/ 25 w 163"/>
                <a:gd name="T11" fmla="*/ 93 h 99"/>
                <a:gd name="T12" fmla="*/ 4 w 163"/>
                <a:gd name="T13" fmla="*/ 76 h 99"/>
                <a:gd name="T14" fmla="*/ 0 w 163"/>
                <a:gd name="T15" fmla="*/ 45 h 99"/>
                <a:gd name="T16" fmla="*/ 20 w 163"/>
                <a:gd name="T17" fmla="*/ 0 h 99"/>
                <a:gd name="T18" fmla="*/ 163 w 163"/>
                <a:gd name="T19" fmla="*/ 12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 h="99">
                  <a:moveTo>
                    <a:pt x="163" y="12"/>
                  </a:moveTo>
                  <a:lnTo>
                    <a:pt x="151" y="46"/>
                  </a:lnTo>
                  <a:lnTo>
                    <a:pt x="128" y="76"/>
                  </a:lnTo>
                  <a:lnTo>
                    <a:pt x="93" y="91"/>
                  </a:lnTo>
                  <a:lnTo>
                    <a:pt x="58" y="99"/>
                  </a:lnTo>
                  <a:lnTo>
                    <a:pt x="25" y="93"/>
                  </a:lnTo>
                  <a:lnTo>
                    <a:pt x="4" y="76"/>
                  </a:lnTo>
                  <a:lnTo>
                    <a:pt x="0" y="45"/>
                  </a:lnTo>
                  <a:lnTo>
                    <a:pt x="20" y="0"/>
                  </a:lnTo>
                  <a:lnTo>
                    <a:pt x="163" y="12"/>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72" name="Freeform 76">
              <a:extLst>
                <a:ext uri="{FF2B5EF4-FFF2-40B4-BE49-F238E27FC236}">
                  <a16:creationId xmlns:a16="http://schemas.microsoft.com/office/drawing/2014/main" id="{456762C3-E76B-4971-9B2F-1E09A8B36A04}"/>
                </a:ext>
              </a:extLst>
            </p:cNvPr>
            <p:cNvSpPr>
              <a:spLocks/>
            </p:cNvSpPr>
            <p:nvPr/>
          </p:nvSpPr>
          <p:spPr bwMode="auto">
            <a:xfrm>
              <a:off x="2751" y="2547"/>
              <a:ext cx="113" cy="113"/>
            </a:xfrm>
            <a:custGeom>
              <a:avLst/>
              <a:gdLst>
                <a:gd name="T0" fmla="*/ 227 w 227"/>
                <a:gd name="T1" fmla="*/ 9 h 226"/>
                <a:gd name="T2" fmla="*/ 208 w 227"/>
                <a:gd name="T3" fmla="*/ 36 h 226"/>
                <a:gd name="T4" fmla="*/ 190 w 227"/>
                <a:gd name="T5" fmla="*/ 65 h 226"/>
                <a:gd name="T6" fmla="*/ 171 w 227"/>
                <a:gd name="T7" fmla="*/ 95 h 226"/>
                <a:gd name="T8" fmla="*/ 151 w 227"/>
                <a:gd name="T9" fmla="*/ 126 h 226"/>
                <a:gd name="T10" fmla="*/ 130 w 227"/>
                <a:gd name="T11" fmla="*/ 153 h 226"/>
                <a:gd name="T12" fmla="*/ 109 w 227"/>
                <a:gd name="T13" fmla="*/ 182 h 226"/>
                <a:gd name="T14" fmla="*/ 83 w 227"/>
                <a:gd name="T15" fmla="*/ 203 h 226"/>
                <a:gd name="T16" fmla="*/ 60 w 227"/>
                <a:gd name="T17" fmla="*/ 226 h 226"/>
                <a:gd name="T18" fmla="*/ 0 w 227"/>
                <a:gd name="T19" fmla="*/ 178 h 226"/>
                <a:gd name="T20" fmla="*/ 25 w 227"/>
                <a:gd name="T21" fmla="*/ 151 h 226"/>
                <a:gd name="T22" fmla="*/ 50 w 227"/>
                <a:gd name="T23" fmla="*/ 118 h 226"/>
                <a:gd name="T24" fmla="*/ 76 w 227"/>
                <a:gd name="T25" fmla="*/ 83 h 226"/>
                <a:gd name="T26" fmla="*/ 105 w 227"/>
                <a:gd name="T27" fmla="*/ 52 h 226"/>
                <a:gd name="T28" fmla="*/ 130 w 227"/>
                <a:gd name="T29" fmla="*/ 25 h 226"/>
                <a:gd name="T30" fmla="*/ 159 w 227"/>
                <a:gd name="T31" fmla="*/ 7 h 226"/>
                <a:gd name="T32" fmla="*/ 190 w 227"/>
                <a:gd name="T33" fmla="*/ 0 h 226"/>
                <a:gd name="T34" fmla="*/ 227 w 227"/>
                <a:gd name="T35" fmla="*/ 9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7" h="226">
                  <a:moveTo>
                    <a:pt x="227" y="9"/>
                  </a:moveTo>
                  <a:lnTo>
                    <a:pt x="208" y="36"/>
                  </a:lnTo>
                  <a:lnTo>
                    <a:pt x="190" y="65"/>
                  </a:lnTo>
                  <a:lnTo>
                    <a:pt x="171" y="95"/>
                  </a:lnTo>
                  <a:lnTo>
                    <a:pt x="151" y="126"/>
                  </a:lnTo>
                  <a:lnTo>
                    <a:pt x="130" y="153"/>
                  </a:lnTo>
                  <a:lnTo>
                    <a:pt x="109" y="182"/>
                  </a:lnTo>
                  <a:lnTo>
                    <a:pt x="83" y="203"/>
                  </a:lnTo>
                  <a:lnTo>
                    <a:pt x="60" y="226"/>
                  </a:lnTo>
                  <a:lnTo>
                    <a:pt x="0" y="178"/>
                  </a:lnTo>
                  <a:lnTo>
                    <a:pt x="25" y="151"/>
                  </a:lnTo>
                  <a:lnTo>
                    <a:pt x="50" y="118"/>
                  </a:lnTo>
                  <a:lnTo>
                    <a:pt x="76" y="83"/>
                  </a:lnTo>
                  <a:lnTo>
                    <a:pt x="105" y="52"/>
                  </a:lnTo>
                  <a:lnTo>
                    <a:pt x="130" y="25"/>
                  </a:lnTo>
                  <a:lnTo>
                    <a:pt x="159" y="7"/>
                  </a:lnTo>
                  <a:lnTo>
                    <a:pt x="190" y="0"/>
                  </a:lnTo>
                  <a:lnTo>
                    <a:pt x="227" y="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73" name="Freeform 77">
              <a:extLst>
                <a:ext uri="{FF2B5EF4-FFF2-40B4-BE49-F238E27FC236}">
                  <a16:creationId xmlns:a16="http://schemas.microsoft.com/office/drawing/2014/main" id="{0F839633-4F6F-40AA-8E7E-BA4D1298EB21}"/>
                </a:ext>
              </a:extLst>
            </p:cNvPr>
            <p:cNvSpPr>
              <a:spLocks/>
            </p:cNvSpPr>
            <p:nvPr/>
          </p:nvSpPr>
          <p:spPr bwMode="auto">
            <a:xfrm>
              <a:off x="2805" y="2576"/>
              <a:ext cx="113" cy="117"/>
            </a:xfrm>
            <a:custGeom>
              <a:avLst/>
              <a:gdLst>
                <a:gd name="T0" fmla="*/ 227 w 227"/>
                <a:gd name="T1" fmla="*/ 0 h 234"/>
                <a:gd name="T2" fmla="*/ 199 w 227"/>
                <a:gd name="T3" fmla="*/ 33 h 234"/>
                <a:gd name="T4" fmla="*/ 180 w 227"/>
                <a:gd name="T5" fmla="*/ 75 h 234"/>
                <a:gd name="T6" fmla="*/ 159 w 227"/>
                <a:gd name="T7" fmla="*/ 118 h 234"/>
                <a:gd name="T8" fmla="*/ 139 w 227"/>
                <a:gd name="T9" fmla="*/ 163 h 234"/>
                <a:gd name="T10" fmla="*/ 114 w 227"/>
                <a:gd name="T11" fmla="*/ 197 h 234"/>
                <a:gd name="T12" fmla="*/ 85 w 227"/>
                <a:gd name="T13" fmla="*/ 223 h 234"/>
                <a:gd name="T14" fmla="*/ 46 w 227"/>
                <a:gd name="T15" fmla="*/ 234 h 234"/>
                <a:gd name="T16" fmla="*/ 0 w 227"/>
                <a:gd name="T17" fmla="*/ 228 h 234"/>
                <a:gd name="T18" fmla="*/ 31 w 227"/>
                <a:gd name="T19" fmla="*/ 196 h 234"/>
                <a:gd name="T20" fmla="*/ 56 w 227"/>
                <a:gd name="T21" fmla="*/ 163 h 234"/>
                <a:gd name="T22" fmla="*/ 79 w 227"/>
                <a:gd name="T23" fmla="*/ 126 h 234"/>
                <a:gd name="T24" fmla="*/ 102 w 227"/>
                <a:gd name="T25" fmla="*/ 91 h 234"/>
                <a:gd name="T26" fmla="*/ 126 w 227"/>
                <a:gd name="T27" fmla="*/ 56 h 234"/>
                <a:gd name="T28" fmla="*/ 153 w 227"/>
                <a:gd name="T29" fmla="*/ 29 h 234"/>
                <a:gd name="T30" fmla="*/ 184 w 227"/>
                <a:gd name="T31" fmla="*/ 7 h 234"/>
                <a:gd name="T32" fmla="*/ 227 w 227"/>
                <a:gd name="T33"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7" h="234">
                  <a:moveTo>
                    <a:pt x="227" y="0"/>
                  </a:moveTo>
                  <a:lnTo>
                    <a:pt x="199" y="33"/>
                  </a:lnTo>
                  <a:lnTo>
                    <a:pt x="180" y="75"/>
                  </a:lnTo>
                  <a:lnTo>
                    <a:pt x="159" y="118"/>
                  </a:lnTo>
                  <a:lnTo>
                    <a:pt x="139" y="163"/>
                  </a:lnTo>
                  <a:lnTo>
                    <a:pt x="114" y="197"/>
                  </a:lnTo>
                  <a:lnTo>
                    <a:pt x="85" y="223"/>
                  </a:lnTo>
                  <a:lnTo>
                    <a:pt x="46" y="234"/>
                  </a:lnTo>
                  <a:lnTo>
                    <a:pt x="0" y="228"/>
                  </a:lnTo>
                  <a:lnTo>
                    <a:pt x="31" y="196"/>
                  </a:lnTo>
                  <a:lnTo>
                    <a:pt x="56" y="163"/>
                  </a:lnTo>
                  <a:lnTo>
                    <a:pt x="79" y="126"/>
                  </a:lnTo>
                  <a:lnTo>
                    <a:pt x="102" y="91"/>
                  </a:lnTo>
                  <a:lnTo>
                    <a:pt x="126" y="56"/>
                  </a:lnTo>
                  <a:lnTo>
                    <a:pt x="153" y="29"/>
                  </a:lnTo>
                  <a:lnTo>
                    <a:pt x="184" y="7"/>
                  </a:lnTo>
                  <a:lnTo>
                    <a:pt x="227" y="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74" name="Freeform 78">
              <a:extLst>
                <a:ext uri="{FF2B5EF4-FFF2-40B4-BE49-F238E27FC236}">
                  <a16:creationId xmlns:a16="http://schemas.microsoft.com/office/drawing/2014/main" id="{95D47FB2-E1AC-42C7-B6B7-7EB42E4FB763}"/>
                </a:ext>
              </a:extLst>
            </p:cNvPr>
            <p:cNvSpPr>
              <a:spLocks/>
            </p:cNvSpPr>
            <p:nvPr/>
          </p:nvSpPr>
          <p:spPr bwMode="auto">
            <a:xfrm>
              <a:off x="2888" y="2600"/>
              <a:ext cx="85" cy="90"/>
            </a:xfrm>
            <a:custGeom>
              <a:avLst/>
              <a:gdLst>
                <a:gd name="T0" fmla="*/ 0 w 169"/>
                <a:gd name="T1" fmla="*/ 180 h 180"/>
                <a:gd name="T2" fmla="*/ 18 w 169"/>
                <a:gd name="T3" fmla="*/ 153 h 180"/>
                <a:gd name="T4" fmla="*/ 35 w 169"/>
                <a:gd name="T5" fmla="*/ 126 h 180"/>
                <a:gd name="T6" fmla="*/ 55 w 169"/>
                <a:gd name="T7" fmla="*/ 99 h 180"/>
                <a:gd name="T8" fmla="*/ 76 w 169"/>
                <a:gd name="T9" fmla="*/ 72 h 180"/>
                <a:gd name="T10" fmla="*/ 95 w 169"/>
                <a:gd name="T11" fmla="*/ 45 h 180"/>
                <a:gd name="T12" fmla="*/ 119 w 169"/>
                <a:gd name="T13" fmla="*/ 23 h 180"/>
                <a:gd name="T14" fmla="*/ 142 w 169"/>
                <a:gd name="T15" fmla="*/ 8 h 180"/>
                <a:gd name="T16" fmla="*/ 169 w 169"/>
                <a:gd name="T17" fmla="*/ 0 h 180"/>
                <a:gd name="T18" fmla="*/ 144 w 169"/>
                <a:gd name="T19" fmla="*/ 16 h 180"/>
                <a:gd name="T20" fmla="*/ 128 w 169"/>
                <a:gd name="T21" fmla="*/ 43 h 180"/>
                <a:gd name="T22" fmla="*/ 115 w 169"/>
                <a:gd name="T23" fmla="*/ 74 h 180"/>
                <a:gd name="T24" fmla="*/ 101 w 169"/>
                <a:gd name="T25" fmla="*/ 107 h 180"/>
                <a:gd name="T26" fmla="*/ 86 w 169"/>
                <a:gd name="T27" fmla="*/ 136 h 180"/>
                <a:gd name="T28" fmla="*/ 66 w 169"/>
                <a:gd name="T29" fmla="*/ 161 h 180"/>
                <a:gd name="T30" fmla="*/ 37 w 169"/>
                <a:gd name="T31" fmla="*/ 177 h 180"/>
                <a:gd name="T32" fmla="*/ 0 w 169"/>
                <a:gd name="T33"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9" h="180">
                  <a:moveTo>
                    <a:pt x="0" y="180"/>
                  </a:moveTo>
                  <a:lnTo>
                    <a:pt x="18" y="153"/>
                  </a:lnTo>
                  <a:lnTo>
                    <a:pt x="35" y="126"/>
                  </a:lnTo>
                  <a:lnTo>
                    <a:pt x="55" y="99"/>
                  </a:lnTo>
                  <a:lnTo>
                    <a:pt x="76" y="72"/>
                  </a:lnTo>
                  <a:lnTo>
                    <a:pt x="95" y="45"/>
                  </a:lnTo>
                  <a:lnTo>
                    <a:pt x="119" y="23"/>
                  </a:lnTo>
                  <a:lnTo>
                    <a:pt x="142" y="8"/>
                  </a:lnTo>
                  <a:lnTo>
                    <a:pt x="169" y="0"/>
                  </a:lnTo>
                  <a:lnTo>
                    <a:pt x="144" y="16"/>
                  </a:lnTo>
                  <a:lnTo>
                    <a:pt x="128" y="43"/>
                  </a:lnTo>
                  <a:lnTo>
                    <a:pt x="115" y="74"/>
                  </a:lnTo>
                  <a:lnTo>
                    <a:pt x="101" y="107"/>
                  </a:lnTo>
                  <a:lnTo>
                    <a:pt x="86" y="136"/>
                  </a:lnTo>
                  <a:lnTo>
                    <a:pt x="66" y="161"/>
                  </a:lnTo>
                  <a:lnTo>
                    <a:pt x="37" y="177"/>
                  </a:lnTo>
                  <a:lnTo>
                    <a:pt x="0" y="18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75" name="Freeform 79">
              <a:extLst>
                <a:ext uri="{FF2B5EF4-FFF2-40B4-BE49-F238E27FC236}">
                  <a16:creationId xmlns:a16="http://schemas.microsoft.com/office/drawing/2014/main" id="{D59FC203-CFA4-4395-AFD5-112FF44532F2}"/>
                </a:ext>
              </a:extLst>
            </p:cNvPr>
            <p:cNvSpPr>
              <a:spLocks/>
            </p:cNvSpPr>
            <p:nvPr/>
          </p:nvSpPr>
          <p:spPr bwMode="auto">
            <a:xfrm>
              <a:off x="3019" y="2614"/>
              <a:ext cx="61" cy="64"/>
            </a:xfrm>
            <a:custGeom>
              <a:avLst/>
              <a:gdLst>
                <a:gd name="T0" fmla="*/ 122 w 122"/>
                <a:gd name="T1" fmla="*/ 57 h 128"/>
                <a:gd name="T2" fmla="*/ 122 w 122"/>
                <a:gd name="T3" fmla="*/ 74 h 128"/>
                <a:gd name="T4" fmla="*/ 117 w 122"/>
                <a:gd name="T5" fmla="*/ 88 h 128"/>
                <a:gd name="T6" fmla="*/ 105 w 122"/>
                <a:gd name="T7" fmla="*/ 93 h 128"/>
                <a:gd name="T8" fmla="*/ 93 w 122"/>
                <a:gd name="T9" fmla="*/ 101 h 128"/>
                <a:gd name="T10" fmla="*/ 78 w 122"/>
                <a:gd name="T11" fmla="*/ 103 h 128"/>
                <a:gd name="T12" fmla="*/ 62 w 122"/>
                <a:gd name="T13" fmla="*/ 109 h 128"/>
                <a:gd name="T14" fmla="*/ 49 w 122"/>
                <a:gd name="T15" fmla="*/ 115 h 128"/>
                <a:gd name="T16" fmla="*/ 39 w 122"/>
                <a:gd name="T17" fmla="*/ 128 h 128"/>
                <a:gd name="T18" fmla="*/ 2 w 122"/>
                <a:gd name="T19" fmla="*/ 128 h 128"/>
                <a:gd name="T20" fmla="*/ 0 w 122"/>
                <a:gd name="T21" fmla="*/ 97 h 128"/>
                <a:gd name="T22" fmla="*/ 10 w 122"/>
                <a:gd name="T23" fmla="*/ 66 h 128"/>
                <a:gd name="T24" fmla="*/ 24 w 122"/>
                <a:gd name="T25" fmla="*/ 37 h 128"/>
                <a:gd name="T26" fmla="*/ 43 w 122"/>
                <a:gd name="T27" fmla="*/ 16 h 128"/>
                <a:gd name="T28" fmla="*/ 62 w 122"/>
                <a:gd name="T29" fmla="*/ 0 h 128"/>
                <a:gd name="T30" fmla="*/ 86 w 122"/>
                <a:gd name="T31" fmla="*/ 0 h 128"/>
                <a:gd name="T32" fmla="*/ 105 w 122"/>
                <a:gd name="T33" fmla="*/ 18 h 128"/>
                <a:gd name="T34" fmla="*/ 122 w 122"/>
                <a:gd name="T35" fmla="*/ 5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28">
                  <a:moveTo>
                    <a:pt x="122" y="57"/>
                  </a:moveTo>
                  <a:lnTo>
                    <a:pt x="122" y="74"/>
                  </a:lnTo>
                  <a:lnTo>
                    <a:pt x="117" y="88"/>
                  </a:lnTo>
                  <a:lnTo>
                    <a:pt x="105" y="93"/>
                  </a:lnTo>
                  <a:lnTo>
                    <a:pt x="93" y="101"/>
                  </a:lnTo>
                  <a:lnTo>
                    <a:pt x="78" y="103"/>
                  </a:lnTo>
                  <a:lnTo>
                    <a:pt x="62" y="109"/>
                  </a:lnTo>
                  <a:lnTo>
                    <a:pt x="49" y="115"/>
                  </a:lnTo>
                  <a:lnTo>
                    <a:pt x="39" y="128"/>
                  </a:lnTo>
                  <a:lnTo>
                    <a:pt x="2" y="128"/>
                  </a:lnTo>
                  <a:lnTo>
                    <a:pt x="0" y="97"/>
                  </a:lnTo>
                  <a:lnTo>
                    <a:pt x="10" y="66"/>
                  </a:lnTo>
                  <a:lnTo>
                    <a:pt x="24" y="37"/>
                  </a:lnTo>
                  <a:lnTo>
                    <a:pt x="43" y="16"/>
                  </a:lnTo>
                  <a:lnTo>
                    <a:pt x="62" y="0"/>
                  </a:lnTo>
                  <a:lnTo>
                    <a:pt x="86" y="0"/>
                  </a:lnTo>
                  <a:lnTo>
                    <a:pt x="105" y="18"/>
                  </a:lnTo>
                  <a:lnTo>
                    <a:pt x="122" y="5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76" name="Freeform 80">
              <a:extLst>
                <a:ext uri="{FF2B5EF4-FFF2-40B4-BE49-F238E27FC236}">
                  <a16:creationId xmlns:a16="http://schemas.microsoft.com/office/drawing/2014/main" id="{849E97F7-8E53-4D2A-A81D-8CDE2C5D42B6}"/>
                </a:ext>
              </a:extLst>
            </p:cNvPr>
            <p:cNvSpPr>
              <a:spLocks/>
            </p:cNvSpPr>
            <p:nvPr/>
          </p:nvSpPr>
          <p:spPr bwMode="auto">
            <a:xfrm>
              <a:off x="3099" y="2576"/>
              <a:ext cx="45" cy="60"/>
            </a:xfrm>
            <a:custGeom>
              <a:avLst/>
              <a:gdLst>
                <a:gd name="T0" fmla="*/ 84 w 91"/>
                <a:gd name="T1" fmla="*/ 97 h 120"/>
                <a:gd name="T2" fmla="*/ 68 w 91"/>
                <a:gd name="T3" fmla="*/ 91 h 120"/>
                <a:gd name="T4" fmla="*/ 58 w 91"/>
                <a:gd name="T5" fmla="*/ 99 h 120"/>
                <a:gd name="T6" fmla="*/ 49 w 91"/>
                <a:gd name="T7" fmla="*/ 108 h 120"/>
                <a:gd name="T8" fmla="*/ 35 w 91"/>
                <a:gd name="T9" fmla="*/ 120 h 120"/>
                <a:gd name="T10" fmla="*/ 25 w 91"/>
                <a:gd name="T11" fmla="*/ 108 h 120"/>
                <a:gd name="T12" fmla="*/ 18 w 91"/>
                <a:gd name="T13" fmla="*/ 99 h 120"/>
                <a:gd name="T14" fmla="*/ 12 w 91"/>
                <a:gd name="T15" fmla="*/ 87 h 120"/>
                <a:gd name="T16" fmla="*/ 8 w 91"/>
                <a:gd name="T17" fmla="*/ 75 h 120"/>
                <a:gd name="T18" fmla="*/ 2 w 91"/>
                <a:gd name="T19" fmla="*/ 62 h 120"/>
                <a:gd name="T20" fmla="*/ 0 w 91"/>
                <a:gd name="T21" fmla="*/ 50 h 120"/>
                <a:gd name="T22" fmla="*/ 0 w 91"/>
                <a:gd name="T23" fmla="*/ 37 h 120"/>
                <a:gd name="T24" fmla="*/ 0 w 91"/>
                <a:gd name="T25" fmla="*/ 25 h 120"/>
                <a:gd name="T26" fmla="*/ 84 w 91"/>
                <a:gd name="T27" fmla="*/ 0 h 120"/>
                <a:gd name="T28" fmla="*/ 86 w 91"/>
                <a:gd name="T29" fmla="*/ 11 h 120"/>
                <a:gd name="T30" fmla="*/ 89 w 91"/>
                <a:gd name="T31" fmla="*/ 23 h 120"/>
                <a:gd name="T32" fmla="*/ 89 w 91"/>
                <a:gd name="T33" fmla="*/ 35 h 120"/>
                <a:gd name="T34" fmla="*/ 91 w 91"/>
                <a:gd name="T35" fmla="*/ 48 h 120"/>
                <a:gd name="T36" fmla="*/ 89 w 91"/>
                <a:gd name="T37" fmla="*/ 58 h 120"/>
                <a:gd name="T38" fmla="*/ 89 w 91"/>
                <a:gd name="T39" fmla="*/ 69 h 120"/>
                <a:gd name="T40" fmla="*/ 86 w 91"/>
                <a:gd name="T41" fmla="*/ 81 h 120"/>
                <a:gd name="T42" fmla="*/ 84 w 91"/>
                <a:gd name="T43" fmla="*/ 97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20">
                  <a:moveTo>
                    <a:pt x="84" y="97"/>
                  </a:moveTo>
                  <a:lnTo>
                    <a:pt x="68" y="91"/>
                  </a:lnTo>
                  <a:lnTo>
                    <a:pt x="58" y="99"/>
                  </a:lnTo>
                  <a:lnTo>
                    <a:pt x="49" y="108"/>
                  </a:lnTo>
                  <a:lnTo>
                    <a:pt x="35" y="120"/>
                  </a:lnTo>
                  <a:lnTo>
                    <a:pt x="25" y="108"/>
                  </a:lnTo>
                  <a:lnTo>
                    <a:pt x="18" y="99"/>
                  </a:lnTo>
                  <a:lnTo>
                    <a:pt x="12" y="87"/>
                  </a:lnTo>
                  <a:lnTo>
                    <a:pt x="8" y="75"/>
                  </a:lnTo>
                  <a:lnTo>
                    <a:pt x="2" y="62"/>
                  </a:lnTo>
                  <a:lnTo>
                    <a:pt x="0" y="50"/>
                  </a:lnTo>
                  <a:lnTo>
                    <a:pt x="0" y="37"/>
                  </a:lnTo>
                  <a:lnTo>
                    <a:pt x="0" y="25"/>
                  </a:lnTo>
                  <a:lnTo>
                    <a:pt x="84" y="0"/>
                  </a:lnTo>
                  <a:lnTo>
                    <a:pt x="86" y="11"/>
                  </a:lnTo>
                  <a:lnTo>
                    <a:pt x="89" y="23"/>
                  </a:lnTo>
                  <a:lnTo>
                    <a:pt x="89" y="35"/>
                  </a:lnTo>
                  <a:lnTo>
                    <a:pt x="91" y="48"/>
                  </a:lnTo>
                  <a:lnTo>
                    <a:pt x="89" y="58"/>
                  </a:lnTo>
                  <a:lnTo>
                    <a:pt x="89" y="69"/>
                  </a:lnTo>
                  <a:lnTo>
                    <a:pt x="86" y="81"/>
                  </a:lnTo>
                  <a:lnTo>
                    <a:pt x="84" y="9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77" name="Freeform 81">
              <a:extLst>
                <a:ext uri="{FF2B5EF4-FFF2-40B4-BE49-F238E27FC236}">
                  <a16:creationId xmlns:a16="http://schemas.microsoft.com/office/drawing/2014/main" id="{CA27E0ED-1C3F-44C6-8789-F33F50082FFD}"/>
                </a:ext>
              </a:extLst>
            </p:cNvPr>
            <p:cNvSpPr>
              <a:spLocks/>
            </p:cNvSpPr>
            <p:nvPr/>
          </p:nvSpPr>
          <p:spPr bwMode="auto">
            <a:xfrm>
              <a:off x="2085" y="2336"/>
              <a:ext cx="677" cy="560"/>
            </a:xfrm>
            <a:custGeom>
              <a:avLst/>
              <a:gdLst>
                <a:gd name="T0" fmla="*/ 238 w 1353"/>
                <a:gd name="T1" fmla="*/ 120 h 1118"/>
                <a:gd name="T2" fmla="*/ 201 w 1353"/>
                <a:gd name="T3" fmla="*/ 178 h 1118"/>
                <a:gd name="T4" fmla="*/ 170 w 1353"/>
                <a:gd name="T5" fmla="*/ 236 h 1118"/>
                <a:gd name="T6" fmla="*/ 141 w 1353"/>
                <a:gd name="T7" fmla="*/ 296 h 1118"/>
                <a:gd name="T8" fmla="*/ 114 w 1353"/>
                <a:gd name="T9" fmla="*/ 360 h 1118"/>
                <a:gd name="T10" fmla="*/ 85 w 1353"/>
                <a:gd name="T11" fmla="*/ 421 h 1118"/>
                <a:gd name="T12" fmla="*/ 58 w 1353"/>
                <a:gd name="T13" fmla="*/ 485 h 1118"/>
                <a:gd name="T14" fmla="*/ 29 w 1353"/>
                <a:gd name="T15" fmla="*/ 547 h 1118"/>
                <a:gd name="T16" fmla="*/ 0 w 1353"/>
                <a:gd name="T17" fmla="*/ 611 h 1118"/>
                <a:gd name="T18" fmla="*/ 13 w 1353"/>
                <a:gd name="T19" fmla="*/ 676 h 1118"/>
                <a:gd name="T20" fmla="*/ 38 w 1353"/>
                <a:gd name="T21" fmla="*/ 737 h 1118"/>
                <a:gd name="T22" fmla="*/ 69 w 1353"/>
                <a:gd name="T23" fmla="*/ 793 h 1118"/>
                <a:gd name="T24" fmla="*/ 106 w 1353"/>
                <a:gd name="T25" fmla="*/ 847 h 1118"/>
                <a:gd name="T26" fmla="*/ 143 w 1353"/>
                <a:gd name="T27" fmla="*/ 897 h 1118"/>
                <a:gd name="T28" fmla="*/ 182 w 1353"/>
                <a:gd name="T29" fmla="*/ 950 h 1118"/>
                <a:gd name="T30" fmla="*/ 217 w 1353"/>
                <a:gd name="T31" fmla="*/ 1004 h 1118"/>
                <a:gd name="T32" fmla="*/ 250 w 1353"/>
                <a:gd name="T33" fmla="*/ 1066 h 1118"/>
                <a:gd name="T34" fmla="*/ 351 w 1353"/>
                <a:gd name="T35" fmla="*/ 1086 h 1118"/>
                <a:gd name="T36" fmla="*/ 457 w 1353"/>
                <a:gd name="T37" fmla="*/ 1103 h 1118"/>
                <a:gd name="T38" fmla="*/ 566 w 1353"/>
                <a:gd name="T39" fmla="*/ 1115 h 1118"/>
                <a:gd name="T40" fmla="*/ 675 w 1353"/>
                <a:gd name="T41" fmla="*/ 1118 h 1118"/>
                <a:gd name="T42" fmla="*/ 777 w 1353"/>
                <a:gd name="T43" fmla="*/ 1107 h 1118"/>
                <a:gd name="T44" fmla="*/ 878 w 1353"/>
                <a:gd name="T45" fmla="*/ 1084 h 1118"/>
                <a:gd name="T46" fmla="*/ 969 w 1353"/>
                <a:gd name="T47" fmla="*/ 1041 h 1118"/>
                <a:gd name="T48" fmla="*/ 1055 w 1353"/>
                <a:gd name="T49" fmla="*/ 983 h 1118"/>
                <a:gd name="T50" fmla="*/ 1088 w 1353"/>
                <a:gd name="T51" fmla="*/ 946 h 1118"/>
                <a:gd name="T52" fmla="*/ 1123 w 1353"/>
                <a:gd name="T53" fmla="*/ 909 h 1118"/>
                <a:gd name="T54" fmla="*/ 1157 w 1353"/>
                <a:gd name="T55" fmla="*/ 874 h 1118"/>
                <a:gd name="T56" fmla="*/ 1194 w 1353"/>
                <a:gd name="T57" fmla="*/ 841 h 1118"/>
                <a:gd name="T58" fmla="*/ 1229 w 1353"/>
                <a:gd name="T59" fmla="*/ 808 h 1118"/>
                <a:gd name="T60" fmla="*/ 1268 w 1353"/>
                <a:gd name="T61" fmla="*/ 779 h 1118"/>
                <a:gd name="T62" fmla="*/ 1309 w 1353"/>
                <a:gd name="T63" fmla="*/ 752 h 1118"/>
                <a:gd name="T64" fmla="*/ 1353 w 1353"/>
                <a:gd name="T65" fmla="*/ 731 h 1118"/>
                <a:gd name="T66" fmla="*/ 1138 w 1353"/>
                <a:gd name="T67" fmla="*/ 312 h 1118"/>
                <a:gd name="T68" fmla="*/ 1078 w 1353"/>
                <a:gd name="T69" fmla="*/ 281 h 1118"/>
                <a:gd name="T70" fmla="*/ 1020 w 1353"/>
                <a:gd name="T71" fmla="*/ 248 h 1118"/>
                <a:gd name="T72" fmla="*/ 962 w 1353"/>
                <a:gd name="T73" fmla="*/ 211 h 1118"/>
                <a:gd name="T74" fmla="*/ 907 w 1353"/>
                <a:gd name="T75" fmla="*/ 172 h 1118"/>
                <a:gd name="T76" fmla="*/ 849 w 1353"/>
                <a:gd name="T77" fmla="*/ 130 h 1118"/>
                <a:gd name="T78" fmla="*/ 797 w 1353"/>
                <a:gd name="T79" fmla="*/ 87 h 1118"/>
                <a:gd name="T80" fmla="*/ 742 w 1353"/>
                <a:gd name="T81" fmla="*/ 42 h 1118"/>
                <a:gd name="T82" fmla="*/ 694 w 1353"/>
                <a:gd name="T83" fmla="*/ 0 h 1118"/>
                <a:gd name="T84" fmla="*/ 630 w 1353"/>
                <a:gd name="T85" fmla="*/ 2 h 1118"/>
                <a:gd name="T86" fmla="*/ 570 w 1353"/>
                <a:gd name="T87" fmla="*/ 10 h 1118"/>
                <a:gd name="T88" fmla="*/ 510 w 1353"/>
                <a:gd name="T89" fmla="*/ 19 h 1118"/>
                <a:gd name="T90" fmla="*/ 452 w 1353"/>
                <a:gd name="T91" fmla="*/ 37 h 1118"/>
                <a:gd name="T92" fmla="*/ 393 w 1353"/>
                <a:gd name="T93" fmla="*/ 54 h 1118"/>
                <a:gd name="T94" fmla="*/ 341 w 1353"/>
                <a:gd name="T95" fmla="*/ 75 h 1118"/>
                <a:gd name="T96" fmla="*/ 287 w 1353"/>
                <a:gd name="T97" fmla="*/ 97 h 1118"/>
                <a:gd name="T98" fmla="*/ 238 w 1353"/>
                <a:gd name="T99" fmla="*/ 120 h 1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53" h="1118">
                  <a:moveTo>
                    <a:pt x="238" y="120"/>
                  </a:moveTo>
                  <a:lnTo>
                    <a:pt x="201" y="178"/>
                  </a:lnTo>
                  <a:lnTo>
                    <a:pt x="170" y="236"/>
                  </a:lnTo>
                  <a:lnTo>
                    <a:pt x="141" y="296"/>
                  </a:lnTo>
                  <a:lnTo>
                    <a:pt x="114" y="360"/>
                  </a:lnTo>
                  <a:lnTo>
                    <a:pt x="85" y="421"/>
                  </a:lnTo>
                  <a:lnTo>
                    <a:pt x="58" y="485"/>
                  </a:lnTo>
                  <a:lnTo>
                    <a:pt x="29" y="547"/>
                  </a:lnTo>
                  <a:lnTo>
                    <a:pt x="0" y="611"/>
                  </a:lnTo>
                  <a:lnTo>
                    <a:pt x="13" y="676"/>
                  </a:lnTo>
                  <a:lnTo>
                    <a:pt x="38" y="737"/>
                  </a:lnTo>
                  <a:lnTo>
                    <a:pt x="69" y="793"/>
                  </a:lnTo>
                  <a:lnTo>
                    <a:pt x="106" y="847"/>
                  </a:lnTo>
                  <a:lnTo>
                    <a:pt x="143" y="897"/>
                  </a:lnTo>
                  <a:lnTo>
                    <a:pt x="182" y="950"/>
                  </a:lnTo>
                  <a:lnTo>
                    <a:pt x="217" y="1004"/>
                  </a:lnTo>
                  <a:lnTo>
                    <a:pt x="250" y="1066"/>
                  </a:lnTo>
                  <a:lnTo>
                    <a:pt x="351" y="1086"/>
                  </a:lnTo>
                  <a:lnTo>
                    <a:pt x="457" y="1103"/>
                  </a:lnTo>
                  <a:lnTo>
                    <a:pt x="566" y="1115"/>
                  </a:lnTo>
                  <a:lnTo>
                    <a:pt x="675" y="1118"/>
                  </a:lnTo>
                  <a:lnTo>
                    <a:pt x="777" y="1107"/>
                  </a:lnTo>
                  <a:lnTo>
                    <a:pt x="878" y="1084"/>
                  </a:lnTo>
                  <a:lnTo>
                    <a:pt x="969" y="1041"/>
                  </a:lnTo>
                  <a:lnTo>
                    <a:pt x="1055" y="983"/>
                  </a:lnTo>
                  <a:lnTo>
                    <a:pt x="1088" y="946"/>
                  </a:lnTo>
                  <a:lnTo>
                    <a:pt x="1123" y="909"/>
                  </a:lnTo>
                  <a:lnTo>
                    <a:pt x="1157" y="874"/>
                  </a:lnTo>
                  <a:lnTo>
                    <a:pt x="1194" y="841"/>
                  </a:lnTo>
                  <a:lnTo>
                    <a:pt x="1229" y="808"/>
                  </a:lnTo>
                  <a:lnTo>
                    <a:pt x="1268" y="779"/>
                  </a:lnTo>
                  <a:lnTo>
                    <a:pt x="1309" y="752"/>
                  </a:lnTo>
                  <a:lnTo>
                    <a:pt x="1353" y="731"/>
                  </a:lnTo>
                  <a:lnTo>
                    <a:pt x="1138" y="312"/>
                  </a:lnTo>
                  <a:lnTo>
                    <a:pt x="1078" y="281"/>
                  </a:lnTo>
                  <a:lnTo>
                    <a:pt x="1020" y="248"/>
                  </a:lnTo>
                  <a:lnTo>
                    <a:pt x="962" y="211"/>
                  </a:lnTo>
                  <a:lnTo>
                    <a:pt x="907" y="172"/>
                  </a:lnTo>
                  <a:lnTo>
                    <a:pt x="849" y="130"/>
                  </a:lnTo>
                  <a:lnTo>
                    <a:pt x="797" y="87"/>
                  </a:lnTo>
                  <a:lnTo>
                    <a:pt x="742" y="42"/>
                  </a:lnTo>
                  <a:lnTo>
                    <a:pt x="694" y="0"/>
                  </a:lnTo>
                  <a:lnTo>
                    <a:pt x="630" y="2"/>
                  </a:lnTo>
                  <a:lnTo>
                    <a:pt x="570" y="10"/>
                  </a:lnTo>
                  <a:lnTo>
                    <a:pt x="510" y="19"/>
                  </a:lnTo>
                  <a:lnTo>
                    <a:pt x="452" y="37"/>
                  </a:lnTo>
                  <a:lnTo>
                    <a:pt x="393" y="54"/>
                  </a:lnTo>
                  <a:lnTo>
                    <a:pt x="341" y="75"/>
                  </a:lnTo>
                  <a:lnTo>
                    <a:pt x="287" y="97"/>
                  </a:lnTo>
                  <a:lnTo>
                    <a:pt x="238"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78" name="Freeform 82">
              <a:extLst>
                <a:ext uri="{FF2B5EF4-FFF2-40B4-BE49-F238E27FC236}">
                  <a16:creationId xmlns:a16="http://schemas.microsoft.com/office/drawing/2014/main" id="{7D8AF60D-CB73-4087-A7F1-85FB2650520A}"/>
                </a:ext>
              </a:extLst>
            </p:cNvPr>
            <p:cNvSpPr>
              <a:spLocks/>
            </p:cNvSpPr>
            <p:nvPr/>
          </p:nvSpPr>
          <p:spPr bwMode="auto">
            <a:xfrm>
              <a:off x="2200" y="2384"/>
              <a:ext cx="324" cy="307"/>
            </a:xfrm>
            <a:custGeom>
              <a:avLst/>
              <a:gdLst>
                <a:gd name="T0" fmla="*/ 82 w 648"/>
                <a:gd name="T1" fmla="*/ 97 h 614"/>
                <a:gd name="T2" fmla="*/ 59 w 648"/>
                <a:gd name="T3" fmla="*/ 128 h 614"/>
                <a:gd name="T4" fmla="*/ 37 w 648"/>
                <a:gd name="T5" fmla="*/ 165 h 614"/>
                <a:gd name="T6" fmla="*/ 20 w 648"/>
                <a:gd name="T7" fmla="*/ 205 h 614"/>
                <a:gd name="T8" fmla="*/ 8 w 648"/>
                <a:gd name="T9" fmla="*/ 246 h 614"/>
                <a:gd name="T10" fmla="*/ 0 w 648"/>
                <a:gd name="T11" fmla="*/ 285 h 614"/>
                <a:gd name="T12" fmla="*/ 2 w 648"/>
                <a:gd name="T13" fmla="*/ 324 h 614"/>
                <a:gd name="T14" fmla="*/ 12 w 648"/>
                <a:gd name="T15" fmla="*/ 360 h 614"/>
                <a:gd name="T16" fmla="*/ 35 w 648"/>
                <a:gd name="T17" fmla="*/ 395 h 614"/>
                <a:gd name="T18" fmla="*/ 82 w 648"/>
                <a:gd name="T19" fmla="*/ 417 h 614"/>
                <a:gd name="T20" fmla="*/ 123 w 648"/>
                <a:gd name="T21" fmla="*/ 455 h 614"/>
                <a:gd name="T22" fmla="*/ 158 w 648"/>
                <a:gd name="T23" fmla="*/ 502 h 614"/>
                <a:gd name="T24" fmla="*/ 192 w 648"/>
                <a:gd name="T25" fmla="*/ 548 h 614"/>
                <a:gd name="T26" fmla="*/ 225 w 648"/>
                <a:gd name="T27" fmla="*/ 587 h 614"/>
                <a:gd name="T28" fmla="*/ 266 w 648"/>
                <a:gd name="T29" fmla="*/ 612 h 614"/>
                <a:gd name="T30" fmla="*/ 313 w 648"/>
                <a:gd name="T31" fmla="*/ 614 h 614"/>
                <a:gd name="T32" fmla="*/ 371 w 648"/>
                <a:gd name="T33" fmla="*/ 587 h 614"/>
                <a:gd name="T34" fmla="*/ 408 w 648"/>
                <a:gd name="T35" fmla="*/ 562 h 614"/>
                <a:gd name="T36" fmla="*/ 458 w 648"/>
                <a:gd name="T37" fmla="*/ 543 h 614"/>
                <a:gd name="T38" fmla="*/ 511 w 648"/>
                <a:gd name="T39" fmla="*/ 523 h 614"/>
                <a:gd name="T40" fmla="*/ 565 w 648"/>
                <a:gd name="T41" fmla="*/ 506 h 614"/>
                <a:gd name="T42" fmla="*/ 608 w 648"/>
                <a:gd name="T43" fmla="*/ 479 h 614"/>
                <a:gd name="T44" fmla="*/ 639 w 648"/>
                <a:gd name="T45" fmla="*/ 444 h 614"/>
                <a:gd name="T46" fmla="*/ 648 w 648"/>
                <a:gd name="T47" fmla="*/ 395 h 614"/>
                <a:gd name="T48" fmla="*/ 635 w 648"/>
                <a:gd name="T49" fmla="*/ 335 h 614"/>
                <a:gd name="T50" fmla="*/ 613 w 648"/>
                <a:gd name="T51" fmla="*/ 287 h 614"/>
                <a:gd name="T52" fmla="*/ 600 w 648"/>
                <a:gd name="T53" fmla="*/ 238 h 614"/>
                <a:gd name="T54" fmla="*/ 586 w 648"/>
                <a:gd name="T55" fmla="*/ 188 h 614"/>
                <a:gd name="T56" fmla="*/ 573 w 648"/>
                <a:gd name="T57" fmla="*/ 141 h 614"/>
                <a:gd name="T58" fmla="*/ 553 w 648"/>
                <a:gd name="T59" fmla="*/ 95 h 614"/>
                <a:gd name="T60" fmla="*/ 528 w 648"/>
                <a:gd name="T61" fmla="*/ 54 h 614"/>
                <a:gd name="T62" fmla="*/ 491 w 648"/>
                <a:gd name="T63" fmla="*/ 21 h 614"/>
                <a:gd name="T64" fmla="*/ 443 w 648"/>
                <a:gd name="T65" fmla="*/ 0 h 614"/>
                <a:gd name="T66" fmla="*/ 392 w 648"/>
                <a:gd name="T67" fmla="*/ 0 h 614"/>
                <a:gd name="T68" fmla="*/ 344 w 648"/>
                <a:gd name="T69" fmla="*/ 6 h 614"/>
                <a:gd name="T70" fmla="*/ 295 w 648"/>
                <a:gd name="T71" fmla="*/ 11 h 614"/>
                <a:gd name="T72" fmla="*/ 249 w 648"/>
                <a:gd name="T73" fmla="*/ 25 h 614"/>
                <a:gd name="T74" fmla="*/ 202 w 648"/>
                <a:gd name="T75" fmla="*/ 37 h 614"/>
                <a:gd name="T76" fmla="*/ 160 w 648"/>
                <a:gd name="T77" fmla="*/ 54 h 614"/>
                <a:gd name="T78" fmla="*/ 119 w 648"/>
                <a:gd name="T79" fmla="*/ 73 h 614"/>
                <a:gd name="T80" fmla="*/ 82 w 648"/>
                <a:gd name="T81" fmla="*/ 97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8" h="614">
                  <a:moveTo>
                    <a:pt x="82" y="97"/>
                  </a:moveTo>
                  <a:lnTo>
                    <a:pt x="59" y="128"/>
                  </a:lnTo>
                  <a:lnTo>
                    <a:pt x="37" y="165"/>
                  </a:lnTo>
                  <a:lnTo>
                    <a:pt x="20" y="205"/>
                  </a:lnTo>
                  <a:lnTo>
                    <a:pt x="8" y="246"/>
                  </a:lnTo>
                  <a:lnTo>
                    <a:pt x="0" y="285"/>
                  </a:lnTo>
                  <a:lnTo>
                    <a:pt x="2" y="324"/>
                  </a:lnTo>
                  <a:lnTo>
                    <a:pt x="12" y="360"/>
                  </a:lnTo>
                  <a:lnTo>
                    <a:pt x="35" y="395"/>
                  </a:lnTo>
                  <a:lnTo>
                    <a:pt x="82" y="417"/>
                  </a:lnTo>
                  <a:lnTo>
                    <a:pt x="123" y="455"/>
                  </a:lnTo>
                  <a:lnTo>
                    <a:pt x="158" y="502"/>
                  </a:lnTo>
                  <a:lnTo>
                    <a:pt x="192" y="548"/>
                  </a:lnTo>
                  <a:lnTo>
                    <a:pt x="225" y="587"/>
                  </a:lnTo>
                  <a:lnTo>
                    <a:pt x="266" y="612"/>
                  </a:lnTo>
                  <a:lnTo>
                    <a:pt x="313" y="614"/>
                  </a:lnTo>
                  <a:lnTo>
                    <a:pt x="371" y="587"/>
                  </a:lnTo>
                  <a:lnTo>
                    <a:pt x="408" y="562"/>
                  </a:lnTo>
                  <a:lnTo>
                    <a:pt x="458" y="543"/>
                  </a:lnTo>
                  <a:lnTo>
                    <a:pt x="511" y="523"/>
                  </a:lnTo>
                  <a:lnTo>
                    <a:pt x="565" y="506"/>
                  </a:lnTo>
                  <a:lnTo>
                    <a:pt x="608" y="479"/>
                  </a:lnTo>
                  <a:lnTo>
                    <a:pt x="639" y="444"/>
                  </a:lnTo>
                  <a:lnTo>
                    <a:pt x="648" y="395"/>
                  </a:lnTo>
                  <a:lnTo>
                    <a:pt x="635" y="335"/>
                  </a:lnTo>
                  <a:lnTo>
                    <a:pt x="613" y="287"/>
                  </a:lnTo>
                  <a:lnTo>
                    <a:pt x="600" y="238"/>
                  </a:lnTo>
                  <a:lnTo>
                    <a:pt x="586" y="188"/>
                  </a:lnTo>
                  <a:lnTo>
                    <a:pt x="573" y="141"/>
                  </a:lnTo>
                  <a:lnTo>
                    <a:pt x="553" y="95"/>
                  </a:lnTo>
                  <a:lnTo>
                    <a:pt x="528" y="54"/>
                  </a:lnTo>
                  <a:lnTo>
                    <a:pt x="491" y="21"/>
                  </a:lnTo>
                  <a:lnTo>
                    <a:pt x="443" y="0"/>
                  </a:lnTo>
                  <a:lnTo>
                    <a:pt x="392" y="0"/>
                  </a:lnTo>
                  <a:lnTo>
                    <a:pt x="344" y="6"/>
                  </a:lnTo>
                  <a:lnTo>
                    <a:pt x="295" y="11"/>
                  </a:lnTo>
                  <a:lnTo>
                    <a:pt x="249" y="25"/>
                  </a:lnTo>
                  <a:lnTo>
                    <a:pt x="202" y="37"/>
                  </a:lnTo>
                  <a:lnTo>
                    <a:pt x="160" y="54"/>
                  </a:lnTo>
                  <a:lnTo>
                    <a:pt x="119" y="73"/>
                  </a:lnTo>
                  <a:lnTo>
                    <a:pt x="82" y="97"/>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79" name="Freeform 83">
              <a:extLst>
                <a:ext uri="{FF2B5EF4-FFF2-40B4-BE49-F238E27FC236}">
                  <a16:creationId xmlns:a16="http://schemas.microsoft.com/office/drawing/2014/main" id="{065B4991-D51D-4F39-8101-02F78DBF134C}"/>
                </a:ext>
              </a:extLst>
            </p:cNvPr>
            <p:cNvSpPr>
              <a:spLocks/>
            </p:cNvSpPr>
            <p:nvPr/>
          </p:nvSpPr>
          <p:spPr bwMode="auto">
            <a:xfrm>
              <a:off x="2600" y="2516"/>
              <a:ext cx="90" cy="162"/>
            </a:xfrm>
            <a:custGeom>
              <a:avLst/>
              <a:gdLst>
                <a:gd name="T0" fmla="*/ 181 w 181"/>
                <a:gd name="T1" fmla="*/ 324 h 324"/>
                <a:gd name="T2" fmla="*/ 14 w 181"/>
                <a:gd name="T3" fmla="*/ 0 h 324"/>
                <a:gd name="T4" fmla="*/ 0 w 181"/>
                <a:gd name="T5" fmla="*/ 0 h 324"/>
                <a:gd name="T6" fmla="*/ 181 w 181"/>
                <a:gd name="T7" fmla="*/ 324 h 324"/>
              </a:gdLst>
              <a:ahLst/>
              <a:cxnLst>
                <a:cxn ang="0">
                  <a:pos x="T0" y="T1"/>
                </a:cxn>
                <a:cxn ang="0">
                  <a:pos x="T2" y="T3"/>
                </a:cxn>
                <a:cxn ang="0">
                  <a:pos x="T4" y="T5"/>
                </a:cxn>
                <a:cxn ang="0">
                  <a:pos x="T6" y="T7"/>
                </a:cxn>
              </a:cxnLst>
              <a:rect l="0" t="0" r="r" b="b"/>
              <a:pathLst>
                <a:path w="181" h="324">
                  <a:moveTo>
                    <a:pt x="181" y="324"/>
                  </a:moveTo>
                  <a:lnTo>
                    <a:pt x="14" y="0"/>
                  </a:lnTo>
                  <a:lnTo>
                    <a:pt x="0" y="0"/>
                  </a:lnTo>
                  <a:lnTo>
                    <a:pt x="181" y="32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80" name="Freeform 84">
              <a:extLst>
                <a:ext uri="{FF2B5EF4-FFF2-40B4-BE49-F238E27FC236}">
                  <a16:creationId xmlns:a16="http://schemas.microsoft.com/office/drawing/2014/main" id="{D81F6FDB-60BD-4178-9064-8A523EB75021}"/>
                </a:ext>
              </a:extLst>
            </p:cNvPr>
            <p:cNvSpPr>
              <a:spLocks/>
            </p:cNvSpPr>
            <p:nvPr/>
          </p:nvSpPr>
          <p:spPr bwMode="auto">
            <a:xfrm>
              <a:off x="2566" y="2546"/>
              <a:ext cx="94" cy="162"/>
            </a:xfrm>
            <a:custGeom>
              <a:avLst/>
              <a:gdLst>
                <a:gd name="T0" fmla="*/ 188 w 188"/>
                <a:gd name="T1" fmla="*/ 323 h 323"/>
                <a:gd name="T2" fmla="*/ 176 w 188"/>
                <a:gd name="T3" fmla="*/ 281 h 323"/>
                <a:gd name="T4" fmla="*/ 164 w 188"/>
                <a:gd name="T5" fmla="*/ 240 h 323"/>
                <a:gd name="T6" fmla="*/ 147 w 188"/>
                <a:gd name="T7" fmla="*/ 197 h 323"/>
                <a:gd name="T8" fmla="*/ 130 w 188"/>
                <a:gd name="T9" fmla="*/ 157 h 323"/>
                <a:gd name="T10" fmla="*/ 106 w 188"/>
                <a:gd name="T11" fmla="*/ 116 h 323"/>
                <a:gd name="T12" fmla="*/ 83 w 188"/>
                <a:gd name="T13" fmla="*/ 75 h 323"/>
                <a:gd name="T14" fmla="*/ 52 w 188"/>
                <a:gd name="T15" fmla="*/ 34 h 323"/>
                <a:gd name="T16" fmla="*/ 21 w 188"/>
                <a:gd name="T17" fmla="*/ 0 h 323"/>
                <a:gd name="T18" fmla="*/ 0 w 188"/>
                <a:gd name="T19" fmla="*/ 48 h 323"/>
                <a:gd name="T20" fmla="*/ 3 w 188"/>
                <a:gd name="T21" fmla="*/ 95 h 323"/>
                <a:gd name="T22" fmla="*/ 23 w 188"/>
                <a:gd name="T23" fmla="*/ 135 h 323"/>
                <a:gd name="T24" fmla="*/ 54 w 188"/>
                <a:gd name="T25" fmla="*/ 174 h 323"/>
                <a:gd name="T26" fmla="*/ 91 w 188"/>
                <a:gd name="T27" fmla="*/ 209 h 323"/>
                <a:gd name="T28" fmla="*/ 128 w 188"/>
                <a:gd name="T29" fmla="*/ 246 h 323"/>
                <a:gd name="T30" fmla="*/ 161 w 188"/>
                <a:gd name="T31" fmla="*/ 283 h 323"/>
                <a:gd name="T32" fmla="*/ 188 w 188"/>
                <a:gd name="T33" fmla="*/ 323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8" h="323">
                  <a:moveTo>
                    <a:pt x="188" y="323"/>
                  </a:moveTo>
                  <a:lnTo>
                    <a:pt x="176" y="281"/>
                  </a:lnTo>
                  <a:lnTo>
                    <a:pt x="164" y="240"/>
                  </a:lnTo>
                  <a:lnTo>
                    <a:pt x="147" y="197"/>
                  </a:lnTo>
                  <a:lnTo>
                    <a:pt x="130" y="157"/>
                  </a:lnTo>
                  <a:lnTo>
                    <a:pt x="106" y="116"/>
                  </a:lnTo>
                  <a:lnTo>
                    <a:pt x="83" y="75"/>
                  </a:lnTo>
                  <a:lnTo>
                    <a:pt x="52" y="34"/>
                  </a:lnTo>
                  <a:lnTo>
                    <a:pt x="21" y="0"/>
                  </a:lnTo>
                  <a:lnTo>
                    <a:pt x="0" y="48"/>
                  </a:lnTo>
                  <a:lnTo>
                    <a:pt x="3" y="95"/>
                  </a:lnTo>
                  <a:lnTo>
                    <a:pt x="23" y="135"/>
                  </a:lnTo>
                  <a:lnTo>
                    <a:pt x="54" y="174"/>
                  </a:lnTo>
                  <a:lnTo>
                    <a:pt x="91" y="209"/>
                  </a:lnTo>
                  <a:lnTo>
                    <a:pt x="128" y="246"/>
                  </a:lnTo>
                  <a:lnTo>
                    <a:pt x="161" y="283"/>
                  </a:lnTo>
                  <a:lnTo>
                    <a:pt x="188" y="323"/>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81" name="Freeform 85">
              <a:extLst>
                <a:ext uri="{FF2B5EF4-FFF2-40B4-BE49-F238E27FC236}">
                  <a16:creationId xmlns:a16="http://schemas.microsoft.com/office/drawing/2014/main" id="{538EDC35-8BEC-436D-83A4-7E9D23F1B945}"/>
                </a:ext>
              </a:extLst>
            </p:cNvPr>
            <p:cNvSpPr>
              <a:spLocks/>
            </p:cNvSpPr>
            <p:nvPr/>
          </p:nvSpPr>
          <p:spPr bwMode="auto">
            <a:xfrm>
              <a:off x="2137" y="2588"/>
              <a:ext cx="51" cy="90"/>
            </a:xfrm>
            <a:custGeom>
              <a:avLst/>
              <a:gdLst>
                <a:gd name="T0" fmla="*/ 16 w 103"/>
                <a:gd name="T1" fmla="*/ 178 h 178"/>
                <a:gd name="T2" fmla="*/ 33 w 103"/>
                <a:gd name="T3" fmla="*/ 159 h 178"/>
                <a:gd name="T4" fmla="*/ 57 w 103"/>
                <a:gd name="T5" fmla="*/ 138 h 178"/>
                <a:gd name="T6" fmla="*/ 76 w 103"/>
                <a:gd name="T7" fmla="*/ 114 h 178"/>
                <a:gd name="T8" fmla="*/ 94 w 103"/>
                <a:gd name="T9" fmla="*/ 93 h 178"/>
                <a:gd name="T10" fmla="*/ 103 w 103"/>
                <a:gd name="T11" fmla="*/ 68 h 178"/>
                <a:gd name="T12" fmla="*/ 103 w 103"/>
                <a:gd name="T13" fmla="*/ 44 h 178"/>
                <a:gd name="T14" fmla="*/ 90 w 103"/>
                <a:gd name="T15" fmla="*/ 21 h 178"/>
                <a:gd name="T16" fmla="*/ 64 w 103"/>
                <a:gd name="T17" fmla="*/ 0 h 178"/>
                <a:gd name="T18" fmla="*/ 55 w 103"/>
                <a:gd name="T19" fmla="*/ 19 h 178"/>
                <a:gd name="T20" fmla="*/ 43 w 103"/>
                <a:gd name="T21" fmla="*/ 41 h 178"/>
                <a:gd name="T22" fmla="*/ 30 w 103"/>
                <a:gd name="T23" fmla="*/ 60 h 178"/>
                <a:gd name="T24" fmla="*/ 18 w 103"/>
                <a:gd name="T25" fmla="*/ 83 h 178"/>
                <a:gd name="T26" fmla="*/ 6 w 103"/>
                <a:gd name="T27" fmla="*/ 105 h 178"/>
                <a:gd name="T28" fmla="*/ 0 w 103"/>
                <a:gd name="T29" fmla="*/ 128 h 178"/>
                <a:gd name="T30" fmla="*/ 2 w 103"/>
                <a:gd name="T31" fmla="*/ 151 h 178"/>
                <a:gd name="T32" fmla="*/ 16 w 103"/>
                <a:gd name="T33" fmla="*/ 178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 h="178">
                  <a:moveTo>
                    <a:pt x="16" y="178"/>
                  </a:moveTo>
                  <a:lnTo>
                    <a:pt x="33" y="159"/>
                  </a:lnTo>
                  <a:lnTo>
                    <a:pt x="57" y="138"/>
                  </a:lnTo>
                  <a:lnTo>
                    <a:pt x="76" y="114"/>
                  </a:lnTo>
                  <a:lnTo>
                    <a:pt x="94" y="93"/>
                  </a:lnTo>
                  <a:lnTo>
                    <a:pt x="103" y="68"/>
                  </a:lnTo>
                  <a:lnTo>
                    <a:pt x="103" y="44"/>
                  </a:lnTo>
                  <a:lnTo>
                    <a:pt x="90" y="21"/>
                  </a:lnTo>
                  <a:lnTo>
                    <a:pt x="64" y="0"/>
                  </a:lnTo>
                  <a:lnTo>
                    <a:pt x="55" y="19"/>
                  </a:lnTo>
                  <a:lnTo>
                    <a:pt x="43" y="41"/>
                  </a:lnTo>
                  <a:lnTo>
                    <a:pt x="30" y="60"/>
                  </a:lnTo>
                  <a:lnTo>
                    <a:pt x="18" y="83"/>
                  </a:lnTo>
                  <a:lnTo>
                    <a:pt x="6" y="105"/>
                  </a:lnTo>
                  <a:lnTo>
                    <a:pt x="0" y="128"/>
                  </a:lnTo>
                  <a:lnTo>
                    <a:pt x="2" y="151"/>
                  </a:lnTo>
                  <a:lnTo>
                    <a:pt x="16" y="178"/>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82" name="Freeform 86">
              <a:extLst>
                <a:ext uri="{FF2B5EF4-FFF2-40B4-BE49-F238E27FC236}">
                  <a16:creationId xmlns:a16="http://schemas.microsoft.com/office/drawing/2014/main" id="{0DCE79B7-9DC6-4AB9-AC95-B3560BC5F8E6}"/>
                </a:ext>
              </a:extLst>
            </p:cNvPr>
            <p:cNvSpPr>
              <a:spLocks/>
            </p:cNvSpPr>
            <p:nvPr/>
          </p:nvSpPr>
          <p:spPr bwMode="auto">
            <a:xfrm>
              <a:off x="2559" y="2636"/>
              <a:ext cx="74" cy="120"/>
            </a:xfrm>
            <a:custGeom>
              <a:avLst/>
              <a:gdLst>
                <a:gd name="T0" fmla="*/ 97 w 149"/>
                <a:gd name="T1" fmla="*/ 240 h 240"/>
                <a:gd name="T2" fmla="*/ 105 w 149"/>
                <a:gd name="T3" fmla="*/ 233 h 240"/>
                <a:gd name="T4" fmla="*/ 116 w 149"/>
                <a:gd name="T5" fmla="*/ 225 h 240"/>
                <a:gd name="T6" fmla="*/ 126 w 149"/>
                <a:gd name="T7" fmla="*/ 215 h 240"/>
                <a:gd name="T8" fmla="*/ 138 w 149"/>
                <a:gd name="T9" fmla="*/ 207 h 240"/>
                <a:gd name="T10" fmla="*/ 149 w 149"/>
                <a:gd name="T11" fmla="*/ 186 h 240"/>
                <a:gd name="T12" fmla="*/ 144 w 149"/>
                <a:gd name="T13" fmla="*/ 169 h 240"/>
                <a:gd name="T14" fmla="*/ 0 w 149"/>
                <a:gd name="T15" fmla="*/ 0 h 240"/>
                <a:gd name="T16" fmla="*/ 0 w 149"/>
                <a:gd name="T17" fmla="*/ 27 h 240"/>
                <a:gd name="T18" fmla="*/ 6 w 149"/>
                <a:gd name="T19" fmla="*/ 56 h 240"/>
                <a:gd name="T20" fmla="*/ 12 w 149"/>
                <a:gd name="T21" fmla="*/ 87 h 240"/>
                <a:gd name="T22" fmla="*/ 25 w 149"/>
                <a:gd name="T23" fmla="*/ 120 h 240"/>
                <a:gd name="T24" fmla="*/ 37 w 149"/>
                <a:gd name="T25" fmla="*/ 149 h 240"/>
                <a:gd name="T26" fmla="*/ 54 w 149"/>
                <a:gd name="T27" fmla="*/ 180 h 240"/>
                <a:gd name="T28" fmla="*/ 74 w 149"/>
                <a:gd name="T29" fmla="*/ 209 h 240"/>
                <a:gd name="T30" fmla="*/ 97 w 149"/>
                <a:gd name="T31" fmla="*/ 24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9" h="240">
                  <a:moveTo>
                    <a:pt x="97" y="240"/>
                  </a:moveTo>
                  <a:lnTo>
                    <a:pt x="105" y="233"/>
                  </a:lnTo>
                  <a:lnTo>
                    <a:pt x="116" y="225"/>
                  </a:lnTo>
                  <a:lnTo>
                    <a:pt x="126" y="215"/>
                  </a:lnTo>
                  <a:lnTo>
                    <a:pt x="138" y="207"/>
                  </a:lnTo>
                  <a:lnTo>
                    <a:pt x="149" y="186"/>
                  </a:lnTo>
                  <a:lnTo>
                    <a:pt x="144" y="169"/>
                  </a:lnTo>
                  <a:lnTo>
                    <a:pt x="0" y="0"/>
                  </a:lnTo>
                  <a:lnTo>
                    <a:pt x="0" y="27"/>
                  </a:lnTo>
                  <a:lnTo>
                    <a:pt x="6" y="56"/>
                  </a:lnTo>
                  <a:lnTo>
                    <a:pt x="12" y="87"/>
                  </a:lnTo>
                  <a:lnTo>
                    <a:pt x="25" y="120"/>
                  </a:lnTo>
                  <a:lnTo>
                    <a:pt x="37" y="149"/>
                  </a:lnTo>
                  <a:lnTo>
                    <a:pt x="54" y="180"/>
                  </a:lnTo>
                  <a:lnTo>
                    <a:pt x="74" y="209"/>
                  </a:lnTo>
                  <a:lnTo>
                    <a:pt x="97" y="24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83" name="Freeform 87">
              <a:extLst>
                <a:ext uri="{FF2B5EF4-FFF2-40B4-BE49-F238E27FC236}">
                  <a16:creationId xmlns:a16="http://schemas.microsoft.com/office/drawing/2014/main" id="{9D0EDEBB-23A4-433D-B162-381E72386919}"/>
                </a:ext>
              </a:extLst>
            </p:cNvPr>
            <p:cNvSpPr>
              <a:spLocks/>
            </p:cNvSpPr>
            <p:nvPr/>
          </p:nvSpPr>
          <p:spPr bwMode="auto">
            <a:xfrm>
              <a:off x="2169" y="2642"/>
              <a:ext cx="72" cy="83"/>
            </a:xfrm>
            <a:custGeom>
              <a:avLst/>
              <a:gdLst>
                <a:gd name="T0" fmla="*/ 0 w 146"/>
                <a:gd name="T1" fmla="*/ 157 h 166"/>
                <a:gd name="T2" fmla="*/ 4 w 146"/>
                <a:gd name="T3" fmla="*/ 162 h 166"/>
                <a:gd name="T4" fmla="*/ 16 w 146"/>
                <a:gd name="T5" fmla="*/ 166 h 166"/>
                <a:gd name="T6" fmla="*/ 28 w 146"/>
                <a:gd name="T7" fmla="*/ 166 h 166"/>
                <a:gd name="T8" fmla="*/ 43 w 146"/>
                <a:gd name="T9" fmla="*/ 166 h 166"/>
                <a:gd name="T10" fmla="*/ 57 w 146"/>
                <a:gd name="T11" fmla="*/ 159 h 166"/>
                <a:gd name="T12" fmla="*/ 72 w 146"/>
                <a:gd name="T13" fmla="*/ 153 h 166"/>
                <a:gd name="T14" fmla="*/ 84 w 146"/>
                <a:gd name="T15" fmla="*/ 141 h 166"/>
                <a:gd name="T16" fmla="*/ 97 w 146"/>
                <a:gd name="T17" fmla="*/ 131 h 166"/>
                <a:gd name="T18" fmla="*/ 121 w 146"/>
                <a:gd name="T19" fmla="*/ 116 h 166"/>
                <a:gd name="T20" fmla="*/ 138 w 146"/>
                <a:gd name="T21" fmla="*/ 102 h 166"/>
                <a:gd name="T22" fmla="*/ 144 w 146"/>
                <a:gd name="T23" fmla="*/ 85 h 166"/>
                <a:gd name="T24" fmla="*/ 146 w 146"/>
                <a:gd name="T25" fmla="*/ 69 h 166"/>
                <a:gd name="T26" fmla="*/ 138 w 146"/>
                <a:gd name="T27" fmla="*/ 52 h 166"/>
                <a:gd name="T28" fmla="*/ 126 w 146"/>
                <a:gd name="T29" fmla="*/ 34 h 166"/>
                <a:gd name="T30" fmla="*/ 113 w 146"/>
                <a:gd name="T31" fmla="*/ 17 h 166"/>
                <a:gd name="T32" fmla="*/ 97 w 146"/>
                <a:gd name="T33" fmla="*/ 0 h 166"/>
                <a:gd name="T34" fmla="*/ 82 w 146"/>
                <a:gd name="T35" fmla="*/ 9 h 166"/>
                <a:gd name="T36" fmla="*/ 68 w 146"/>
                <a:gd name="T37" fmla="*/ 27 h 166"/>
                <a:gd name="T38" fmla="*/ 55 w 146"/>
                <a:gd name="T39" fmla="*/ 46 h 166"/>
                <a:gd name="T40" fmla="*/ 43 w 146"/>
                <a:gd name="T41" fmla="*/ 69 h 166"/>
                <a:gd name="T42" fmla="*/ 31 w 146"/>
                <a:gd name="T43" fmla="*/ 91 h 166"/>
                <a:gd name="T44" fmla="*/ 20 w 146"/>
                <a:gd name="T45" fmla="*/ 114 h 166"/>
                <a:gd name="T46" fmla="*/ 8 w 146"/>
                <a:gd name="T47" fmla="*/ 135 h 166"/>
                <a:gd name="T48" fmla="*/ 0 w 146"/>
                <a:gd name="T49" fmla="*/ 157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6" h="166">
                  <a:moveTo>
                    <a:pt x="0" y="157"/>
                  </a:moveTo>
                  <a:lnTo>
                    <a:pt x="4" y="162"/>
                  </a:lnTo>
                  <a:lnTo>
                    <a:pt x="16" y="166"/>
                  </a:lnTo>
                  <a:lnTo>
                    <a:pt x="28" y="166"/>
                  </a:lnTo>
                  <a:lnTo>
                    <a:pt x="43" y="166"/>
                  </a:lnTo>
                  <a:lnTo>
                    <a:pt x="57" y="159"/>
                  </a:lnTo>
                  <a:lnTo>
                    <a:pt x="72" y="153"/>
                  </a:lnTo>
                  <a:lnTo>
                    <a:pt x="84" y="141"/>
                  </a:lnTo>
                  <a:lnTo>
                    <a:pt x="97" y="131"/>
                  </a:lnTo>
                  <a:lnTo>
                    <a:pt x="121" y="116"/>
                  </a:lnTo>
                  <a:lnTo>
                    <a:pt x="138" y="102"/>
                  </a:lnTo>
                  <a:lnTo>
                    <a:pt x="144" y="85"/>
                  </a:lnTo>
                  <a:lnTo>
                    <a:pt x="146" y="69"/>
                  </a:lnTo>
                  <a:lnTo>
                    <a:pt x="138" y="52"/>
                  </a:lnTo>
                  <a:lnTo>
                    <a:pt x="126" y="34"/>
                  </a:lnTo>
                  <a:lnTo>
                    <a:pt x="113" y="17"/>
                  </a:lnTo>
                  <a:lnTo>
                    <a:pt x="97" y="0"/>
                  </a:lnTo>
                  <a:lnTo>
                    <a:pt x="82" y="9"/>
                  </a:lnTo>
                  <a:lnTo>
                    <a:pt x="68" y="27"/>
                  </a:lnTo>
                  <a:lnTo>
                    <a:pt x="55" y="46"/>
                  </a:lnTo>
                  <a:lnTo>
                    <a:pt x="43" y="69"/>
                  </a:lnTo>
                  <a:lnTo>
                    <a:pt x="31" y="91"/>
                  </a:lnTo>
                  <a:lnTo>
                    <a:pt x="20" y="114"/>
                  </a:lnTo>
                  <a:lnTo>
                    <a:pt x="8" y="135"/>
                  </a:lnTo>
                  <a:lnTo>
                    <a:pt x="0" y="15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84" name="Freeform 88">
              <a:extLst>
                <a:ext uri="{FF2B5EF4-FFF2-40B4-BE49-F238E27FC236}">
                  <a16:creationId xmlns:a16="http://schemas.microsoft.com/office/drawing/2014/main" id="{EC510512-6BAD-404C-BDE0-56EC7EB3E993}"/>
                </a:ext>
              </a:extLst>
            </p:cNvPr>
            <p:cNvSpPr>
              <a:spLocks/>
            </p:cNvSpPr>
            <p:nvPr/>
          </p:nvSpPr>
          <p:spPr bwMode="auto">
            <a:xfrm>
              <a:off x="2372" y="2702"/>
              <a:ext cx="73" cy="143"/>
            </a:xfrm>
            <a:custGeom>
              <a:avLst/>
              <a:gdLst>
                <a:gd name="T0" fmla="*/ 0 w 145"/>
                <a:gd name="T1" fmla="*/ 287 h 287"/>
                <a:gd name="T2" fmla="*/ 33 w 145"/>
                <a:gd name="T3" fmla="*/ 271 h 287"/>
                <a:gd name="T4" fmla="*/ 58 w 145"/>
                <a:gd name="T5" fmla="*/ 244 h 287"/>
                <a:gd name="T6" fmla="*/ 75 w 145"/>
                <a:gd name="T7" fmla="*/ 209 h 287"/>
                <a:gd name="T8" fmla="*/ 89 w 145"/>
                <a:gd name="T9" fmla="*/ 168 h 287"/>
                <a:gd name="T10" fmla="*/ 99 w 145"/>
                <a:gd name="T11" fmla="*/ 124 h 287"/>
                <a:gd name="T12" fmla="*/ 110 w 145"/>
                <a:gd name="T13" fmla="*/ 79 h 287"/>
                <a:gd name="T14" fmla="*/ 124 w 145"/>
                <a:gd name="T15" fmla="*/ 37 h 287"/>
                <a:gd name="T16" fmla="*/ 145 w 145"/>
                <a:gd name="T17" fmla="*/ 0 h 287"/>
                <a:gd name="T18" fmla="*/ 97 w 145"/>
                <a:gd name="T19" fmla="*/ 9 h 287"/>
                <a:gd name="T20" fmla="*/ 64 w 145"/>
                <a:gd name="T21" fmla="*/ 35 h 287"/>
                <a:gd name="T22" fmla="*/ 40 w 145"/>
                <a:gd name="T23" fmla="*/ 68 h 287"/>
                <a:gd name="T24" fmla="*/ 27 w 145"/>
                <a:gd name="T25" fmla="*/ 110 h 287"/>
                <a:gd name="T26" fmla="*/ 17 w 145"/>
                <a:gd name="T27" fmla="*/ 155 h 287"/>
                <a:gd name="T28" fmla="*/ 11 w 145"/>
                <a:gd name="T29" fmla="*/ 201 h 287"/>
                <a:gd name="T30" fmla="*/ 6 w 145"/>
                <a:gd name="T31" fmla="*/ 246 h 287"/>
                <a:gd name="T32" fmla="*/ 0 w 145"/>
                <a:gd name="T33" fmla="*/ 287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5" h="287">
                  <a:moveTo>
                    <a:pt x="0" y="287"/>
                  </a:moveTo>
                  <a:lnTo>
                    <a:pt x="33" y="271"/>
                  </a:lnTo>
                  <a:lnTo>
                    <a:pt x="58" y="244"/>
                  </a:lnTo>
                  <a:lnTo>
                    <a:pt x="75" y="209"/>
                  </a:lnTo>
                  <a:lnTo>
                    <a:pt x="89" y="168"/>
                  </a:lnTo>
                  <a:lnTo>
                    <a:pt x="99" y="124"/>
                  </a:lnTo>
                  <a:lnTo>
                    <a:pt x="110" y="79"/>
                  </a:lnTo>
                  <a:lnTo>
                    <a:pt x="124" y="37"/>
                  </a:lnTo>
                  <a:lnTo>
                    <a:pt x="145" y="0"/>
                  </a:lnTo>
                  <a:lnTo>
                    <a:pt x="97" y="9"/>
                  </a:lnTo>
                  <a:lnTo>
                    <a:pt x="64" y="35"/>
                  </a:lnTo>
                  <a:lnTo>
                    <a:pt x="40" y="68"/>
                  </a:lnTo>
                  <a:lnTo>
                    <a:pt x="27" y="110"/>
                  </a:lnTo>
                  <a:lnTo>
                    <a:pt x="17" y="155"/>
                  </a:lnTo>
                  <a:lnTo>
                    <a:pt x="11" y="201"/>
                  </a:lnTo>
                  <a:lnTo>
                    <a:pt x="6" y="246"/>
                  </a:lnTo>
                  <a:lnTo>
                    <a:pt x="0" y="28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85" name="Freeform 89">
              <a:extLst>
                <a:ext uri="{FF2B5EF4-FFF2-40B4-BE49-F238E27FC236}">
                  <a16:creationId xmlns:a16="http://schemas.microsoft.com/office/drawing/2014/main" id="{9BE73C97-DBAB-40D5-BCB5-254B83FADCF9}"/>
                </a:ext>
              </a:extLst>
            </p:cNvPr>
            <p:cNvSpPr>
              <a:spLocks/>
            </p:cNvSpPr>
            <p:nvPr/>
          </p:nvSpPr>
          <p:spPr bwMode="auto">
            <a:xfrm>
              <a:off x="2432" y="2685"/>
              <a:ext cx="96" cy="160"/>
            </a:xfrm>
            <a:custGeom>
              <a:avLst/>
              <a:gdLst>
                <a:gd name="T0" fmla="*/ 0 w 192"/>
                <a:gd name="T1" fmla="*/ 320 h 320"/>
                <a:gd name="T2" fmla="*/ 45 w 192"/>
                <a:gd name="T3" fmla="*/ 320 h 320"/>
                <a:gd name="T4" fmla="*/ 78 w 192"/>
                <a:gd name="T5" fmla="*/ 306 h 320"/>
                <a:gd name="T6" fmla="*/ 101 w 192"/>
                <a:gd name="T7" fmla="*/ 279 h 320"/>
                <a:gd name="T8" fmla="*/ 118 w 192"/>
                <a:gd name="T9" fmla="*/ 248 h 320"/>
                <a:gd name="T10" fmla="*/ 132 w 192"/>
                <a:gd name="T11" fmla="*/ 209 h 320"/>
                <a:gd name="T12" fmla="*/ 145 w 192"/>
                <a:gd name="T13" fmla="*/ 170 h 320"/>
                <a:gd name="T14" fmla="*/ 165 w 192"/>
                <a:gd name="T15" fmla="*/ 134 h 320"/>
                <a:gd name="T16" fmla="*/ 192 w 192"/>
                <a:gd name="T17" fmla="*/ 104 h 320"/>
                <a:gd name="T18" fmla="*/ 147 w 192"/>
                <a:gd name="T19" fmla="*/ 23 h 320"/>
                <a:gd name="T20" fmla="*/ 114 w 192"/>
                <a:gd name="T21" fmla="*/ 0 h 320"/>
                <a:gd name="T22" fmla="*/ 87 w 192"/>
                <a:gd name="T23" fmla="*/ 17 h 320"/>
                <a:gd name="T24" fmla="*/ 68 w 192"/>
                <a:gd name="T25" fmla="*/ 68 h 320"/>
                <a:gd name="T26" fmla="*/ 50 w 192"/>
                <a:gd name="T27" fmla="*/ 134 h 320"/>
                <a:gd name="T28" fmla="*/ 35 w 192"/>
                <a:gd name="T29" fmla="*/ 207 h 320"/>
                <a:gd name="T30" fmla="*/ 17 w 192"/>
                <a:gd name="T31" fmla="*/ 273 h 320"/>
                <a:gd name="T32" fmla="*/ 0 w 192"/>
                <a:gd name="T33"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20">
                  <a:moveTo>
                    <a:pt x="0" y="320"/>
                  </a:moveTo>
                  <a:lnTo>
                    <a:pt x="45" y="320"/>
                  </a:lnTo>
                  <a:lnTo>
                    <a:pt x="78" y="306"/>
                  </a:lnTo>
                  <a:lnTo>
                    <a:pt x="101" y="279"/>
                  </a:lnTo>
                  <a:lnTo>
                    <a:pt x="118" y="248"/>
                  </a:lnTo>
                  <a:lnTo>
                    <a:pt x="132" y="209"/>
                  </a:lnTo>
                  <a:lnTo>
                    <a:pt x="145" y="170"/>
                  </a:lnTo>
                  <a:lnTo>
                    <a:pt x="165" y="134"/>
                  </a:lnTo>
                  <a:lnTo>
                    <a:pt x="192" y="104"/>
                  </a:lnTo>
                  <a:lnTo>
                    <a:pt x="147" y="23"/>
                  </a:lnTo>
                  <a:lnTo>
                    <a:pt x="114" y="0"/>
                  </a:lnTo>
                  <a:lnTo>
                    <a:pt x="87" y="17"/>
                  </a:lnTo>
                  <a:lnTo>
                    <a:pt x="68" y="68"/>
                  </a:lnTo>
                  <a:lnTo>
                    <a:pt x="50" y="134"/>
                  </a:lnTo>
                  <a:lnTo>
                    <a:pt x="35" y="207"/>
                  </a:lnTo>
                  <a:lnTo>
                    <a:pt x="17" y="273"/>
                  </a:lnTo>
                  <a:lnTo>
                    <a:pt x="0" y="32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86" name="Freeform 90">
              <a:extLst>
                <a:ext uri="{FF2B5EF4-FFF2-40B4-BE49-F238E27FC236}">
                  <a16:creationId xmlns:a16="http://schemas.microsoft.com/office/drawing/2014/main" id="{CA7022D4-387B-44F6-B4CE-E691B1B3CD9B}"/>
                </a:ext>
              </a:extLst>
            </p:cNvPr>
            <p:cNvSpPr>
              <a:spLocks/>
            </p:cNvSpPr>
            <p:nvPr/>
          </p:nvSpPr>
          <p:spPr bwMode="auto">
            <a:xfrm>
              <a:off x="2205" y="2708"/>
              <a:ext cx="54" cy="96"/>
            </a:xfrm>
            <a:custGeom>
              <a:avLst/>
              <a:gdLst>
                <a:gd name="T0" fmla="*/ 0 w 109"/>
                <a:gd name="T1" fmla="*/ 109 h 192"/>
                <a:gd name="T2" fmla="*/ 10 w 109"/>
                <a:gd name="T3" fmla="*/ 126 h 192"/>
                <a:gd name="T4" fmla="*/ 23 w 109"/>
                <a:gd name="T5" fmla="*/ 146 h 192"/>
                <a:gd name="T6" fmla="*/ 29 w 109"/>
                <a:gd name="T7" fmla="*/ 155 h 192"/>
                <a:gd name="T8" fmla="*/ 37 w 109"/>
                <a:gd name="T9" fmla="*/ 167 h 192"/>
                <a:gd name="T10" fmla="*/ 43 w 109"/>
                <a:gd name="T11" fmla="*/ 179 h 192"/>
                <a:gd name="T12" fmla="*/ 49 w 109"/>
                <a:gd name="T13" fmla="*/ 192 h 192"/>
                <a:gd name="T14" fmla="*/ 60 w 109"/>
                <a:gd name="T15" fmla="*/ 175 h 192"/>
                <a:gd name="T16" fmla="*/ 74 w 109"/>
                <a:gd name="T17" fmla="*/ 155 h 192"/>
                <a:gd name="T18" fmla="*/ 84 w 109"/>
                <a:gd name="T19" fmla="*/ 132 h 192"/>
                <a:gd name="T20" fmla="*/ 95 w 109"/>
                <a:gd name="T21" fmla="*/ 109 h 192"/>
                <a:gd name="T22" fmla="*/ 103 w 109"/>
                <a:gd name="T23" fmla="*/ 82 h 192"/>
                <a:gd name="T24" fmla="*/ 109 w 109"/>
                <a:gd name="T25" fmla="*/ 55 h 192"/>
                <a:gd name="T26" fmla="*/ 109 w 109"/>
                <a:gd name="T27" fmla="*/ 26 h 192"/>
                <a:gd name="T28" fmla="*/ 109 w 109"/>
                <a:gd name="T29" fmla="*/ 0 h 192"/>
                <a:gd name="T30" fmla="*/ 97 w 109"/>
                <a:gd name="T31" fmla="*/ 16 h 192"/>
                <a:gd name="T32" fmla="*/ 84 w 109"/>
                <a:gd name="T33" fmla="*/ 29 h 192"/>
                <a:gd name="T34" fmla="*/ 68 w 109"/>
                <a:gd name="T35" fmla="*/ 41 h 192"/>
                <a:gd name="T36" fmla="*/ 54 w 109"/>
                <a:gd name="T37" fmla="*/ 55 h 192"/>
                <a:gd name="T38" fmla="*/ 37 w 109"/>
                <a:gd name="T39" fmla="*/ 64 h 192"/>
                <a:gd name="T40" fmla="*/ 23 w 109"/>
                <a:gd name="T41" fmla="*/ 76 h 192"/>
                <a:gd name="T42" fmla="*/ 10 w 109"/>
                <a:gd name="T43" fmla="*/ 90 h 192"/>
                <a:gd name="T44" fmla="*/ 0 w 109"/>
                <a:gd name="T45" fmla="*/ 109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9" h="192">
                  <a:moveTo>
                    <a:pt x="0" y="109"/>
                  </a:moveTo>
                  <a:lnTo>
                    <a:pt x="10" y="126"/>
                  </a:lnTo>
                  <a:lnTo>
                    <a:pt x="23" y="146"/>
                  </a:lnTo>
                  <a:lnTo>
                    <a:pt x="29" y="155"/>
                  </a:lnTo>
                  <a:lnTo>
                    <a:pt x="37" y="167"/>
                  </a:lnTo>
                  <a:lnTo>
                    <a:pt x="43" y="179"/>
                  </a:lnTo>
                  <a:lnTo>
                    <a:pt x="49" y="192"/>
                  </a:lnTo>
                  <a:lnTo>
                    <a:pt x="60" y="175"/>
                  </a:lnTo>
                  <a:lnTo>
                    <a:pt x="74" y="155"/>
                  </a:lnTo>
                  <a:lnTo>
                    <a:pt x="84" y="132"/>
                  </a:lnTo>
                  <a:lnTo>
                    <a:pt x="95" y="109"/>
                  </a:lnTo>
                  <a:lnTo>
                    <a:pt x="103" y="82"/>
                  </a:lnTo>
                  <a:lnTo>
                    <a:pt x="109" y="55"/>
                  </a:lnTo>
                  <a:lnTo>
                    <a:pt x="109" y="26"/>
                  </a:lnTo>
                  <a:lnTo>
                    <a:pt x="109" y="0"/>
                  </a:lnTo>
                  <a:lnTo>
                    <a:pt x="97" y="16"/>
                  </a:lnTo>
                  <a:lnTo>
                    <a:pt x="84" y="29"/>
                  </a:lnTo>
                  <a:lnTo>
                    <a:pt x="68" y="41"/>
                  </a:lnTo>
                  <a:lnTo>
                    <a:pt x="54" y="55"/>
                  </a:lnTo>
                  <a:lnTo>
                    <a:pt x="37" y="64"/>
                  </a:lnTo>
                  <a:lnTo>
                    <a:pt x="23" y="76"/>
                  </a:lnTo>
                  <a:lnTo>
                    <a:pt x="10" y="90"/>
                  </a:lnTo>
                  <a:lnTo>
                    <a:pt x="0" y="109"/>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87" name="Freeform 91">
              <a:extLst>
                <a:ext uri="{FF2B5EF4-FFF2-40B4-BE49-F238E27FC236}">
                  <a16:creationId xmlns:a16="http://schemas.microsoft.com/office/drawing/2014/main" id="{552CEB2D-56C9-4D1E-8A76-72670B18EC31}"/>
                </a:ext>
              </a:extLst>
            </p:cNvPr>
            <p:cNvSpPr>
              <a:spLocks/>
            </p:cNvSpPr>
            <p:nvPr/>
          </p:nvSpPr>
          <p:spPr bwMode="auto">
            <a:xfrm>
              <a:off x="2283" y="2737"/>
              <a:ext cx="78" cy="106"/>
            </a:xfrm>
            <a:custGeom>
              <a:avLst/>
              <a:gdLst>
                <a:gd name="T0" fmla="*/ 0 w 155"/>
                <a:gd name="T1" fmla="*/ 193 h 213"/>
                <a:gd name="T2" fmla="*/ 20 w 155"/>
                <a:gd name="T3" fmla="*/ 207 h 213"/>
                <a:gd name="T4" fmla="*/ 41 w 155"/>
                <a:gd name="T5" fmla="*/ 213 h 213"/>
                <a:gd name="T6" fmla="*/ 58 w 155"/>
                <a:gd name="T7" fmla="*/ 209 h 213"/>
                <a:gd name="T8" fmla="*/ 78 w 155"/>
                <a:gd name="T9" fmla="*/ 199 h 213"/>
                <a:gd name="T10" fmla="*/ 93 w 155"/>
                <a:gd name="T11" fmla="*/ 182 h 213"/>
                <a:gd name="T12" fmla="*/ 107 w 155"/>
                <a:gd name="T13" fmla="*/ 166 h 213"/>
                <a:gd name="T14" fmla="*/ 119 w 155"/>
                <a:gd name="T15" fmla="*/ 147 h 213"/>
                <a:gd name="T16" fmla="*/ 132 w 155"/>
                <a:gd name="T17" fmla="*/ 133 h 213"/>
                <a:gd name="T18" fmla="*/ 155 w 155"/>
                <a:gd name="T19" fmla="*/ 1 h 213"/>
                <a:gd name="T20" fmla="*/ 113 w 155"/>
                <a:gd name="T21" fmla="*/ 0 h 213"/>
                <a:gd name="T22" fmla="*/ 84 w 155"/>
                <a:gd name="T23" fmla="*/ 11 h 213"/>
                <a:gd name="T24" fmla="*/ 60 w 155"/>
                <a:gd name="T25" fmla="*/ 31 h 213"/>
                <a:gd name="T26" fmla="*/ 45 w 155"/>
                <a:gd name="T27" fmla="*/ 62 h 213"/>
                <a:gd name="T28" fmla="*/ 31 w 155"/>
                <a:gd name="T29" fmla="*/ 93 h 213"/>
                <a:gd name="T30" fmla="*/ 22 w 155"/>
                <a:gd name="T31" fmla="*/ 127 h 213"/>
                <a:gd name="T32" fmla="*/ 10 w 155"/>
                <a:gd name="T33" fmla="*/ 160 h 213"/>
                <a:gd name="T34" fmla="*/ 0 w 155"/>
                <a:gd name="T35" fmla="*/ 19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5" h="213">
                  <a:moveTo>
                    <a:pt x="0" y="193"/>
                  </a:moveTo>
                  <a:lnTo>
                    <a:pt x="20" y="207"/>
                  </a:lnTo>
                  <a:lnTo>
                    <a:pt x="41" y="213"/>
                  </a:lnTo>
                  <a:lnTo>
                    <a:pt x="58" y="209"/>
                  </a:lnTo>
                  <a:lnTo>
                    <a:pt x="78" y="199"/>
                  </a:lnTo>
                  <a:lnTo>
                    <a:pt x="93" y="182"/>
                  </a:lnTo>
                  <a:lnTo>
                    <a:pt x="107" y="166"/>
                  </a:lnTo>
                  <a:lnTo>
                    <a:pt x="119" y="147"/>
                  </a:lnTo>
                  <a:lnTo>
                    <a:pt x="132" y="133"/>
                  </a:lnTo>
                  <a:lnTo>
                    <a:pt x="155" y="1"/>
                  </a:lnTo>
                  <a:lnTo>
                    <a:pt x="113" y="0"/>
                  </a:lnTo>
                  <a:lnTo>
                    <a:pt x="84" y="11"/>
                  </a:lnTo>
                  <a:lnTo>
                    <a:pt x="60" y="31"/>
                  </a:lnTo>
                  <a:lnTo>
                    <a:pt x="45" y="62"/>
                  </a:lnTo>
                  <a:lnTo>
                    <a:pt x="31" y="93"/>
                  </a:lnTo>
                  <a:lnTo>
                    <a:pt x="22" y="127"/>
                  </a:lnTo>
                  <a:lnTo>
                    <a:pt x="10" y="160"/>
                  </a:lnTo>
                  <a:lnTo>
                    <a:pt x="0" y="193"/>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88" name="Freeform 92">
              <a:extLst>
                <a:ext uri="{FF2B5EF4-FFF2-40B4-BE49-F238E27FC236}">
                  <a16:creationId xmlns:a16="http://schemas.microsoft.com/office/drawing/2014/main" id="{9A7BCA15-98D8-43D9-B826-EF0D083B375E}"/>
                </a:ext>
              </a:extLst>
            </p:cNvPr>
            <p:cNvSpPr>
              <a:spLocks/>
            </p:cNvSpPr>
            <p:nvPr/>
          </p:nvSpPr>
          <p:spPr bwMode="auto">
            <a:xfrm>
              <a:off x="2523" y="2774"/>
              <a:ext cx="41" cy="48"/>
            </a:xfrm>
            <a:custGeom>
              <a:avLst/>
              <a:gdLst>
                <a:gd name="T0" fmla="*/ 84 w 84"/>
                <a:gd name="T1" fmla="*/ 60 h 97"/>
                <a:gd name="T2" fmla="*/ 49 w 84"/>
                <a:gd name="T3" fmla="*/ 0 h 97"/>
                <a:gd name="T4" fmla="*/ 0 w 84"/>
                <a:gd name="T5" fmla="*/ 97 h 97"/>
                <a:gd name="T6" fmla="*/ 84 w 84"/>
                <a:gd name="T7" fmla="*/ 60 h 97"/>
              </a:gdLst>
              <a:ahLst/>
              <a:cxnLst>
                <a:cxn ang="0">
                  <a:pos x="T0" y="T1"/>
                </a:cxn>
                <a:cxn ang="0">
                  <a:pos x="T2" y="T3"/>
                </a:cxn>
                <a:cxn ang="0">
                  <a:pos x="T4" y="T5"/>
                </a:cxn>
                <a:cxn ang="0">
                  <a:pos x="T6" y="T7"/>
                </a:cxn>
              </a:cxnLst>
              <a:rect l="0" t="0" r="r" b="b"/>
              <a:pathLst>
                <a:path w="84" h="97">
                  <a:moveTo>
                    <a:pt x="84" y="60"/>
                  </a:moveTo>
                  <a:lnTo>
                    <a:pt x="49" y="0"/>
                  </a:lnTo>
                  <a:lnTo>
                    <a:pt x="0" y="97"/>
                  </a:lnTo>
                  <a:lnTo>
                    <a:pt x="84"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89" name="Freeform 93">
              <a:extLst>
                <a:ext uri="{FF2B5EF4-FFF2-40B4-BE49-F238E27FC236}">
                  <a16:creationId xmlns:a16="http://schemas.microsoft.com/office/drawing/2014/main" id="{0F6D2DF7-B897-4E8D-9DEF-04AE1CA4B799}"/>
                </a:ext>
              </a:extLst>
            </p:cNvPr>
            <p:cNvSpPr>
              <a:spLocks/>
            </p:cNvSpPr>
            <p:nvPr/>
          </p:nvSpPr>
          <p:spPr bwMode="auto">
            <a:xfrm>
              <a:off x="1498" y="2446"/>
              <a:ext cx="599" cy="492"/>
            </a:xfrm>
            <a:custGeom>
              <a:avLst/>
              <a:gdLst>
                <a:gd name="T0" fmla="*/ 732 w 1199"/>
                <a:gd name="T1" fmla="*/ 19 h 985"/>
                <a:gd name="T2" fmla="*/ 764 w 1199"/>
                <a:gd name="T3" fmla="*/ 50 h 985"/>
                <a:gd name="T4" fmla="*/ 799 w 1199"/>
                <a:gd name="T5" fmla="*/ 83 h 985"/>
                <a:gd name="T6" fmla="*/ 834 w 1199"/>
                <a:gd name="T7" fmla="*/ 114 h 985"/>
                <a:gd name="T8" fmla="*/ 871 w 1199"/>
                <a:gd name="T9" fmla="*/ 145 h 985"/>
                <a:gd name="T10" fmla="*/ 906 w 1199"/>
                <a:gd name="T11" fmla="*/ 172 h 985"/>
                <a:gd name="T12" fmla="*/ 945 w 1199"/>
                <a:gd name="T13" fmla="*/ 198 h 985"/>
                <a:gd name="T14" fmla="*/ 986 w 1199"/>
                <a:gd name="T15" fmla="*/ 219 h 985"/>
                <a:gd name="T16" fmla="*/ 1030 w 1199"/>
                <a:gd name="T17" fmla="*/ 236 h 985"/>
                <a:gd name="T18" fmla="*/ 1046 w 1199"/>
                <a:gd name="T19" fmla="*/ 273 h 985"/>
                <a:gd name="T20" fmla="*/ 1067 w 1199"/>
                <a:gd name="T21" fmla="*/ 314 h 985"/>
                <a:gd name="T22" fmla="*/ 1090 w 1199"/>
                <a:gd name="T23" fmla="*/ 351 h 985"/>
                <a:gd name="T24" fmla="*/ 1114 w 1199"/>
                <a:gd name="T25" fmla="*/ 392 h 985"/>
                <a:gd name="T26" fmla="*/ 1131 w 1199"/>
                <a:gd name="T27" fmla="*/ 432 h 985"/>
                <a:gd name="T28" fmla="*/ 1147 w 1199"/>
                <a:gd name="T29" fmla="*/ 473 h 985"/>
                <a:gd name="T30" fmla="*/ 1152 w 1199"/>
                <a:gd name="T31" fmla="*/ 514 h 985"/>
                <a:gd name="T32" fmla="*/ 1150 w 1199"/>
                <a:gd name="T33" fmla="*/ 560 h 985"/>
                <a:gd name="T34" fmla="*/ 1199 w 1199"/>
                <a:gd name="T35" fmla="*/ 739 h 985"/>
                <a:gd name="T36" fmla="*/ 1108 w 1199"/>
                <a:gd name="T37" fmla="*/ 818 h 985"/>
                <a:gd name="T38" fmla="*/ 1013 w 1199"/>
                <a:gd name="T39" fmla="*/ 880 h 985"/>
                <a:gd name="T40" fmla="*/ 908 w 1199"/>
                <a:gd name="T41" fmla="*/ 927 h 985"/>
                <a:gd name="T42" fmla="*/ 803 w 1199"/>
                <a:gd name="T43" fmla="*/ 960 h 985"/>
                <a:gd name="T44" fmla="*/ 691 w 1199"/>
                <a:gd name="T45" fmla="*/ 977 h 985"/>
                <a:gd name="T46" fmla="*/ 578 w 1199"/>
                <a:gd name="T47" fmla="*/ 985 h 985"/>
                <a:gd name="T48" fmla="*/ 462 w 1199"/>
                <a:gd name="T49" fmla="*/ 979 h 985"/>
                <a:gd name="T50" fmla="*/ 348 w 1199"/>
                <a:gd name="T51" fmla="*/ 967 h 985"/>
                <a:gd name="T52" fmla="*/ 313 w 1199"/>
                <a:gd name="T53" fmla="*/ 932 h 985"/>
                <a:gd name="T54" fmla="*/ 284 w 1199"/>
                <a:gd name="T55" fmla="*/ 896 h 985"/>
                <a:gd name="T56" fmla="*/ 254 w 1199"/>
                <a:gd name="T57" fmla="*/ 859 h 985"/>
                <a:gd name="T58" fmla="*/ 227 w 1199"/>
                <a:gd name="T59" fmla="*/ 826 h 985"/>
                <a:gd name="T60" fmla="*/ 196 w 1199"/>
                <a:gd name="T61" fmla="*/ 793 h 985"/>
                <a:gd name="T62" fmla="*/ 161 w 1199"/>
                <a:gd name="T63" fmla="*/ 768 h 985"/>
                <a:gd name="T64" fmla="*/ 119 w 1199"/>
                <a:gd name="T65" fmla="*/ 746 h 985"/>
                <a:gd name="T66" fmla="*/ 72 w 1199"/>
                <a:gd name="T67" fmla="*/ 739 h 985"/>
                <a:gd name="T68" fmla="*/ 55 w 1199"/>
                <a:gd name="T69" fmla="*/ 690 h 985"/>
                <a:gd name="T70" fmla="*/ 45 w 1199"/>
                <a:gd name="T71" fmla="*/ 642 h 985"/>
                <a:gd name="T72" fmla="*/ 39 w 1199"/>
                <a:gd name="T73" fmla="*/ 589 h 985"/>
                <a:gd name="T74" fmla="*/ 35 w 1199"/>
                <a:gd name="T75" fmla="*/ 539 h 985"/>
                <a:gd name="T76" fmla="*/ 29 w 1199"/>
                <a:gd name="T77" fmla="*/ 488 h 985"/>
                <a:gd name="T78" fmla="*/ 24 w 1199"/>
                <a:gd name="T79" fmla="*/ 444 h 985"/>
                <a:gd name="T80" fmla="*/ 14 w 1199"/>
                <a:gd name="T81" fmla="*/ 401 h 985"/>
                <a:gd name="T82" fmla="*/ 0 w 1199"/>
                <a:gd name="T83" fmla="*/ 368 h 985"/>
                <a:gd name="T84" fmla="*/ 24 w 1199"/>
                <a:gd name="T85" fmla="*/ 271 h 985"/>
                <a:gd name="T86" fmla="*/ 80 w 1199"/>
                <a:gd name="T87" fmla="*/ 178 h 985"/>
                <a:gd name="T88" fmla="*/ 154 w 1199"/>
                <a:gd name="T89" fmla="*/ 108 h 985"/>
                <a:gd name="T90" fmla="*/ 237 w 1199"/>
                <a:gd name="T91" fmla="*/ 56 h 985"/>
                <a:gd name="T92" fmla="*/ 332 w 1199"/>
                <a:gd name="T93" fmla="*/ 23 h 985"/>
                <a:gd name="T94" fmla="*/ 429 w 1199"/>
                <a:gd name="T95" fmla="*/ 4 h 985"/>
                <a:gd name="T96" fmla="*/ 532 w 1199"/>
                <a:gd name="T97" fmla="*/ 0 h 985"/>
                <a:gd name="T98" fmla="*/ 633 w 1199"/>
                <a:gd name="T99" fmla="*/ 4 h 985"/>
                <a:gd name="T100" fmla="*/ 732 w 1199"/>
                <a:gd name="T101" fmla="*/ 19 h 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99" h="985">
                  <a:moveTo>
                    <a:pt x="732" y="19"/>
                  </a:moveTo>
                  <a:lnTo>
                    <a:pt x="764" y="50"/>
                  </a:lnTo>
                  <a:lnTo>
                    <a:pt x="799" y="83"/>
                  </a:lnTo>
                  <a:lnTo>
                    <a:pt x="834" y="114"/>
                  </a:lnTo>
                  <a:lnTo>
                    <a:pt x="871" y="145"/>
                  </a:lnTo>
                  <a:lnTo>
                    <a:pt x="906" y="172"/>
                  </a:lnTo>
                  <a:lnTo>
                    <a:pt x="945" y="198"/>
                  </a:lnTo>
                  <a:lnTo>
                    <a:pt x="986" y="219"/>
                  </a:lnTo>
                  <a:lnTo>
                    <a:pt x="1030" y="236"/>
                  </a:lnTo>
                  <a:lnTo>
                    <a:pt x="1046" y="273"/>
                  </a:lnTo>
                  <a:lnTo>
                    <a:pt x="1067" y="314"/>
                  </a:lnTo>
                  <a:lnTo>
                    <a:pt x="1090" y="351"/>
                  </a:lnTo>
                  <a:lnTo>
                    <a:pt x="1114" y="392"/>
                  </a:lnTo>
                  <a:lnTo>
                    <a:pt x="1131" y="432"/>
                  </a:lnTo>
                  <a:lnTo>
                    <a:pt x="1147" y="473"/>
                  </a:lnTo>
                  <a:lnTo>
                    <a:pt x="1152" y="514"/>
                  </a:lnTo>
                  <a:lnTo>
                    <a:pt x="1150" y="560"/>
                  </a:lnTo>
                  <a:lnTo>
                    <a:pt x="1199" y="739"/>
                  </a:lnTo>
                  <a:lnTo>
                    <a:pt x="1108" y="818"/>
                  </a:lnTo>
                  <a:lnTo>
                    <a:pt x="1013" y="880"/>
                  </a:lnTo>
                  <a:lnTo>
                    <a:pt x="908" y="927"/>
                  </a:lnTo>
                  <a:lnTo>
                    <a:pt x="803" y="960"/>
                  </a:lnTo>
                  <a:lnTo>
                    <a:pt x="691" y="977"/>
                  </a:lnTo>
                  <a:lnTo>
                    <a:pt x="578" y="985"/>
                  </a:lnTo>
                  <a:lnTo>
                    <a:pt x="462" y="979"/>
                  </a:lnTo>
                  <a:lnTo>
                    <a:pt x="348" y="967"/>
                  </a:lnTo>
                  <a:lnTo>
                    <a:pt x="313" y="932"/>
                  </a:lnTo>
                  <a:lnTo>
                    <a:pt x="284" y="896"/>
                  </a:lnTo>
                  <a:lnTo>
                    <a:pt x="254" y="859"/>
                  </a:lnTo>
                  <a:lnTo>
                    <a:pt x="227" y="826"/>
                  </a:lnTo>
                  <a:lnTo>
                    <a:pt x="196" y="793"/>
                  </a:lnTo>
                  <a:lnTo>
                    <a:pt x="161" y="768"/>
                  </a:lnTo>
                  <a:lnTo>
                    <a:pt x="119" y="746"/>
                  </a:lnTo>
                  <a:lnTo>
                    <a:pt x="72" y="739"/>
                  </a:lnTo>
                  <a:lnTo>
                    <a:pt x="55" y="690"/>
                  </a:lnTo>
                  <a:lnTo>
                    <a:pt x="45" y="642"/>
                  </a:lnTo>
                  <a:lnTo>
                    <a:pt x="39" y="589"/>
                  </a:lnTo>
                  <a:lnTo>
                    <a:pt x="35" y="539"/>
                  </a:lnTo>
                  <a:lnTo>
                    <a:pt x="29" y="488"/>
                  </a:lnTo>
                  <a:lnTo>
                    <a:pt x="24" y="444"/>
                  </a:lnTo>
                  <a:lnTo>
                    <a:pt x="14" y="401"/>
                  </a:lnTo>
                  <a:lnTo>
                    <a:pt x="0" y="368"/>
                  </a:lnTo>
                  <a:lnTo>
                    <a:pt x="24" y="271"/>
                  </a:lnTo>
                  <a:lnTo>
                    <a:pt x="80" y="178"/>
                  </a:lnTo>
                  <a:lnTo>
                    <a:pt x="154" y="108"/>
                  </a:lnTo>
                  <a:lnTo>
                    <a:pt x="237" y="56"/>
                  </a:lnTo>
                  <a:lnTo>
                    <a:pt x="332" y="23"/>
                  </a:lnTo>
                  <a:lnTo>
                    <a:pt x="429" y="4"/>
                  </a:lnTo>
                  <a:lnTo>
                    <a:pt x="532" y="0"/>
                  </a:lnTo>
                  <a:lnTo>
                    <a:pt x="633" y="4"/>
                  </a:lnTo>
                  <a:lnTo>
                    <a:pt x="732"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90" name="Freeform 94">
              <a:extLst>
                <a:ext uri="{FF2B5EF4-FFF2-40B4-BE49-F238E27FC236}">
                  <a16:creationId xmlns:a16="http://schemas.microsoft.com/office/drawing/2014/main" id="{B57ACCBD-8900-42FC-AD65-BA53F01E957A}"/>
                </a:ext>
              </a:extLst>
            </p:cNvPr>
            <p:cNvSpPr>
              <a:spLocks/>
            </p:cNvSpPr>
            <p:nvPr/>
          </p:nvSpPr>
          <p:spPr bwMode="auto">
            <a:xfrm>
              <a:off x="1611" y="2504"/>
              <a:ext cx="186" cy="84"/>
            </a:xfrm>
            <a:custGeom>
              <a:avLst/>
              <a:gdLst>
                <a:gd name="T0" fmla="*/ 373 w 373"/>
                <a:gd name="T1" fmla="*/ 84 h 169"/>
                <a:gd name="T2" fmla="*/ 324 w 373"/>
                <a:gd name="T3" fmla="*/ 169 h 169"/>
                <a:gd name="T4" fmla="*/ 0 w 373"/>
                <a:gd name="T5" fmla="*/ 84 h 169"/>
                <a:gd name="T6" fmla="*/ 2 w 373"/>
                <a:gd name="T7" fmla="*/ 72 h 169"/>
                <a:gd name="T8" fmla="*/ 10 w 373"/>
                <a:gd name="T9" fmla="*/ 62 h 169"/>
                <a:gd name="T10" fmla="*/ 22 w 373"/>
                <a:gd name="T11" fmla="*/ 51 h 169"/>
                <a:gd name="T12" fmla="*/ 39 w 373"/>
                <a:gd name="T13" fmla="*/ 41 h 169"/>
                <a:gd name="T14" fmla="*/ 57 w 373"/>
                <a:gd name="T15" fmla="*/ 29 h 169"/>
                <a:gd name="T16" fmla="*/ 74 w 373"/>
                <a:gd name="T17" fmla="*/ 18 h 169"/>
                <a:gd name="T18" fmla="*/ 91 w 373"/>
                <a:gd name="T19" fmla="*/ 8 h 169"/>
                <a:gd name="T20" fmla="*/ 109 w 373"/>
                <a:gd name="T21" fmla="*/ 0 h 169"/>
                <a:gd name="T22" fmla="*/ 144 w 373"/>
                <a:gd name="T23" fmla="*/ 0 h 169"/>
                <a:gd name="T24" fmla="*/ 181 w 373"/>
                <a:gd name="T25" fmla="*/ 8 h 169"/>
                <a:gd name="T26" fmla="*/ 212 w 373"/>
                <a:gd name="T27" fmla="*/ 18 h 169"/>
                <a:gd name="T28" fmla="*/ 243 w 373"/>
                <a:gd name="T29" fmla="*/ 33 h 169"/>
                <a:gd name="T30" fmla="*/ 272 w 373"/>
                <a:gd name="T31" fmla="*/ 45 h 169"/>
                <a:gd name="T32" fmla="*/ 305 w 373"/>
                <a:gd name="T33" fmla="*/ 60 h 169"/>
                <a:gd name="T34" fmla="*/ 336 w 373"/>
                <a:gd name="T35" fmla="*/ 72 h 169"/>
                <a:gd name="T36" fmla="*/ 373 w 373"/>
                <a:gd name="T37"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3" h="169">
                  <a:moveTo>
                    <a:pt x="373" y="84"/>
                  </a:moveTo>
                  <a:lnTo>
                    <a:pt x="324" y="169"/>
                  </a:lnTo>
                  <a:lnTo>
                    <a:pt x="0" y="84"/>
                  </a:lnTo>
                  <a:lnTo>
                    <a:pt x="2" y="72"/>
                  </a:lnTo>
                  <a:lnTo>
                    <a:pt x="10" y="62"/>
                  </a:lnTo>
                  <a:lnTo>
                    <a:pt x="22" y="51"/>
                  </a:lnTo>
                  <a:lnTo>
                    <a:pt x="39" y="41"/>
                  </a:lnTo>
                  <a:lnTo>
                    <a:pt x="57" y="29"/>
                  </a:lnTo>
                  <a:lnTo>
                    <a:pt x="74" y="18"/>
                  </a:lnTo>
                  <a:lnTo>
                    <a:pt x="91" y="8"/>
                  </a:lnTo>
                  <a:lnTo>
                    <a:pt x="109" y="0"/>
                  </a:lnTo>
                  <a:lnTo>
                    <a:pt x="144" y="0"/>
                  </a:lnTo>
                  <a:lnTo>
                    <a:pt x="181" y="8"/>
                  </a:lnTo>
                  <a:lnTo>
                    <a:pt x="212" y="18"/>
                  </a:lnTo>
                  <a:lnTo>
                    <a:pt x="243" y="33"/>
                  </a:lnTo>
                  <a:lnTo>
                    <a:pt x="272" y="45"/>
                  </a:lnTo>
                  <a:lnTo>
                    <a:pt x="305" y="60"/>
                  </a:lnTo>
                  <a:lnTo>
                    <a:pt x="336" y="72"/>
                  </a:lnTo>
                  <a:lnTo>
                    <a:pt x="373" y="8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91" name="Freeform 95">
              <a:extLst>
                <a:ext uri="{FF2B5EF4-FFF2-40B4-BE49-F238E27FC236}">
                  <a16:creationId xmlns:a16="http://schemas.microsoft.com/office/drawing/2014/main" id="{D398886A-90F2-4A90-83C5-DA3FB668C295}"/>
                </a:ext>
              </a:extLst>
            </p:cNvPr>
            <p:cNvSpPr>
              <a:spLocks/>
            </p:cNvSpPr>
            <p:nvPr/>
          </p:nvSpPr>
          <p:spPr bwMode="auto">
            <a:xfrm>
              <a:off x="1779" y="2534"/>
              <a:ext cx="234" cy="215"/>
            </a:xfrm>
            <a:custGeom>
              <a:avLst/>
              <a:gdLst>
                <a:gd name="T0" fmla="*/ 467 w 467"/>
                <a:gd name="T1" fmla="*/ 312 h 431"/>
                <a:gd name="T2" fmla="*/ 461 w 467"/>
                <a:gd name="T3" fmla="*/ 336 h 431"/>
                <a:gd name="T4" fmla="*/ 450 w 467"/>
                <a:gd name="T5" fmla="*/ 355 h 431"/>
                <a:gd name="T6" fmla="*/ 432 w 467"/>
                <a:gd name="T7" fmla="*/ 371 h 431"/>
                <a:gd name="T8" fmla="*/ 415 w 467"/>
                <a:gd name="T9" fmla="*/ 384 h 431"/>
                <a:gd name="T10" fmla="*/ 392 w 467"/>
                <a:gd name="T11" fmla="*/ 396 h 431"/>
                <a:gd name="T12" fmla="*/ 370 w 467"/>
                <a:gd name="T13" fmla="*/ 407 h 431"/>
                <a:gd name="T14" fmla="*/ 349 w 467"/>
                <a:gd name="T15" fmla="*/ 417 h 431"/>
                <a:gd name="T16" fmla="*/ 335 w 467"/>
                <a:gd name="T17" fmla="*/ 431 h 431"/>
                <a:gd name="T18" fmla="*/ 289 w 467"/>
                <a:gd name="T19" fmla="*/ 423 h 431"/>
                <a:gd name="T20" fmla="*/ 246 w 467"/>
                <a:gd name="T21" fmla="*/ 411 h 431"/>
                <a:gd name="T22" fmla="*/ 203 w 467"/>
                <a:gd name="T23" fmla="*/ 398 h 431"/>
                <a:gd name="T24" fmla="*/ 163 w 467"/>
                <a:gd name="T25" fmla="*/ 382 h 431"/>
                <a:gd name="T26" fmla="*/ 122 w 467"/>
                <a:gd name="T27" fmla="*/ 363 h 431"/>
                <a:gd name="T28" fmla="*/ 81 w 467"/>
                <a:gd name="T29" fmla="*/ 342 h 431"/>
                <a:gd name="T30" fmla="*/ 41 w 467"/>
                <a:gd name="T31" fmla="*/ 320 h 431"/>
                <a:gd name="T32" fmla="*/ 0 w 467"/>
                <a:gd name="T33" fmla="*/ 299 h 431"/>
                <a:gd name="T34" fmla="*/ 180 w 467"/>
                <a:gd name="T35" fmla="*/ 0 h 431"/>
                <a:gd name="T36" fmla="*/ 223 w 467"/>
                <a:gd name="T37" fmla="*/ 31 h 431"/>
                <a:gd name="T38" fmla="*/ 269 w 467"/>
                <a:gd name="T39" fmla="*/ 62 h 431"/>
                <a:gd name="T40" fmla="*/ 318 w 467"/>
                <a:gd name="T41" fmla="*/ 91 h 431"/>
                <a:gd name="T42" fmla="*/ 364 w 467"/>
                <a:gd name="T43" fmla="*/ 124 h 431"/>
                <a:gd name="T44" fmla="*/ 403 w 467"/>
                <a:gd name="T45" fmla="*/ 157 h 431"/>
                <a:gd name="T46" fmla="*/ 436 w 467"/>
                <a:gd name="T47" fmla="*/ 200 h 431"/>
                <a:gd name="T48" fmla="*/ 457 w 467"/>
                <a:gd name="T49" fmla="*/ 248 h 431"/>
                <a:gd name="T50" fmla="*/ 467 w 467"/>
                <a:gd name="T51" fmla="*/ 312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7" h="431">
                  <a:moveTo>
                    <a:pt x="467" y="312"/>
                  </a:moveTo>
                  <a:lnTo>
                    <a:pt x="461" y="336"/>
                  </a:lnTo>
                  <a:lnTo>
                    <a:pt x="450" y="355"/>
                  </a:lnTo>
                  <a:lnTo>
                    <a:pt x="432" y="371"/>
                  </a:lnTo>
                  <a:lnTo>
                    <a:pt x="415" y="384"/>
                  </a:lnTo>
                  <a:lnTo>
                    <a:pt x="392" y="396"/>
                  </a:lnTo>
                  <a:lnTo>
                    <a:pt x="370" y="407"/>
                  </a:lnTo>
                  <a:lnTo>
                    <a:pt x="349" y="417"/>
                  </a:lnTo>
                  <a:lnTo>
                    <a:pt x="335" y="431"/>
                  </a:lnTo>
                  <a:lnTo>
                    <a:pt x="289" y="423"/>
                  </a:lnTo>
                  <a:lnTo>
                    <a:pt x="246" y="411"/>
                  </a:lnTo>
                  <a:lnTo>
                    <a:pt x="203" y="398"/>
                  </a:lnTo>
                  <a:lnTo>
                    <a:pt x="163" y="382"/>
                  </a:lnTo>
                  <a:lnTo>
                    <a:pt x="122" y="363"/>
                  </a:lnTo>
                  <a:lnTo>
                    <a:pt x="81" y="342"/>
                  </a:lnTo>
                  <a:lnTo>
                    <a:pt x="41" y="320"/>
                  </a:lnTo>
                  <a:lnTo>
                    <a:pt x="0" y="299"/>
                  </a:lnTo>
                  <a:lnTo>
                    <a:pt x="180" y="0"/>
                  </a:lnTo>
                  <a:lnTo>
                    <a:pt x="223" y="31"/>
                  </a:lnTo>
                  <a:lnTo>
                    <a:pt x="269" y="62"/>
                  </a:lnTo>
                  <a:lnTo>
                    <a:pt x="318" y="91"/>
                  </a:lnTo>
                  <a:lnTo>
                    <a:pt x="364" y="124"/>
                  </a:lnTo>
                  <a:lnTo>
                    <a:pt x="403" y="157"/>
                  </a:lnTo>
                  <a:lnTo>
                    <a:pt x="436" y="200"/>
                  </a:lnTo>
                  <a:lnTo>
                    <a:pt x="457" y="248"/>
                  </a:lnTo>
                  <a:lnTo>
                    <a:pt x="467" y="312"/>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92" name="Freeform 96">
              <a:extLst>
                <a:ext uri="{FF2B5EF4-FFF2-40B4-BE49-F238E27FC236}">
                  <a16:creationId xmlns:a16="http://schemas.microsoft.com/office/drawing/2014/main" id="{C7D6034A-67A7-4931-9015-831D8E9184B0}"/>
                </a:ext>
              </a:extLst>
            </p:cNvPr>
            <p:cNvSpPr>
              <a:spLocks/>
            </p:cNvSpPr>
            <p:nvPr/>
          </p:nvSpPr>
          <p:spPr bwMode="auto">
            <a:xfrm>
              <a:off x="1551" y="2570"/>
              <a:ext cx="204" cy="73"/>
            </a:xfrm>
            <a:custGeom>
              <a:avLst/>
              <a:gdLst>
                <a:gd name="T0" fmla="*/ 407 w 407"/>
                <a:gd name="T1" fmla="*/ 95 h 145"/>
                <a:gd name="T2" fmla="*/ 357 w 407"/>
                <a:gd name="T3" fmla="*/ 128 h 145"/>
                <a:gd name="T4" fmla="*/ 308 w 407"/>
                <a:gd name="T5" fmla="*/ 145 h 145"/>
                <a:gd name="T6" fmla="*/ 260 w 407"/>
                <a:gd name="T7" fmla="*/ 145 h 145"/>
                <a:gd name="T8" fmla="*/ 211 w 407"/>
                <a:gd name="T9" fmla="*/ 138 h 145"/>
                <a:gd name="T10" fmla="*/ 161 w 407"/>
                <a:gd name="T11" fmla="*/ 122 h 145"/>
                <a:gd name="T12" fmla="*/ 111 w 407"/>
                <a:gd name="T13" fmla="*/ 107 h 145"/>
                <a:gd name="T14" fmla="*/ 56 w 407"/>
                <a:gd name="T15" fmla="*/ 91 h 145"/>
                <a:gd name="T16" fmla="*/ 0 w 407"/>
                <a:gd name="T17" fmla="*/ 83 h 145"/>
                <a:gd name="T18" fmla="*/ 60 w 407"/>
                <a:gd name="T19" fmla="*/ 0 h 145"/>
                <a:gd name="T20" fmla="*/ 407 w 407"/>
                <a:gd name="T21" fmla="*/ 9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7" h="145">
                  <a:moveTo>
                    <a:pt x="407" y="95"/>
                  </a:moveTo>
                  <a:lnTo>
                    <a:pt x="357" y="128"/>
                  </a:lnTo>
                  <a:lnTo>
                    <a:pt x="308" y="145"/>
                  </a:lnTo>
                  <a:lnTo>
                    <a:pt x="260" y="145"/>
                  </a:lnTo>
                  <a:lnTo>
                    <a:pt x="211" y="138"/>
                  </a:lnTo>
                  <a:lnTo>
                    <a:pt x="161" y="122"/>
                  </a:lnTo>
                  <a:lnTo>
                    <a:pt x="111" y="107"/>
                  </a:lnTo>
                  <a:lnTo>
                    <a:pt x="56" y="91"/>
                  </a:lnTo>
                  <a:lnTo>
                    <a:pt x="0" y="83"/>
                  </a:lnTo>
                  <a:lnTo>
                    <a:pt x="60" y="0"/>
                  </a:lnTo>
                  <a:lnTo>
                    <a:pt x="407" y="9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93" name="Freeform 97">
              <a:extLst>
                <a:ext uri="{FF2B5EF4-FFF2-40B4-BE49-F238E27FC236}">
                  <a16:creationId xmlns:a16="http://schemas.microsoft.com/office/drawing/2014/main" id="{1F32D944-06C8-423E-BAD3-964453672309}"/>
                </a:ext>
              </a:extLst>
            </p:cNvPr>
            <p:cNvSpPr>
              <a:spLocks/>
            </p:cNvSpPr>
            <p:nvPr/>
          </p:nvSpPr>
          <p:spPr bwMode="auto">
            <a:xfrm>
              <a:off x="1561" y="2648"/>
              <a:ext cx="146" cy="53"/>
            </a:xfrm>
            <a:custGeom>
              <a:avLst/>
              <a:gdLst>
                <a:gd name="T0" fmla="*/ 293 w 293"/>
                <a:gd name="T1" fmla="*/ 60 h 107"/>
                <a:gd name="T2" fmla="*/ 266 w 293"/>
                <a:gd name="T3" fmla="*/ 80 h 107"/>
                <a:gd name="T4" fmla="*/ 225 w 293"/>
                <a:gd name="T5" fmla="*/ 95 h 107"/>
                <a:gd name="T6" fmla="*/ 171 w 293"/>
                <a:gd name="T7" fmla="*/ 103 h 107"/>
                <a:gd name="T8" fmla="*/ 117 w 293"/>
                <a:gd name="T9" fmla="*/ 107 h 107"/>
                <a:gd name="T10" fmla="*/ 64 w 293"/>
                <a:gd name="T11" fmla="*/ 97 h 107"/>
                <a:gd name="T12" fmla="*/ 24 w 293"/>
                <a:gd name="T13" fmla="*/ 78 h 107"/>
                <a:gd name="T14" fmla="*/ 0 w 293"/>
                <a:gd name="T15" fmla="*/ 45 h 107"/>
                <a:gd name="T16" fmla="*/ 6 w 293"/>
                <a:gd name="T17" fmla="*/ 0 h 107"/>
                <a:gd name="T18" fmla="*/ 293 w 293"/>
                <a:gd name="T19" fmla="*/ 6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3" h="107">
                  <a:moveTo>
                    <a:pt x="293" y="60"/>
                  </a:moveTo>
                  <a:lnTo>
                    <a:pt x="266" y="80"/>
                  </a:lnTo>
                  <a:lnTo>
                    <a:pt x="225" y="95"/>
                  </a:lnTo>
                  <a:lnTo>
                    <a:pt x="171" y="103"/>
                  </a:lnTo>
                  <a:lnTo>
                    <a:pt x="117" y="107"/>
                  </a:lnTo>
                  <a:lnTo>
                    <a:pt x="64" y="97"/>
                  </a:lnTo>
                  <a:lnTo>
                    <a:pt x="24" y="78"/>
                  </a:lnTo>
                  <a:lnTo>
                    <a:pt x="0" y="45"/>
                  </a:lnTo>
                  <a:lnTo>
                    <a:pt x="6" y="0"/>
                  </a:lnTo>
                  <a:lnTo>
                    <a:pt x="293"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94" name="Freeform 98">
              <a:extLst>
                <a:ext uri="{FF2B5EF4-FFF2-40B4-BE49-F238E27FC236}">
                  <a16:creationId xmlns:a16="http://schemas.microsoft.com/office/drawing/2014/main" id="{18C5234F-F874-4C87-9B85-BB60C26EBA8B}"/>
                </a:ext>
              </a:extLst>
            </p:cNvPr>
            <p:cNvSpPr>
              <a:spLocks/>
            </p:cNvSpPr>
            <p:nvPr/>
          </p:nvSpPr>
          <p:spPr bwMode="auto">
            <a:xfrm>
              <a:off x="1566" y="2732"/>
              <a:ext cx="81" cy="52"/>
            </a:xfrm>
            <a:custGeom>
              <a:avLst/>
              <a:gdLst>
                <a:gd name="T0" fmla="*/ 163 w 163"/>
                <a:gd name="T1" fmla="*/ 11 h 105"/>
                <a:gd name="T2" fmla="*/ 151 w 163"/>
                <a:gd name="T3" fmla="*/ 50 h 105"/>
                <a:gd name="T4" fmla="*/ 128 w 163"/>
                <a:gd name="T5" fmla="*/ 79 h 105"/>
                <a:gd name="T6" fmla="*/ 93 w 163"/>
                <a:gd name="T7" fmla="*/ 97 h 105"/>
                <a:gd name="T8" fmla="*/ 58 w 163"/>
                <a:gd name="T9" fmla="*/ 105 h 105"/>
                <a:gd name="T10" fmla="*/ 25 w 163"/>
                <a:gd name="T11" fmla="*/ 97 h 105"/>
                <a:gd name="T12" fmla="*/ 6 w 163"/>
                <a:gd name="T13" fmla="*/ 77 h 105"/>
                <a:gd name="T14" fmla="*/ 0 w 163"/>
                <a:gd name="T15" fmla="*/ 44 h 105"/>
                <a:gd name="T16" fmla="*/ 20 w 163"/>
                <a:gd name="T17" fmla="*/ 0 h 105"/>
                <a:gd name="T18" fmla="*/ 163 w 163"/>
                <a:gd name="T19" fmla="*/ 1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 h="105">
                  <a:moveTo>
                    <a:pt x="163" y="11"/>
                  </a:moveTo>
                  <a:lnTo>
                    <a:pt x="151" y="50"/>
                  </a:lnTo>
                  <a:lnTo>
                    <a:pt x="128" y="79"/>
                  </a:lnTo>
                  <a:lnTo>
                    <a:pt x="93" y="97"/>
                  </a:lnTo>
                  <a:lnTo>
                    <a:pt x="58" y="105"/>
                  </a:lnTo>
                  <a:lnTo>
                    <a:pt x="25" y="97"/>
                  </a:lnTo>
                  <a:lnTo>
                    <a:pt x="6" y="77"/>
                  </a:lnTo>
                  <a:lnTo>
                    <a:pt x="0" y="44"/>
                  </a:lnTo>
                  <a:lnTo>
                    <a:pt x="20" y="0"/>
                  </a:lnTo>
                  <a:lnTo>
                    <a:pt x="163" y="11"/>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95" name="Freeform 99">
              <a:extLst>
                <a:ext uri="{FF2B5EF4-FFF2-40B4-BE49-F238E27FC236}">
                  <a16:creationId xmlns:a16="http://schemas.microsoft.com/office/drawing/2014/main" id="{CCD90A4A-10DA-43BB-8BA2-7754ABE39900}"/>
                </a:ext>
              </a:extLst>
            </p:cNvPr>
            <p:cNvSpPr>
              <a:spLocks/>
            </p:cNvSpPr>
            <p:nvPr/>
          </p:nvSpPr>
          <p:spPr bwMode="auto">
            <a:xfrm>
              <a:off x="1647" y="2739"/>
              <a:ext cx="114" cy="119"/>
            </a:xfrm>
            <a:custGeom>
              <a:avLst/>
              <a:gdLst>
                <a:gd name="T0" fmla="*/ 229 w 229"/>
                <a:gd name="T1" fmla="*/ 10 h 239"/>
                <a:gd name="T2" fmla="*/ 209 w 229"/>
                <a:gd name="T3" fmla="*/ 41 h 239"/>
                <a:gd name="T4" fmla="*/ 190 w 229"/>
                <a:gd name="T5" fmla="*/ 72 h 239"/>
                <a:gd name="T6" fmla="*/ 171 w 229"/>
                <a:gd name="T7" fmla="*/ 101 h 239"/>
                <a:gd name="T8" fmla="*/ 153 w 229"/>
                <a:gd name="T9" fmla="*/ 132 h 239"/>
                <a:gd name="T10" fmla="*/ 130 w 229"/>
                <a:gd name="T11" fmla="*/ 159 h 239"/>
                <a:gd name="T12" fmla="*/ 109 w 229"/>
                <a:gd name="T13" fmla="*/ 188 h 239"/>
                <a:gd name="T14" fmla="*/ 83 w 229"/>
                <a:gd name="T15" fmla="*/ 214 h 239"/>
                <a:gd name="T16" fmla="*/ 60 w 229"/>
                <a:gd name="T17" fmla="*/ 239 h 239"/>
                <a:gd name="T18" fmla="*/ 0 w 229"/>
                <a:gd name="T19" fmla="*/ 179 h 239"/>
                <a:gd name="T20" fmla="*/ 25 w 229"/>
                <a:gd name="T21" fmla="*/ 152 h 239"/>
                <a:gd name="T22" fmla="*/ 50 w 229"/>
                <a:gd name="T23" fmla="*/ 119 h 239"/>
                <a:gd name="T24" fmla="*/ 76 w 229"/>
                <a:gd name="T25" fmla="*/ 84 h 239"/>
                <a:gd name="T26" fmla="*/ 105 w 229"/>
                <a:gd name="T27" fmla="*/ 53 h 239"/>
                <a:gd name="T28" fmla="*/ 130 w 229"/>
                <a:gd name="T29" fmla="*/ 26 h 239"/>
                <a:gd name="T30" fmla="*/ 161 w 229"/>
                <a:gd name="T31" fmla="*/ 8 h 239"/>
                <a:gd name="T32" fmla="*/ 192 w 229"/>
                <a:gd name="T33" fmla="*/ 0 h 239"/>
                <a:gd name="T34" fmla="*/ 229 w 229"/>
                <a:gd name="T35" fmla="*/ 1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9" h="239">
                  <a:moveTo>
                    <a:pt x="229" y="10"/>
                  </a:moveTo>
                  <a:lnTo>
                    <a:pt x="209" y="41"/>
                  </a:lnTo>
                  <a:lnTo>
                    <a:pt x="190" y="72"/>
                  </a:lnTo>
                  <a:lnTo>
                    <a:pt x="171" y="101"/>
                  </a:lnTo>
                  <a:lnTo>
                    <a:pt x="153" y="132"/>
                  </a:lnTo>
                  <a:lnTo>
                    <a:pt x="130" y="159"/>
                  </a:lnTo>
                  <a:lnTo>
                    <a:pt x="109" y="188"/>
                  </a:lnTo>
                  <a:lnTo>
                    <a:pt x="83" y="214"/>
                  </a:lnTo>
                  <a:lnTo>
                    <a:pt x="60" y="239"/>
                  </a:lnTo>
                  <a:lnTo>
                    <a:pt x="0" y="179"/>
                  </a:lnTo>
                  <a:lnTo>
                    <a:pt x="25" y="152"/>
                  </a:lnTo>
                  <a:lnTo>
                    <a:pt x="50" y="119"/>
                  </a:lnTo>
                  <a:lnTo>
                    <a:pt x="76" y="84"/>
                  </a:lnTo>
                  <a:lnTo>
                    <a:pt x="105" y="53"/>
                  </a:lnTo>
                  <a:lnTo>
                    <a:pt x="130" y="26"/>
                  </a:lnTo>
                  <a:lnTo>
                    <a:pt x="161" y="8"/>
                  </a:lnTo>
                  <a:lnTo>
                    <a:pt x="192" y="0"/>
                  </a:lnTo>
                  <a:lnTo>
                    <a:pt x="229" y="1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96" name="Freeform 100">
              <a:extLst>
                <a:ext uri="{FF2B5EF4-FFF2-40B4-BE49-F238E27FC236}">
                  <a16:creationId xmlns:a16="http://schemas.microsoft.com/office/drawing/2014/main" id="{BCB7C904-513C-49DC-92BA-BAEF36153E2C}"/>
                </a:ext>
              </a:extLst>
            </p:cNvPr>
            <p:cNvSpPr>
              <a:spLocks/>
            </p:cNvSpPr>
            <p:nvPr/>
          </p:nvSpPr>
          <p:spPr bwMode="auto">
            <a:xfrm>
              <a:off x="1707" y="2774"/>
              <a:ext cx="108" cy="116"/>
            </a:xfrm>
            <a:custGeom>
              <a:avLst/>
              <a:gdLst>
                <a:gd name="T0" fmla="*/ 216 w 216"/>
                <a:gd name="T1" fmla="*/ 0 h 233"/>
                <a:gd name="T2" fmla="*/ 188 w 216"/>
                <a:gd name="T3" fmla="*/ 31 h 233"/>
                <a:gd name="T4" fmla="*/ 169 w 216"/>
                <a:gd name="T5" fmla="*/ 72 h 233"/>
                <a:gd name="T6" fmla="*/ 150 w 216"/>
                <a:gd name="T7" fmla="*/ 115 h 233"/>
                <a:gd name="T8" fmla="*/ 130 w 216"/>
                <a:gd name="T9" fmla="*/ 157 h 233"/>
                <a:gd name="T10" fmla="*/ 105 w 216"/>
                <a:gd name="T11" fmla="*/ 194 h 233"/>
                <a:gd name="T12" fmla="*/ 78 w 216"/>
                <a:gd name="T13" fmla="*/ 221 h 233"/>
                <a:gd name="T14" fmla="*/ 43 w 216"/>
                <a:gd name="T15" fmla="*/ 233 h 233"/>
                <a:gd name="T16" fmla="*/ 0 w 216"/>
                <a:gd name="T17" fmla="*/ 229 h 233"/>
                <a:gd name="T18" fmla="*/ 25 w 216"/>
                <a:gd name="T19" fmla="*/ 194 h 233"/>
                <a:gd name="T20" fmla="*/ 49 w 216"/>
                <a:gd name="T21" fmla="*/ 155 h 233"/>
                <a:gd name="T22" fmla="*/ 68 w 216"/>
                <a:gd name="T23" fmla="*/ 117 h 233"/>
                <a:gd name="T24" fmla="*/ 89 w 216"/>
                <a:gd name="T25" fmla="*/ 82 h 233"/>
                <a:gd name="T26" fmla="*/ 111 w 216"/>
                <a:gd name="T27" fmla="*/ 49 h 233"/>
                <a:gd name="T28" fmla="*/ 138 w 216"/>
                <a:gd name="T29" fmla="*/ 23 h 233"/>
                <a:gd name="T30" fmla="*/ 171 w 216"/>
                <a:gd name="T31" fmla="*/ 6 h 233"/>
                <a:gd name="T32" fmla="*/ 216 w 216"/>
                <a:gd name="T33"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6" h="233">
                  <a:moveTo>
                    <a:pt x="216" y="0"/>
                  </a:moveTo>
                  <a:lnTo>
                    <a:pt x="188" y="31"/>
                  </a:lnTo>
                  <a:lnTo>
                    <a:pt x="169" y="72"/>
                  </a:lnTo>
                  <a:lnTo>
                    <a:pt x="150" y="115"/>
                  </a:lnTo>
                  <a:lnTo>
                    <a:pt x="130" y="157"/>
                  </a:lnTo>
                  <a:lnTo>
                    <a:pt x="105" y="194"/>
                  </a:lnTo>
                  <a:lnTo>
                    <a:pt x="78" y="221"/>
                  </a:lnTo>
                  <a:lnTo>
                    <a:pt x="43" y="233"/>
                  </a:lnTo>
                  <a:lnTo>
                    <a:pt x="0" y="229"/>
                  </a:lnTo>
                  <a:lnTo>
                    <a:pt x="25" y="194"/>
                  </a:lnTo>
                  <a:lnTo>
                    <a:pt x="49" y="155"/>
                  </a:lnTo>
                  <a:lnTo>
                    <a:pt x="68" y="117"/>
                  </a:lnTo>
                  <a:lnTo>
                    <a:pt x="89" y="82"/>
                  </a:lnTo>
                  <a:lnTo>
                    <a:pt x="111" y="49"/>
                  </a:lnTo>
                  <a:lnTo>
                    <a:pt x="138" y="23"/>
                  </a:lnTo>
                  <a:lnTo>
                    <a:pt x="171" y="6"/>
                  </a:lnTo>
                  <a:lnTo>
                    <a:pt x="216" y="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97" name="Freeform 101">
              <a:extLst>
                <a:ext uri="{FF2B5EF4-FFF2-40B4-BE49-F238E27FC236}">
                  <a16:creationId xmlns:a16="http://schemas.microsoft.com/office/drawing/2014/main" id="{764E4BF6-95E0-43CE-ABDC-F9D0E2A2B899}"/>
                </a:ext>
              </a:extLst>
            </p:cNvPr>
            <p:cNvSpPr>
              <a:spLocks/>
            </p:cNvSpPr>
            <p:nvPr/>
          </p:nvSpPr>
          <p:spPr bwMode="auto">
            <a:xfrm>
              <a:off x="1785" y="2798"/>
              <a:ext cx="84" cy="90"/>
            </a:xfrm>
            <a:custGeom>
              <a:avLst/>
              <a:gdLst>
                <a:gd name="T0" fmla="*/ 0 w 169"/>
                <a:gd name="T1" fmla="*/ 180 h 180"/>
                <a:gd name="T2" fmla="*/ 18 w 169"/>
                <a:gd name="T3" fmla="*/ 149 h 180"/>
                <a:gd name="T4" fmla="*/ 35 w 169"/>
                <a:gd name="T5" fmla="*/ 120 h 180"/>
                <a:gd name="T6" fmla="*/ 55 w 169"/>
                <a:gd name="T7" fmla="*/ 89 h 180"/>
                <a:gd name="T8" fmla="*/ 76 w 169"/>
                <a:gd name="T9" fmla="*/ 62 h 180"/>
                <a:gd name="T10" fmla="*/ 95 w 169"/>
                <a:gd name="T11" fmla="*/ 37 h 180"/>
                <a:gd name="T12" fmla="*/ 119 w 169"/>
                <a:gd name="T13" fmla="*/ 17 h 180"/>
                <a:gd name="T14" fmla="*/ 142 w 169"/>
                <a:gd name="T15" fmla="*/ 4 h 180"/>
                <a:gd name="T16" fmla="*/ 169 w 169"/>
                <a:gd name="T17" fmla="*/ 0 h 180"/>
                <a:gd name="T18" fmla="*/ 148 w 169"/>
                <a:gd name="T19" fmla="*/ 13 h 180"/>
                <a:gd name="T20" fmla="*/ 130 w 169"/>
                <a:gd name="T21" fmla="*/ 38 h 180"/>
                <a:gd name="T22" fmla="*/ 115 w 169"/>
                <a:gd name="T23" fmla="*/ 68 h 180"/>
                <a:gd name="T24" fmla="*/ 101 w 169"/>
                <a:gd name="T25" fmla="*/ 102 h 180"/>
                <a:gd name="T26" fmla="*/ 84 w 169"/>
                <a:gd name="T27" fmla="*/ 132 h 180"/>
                <a:gd name="T28" fmla="*/ 62 w 169"/>
                <a:gd name="T29" fmla="*/ 159 h 180"/>
                <a:gd name="T30" fmla="*/ 35 w 169"/>
                <a:gd name="T31" fmla="*/ 174 h 180"/>
                <a:gd name="T32" fmla="*/ 0 w 169"/>
                <a:gd name="T33"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9" h="180">
                  <a:moveTo>
                    <a:pt x="0" y="180"/>
                  </a:moveTo>
                  <a:lnTo>
                    <a:pt x="18" y="149"/>
                  </a:lnTo>
                  <a:lnTo>
                    <a:pt x="35" y="120"/>
                  </a:lnTo>
                  <a:lnTo>
                    <a:pt x="55" y="89"/>
                  </a:lnTo>
                  <a:lnTo>
                    <a:pt x="76" y="62"/>
                  </a:lnTo>
                  <a:lnTo>
                    <a:pt x="95" y="37"/>
                  </a:lnTo>
                  <a:lnTo>
                    <a:pt x="119" y="17"/>
                  </a:lnTo>
                  <a:lnTo>
                    <a:pt x="142" y="4"/>
                  </a:lnTo>
                  <a:lnTo>
                    <a:pt x="169" y="0"/>
                  </a:lnTo>
                  <a:lnTo>
                    <a:pt x="148" y="13"/>
                  </a:lnTo>
                  <a:lnTo>
                    <a:pt x="130" y="38"/>
                  </a:lnTo>
                  <a:lnTo>
                    <a:pt x="115" y="68"/>
                  </a:lnTo>
                  <a:lnTo>
                    <a:pt x="101" y="102"/>
                  </a:lnTo>
                  <a:lnTo>
                    <a:pt x="84" y="132"/>
                  </a:lnTo>
                  <a:lnTo>
                    <a:pt x="62" y="159"/>
                  </a:lnTo>
                  <a:lnTo>
                    <a:pt x="35" y="174"/>
                  </a:lnTo>
                  <a:lnTo>
                    <a:pt x="0" y="18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98" name="Freeform 102">
              <a:extLst>
                <a:ext uri="{FF2B5EF4-FFF2-40B4-BE49-F238E27FC236}">
                  <a16:creationId xmlns:a16="http://schemas.microsoft.com/office/drawing/2014/main" id="{B169BA1A-99DC-40AD-BCFE-4E15454AC280}"/>
                </a:ext>
              </a:extLst>
            </p:cNvPr>
            <p:cNvSpPr>
              <a:spLocks/>
            </p:cNvSpPr>
            <p:nvPr/>
          </p:nvSpPr>
          <p:spPr bwMode="auto">
            <a:xfrm>
              <a:off x="1916" y="2806"/>
              <a:ext cx="61" cy="64"/>
            </a:xfrm>
            <a:custGeom>
              <a:avLst/>
              <a:gdLst>
                <a:gd name="T0" fmla="*/ 122 w 122"/>
                <a:gd name="T1" fmla="*/ 56 h 128"/>
                <a:gd name="T2" fmla="*/ 122 w 122"/>
                <a:gd name="T3" fmla="*/ 74 h 128"/>
                <a:gd name="T4" fmla="*/ 117 w 122"/>
                <a:gd name="T5" fmla="*/ 87 h 128"/>
                <a:gd name="T6" fmla="*/ 105 w 122"/>
                <a:gd name="T7" fmla="*/ 97 h 128"/>
                <a:gd name="T8" fmla="*/ 93 w 122"/>
                <a:gd name="T9" fmla="*/ 105 h 128"/>
                <a:gd name="T10" fmla="*/ 78 w 122"/>
                <a:gd name="T11" fmla="*/ 109 h 128"/>
                <a:gd name="T12" fmla="*/ 62 w 122"/>
                <a:gd name="T13" fmla="*/ 115 h 128"/>
                <a:gd name="T14" fmla="*/ 49 w 122"/>
                <a:gd name="T15" fmla="*/ 120 h 128"/>
                <a:gd name="T16" fmla="*/ 39 w 122"/>
                <a:gd name="T17" fmla="*/ 128 h 128"/>
                <a:gd name="T18" fmla="*/ 2 w 122"/>
                <a:gd name="T19" fmla="*/ 128 h 128"/>
                <a:gd name="T20" fmla="*/ 0 w 122"/>
                <a:gd name="T21" fmla="*/ 97 h 128"/>
                <a:gd name="T22" fmla="*/ 8 w 122"/>
                <a:gd name="T23" fmla="*/ 66 h 128"/>
                <a:gd name="T24" fmla="*/ 20 w 122"/>
                <a:gd name="T25" fmla="*/ 37 h 128"/>
                <a:gd name="T26" fmla="*/ 39 w 122"/>
                <a:gd name="T27" fmla="*/ 16 h 128"/>
                <a:gd name="T28" fmla="*/ 58 w 122"/>
                <a:gd name="T29" fmla="*/ 0 h 128"/>
                <a:gd name="T30" fmla="*/ 82 w 122"/>
                <a:gd name="T31" fmla="*/ 0 h 128"/>
                <a:gd name="T32" fmla="*/ 101 w 122"/>
                <a:gd name="T33" fmla="*/ 18 h 128"/>
                <a:gd name="T34" fmla="*/ 122 w 122"/>
                <a:gd name="T35" fmla="*/ 5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28">
                  <a:moveTo>
                    <a:pt x="122" y="56"/>
                  </a:moveTo>
                  <a:lnTo>
                    <a:pt x="122" y="74"/>
                  </a:lnTo>
                  <a:lnTo>
                    <a:pt x="117" y="87"/>
                  </a:lnTo>
                  <a:lnTo>
                    <a:pt x="105" y="97"/>
                  </a:lnTo>
                  <a:lnTo>
                    <a:pt x="93" y="105"/>
                  </a:lnTo>
                  <a:lnTo>
                    <a:pt x="78" y="109"/>
                  </a:lnTo>
                  <a:lnTo>
                    <a:pt x="62" y="115"/>
                  </a:lnTo>
                  <a:lnTo>
                    <a:pt x="49" y="120"/>
                  </a:lnTo>
                  <a:lnTo>
                    <a:pt x="39" y="128"/>
                  </a:lnTo>
                  <a:lnTo>
                    <a:pt x="2" y="128"/>
                  </a:lnTo>
                  <a:lnTo>
                    <a:pt x="0" y="97"/>
                  </a:lnTo>
                  <a:lnTo>
                    <a:pt x="8" y="66"/>
                  </a:lnTo>
                  <a:lnTo>
                    <a:pt x="20" y="37"/>
                  </a:lnTo>
                  <a:lnTo>
                    <a:pt x="39" y="16"/>
                  </a:lnTo>
                  <a:lnTo>
                    <a:pt x="58" y="0"/>
                  </a:lnTo>
                  <a:lnTo>
                    <a:pt x="82" y="0"/>
                  </a:lnTo>
                  <a:lnTo>
                    <a:pt x="101" y="18"/>
                  </a:lnTo>
                  <a:lnTo>
                    <a:pt x="122" y="56"/>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99" name="Freeform 103">
              <a:extLst>
                <a:ext uri="{FF2B5EF4-FFF2-40B4-BE49-F238E27FC236}">
                  <a16:creationId xmlns:a16="http://schemas.microsoft.com/office/drawing/2014/main" id="{95EEA957-2C3D-4726-A50A-68ABEF40E645}"/>
                </a:ext>
              </a:extLst>
            </p:cNvPr>
            <p:cNvSpPr>
              <a:spLocks/>
            </p:cNvSpPr>
            <p:nvPr/>
          </p:nvSpPr>
          <p:spPr bwMode="auto">
            <a:xfrm>
              <a:off x="2001" y="2768"/>
              <a:ext cx="40" cy="60"/>
            </a:xfrm>
            <a:custGeom>
              <a:avLst/>
              <a:gdLst>
                <a:gd name="T0" fmla="*/ 72 w 79"/>
                <a:gd name="T1" fmla="*/ 95 h 120"/>
                <a:gd name="T2" fmla="*/ 56 w 79"/>
                <a:gd name="T3" fmla="*/ 95 h 120"/>
                <a:gd name="T4" fmla="*/ 46 w 79"/>
                <a:gd name="T5" fmla="*/ 102 h 120"/>
                <a:gd name="T6" fmla="*/ 37 w 79"/>
                <a:gd name="T7" fmla="*/ 110 h 120"/>
                <a:gd name="T8" fmla="*/ 23 w 79"/>
                <a:gd name="T9" fmla="*/ 120 h 120"/>
                <a:gd name="T10" fmla="*/ 10 w 79"/>
                <a:gd name="T11" fmla="*/ 100 h 120"/>
                <a:gd name="T12" fmla="*/ 2 w 79"/>
                <a:gd name="T13" fmla="*/ 81 h 120"/>
                <a:gd name="T14" fmla="*/ 0 w 79"/>
                <a:gd name="T15" fmla="*/ 69 h 120"/>
                <a:gd name="T16" fmla="*/ 0 w 79"/>
                <a:gd name="T17" fmla="*/ 60 h 120"/>
                <a:gd name="T18" fmla="*/ 0 w 79"/>
                <a:gd name="T19" fmla="*/ 48 h 120"/>
                <a:gd name="T20" fmla="*/ 0 w 79"/>
                <a:gd name="T21" fmla="*/ 36 h 120"/>
                <a:gd name="T22" fmla="*/ 72 w 79"/>
                <a:gd name="T23" fmla="*/ 0 h 120"/>
                <a:gd name="T24" fmla="*/ 74 w 79"/>
                <a:gd name="T25" fmla="*/ 11 h 120"/>
                <a:gd name="T26" fmla="*/ 77 w 79"/>
                <a:gd name="T27" fmla="*/ 23 h 120"/>
                <a:gd name="T28" fmla="*/ 77 w 79"/>
                <a:gd name="T29" fmla="*/ 34 h 120"/>
                <a:gd name="T30" fmla="*/ 79 w 79"/>
                <a:gd name="T31" fmla="*/ 46 h 120"/>
                <a:gd name="T32" fmla="*/ 77 w 79"/>
                <a:gd name="T33" fmla="*/ 58 h 120"/>
                <a:gd name="T34" fmla="*/ 77 w 79"/>
                <a:gd name="T35" fmla="*/ 69 h 120"/>
                <a:gd name="T36" fmla="*/ 74 w 79"/>
                <a:gd name="T37" fmla="*/ 81 h 120"/>
                <a:gd name="T38" fmla="*/ 72 w 79"/>
                <a:gd name="T39" fmla="*/ 95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9" h="120">
                  <a:moveTo>
                    <a:pt x="72" y="95"/>
                  </a:moveTo>
                  <a:lnTo>
                    <a:pt x="56" y="95"/>
                  </a:lnTo>
                  <a:lnTo>
                    <a:pt x="46" y="102"/>
                  </a:lnTo>
                  <a:lnTo>
                    <a:pt x="37" y="110"/>
                  </a:lnTo>
                  <a:lnTo>
                    <a:pt x="23" y="120"/>
                  </a:lnTo>
                  <a:lnTo>
                    <a:pt x="10" y="100"/>
                  </a:lnTo>
                  <a:lnTo>
                    <a:pt x="2" y="81"/>
                  </a:lnTo>
                  <a:lnTo>
                    <a:pt x="0" y="69"/>
                  </a:lnTo>
                  <a:lnTo>
                    <a:pt x="0" y="60"/>
                  </a:lnTo>
                  <a:lnTo>
                    <a:pt x="0" y="48"/>
                  </a:lnTo>
                  <a:lnTo>
                    <a:pt x="0" y="36"/>
                  </a:lnTo>
                  <a:lnTo>
                    <a:pt x="72" y="0"/>
                  </a:lnTo>
                  <a:lnTo>
                    <a:pt x="74" y="11"/>
                  </a:lnTo>
                  <a:lnTo>
                    <a:pt x="77" y="23"/>
                  </a:lnTo>
                  <a:lnTo>
                    <a:pt x="77" y="34"/>
                  </a:lnTo>
                  <a:lnTo>
                    <a:pt x="79" y="46"/>
                  </a:lnTo>
                  <a:lnTo>
                    <a:pt x="77" y="58"/>
                  </a:lnTo>
                  <a:lnTo>
                    <a:pt x="77" y="69"/>
                  </a:lnTo>
                  <a:lnTo>
                    <a:pt x="74" y="81"/>
                  </a:lnTo>
                  <a:lnTo>
                    <a:pt x="72" y="95"/>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0" name="Freeform 104">
              <a:extLst>
                <a:ext uri="{FF2B5EF4-FFF2-40B4-BE49-F238E27FC236}">
                  <a16:creationId xmlns:a16="http://schemas.microsoft.com/office/drawing/2014/main" id="{A9DC20B1-8CBD-45EB-9F53-505D99F2C1D2}"/>
                </a:ext>
              </a:extLst>
            </p:cNvPr>
            <p:cNvSpPr>
              <a:spLocks/>
            </p:cNvSpPr>
            <p:nvPr/>
          </p:nvSpPr>
          <p:spPr bwMode="auto">
            <a:xfrm>
              <a:off x="1821" y="2540"/>
              <a:ext cx="677" cy="564"/>
            </a:xfrm>
            <a:custGeom>
              <a:avLst/>
              <a:gdLst>
                <a:gd name="T0" fmla="*/ 1117 w 1356"/>
                <a:gd name="T1" fmla="*/ 120 h 1128"/>
                <a:gd name="T2" fmla="*/ 1150 w 1356"/>
                <a:gd name="T3" fmla="*/ 178 h 1128"/>
                <a:gd name="T4" fmla="*/ 1183 w 1356"/>
                <a:gd name="T5" fmla="*/ 238 h 1128"/>
                <a:gd name="T6" fmla="*/ 1214 w 1356"/>
                <a:gd name="T7" fmla="*/ 300 h 1128"/>
                <a:gd name="T8" fmla="*/ 1245 w 1356"/>
                <a:gd name="T9" fmla="*/ 364 h 1128"/>
                <a:gd name="T10" fmla="*/ 1272 w 1356"/>
                <a:gd name="T11" fmla="*/ 426 h 1128"/>
                <a:gd name="T12" fmla="*/ 1300 w 1356"/>
                <a:gd name="T13" fmla="*/ 489 h 1128"/>
                <a:gd name="T14" fmla="*/ 1327 w 1356"/>
                <a:gd name="T15" fmla="*/ 551 h 1128"/>
                <a:gd name="T16" fmla="*/ 1356 w 1356"/>
                <a:gd name="T17" fmla="*/ 611 h 1128"/>
                <a:gd name="T18" fmla="*/ 1340 w 1356"/>
                <a:gd name="T19" fmla="*/ 675 h 1128"/>
                <a:gd name="T20" fmla="*/ 1313 w 1356"/>
                <a:gd name="T21" fmla="*/ 735 h 1128"/>
                <a:gd name="T22" fmla="*/ 1280 w 1356"/>
                <a:gd name="T23" fmla="*/ 791 h 1128"/>
                <a:gd name="T24" fmla="*/ 1243 w 1356"/>
                <a:gd name="T25" fmla="*/ 849 h 1128"/>
                <a:gd name="T26" fmla="*/ 1203 w 1356"/>
                <a:gd name="T27" fmla="*/ 903 h 1128"/>
                <a:gd name="T28" fmla="*/ 1164 w 1356"/>
                <a:gd name="T29" fmla="*/ 960 h 1128"/>
                <a:gd name="T30" fmla="*/ 1129 w 1356"/>
                <a:gd name="T31" fmla="*/ 1016 h 1128"/>
                <a:gd name="T32" fmla="*/ 1104 w 1356"/>
                <a:gd name="T33" fmla="*/ 1080 h 1128"/>
                <a:gd name="T34" fmla="*/ 1001 w 1356"/>
                <a:gd name="T35" fmla="*/ 1099 h 1128"/>
                <a:gd name="T36" fmla="*/ 894 w 1356"/>
                <a:gd name="T37" fmla="*/ 1117 h 1128"/>
                <a:gd name="T38" fmla="*/ 786 w 1356"/>
                <a:gd name="T39" fmla="*/ 1126 h 1128"/>
                <a:gd name="T40" fmla="*/ 677 w 1356"/>
                <a:gd name="T41" fmla="*/ 1128 h 1128"/>
                <a:gd name="T42" fmla="*/ 568 w 1356"/>
                <a:gd name="T43" fmla="*/ 1115 h 1128"/>
                <a:gd name="T44" fmla="*/ 468 w 1356"/>
                <a:gd name="T45" fmla="*/ 1090 h 1128"/>
                <a:gd name="T46" fmla="*/ 373 w 1356"/>
                <a:gd name="T47" fmla="*/ 1047 h 1128"/>
                <a:gd name="T48" fmla="*/ 289 w 1356"/>
                <a:gd name="T49" fmla="*/ 983 h 1128"/>
                <a:gd name="T50" fmla="*/ 252 w 1356"/>
                <a:gd name="T51" fmla="*/ 946 h 1128"/>
                <a:gd name="T52" fmla="*/ 217 w 1356"/>
                <a:gd name="T53" fmla="*/ 909 h 1128"/>
                <a:gd name="T54" fmla="*/ 182 w 1356"/>
                <a:gd name="T55" fmla="*/ 874 h 1128"/>
                <a:gd name="T56" fmla="*/ 148 w 1356"/>
                <a:gd name="T57" fmla="*/ 843 h 1128"/>
                <a:gd name="T58" fmla="*/ 111 w 1356"/>
                <a:gd name="T59" fmla="*/ 808 h 1128"/>
                <a:gd name="T60" fmla="*/ 76 w 1356"/>
                <a:gd name="T61" fmla="*/ 781 h 1128"/>
                <a:gd name="T62" fmla="*/ 39 w 1356"/>
                <a:gd name="T63" fmla="*/ 752 h 1128"/>
                <a:gd name="T64" fmla="*/ 0 w 1356"/>
                <a:gd name="T65" fmla="*/ 731 h 1128"/>
                <a:gd name="T66" fmla="*/ 217 w 1356"/>
                <a:gd name="T67" fmla="*/ 312 h 1128"/>
                <a:gd name="T68" fmla="*/ 274 w 1356"/>
                <a:gd name="T69" fmla="*/ 277 h 1128"/>
                <a:gd name="T70" fmla="*/ 332 w 1356"/>
                <a:gd name="T71" fmla="*/ 244 h 1128"/>
                <a:gd name="T72" fmla="*/ 390 w 1356"/>
                <a:gd name="T73" fmla="*/ 209 h 1128"/>
                <a:gd name="T74" fmla="*/ 448 w 1356"/>
                <a:gd name="T75" fmla="*/ 173 h 1128"/>
                <a:gd name="T76" fmla="*/ 502 w 1356"/>
                <a:gd name="T77" fmla="*/ 132 h 1128"/>
                <a:gd name="T78" fmla="*/ 557 w 1356"/>
                <a:gd name="T79" fmla="*/ 91 h 1128"/>
                <a:gd name="T80" fmla="*/ 609 w 1356"/>
                <a:gd name="T81" fmla="*/ 46 h 1128"/>
                <a:gd name="T82" fmla="*/ 662 w 1356"/>
                <a:gd name="T83" fmla="*/ 0 h 1128"/>
                <a:gd name="T84" fmla="*/ 722 w 1356"/>
                <a:gd name="T85" fmla="*/ 2 h 1128"/>
                <a:gd name="T86" fmla="*/ 782 w 1356"/>
                <a:gd name="T87" fmla="*/ 10 h 1128"/>
                <a:gd name="T88" fmla="*/ 838 w 1356"/>
                <a:gd name="T89" fmla="*/ 19 h 1128"/>
                <a:gd name="T90" fmla="*/ 896 w 1356"/>
                <a:gd name="T91" fmla="*/ 37 h 1128"/>
                <a:gd name="T92" fmla="*/ 950 w 1356"/>
                <a:gd name="T93" fmla="*/ 54 h 1128"/>
                <a:gd name="T94" fmla="*/ 1007 w 1356"/>
                <a:gd name="T95" fmla="*/ 76 h 1128"/>
                <a:gd name="T96" fmla="*/ 1061 w 1356"/>
                <a:gd name="T97" fmla="*/ 97 h 1128"/>
                <a:gd name="T98" fmla="*/ 1117 w 1356"/>
                <a:gd name="T99" fmla="*/ 120 h 1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56" h="1128">
                  <a:moveTo>
                    <a:pt x="1117" y="120"/>
                  </a:moveTo>
                  <a:lnTo>
                    <a:pt x="1150" y="178"/>
                  </a:lnTo>
                  <a:lnTo>
                    <a:pt x="1183" y="238"/>
                  </a:lnTo>
                  <a:lnTo>
                    <a:pt x="1214" y="300"/>
                  </a:lnTo>
                  <a:lnTo>
                    <a:pt x="1245" y="364"/>
                  </a:lnTo>
                  <a:lnTo>
                    <a:pt x="1272" y="426"/>
                  </a:lnTo>
                  <a:lnTo>
                    <a:pt x="1300" y="489"/>
                  </a:lnTo>
                  <a:lnTo>
                    <a:pt x="1327" y="551"/>
                  </a:lnTo>
                  <a:lnTo>
                    <a:pt x="1356" y="611"/>
                  </a:lnTo>
                  <a:lnTo>
                    <a:pt x="1340" y="675"/>
                  </a:lnTo>
                  <a:lnTo>
                    <a:pt x="1313" y="735"/>
                  </a:lnTo>
                  <a:lnTo>
                    <a:pt x="1280" y="791"/>
                  </a:lnTo>
                  <a:lnTo>
                    <a:pt x="1243" y="849"/>
                  </a:lnTo>
                  <a:lnTo>
                    <a:pt x="1203" y="903"/>
                  </a:lnTo>
                  <a:lnTo>
                    <a:pt x="1164" y="960"/>
                  </a:lnTo>
                  <a:lnTo>
                    <a:pt x="1129" y="1016"/>
                  </a:lnTo>
                  <a:lnTo>
                    <a:pt x="1104" y="1080"/>
                  </a:lnTo>
                  <a:lnTo>
                    <a:pt x="1001" y="1099"/>
                  </a:lnTo>
                  <a:lnTo>
                    <a:pt x="894" y="1117"/>
                  </a:lnTo>
                  <a:lnTo>
                    <a:pt x="786" y="1126"/>
                  </a:lnTo>
                  <a:lnTo>
                    <a:pt x="677" y="1128"/>
                  </a:lnTo>
                  <a:lnTo>
                    <a:pt x="568" y="1115"/>
                  </a:lnTo>
                  <a:lnTo>
                    <a:pt x="468" y="1090"/>
                  </a:lnTo>
                  <a:lnTo>
                    <a:pt x="373" y="1047"/>
                  </a:lnTo>
                  <a:lnTo>
                    <a:pt x="289" y="983"/>
                  </a:lnTo>
                  <a:lnTo>
                    <a:pt x="252" y="946"/>
                  </a:lnTo>
                  <a:lnTo>
                    <a:pt x="217" y="909"/>
                  </a:lnTo>
                  <a:lnTo>
                    <a:pt x="182" y="874"/>
                  </a:lnTo>
                  <a:lnTo>
                    <a:pt x="148" y="843"/>
                  </a:lnTo>
                  <a:lnTo>
                    <a:pt x="111" y="808"/>
                  </a:lnTo>
                  <a:lnTo>
                    <a:pt x="76" y="781"/>
                  </a:lnTo>
                  <a:lnTo>
                    <a:pt x="39" y="752"/>
                  </a:lnTo>
                  <a:lnTo>
                    <a:pt x="0" y="731"/>
                  </a:lnTo>
                  <a:lnTo>
                    <a:pt x="217" y="312"/>
                  </a:lnTo>
                  <a:lnTo>
                    <a:pt x="274" y="277"/>
                  </a:lnTo>
                  <a:lnTo>
                    <a:pt x="332" y="244"/>
                  </a:lnTo>
                  <a:lnTo>
                    <a:pt x="390" y="209"/>
                  </a:lnTo>
                  <a:lnTo>
                    <a:pt x="448" y="173"/>
                  </a:lnTo>
                  <a:lnTo>
                    <a:pt x="502" y="132"/>
                  </a:lnTo>
                  <a:lnTo>
                    <a:pt x="557" y="91"/>
                  </a:lnTo>
                  <a:lnTo>
                    <a:pt x="609" y="46"/>
                  </a:lnTo>
                  <a:lnTo>
                    <a:pt x="662" y="0"/>
                  </a:lnTo>
                  <a:lnTo>
                    <a:pt x="722" y="2"/>
                  </a:lnTo>
                  <a:lnTo>
                    <a:pt x="782" y="10"/>
                  </a:lnTo>
                  <a:lnTo>
                    <a:pt x="838" y="19"/>
                  </a:lnTo>
                  <a:lnTo>
                    <a:pt x="896" y="37"/>
                  </a:lnTo>
                  <a:lnTo>
                    <a:pt x="950" y="54"/>
                  </a:lnTo>
                  <a:lnTo>
                    <a:pt x="1007" y="76"/>
                  </a:lnTo>
                  <a:lnTo>
                    <a:pt x="1061" y="97"/>
                  </a:lnTo>
                  <a:lnTo>
                    <a:pt x="1117"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1" name="Freeform 105">
              <a:extLst>
                <a:ext uri="{FF2B5EF4-FFF2-40B4-BE49-F238E27FC236}">
                  <a16:creationId xmlns:a16="http://schemas.microsoft.com/office/drawing/2014/main" id="{CE3DBEEA-D60E-471B-B9C5-25E9C2977EA3}"/>
                </a:ext>
              </a:extLst>
            </p:cNvPr>
            <p:cNvSpPr>
              <a:spLocks/>
            </p:cNvSpPr>
            <p:nvPr/>
          </p:nvSpPr>
          <p:spPr bwMode="auto">
            <a:xfrm>
              <a:off x="2059" y="2594"/>
              <a:ext cx="322" cy="301"/>
            </a:xfrm>
            <a:custGeom>
              <a:avLst/>
              <a:gdLst>
                <a:gd name="T0" fmla="*/ 567 w 644"/>
                <a:gd name="T1" fmla="*/ 95 h 601"/>
                <a:gd name="T2" fmla="*/ 588 w 644"/>
                <a:gd name="T3" fmla="*/ 122 h 601"/>
                <a:gd name="T4" fmla="*/ 609 w 644"/>
                <a:gd name="T5" fmla="*/ 155 h 601"/>
                <a:gd name="T6" fmla="*/ 625 w 644"/>
                <a:gd name="T7" fmla="*/ 190 h 601"/>
                <a:gd name="T8" fmla="*/ 640 w 644"/>
                <a:gd name="T9" fmla="*/ 228 h 601"/>
                <a:gd name="T10" fmla="*/ 644 w 644"/>
                <a:gd name="T11" fmla="*/ 267 h 601"/>
                <a:gd name="T12" fmla="*/ 644 w 644"/>
                <a:gd name="T13" fmla="*/ 306 h 601"/>
                <a:gd name="T14" fmla="*/ 634 w 644"/>
                <a:gd name="T15" fmla="*/ 345 h 601"/>
                <a:gd name="T16" fmla="*/ 615 w 644"/>
                <a:gd name="T17" fmla="*/ 383 h 601"/>
                <a:gd name="T18" fmla="*/ 565 w 644"/>
                <a:gd name="T19" fmla="*/ 409 h 601"/>
                <a:gd name="T20" fmla="*/ 524 w 644"/>
                <a:gd name="T21" fmla="*/ 449 h 601"/>
                <a:gd name="T22" fmla="*/ 487 w 644"/>
                <a:gd name="T23" fmla="*/ 494 h 601"/>
                <a:gd name="T24" fmla="*/ 456 w 644"/>
                <a:gd name="T25" fmla="*/ 540 h 601"/>
                <a:gd name="T26" fmla="*/ 419 w 644"/>
                <a:gd name="T27" fmla="*/ 575 h 601"/>
                <a:gd name="T28" fmla="*/ 382 w 644"/>
                <a:gd name="T29" fmla="*/ 601 h 601"/>
                <a:gd name="T30" fmla="*/ 334 w 644"/>
                <a:gd name="T31" fmla="*/ 601 h 601"/>
                <a:gd name="T32" fmla="*/ 280 w 644"/>
                <a:gd name="T33" fmla="*/ 575 h 601"/>
                <a:gd name="T34" fmla="*/ 239 w 644"/>
                <a:gd name="T35" fmla="*/ 550 h 601"/>
                <a:gd name="T36" fmla="*/ 192 w 644"/>
                <a:gd name="T37" fmla="*/ 531 h 601"/>
                <a:gd name="T38" fmla="*/ 138 w 644"/>
                <a:gd name="T39" fmla="*/ 511 h 601"/>
                <a:gd name="T40" fmla="*/ 89 w 644"/>
                <a:gd name="T41" fmla="*/ 492 h 601"/>
                <a:gd name="T42" fmla="*/ 43 w 644"/>
                <a:gd name="T43" fmla="*/ 465 h 601"/>
                <a:gd name="T44" fmla="*/ 14 w 644"/>
                <a:gd name="T45" fmla="*/ 432 h 601"/>
                <a:gd name="T46" fmla="*/ 0 w 644"/>
                <a:gd name="T47" fmla="*/ 383 h 601"/>
                <a:gd name="T48" fmla="*/ 16 w 644"/>
                <a:gd name="T49" fmla="*/ 323 h 601"/>
                <a:gd name="T50" fmla="*/ 33 w 644"/>
                <a:gd name="T51" fmla="*/ 275 h 601"/>
                <a:gd name="T52" fmla="*/ 49 w 644"/>
                <a:gd name="T53" fmla="*/ 228 h 601"/>
                <a:gd name="T54" fmla="*/ 60 w 644"/>
                <a:gd name="T55" fmla="*/ 178 h 601"/>
                <a:gd name="T56" fmla="*/ 76 w 644"/>
                <a:gd name="T57" fmla="*/ 133 h 601"/>
                <a:gd name="T58" fmla="*/ 93 w 644"/>
                <a:gd name="T59" fmla="*/ 89 h 601"/>
                <a:gd name="T60" fmla="*/ 121 w 644"/>
                <a:gd name="T61" fmla="*/ 52 h 601"/>
                <a:gd name="T62" fmla="*/ 155 w 644"/>
                <a:gd name="T63" fmla="*/ 21 h 601"/>
                <a:gd name="T64" fmla="*/ 208 w 644"/>
                <a:gd name="T65" fmla="*/ 0 h 601"/>
                <a:gd name="T66" fmla="*/ 254 w 644"/>
                <a:gd name="T67" fmla="*/ 0 h 601"/>
                <a:gd name="T68" fmla="*/ 303 w 644"/>
                <a:gd name="T69" fmla="*/ 3 h 601"/>
                <a:gd name="T70" fmla="*/ 349 w 644"/>
                <a:gd name="T71" fmla="*/ 9 h 601"/>
                <a:gd name="T72" fmla="*/ 396 w 644"/>
                <a:gd name="T73" fmla="*/ 19 h 601"/>
                <a:gd name="T74" fmla="*/ 439 w 644"/>
                <a:gd name="T75" fmla="*/ 31 h 601"/>
                <a:gd name="T76" fmla="*/ 483 w 644"/>
                <a:gd name="T77" fmla="*/ 48 h 601"/>
                <a:gd name="T78" fmla="*/ 524 w 644"/>
                <a:gd name="T79" fmla="*/ 67 h 601"/>
                <a:gd name="T80" fmla="*/ 567 w 644"/>
                <a:gd name="T81" fmla="*/ 95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4" h="601">
                  <a:moveTo>
                    <a:pt x="567" y="95"/>
                  </a:moveTo>
                  <a:lnTo>
                    <a:pt x="588" y="122"/>
                  </a:lnTo>
                  <a:lnTo>
                    <a:pt x="609" y="155"/>
                  </a:lnTo>
                  <a:lnTo>
                    <a:pt x="625" y="190"/>
                  </a:lnTo>
                  <a:lnTo>
                    <a:pt x="640" y="228"/>
                  </a:lnTo>
                  <a:lnTo>
                    <a:pt x="644" y="267"/>
                  </a:lnTo>
                  <a:lnTo>
                    <a:pt x="644" y="306"/>
                  </a:lnTo>
                  <a:lnTo>
                    <a:pt x="634" y="345"/>
                  </a:lnTo>
                  <a:lnTo>
                    <a:pt x="615" y="383"/>
                  </a:lnTo>
                  <a:lnTo>
                    <a:pt x="565" y="409"/>
                  </a:lnTo>
                  <a:lnTo>
                    <a:pt x="524" y="449"/>
                  </a:lnTo>
                  <a:lnTo>
                    <a:pt x="487" y="494"/>
                  </a:lnTo>
                  <a:lnTo>
                    <a:pt x="456" y="540"/>
                  </a:lnTo>
                  <a:lnTo>
                    <a:pt x="419" y="575"/>
                  </a:lnTo>
                  <a:lnTo>
                    <a:pt x="382" y="601"/>
                  </a:lnTo>
                  <a:lnTo>
                    <a:pt x="334" y="601"/>
                  </a:lnTo>
                  <a:lnTo>
                    <a:pt x="280" y="575"/>
                  </a:lnTo>
                  <a:lnTo>
                    <a:pt x="239" y="550"/>
                  </a:lnTo>
                  <a:lnTo>
                    <a:pt x="192" y="531"/>
                  </a:lnTo>
                  <a:lnTo>
                    <a:pt x="138" y="511"/>
                  </a:lnTo>
                  <a:lnTo>
                    <a:pt x="89" y="492"/>
                  </a:lnTo>
                  <a:lnTo>
                    <a:pt x="43" y="465"/>
                  </a:lnTo>
                  <a:lnTo>
                    <a:pt x="14" y="432"/>
                  </a:lnTo>
                  <a:lnTo>
                    <a:pt x="0" y="383"/>
                  </a:lnTo>
                  <a:lnTo>
                    <a:pt x="16" y="323"/>
                  </a:lnTo>
                  <a:lnTo>
                    <a:pt x="33" y="275"/>
                  </a:lnTo>
                  <a:lnTo>
                    <a:pt x="49" y="228"/>
                  </a:lnTo>
                  <a:lnTo>
                    <a:pt x="60" y="178"/>
                  </a:lnTo>
                  <a:lnTo>
                    <a:pt x="76" y="133"/>
                  </a:lnTo>
                  <a:lnTo>
                    <a:pt x="93" y="89"/>
                  </a:lnTo>
                  <a:lnTo>
                    <a:pt x="121" y="52"/>
                  </a:lnTo>
                  <a:lnTo>
                    <a:pt x="155" y="21"/>
                  </a:lnTo>
                  <a:lnTo>
                    <a:pt x="208" y="0"/>
                  </a:lnTo>
                  <a:lnTo>
                    <a:pt x="254" y="0"/>
                  </a:lnTo>
                  <a:lnTo>
                    <a:pt x="303" y="3"/>
                  </a:lnTo>
                  <a:lnTo>
                    <a:pt x="349" y="9"/>
                  </a:lnTo>
                  <a:lnTo>
                    <a:pt x="396" y="19"/>
                  </a:lnTo>
                  <a:lnTo>
                    <a:pt x="439" y="31"/>
                  </a:lnTo>
                  <a:lnTo>
                    <a:pt x="483" y="48"/>
                  </a:lnTo>
                  <a:lnTo>
                    <a:pt x="524" y="67"/>
                  </a:lnTo>
                  <a:lnTo>
                    <a:pt x="567" y="95"/>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2" name="Freeform 106">
              <a:extLst>
                <a:ext uri="{FF2B5EF4-FFF2-40B4-BE49-F238E27FC236}">
                  <a16:creationId xmlns:a16="http://schemas.microsoft.com/office/drawing/2014/main" id="{9F52A378-3B45-4DAF-8E35-F218EC4A1E77}"/>
                </a:ext>
              </a:extLst>
            </p:cNvPr>
            <p:cNvSpPr>
              <a:spLocks/>
            </p:cNvSpPr>
            <p:nvPr/>
          </p:nvSpPr>
          <p:spPr bwMode="auto">
            <a:xfrm>
              <a:off x="1888" y="2720"/>
              <a:ext cx="95" cy="162"/>
            </a:xfrm>
            <a:custGeom>
              <a:avLst/>
              <a:gdLst>
                <a:gd name="T0" fmla="*/ 0 w 190"/>
                <a:gd name="T1" fmla="*/ 323 h 323"/>
                <a:gd name="T2" fmla="*/ 167 w 190"/>
                <a:gd name="T3" fmla="*/ 0 h 323"/>
                <a:gd name="T4" fmla="*/ 190 w 190"/>
                <a:gd name="T5" fmla="*/ 0 h 323"/>
                <a:gd name="T6" fmla="*/ 0 w 190"/>
                <a:gd name="T7" fmla="*/ 323 h 323"/>
              </a:gdLst>
              <a:ahLst/>
              <a:cxnLst>
                <a:cxn ang="0">
                  <a:pos x="T0" y="T1"/>
                </a:cxn>
                <a:cxn ang="0">
                  <a:pos x="T2" y="T3"/>
                </a:cxn>
                <a:cxn ang="0">
                  <a:pos x="T4" y="T5"/>
                </a:cxn>
                <a:cxn ang="0">
                  <a:pos x="T6" y="T7"/>
                </a:cxn>
              </a:cxnLst>
              <a:rect l="0" t="0" r="r" b="b"/>
              <a:pathLst>
                <a:path w="190" h="323">
                  <a:moveTo>
                    <a:pt x="0" y="323"/>
                  </a:moveTo>
                  <a:lnTo>
                    <a:pt x="167" y="0"/>
                  </a:lnTo>
                  <a:lnTo>
                    <a:pt x="190" y="0"/>
                  </a:lnTo>
                  <a:lnTo>
                    <a:pt x="0" y="323"/>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3" name="Freeform 107">
              <a:extLst>
                <a:ext uri="{FF2B5EF4-FFF2-40B4-BE49-F238E27FC236}">
                  <a16:creationId xmlns:a16="http://schemas.microsoft.com/office/drawing/2014/main" id="{00D8A776-07AE-4910-A887-A6C7617FF617}"/>
                </a:ext>
              </a:extLst>
            </p:cNvPr>
            <p:cNvSpPr>
              <a:spLocks/>
            </p:cNvSpPr>
            <p:nvPr/>
          </p:nvSpPr>
          <p:spPr bwMode="auto">
            <a:xfrm>
              <a:off x="1923" y="2749"/>
              <a:ext cx="92" cy="169"/>
            </a:xfrm>
            <a:custGeom>
              <a:avLst/>
              <a:gdLst>
                <a:gd name="T0" fmla="*/ 0 w 184"/>
                <a:gd name="T1" fmla="*/ 337 h 337"/>
                <a:gd name="T2" fmla="*/ 8 w 184"/>
                <a:gd name="T3" fmla="*/ 291 h 337"/>
                <a:gd name="T4" fmla="*/ 21 w 184"/>
                <a:gd name="T5" fmla="*/ 246 h 337"/>
                <a:gd name="T6" fmla="*/ 37 w 184"/>
                <a:gd name="T7" fmla="*/ 201 h 337"/>
                <a:gd name="T8" fmla="*/ 56 w 184"/>
                <a:gd name="T9" fmla="*/ 159 h 337"/>
                <a:gd name="T10" fmla="*/ 77 w 184"/>
                <a:gd name="T11" fmla="*/ 116 h 337"/>
                <a:gd name="T12" fmla="*/ 103 w 184"/>
                <a:gd name="T13" fmla="*/ 75 h 337"/>
                <a:gd name="T14" fmla="*/ 132 w 184"/>
                <a:gd name="T15" fmla="*/ 35 h 337"/>
                <a:gd name="T16" fmla="*/ 167 w 184"/>
                <a:gd name="T17" fmla="*/ 0 h 337"/>
                <a:gd name="T18" fmla="*/ 184 w 184"/>
                <a:gd name="T19" fmla="*/ 48 h 337"/>
                <a:gd name="T20" fmla="*/ 180 w 184"/>
                <a:gd name="T21" fmla="*/ 95 h 337"/>
                <a:gd name="T22" fmla="*/ 161 w 184"/>
                <a:gd name="T23" fmla="*/ 135 h 337"/>
                <a:gd name="T24" fmla="*/ 132 w 184"/>
                <a:gd name="T25" fmla="*/ 176 h 337"/>
                <a:gd name="T26" fmla="*/ 93 w 184"/>
                <a:gd name="T27" fmla="*/ 213 h 337"/>
                <a:gd name="T28" fmla="*/ 56 w 184"/>
                <a:gd name="T29" fmla="*/ 254 h 337"/>
                <a:gd name="T30" fmla="*/ 23 w 184"/>
                <a:gd name="T31" fmla="*/ 292 h 337"/>
                <a:gd name="T32" fmla="*/ 0 w 184"/>
                <a:gd name="T33" fmla="*/ 337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4" h="337">
                  <a:moveTo>
                    <a:pt x="0" y="337"/>
                  </a:moveTo>
                  <a:lnTo>
                    <a:pt x="8" y="291"/>
                  </a:lnTo>
                  <a:lnTo>
                    <a:pt x="21" y="246"/>
                  </a:lnTo>
                  <a:lnTo>
                    <a:pt x="37" y="201"/>
                  </a:lnTo>
                  <a:lnTo>
                    <a:pt x="56" y="159"/>
                  </a:lnTo>
                  <a:lnTo>
                    <a:pt x="77" y="116"/>
                  </a:lnTo>
                  <a:lnTo>
                    <a:pt x="103" y="75"/>
                  </a:lnTo>
                  <a:lnTo>
                    <a:pt x="132" y="35"/>
                  </a:lnTo>
                  <a:lnTo>
                    <a:pt x="167" y="0"/>
                  </a:lnTo>
                  <a:lnTo>
                    <a:pt x="184" y="48"/>
                  </a:lnTo>
                  <a:lnTo>
                    <a:pt x="180" y="95"/>
                  </a:lnTo>
                  <a:lnTo>
                    <a:pt x="161" y="135"/>
                  </a:lnTo>
                  <a:lnTo>
                    <a:pt x="132" y="176"/>
                  </a:lnTo>
                  <a:lnTo>
                    <a:pt x="93" y="213"/>
                  </a:lnTo>
                  <a:lnTo>
                    <a:pt x="56" y="254"/>
                  </a:lnTo>
                  <a:lnTo>
                    <a:pt x="23" y="292"/>
                  </a:lnTo>
                  <a:lnTo>
                    <a:pt x="0" y="33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4" name="Freeform 108">
              <a:extLst>
                <a:ext uri="{FF2B5EF4-FFF2-40B4-BE49-F238E27FC236}">
                  <a16:creationId xmlns:a16="http://schemas.microsoft.com/office/drawing/2014/main" id="{62254A81-7D1D-44E7-81AA-E41575F2608B}"/>
                </a:ext>
              </a:extLst>
            </p:cNvPr>
            <p:cNvSpPr>
              <a:spLocks/>
            </p:cNvSpPr>
            <p:nvPr/>
          </p:nvSpPr>
          <p:spPr bwMode="auto">
            <a:xfrm>
              <a:off x="2394" y="2792"/>
              <a:ext cx="51" cy="90"/>
            </a:xfrm>
            <a:custGeom>
              <a:avLst/>
              <a:gdLst>
                <a:gd name="T0" fmla="*/ 90 w 103"/>
                <a:gd name="T1" fmla="*/ 180 h 180"/>
                <a:gd name="T2" fmla="*/ 68 w 103"/>
                <a:gd name="T3" fmla="*/ 159 h 180"/>
                <a:gd name="T4" fmla="*/ 47 w 103"/>
                <a:gd name="T5" fmla="*/ 140 h 180"/>
                <a:gd name="T6" fmla="*/ 26 w 103"/>
                <a:gd name="T7" fmla="*/ 116 h 180"/>
                <a:gd name="T8" fmla="*/ 12 w 103"/>
                <a:gd name="T9" fmla="*/ 93 h 180"/>
                <a:gd name="T10" fmla="*/ 0 w 103"/>
                <a:gd name="T11" fmla="*/ 68 h 180"/>
                <a:gd name="T12" fmla="*/ 2 w 103"/>
                <a:gd name="T13" fmla="*/ 45 h 180"/>
                <a:gd name="T14" fmla="*/ 14 w 103"/>
                <a:gd name="T15" fmla="*/ 21 h 180"/>
                <a:gd name="T16" fmla="*/ 43 w 103"/>
                <a:gd name="T17" fmla="*/ 0 h 180"/>
                <a:gd name="T18" fmla="*/ 49 w 103"/>
                <a:gd name="T19" fmla="*/ 19 h 180"/>
                <a:gd name="T20" fmla="*/ 60 w 103"/>
                <a:gd name="T21" fmla="*/ 41 h 180"/>
                <a:gd name="T22" fmla="*/ 74 w 103"/>
                <a:gd name="T23" fmla="*/ 62 h 180"/>
                <a:gd name="T24" fmla="*/ 88 w 103"/>
                <a:gd name="T25" fmla="*/ 83 h 180"/>
                <a:gd name="T26" fmla="*/ 97 w 103"/>
                <a:gd name="T27" fmla="*/ 105 h 180"/>
                <a:gd name="T28" fmla="*/ 103 w 103"/>
                <a:gd name="T29" fmla="*/ 128 h 180"/>
                <a:gd name="T30" fmla="*/ 101 w 103"/>
                <a:gd name="T31" fmla="*/ 151 h 180"/>
                <a:gd name="T32" fmla="*/ 90 w 103"/>
                <a:gd name="T33"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 h="180">
                  <a:moveTo>
                    <a:pt x="90" y="180"/>
                  </a:moveTo>
                  <a:lnTo>
                    <a:pt x="68" y="159"/>
                  </a:lnTo>
                  <a:lnTo>
                    <a:pt x="47" y="140"/>
                  </a:lnTo>
                  <a:lnTo>
                    <a:pt x="26" y="116"/>
                  </a:lnTo>
                  <a:lnTo>
                    <a:pt x="12" y="93"/>
                  </a:lnTo>
                  <a:lnTo>
                    <a:pt x="0" y="68"/>
                  </a:lnTo>
                  <a:lnTo>
                    <a:pt x="2" y="45"/>
                  </a:lnTo>
                  <a:lnTo>
                    <a:pt x="14" y="21"/>
                  </a:lnTo>
                  <a:lnTo>
                    <a:pt x="43" y="0"/>
                  </a:lnTo>
                  <a:lnTo>
                    <a:pt x="49" y="19"/>
                  </a:lnTo>
                  <a:lnTo>
                    <a:pt x="60" y="41"/>
                  </a:lnTo>
                  <a:lnTo>
                    <a:pt x="74" y="62"/>
                  </a:lnTo>
                  <a:lnTo>
                    <a:pt x="88" y="83"/>
                  </a:lnTo>
                  <a:lnTo>
                    <a:pt x="97" y="105"/>
                  </a:lnTo>
                  <a:lnTo>
                    <a:pt x="103" y="128"/>
                  </a:lnTo>
                  <a:lnTo>
                    <a:pt x="101" y="151"/>
                  </a:lnTo>
                  <a:lnTo>
                    <a:pt x="90" y="18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5" name="Freeform 109">
              <a:extLst>
                <a:ext uri="{FF2B5EF4-FFF2-40B4-BE49-F238E27FC236}">
                  <a16:creationId xmlns:a16="http://schemas.microsoft.com/office/drawing/2014/main" id="{19881A7E-140C-4C89-AC67-BB7CD55C10AF}"/>
                </a:ext>
              </a:extLst>
            </p:cNvPr>
            <p:cNvSpPr>
              <a:spLocks/>
            </p:cNvSpPr>
            <p:nvPr/>
          </p:nvSpPr>
          <p:spPr bwMode="auto">
            <a:xfrm>
              <a:off x="1949" y="2845"/>
              <a:ext cx="76" cy="109"/>
            </a:xfrm>
            <a:custGeom>
              <a:avLst/>
              <a:gdLst>
                <a:gd name="T0" fmla="*/ 45 w 153"/>
                <a:gd name="T1" fmla="*/ 217 h 217"/>
                <a:gd name="T2" fmla="*/ 35 w 153"/>
                <a:gd name="T3" fmla="*/ 213 h 217"/>
                <a:gd name="T4" fmla="*/ 25 w 153"/>
                <a:gd name="T5" fmla="*/ 209 h 217"/>
                <a:gd name="T6" fmla="*/ 14 w 153"/>
                <a:gd name="T7" fmla="*/ 201 h 217"/>
                <a:gd name="T8" fmla="*/ 8 w 153"/>
                <a:gd name="T9" fmla="*/ 195 h 217"/>
                <a:gd name="T10" fmla="*/ 0 w 153"/>
                <a:gd name="T11" fmla="*/ 174 h 217"/>
                <a:gd name="T12" fmla="*/ 10 w 153"/>
                <a:gd name="T13" fmla="*/ 157 h 217"/>
                <a:gd name="T14" fmla="*/ 153 w 153"/>
                <a:gd name="T15" fmla="*/ 0 h 217"/>
                <a:gd name="T16" fmla="*/ 150 w 153"/>
                <a:gd name="T17" fmla="*/ 27 h 217"/>
                <a:gd name="T18" fmla="*/ 146 w 153"/>
                <a:gd name="T19" fmla="*/ 56 h 217"/>
                <a:gd name="T20" fmla="*/ 136 w 153"/>
                <a:gd name="T21" fmla="*/ 83 h 217"/>
                <a:gd name="T22" fmla="*/ 124 w 153"/>
                <a:gd name="T23" fmla="*/ 112 h 217"/>
                <a:gd name="T24" fmla="*/ 107 w 153"/>
                <a:gd name="T25" fmla="*/ 139 h 217"/>
                <a:gd name="T26" fmla="*/ 89 w 153"/>
                <a:gd name="T27" fmla="*/ 166 h 217"/>
                <a:gd name="T28" fmla="*/ 68 w 153"/>
                <a:gd name="T29" fmla="*/ 192 h 217"/>
                <a:gd name="T30" fmla="*/ 45 w 153"/>
                <a:gd name="T31" fmla="*/ 217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3" h="217">
                  <a:moveTo>
                    <a:pt x="45" y="217"/>
                  </a:moveTo>
                  <a:lnTo>
                    <a:pt x="35" y="213"/>
                  </a:lnTo>
                  <a:lnTo>
                    <a:pt x="25" y="209"/>
                  </a:lnTo>
                  <a:lnTo>
                    <a:pt x="14" y="201"/>
                  </a:lnTo>
                  <a:lnTo>
                    <a:pt x="8" y="195"/>
                  </a:lnTo>
                  <a:lnTo>
                    <a:pt x="0" y="174"/>
                  </a:lnTo>
                  <a:lnTo>
                    <a:pt x="10" y="157"/>
                  </a:lnTo>
                  <a:lnTo>
                    <a:pt x="153" y="0"/>
                  </a:lnTo>
                  <a:lnTo>
                    <a:pt x="150" y="27"/>
                  </a:lnTo>
                  <a:lnTo>
                    <a:pt x="146" y="56"/>
                  </a:lnTo>
                  <a:lnTo>
                    <a:pt x="136" y="83"/>
                  </a:lnTo>
                  <a:lnTo>
                    <a:pt x="124" y="112"/>
                  </a:lnTo>
                  <a:lnTo>
                    <a:pt x="107" y="139"/>
                  </a:lnTo>
                  <a:lnTo>
                    <a:pt x="89" y="166"/>
                  </a:lnTo>
                  <a:lnTo>
                    <a:pt x="68" y="192"/>
                  </a:lnTo>
                  <a:lnTo>
                    <a:pt x="45" y="217"/>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6" name="Freeform 110">
              <a:extLst>
                <a:ext uri="{FF2B5EF4-FFF2-40B4-BE49-F238E27FC236}">
                  <a16:creationId xmlns:a16="http://schemas.microsoft.com/office/drawing/2014/main" id="{E16A2C7B-4A0F-499E-A90B-04658E2B9AB6}"/>
                </a:ext>
              </a:extLst>
            </p:cNvPr>
            <p:cNvSpPr>
              <a:spLocks/>
            </p:cNvSpPr>
            <p:nvPr/>
          </p:nvSpPr>
          <p:spPr bwMode="auto">
            <a:xfrm>
              <a:off x="2343" y="2845"/>
              <a:ext cx="72" cy="85"/>
            </a:xfrm>
            <a:custGeom>
              <a:avLst/>
              <a:gdLst>
                <a:gd name="T0" fmla="*/ 143 w 143"/>
                <a:gd name="T1" fmla="*/ 157 h 168"/>
                <a:gd name="T2" fmla="*/ 131 w 143"/>
                <a:gd name="T3" fmla="*/ 163 h 168"/>
                <a:gd name="T4" fmla="*/ 120 w 143"/>
                <a:gd name="T5" fmla="*/ 166 h 168"/>
                <a:gd name="T6" fmla="*/ 106 w 143"/>
                <a:gd name="T7" fmla="*/ 166 h 168"/>
                <a:gd name="T8" fmla="*/ 95 w 143"/>
                <a:gd name="T9" fmla="*/ 168 h 168"/>
                <a:gd name="T10" fmla="*/ 79 w 143"/>
                <a:gd name="T11" fmla="*/ 163 h 168"/>
                <a:gd name="T12" fmla="*/ 67 w 143"/>
                <a:gd name="T13" fmla="*/ 159 h 168"/>
                <a:gd name="T14" fmla="*/ 54 w 143"/>
                <a:gd name="T15" fmla="*/ 151 h 168"/>
                <a:gd name="T16" fmla="*/ 46 w 143"/>
                <a:gd name="T17" fmla="*/ 145 h 168"/>
                <a:gd name="T18" fmla="*/ 21 w 143"/>
                <a:gd name="T19" fmla="*/ 126 h 168"/>
                <a:gd name="T20" fmla="*/ 7 w 143"/>
                <a:gd name="T21" fmla="*/ 108 h 168"/>
                <a:gd name="T22" fmla="*/ 0 w 143"/>
                <a:gd name="T23" fmla="*/ 89 h 168"/>
                <a:gd name="T24" fmla="*/ 0 w 143"/>
                <a:gd name="T25" fmla="*/ 71 h 168"/>
                <a:gd name="T26" fmla="*/ 3 w 143"/>
                <a:gd name="T27" fmla="*/ 52 h 168"/>
                <a:gd name="T28" fmla="*/ 13 w 143"/>
                <a:gd name="T29" fmla="*/ 35 h 168"/>
                <a:gd name="T30" fmla="*/ 27 w 143"/>
                <a:gd name="T31" fmla="*/ 17 h 168"/>
                <a:gd name="T32" fmla="*/ 46 w 143"/>
                <a:gd name="T33" fmla="*/ 0 h 168"/>
                <a:gd name="T34" fmla="*/ 58 w 143"/>
                <a:gd name="T35" fmla="*/ 9 h 168"/>
                <a:gd name="T36" fmla="*/ 69 w 143"/>
                <a:gd name="T37" fmla="*/ 27 h 168"/>
                <a:gd name="T38" fmla="*/ 81 w 143"/>
                <a:gd name="T39" fmla="*/ 46 h 168"/>
                <a:gd name="T40" fmla="*/ 95 w 143"/>
                <a:gd name="T41" fmla="*/ 69 h 168"/>
                <a:gd name="T42" fmla="*/ 104 w 143"/>
                <a:gd name="T43" fmla="*/ 91 h 168"/>
                <a:gd name="T44" fmla="*/ 116 w 143"/>
                <a:gd name="T45" fmla="*/ 114 h 168"/>
                <a:gd name="T46" fmla="*/ 128 w 143"/>
                <a:gd name="T47" fmla="*/ 135 h 168"/>
                <a:gd name="T48" fmla="*/ 143 w 143"/>
                <a:gd name="T49" fmla="*/ 157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3" h="168">
                  <a:moveTo>
                    <a:pt x="143" y="157"/>
                  </a:moveTo>
                  <a:lnTo>
                    <a:pt x="131" y="163"/>
                  </a:lnTo>
                  <a:lnTo>
                    <a:pt x="120" y="166"/>
                  </a:lnTo>
                  <a:lnTo>
                    <a:pt x="106" y="166"/>
                  </a:lnTo>
                  <a:lnTo>
                    <a:pt x="95" y="168"/>
                  </a:lnTo>
                  <a:lnTo>
                    <a:pt x="79" y="163"/>
                  </a:lnTo>
                  <a:lnTo>
                    <a:pt x="67" y="159"/>
                  </a:lnTo>
                  <a:lnTo>
                    <a:pt x="54" y="151"/>
                  </a:lnTo>
                  <a:lnTo>
                    <a:pt x="46" y="145"/>
                  </a:lnTo>
                  <a:lnTo>
                    <a:pt x="21" y="126"/>
                  </a:lnTo>
                  <a:lnTo>
                    <a:pt x="7" y="108"/>
                  </a:lnTo>
                  <a:lnTo>
                    <a:pt x="0" y="89"/>
                  </a:lnTo>
                  <a:lnTo>
                    <a:pt x="0" y="71"/>
                  </a:lnTo>
                  <a:lnTo>
                    <a:pt x="3" y="52"/>
                  </a:lnTo>
                  <a:lnTo>
                    <a:pt x="13" y="35"/>
                  </a:lnTo>
                  <a:lnTo>
                    <a:pt x="27" y="17"/>
                  </a:lnTo>
                  <a:lnTo>
                    <a:pt x="46" y="0"/>
                  </a:lnTo>
                  <a:lnTo>
                    <a:pt x="58" y="9"/>
                  </a:lnTo>
                  <a:lnTo>
                    <a:pt x="69" y="27"/>
                  </a:lnTo>
                  <a:lnTo>
                    <a:pt x="81" y="46"/>
                  </a:lnTo>
                  <a:lnTo>
                    <a:pt x="95" y="69"/>
                  </a:lnTo>
                  <a:lnTo>
                    <a:pt x="104" y="91"/>
                  </a:lnTo>
                  <a:lnTo>
                    <a:pt x="116" y="114"/>
                  </a:lnTo>
                  <a:lnTo>
                    <a:pt x="128" y="135"/>
                  </a:lnTo>
                  <a:lnTo>
                    <a:pt x="143" y="157"/>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7" name="Freeform 111">
              <a:extLst>
                <a:ext uri="{FF2B5EF4-FFF2-40B4-BE49-F238E27FC236}">
                  <a16:creationId xmlns:a16="http://schemas.microsoft.com/office/drawing/2014/main" id="{F26CF059-8F37-44BC-9521-DC287D1428E2}"/>
                </a:ext>
              </a:extLst>
            </p:cNvPr>
            <p:cNvSpPr>
              <a:spLocks/>
            </p:cNvSpPr>
            <p:nvPr/>
          </p:nvSpPr>
          <p:spPr bwMode="auto">
            <a:xfrm>
              <a:off x="2133" y="2905"/>
              <a:ext cx="84" cy="151"/>
            </a:xfrm>
            <a:custGeom>
              <a:avLst/>
              <a:gdLst>
                <a:gd name="T0" fmla="*/ 168 w 168"/>
                <a:gd name="T1" fmla="*/ 300 h 300"/>
                <a:gd name="T2" fmla="*/ 128 w 168"/>
                <a:gd name="T3" fmla="*/ 279 h 300"/>
                <a:gd name="T4" fmla="*/ 101 w 168"/>
                <a:gd name="T5" fmla="*/ 250 h 300"/>
                <a:gd name="T6" fmla="*/ 79 w 168"/>
                <a:gd name="T7" fmla="*/ 213 h 300"/>
                <a:gd name="T8" fmla="*/ 66 w 168"/>
                <a:gd name="T9" fmla="*/ 172 h 300"/>
                <a:gd name="T10" fmla="*/ 52 w 168"/>
                <a:gd name="T11" fmla="*/ 126 h 300"/>
                <a:gd name="T12" fmla="*/ 38 w 168"/>
                <a:gd name="T13" fmla="*/ 81 h 300"/>
                <a:gd name="T14" fmla="*/ 21 w 168"/>
                <a:gd name="T15" fmla="*/ 37 h 300"/>
                <a:gd name="T16" fmla="*/ 0 w 168"/>
                <a:gd name="T17" fmla="*/ 0 h 300"/>
                <a:gd name="T18" fmla="*/ 52 w 168"/>
                <a:gd name="T19" fmla="*/ 10 h 300"/>
                <a:gd name="T20" fmla="*/ 91 w 168"/>
                <a:gd name="T21" fmla="*/ 35 h 300"/>
                <a:gd name="T22" fmla="*/ 116 w 168"/>
                <a:gd name="T23" fmla="*/ 68 h 300"/>
                <a:gd name="T24" fmla="*/ 133 w 168"/>
                <a:gd name="T25" fmla="*/ 112 h 300"/>
                <a:gd name="T26" fmla="*/ 141 w 168"/>
                <a:gd name="T27" fmla="*/ 157 h 300"/>
                <a:gd name="T28" fmla="*/ 149 w 168"/>
                <a:gd name="T29" fmla="*/ 207 h 300"/>
                <a:gd name="T30" fmla="*/ 155 w 168"/>
                <a:gd name="T31" fmla="*/ 256 h 300"/>
                <a:gd name="T32" fmla="*/ 168 w 168"/>
                <a:gd name="T33" fmla="*/ 300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8" h="300">
                  <a:moveTo>
                    <a:pt x="168" y="300"/>
                  </a:moveTo>
                  <a:lnTo>
                    <a:pt x="128" y="279"/>
                  </a:lnTo>
                  <a:lnTo>
                    <a:pt x="101" y="250"/>
                  </a:lnTo>
                  <a:lnTo>
                    <a:pt x="79" y="213"/>
                  </a:lnTo>
                  <a:lnTo>
                    <a:pt x="66" y="172"/>
                  </a:lnTo>
                  <a:lnTo>
                    <a:pt x="52" y="126"/>
                  </a:lnTo>
                  <a:lnTo>
                    <a:pt x="38" y="81"/>
                  </a:lnTo>
                  <a:lnTo>
                    <a:pt x="21" y="37"/>
                  </a:lnTo>
                  <a:lnTo>
                    <a:pt x="0" y="0"/>
                  </a:lnTo>
                  <a:lnTo>
                    <a:pt x="52" y="10"/>
                  </a:lnTo>
                  <a:lnTo>
                    <a:pt x="91" y="35"/>
                  </a:lnTo>
                  <a:lnTo>
                    <a:pt x="116" y="68"/>
                  </a:lnTo>
                  <a:lnTo>
                    <a:pt x="133" y="112"/>
                  </a:lnTo>
                  <a:lnTo>
                    <a:pt x="141" y="157"/>
                  </a:lnTo>
                  <a:lnTo>
                    <a:pt x="149" y="207"/>
                  </a:lnTo>
                  <a:lnTo>
                    <a:pt x="155" y="256"/>
                  </a:lnTo>
                  <a:lnTo>
                    <a:pt x="168" y="300"/>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8" name="Freeform 112">
              <a:extLst>
                <a:ext uri="{FF2B5EF4-FFF2-40B4-BE49-F238E27FC236}">
                  <a16:creationId xmlns:a16="http://schemas.microsoft.com/office/drawing/2014/main" id="{F07CD9E9-E150-413C-918E-04E5F905AAAF}"/>
                </a:ext>
              </a:extLst>
            </p:cNvPr>
            <p:cNvSpPr>
              <a:spLocks/>
            </p:cNvSpPr>
            <p:nvPr/>
          </p:nvSpPr>
          <p:spPr bwMode="auto">
            <a:xfrm>
              <a:off x="2055" y="2890"/>
              <a:ext cx="96" cy="166"/>
            </a:xfrm>
            <a:custGeom>
              <a:avLst/>
              <a:gdLst>
                <a:gd name="T0" fmla="*/ 192 w 192"/>
                <a:gd name="T1" fmla="*/ 331 h 331"/>
                <a:gd name="T2" fmla="*/ 139 w 192"/>
                <a:gd name="T3" fmla="*/ 329 h 331"/>
                <a:gd name="T4" fmla="*/ 106 w 192"/>
                <a:gd name="T5" fmla="*/ 314 h 331"/>
                <a:gd name="T6" fmla="*/ 81 w 192"/>
                <a:gd name="T7" fmla="*/ 285 h 331"/>
                <a:gd name="T8" fmla="*/ 67 w 192"/>
                <a:gd name="T9" fmla="*/ 252 h 331"/>
                <a:gd name="T10" fmla="*/ 54 w 192"/>
                <a:gd name="T11" fmla="*/ 211 h 331"/>
                <a:gd name="T12" fmla="*/ 42 w 192"/>
                <a:gd name="T13" fmla="*/ 170 h 331"/>
                <a:gd name="T14" fmla="*/ 23 w 192"/>
                <a:gd name="T15" fmla="*/ 132 h 331"/>
                <a:gd name="T16" fmla="*/ 0 w 192"/>
                <a:gd name="T17" fmla="*/ 103 h 331"/>
                <a:gd name="T18" fmla="*/ 42 w 192"/>
                <a:gd name="T19" fmla="*/ 21 h 331"/>
                <a:gd name="T20" fmla="*/ 75 w 192"/>
                <a:gd name="T21" fmla="*/ 0 h 331"/>
                <a:gd name="T22" fmla="*/ 100 w 192"/>
                <a:gd name="T23" fmla="*/ 19 h 331"/>
                <a:gd name="T24" fmla="*/ 122 w 192"/>
                <a:gd name="T25" fmla="*/ 74 h 331"/>
                <a:gd name="T26" fmla="*/ 137 w 192"/>
                <a:gd name="T27" fmla="*/ 141 h 331"/>
                <a:gd name="T28" fmla="*/ 153 w 192"/>
                <a:gd name="T29" fmla="*/ 217 h 331"/>
                <a:gd name="T30" fmla="*/ 170 w 192"/>
                <a:gd name="T31" fmla="*/ 283 h 331"/>
                <a:gd name="T32" fmla="*/ 192 w 192"/>
                <a:gd name="T33"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31">
                  <a:moveTo>
                    <a:pt x="192" y="331"/>
                  </a:moveTo>
                  <a:lnTo>
                    <a:pt x="139" y="329"/>
                  </a:lnTo>
                  <a:lnTo>
                    <a:pt x="106" y="314"/>
                  </a:lnTo>
                  <a:lnTo>
                    <a:pt x="81" y="285"/>
                  </a:lnTo>
                  <a:lnTo>
                    <a:pt x="67" y="252"/>
                  </a:lnTo>
                  <a:lnTo>
                    <a:pt x="54" y="211"/>
                  </a:lnTo>
                  <a:lnTo>
                    <a:pt x="42" y="170"/>
                  </a:lnTo>
                  <a:lnTo>
                    <a:pt x="23" y="132"/>
                  </a:lnTo>
                  <a:lnTo>
                    <a:pt x="0" y="103"/>
                  </a:lnTo>
                  <a:lnTo>
                    <a:pt x="42" y="21"/>
                  </a:lnTo>
                  <a:lnTo>
                    <a:pt x="75" y="0"/>
                  </a:lnTo>
                  <a:lnTo>
                    <a:pt x="100" y="19"/>
                  </a:lnTo>
                  <a:lnTo>
                    <a:pt x="122" y="74"/>
                  </a:lnTo>
                  <a:lnTo>
                    <a:pt x="137" y="141"/>
                  </a:lnTo>
                  <a:lnTo>
                    <a:pt x="153" y="217"/>
                  </a:lnTo>
                  <a:lnTo>
                    <a:pt x="170" y="283"/>
                  </a:lnTo>
                  <a:lnTo>
                    <a:pt x="192" y="331"/>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9" name="Freeform 113">
              <a:extLst>
                <a:ext uri="{FF2B5EF4-FFF2-40B4-BE49-F238E27FC236}">
                  <a16:creationId xmlns:a16="http://schemas.microsoft.com/office/drawing/2014/main" id="{C355AE97-75BD-4DCB-A8D1-B8EF6B11B8F2}"/>
                </a:ext>
              </a:extLst>
            </p:cNvPr>
            <p:cNvSpPr>
              <a:spLocks/>
            </p:cNvSpPr>
            <p:nvPr/>
          </p:nvSpPr>
          <p:spPr bwMode="auto">
            <a:xfrm>
              <a:off x="2323" y="2918"/>
              <a:ext cx="56" cy="96"/>
            </a:xfrm>
            <a:custGeom>
              <a:avLst/>
              <a:gdLst>
                <a:gd name="T0" fmla="*/ 112 w 112"/>
                <a:gd name="T1" fmla="*/ 95 h 192"/>
                <a:gd name="T2" fmla="*/ 105 w 112"/>
                <a:gd name="T3" fmla="*/ 107 h 192"/>
                <a:gd name="T4" fmla="*/ 99 w 112"/>
                <a:gd name="T5" fmla="*/ 118 h 192"/>
                <a:gd name="T6" fmla="*/ 93 w 112"/>
                <a:gd name="T7" fmla="*/ 130 h 192"/>
                <a:gd name="T8" fmla="*/ 87 w 112"/>
                <a:gd name="T9" fmla="*/ 144 h 192"/>
                <a:gd name="T10" fmla="*/ 79 w 112"/>
                <a:gd name="T11" fmla="*/ 153 h 192"/>
                <a:gd name="T12" fmla="*/ 73 w 112"/>
                <a:gd name="T13" fmla="*/ 165 h 192"/>
                <a:gd name="T14" fmla="*/ 68 w 112"/>
                <a:gd name="T15" fmla="*/ 176 h 192"/>
                <a:gd name="T16" fmla="*/ 64 w 112"/>
                <a:gd name="T17" fmla="*/ 192 h 192"/>
                <a:gd name="T18" fmla="*/ 48 w 112"/>
                <a:gd name="T19" fmla="*/ 171 h 192"/>
                <a:gd name="T20" fmla="*/ 37 w 112"/>
                <a:gd name="T21" fmla="*/ 147 h 192"/>
                <a:gd name="T22" fmla="*/ 23 w 112"/>
                <a:gd name="T23" fmla="*/ 122 h 192"/>
                <a:gd name="T24" fmla="*/ 15 w 112"/>
                <a:gd name="T25" fmla="*/ 99 h 192"/>
                <a:gd name="T26" fmla="*/ 6 w 112"/>
                <a:gd name="T27" fmla="*/ 72 h 192"/>
                <a:gd name="T28" fmla="*/ 2 w 112"/>
                <a:gd name="T29" fmla="*/ 47 h 192"/>
                <a:gd name="T30" fmla="*/ 0 w 112"/>
                <a:gd name="T31" fmla="*/ 21 h 192"/>
                <a:gd name="T32" fmla="*/ 4 w 112"/>
                <a:gd name="T33" fmla="*/ 0 h 192"/>
                <a:gd name="T34" fmla="*/ 15 w 112"/>
                <a:gd name="T35" fmla="*/ 10 h 192"/>
                <a:gd name="T36" fmla="*/ 29 w 112"/>
                <a:gd name="T37" fmla="*/ 21 h 192"/>
                <a:gd name="T38" fmla="*/ 42 w 112"/>
                <a:gd name="T39" fmla="*/ 31 h 192"/>
                <a:gd name="T40" fmla="*/ 56 w 112"/>
                <a:gd name="T41" fmla="*/ 41 h 192"/>
                <a:gd name="T42" fmla="*/ 70 w 112"/>
                <a:gd name="T43" fmla="*/ 50 h 192"/>
                <a:gd name="T44" fmla="*/ 83 w 112"/>
                <a:gd name="T45" fmla="*/ 62 h 192"/>
                <a:gd name="T46" fmla="*/ 97 w 112"/>
                <a:gd name="T47" fmla="*/ 76 h 192"/>
                <a:gd name="T48" fmla="*/ 112 w 112"/>
                <a:gd name="T49" fmla="*/ 95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2" h="192">
                  <a:moveTo>
                    <a:pt x="112" y="95"/>
                  </a:moveTo>
                  <a:lnTo>
                    <a:pt x="105" y="107"/>
                  </a:lnTo>
                  <a:lnTo>
                    <a:pt x="99" y="118"/>
                  </a:lnTo>
                  <a:lnTo>
                    <a:pt x="93" y="130"/>
                  </a:lnTo>
                  <a:lnTo>
                    <a:pt x="87" y="144"/>
                  </a:lnTo>
                  <a:lnTo>
                    <a:pt x="79" y="153"/>
                  </a:lnTo>
                  <a:lnTo>
                    <a:pt x="73" y="165"/>
                  </a:lnTo>
                  <a:lnTo>
                    <a:pt x="68" y="176"/>
                  </a:lnTo>
                  <a:lnTo>
                    <a:pt x="64" y="192"/>
                  </a:lnTo>
                  <a:lnTo>
                    <a:pt x="48" y="171"/>
                  </a:lnTo>
                  <a:lnTo>
                    <a:pt x="37" y="147"/>
                  </a:lnTo>
                  <a:lnTo>
                    <a:pt x="23" y="122"/>
                  </a:lnTo>
                  <a:lnTo>
                    <a:pt x="15" y="99"/>
                  </a:lnTo>
                  <a:lnTo>
                    <a:pt x="6" y="72"/>
                  </a:lnTo>
                  <a:lnTo>
                    <a:pt x="2" y="47"/>
                  </a:lnTo>
                  <a:lnTo>
                    <a:pt x="0" y="21"/>
                  </a:lnTo>
                  <a:lnTo>
                    <a:pt x="4" y="0"/>
                  </a:lnTo>
                  <a:lnTo>
                    <a:pt x="15" y="10"/>
                  </a:lnTo>
                  <a:lnTo>
                    <a:pt x="29" y="21"/>
                  </a:lnTo>
                  <a:lnTo>
                    <a:pt x="42" y="31"/>
                  </a:lnTo>
                  <a:lnTo>
                    <a:pt x="56" y="41"/>
                  </a:lnTo>
                  <a:lnTo>
                    <a:pt x="70" y="50"/>
                  </a:lnTo>
                  <a:lnTo>
                    <a:pt x="83" y="62"/>
                  </a:lnTo>
                  <a:lnTo>
                    <a:pt x="97" y="76"/>
                  </a:lnTo>
                  <a:lnTo>
                    <a:pt x="112" y="9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10" name="Freeform 114">
              <a:extLst>
                <a:ext uri="{FF2B5EF4-FFF2-40B4-BE49-F238E27FC236}">
                  <a16:creationId xmlns:a16="http://schemas.microsoft.com/office/drawing/2014/main" id="{35531C59-33CA-4929-B594-D4626F31B54B}"/>
                </a:ext>
              </a:extLst>
            </p:cNvPr>
            <p:cNvSpPr>
              <a:spLocks/>
            </p:cNvSpPr>
            <p:nvPr/>
          </p:nvSpPr>
          <p:spPr bwMode="auto">
            <a:xfrm>
              <a:off x="2229" y="2940"/>
              <a:ext cx="72" cy="111"/>
            </a:xfrm>
            <a:custGeom>
              <a:avLst/>
              <a:gdLst>
                <a:gd name="T0" fmla="*/ 143 w 143"/>
                <a:gd name="T1" fmla="*/ 194 h 221"/>
                <a:gd name="T2" fmla="*/ 120 w 143"/>
                <a:gd name="T3" fmla="*/ 213 h 221"/>
                <a:gd name="T4" fmla="*/ 99 w 143"/>
                <a:gd name="T5" fmla="*/ 221 h 221"/>
                <a:gd name="T6" fmla="*/ 81 w 143"/>
                <a:gd name="T7" fmla="*/ 217 h 221"/>
                <a:gd name="T8" fmla="*/ 66 w 143"/>
                <a:gd name="T9" fmla="*/ 209 h 221"/>
                <a:gd name="T10" fmla="*/ 48 w 143"/>
                <a:gd name="T11" fmla="*/ 194 h 221"/>
                <a:gd name="T12" fmla="*/ 38 w 143"/>
                <a:gd name="T13" fmla="*/ 178 h 221"/>
                <a:gd name="T14" fmla="*/ 27 w 143"/>
                <a:gd name="T15" fmla="*/ 161 h 221"/>
                <a:gd name="T16" fmla="*/ 23 w 143"/>
                <a:gd name="T17" fmla="*/ 147 h 221"/>
                <a:gd name="T18" fmla="*/ 0 w 143"/>
                <a:gd name="T19" fmla="*/ 2 h 221"/>
                <a:gd name="T20" fmla="*/ 35 w 143"/>
                <a:gd name="T21" fmla="*/ 0 h 221"/>
                <a:gd name="T22" fmla="*/ 62 w 143"/>
                <a:gd name="T23" fmla="*/ 11 h 221"/>
                <a:gd name="T24" fmla="*/ 81 w 143"/>
                <a:gd name="T25" fmla="*/ 31 h 221"/>
                <a:gd name="T26" fmla="*/ 99 w 143"/>
                <a:gd name="T27" fmla="*/ 62 h 221"/>
                <a:gd name="T28" fmla="*/ 108 w 143"/>
                <a:gd name="T29" fmla="*/ 93 h 221"/>
                <a:gd name="T30" fmla="*/ 120 w 143"/>
                <a:gd name="T31" fmla="*/ 128 h 221"/>
                <a:gd name="T32" fmla="*/ 130 w 143"/>
                <a:gd name="T33" fmla="*/ 161 h 221"/>
                <a:gd name="T34" fmla="*/ 143 w 143"/>
                <a:gd name="T35" fmla="*/ 194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3" h="221">
                  <a:moveTo>
                    <a:pt x="143" y="194"/>
                  </a:moveTo>
                  <a:lnTo>
                    <a:pt x="120" y="213"/>
                  </a:lnTo>
                  <a:lnTo>
                    <a:pt x="99" y="221"/>
                  </a:lnTo>
                  <a:lnTo>
                    <a:pt x="81" y="217"/>
                  </a:lnTo>
                  <a:lnTo>
                    <a:pt x="66" y="209"/>
                  </a:lnTo>
                  <a:lnTo>
                    <a:pt x="48" y="194"/>
                  </a:lnTo>
                  <a:lnTo>
                    <a:pt x="38" y="178"/>
                  </a:lnTo>
                  <a:lnTo>
                    <a:pt x="27" y="161"/>
                  </a:lnTo>
                  <a:lnTo>
                    <a:pt x="23" y="147"/>
                  </a:lnTo>
                  <a:lnTo>
                    <a:pt x="0" y="2"/>
                  </a:lnTo>
                  <a:lnTo>
                    <a:pt x="35" y="0"/>
                  </a:lnTo>
                  <a:lnTo>
                    <a:pt x="62" y="11"/>
                  </a:lnTo>
                  <a:lnTo>
                    <a:pt x="81" y="31"/>
                  </a:lnTo>
                  <a:lnTo>
                    <a:pt x="99" y="62"/>
                  </a:lnTo>
                  <a:lnTo>
                    <a:pt x="108" y="93"/>
                  </a:lnTo>
                  <a:lnTo>
                    <a:pt x="120" y="128"/>
                  </a:lnTo>
                  <a:lnTo>
                    <a:pt x="130" y="161"/>
                  </a:lnTo>
                  <a:lnTo>
                    <a:pt x="143" y="194"/>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11" name="Freeform 115">
              <a:extLst>
                <a:ext uri="{FF2B5EF4-FFF2-40B4-BE49-F238E27FC236}">
                  <a16:creationId xmlns:a16="http://schemas.microsoft.com/office/drawing/2014/main" id="{6C985B7D-A587-4298-BA97-F14E479742D1}"/>
                </a:ext>
              </a:extLst>
            </p:cNvPr>
            <p:cNvSpPr>
              <a:spLocks/>
            </p:cNvSpPr>
            <p:nvPr/>
          </p:nvSpPr>
          <p:spPr bwMode="auto">
            <a:xfrm>
              <a:off x="2019" y="2984"/>
              <a:ext cx="42" cy="42"/>
            </a:xfrm>
            <a:custGeom>
              <a:avLst/>
              <a:gdLst>
                <a:gd name="T0" fmla="*/ 0 w 83"/>
                <a:gd name="T1" fmla="*/ 60 h 83"/>
                <a:gd name="T2" fmla="*/ 35 w 83"/>
                <a:gd name="T3" fmla="*/ 0 h 83"/>
                <a:gd name="T4" fmla="*/ 83 w 83"/>
                <a:gd name="T5" fmla="*/ 83 h 83"/>
                <a:gd name="T6" fmla="*/ 0 w 83"/>
                <a:gd name="T7" fmla="*/ 60 h 83"/>
              </a:gdLst>
              <a:ahLst/>
              <a:cxnLst>
                <a:cxn ang="0">
                  <a:pos x="T0" y="T1"/>
                </a:cxn>
                <a:cxn ang="0">
                  <a:pos x="T2" y="T3"/>
                </a:cxn>
                <a:cxn ang="0">
                  <a:pos x="T4" y="T5"/>
                </a:cxn>
                <a:cxn ang="0">
                  <a:pos x="T6" y="T7"/>
                </a:cxn>
              </a:cxnLst>
              <a:rect l="0" t="0" r="r" b="b"/>
              <a:pathLst>
                <a:path w="83" h="83">
                  <a:moveTo>
                    <a:pt x="0" y="60"/>
                  </a:moveTo>
                  <a:lnTo>
                    <a:pt x="35" y="0"/>
                  </a:lnTo>
                  <a:lnTo>
                    <a:pt x="83" y="83"/>
                  </a:lnTo>
                  <a:lnTo>
                    <a:pt x="0"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12" name="Freeform 116">
              <a:extLst>
                <a:ext uri="{FF2B5EF4-FFF2-40B4-BE49-F238E27FC236}">
                  <a16:creationId xmlns:a16="http://schemas.microsoft.com/office/drawing/2014/main" id="{B6DBE94A-EB83-4DD8-9846-F3F307CB4AC8}"/>
                </a:ext>
              </a:extLst>
            </p:cNvPr>
            <p:cNvSpPr>
              <a:spLocks/>
            </p:cNvSpPr>
            <p:nvPr/>
          </p:nvSpPr>
          <p:spPr bwMode="auto">
            <a:xfrm>
              <a:off x="1710" y="2803"/>
              <a:ext cx="452" cy="426"/>
            </a:xfrm>
            <a:custGeom>
              <a:avLst/>
              <a:gdLst>
                <a:gd name="T0" fmla="*/ 846 w 904"/>
                <a:gd name="T1" fmla="*/ 266 h 853"/>
                <a:gd name="T2" fmla="*/ 840 w 904"/>
                <a:gd name="T3" fmla="*/ 326 h 853"/>
                <a:gd name="T4" fmla="*/ 850 w 904"/>
                <a:gd name="T5" fmla="*/ 384 h 853"/>
                <a:gd name="T6" fmla="*/ 869 w 904"/>
                <a:gd name="T7" fmla="*/ 440 h 853"/>
                <a:gd name="T8" fmla="*/ 888 w 904"/>
                <a:gd name="T9" fmla="*/ 497 h 853"/>
                <a:gd name="T10" fmla="*/ 902 w 904"/>
                <a:gd name="T11" fmla="*/ 549 h 853"/>
                <a:gd name="T12" fmla="*/ 904 w 904"/>
                <a:gd name="T13" fmla="*/ 603 h 853"/>
                <a:gd name="T14" fmla="*/ 886 w 904"/>
                <a:gd name="T15" fmla="*/ 656 h 853"/>
                <a:gd name="T16" fmla="*/ 846 w 904"/>
                <a:gd name="T17" fmla="*/ 710 h 853"/>
                <a:gd name="T18" fmla="*/ 787 w 904"/>
                <a:gd name="T19" fmla="*/ 758 h 853"/>
                <a:gd name="T20" fmla="*/ 729 w 904"/>
                <a:gd name="T21" fmla="*/ 795 h 853"/>
                <a:gd name="T22" fmla="*/ 671 w 904"/>
                <a:gd name="T23" fmla="*/ 819 h 853"/>
                <a:gd name="T24" fmla="*/ 615 w 904"/>
                <a:gd name="T25" fmla="*/ 834 h 853"/>
                <a:gd name="T26" fmla="*/ 553 w 904"/>
                <a:gd name="T27" fmla="*/ 842 h 853"/>
                <a:gd name="T28" fmla="*/ 493 w 904"/>
                <a:gd name="T29" fmla="*/ 846 h 853"/>
                <a:gd name="T30" fmla="*/ 431 w 904"/>
                <a:gd name="T31" fmla="*/ 850 h 853"/>
                <a:gd name="T32" fmla="*/ 367 w 904"/>
                <a:gd name="T33" fmla="*/ 853 h 853"/>
                <a:gd name="T34" fmla="*/ 43 w 904"/>
                <a:gd name="T35" fmla="*/ 613 h 853"/>
                <a:gd name="T36" fmla="*/ 33 w 904"/>
                <a:gd name="T37" fmla="*/ 551 h 853"/>
                <a:gd name="T38" fmla="*/ 21 w 904"/>
                <a:gd name="T39" fmla="*/ 491 h 853"/>
                <a:gd name="T40" fmla="*/ 8 w 904"/>
                <a:gd name="T41" fmla="*/ 427 h 853"/>
                <a:gd name="T42" fmla="*/ 0 w 904"/>
                <a:gd name="T43" fmla="*/ 367 h 853"/>
                <a:gd name="T44" fmla="*/ 0 w 904"/>
                <a:gd name="T45" fmla="*/ 307 h 853"/>
                <a:gd name="T46" fmla="*/ 14 w 904"/>
                <a:gd name="T47" fmla="*/ 252 h 853"/>
                <a:gd name="T48" fmla="*/ 47 w 904"/>
                <a:gd name="T49" fmla="*/ 202 h 853"/>
                <a:gd name="T50" fmla="*/ 103 w 904"/>
                <a:gd name="T51" fmla="*/ 159 h 853"/>
                <a:gd name="T52" fmla="*/ 159 w 904"/>
                <a:gd name="T53" fmla="*/ 59 h 853"/>
                <a:gd name="T54" fmla="*/ 229 w 904"/>
                <a:gd name="T55" fmla="*/ 10 h 853"/>
                <a:gd name="T56" fmla="*/ 303 w 904"/>
                <a:gd name="T57" fmla="*/ 0 h 853"/>
                <a:gd name="T58" fmla="*/ 384 w 904"/>
                <a:gd name="T59" fmla="*/ 20 h 853"/>
                <a:gd name="T60" fmla="*/ 467 w 904"/>
                <a:gd name="T61" fmla="*/ 51 h 853"/>
                <a:gd name="T62" fmla="*/ 557 w 904"/>
                <a:gd name="T63" fmla="*/ 84 h 853"/>
                <a:gd name="T64" fmla="*/ 646 w 904"/>
                <a:gd name="T65" fmla="*/ 103 h 853"/>
                <a:gd name="T66" fmla="*/ 737 w 904"/>
                <a:gd name="T67" fmla="*/ 99 h 853"/>
                <a:gd name="T68" fmla="*/ 846 w 904"/>
                <a:gd name="T69" fmla="*/ 266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04" h="853">
                  <a:moveTo>
                    <a:pt x="846" y="266"/>
                  </a:moveTo>
                  <a:lnTo>
                    <a:pt x="840" y="326"/>
                  </a:lnTo>
                  <a:lnTo>
                    <a:pt x="850" y="384"/>
                  </a:lnTo>
                  <a:lnTo>
                    <a:pt x="869" y="440"/>
                  </a:lnTo>
                  <a:lnTo>
                    <a:pt x="888" y="497"/>
                  </a:lnTo>
                  <a:lnTo>
                    <a:pt x="902" y="549"/>
                  </a:lnTo>
                  <a:lnTo>
                    <a:pt x="904" y="603"/>
                  </a:lnTo>
                  <a:lnTo>
                    <a:pt x="886" y="656"/>
                  </a:lnTo>
                  <a:lnTo>
                    <a:pt x="846" y="710"/>
                  </a:lnTo>
                  <a:lnTo>
                    <a:pt x="787" y="758"/>
                  </a:lnTo>
                  <a:lnTo>
                    <a:pt x="729" y="795"/>
                  </a:lnTo>
                  <a:lnTo>
                    <a:pt x="671" y="819"/>
                  </a:lnTo>
                  <a:lnTo>
                    <a:pt x="615" y="834"/>
                  </a:lnTo>
                  <a:lnTo>
                    <a:pt x="553" y="842"/>
                  </a:lnTo>
                  <a:lnTo>
                    <a:pt x="493" y="846"/>
                  </a:lnTo>
                  <a:lnTo>
                    <a:pt x="431" y="850"/>
                  </a:lnTo>
                  <a:lnTo>
                    <a:pt x="367" y="853"/>
                  </a:lnTo>
                  <a:lnTo>
                    <a:pt x="43" y="613"/>
                  </a:lnTo>
                  <a:lnTo>
                    <a:pt x="33" y="551"/>
                  </a:lnTo>
                  <a:lnTo>
                    <a:pt x="21" y="491"/>
                  </a:lnTo>
                  <a:lnTo>
                    <a:pt x="8" y="427"/>
                  </a:lnTo>
                  <a:lnTo>
                    <a:pt x="0" y="367"/>
                  </a:lnTo>
                  <a:lnTo>
                    <a:pt x="0" y="307"/>
                  </a:lnTo>
                  <a:lnTo>
                    <a:pt x="14" y="252"/>
                  </a:lnTo>
                  <a:lnTo>
                    <a:pt x="47" y="202"/>
                  </a:lnTo>
                  <a:lnTo>
                    <a:pt x="103" y="159"/>
                  </a:lnTo>
                  <a:lnTo>
                    <a:pt x="159" y="59"/>
                  </a:lnTo>
                  <a:lnTo>
                    <a:pt x="229" y="10"/>
                  </a:lnTo>
                  <a:lnTo>
                    <a:pt x="303" y="0"/>
                  </a:lnTo>
                  <a:lnTo>
                    <a:pt x="384" y="20"/>
                  </a:lnTo>
                  <a:lnTo>
                    <a:pt x="467" y="51"/>
                  </a:lnTo>
                  <a:lnTo>
                    <a:pt x="557" y="84"/>
                  </a:lnTo>
                  <a:lnTo>
                    <a:pt x="646" y="103"/>
                  </a:lnTo>
                  <a:lnTo>
                    <a:pt x="737" y="99"/>
                  </a:lnTo>
                  <a:lnTo>
                    <a:pt x="846" y="2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13" name="Freeform 117">
              <a:extLst>
                <a:ext uri="{FF2B5EF4-FFF2-40B4-BE49-F238E27FC236}">
                  <a16:creationId xmlns:a16="http://schemas.microsoft.com/office/drawing/2014/main" id="{19640023-20E5-415B-ADDC-A54B70F44481}"/>
                </a:ext>
              </a:extLst>
            </p:cNvPr>
            <p:cNvSpPr>
              <a:spLocks/>
            </p:cNvSpPr>
            <p:nvPr/>
          </p:nvSpPr>
          <p:spPr bwMode="auto">
            <a:xfrm>
              <a:off x="1875" y="2858"/>
              <a:ext cx="210" cy="192"/>
            </a:xfrm>
            <a:custGeom>
              <a:avLst/>
              <a:gdLst>
                <a:gd name="T0" fmla="*/ 421 w 421"/>
                <a:gd name="T1" fmla="*/ 238 h 384"/>
                <a:gd name="T2" fmla="*/ 417 w 421"/>
                <a:gd name="T3" fmla="*/ 271 h 384"/>
                <a:gd name="T4" fmla="*/ 407 w 421"/>
                <a:gd name="T5" fmla="*/ 296 h 384"/>
                <a:gd name="T6" fmla="*/ 386 w 421"/>
                <a:gd name="T7" fmla="*/ 314 h 384"/>
                <a:gd name="T8" fmla="*/ 361 w 421"/>
                <a:gd name="T9" fmla="*/ 328 h 384"/>
                <a:gd name="T10" fmla="*/ 329 w 421"/>
                <a:gd name="T11" fmla="*/ 337 h 384"/>
                <a:gd name="T12" fmla="*/ 298 w 421"/>
                <a:gd name="T13" fmla="*/ 349 h 384"/>
                <a:gd name="T14" fmla="*/ 267 w 421"/>
                <a:gd name="T15" fmla="*/ 362 h 384"/>
                <a:gd name="T16" fmla="*/ 240 w 421"/>
                <a:gd name="T17" fmla="*/ 384 h 384"/>
                <a:gd name="T18" fmla="*/ 170 w 421"/>
                <a:gd name="T19" fmla="*/ 368 h 384"/>
                <a:gd name="T20" fmla="*/ 124 w 421"/>
                <a:gd name="T21" fmla="*/ 335 h 384"/>
                <a:gd name="T22" fmla="*/ 93 w 421"/>
                <a:gd name="T23" fmla="*/ 289 h 384"/>
                <a:gd name="T24" fmla="*/ 75 w 421"/>
                <a:gd name="T25" fmla="*/ 234 h 384"/>
                <a:gd name="T26" fmla="*/ 60 w 421"/>
                <a:gd name="T27" fmla="*/ 172 h 384"/>
                <a:gd name="T28" fmla="*/ 46 w 421"/>
                <a:gd name="T29" fmla="*/ 112 h 384"/>
                <a:gd name="T30" fmla="*/ 27 w 421"/>
                <a:gd name="T31" fmla="*/ 52 h 384"/>
                <a:gd name="T32" fmla="*/ 0 w 421"/>
                <a:gd name="T33" fmla="*/ 0 h 384"/>
                <a:gd name="T34" fmla="*/ 58 w 421"/>
                <a:gd name="T35" fmla="*/ 21 h 384"/>
                <a:gd name="T36" fmla="*/ 128 w 421"/>
                <a:gd name="T37" fmla="*/ 33 h 384"/>
                <a:gd name="T38" fmla="*/ 200 w 421"/>
                <a:gd name="T39" fmla="*/ 41 h 384"/>
                <a:gd name="T40" fmla="*/ 271 w 421"/>
                <a:gd name="T41" fmla="*/ 50 h 384"/>
                <a:gd name="T42" fmla="*/ 333 w 421"/>
                <a:gd name="T43" fmla="*/ 66 h 384"/>
                <a:gd name="T44" fmla="*/ 384 w 421"/>
                <a:gd name="T45" fmla="*/ 101 h 384"/>
                <a:gd name="T46" fmla="*/ 413 w 421"/>
                <a:gd name="T47" fmla="*/ 155 h 384"/>
                <a:gd name="T48" fmla="*/ 421 w 421"/>
                <a:gd name="T49" fmla="*/ 238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1" h="384">
                  <a:moveTo>
                    <a:pt x="421" y="238"/>
                  </a:moveTo>
                  <a:lnTo>
                    <a:pt x="417" y="271"/>
                  </a:lnTo>
                  <a:lnTo>
                    <a:pt x="407" y="296"/>
                  </a:lnTo>
                  <a:lnTo>
                    <a:pt x="386" y="314"/>
                  </a:lnTo>
                  <a:lnTo>
                    <a:pt x="361" y="328"/>
                  </a:lnTo>
                  <a:lnTo>
                    <a:pt x="329" y="337"/>
                  </a:lnTo>
                  <a:lnTo>
                    <a:pt x="298" y="349"/>
                  </a:lnTo>
                  <a:lnTo>
                    <a:pt x="267" y="362"/>
                  </a:lnTo>
                  <a:lnTo>
                    <a:pt x="240" y="384"/>
                  </a:lnTo>
                  <a:lnTo>
                    <a:pt x="170" y="368"/>
                  </a:lnTo>
                  <a:lnTo>
                    <a:pt x="124" y="335"/>
                  </a:lnTo>
                  <a:lnTo>
                    <a:pt x="93" y="289"/>
                  </a:lnTo>
                  <a:lnTo>
                    <a:pt x="75" y="234"/>
                  </a:lnTo>
                  <a:lnTo>
                    <a:pt x="60" y="172"/>
                  </a:lnTo>
                  <a:lnTo>
                    <a:pt x="46" y="112"/>
                  </a:lnTo>
                  <a:lnTo>
                    <a:pt x="27" y="52"/>
                  </a:lnTo>
                  <a:lnTo>
                    <a:pt x="0" y="0"/>
                  </a:lnTo>
                  <a:lnTo>
                    <a:pt x="58" y="21"/>
                  </a:lnTo>
                  <a:lnTo>
                    <a:pt x="128" y="33"/>
                  </a:lnTo>
                  <a:lnTo>
                    <a:pt x="200" y="41"/>
                  </a:lnTo>
                  <a:lnTo>
                    <a:pt x="271" y="50"/>
                  </a:lnTo>
                  <a:lnTo>
                    <a:pt x="333" y="66"/>
                  </a:lnTo>
                  <a:lnTo>
                    <a:pt x="384" y="101"/>
                  </a:lnTo>
                  <a:lnTo>
                    <a:pt x="413" y="155"/>
                  </a:lnTo>
                  <a:lnTo>
                    <a:pt x="421" y="238"/>
                  </a:lnTo>
                  <a:close/>
                </a:path>
              </a:pathLst>
            </a:custGeom>
            <a:solidFill>
              <a:srgbClr val="C9B5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14" name="Freeform 118">
              <a:extLst>
                <a:ext uri="{FF2B5EF4-FFF2-40B4-BE49-F238E27FC236}">
                  <a16:creationId xmlns:a16="http://schemas.microsoft.com/office/drawing/2014/main" id="{25C916F0-A7A8-48EB-AE82-DDDC677728F8}"/>
                </a:ext>
              </a:extLst>
            </p:cNvPr>
            <p:cNvSpPr>
              <a:spLocks/>
            </p:cNvSpPr>
            <p:nvPr/>
          </p:nvSpPr>
          <p:spPr bwMode="auto">
            <a:xfrm>
              <a:off x="1759" y="2888"/>
              <a:ext cx="98" cy="143"/>
            </a:xfrm>
            <a:custGeom>
              <a:avLst/>
              <a:gdLst>
                <a:gd name="T0" fmla="*/ 198 w 198"/>
                <a:gd name="T1" fmla="*/ 178 h 287"/>
                <a:gd name="T2" fmla="*/ 6 w 198"/>
                <a:gd name="T3" fmla="*/ 287 h 287"/>
                <a:gd name="T4" fmla="*/ 0 w 198"/>
                <a:gd name="T5" fmla="*/ 248 h 287"/>
                <a:gd name="T6" fmla="*/ 12 w 198"/>
                <a:gd name="T7" fmla="*/ 217 h 287"/>
                <a:gd name="T8" fmla="*/ 35 w 198"/>
                <a:gd name="T9" fmla="*/ 190 h 287"/>
                <a:gd name="T10" fmla="*/ 66 w 198"/>
                <a:gd name="T11" fmla="*/ 167 h 287"/>
                <a:gd name="T12" fmla="*/ 95 w 198"/>
                <a:gd name="T13" fmla="*/ 141 h 287"/>
                <a:gd name="T14" fmla="*/ 120 w 198"/>
                <a:gd name="T15" fmla="*/ 118 h 287"/>
                <a:gd name="T16" fmla="*/ 136 w 198"/>
                <a:gd name="T17" fmla="*/ 91 h 287"/>
                <a:gd name="T18" fmla="*/ 138 w 198"/>
                <a:gd name="T19" fmla="*/ 60 h 287"/>
                <a:gd name="T20" fmla="*/ 6 w 198"/>
                <a:gd name="T21" fmla="*/ 120 h 287"/>
                <a:gd name="T22" fmla="*/ 113 w 198"/>
                <a:gd name="T23" fmla="*/ 0 h 287"/>
                <a:gd name="T24" fmla="*/ 128 w 198"/>
                <a:gd name="T25" fmla="*/ 14 h 287"/>
                <a:gd name="T26" fmla="*/ 142 w 198"/>
                <a:gd name="T27" fmla="*/ 33 h 287"/>
                <a:gd name="T28" fmla="*/ 153 w 198"/>
                <a:gd name="T29" fmla="*/ 54 h 287"/>
                <a:gd name="T30" fmla="*/ 167 w 198"/>
                <a:gd name="T31" fmla="*/ 79 h 287"/>
                <a:gd name="T32" fmla="*/ 175 w 198"/>
                <a:gd name="T33" fmla="*/ 103 h 287"/>
                <a:gd name="T34" fmla="*/ 184 w 198"/>
                <a:gd name="T35" fmla="*/ 130 h 287"/>
                <a:gd name="T36" fmla="*/ 190 w 198"/>
                <a:gd name="T37" fmla="*/ 153 h 287"/>
                <a:gd name="T38" fmla="*/ 198 w 198"/>
                <a:gd name="T39" fmla="*/ 178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8" h="287">
                  <a:moveTo>
                    <a:pt x="198" y="178"/>
                  </a:moveTo>
                  <a:lnTo>
                    <a:pt x="6" y="287"/>
                  </a:lnTo>
                  <a:lnTo>
                    <a:pt x="0" y="248"/>
                  </a:lnTo>
                  <a:lnTo>
                    <a:pt x="12" y="217"/>
                  </a:lnTo>
                  <a:lnTo>
                    <a:pt x="35" y="190"/>
                  </a:lnTo>
                  <a:lnTo>
                    <a:pt x="66" y="167"/>
                  </a:lnTo>
                  <a:lnTo>
                    <a:pt x="95" y="141"/>
                  </a:lnTo>
                  <a:lnTo>
                    <a:pt x="120" y="118"/>
                  </a:lnTo>
                  <a:lnTo>
                    <a:pt x="136" y="91"/>
                  </a:lnTo>
                  <a:lnTo>
                    <a:pt x="138" y="60"/>
                  </a:lnTo>
                  <a:lnTo>
                    <a:pt x="6" y="120"/>
                  </a:lnTo>
                  <a:lnTo>
                    <a:pt x="113" y="0"/>
                  </a:lnTo>
                  <a:lnTo>
                    <a:pt x="128" y="14"/>
                  </a:lnTo>
                  <a:lnTo>
                    <a:pt x="142" y="33"/>
                  </a:lnTo>
                  <a:lnTo>
                    <a:pt x="153" y="54"/>
                  </a:lnTo>
                  <a:lnTo>
                    <a:pt x="167" y="79"/>
                  </a:lnTo>
                  <a:lnTo>
                    <a:pt x="175" y="103"/>
                  </a:lnTo>
                  <a:lnTo>
                    <a:pt x="184" y="130"/>
                  </a:lnTo>
                  <a:lnTo>
                    <a:pt x="190" y="153"/>
                  </a:lnTo>
                  <a:lnTo>
                    <a:pt x="198" y="178"/>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15" name="Freeform 119">
              <a:extLst>
                <a:ext uri="{FF2B5EF4-FFF2-40B4-BE49-F238E27FC236}">
                  <a16:creationId xmlns:a16="http://schemas.microsoft.com/office/drawing/2014/main" id="{16CDDA28-742D-4793-B471-64B998EAD635}"/>
                </a:ext>
              </a:extLst>
            </p:cNvPr>
            <p:cNvSpPr>
              <a:spLocks/>
            </p:cNvSpPr>
            <p:nvPr/>
          </p:nvSpPr>
          <p:spPr bwMode="auto">
            <a:xfrm>
              <a:off x="1767" y="3001"/>
              <a:ext cx="104" cy="62"/>
            </a:xfrm>
            <a:custGeom>
              <a:avLst/>
              <a:gdLst>
                <a:gd name="T0" fmla="*/ 203 w 207"/>
                <a:gd name="T1" fmla="*/ 60 h 124"/>
                <a:gd name="T2" fmla="*/ 178 w 207"/>
                <a:gd name="T3" fmla="*/ 70 h 124"/>
                <a:gd name="T4" fmla="*/ 155 w 207"/>
                <a:gd name="T5" fmla="*/ 81 h 124"/>
                <a:gd name="T6" fmla="*/ 129 w 207"/>
                <a:gd name="T7" fmla="*/ 93 h 124"/>
                <a:gd name="T8" fmla="*/ 104 w 207"/>
                <a:gd name="T9" fmla="*/ 106 h 124"/>
                <a:gd name="T10" fmla="*/ 77 w 207"/>
                <a:gd name="T11" fmla="*/ 116 h 124"/>
                <a:gd name="T12" fmla="*/ 52 w 207"/>
                <a:gd name="T13" fmla="*/ 122 h 124"/>
                <a:gd name="T14" fmla="*/ 25 w 207"/>
                <a:gd name="T15" fmla="*/ 124 h 124"/>
                <a:gd name="T16" fmla="*/ 0 w 207"/>
                <a:gd name="T17" fmla="*/ 120 h 124"/>
                <a:gd name="T18" fmla="*/ 27 w 207"/>
                <a:gd name="T19" fmla="*/ 118 h 124"/>
                <a:gd name="T20" fmla="*/ 54 w 207"/>
                <a:gd name="T21" fmla="*/ 108 h 124"/>
                <a:gd name="T22" fmla="*/ 77 w 207"/>
                <a:gd name="T23" fmla="*/ 91 h 124"/>
                <a:gd name="T24" fmla="*/ 100 w 207"/>
                <a:gd name="T25" fmla="*/ 73 h 124"/>
                <a:gd name="T26" fmla="*/ 122 w 207"/>
                <a:gd name="T27" fmla="*/ 50 h 124"/>
                <a:gd name="T28" fmla="*/ 147 w 207"/>
                <a:gd name="T29" fmla="*/ 29 h 124"/>
                <a:gd name="T30" fmla="*/ 172 w 207"/>
                <a:gd name="T31" fmla="*/ 11 h 124"/>
                <a:gd name="T32" fmla="*/ 203 w 207"/>
                <a:gd name="T33" fmla="*/ 0 h 124"/>
                <a:gd name="T34" fmla="*/ 207 w 207"/>
                <a:gd name="T35" fmla="*/ 4 h 124"/>
                <a:gd name="T36" fmla="*/ 207 w 207"/>
                <a:gd name="T37" fmla="*/ 21 h 124"/>
                <a:gd name="T38" fmla="*/ 205 w 207"/>
                <a:gd name="T39" fmla="*/ 29 h 124"/>
                <a:gd name="T40" fmla="*/ 203 w 207"/>
                <a:gd name="T41" fmla="*/ 41 h 124"/>
                <a:gd name="T42" fmla="*/ 203 w 207"/>
                <a:gd name="T43" fmla="*/ 50 h 124"/>
                <a:gd name="T44" fmla="*/ 203 w 207"/>
                <a:gd name="T45" fmla="*/ 6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7" h="124">
                  <a:moveTo>
                    <a:pt x="203" y="60"/>
                  </a:moveTo>
                  <a:lnTo>
                    <a:pt x="178" y="70"/>
                  </a:lnTo>
                  <a:lnTo>
                    <a:pt x="155" y="81"/>
                  </a:lnTo>
                  <a:lnTo>
                    <a:pt x="129" y="93"/>
                  </a:lnTo>
                  <a:lnTo>
                    <a:pt x="104" y="106"/>
                  </a:lnTo>
                  <a:lnTo>
                    <a:pt x="77" y="116"/>
                  </a:lnTo>
                  <a:lnTo>
                    <a:pt x="52" y="122"/>
                  </a:lnTo>
                  <a:lnTo>
                    <a:pt x="25" y="124"/>
                  </a:lnTo>
                  <a:lnTo>
                    <a:pt x="0" y="120"/>
                  </a:lnTo>
                  <a:lnTo>
                    <a:pt x="27" y="118"/>
                  </a:lnTo>
                  <a:lnTo>
                    <a:pt x="54" y="108"/>
                  </a:lnTo>
                  <a:lnTo>
                    <a:pt x="77" y="91"/>
                  </a:lnTo>
                  <a:lnTo>
                    <a:pt x="100" y="73"/>
                  </a:lnTo>
                  <a:lnTo>
                    <a:pt x="122" y="50"/>
                  </a:lnTo>
                  <a:lnTo>
                    <a:pt x="147" y="29"/>
                  </a:lnTo>
                  <a:lnTo>
                    <a:pt x="172" y="11"/>
                  </a:lnTo>
                  <a:lnTo>
                    <a:pt x="203" y="0"/>
                  </a:lnTo>
                  <a:lnTo>
                    <a:pt x="207" y="4"/>
                  </a:lnTo>
                  <a:lnTo>
                    <a:pt x="207" y="21"/>
                  </a:lnTo>
                  <a:lnTo>
                    <a:pt x="205" y="29"/>
                  </a:lnTo>
                  <a:lnTo>
                    <a:pt x="203" y="41"/>
                  </a:lnTo>
                  <a:lnTo>
                    <a:pt x="203" y="50"/>
                  </a:lnTo>
                  <a:lnTo>
                    <a:pt x="203" y="60"/>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16" name="Freeform 120">
              <a:extLst>
                <a:ext uri="{FF2B5EF4-FFF2-40B4-BE49-F238E27FC236}">
                  <a16:creationId xmlns:a16="http://schemas.microsoft.com/office/drawing/2014/main" id="{CFA5F6CB-E996-455E-A8D0-0D16B627E15E}"/>
                </a:ext>
              </a:extLst>
            </p:cNvPr>
            <p:cNvSpPr>
              <a:spLocks/>
            </p:cNvSpPr>
            <p:nvPr/>
          </p:nvSpPr>
          <p:spPr bwMode="auto">
            <a:xfrm>
              <a:off x="2091" y="3062"/>
              <a:ext cx="18" cy="47"/>
            </a:xfrm>
            <a:custGeom>
              <a:avLst/>
              <a:gdLst>
                <a:gd name="T0" fmla="*/ 35 w 35"/>
                <a:gd name="T1" fmla="*/ 95 h 95"/>
                <a:gd name="T2" fmla="*/ 25 w 35"/>
                <a:gd name="T3" fmla="*/ 87 h 95"/>
                <a:gd name="T4" fmla="*/ 18 w 35"/>
                <a:gd name="T5" fmla="*/ 79 h 95"/>
                <a:gd name="T6" fmla="*/ 10 w 35"/>
                <a:gd name="T7" fmla="*/ 68 h 95"/>
                <a:gd name="T8" fmla="*/ 6 w 35"/>
                <a:gd name="T9" fmla="*/ 56 h 95"/>
                <a:gd name="T10" fmla="*/ 0 w 35"/>
                <a:gd name="T11" fmla="*/ 41 h 95"/>
                <a:gd name="T12" fmla="*/ 2 w 35"/>
                <a:gd name="T13" fmla="*/ 27 h 95"/>
                <a:gd name="T14" fmla="*/ 4 w 35"/>
                <a:gd name="T15" fmla="*/ 12 h 95"/>
                <a:gd name="T16" fmla="*/ 12 w 35"/>
                <a:gd name="T17" fmla="*/ 0 h 95"/>
                <a:gd name="T18" fmla="*/ 35 w 35"/>
                <a:gd name="T19" fmla="*/ 0 h 95"/>
                <a:gd name="T20" fmla="*/ 35 w 35"/>
                <a:gd name="T21"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 h="95">
                  <a:moveTo>
                    <a:pt x="35" y="95"/>
                  </a:moveTo>
                  <a:lnTo>
                    <a:pt x="25" y="87"/>
                  </a:lnTo>
                  <a:lnTo>
                    <a:pt x="18" y="79"/>
                  </a:lnTo>
                  <a:lnTo>
                    <a:pt x="10" y="68"/>
                  </a:lnTo>
                  <a:lnTo>
                    <a:pt x="6" y="56"/>
                  </a:lnTo>
                  <a:lnTo>
                    <a:pt x="0" y="41"/>
                  </a:lnTo>
                  <a:lnTo>
                    <a:pt x="2" y="27"/>
                  </a:lnTo>
                  <a:lnTo>
                    <a:pt x="4" y="12"/>
                  </a:lnTo>
                  <a:lnTo>
                    <a:pt x="12" y="0"/>
                  </a:lnTo>
                  <a:lnTo>
                    <a:pt x="35" y="0"/>
                  </a:lnTo>
                  <a:lnTo>
                    <a:pt x="35" y="95"/>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17" name="Freeform 121">
              <a:extLst>
                <a:ext uri="{FF2B5EF4-FFF2-40B4-BE49-F238E27FC236}">
                  <a16:creationId xmlns:a16="http://schemas.microsoft.com/office/drawing/2014/main" id="{BFB2B018-C325-4461-8DC3-32659EBB74D8}"/>
                </a:ext>
              </a:extLst>
            </p:cNvPr>
            <p:cNvSpPr>
              <a:spLocks/>
            </p:cNvSpPr>
            <p:nvPr/>
          </p:nvSpPr>
          <p:spPr bwMode="auto">
            <a:xfrm>
              <a:off x="1857" y="3073"/>
              <a:ext cx="54" cy="103"/>
            </a:xfrm>
            <a:custGeom>
              <a:avLst/>
              <a:gdLst>
                <a:gd name="T0" fmla="*/ 107 w 107"/>
                <a:gd name="T1" fmla="*/ 206 h 206"/>
                <a:gd name="T2" fmla="*/ 91 w 107"/>
                <a:gd name="T3" fmla="*/ 194 h 206"/>
                <a:gd name="T4" fmla="*/ 79 w 107"/>
                <a:gd name="T5" fmla="*/ 183 h 206"/>
                <a:gd name="T6" fmla="*/ 64 w 107"/>
                <a:gd name="T7" fmla="*/ 169 h 206"/>
                <a:gd name="T8" fmla="*/ 52 w 107"/>
                <a:gd name="T9" fmla="*/ 155 h 206"/>
                <a:gd name="T10" fmla="*/ 39 w 107"/>
                <a:gd name="T11" fmla="*/ 142 h 206"/>
                <a:gd name="T12" fmla="*/ 25 w 107"/>
                <a:gd name="T13" fmla="*/ 128 h 206"/>
                <a:gd name="T14" fmla="*/ 12 w 107"/>
                <a:gd name="T15" fmla="*/ 117 h 206"/>
                <a:gd name="T16" fmla="*/ 0 w 107"/>
                <a:gd name="T17" fmla="*/ 109 h 206"/>
                <a:gd name="T18" fmla="*/ 107 w 107"/>
                <a:gd name="T19" fmla="*/ 0 h 206"/>
                <a:gd name="T20" fmla="*/ 107 w 107"/>
                <a:gd name="T21" fmla="*/ 20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7" h="206">
                  <a:moveTo>
                    <a:pt x="107" y="206"/>
                  </a:moveTo>
                  <a:lnTo>
                    <a:pt x="91" y="194"/>
                  </a:lnTo>
                  <a:lnTo>
                    <a:pt x="79" y="183"/>
                  </a:lnTo>
                  <a:lnTo>
                    <a:pt x="64" y="169"/>
                  </a:lnTo>
                  <a:lnTo>
                    <a:pt x="52" y="155"/>
                  </a:lnTo>
                  <a:lnTo>
                    <a:pt x="39" y="142"/>
                  </a:lnTo>
                  <a:lnTo>
                    <a:pt x="25" y="128"/>
                  </a:lnTo>
                  <a:lnTo>
                    <a:pt x="12" y="117"/>
                  </a:lnTo>
                  <a:lnTo>
                    <a:pt x="0" y="109"/>
                  </a:lnTo>
                  <a:lnTo>
                    <a:pt x="107" y="0"/>
                  </a:lnTo>
                  <a:lnTo>
                    <a:pt x="107" y="206"/>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18" name="Freeform 122">
              <a:extLst>
                <a:ext uri="{FF2B5EF4-FFF2-40B4-BE49-F238E27FC236}">
                  <a16:creationId xmlns:a16="http://schemas.microsoft.com/office/drawing/2014/main" id="{ADA50730-D677-4F8E-B259-A134E1CF317C}"/>
                </a:ext>
              </a:extLst>
            </p:cNvPr>
            <p:cNvSpPr>
              <a:spLocks/>
            </p:cNvSpPr>
            <p:nvPr/>
          </p:nvSpPr>
          <p:spPr bwMode="auto">
            <a:xfrm>
              <a:off x="1947" y="3083"/>
              <a:ext cx="32" cy="99"/>
            </a:xfrm>
            <a:custGeom>
              <a:avLst/>
              <a:gdLst>
                <a:gd name="T0" fmla="*/ 60 w 64"/>
                <a:gd name="T1" fmla="*/ 112 h 197"/>
                <a:gd name="T2" fmla="*/ 60 w 64"/>
                <a:gd name="T3" fmla="*/ 124 h 197"/>
                <a:gd name="T4" fmla="*/ 62 w 64"/>
                <a:gd name="T5" fmla="*/ 139 h 197"/>
                <a:gd name="T6" fmla="*/ 58 w 64"/>
                <a:gd name="T7" fmla="*/ 153 h 197"/>
                <a:gd name="T8" fmla="*/ 55 w 64"/>
                <a:gd name="T9" fmla="*/ 168 h 197"/>
                <a:gd name="T10" fmla="*/ 45 w 64"/>
                <a:gd name="T11" fmla="*/ 178 h 197"/>
                <a:gd name="T12" fmla="*/ 37 w 64"/>
                <a:gd name="T13" fmla="*/ 188 h 197"/>
                <a:gd name="T14" fmla="*/ 26 w 64"/>
                <a:gd name="T15" fmla="*/ 194 h 197"/>
                <a:gd name="T16" fmla="*/ 14 w 64"/>
                <a:gd name="T17" fmla="*/ 197 h 197"/>
                <a:gd name="T18" fmla="*/ 0 w 64"/>
                <a:gd name="T19" fmla="*/ 5 h 197"/>
                <a:gd name="T20" fmla="*/ 22 w 64"/>
                <a:gd name="T21" fmla="*/ 0 h 197"/>
                <a:gd name="T22" fmla="*/ 39 w 64"/>
                <a:gd name="T23" fmla="*/ 5 h 197"/>
                <a:gd name="T24" fmla="*/ 51 w 64"/>
                <a:gd name="T25" fmla="*/ 17 h 197"/>
                <a:gd name="T26" fmla="*/ 60 w 64"/>
                <a:gd name="T27" fmla="*/ 35 h 197"/>
                <a:gd name="T28" fmla="*/ 62 w 64"/>
                <a:gd name="T29" fmla="*/ 54 h 197"/>
                <a:gd name="T30" fmla="*/ 64 w 64"/>
                <a:gd name="T31" fmla="*/ 75 h 197"/>
                <a:gd name="T32" fmla="*/ 62 w 64"/>
                <a:gd name="T33" fmla="*/ 95 h 197"/>
                <a:gd name="T34" fmla="*/ 60 w 64"/>
                <a:gd name="T35" fmla="*/ 112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4" h="197">
                  <a:moveTo>
                    <a:pt x="60" y="112"/>
                  </a:moveTo>
                  <a:lnTo>
                    <a:pt x="60" y="124"/>
                  </a:lnTo>
                  <a:lnTo>
                    <a:pt x="62" y="139"/>
                  </a:lnTo>
                  <a:lnTo>
                    <a:pt x="58" y="153"/>
                  </a:lnTo>
                  <a:lnTo>
                    <a:pt x="55" y="168"/>
                  </a:lnTo>
                  <a:lnTo>
                    <a:pt x="45" y="178"/>
                  </a:lnTo>
                  <a:lnTo>
                    <a:pt x="37" y="188"/>
                  </a:lnTo>
                  <a:lnTo>
                    <a:pt x="26" y="194"/>
                  </a:lnTo>
                  <a:lnTo>
                    <a:pt x="14" y="197"/>
                  </a:lnTo>
                  <a:lnTo>
                    <a:pt x="0" y="5"/>
                  </a:lnTo>
                  <a:lnTo>
                    <a:pt x="22" y="0"/>
                  </a:lnTo>
                  <a:lnTo>
                    <a:pt x="39" y="5"/>
                  </a:lnTo>
                  <a:lnTo>
                    <a:pt x="51" y="17"/>
                  </a:lnTo>
                  <a:lnTo>
                    <a:pt x="60" y="35"/>
                  </a:lnTo>
                  <a:lnTo>
                    <a:pt x="62" y="54"/>
                  </a:lnTo>
                  <a:lnTo>
                    <a:pt x="64" y="75"/>
                  </a:lnTo>
                  <a:lnTo>
                    <a:pt x="62" y="95"/>
                  </a:lnTo>
                  <a:lnTo>
                    <a:pt x="60" y="112"/>
                  </a:lnTo>
                  <a:close/>
                </a:path>
              </a:pathLst>
            </a:custGeom>
            <a:solidFill>
              <a:srgbClr val="A682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19" name="Freeform 123">
              <a:extLst>
                <a:ext uri="{FF2B5EF4-FFF2-40B4-BE49-F238E27FC236}">
                  <a16:creationId xmlns:a16="http://schemas.microsoft.com/office/drawing/2014/main" id="{3498B7C8-DA9B-4A02-8D57-1084792B7590}"/>
                </a:ext>
              </a:extLst>
            </p:cNvPr>
            <p:cNvSpPr>
              <a:spLocks/>
            </p:cNvSpPr>
            <p:nvPr/>
          </p:nvSpPr>
          <p:spPr bwMode="auto">
            <a:xfrm>
              <a:off x="2048" y="3103"/>
              <a:ext cx="24" cy="54"/>
            </a:xfrm>
            <a:custGeom>
              <a:avLst/>
              <a:gdLst>
                <a:gd name="T0" fmla="*/ 14 w 46"/>
                <a:gd name="T1" fmla="*/ 109 h 109"/>
                <a:gd name="T2" fmla="*/ 0 w 46"/>
                <a:gd name="T3" fmla="*/ 109 h 109"/>
                <a:gd name="T4" fmla="*/ 14 w 46"/>
                <a:gd name="T5" fmla="*/ 0 h 109"/>
                <a:gd name="T6" fmla="*/ 17 w 46"/>
                <a:gd name="T7" fmla="*/ 10 h 109"/>
                <a:gd name="T8" fmla="*/ 27 w 46"/>
                <a:gd name="T9" fmla="*/ 26 h 109"/>
                <a:gd name="T10" fmla="*/ 35 w 46"/>
                <a:gd name="T11" fmla="*/ 41 h 109"/>
                <a:gd name="T12" fmla="*/ 45 w 46"/>
                <a:gd name="T13" fmla="*/ 59 h 109"/>
                <a:gd name="T14" fmla="*/ 46 w 46"/>
                <a:gd name="T15" fmla="*/ 74 h 109"/>
                <a:gd name="T16" fmla="*/ 45 w 46"/>
                <a:gd name="T17" fmla="*/ 90 h 109"/>
                <a:gd name="T18" fmla="*/ 33 w 46"/>
                <a:gd name="T19" fmla="*/ 101 h 109"/>
                <a:gd name="T20" fmla="*/ 14 w 46"/>
                <a:gd name="T21"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109">
                  <a:moveTo>
                    <a:pt x="14" y="109"/>
                  </a:moveTo>
                  <a:lnTo>
                    <a:pt x="0" y="109"/>
                  </a:lnTo>
                  <a:lnTo>
                    <a:pt x="14" y="0"/>
                  </a:lnTo>
                  <a:lnTo>
                    <a:pt x="17" y="10"/>
                  </a:lnTo>
                  <a:lnTo>
                    <a:pt x="27" y="26"/>
                  </a:lnTo>
                  <a:lnTo>
                    <a:pt x="35" y="41"/>
                  </a:lnTo>
                  <a:lnTo>
                    <a:pt x="45" y="59"/>
                  </a:lnTo>
                  <a:lnTo>
                    <a:pt x="46" y="74"/>
                  </a:lnTo>
                  <a:lnTo>
                    <a:pt x="45" y="90"/>
                  </a:lnTo>
                  <a:lnTo>
                    <a:pt x="33" y="101"/>
                  </a:lnTo>
                  <a:lnTo>
                    <a:pt x="14" y="109"/>
                  </a:lnTo>
                  <a:close/>
                </a:path>
              </a:pathLst>
            </a:custGeom>
            <a:solidFill>
              <a:srgbClr val="4C05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220" name="Text Box 124">
            <a:extLst>
              <a:ext uri="{FF2B5EF4-FFF2-40B4-BE49-F238E27FC236}">
                <a16:creationId xmlns:a16="http://schemas.microsoft.com/office/drawing/2014/main" id="{BD64C4FC-757D-416C-8550-6899ABD4DE50}"/>
              </a:ext>
            </a:extLst>
          </p:cNvPr>
          <p:cNvSpPr txBox="1">
            <a:spLocks noChangeArrowheads="1"/>
          </p:cNvSpPr>
          <p:nvPr/>
        </p:nvSpPr>
        <p:spPr bwMode="auto">
          <a:xfrm>
            <a:off x="38100" y="441325"/>
            <a:ext cx="8648700" cy="2835275"/>
          </a:xfrm>
          <a:prstGeom prst="rect">
            <a:avLst/>
          </a:prstGeom>
          <a:noFill/>
          <a:ln>
            <a:noFill/>
          </a:ln>
          <a:effectLst>
            <a:outerShdw dist="71842" dir="2700000" algn="ctr" rotWithShape="0">
              <a:schemeClr val="bg1">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nSpc>
                <a:spcPct val="75000"/>
              </a:lnSpc>
            </a:pPr>
            <a:r>
              <a:rPr lang="en-US" altLang="en-US" sz="24000">
                <a:solidFill>
                  <a:srgbClr val="800000"/>
                </a:solidFill>
                <a:latin typeface="Rage Italic" panose="03070502040507070304" pitchFamily="66" charset="0"/>
              </a:rPr>
              <a:t>Oneness</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4220"/>
                                        </p:tgtEl>
                                        <p:attrNameLst>
                                          <p:attrName>style.visibility</p:attrName>
                                        </p:attrNameLst>
                                      </p:cBhvr>
                                      <p:to>
                                        <p:strVal val="visible"/>
                                      </p:to>
                                    </p:set>
                                    <p:animScale>
                                      <p:cBhvr>
                                        <p:cTn id="7" dur="5000" decel="50000" fill="hold">
                                          <p:stCondLst>
                                            <p:cond delay="0"/>
                                          </p:stCondLst>
                                        </p:cTn>
                                        <p:tgtEl>
                                          <p:spTgt spid="422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5000" decel="50000" fill="hold">
                                          <p:stCondLst>
                                            <p:cond delay="0"/>
                                          </p:stCondLst>
                                        </p:cTn>
                                        <p:tgtEl>
                                          <p:spTgt spid="4220"/>
                                        </p:tgtEl>
                                        <p:attrNameLst>
                                          <p:attrName>ppt_x</p:attrName>
                                          <p:attrName>ppt_y</p:attrName>
                                        </p:attrNameLst>
                                      </p:cBhvr>
                                    </p:animMotion>
                                    <p:animEffect transition="in" filter="fade">
                                      <p:cBhvr>
                                        <p:cTn id="9" dur="5000"/>
                                        <p:tgtEl>
                                          <p:spTgt spid="4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20"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CC"/>
            </a:gs>
            <a:gs pos="100000">
              <a:srgbClr val="00CC00"/>
            </a:gs>
          </a:gsLst>
          <a:lin ang="2700000" scaled="1"/>
        </a:gradFill>
        <a:effectLst/>
      </p:bgPr>
    </p:bg>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id="{5A12A699-412D-4197-9077-8CA82AF101DD}"/>
              </a:ext>
            </a:extLst>
          </p:cNvPr>
          <p:cNvSpPr txBox="1">
            <a:spLocks noChangeArrowheads="1"/>
          </p:cNvSpPr>
          <p:nvPr/>
        </p:nvSpPr>
        <p:spPr bwMode="auto">
          <a:xfrm>
            <a:off x="0" y="182563"/>
            <a:ext cx="9144000" cy="10064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000" b="1" i="1">
                <a:solidFill>
                  <a:srgbClr val="800000"/>
                </a:solidFill>
                <a:latin typeface="Tahoma" panose="020B0604030504040204" pitchFamily="34" charset="0"/>
              </a:rPr>
              <a:t>Ephesians 4:4-6</a:t>
            </a:r>
          </a:p>
        </p:txBody>
      </p:sp>
      <p:sp>
        <p:nvSpPr>
          <p:cNvPr id="15363" name="Text Box 3">
            <a:extLst>
              <a:ext uri="{FF2B5EF4-FFF2-40B4-BE49-F238E27FC236}">
                <a16:creationId xmlns:a16="http://schemas.microsoft.com/office/drawing/2014/main" id="{8FE2C58F-404C-4EC0-B143-CC1B602C7CAD}"/>
              </a:ext>
            </a:extLst>
          </p:cNvPr>
          <p:cNvSpPr txBox="1">
            <a:spLocks noChangeArrowheads="1"/>
          </p:cNvSpPr>
          <p:nvPr/>
        </p:nvSpPr>
        <p:spPr bwMode="auto">
          <a:xfrm>
            <a:off x="328613" y="1387475"/>
            <a:ext cx="8501062" cy="4781550"/>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400" b="1"/>
              <a:t>There is one body, and one Spirit, even as ye are called in one hope of your calling; One Lord, one faith, one baptism, One God and Father of all, who is above all, and through all, and in you all.</a:t>
            </a:r>
            <a:r>
              <a:rPr lang="en-US" altLang="en-US" sz="4400"/>
              <a:t> </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5362"/>
                                        </p:tgtEl>
                                        <p:attrNameLst>
                                          <p:attrName>style.visibility</p:attrName>
                                        </p:attrNameLst>
                                      </p:cBhvr>
                                      <p:to>
                                        <p:strVal val="visible"/>
                                      </p:to>
                                    </p:set>
                                    <p:anim calcmode="lin" valueType="num">
                                      <p:cBhvr>
                                        <p:cTn id="7" dur="500" fill="hold"/>
                                        <p:tgtEl>
                                          <p:spTgt spid="1536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5362"/>
                                        </p:tgtEl>
                                        <p:attrNameLst>
                                          <p:attrName>ppt_y</p:attrName>
                                        </p:attrNameLst>
                                      </p:cBhvr>
                                      <p:tavLst>
                                        <p:tav tm="0">
                                          <p:val>
                                            <p:strVal val="#ppt_y"/>
                                          </p:val>
                                        </p:tav>
                                        <p:tav tm="100000">
                                          <p:val>
                                            <p:strVal val="#ppt_y"/>
                                          </p:val>
                                        </p:tav>
                                      </p:tavLst>
                                    </p:anim>
                                    <p:anim calcmode="lin" valueType="num">
                                      <p:cBhvr>
                                        <p:cTn id="9" dur="500" fill="hold"/>
                                        <p:tgtEl>
                                          <p:spTgt spid="1536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536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5362"/>
                                        </p:tgtEl>
                                      </p:cBhvr>
                                    </p:animEffect>
                                  </p:childTnLst>
                                </p:cTn>
                              </p:par>
                            </p:childTnLst>
                          </p:cTn>
                        </p:par>
                        <p:par>
                          <p:cTn id="12" fill="hold" nodeType="afterGroup">
                            <p:stCondLst>
                              <p:cond delay="1150"/>
                            </p:stCondLst>
                            <p:childTnLst>
                              <p:par>
                                <p:cTn id="13" presetID="52" presetClass="entr" presetSubtype="0" fill="hold" grpId="0" nodeType="afterEffect">
                                  <p:stCondLst>
                                    <p:cond delay="0"/>
                                  </p:stCondLst>
                                  <p:childTnLst>
                                    <p:set>
                                      <p:cBhvr>
                                        <p:cTn id="14" dur="1" fill="hold">
                                          <p:stCondLst>
                                            <p:cond delay="0"/>
                                          </p:stCondLst>
                                        </p:cTn>
                                        <p:tgtEl>
                                          <p:spTgt spid="15363"/>
                                        </p:tgtEl>
                                        <p:attrNameLst>
                                          <p:attrName>style.visibility</p:attrName>
                                        </p:attrNameLst>
                                      </p:cBhvr>
                                      <p:to>
                                        <p:strVal val="visible"/>
                                      </p:to>
                                    </p:set>
                                    <p:animScale>
                                      <p:cBhvr>
                                        <p:cTn id="15" dur="1000" decel="50000" fill="hold">
                                          <p:stCondLst>
                                            <p:cond delay="0"/>
                                          </p:stCondLst>
                                        </p:cTn>
                                        <p:tgtEl>
                                          <p:spTgt spid="1536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15363"/>
                                        </p:tgtEl>
                                        <p:attrNameLst>
                                          <p:attrName>ppt_x</p:attrName>
                                          <p:attrName>ppt_y</p:attrName>
                                        </p:attrNameLst>
                                      </p:cBhvr>
                                    </p:animMotion>
                                    <p:animEffect transition="in" filter="fade">
                                      <p:cBhvr>
                                        <p:cTn id="17" dur="1000"/>
                                        <p:tgtEl>
                                          <p:spTgt spid="1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ph03929i[1]">
            <a:extLst>
              <a:ext uri="{FF2B5EF4-FFF2-40B4-BE49-F238E27FC236}">
                <a16:creationId xmlns:a16="http://schemas.microsoft.com/office/drawing/2014/main" id="{F633BA37-AEC8-43EA-809C-7EC4AC4FDF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61463" cy="6858000"/>
          </a:xfrm>
          <a:prstGeom prst="rect">
            <a:avLst/>
          </a:prstGeom>
          <a:noFill/>
          <a:extLst>
            <a:ext uri="{909E8E84-426E-40DD-AFC4-6F175D3DCCD1}">
              <a14:hiddenFill xmlns:a14="http://schemas.microsoft.com/office/drawing/2010/main">
                <a:solidFill>
                  <a:srgbClr val="FFFFFF"/>
                </a:solidFill>
              </a14:hiddenFill>
            </a:ext>
          </a:extLst>
        </p:spPr>
      </p:pic>
      <p:sp>
        <p:nvSpPr>
          <p:cNvPr id="18435" name="Text Box 3">
            <a:extLst>
              <a:ext uri="{FF2B5EF4-FFF2-40B4-BE49-F238E27FC236}">
                <a16:creationId xmlns:a16="http://schemas.microsoft.com/office/drawing/2014/main" id="{5CF494A9-CA17-4042-A478-510DD88C05AE}"/>
              </a:ext>
            </a:extLst>
          </p:cNvPr>
          <p:cNvSpPr txBox="1">
            <a:spLocks noChangeArrowheads="1"/>
          </p:cNvSpPr>
          <p:nvPr/>
        </p:nvSpPr>
        <p:spPr bwMode="auto">
          <a:xfrm>
            <a:off x="0" y="288925"/>
            <a:ext cx="9144000" cy="93027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5500" b="1">
                <a:solidFill>
                  <a:srgbClr val="800000"/>
                </a:solidFill>
                <a:latin typeface="Tahoma" panose="020B0604030504040204" pitchFamily="34" charset="0"/>
              </a:rPr>
              <a:t>Six Facets of Oneness</a:t>
            </a:r>
          </a:p>
        </p:txBody>
      </p:sp>
      <p:sp>
        <p:nvSpPr>
          <p:cNvPr id="18436" name="Text Box 4">
            <a:extLst>
              <a:ext uri="{FF2B5EF4-FFF2-40B4-BE49-F238E27FC236}">
                <a16:creationId xmlns:a16="http://schemas.microsoft.com/office/drawing/2014/main" id="{56275BFE-A5E8-4D35-97A4-BA93EE3D5315}"/>
              </a:ext>
            </a:extLst>
          </p:cNvPr>
          <p:cNvSpPr txBox="1">
            <a:spLocks noChangeArrowheads="1"/>
          </p:cNvSpPr>
          <p:nvPr/>
        </p:nvSpPr>
        <p:spPr bwMode="auto">
          <a:xfrm>
            <a:off x="390525" y="1431925"/>
            <a:ext cx="8372475" cy="5121275"/>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5500" b="1"/>
              <a:t>One Body</a:t>
            </a:r>
          </a:p>
          <a:p>
            <a:pPr algn="ctr"/>
            <a:r>
              <a:rPr lang="en-US" altLang="en-US" sz="5500" b="1"/>
              <a:t>One Spirit</a:t>
            </a:r>
          </a:p>
          <a:p>
            <a:pPr algn="ctr"/>
            <a:r>
              <a:rPr lang="en-US" altLang="en-US" sz="5500" b="1"/>
              <a:t>One Hope</a:t>
            </a:r>
          </a:p>
          <a:p>
            <a:pPr algn="ctr"/>
            <a:r>
              <a:rPr lang="en-US" altLang="en-US" sz="5500" b="1"/>
              <a:t>One Lord</a:t>
            </a:r>
          </a:p>
          <a:p>
            <a:pPr algn="ctr"/>
            <a:r>
              <a:rPr lang="en-US" altLang="en-US" sz="5500" b="1"/>
              <a:t>One Faith</a:t>
            </a:r>
          </a:p>
          <a:p>
            <a:pPr algn="ctr"/>
            <a:r>
              <a:rPr lang="en-US" altLang="en-US" sz="5500" b="1"/>
              <a:t>One Baptism</a:t>
            </a:r>
            <a:endParaRPr lang="en-US" altLang="en-US" sz="5500"/>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8435"/>
                                        </p:tgtEl>
                                        <p:attrNameLst>
                                          <p:attrName>style.visibility</p:attrName>
                                        </p:attrNameLst>
                                      </p:cBhvr>
                                      <p:to>
                                        <p:strVal val="visible"/>
                                      </p:to>
                                    </p:set>
                                    <p:anim calcmode="lin" valueType="num">
                                      <p:cBhvr>
                                        <p:cTn id="7" dur="500" fill="hold"/>
                                        <p:tgtEl>
                                          <p:spTgt spid="1843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8435"/>
                                        </p:tgtEl>
                                        <p:attrNameLst>
                                          <p:attrName>ppt_y</p:attrName>
                                        </p:attrNameLst>
                                      </p:cBhvr>
                                      <p:tavLst>
                                        <p:tav tm="0">
                                          <p:val>
                                            <p:strVal val="#ppt_y"/>
                                          </p:val>
                                        </p:tav>
                                        <p:tav tm="100000">
                                          <p:val>
                                            <p:strVal val="#ppt_y"/>
                                          </p:val>
                                        </p:tav>
                                      </p:tavLst>
                                    </p:anim>
                                    <p:anim calcmode="lin" valueType="num">
                                      <p:cBhvr>
                                        <p:cTn id="9" dur="500" fill="hold"/>
                                        <p:tgtEl>
                                          <p:spTgt spid="1843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843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8435"/>
                                        </p:tgtEl>
                                      </p:cBhvr>
                                    </p:animEffect>
                                  </p:childTnLst>
                                </p:cTn>
                              </p:par>
                            </p:childTnLst>
                          </p:cTn>
                        </p:par>
                        <p:par>
                          <p:cTn id="12" fill="hold" nodeType="afterGroup">
                            <p:stCondLst>
                              <p:cond delay="1350"/>
                            </p:stCondLst>
                            <p:childTnLst>
                              <p:par>
                                <p:cTn id="13" presetID="42" presetClass="entr" presetSubtype="0" fill="hold" grpId="0" nodeType="afterEffect">
                                  <p:stCondLst>
                                    <p:cond delay="500"/>
                                  </p:stCondLst>
                                  <p:childTnLst>
                                    <p:set>
                                      <p:cBhvr>
                                        <p:cTn id="14" dur="1" fill="hold">
                                          <p:stCondLst>
                                            <p:cond delay="0"/>
                                          </p:stCondLst>
                                        </p:cTn>
                                        <p:tgtEl>
                                          <p:spTgt spid="18436">
                                            <p:txEl>
                                              <p:pRg st="0" end="0"/>
                                            </p:txEl>
                                          </p:spTgt>
                                        </p:tgtEl>
                                        <p:attrNameLst>
                                          <p:attrName>style.visibility</p:attrName>
                                        </p:attrNameLst>
                                      </p:cBhvr>
                                      <p:to>
                                        <p:strVal val="visible"/>
                                      </p:to>
                                    </p:set>
                                    <p:animEffect transition="in" filter="fade">
                                      <p:cBhvr>
                                        <p:cTn id="15" dur="1000"/>
                                        <p:tgtEl>
                                          <p:spTgt spid="18436">
                                            <p:txEl>
                                              <p:pRg st="0" end="0"/>
                                            </p:txEl>
                                          </p:spTgt>
                                        </p:tgtEl>
                                      </p:cBhvr>
                                    </p:animEffect>
                                    <p:anim calcmode="lin" valueType="num">
                                      <p:cBhvr>
                                        <p:cTn id="16" dur="1000" fill="hold"/>
                                        <p:tgtEl>
                                          <p:spTgt spid="18436">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18436">
                                            <p:txEl>
                                              <p:pRg st="0" end="0"/>
                                            </p:txEl>
                                          </p:spTgt>
                                        </p:tgtEl>
                                        <p:attrNameLst>
                                          <p:attrName>ppt_y</p:attrName>
                                        </p:attrNameLst>
                                      </p:cBhvr>
                                      <p:tavLst>
                                        <p:tav tm="0">
                                          <p:val>
                                            <p:strVal val="#ppt_y+.1"/>
                                          </p:val>
                                        </p:tav>
                                        <p:tav tm="100000">
                                          <p:val>
                                            <p:strVal val="#ppt_y"/>
                                          </p:val>
                                        </p:tav>
                                      </p:tavLst>
                                    </p:anim>
                                  </p:childTnLst>
                                </p:cTn>
                              </p:par>
                            </p:childTnLst>
                          </p:cTn>
                        </p:par>
                        <p:par>
                          <p:cTn id="18" fill="hold" nodeType="afterGroup">
                            <p:stCondLst>
                              <p:cond delay="2850"/>
                            </p:stCondLst>
                            <p:childTnLst>
                              <p:par>
                                <p:cTn id="19" presetID="42" presetClass="entr" presetSubtype="0" fill="hold" grpId="0" nodeType="afterEffect">
                                  <p:stCondLst>
                                    <p:cond delay="500"/>
                                  </p:stCondLst>
                                  <p:childTnLst>
                                    <p:set>
                                      <p:cBhvr>
                                        <p:cTn id="20" dur="1" fill="hold">
                                          <p:stCondLst>
                                            <p:cond delay="0"/>
                                          </p:stCondLst>
                                        </p:cTn>
                                        <p:tgtEl>
                                          <p:spTgt spid="18436">
                                            <p:txEl>
                                              <p:pRg st="1" end="1"/>
                                            </p:txEl>
                                          </p:spTgt>
                                        </p:tgtEl>
                                        <p:attrNameLst>
                                          <p:attrName>style.visibility</p:attrName>
                                        </p:attrNameLst>
                                      </p:cBhvr>
                                      <p:to>
                                        <p:strVal val="visible"/>
                                      </p:to>
                                    </p:set>
                                    <p:animEffect transition="in" filter="fade">
                                      <p:cBhvr>
                                        <p:cTn id="21" dur="1000"/>
                                        <p:tgtEl>
                                          <p:spTgt spid="18436">
                                            <p:txEl>
                                              <p:pRg st="1" end="1"/>
                                            </p:txEl>
                                          </p:spTgt>
                                        </p:tgtEl>
                                      </p:cBhvr>
                                    </p:animEffect>
                                    <p:anim calcmode="lin" valueType="num">
                                      <p:cBhvr>
                                        <p:cTn id="22" dur="1000" fill="hold"/>
                                        <p:tgtEl>
                                          <p:spTgt spid="18436">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8436">
                                            <p:txEl>
                                              <p:pRg st="1" end="1"/>
                                            </p:txEl>
                                          </p:spTgt>
                                        </p:tgtEl>
                                        <p:attrNameLst>
                                          <p:attrName>ppt_y</p:attrName>
                                        </p:attrNameLst>
                                      </p:cBhvr>
                                      <p:tavLst>
                                        <p:tav tm="0">
                                          <p:val>
                                            <p:strVal val="#ppt_y+.1"/>
                                          </p:val>
                                        </p:tav>
                                        <p:tav tm="100000">
                                          <p:val>
                                            <p:strVal val="#ppt_y"/>
                                          </p:val>
                                        </p:tav>
                                      </p:tavLst>
                                    </p:anim>
                                  </p:childTnLst>
                                </p:cTn>
                              </p:par>
                            </p:childTnLst>
                          </p:cTn>
                        </p:par>
                        <p:par>
                          <p:cTn id="24" fill="hold" nodeType="afterGroup">
                            <p:stCondLst>
                              <p:cond delay="4350"/>
                            </p:stCondLst>
                            <p:childTnLst>
                              <p:par>
                                <p:cTn id="25" presetID="42" presetClass="entr" presetSubtype="0" fill="hold" grpId="0" nodeType="afterEffect">
                                  <p:stCondLst>
                                    <p:cond delay="500"/>
                                  </p:stCondLst>
                                  <p:childTnLst>
                                    <p:set>
                                      <p:cBhvr>
                                        <p:cTn id="26" dur="1" fill="hold">
                                          <p:stCondLst>
                                            <p:cond delay="0"/>
                                          </p:stCondLst>
                                        </p:cTn>
                                        <p:tgtEl>
                                          <p:spTgt spid="18436">
                                            <p:txEl>
                                              <p:pRg st="2" end="2"/>
                                            </p:txEl>
                                          </p:spTgt>
                                        </p:tgtEl>
                                        <p:attrNameLst>
                                          <p:attrName>style.visibility</p:attrName>
                                        </p:attrNameLst>
                                      </p:cBhvr>
                                      <p:to>
                                        <p:strVal val="visible"/>
                                      </p:to>
                                    </p:set>
                                    <p:animEffect transition="in" filter="fade">
                                      <p:cBhvr>
                                        <p:cTn id="27" dur="1000"/>
                                        <p:tgtEl>
                                          <p:spTgt spid="18436">
                                            <p:txEl>
                                              <p:pRg st="2" end="2"/>
                                            </p:txEl>
                                          </p:spTgt>
                                        </p:tgtEl>
                                      </p:cBhvr>
                                    </p:animEffect>
                                    <p:anim calcmode="lin" valueType="num">
                                      <p:cBhvr>
                                        <p:cTn id="28" dur="1000" fill="hold"/>
                                        <p:tgtEl>
                                          <p:spTgt spid="18436">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18436">
                                            <p:txEl>
                                              <p:pRg st="2" end="2"/>
                                            </p:txEl>
                                          </p:spTgt>
                                        </p:tgtEl>
                                        <p:attrNameLst>
                                          <p:attrName>ppt_y</p:attrName>
                                        </p:attrNameLst>
                                      </p:cBhvr>
                                      <p:tavLst>
                                        <p:tav tm="0">
                                          <p:val>
                                            <p:strVal val="#ppt_y+.1"/>
                                          </p:val>
                                        </p:tav>
                                        <p:tav tm="100000">
                                          <p:val>
                                            <p:strVal val="#ppt_y"/>
                                          </p:val>
                                        </p:tav>
                                      </p:tavLst>
                                    </p:anim>
                                  </p:childTnLst>
                                </p:cTn>
                              </p:par>
                            </p:childTnLst>
                          </p:cTn>
                        </p:par>
                        <p:par>
                          <p:cTn id="30" fill="hold" nodeType="afterGroup">
                            <p:stCondLst>
                              <p:cond delay="5850"/>
                            </p:stCondLst>
                            <p:childTnLst>
                              <p:par>
                                <p:cTn id="31" presetID="42" presetClass="entr" presetSubtype="0" fill="hold" grpId="0" nodeType="afterEffect">
                                  <p:stCondLst>
                                    <p:cond delay="500"/>
                                  </p:stCondLst>
                                  <p:childTnLst>
                                    <p:set>
                                      <p:cBhvr>
                                        <p:cTn id="32" dur="1" fill="hold">
                                          <p:stCondLst>
                                            <p:cond delay="0"/>
                                          </p:stCondLst>
                                        </p:cTn>
                                        <p:tgtEl>
                                          <p:spTgt spid="18436">
                                            <p:txEl>
                                              <p:pRg st="3" end="3"/>
                                            </p:txEl>
                                          </p:spTgt>
                                        </p:tgtEl>
                                        <p:attrNameLst>
                                          <p:attrName>style.visibility</p:attrName>
                                        </p:attrNameLst>
                                      </p:cBhvr>
                                      <p:to>
                                        <p:strVal val="visible"/>
                                      </p:to>
                                    </p:set>
                                    <p:animEffect transition="in" filter="fade">
                                      <p:cBhvr>
                                        <p:cTn id="33" dur="1000"/>
                                        <p:tgtEl>
                                          <p:spTgt spid="18436">
                                            <p:txEl>
                                              <p:pRg st="3" end="3"/>
                                            </p:txEl>
                                          </p:spTgt>
                                        </p:tgtEl>
                                      </p:cBhvr>
                                    </p:animEffect>
                                    <p:anim calcmode="lin" valueType="num">
                                      <p:cBhvr>
                                        <p:cTn id="34" dur="1000" fill="hold"/>
                                        <p:tgtEl>
                                          <p:spTgt spid="18436">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8436">
                                            <p:txEl>
                                              <p:pRg st="3" end="3"/>
                                            </p:txEl>
                                          </p:spTgt>
                                        </p:tgtEl>
                                        <p:attrNameLst>
                                          <p:attrName>ppt_y</p:attrName>
                                        </p:attrNameLst>
                                      </p:cBhvr>
                                      <p:tavLst>
                                        <p:tav tm="0">
                                          <p:val>
                                            <p:strVal val="#ppt_y+.1"/>
                                          </p:val>
                                        </p:tav>
                                        <p:tav tm="100000">
                                          <p:val>
                                            <p:strVal val="#ppt_y"/>
                                          </p:val>
                                        </p:tav>
                                      </p:tavLst>
                                    </p:anim>
                                  </p:childTnLst>
                                </p:cTn>
                              </p:par>
                            </p:childTnLst>
                          </p:cTn>
                        </p:par>
                        <p:par>
                          <p:cTn id="36" fill="hold" nodeType="afterGroup">
                            <p:stCondLst>
                              <p:cond delay="7350"/>
                            </p:stCondLst>
                            <p:childTnLst>
                              <p:par>
                                <p:cTn id="37" presetID="42" presetClass="entr" presetSubtype="0" fill="hold" grpId="0" nodeType="afterEffect">
                                  <p:stCondLst>
                                    <p:cond delay="500"/>
                                  </p:stCondLst>
                                  <p:childTnLst>
                                    <p:set>
                                      <p:cBhvr>
                                        <p:cTn id="38" dur="1" fill="hold">
                                          <p:stCondLst>
                                            <p:cond delay="0"/>
                                          </p:stCondLst>
                                        </p:cTn>
                                        <p:tgtEl>
                                          <p:spTgt spid="18436">
                                            <p:txEl>
                                              <p:pRg st="4" end="4"/>
                                            </p:txEl>
                                          </p:spTgt>
                                        </p:tgtEl>
                                        <p:attrNameLst>
                                          <p:attrName>style.visibility</p:attrName>
                                        </p:attrNameLst>
                                      </p:cBhvr>
                                      <p:to>
                                        <p:strVal val="visible"/>
                                      </p:to>
                                    </p:set>
                                    <p:animEffect transition="in" filter="fade">
                                      <p:cBhvr>
                                        <p:cTn id="39" dur="1000"/>
                                        <p:tgtEl>
                                          <p:spTgt spid="18436">
                                            <p:txEl>
                                              <p:pRg st="4" end="4"/>
                                            </p:txEl>
                                          </p:spTgt>
                                        </p:tgtEl>
                                      </p:cBhvr>
                                    </p:animEffect>
                                    <p:anim calcmode="lin" valueType="num">
                                      <p:cBhvr>
                                        <p:cTn id="40" dur="1000" fill="hold"/>
                                        <p:tgtEl>
                                          <p:spTgt spid="18436">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18436">
                                            <p:txEl>
                                              <p:pRg st="4" end="4"/>
                                            </p:txEl>
                                          </p:spTgt>
                                        </p:tgtEl>
                                        <p:attrNameLst>
                                          <p:attrName>ppt_y</p:attrName>
                                        </p:attrNameLst>
                                      </p:cBhvr>
                                      <p:tavLst>
                                        <p:tav tm="0">
                                          <p:val>
                                            <p:strVal val="#ppt_y+.1"/>
                                          </p:val>
                                        </p:tav>
                                        <p:tav tm="100000">
                                          <p:val>
                                            <p:strVal val="#ppt_y"/>
                                          </p:val>
                                        </p:tav>
                                      </p:tavLst>
                                    </p:anim>
                                  </p:childTnLst>
                                </p:cTn>
                              </p:par>
                            </p:childTnLst>
                          </p:cTn>
                        </p:par>
                        <p:par>
                          <p:cTn id="42" fill="hold" nodeType="afterGroup">
                            <p:stCondLst>
                              <p:cond delay="8850"/>
                            </p:stCondLst>
                            <p:childTnLst>
                              <p:par>
                                <p:cTn id="43" presetID="42" presetClass="entr" presetSubtype="0" fill="hold" grpId="0" nodeType="afterEffect">
                                  <p:stCondLst>
                                    <p:cond delay="500"/>
                                  </p:stCondLst>
                                  <p:childTnLst>
                                    <p:set>
                                      <p:cBhvr>
                                        <p:cTn id="44" dur="1" fill="hold">
                                          <p:stCondLst>
                                            <p:cond delay="0"/>
                                          </p:stCondLst>
                                        </p:cTn>
                                        <p:tgtEl>
                                          <p:spTgt spid="18436">
                                            <p:txEl>
                                              <p:pRg st="5" end="5"/>
                                            </p:txEl>
                                          </p:spTgt>
                                        </p:tgtEl>
                                        <p:attrNameLst>
                                          <p:attrName>style.visibility</p:attrName>
                                        </p:attrNameLst>
                                      </p:cBhvr>
                                      <p:to>
                                        <p:strVal val="visible"/>
                                      </p:to>
                                    </p:set>
                                    <p:animEffect transition="in" filter="fade">
                                      <p:cBhvr>
                                        <p:cTn id="45" dur="1000"/>
                                        <p:tgtEl>
                                          <p:spTgt spid="18436">
                                            <p:txEl>
                                              <p:pRg st="5" end="5"/>
                                            </p:txEl>
                                          </p:spTgt>
                                        </p:tgtEl>
                                      </p:cBhvr>
                                    </p:animEffect>
                                    <p:anim calcmode="lin" valueType="num">
                                      <p:cBhvr>
                                        <p:cTn id="46" dur="1000" fill="hold"/>
                                        <p:tgtEl>
                                          <p:spTgt spid="18436">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1843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utoUpdateAnimBg="0"/>
      <p:bldP spid="18436" grpId="0" build="p" autoUpdateAnimBg="0" advAuto="50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TotalTime>
  <Words>1530</Words>
  <Application>Microsoft Office PowerPoint</Application>
  <PresentationFormat>On-screen Show (4:3)</PresentationFormat>
  <Paragraphs>136</Paragraphs>
  <Slides>56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56</vt:i4>
      </vt:variant>
    </vt:vector>
  </HeadingPairs>
  <TitlesOfParts>
    <vt:vector size="63" baseType="lpstr">
      <vt:lpstr>Arial</vt:lpstr>
      <vt:lpstr>Tahoma</vt:lpstr>
      <vt:lpstr>Bodoni MT Black</vt:lpstr>
      <vt:lpstr>Times New Roman</vt:lpstr>
      <vt:lpstr>Rage Italic</vt:lpstr>
      <vt:lpstr>Monotype Corsiva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First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Raymond Woodward</dc:creator>
  <cp:lastModifiedBy>GM Intern1</cp:lastModifiedBy>
  <cp:revision>16</cp:revision>
  <dcterms:created xsi:type="dcterms:W3CDTF">2002-08-19T13:56:48Z</dcterms:created>
  <dcterms:modified xsi:type="dcterms:W3CDTF">2018-05-23T15:47:51Z</dcterms:modified>
</cp:coreProperties>
</file>