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9" r:id="rId2"/>
    <p:sldId id="269" r:id="rId3"/>
    <p:sldId id="260" r:id="rId4"/>
    <p:sldId id="258" r:id="rId5"/>
    <p:sldId id="270" r:id="rId6"/>
    <p:sldId id="279" r:id="rId7"/>
    <p:sldId id="289" r:id="rId8"/>
    <p:sldId id="271" r:id="rId9"/>
    <p:sldId id="280" r:id="rId10"/>
    <p:sldId id="293" r:id="rId11"/>
    <p:sldId id="272" r:id="rId12"/>
    <p:sldId id="281" r:id="rId13"/>
    <p:sldId id="291" r:id="rId14"/>
    <p:sldId id="273" r:id="rId15"/>
    <p:sldId id="282" r:id="rId16"/>
    <p:sldId id="295" r:id="rId17"/>
    <p:sldId id="274" r:id="rId18"/>
    <p:sldId id="283" r:id="rId19"/>
    <p:sldId id="292" r:id="rId20"/>
    <p:sldId id="275" r:id="rId21"/>
    <p:sldId id="284" r:id="rId22"/>
    <p:sldId id="290" r:id="rId23"/>
    <p:sldId id="276" r:id="rId24"/>
    <p:sldId id="285" r:id="rId25"/>
    <p:sldId id="294" r:id="rId26"/>
    <p:sldId id="277" r:id="rId27"/>
    <p:sldId id="286" r:id="rId28"/>
    <p:sldId id="296" r:id="rId29"/>
    <p:sldId id="278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B00"/>
    <a:srgbClr val="3333CC"/>
    <a:srgbClr val="800080"/>
    <a:srgbClr val="009900"/>
    <a:srgbClr val="990000"/>
    <a:srgbClr val="990099"/>
    <a:srgbClr val="F9F4B5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22" d="100"/>
          <a:sy n="22" d="100"/>
        </p:scale>
        <p:origin x="-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0A0E01-92EA-CE42-830D-975E85E42048}" type="datetimeFigureOut">
              <a:rPr lang="en-US"/>
              <a:pPr/>
              <a:t>2/19/18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DDBA27-8600-F14C-80FE-10C42273C1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48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667000"/>
            <a:ext cx="4495800" cy="9334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038600"/>
            <a:ext cx="4495800" cy="10668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2DF55-8DB0-7A4C-9CBC-47F94AAD02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7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D807CC-FB7B-0242-ABDA-4E7C9B2B5F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24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685800"/>
            <a:ext cx="20764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60769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CC3CFA-6B13-864C-8229-4D12869894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5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A749B0-534E-834E-AC89-EAE50D7DBA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4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1E4196-E7E7-1348-B18F-3047E168F8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0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8900" y="685800"/>
            <a:ext cx="2400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230EC-D3F2-C540-B3BD-E1E3AC2475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82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21631-6996-C148-A5A0-6809A66CF4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2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182AE-A635-2548-A52B-3AD7D1ACAB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4BB82-D711-134C-A0B5-F09F3982E5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5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0D7579-A62A-EF40-AE0B-09552A4B17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B7FEB-23D4-AA40-8412-5396EFFC4E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3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0"/>
            <a:ext cx="3048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6200" y="685800"/>
            <a:ext cx="4953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9E9D33-3888-F444-AFFF-CCAB425469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61B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61B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361B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361B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61B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352800"/>
            <a:ext cx="71628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9600" b="1" dirty="0">
                <a:solidFill>
                  <a:srgbClr val="00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rnard MT Condensed" pitchFamily="18" charset="0"/>
                <a:ea typeface="+mn-ea"/>
              </a:rPr>
              <a:t>World Missions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973638"/>
            <a:ext cx="9144000" cy="0"/>
          </a:xfrm>
          <a:prstGeom prst="line">
            <a:avLst/>
          </a:prstGeom>
          <a:ln w="762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19600" y="0"/>
            <a:ext cx="47244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defRPr/>
            </a:pPr>
            <a:r>
              <a:rPr lang="en-US" sz="48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Global University of Theological Studies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3140075"/>
            <a:ext cx="9144000" cy="0"/>
          </a:xfrm>
          <a:prstGeom prst="line">
            <a:avLst/>
          </a:prstGeom>
          <a:ln w="889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" y="5181600"/>
            <a:ext cx="746760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2400" y="556260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800080"/>
                </a:solidFill>
                <a:latin typeface="Bernard MT Condensed" pitchFamily="18" charset="0"/>
                <a:ea typeface="+mn-ea"/>
              </a:rPr>
              <a:t>Randy Adams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3071813"/>
            <a:ext cx="9144000" cy="0"/>
          </a:xfrm>
          <a:prstGeom prst="line">
            <a:avLst/>
          </a:prstGeom>
          <a:ln w="69850"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0" y="5053013"/>
            <a:ext cx="9144000" cy="0"/>
          </a:xfrm>
          <a:prstGeom prst="line">
            <a:avLst/>
          </a:prstGeom>
          <a:ln w="69850"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0"/>
            <a:ext cx="50292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1600" dirty="0">
                <a:solidFill>
                  <a:srgbClr val="009900"/>
                </a:solidFill>
                <a:latin typeface="Bernard MT Condensed" pitchFamily="18" charset="0"/>
                <a:ea typeface="+mn-ea"/>
              </a:rPr>
              <a:t>Lesson 12: What is the Set-Up of the Foreign Missions Division?</a:t>
            </a:r>
          </a:p>
        </p:txBody>
      </p:sp>
    </p:spTree>
  </p:cSld>
  <p:clrMapOvr>
    <a:masterClrMapping/>
  </p:clrMapOvr>
  <p:transition xmlns:p14="http://schemas.microsoft.com/office/powerpoint/2010/main">
    <p:wheel spokes="3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otally_global_world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totally_global_world</Template>
  <TotalTime>4805</TotalTime>
  <Words>474</Words>
  <Application>Microsoft Macintosh PowerPoint</Application>
  <PresentationFormat>On-screen Show (4:3)</PresentationFormat>
  <Paragraphs>34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Times New Roman</vt:lpstr>
      <vt:lpstr>Century Gothic</vt:lpstr>
      <vt:lpstr>Calibri</vt:lpstr>
      <vt:lpstr>totally_global_world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10</cp:revision>
  <dcterms:created xsi:type="dcterms:W3CDTF">2011-06-30T04:35:47Z</dcterms:created>
  <dcterms:modified xsi:type="dcterms:W3CDTF">2018-02-19T20:06:18Z</dcterms:modified>
</cp:coreProperties>
</file>