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5"/>
  </p:notesMasterIdLst>
  <p:sldIdLst>
    <p:sldId id="259" r:id="rId2"/>
    <p:sldId id="269" r:id="rId3"/>
    <p:sldId id="260" r:id="rId4"/>
    <p:sldId id="258" r:id="rId5"/>
    <p:sldId id="262" r:id="rId6"/>
    <p:sldId id="295" r:id="rId7"/>
    <p:sldId id="298" r:id="rId8"/>
    <p:sldId id="284" r:id="rId9"/>
    <p:sldId id="296" r:id="rId10"/>
    <p:sldId id="299" r:id="rId11"/>
    <p:sldId id="288" r:id="rId12"/>
    <p:sldId id="271" r:id="rId13"/>
    <p:sldId id="300" r:id="rId14"/>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ＭＳ Ｐゴシック" charset="0"/>
        <a:cs typeface="+mn-cs"/>
      </a:defRPr>
    </a:lvl1pPr>
    <a:lvl2pPr marL="457200" algn="l" rtl="0" fontAlgn="base">
      <a:spcBef>
        <a:spcPct val="0"/>
      </a:spcBef>
      <a:spcAft>
        <a:spcPct val="0"/>
      </a:spcAft>
      <a:defRPr kern="1200">
        <a:solidFill>
          <a:schemeClr val="tx1"/>
        </a:solidFill>
        <a:latin typeface="Arial" charset="0"/>
        <a:ea typeface="ＭＳ Ｐゴシック" charset="0"/>
        <a:cs typeface="+mn-cs"/>
      </a:defRPr>
    </a:lvl2pPr>
    <a:lvl3pPr marL="914400" algn="l" rtl="0" fontAlgn="base">
      <a:spcBef>
        <a:spcPct val="0"/>
      </a:spcBef>
      <a:spcAft>
        <a:spcPct val="0"/>
      </a:spcAft>
      <a:defRPr kern="1200">
        <a:solidFill>
          <a:schemeClr val="tx1"/>
        </a:solidFill>
        <a:latin typeface="Arial" charset="0"/>
        <a:ea typeface="ＭＳ Ｐゴシック" charset="0"/>
        <a:cs typeface="+mn-cs"/>
      </a:defRPr>
    </a:lvl3pPr>
    <a:lvl4pPr marL="1371600" algn="l" rtl="0" fontAlgn="base">
      <a:spcBef>
        <a:spcPct val="0"/>
      </a:spcBef>
      <a:spcAft>
        <a:spcPct val="0"/>
      </a:spcAft>
      <a:defRPr kern="1200">
        <a:solidFill>
          <a:schemeClr val="tx1"/>
        </a:solidFill>
        <a:latin typeface="Arial" charset="0"/>
        <a:ea typeface="ＭＳ Ｐゴシック" charset="0"/>
        <a:cs typeface="+mn-cs"/>
      </a:defRPr>
    </a:lvl4pPr>
    <a:lvl5pPr marL="1828800" algn="l" rtl="0" fontAlgn="base">
      <a:spcBef>
        <a:spcPct val="0"/>
      </a:spcBef>
      <a:spcAft>
        <a:spcPct val="0"/>
      </a:spcAft>
      <a:defRPr kern="1200">
        <a:solidFill>
          <a:schemeClr val="tx1"/>
        </a:solidFill>
        <a:latin typeface="Arial" charset="0"/>
        <a:ea typeface="ＭＳ Ｐゴシック" charset="0"/>
        <a:cs typeface="+mn-cs"/>
      </a:defRPr>
    </a:lvl5pPr>
    <a:lvl6pPr marL="2286000" algn="l" defTabSz="457200" rtl="0" eaLnBrk="1" latinLnBrk="0" hangingPunct="1">
      <a:defRPr kern="1200">
        <a:solidFill>
          <a:schemeClr val="tx1"/>
        </a:solidFill>
        <a:latin typeface="Arial" charset="0"/>
        <a:ea typeface="ＭＳ Ｐゴシック" charset="0"/>
        <a:cs typeface="+mn-cs"/>
      </a:defRPr>
    </a:lvl6pPr>
    <a:lvl7pPr marL="2743200" algn="l" defTabSz="457200" rtl="0" eaLnBrk="1" latinLnBrk="0" hangingPunct="1">
      <a:defRPr kern="1200">
        <a:solidFill>
          <a:schemeClr val="tx1"/>
        </a:solidFill>
        <a:latin typeface="Arial" charset="0"/>
        <a:ea typeface="ＭＳ Ｐゴシック" charset="0"/>
        <a:cs typeface="+mn-cs"/>
      </a:defRPr>
    </a:lvl7pPr>
    <a:lvl8pPr marL="3200400" algn="l" defTabSz="457200" rtl="0" eaLnBrk="1" latinLnBrk="0" hangingPunct="1">
      <a:defRPr kern="1200">
        <a:solidFill>
          <a:schemeClr val="tx1"/>
        </a:solidFill>
        <a:latin typeface="Arial" charset="0"/>
        <a:ea typeface="ＭＳ Ｐゴシック" charset="0"/>
        <a:cs typeface="+mn-cs"/>
      </a:defRPr>
    </a:lvl8pPr>
    <a:lvl9pPr marL="3657600" algn="l" defTabSz="457200" rtl="0" eaLnBrk="1" latinLnBrk="0" hangingPunct="1">
      <a:defRPr kern="1200">
        <a:solidFill>
          <a:schemeClr val="tx1"/>
        </a:solidFill>
        <a:latin typeface="Arial" charset="0"/>
        <a:ea typeface="ＭＳ Ｐゴシック" charset="0"/>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61B00"/>
    <a:srgbClr val="3333CC"/>
    <a:srgbClr val="800080"/>
    <a:srgbClr val="009900"/>
    <a:srgbClr val="990000"/>
    <a:srgbClr val="990099"/>
    <a:srgbClr val="F9F4B5"/>
    <a:srgbClr val="777777"/>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4667" autoAdjust="0"/>
  </p:normalViewPr>
  <p:slideViewPr>
    <p:cSldViewPr>
      <p:cViewPr varScale="1">
        <p:scale>
          <a:sx n="34" d="100"/>
          <a:sy n="34" d="100"/>
        </p:scale>
        <p:origin x="-328"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notesMaster" Target="notesMasters/notesMaster1.xml"/><Relationship Id="rId16" Type="http://schemas.openxmlformats.org/officeDocument/2006/relationships/printerSettings" Target="printerSettings/printerSettings1.bin"/><Relationship Id="rId17" Type="http://schemas.openxmlformats.org/officeDocument/2006/relationships/presProps" Target="presProps.xml"/><Relationship Id="rId18" Type="http://schemas.openxmlformats.org/officeDocument/2006/relationships/viewProps" Target="viewProps.xml"/><Relationship Id="rId19" Type="http://schemas.openxmlformats.org/officeDocument/2006/relationships/theme" Target="theme/theme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ea typeface="+mn-ea"/>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DB30A4A1-DCEE-2445-8116-DE743515342E}" type="datetimeFigureOut">
              <a:rPr lang="en-US"/>
              <a:pPr/>
              <a:t>2/19/18</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ea typeface="+mn-ea"/>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3C2ECBC0-398E-464F-AC86-14CC1C596287}" type="slidenum">
              <a:rPr lang="en-US"/>
              <a:pPr/>
              <a:t>‹#›</a:t>
            </a:fld>
            <a:endParaRPr lang="en-US"/>
          </a:p>
        </p:txBody>
      </p:sp>
    </p:spTree>
    <p:extLst>
      <p:ext uri="{BB962C8B-B14F-4D97-AF65-F5344CB8AC3E}">
        <p14:creationId xmlns:p14="http://schemas.microsoft.com/office/powerpoint/2010/main" val="345525984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ＭＳ Ｐゴシック" charset="0"/>
        <a:cs typeface="+mn-cs"/>
      </a:defRPr>
    </a:lvl1pPr>
    <a:lvl2pPr marL="457200" algn="l" rtl="0" eaLnBrk="0" fontAlgn="base" hangingPunct="0">
      <a:spcBef>
        <a:spcPct val="30000"/>
      </a:spcBef>
      <a:spcAft>
        <a:spcPct val="0"/>
      </a:spcAft>
      <a:defRPr sz="1200" kern="1200">
        <a:solidFill>
          <a:schemeClr val="tx1"/>
        </a:solidFill>
        <a:latin typeface="+mn-lt"/>
        <a:ea typeface="ＭＳ Ｐゴシック" charset="0"/>
        <a:cs typeface="+mn-cs"/>
      </a:defRPr>
    </a:lvl2pPr>
    <a:lvl3pPr marL="914400" algn="l" rtl="0" eaLnBrk="0" fontAlgn="base" hangingPunct="0">
      <a:spcBef>
        <a:spcPct val="30000"/>
      </a:spcBef>
      <a:spcAft>
        <a:spcPct val="0"/>
      </a:spcAft>
      <a:defRPr sz="1200" kern="1200">
        <a:solidFill>
          <a:schemeClr val="tx1"/>
        </a:solidFill>
        <a:latin typeface="+mn-lt"/>
        <a:ea typeface="ＭＳ Ｐゴシック" charset="0"/>
        <a:cs typeface="+mn-cs"/>
      </a:defRPr>
    </a:lvl3pPr>
    <a:lvl4pPr marL="1371600" algn="l" rtl="0" eaLnBrk="0" fontAlgn="base" hangingPunct="0">
      <a:spcBef>
        <a:spcPct val="30000"/>
      </a:spcBef>
      <a:spcAft>
        <a:spcPct val="0"/>
      </a:spcAft>
      <a:defRPr sz="1200" kern="1200">
        <a:solidFill>
          <a:schemeClr val="tx1"/>
        </a:solidFill>
        <a:latin typeface="+mn-lt"/>
        <a:ea typeface="ＭＳ Ｐゴシック" charset="0"/>
        <a:cs typeface="+mn-cs"/>
      </a:defRPr>
    </a:lvl4pPr>
    <a:lvl5pPr marL="1828800" algn="l" rtl="0" eaLnBrk="0" fontAlgn="base" hangingPunct="0">
      <a:spcBef>
        <a:spcPct val="30000"/>
      </a:spcBef>
      <a:spcAft>
        <a:spcPct val="0"/>
      </a:spcAft>
      <a:defRPr sz="1200" kern="1200">
        <a:solidFill>
          <a:schemeClr val="tx1"/>
        </a:solidFill>
        <a:latin typeface="+mn-lt"/>
        <a:ea typeface="ＭＳ Ｐゴシック" charset="0"/>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74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endParaRPr lang="en-US">
              <a:latin typeface="Calibri" charset="0"/>
            </a:endParaRPr>
          </a:p>
        </p:txBody>
      </p:sp>
      <p:sp>
        <p:nvSpPr>
          <p:cNvPr id="1741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2D3FCFBB-1E26-9947-B7F3-B30404C2A6FA}" type="slidenum">
              <a:rPr lang="en-US"/>
              <a:pPr eaLnBrk="1" hangingPunct="1"/>
              <a:t>6</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457200" y="2667000"/>
            <a:ext cx="4495800" cy="933450"/>
          </a:xfrm>
        </p:spPr>
        <p:txBody>
          <a:bodyPr/>
          <a:lstStyle>
            <a:lvl1pPr>
              <a:defRPr sz="3200"/>
            </a:lvl1pPr>
          </a:lstStyle>
          <a:p>
            <a:r>
              <a:rPr lang="en-US" smtClean="0"/>
              <a:t>Click to edit Master title style</a:t>
            </a:r>
            <a:endParaRPr lang="en-US"/>
          </a:p>
        </p:txBody>
      </p:sp>
      <p:sp>
        <p:nvSpPr>
          <p:cNvPr id="3075" name="Rectangle 3"/>
          <p:cNvSpPr>
            <a:spLocks noGrp="1" noChangeArrowheads="1"/>
          </p:cNvSpPr>
          <p:nvPr>
            <p:ph type="subTitle" idx="1"/>
          </p:nvPr>
        </p:nvSpPr>
        <p:spPr>
          <a:xfrm>
            <a:off x="457200" y="4038600"/>
            <a:ext cx="4495800" cy="1066800"/>
          </a:xfrm>
        </p:spPr>
        <p:txBody>
          <a:bodyPr/>
          <a:lstStyle>
            <a:lvl1pPr marL="0" indent="0">
              <a:buFontTx/>
              <a:buNone/>
              <a:defRPr sz="2000"/>
            </a:lvl1pPr>
          </a:lstStyle>
          <a:p>
            <a:r>
              <a:rPr lang="en-US" smtClean="0"/>
              <a:t>Click to edit Master subtitle style</a:t>
            </a:r>
            <a:endParaRPr lang="en-US"/>
          </a:p>
        </p:txBody>
      </p:sp>
      <p:sp>
        <p:nvSpPr>
          <p:cNvPr id="4" name="Rectangle 4"/>
          <p:cNvSpPr>
            <a:spLocks noGrp="1" noChangeArrowheads="1"/>
          </p:cNvSpPr>
          <p:nvPr>
            <p:ph type="dt" sz="half" idx="10"/>
          </p:nvPr>
        </p:nvSpPr>
        <p:spPr/>
        <p:txBody>
          <a:bodyPr/>
          <a:lstStyle>
            <a:lvl1pPr>
              <a:defRPr/>
            </a:lvl1pPr>
          </a:lstStyle>
          <a:p>
            <a:pPr>
              <a:defRPr/>
            </a:pPr>
            <a:endParaRPr lang="en-US"/>
          </a:p>
        </p:txBody>
      </p:sp>
      <p:sp>
        <p:nvSpPr>
          <p:cNvPr id="5" name="Rectangle 5"/>
          <p:cNvSpPr>
            <a:spLocks noGrp="1" noChangeArrowheads="1"/>
          </p:cNvSpPr>
          <p:nvPr>
            <p:ph type="ftr" sz="quarter" idx="11"/>
          </p:nvPr>
        </p:nvSpPr>
        <p:spPr/>
        <p:txBody>
          <a:bodyPr/>
          <a:lstStyle>
            <a:lvl1pPr>
              <a:defRPr/>
            </a:lvl1pPr>
          </a:lstStyle>
          <a:p>
            <a:pPr>
              <a:defRPr/>
            </a:pPr>
            <a:endParaRPr lang="en-US"/>
          </a:p>
        </p:txBody>
      </p:sp>
      <p:sp>
        <p:nvSpPr>
          <p:cNvPr id="6" name="Rectangle 6"/>
          <p:cNvSpPr>
            <a:spLocks noGrp="1" noChangeArrowheads="1"/>
          </p:cNvSpPr>
          <p:nvPr>
            <p:ph type="sldNum" sz="quarter" idx="12"/>
          </p:nvPr>
        </p:nvSpPr>
        <p:spPr/>
        <p:txBody>
          <a:bodyPr/>
          <a:lstStyle>
            <a:lvl1pPr>
              <a:defRPr/>
            </a:lvl1pPr>
          </a:lstStyle>
          <a:p>
            <a:fld id="{EB805F3B-A600-7C4C-8B5A-5A4D69ABC81A}" type="slidenum">
              <a:rPr lang="en-US"/>
              <a:pPr/>
              <a:t>‹#›</a:t>
            </a:fld>
            <a:endParaRPr lang="en-US"/>
          </a:p>
        </p:txBody>
      </p:sp>
    </p:spTree>
    <p:extLst>
      <p:ext uri="{BB962C8B-B14F-4D97-AF65-F5344CB8AC3E}">
        <p14:creationId xmlns:p14="http://schemas.microsoft.com/office/powerpoint/2010/main" val="32953979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C93F7C35-7BCB-9345-B43D-135DD209A942}" type="slidenum">
              <a:rPr lang="en-US"/>
              <a:pPr/>
              <a:t>‹#›</a:t>
            </a:fld>
            <a:endParaRPr lang="en-US"/>
          </a:p>
        </p:txBody>
      </p:sp>
    </p:spTree>
    <p:extLst>
      <p:ext uri="{BB962C8B-B14F-4D97-AF65-F5344CB8AC3E}">
        <p14:creationId xmlns:p14="http://schemas.microsoft.com/office/powerpoint/2010/main" val="36347097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62750" y="685800"/>
            <a:ext cx="2076450" cy="5105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33400" y="685800"/>
            <a:ext cx="6076950" cy="5105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2FE44813-10C1-6344-871C-BD2F6E40C821}" type="slidenum">
              <a:rPr lang="en-US"/>
              <a:pPr/>
              <a:t>‹#›</a:t>
            </a:fld>
            <a:endParaRPr lang="en-US"/>
          </a:p>
        </p:txBody>
      </p:sp>
    </p:spTree>
    <p:extLst>
      <p:ext uri="{BB962C8B-B14F-4D97-AF65-F5344CB8AC3E}">
        <p14:creationId xmlns:p14="http://schemas.microsoft.com/office/powerpoint/2010/main" val="3278167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8BBB046E-DFE3-AB4C-A5C4-A22BFE826A06}" type="slidenum">
              <a:rPr lang="en-US"/>
              <a:pPr/>
              <a:t>‹#›</a:t>
            </a:fld>
            <a:endParaRPr lang="en-US"/>
          </a:p>
        </p:txBody>
      </p:sp>
    </p:spTree>
    <p:extLst>
      <p:ext uri="{BB962C8B-B14F-4D97-AF65-F5344CB8AC3E}">
        <p14:creationId xmlns:p14="http://schemas.microsoft.com/office/powerpoint/2010/main" val="33726589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3D2D74EF-DC65-C64F-8B4D-69AAD75E33B8}" type="slidenum">
              <a:rPr lang="en-US"/>
              <a:pPr/>
              <a:t>‹#›</a:t>
            </a:fld>
            <a:endParaRPr lang="en-US"/>
          </a:p>
        </p:txBody>
      </p:sp>
    </p:spTree>
    <p:extLst>
      <p:ext uri="{BB962C8B-B14F-4D97-AF65-F5344CB8AC3E}">
        <p14:creationId xmlns:p14="http://schemas.microsoft.com/office/powerpoint/2010/main" val="27790770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886200" y="685800"/>
            <a:ext cx="2400300" cy="5105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438900" y="685800"/>
            <a:ext cx="2400300" cy="5105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fld id="{5B8AA9F3-E3F0-9A47-ADDA-2612B279F0EF}" type="slidenum">
              <a:rPr lang="en-US"/>
              <a:pPr/>
              <a:t>‹#›</a:t>
            </a:fld>
            <a:endParaRPr lang="en-US"/>
          </a:p>
        </p:txBody>
      </p:sp>
    </p:spTree>
    <p:extLst>
      <p:ext uri="{BB962C8B-B14F-4D97-AF65-F5344CB8AC3E}">
        <p14:creationId xmlns:p14="http://schemas.microsoft.com/office/powerpoint/2010/main" val="52208855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fld id="{168B030A-66BB-2D4A-900D-226B8E59E618}" type="slidenum">
              <a:rPr lang="en-US"/>
              <a:pPr/>
              <a:t>‹#›</a:t>
            </a:fld>
            <a:endParaRPr lang="en-US"/>
          </a:p>
        </p:txBody>
      </p:sp>
    </p:spTree>
    <p:extLst>
      <p:ext uri="{BB962C8B-B14F-4D97-AF65-F5344CB8AC3E}">
        <p14:creationId xmlns:p14="http://schemas.microsoft.com/office/powerpoint/2010/main" val="32205999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fld id="{D5BEC1EA-C4D2-7C4A-A302-5499C96F0B83}" type="slidenum">
              <a:rPr lang="en-US"/>
              <a:pPr/>
              <a:t>‹#›</a:t>
            </a:fld>
            <a:endParaRPr lang="en-US"/>
          </a:p>
        </p:txBody>
      </p:sp>
    </p:spTree>
    <p:extLst>
      <p:ext uri="{BB962C8B-B14F-4D97-AF65-F5344CB8AC3E}">
        <p14:creationId xmlns:p14="http://schemas.microsoft.com/office/powerpoint/2010/main" val="16667862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fld id="{54C65ED5-7F1D-2F44-B103-105BD205ABE1}" type="slidenum">
              <a:rPr lang="en-US"/>
              <a:pPr/>
              <a:t>‹#›</a:t>
            </a:fld>
            <a:endParaRPr lang="en-US"/>
          </a:p>
        </p:txBody>
      </p:sp>
    </p:spTree>
    <p:extLst>
      <p:ext uri="{BB962C8B-B14F-4D97-AF65-F5344CB8AC3E}">
        <p14:creationId xmlns:p14="http://schemas.microsoft.com/office/powerpoint/2010/main" val="16764623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fld id="{57EAD2BA-7213-8B44-B2C1-F454D07E6B00}" type="slidenum">
              <a:rPr lang="en-US"/>
              <a:pPr/>
              <a:t>‹#›</a:t>
            </a:fld>
            <a:endParaRPr lang="en-US"/>
          </a:p>
        </p:txBody>
      </p:sp>
    </p:spTree>
    <p:extLst>
      <p:ext uri="{BB962C8B-B14F-4D97-AF65-F5344CB8AC3E}">
        <p14:creationId xmlns:p14="http://schemas.microsoft.com/office/powerpoint/2010/main" val="36291718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fld id="{5D85E2D4-588E-F549-8AC3-C3C48965C2DD}" type="slidenum">
              <a:rPr lang="en-US"/>
              <a:pPr/>
              <a:t>‹#›</a:t>
            </a:fld>
            <a:endParaRPr lang="en-US"/>
          </a:p>
        </p:txBody>
      </p:sp>
    </p:spTree>
    <p:extLst>
      <p:ext uri="{BB962C8B-B14F-4D97-AF65-F5344CB8AC3E}">
        <p14:creationId xmlns:p14="http://schemas.microsoft.com/office/powerpoint/2010/main" val="2132313935"/>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533400" y="1524000"/>
            <a:ext cx="3048000" cy="3276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3886200" y="685800"/>
            <a:ext cx="4953000" cy="510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ea typeface="+mn-ea"/>
              </a:defRPr>
            </a:lvl1pPr>
          </a:lstStyle>
          <a:p>
            <a:pPr>
              <a:defRPr/>
            </a:pPr>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ea typeface="+mn-ea"/>
              </a:defRPr>
            </a:lvl1pPr>
          </a:lstStyle>
          <a:p>
            <a:pPr>
              <a:defRPr/>
            </a:pPr>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7B1D4D7B-DDE1-E34E-B884-635E10DE0F70}"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767" r:id="rId1"/>
    <p:sldLayoutId id="2147483757" r:id="rId2"/>
    <p:sldLayoutId id="2147483758" r:id="rId3"/>
    <p:sldLayoutId id="2147483759" r:id="rId4"/>
    <p:sldLayoutId id="2147483760" r:id="rId5"/>
    <p:sldLayoutId id="2147483761" r:id="rId6"/>
    <p:sldLayoutId id="2147483762" r:id="rId7"/>
    <p:sldLayoutId id="2147483763" r:id="rId8"/>
    <p:sldLayoutId id="2147483764" r:id="rId9"/>
    <p:sldLayoutId id="2147483765" r:id="rId10"/>
    <p:sldLayoutId id="2147483766" r:id="rId11"/>
  </p:sldLayoutIdLst>
  <p:txStyles>
    <p:titleStyle>
      <a:lvl1pPr algn="l" rtl="0" eaLnBrk="0" fontAlgn="base" hangingPunct="0">
        <a:spcBef>
          <a:spcPct val="0"/>
        </a:spcBef>
        <a:spcAft>
          <a:spcPct val="0"/>
        </a:spcAft>
        <a:defRPr sz="3600">
          <a:solidFill>
            <a:schemeClr val="tx1"/>
          </a:solidFill>
          <a:latin typeface="+mj-lt"/>
          <a:ea typeface="ＭＳ Ｐゴシック" charset="0"/>
          <a:cs typeface="+mj-cs"/>
        </a:defRPr>
      </a:lvl1pPr>
      <a:lvl2pPr algn="l" rtl="0" eaLnBrk="0" fontAlgn="base" hangingPunct="0">
        <a:spcBef>
          <a:spcPct val="0"/>
        </a:spcBef>
        <a:spcAft>
          <a:spcPct val="0"/>
        </a:spcAft>
        <a:defRPr sz="3600">
          <a:solidFill>
            <a:schemeClr val="tx1"/>
          </a:solidFill>
          <a:latin typeface="Times New Roman" pitchFamily="18" charset="0"/>
          <a:ea typeface="ＭＳ Ｐゴシック" charset="0"/>
        </a:defRPr>
      </a:lvl2pPr>
      <a:lvl3pPr algn="l" rtl="0" eaLnBrk="0" fontAlgn="base" hangingPunct="0">
        <a:spcBef>
          <a:spcPct val="0"/>
        </a:spcBef>
        <a:spcAft>
          <a:spcPct val="0"/>
        </a:spcAft>
        <a:defRPr sz="3600">
          <a:solidFill>
            <a:schemeClr val="tx1"/>
          </a:solidFill>
          <a:latin typeface="Times New Roman" pitchFamily="18" charset="0"/>
          <a:ea typeface="ＭＳ Ｐゴシック" charset="0"/>
        </a:defRPr>
      </a:lvl3pPr>
      <a:lvl4pPr algn="l" rtl="0" eaLnBrk="0" fontAlgn="base" hangingPunct="0">
        <a:spcBef>
          <a:spcPct val="0"/>
        </a:spcBef>
        <a:spcAft>
          <a:spcPct val="0"/>
        </a:spcAft>
        <a:defRPr sz="3600">
          <a:solidFill>
            <a:schemeClr val="tx1"/>
          </a:solidFill>
          <a:latin typeface="Times New Roman" pitchFamily="18" charset="0"/>
          <a:ea typeface="ＭＳ Ｐゴシック" charset="0"/>
        </a:defRPr>
      </a:lvl4pPr>
      <a:lvl5pPr algn="l" rtl="0" eaLnBrk="0" fontAlgn="base" hangingPunct="0">
        <a:spcBef>
          <a:spcPct val="0"/>
        </a:spcBef>
        <a:spcAft>
          <a:spcPct val="0"/>
        </a:spcAft>
        <a:defRPr sz="3600">
          <a:solidFill>
            <a:schemeClr val="tx1"/>
          </a:solidFill>
          <a:latin typeface="Times New Roman" pitchFamily="18" charset="0"/>
          <a:ea typeface="ＭＳ Ｐゴシック" charset="0"/>
        </a:defRPr>
      </a:lvl5pPr>
      <a:lvl6pPr marL="457200" algn="l" rtl="0" eaLnBrk="1" fontAlgn="base" hangingPunct="1">
        <a:spcBef>
          <a:spcPct val="0"/>
        </a:spcBef>
        <a:spcAft>
          <a:spcPct val="0"/>
        </a:spcAft>
        <a:defRPr sz="3600">
          <a:solidFill>
            <a:schemeClr val="tx1"/>
          </a:solidFill>
          <a:latin typeface="Times New Roman" pitchFamily="18" charset="0"/>
        </a:defRPr>
      </a:lvl6pPr>
      <a:lvl7pPr marL="914400" algn="l" rtl="0" eaLnBrk="1" fontAlgn="base" hangingPunct="1">
        <a:spcBef>
          <a:spcPct val="0"/>
        </a:spcBef>
        <a:spcAft>
          <a:spcPct val="0"/>
        </a:spcAft>
        <a:defRPr sz="3600">
          <a:solidFill>
            <a:schemeClr val="tx1"/>
          </a:solidFill>
          <a:latin typeface="Times New Roman" pitchFamily="18" charset="0"/>
        </a:defRPr>
      </a:lvl7pPr>
      <a:lvl8pPr marL="1371600" algn="l" rtl="0" eaLnBrk="1" fontAlgn="base" hangingPunct="1">
        <a:spcBef>
          <a:spcPct val="0"/>
        </a:spcBef>
        <a:spcAft>
          <a:spcPct val="0"/>
        </a:spcAft>
        <a:defRPr sz="3600">
          <a:solidFill>
            <a:schemeClr val="tx1"/>
          </a:solidFill>
          <a:latin typeface="Times New Roman" pitchFamily="18" charset="0"/>
        </a:defRPr>
      </a:lvl8pPr>
      <a:lvl9pPr marL="1828800" algn="l" rtl="0" eaLnBrk="1" fontAlgn="base" hangingPunct="1">
        <a:spcBef>
          <a:spcPct val="0"/>
        </a:spcBef>
        <a:spcAft>
          <a:spcPct val="0"/>
        </a:spcAft>
        <a:defRPr sz="3600">
          <a:solidFill>
            <a:schemeClr val="tx1"/>
          </a:solidFill>
          <a:latin typeface="Times New Roman" pitchFamily="18" charset="0"/>
        </a:defRPr>
      </a:lvl9pPr>
    </p:titleStyle>
    <p:bodyStyle>
      <a:lvl1pPr marL="342900" indent="-342900" algn="l" rtl="0" eaLnBrk="0" fontAlgn="base" hangingPunct="0">
        <a:spcBef>
          <a:spcPct val="20000"/>
        </a:spcBef>
        <a:spcAft>
          <a:spcPct val="0"/>
        </a:spcAft>
        <a:buChar char="•"/>
        <a:defRPr sz="2400">
          <a:solidFill>
            <a:srgbClr val="361B00"/>
          </a:solidFill>
          <a:latin typeface="+mn-lt"/>
          <a:ea typeface="ＭＳ Ｐゴシック" charset="0"/>
          <a:cs typeface="+mn-cs"/>
        </a:defRPr>
      </a:lvl1pPr>
      <a:lvl2pPr marL="742950" indent="-285750" algn="l" rtl="0" eaLnBrk="0" fontAlgn="base" hangingPunct="0">
        <a:spcBef>
          <a:spcPct val="20000"/>
        </a:spcBef>
        <a:spcAft>
          <a:spcPct val="0"/>
        </a:spcAft>
        <a:buChar char="–"/>
        <a:defRPr sz="2000">
          <a:solidFill>
            <a:srgbClr val="361B00"/>
          </a:solidFill>
          <a:latin typeface="+mn-lt"/>
          <a:ea typeface="ＭＳ Ｐゴシック" charset="0"/>
        </a:defRPr>
      </a:lvl2pPr>
      <a:lvl3pPr marL="1143000" indent="-228600" algn="l" rtl="0" eaLnBrk="0" fontAlgn="base" hangingPunct="0">
        <a:spcBef>
          <a:spcPct val="20000"/>
        </a:spcBef>
        <a:spcAft>
          <a:spcPct val="0"/>
        </a:spcAft>
        <a:buChar char="•"/>
        <a:defRPr>
          <a:solidFill>
            <a:srgbClr val="361B00"/>
          </a:solidFill>
          <a:latin typeface="+mn-lt"/>
          <a:ea typeface="ＭＳ Ｐゴシック" charset="0"/>
        </a:defRPr>
      </a:lvl3pPr>
      <a:lvl4pPr marL="1600200" indent="-228600" algn="l" rtl="0" eaLnBrk="0" fontAlgn="base" hangingPunct="0">
        <a:spcBef>
          <a:spcPct val="20000"/>
        </a:spcBef>
        <a:spcAft>
          <a:spcPct val="0"/>
        </a:spcAft>
        <a:buChar char="–"/>
        <a:defRPr sz="1600">
          <a:solidFill>
            <a:srgbClr val="361B00"/>
          </a:solidFill>
          <a:latin typeface="+mn-lt"/>
          <a:ea typeface="ＭＳ Ｐゴシック" charset="0"/>
        </a:defRPr>
      </a:lvl4pPr>
      <a:lvl5pPr marL="2057400" indent="-228600" algn="l" rtl="0" eaLnBrk="0" fontAlgn="base" hangingPunct="0">
        <a:spcBef>
          <a:spcPct val="20000"/>
        </a:spcBef>
        <a:spcAft>
          <a:spcPct val="0"/>
        </a:spcAft>
        <a:buChar char="»"/>
        <a:defRPr sz="1600">
          <a:solidFill>
            <a:srgbClr val="361B00"/>
          </a:solidFill>
          <a:latin typeface="+mn-lt"/>
          <a:ea typeface="ＭＳ Ｐゴシック" charset="0"/>
        </a:defRPr>
      </a:lvl5pPr>
      <a:lvl6pPr marL="2514600" indent="-228600" algn="l" rtl="0" eaLnBrk="1" fontAlgn="base" hangingPunct="1">
        <a:spcBef>
          <a:spcPct val="20000"/>
        </a:spcBef>
        <a:spcAft>
          <a:spcPct val="0"/>
        </a:spcAft>
        <a:buChar char="»"/>
        <a:defRPr sz="1600">
          <a:solidFill>
            <a:srgbClr val="361B00"/>
          </a:solidFill>
          <a:latin typeface="+mn-lt"/>
        </a:defRPr>
      </a:lvl6pPr>
      <a:lvl7pPr marL="2971800" indent="-228600" algn="l" rtl="0" eaLnBrk="1" fontAlgn="base" hangingPunct="1">
        <a:spcBef>
          <a:spcPct val="20000"/>
        </a:spcBef>
        <a:spcAft>
          <a:spcPct val="0"/>
        </a:spcAft>
        <a:buChar char="»"/>
        <a:defRPr sz="1600">
          <a:solidFill>
            <a:srgbClr val="361B00"/>
          </a:solidFill>
          <a:latin typeface="+mn-lt"/>
        </a:defRPr>
      </a:lvl7pPr>
      <a:lvl8pPr marL="3429000" indent="-228600" algn="l" rtl="0" eaLnBrk="1" fontAlgn="base" hangingPunct="1">
        <a:spcBef>
          <a:spcPct val="20000"/>
        </a:spcBef>
        <a:spcAft>
          <a:spcPct val="0"/>
        </a:spcAft>
        <a:buChar char="»"/>
        <a:defRPr sz="1600">
          <a:solidFill>
            <a:srgbClr val="361B00"/>
          </a:solidFill>
          <a:latin typeface="+mn-lt"/>
        </a:defRPr>
      </a:lvl8pPr>
      <a:lvl9pPr marL="3886200" indent="-228600" algn="l" rtl="0" eaLnBrk="1" fontAlgn="base" hangingPunct="1">
        <a:spcBef>
          <a:spcPct val="20000"/>
        </a:spcBef>
        <a:spcAft>
          <a:spcPct val="0"/>
        </a:spcAft>
        <a:buChar char="»"/>
        <a:defRPr sz="1600">
          <a:solidFill>
            <a:srgbClr val="361B00"/>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eg"/><Relationship Id="rId3" Type="http://schemas.openxmlformats.org/officeDocument/2006/relationships/image" Target="../media/image10.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5.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7.xml.rels><?xml version="1.0" encoding="UTF-8" standalone="yes"?>
<Relationships xmlns="http://schemas.openxmlformats.org/package/2006/relationships"><Relationship Id="rId3" Type="http://schemas.openxmlformats.org/officeDocument/2006/relationships/image" Target="../media/image5.jpeg"/><Relationship Id="rId4" Type="http://schemas.openxmlformats.org/officeDocument/2006/relationships/image" Target="../media/image6.jpeg"/><Relationship Id="rId5" Type="http://schemas.openxmlformats.org/officeDocument/2006/relationships/image" Target="../media/image7.jpeg"/><Relationship Id="rId6" Type="http://schemas.openxmlformats.org/officeDocument/2006/relationships/image" Target="../media/image8.jpeg"/><Relationship Id="rId1" Type="http://schemas.openxmlformats.org/officeDocument/2006/relationships/slideLayout" Target="../slideLayouts/slideLayout2.xml"/><Relationship Id="rId2" Type="http://schemas.openxmlformats.org/officeDocument/2006/relationships/image" Target="../media/image4.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jpe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7" name="TextBox 6"/>
          <p:cNvSpPr txBox="1"/>
          <p:nvPr/>
        </p:nvSpPr>
        <p:spPr>
          <a:xfrm>
            <a:off x="0" y="3352800"/>
            <a:ext cx="7162800" cy="1569660"/>
          </a:xfrm>
          <a:prstGeom prst="rect">
            <a:avLst/>
          </a:prstGeom>
          <a:noFill/>
        </p:spPr>
        <p:txBody>
          <a:bodyPr>
            <a:spAutoFit/>
            <a:scene3d>
              <a:camera prst="orthographicFront"/>
              <a:lightRig rig="threePt" dir="t"/>
            </a:scene3d>
            <a:sp3d extrusionH="57150">
              <a:bevelT w="38100" h="38100"/>
            </a:sp3d>
          </a:bodyPr>
          <a:lstStyle/>
          <a:p>
            <a:pPr>
              <a:defRPr/>
            </a:pPr>
            <a:r>
              <a:rPr lang="en-US" sz="9600" b="1" dirty="0">
                <a:solidFill>
                  <a:srgbClr val="009900"/>
                </a:solidFill>
                <a:effectLst>
                  <a:outerShdw blurRad="50800" dist="38100" dir="2700000" algn="tl" rotWithShape="0">
                    <a:prstClr val="black">
                      <a:alpha val="40000"/>
                    </a:prstClr>
                  </a:outerShdw>
                </a:effectLst>
                <a:latin typeface="Bernard MT Condensed" pitchFamily="18" charset="0"/>
                <a:ea typeface="+mn-ea"/>
              </a:rPr>
              <a:t>World Missions</a:t>
            </a:r>
          </a:p>
        </p:txBody>
      </p:sp>
      <p:cxnSp>
        <p:nvCxnSpPr>
          <p:cNvPr id="9" name="Straight Connector 8"/>
          <p:cNvCxnSpPr/>
          <p:nvPr/>
        </p:nvCxnSpPr>
        <p:spPr>
          <a:xfrm>
            <a:off x="0" y="4919663"/>
            <a:ext cx="9144000" cy="0"/>
          </a:xfrm>
          <a:prstGeom prst="line">
            <a:avLst/>
          </a:prstGeom>
          <a:ln w="76200">
            <a:solidFill>
              <a:srgbClr val="3333CC"/>
            </a:solidFill>
          </a:ln>
          <a:scene3d>
            <a:camera prst="orthographicFront"/>
            <a:lightRig rig="threePt" dir="t"/>
          </a:scene3d>
          <a:sp3d>
            <a:bevelT/>
          </a:sp3d>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4419600" y="0"/>
            <a:ext cx="4724400" cy="1569660"/>
          </a:xfrm>
          <a:prstGeom prst="rect">
            <a:avLst/>
          </a:prstGeom>
          <a:noFill/>
        </p:spPr>
        <p:txBody>
          <a:bodyPr>
            <a:spAutoFit/>
            <a:scene3d>
              <a:camera prst="orthographicFront"/>
              <a:lightRig rig="threePt" dir="t"/>
            </a:scene3d>
            <a:sp3d extrusionH="57150">
              <a:bevelT w="57150" h="38100" prst="artDeco"/>
            </a:sp3d>
          </a:bodyPr>
          <a:lstStyle/>
          <a:p>
            <a:pPr>
              <a:defRPr/>
            </a:pPr>
            <a:r>
              <a:rPr lang="en-US" sz="4800" b="1" dirty="0">
                <a:solidFill>
                  <a:srgbClr val="800080"/>
                </a:solidFill>
                <a:latin typeface="Bernard MT Condensed" pitchFamily="18" charset="0"/>
                <a:ea typeface="+mn-ea"/>
              </a:rPr>
              <a:t>Global University of Theological Studies</a:t>
            </a:r>
          </a:p>
        </p:txBody>
      </p:sp>
      <p:cxnSp>
        <p:nvCxnSpPr>
          <p:cNvPr id="21" name="Straight Connector 20"/>
          <p:cNvCxnSpPr/>
          <p:nvPr/>
        </p:nvCxnSpPr>
        <p:spPr>
          <a:xfrm>
            <a:off x="0" y="3078163"/>
            <a:ext cx="9144000" cy="0"/>
          </a:xfrm>
          <a:prstGeom prst="line">
            <a:avLst/>
          </a:prstGeom>
          <a:ln w="88900">
            <a:solidFill>
              <a:srgbClr val="3333CC"/>
            </a:solidFill>
          </a:ln>
          <a:scene3d>
            <a:camera prst="orthographicFront"/>
            <a:lightRig rig="threePt" dir="t"/>
          </a:scene3d>
          <a:sp3d>
            <a:bevelT/>
          </a:sp3d>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152400" y="5181600"/>
            <a:ext cx="7467600" cy="461665"/>
          </a:xfrm>
          <a:prstGeom prst="rect">
            <a:avLst/>
          </a:prstGeom>
          <a:noFill/>
          <a:scene3d>
            <a:camera prst="orthographicFront"/>
            <a:lightRig rig="threePt" dir="t"/>
          </a:scene3d>
          <a:sp3d>
            <a:bevelT/>
          </a:sp3d>
        </p:spPr>
        <p:txBody>
          <a:bodyPr>
            <a:spAutoFit/>
            <a:sp3d extrusionH="57150">
              <a:bevelT w="38100" h="38100"/>
            </a:sp3d>
          </a:bodyPr>
          <a:lstStyle/>
          <a:p>
            <a:pPr>
              <a:defRPr/>
            </a:pPr>
            <a:r>
              <a:rPr lang="en-US" sz="2400" b="1" dirty="0">
                <a:solidFill>
                  <a:srgbClr val="800080"/>
                </a:solidFill>
                <a:latin typeface="Bernard MT Condensed" pitchFamily="18" charset="0"/>
                <a:ea typeface="+mn-ea"/>
              </a:rPr>
              <a:t>Lesson 12: What Is the Set-Up of the Foreign Missions Division?</a:t>
            </a:r>
          </a:p>
        </p:txBody>
      </p:sp>
      <p:sp>
        <p:nvSpPr>
          <p:cNvPr id="23" name="TextBox 22"/>
          <p:cNvSpPr txBox="1"/>
          <p:nvPr/>
        </p:nvSpPr>
        <p:spPr>
          <a:xfrm>
            <a:off x="152400" y="5562600"/>
            <a:ext cx="1905000" cy="461665"/>
          </a:xfrm>
          <a:prstGeom prst="rect">
            <a:avLst/>
          </a:prstGeom>
          <a:noFill/>
        </p:spPr>
        <p:txBody>
          <a:bodyPr>
            <a:spAutoFit/>
            <a:scene3d>
              <a:camera prst="orthographicFront"/>
              <a:lightRig rig="threePt" dir="t"/>
            </a:scene3d>
            <a:sp3d extrusionH="57150">
              <a:bevelT w="38100" h="38100"/>
            </a:sp3d>
          </a:bodyPr>
          <a:lstStyle/>
          <a:p>
            <a:pPr>
              <a:defRPr/>
            </a:pPr>
            <a:r>
              <a:rPr lang="en-US" sz="2400" b="1" dirty="0">
                <a:solidFill>
                  <a:srgbClr val="800080"/>
                </a:solidFill>
                <a:latin typeface="Bernard MT Condensed" pitchFamily="18" charset="0"/>
                <a:ea typeface="+mn-ea"/>
              </a:rPr>
              <a:t>Randy Adams</a:t>
            </a:r>
          </a:p>
        </p:txBody>
      </p:sp>
      <p:cxnSp>
        <p:nvCxnSpPr>
          <p:cNvPr id="25" name="Straight Connector 24"/>
          <p:cNvCxnSpPr/>
          <p:nvPr/>
        </p:nvCxnSpPr>
        <p:spPr>
          <a:xfrm>
            <a:off x="0" y="3017838"/>
            <a:ext cx="9144000" cy="0"/>
          </a:xfrm>
          <a:prstGeom prst="line">
            <a:avLst/>
          </a:prstGeom>
          <a:ln w="69850">
            <a:solidFill>
              <a:srgbClr val="990000"/>
            </a:solidFill>
          </a:ln>
          <a:scene3d>
            <a:camera prst="orthographicFront"/>
            <a:lightRig rig="threePt" dir="t"/>
          </a:scene3d>
          <a:sp3d>
            <a:bevelT/>
          </a:sp3d>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0" y="4999038"/>
            <a:ext cx="9144000" cy="0"/>
          </a:xfrm>
          <a:prstGeom prst="line">
            <a:avLst/>
          </a:prstGeom>
          <a:ln w="69850">
            <a:solidFill>
              <a:srgbClr val="990000"/>
            </a:solidFill>
          </a:ln>
          <a:scene3d>
            <a:camera prst="orthographicFront"/>
            <a:lightRig rig="threePt" dir="t"/>
          </a:scene3d>
          <a:sp3d>
            <a:bevelT/>
          </a:sp3d>
        </p:spPr>
        <p:style>
          <a:lnRef idx="1">
            <a:schemeClr val="accent1"/>
          </a:lnRef>
          <a:fillRef idx="0">
            <a:schemeClr val="accent1"/>
          </a:fillRef>
          <a:effectRef idx="0">
            <a:schemeClr val="accent1"/>
          </a:effectRef>
          <a:fontRef idx="minor">
            <a:schemeClr val="tx1"/>
          </a:fontRef>
        </p:style>
      </p:cxnSp>
    </p:spTree>
  </p:cSld>
  <p:clrMapOvr>
    <a:masterClrMapping/>
  </p:clrMapOvr>
  <p:transition xmlns:p14="http://schemas.microsoft.com/office/powerpoint/2010/main">
    <p:wheel spokes="1"/>
  </p:transition>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4114800" y="0"/>
            <a:ext cx="5029200" cy="338554"/>
          </a:xfrm>
          <a:prstGeom prst="rect">
            <a:avLst/>
          </a:prstGeom>
          <a:noFill/>
        </p:spPr>
        <p:txBody>
          <a:bodyPr>
            <a:spAutoFit/>
            <a:scene3d>
              <a:camera prst="orthographicFront"/>
              <a:lightRig rig="threePt" dir="t"/>
            </a:scene3d>
            <a:sp3d extrusionH="57150">
              <a:bevelT w="38100" h="38100"/>
            </a:sp3d>
          </a:bodyPr>
          <a:lstStyle/>
          <a:p>
            <a:pPr>
              <a:defRPr/>
            </a:pPr>
            <a:r>
              <a:rPr lang="en-US" sz="1600" dirty="0">
                <a:solidFill>
                  <a:srgbClr val="009900"/>
                </a:solidFill>
                <a:latin typeface="Bernard MT Condensed" pitchFamily="18" charset="0"/>
                <a:ea typeface="+mn-ea"/>
              </a:rPr>
              <a:t>Lesson 12: What is the Set-Up of the Foreign Missions Division?</a:t>
            </a:r>
          </a:p>
        </p:txBody>
      </p:sp>
      <p:sp>
        <p:nvSpPr>
          <p:cNvPr id="12291" name="Rectangle 3"/>
          <p:cNvSpPr>
            <a:spLocks noChangeArrowheads="1"/>
          </p:cNvSpPr>
          <p:nvPr/>
        </p:nvSpPr>
        <p:spPr bwMode="auto">
          <a:xfrm>
            <a:off x="152400" y="533400"/>
            <a:ext cx="75438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eaLnBrk="0" hangingPunct="0"/>
            <a:r>
              <a:rPr lang="en-US" sz="4000" b="1">
                <a:solidFill>
                  <a:srgbClr val="009900"/>
                </a:solidFill>
                <a:latin typeface="Poor Richard" charset="0"/>
                <a:ea typeface="Times New Roman" charset="0"/>
                <a:cs typeface="Arial" charset="0"/>
              </a:rPr>
              <a:t>2. </a:t>
            </a:r>
            <a:r>
              <a:rPr lang="en-US" sz="4000" b="1" u="sng">
                <a:solidFill>
                  <a:srgbClr val="009900"/>
                </a:solidFill>
                <a:latin typeface="Poor Richard" charset="0"/>
                <a:ea typeface="Times New Roman" charset="0"/>
                <a:cs typeface="Arial" charset="0"/>
              </a:rPr>
              <a:t>Secretary of Foreign Missions</a:t>
            </a:r>
            <a:r>
              <a:rPr lang="en-US" sz="4000" b="1">
                <a:solidFill>
                  <a:srgbClr val="009900"/>
                </a:solidFill>
                <a:latin typeface="Poor Richard" charset="0"/>
                <a:ea typeface="Times New Roman" charset="0"/>
                <a:cs typeface="Arial" charset="0"/>
              </a:rPr>
              <a:t>.</a:t>
            </a:r>
            <a:endParaRPr lang="en-US" sz="4000">
              <a:solidFill>
                <a:srgbClr val="009900"/>
              </a:solidFill>
              <a:latin typeface="Poor Richard" charset="0"/>
              <a:ea typeface="Times New Roman" charset="0"/>
              <a:cs typeface="Arial" charset="0"/>
            </a:endParaRPr>
          </a:p>
        </p:txBody>
      </p:sp>
      <p:sp>
        <p:nvSpPr>
          <p:cNvPr id="5" name="Rectangle 4"/>
          <p:cNvSpPr>
            <a:spLocks noChangeArrowheads="1"/>
          </p:cNvSpPr>
          <p:nvPr/>
        </p:nvSpPr>
        <p:spPr bwMode="auto">
          <a:xfrm>
            <a:off x="381000" y="1447800"/>
            <a:ext cx="4343400" cy="4400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2800" b="1">
                <a:solidFill>
                  <a:srgbClr val="361B00"/>
                </a:solidFill>
                <a:latin typeface="Poor Richard" charset="0"/>
              </a:rPr>
              <a:t>The Secretary of Foreign Missions serves as secretary to the FMB. He chronicles all decisions and sends a copy of such minutes to the members of the Executive Board and the Foreign Missions Board. He also keeps proper financial records of the Foreign Missions Division.</a:t>
            </a:r>
          </a:p>
        </p:txBody>
      </p:sp>
      <p:pic>
        <p:nvPicPr>
          <p:cNvPr id="12292" name="Picture 4" descr="C:\Users\Candra Poitras\Pictures\2-sslaydon[1].jpg"/>
          <p:cNvPicPr>
            <a:picLocks noChangeAspect="1" noChangeArrowheads="1"/>
          </p:cNvPicPr>
          <p:nvPr/>
        </p:nvPicPr>
        <p:blipFill>
          <a:blip r:embed="rId3" cstate="print"/>
          <a:srcRect/>
          <a:stretch>
            <a:fillRect/>
          </a:stretch>
        </p:blipFill>
        <p:spPr bwMode="auto">
          <a:xfrm>
            <a:off x="5638800" y="1676400"/>
            <a:ext cx="2514600" cy="4054793"/>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p:transition xmlns:p14="http://schemas.microsoft.com/office/powerpoint/2010/main">
    <p:wheel spokes="8"/>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0" presetClass="entr" presetSubtype="0" fill="hold" grpId="0" nodeType="clickEffect">
                                  <p:stCondLst>
                                    <p:cond delay="0"/>
                                  </p:stCondLst>
                                  <p:childTnLst>
                                    <p:set>
                                      <p:cBhvr>
                                        <p:cTn id="6" dur="1" fill="hold">
                                          <p:stCondLst>
                                            <p:cond delay="0"/>
                                          </p:stCondLst>
                                        </p:cTn>
                                        <p:tgtEl>
                                          <p:spTgt spid="12291"/>
                                        </p:tgtEl>
                                        <p:attrNameLst>
                                          <p:attrName>style.visibility</p:attrName>
                                        </p:attrNameLst>
                                      </p:cBhvr>
                                      <p:to>
                                        <p:strVal val="visible"/>
                                      </p:to>
                                    </p:set>
                                    <p:animEffect transition="in" filter="fade">
                                      <p:cBhvr>
                                        <p:cTn id="7" dur="800" decel="100000"/>
                                        <p:tgtEl>
                                          <p:spTgt spid="12291"/>
                                        </p:tgtEl>
                                      </p:cBhvr>
                                    </p:animEffect>
                                    <p:anim calcmode="lin" valueType="num">
                                      <p:cBhvr>
                                        <p:cTn id="8" dur="800" decel="100000" fill="hold"/>
                                        <p:tgtEl>
                                          <p:spTgt spid="12291"/>
                                        </p:tgtEl>
                                        <p:attrNameLst>
                                          <p:attrName>style.rotation</p:attrName>
                                        </p:attrNameLst>
                                      </p:cBhvr>
                                      <p:tavLst>
                                        <p:tav tm="0">
                                          <p:val>
                                            <p:fltVal val="-90"/>
                                          </p:val>
                                        </p:tav>
                                        <p:tav tm="100000">
                                          <p:val>
                                            <p:fltVal val="0"/>
                                          </p:val>
                                        </p:tav>
                                      </p:tavLst>
                                    </p:anim>
                                    <p:anim calcmode="lin" valueType="num">
                                      <p:cBhvr>
                                        <p:cTn id="9" dur="800" decel="100000" fill="hold"/>
                                        <p:tgtEl>
                                          <p:spTgt spid="12291"/>
                                        </p:tgtEl>
                                        <p:attrNameLst>
                                          <p:attrName>ppt_x</p:attrName>
                                        </p:attrNameLst>
                                      </p:cBhvr>
                                      <p:tavLst>
                                        <p:tav tm="0">
                                          <p:val>
                                            <p:strVal val="#ppt_x+0.4"/>
                                          </p:val>
                                        </p:tav>
                                        <p:tav tm="100000">
                                          <p:val>
                                            <p:strVal val="#ppt_x-0.05"/>
                                          </p:val>
                                        </p:tav>
                                      </p:tavLst>
                                    </p:anim>
                                    <p:anim calcmode="lin" valueType="num">
                                      <p:cBhvr>
                                        <p:cTn id="10" dur="800" decel="100000" fill="hold"/>
                                        <p:tgtEl>
                                          <p:spTgt spid="12291"/>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12291"/>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12291"/>
                                        </p:tgtEl>
                                        <p:attrNameLst>
                                          <p:attrName>ppt_y</p:attrName>
                                        </p:attrNameLst>
                                      </p:cBhvr>
                                      <p:tavLst>
                                        <p:tav tm="0">
                                          <p:val>
                                            <p:strVal val="#ppt_y+0.1"/>
                                          </p:val>
                                        </p:tav>
                                        <p:tav tm="100000">
                                          <p:val>
                                            <p:strVal val="#ppt_y"/>
                                          </p:val>
                                        </p:tav>
                                      </p:tavLst>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30" presetClass="entr" presetSubtype="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800" decel="100000"/>
                                        <p:tgtEl>
                                          <p:spTgt spid="5"/>
                                        </p:tgtEl>
                                      </p:cBhvr>
                                    </p:animEffect>
                                    <p:anim calcmode="lin" valueType="num">
                                      <p:cBhvr>
                                        <p:cTn id="18" dur="800" decel="100000" fill="hold"/>
                                        <p:tgtEl>
                                          <p:spTgt spid="5"/>
                                        </p:tgtEl>
                                        <p:attrNameLst>
                                          <p:attrName>style.rotation</p:attrName>
                                        </p:attrNameLst>
                                      </p:cBhvr>
                                      <p:tavLst>
                                        <p:tav tm="0">
                                          <p:val>
                                            <p:fltVal val="-90"/>
                                          </p:val>
                                        </p:tav>
                                        <p:tav tm="100000">
                                          <p:val>
                                            <p:fltVal val="0"/>
                                          </p:val>
                                        </p:tav>
                                      </p:tavLst>
                                    </p:anim>
                                    <p:anim calcmode="lin" valueType="num">
                                      <p:cBhvr>
                                        <p:cTn id="19" dur="800" decel="100000" fill="hold"/>
                                        <p:tgtEl>
                                          <p:spTgt spid="5"/>
                                        </p:tgtEl>
                                        <p:attrNameLst>
                                          <p:attrName>ppt_x</p:attrName>
                                        </p:attrNameLst>
                                      </p:cBhvr>
                                      <p:tavLst>
                                        <p:tav tm="0">
                                          <p:val>
                                            <p:strVal val="#ppt_x+0.4"/>
                                          </p:val>
                                        </p:tav>
                                        <p:tav tm="100000">
                                          <p:val>
                                            <p:strVal val="#ppt_x-0.05"/>
                                          </p:val>
                                        </p:tav>
                                      </p:tavLst>
                                    </p:anim>
                                    <p:anim calcmode="lin" valueType="num">
                                      <p:cBhvr>
                                        <p:cTn id="20" dur="800" decel="100000" fill="hold"/>
                                        <p:tgtEl>
                                          <p:spTgt spid="5"/>
                                        </p:tgtEl>
                                        <p:attrNameLst>
                                          <p:attrName>ppt_y</p:attrName>
                                        </p:attrNameLst>
                                      </p:cBhvr>
                                      <p:tavLst>
                                        <p:tav tm="0">
                                          <p:val>
                                            <p:strVal val="#ppt_y-0.4"/>
                                          </p:val>
                                        </p:tav>
                                        <p:tav tm="100000">
                                          <p:val>
                                            <p:strVal val="#ppt_y+0.1"/>
                                          </p:val>
                                        </p:tav>
                                      </p:tavLst>
                                    </p:anim>
                                    <p:anim calcmode="lin" valueType="num">
                                      <p:cBhvr>
                                        <p:cTn id="21" dur="200" accel="100000" fill="hold">
                                          <p:stCondLst>
                                            <p:cond delay="800"/>
                                          </p:stCondLst>
                                        </p:cTn>
                                        <p:tgtEl>
                                          <p:spTgt spid="5"/>
                                        </p:tgtEl>
                                        <p:attrNameLst>
                                          <p:attrName>ppt_x</p:attrName>
                                        </p:attrNameLst>
                                      </p:cBhvr>
                                      <p:tavLst>
                                        <p:tav tm="0">
                                          <p:val>
                                            <p:strVal val="#ppt_x-0.05"/>
                                          </p:val>
                                        </p:tav>
                                        <p:tav tm="100000">
                                          <p:val>
                                            <p:strVal val="#ppt_x"/>
                                          </p:val>
                                        </p:tav>
                                      </p:tavLst>
                                    </p:anim>
                                    <p:anim calcmode="lin" valueType="num">
                                      <p:cBhvr>
                                        <p:cTn id="22" dur="200" accel="100000" fill="hold">
                                          <p:stCondLst>
                                            <p:cond delay="800"/>
                                          </p:stCondLst>
                                        </p:cTn>
                                        <p:tgtEl>
                                          <p:spTgt spid="5"/>
                                        </p:tgtEl>
                                        <p:attrNameLst>
                                          <p:attrName>ppt_y</p:attrName>
                                        </p:attrNameLst>
                                      </p:cBhvr>
                                      <p:tavLst>
                                        <p:tav tm="0">
                                          <p:val>
                                            <p:strVal val="#ppt_y+0.1"/>
                                          </p:val>
                                        </p:tav>
                                        <p:tav tm="100000">
                                          <p:val>
                                            <p:strVal val="#ppt_y"/>
                                          </p:val>
                                        </p:tav>
                                      </p:tavLst>
                                    </p:anim>
                                  </p:childTnLst>
                                </p:cTn>
                              </p:par>
                            </p:childTnLst>
                          </p:cTn>
                        </p:par>
                      </p:childTnLst>
                    </p:cTn>
                  </p:par>
                  <p:par>
                    <p:cTn id="23" fill="hold" nodeType="clickPar">
                      <p:stCondLst>
                        <p:cond delay="indefinite"/>
                      </p:stCondLst>
                      <p:childTnLst>
                        <p:par>
                          <p:cTn id="24" fill="hold" nodeType="withGroup">
                            <p:stCondLst>
                              <p:cond delay="0"/>
                            </p:stCondLst>
                            <p:childTnLst>
                              <p:par>
                                <p:cTn id="25" presetID="30" presetClass="entr" presetSubtype="0" fill="hold" nodeType="clickEffect">
                                  <p:stCondLst>
                                    <p:cond delay="0"/>
                                  </p:stCondLst>
                                  <p:childTnLst>
                                    <p:set>
                                      <p:cBhvr>
                                        <p:cTn id="26" dur="1" fill="hold">
                                          <p:stCondLst>
                                            <p:cond delay="0"/>
                                          </p:stCondLst>
                                        </p:cTn>
                                        <p:tgtEl>
                                          <p:spTgt spid="12292"/>
                                        </p:tgtEl>
                                        <p:attrNameLst>
                                          <p:attrName>style.visibility</p:attrName>
                                        </p:attrNameLst>
                                      </p:cBhvr>
                                      <p:to>
                                        <p:strVal val="visible"/>
                                      </p:to>
                                    </p:set>
                                    <p:animEffect transition="in" filter="fade">
                                      <p:cBhvr>
                                        <p:cTn id="27" dur="800" decel="100000"/>
                                        <p:tgtEl>
                                          <p:spTgt spid="12292"/>
                                        </p:tgtEl>
                                      </p:cBhvr>
                                    </p:animEffect>
                                    <p:anim calcmode="lin" valueType="num">
                                      <p:cBhvr>
                                        <p:cTn id="28" dur="800" decel="100000" fill="hold"/>
                                        <p:tgtEl>
                                          <p:spTgt spid="12292"/>
                                        </p:tgtEl>
                                        <p:attrNameLst>
                                          <p:attrName>style.rotation</p:attrName>
                                        </p:attrNameLst>
                                      </p:cBhvr>
                                      <p:tavLst>
                                        <p:tav tm="0">
                                          <p:val>
                                            <p:fltVal val="-90"/>
                                          </p:val>
                                        </p:tav>
                                        <p:tav tm="100000">
                                          <p:val>
                                            <p:fltVal val="0"/>
                                          </p:val>
                                        </p:tav>
                                      </p:tavLst>
                                    </p:anim>
                                    <p:anim calcmode="lin" valueType="num">
                                      <p:cBhvr>
                                        <p:cTn id="29" dur="800" decel="100000" fill="hold"/>
                                        <p:tgtEl>
                                          <p:spTgt spid="12292"/>
                                        </p:tgtEl>
                                        <p:attrNameLst>
                                          <p:attrName>ppt_x</p:attrName>
                                        </p:attrNameLst>
                                      </p:cBhvr>
                                      <p:tavLst>
                                        <p:tav tm="0">
                                          <p:val>
                                            <p:strVal val="#ppt_x+0.4"/>
                                          </p:val>
                                        </p:tav>
                                        <p:tav tm="100000">
                                          <p:val>
                                            <p:strVal val="#ppt_x-0.05"/>
                                          </p:val>
                                        </p:tav>
                                      </p:tavLst>
                                    </p:anim>
                                    <p:anim calcmode="lin" valueType="num">
                                      <p:cBhvr>
                                        <p:cTn id="30" dur="800" decel="100000" fill="hold"/>
                                        <p:tgtEl>
                                          <p:spTgt spid="12292"/>
                                        </p:tgtEl>
                                        <p:attrNameLst>
                                          <p:attrName>ppt_y</p:attrName>
                                        </p:attrNameLst>
                                      </p:cBhvr>
                                      <p:tavLst>
                                        <p:tav tm="0">
                                          <p:val>
                                            <p:strVal val="#ppt_y-0.4"/>
                                          </p:val>
                                        </p:tav>
                                        <p:tav tm="100000">
                                          <p:val>
                                            <p:strVal val="#ppt_y+0.1"/>
                                          </p:val>
                                        </p:tav>
                                      </p:tavLst>
                                    </p:anim>
                                    <p:anim calcmode="lin" valueType="num">
                                      <p:cBhvr>
                                        <p:cTn id="31" dur="200" accel="100000" fill="hold">
                                          <p:stCondLst>
                                            <p:cond delay="800"/>
                                          </p:stCondLst>
                                        </p:cTn>
                                        <p:tgtEl>
                                          <p:spTgt spid="12292"/>
                                        </p:tgtEl>
                                        <p:attrNameLst>
                                          <p:attrName>ppt_x</p:attrName>
                                        </p:attrNameLst>
                                      </p:cBhvr>
                                      <p:tavLst>
                                        <p:tav tm="0">
                                          <p:val>
                                            <p:strVal val="#ppt_x-0.05"/>
                                          </p:val>
                                        </p:tav>
                                        <p:tav tm="100000">
                                          <p:val>
                                            <p:strVal val="#ppt_x"/>
                                          </p:val>
                                        </p:tav>
                                      </p:tavLst>
                                    </p:anim>
                                    <p:anim calcmode="lin" valueType="num">
                                      <p:cBhvr>
                                        <p:cTn id="32" dur="200" accel="100000" fill="hold">
                                          <p:stCondLst>
                                            <p:cond delay="800"/>
                                          </p:stCondLst>
                                        </p:cTn>
                                        <p:tgtEl>
                                          <p:spTgt spid="12292"/>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1" grpId="0"/>
      <p:bldP spid="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4114800" y="0"/>
            <a:ext cx="5029200" cy="338554"/>
          </a:xfrm>
          <a:prstGeom prst="rect">
            <a:avLst/>
          </a:prstGeom>
          <a:noFill/>
        </p:spPr>
        <p:txBody>
          <a:bodyPr>
            <a:spAutoFit/>
            <a:scene3d>
              <a:camera prst="orthographicFront"/>
              <a:lightRig rig="threePt" dir="t"/>
            </a:scene3d>
            <a:sp3d extrusionH="57150">
              <a:bevelT w="38100" h="38100"/>
            </a:sp3d>
          </a:bodyPr>
          <a:lstStyle/>
          <a:p>
            <a:pPr>
              <a:defRPr/>
            </a:pPr>
            <a:r>
              <a:rPr lang="en-US" sz="1600" dirty="0">
                <a:solidFill>
                  <a:srgbClr val="009900"/>
                </a:solidFill>
                <a:latin typeface="Bernard MT Condensed" pitchFamily="18" charset="0"/>
                <a:ea typeface="+mn-ea"/>
              </a:rPr>
              <a:t>Lesson 12: What is the Set-Up of the Foreign Missions Division?</a:t>
            </a:r>
          </a:p>
        </p:txBody>
      </p:sp>
      <p:sp>
        <p:nvSpPr>
          <p:cNvPr id="13315" name="Rectangle 3"/>
          <p:cNvSpPr>
            <a:spLocks noChangeArrowheads="1"/>
          </p:cNvSpPr>
          <p:nvPr/>
        </p:nvSpPr>
        <p:spPr bwMode="auto">
          <a:xfrm>
            <a:off x="152400" y="304800"/>
            <a:ext cx="73914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eaLnBrk="0" hangingPunct="0"/>
            <a:r>
              <a:rPr lang="en-US" sz="4000" b="1">
                <a:solidFill>
                  <a:srgbClr val="3333CC"/>
                </a:solidFill>
                <a:latin typeface="Poor Richard" charset="0"/>
                <a:ea typeface="Times New Roman" charset="0"/>
                <a:cs typeface="Arial" charset="0"/>
              </a:rPr>
              <a:t>3. </a:t>
            </a:r>
            <a:r>
              <a:rPr lang="en-US" sz="4000" b="1" u="sng">
                <a:solidFill>
                  <a:srgbClr val="3333CC"/>
                </a:solidFill>
                <a:latin typeface="Poor Richard" charset="0"/>
                <a:ea typeface="Times New Roman" charset="0"/>
                <a:cs typeface="Arial" charset="0"/>
              </a:rPr>
              <a:t>Director of Promotion</a:t>
            </a:r>
            <a:r>
              <a:rPr lang="en-US" sz="4000" b="1">
                <a:solidFill>
                  <a:srgbClr val="3333CC"/>
                </a:solidFill>
                <a:latin typeface="Poor Richard" charset="0"/>
                <a:ea typeface="Times New Roman" charset="0"/>
                <a:cs typeface="Arial" charset="0"/>
              </a:rPr>
              <a:t>.</a:t>
            </a:r>
            <a:endParaRPr lang="en-US" sz="4000">
              <a:solidFill>
                <a:srgbClr val="3333CC"/>
              </a:solidFill>
              <a:latin typeface="Poor Richard" charset="0"/>
              <a:ea typeface="Times New Roman" charset="0"/>
              <a:cs typeface="Arial" charset="0"/>
            </a:endParaRPr>
          </a:p>
        </p:txBody>
      </p:sp>
      <p:sp>
        <p:nvSpPr>
          <p:cNvPr id="5" name="Rectangle 4"/>
          <p:cNvSpPr>
            <a:spLocks noChangeArrowheads="1"/>
          </p:cNvSpPr>
          <p:nvPr/>
        </p:nvSpPr>
        <p:spPr bwMode="auto">
          <a:xfrm>
            <a:off x="152400" y="3124200"/>
            <a:ext cx="8763000" cy="3540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2800" b="1">
                <a:solidFill>
                  <a:srgbClr val="009900"/>
                </a:solidFill>
                <a:latin typeface="Poor Richard" charset="0"/>
              </a:rPr>
              <a:t>The Director of Promotion is responsible for keeping the church in North America informed, challenged, and involved in fulfilling the Great Commission. His duties include coordinating the missionaries</a:t>
            </a:r>
            <a:r>
              <a:rPr lang="ja-JP" altLang="en-US" sz="2800" b="1">
                <a:solidFill>
                  <a:srgbClr val="009900"/>
                </a:solidFill>
                <a:latin typeface="Poor Richard" charset="0"/>
              </a:rPr>
              <a:t>’</a:t>
            </a:r>
            <a:r>
              <a:rPr lang="en-US" sz="2800" b="1">
                <a:solidFill>
                  <a:srgbClr val="009900"/>
                </a:solidFill>
                <a:latin typeface="Poor Richard" charset="0"/>
              </a:rPr>
              <a:t> deputational ministry and missionary conferences; promoting Faith Promise giving and Partners In Missions; coordinating all Foreign Missions Division activities at the General Conference; and serving as coordinator of the District Foreign Missions Directors.</a:t>
            </a:r>
          </a:p>
        </p:txBody>
      </p:sp>
      <p:pic>
        <p:nvPicPr>
          <p:cNvPr id="13316" name="Picture 4" descr="C:\Users\Candra Poitras\Pictures\3-babernathy[1].jpg"/>
          <p:cNvPicPr>
            <a:picLocks noChangeAspect="1" noChangeArrowheads="1"/>
          </p:cNvPicPr>
          <p:nvPr/>
        </p:nvPicPr>
        <p:blipFill>
          <a:blip r:embed="rId2" cstate="print"/>
          <a:srcRect/>
          <a:stretch>
            <a:fillRect/>
          </a:stretch>
        </p:blipFill>
        <p:spPr bwMode="auto">
          <a:xfrm>
            <a:off x="6096000" y="381000"/>
            <a:ext cx="1905000" cy="266700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p:transition xmlns:p14="http://schemas.microsoft.com/office/powerpoint/2010/main">
    <p:wheel spokes="1"/>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8" presetClass="entr" presetSubtype="0" accel="50000" fill="hold" grpId="0" nodeType="clickEffect">
                                  <p:stCondLst>
                                    <p:cond delay="0"/>
                                  </p:stCondLst>
                                  <p:childTnLst>
                                    <p:set>
                                      <p:cBhvr>
                                        <p:cTn id="6" dur="1" fill="hold">
                                          <p:stCondLst>
                                            <p:cond delay="0"/>
                                          </p:stCondLst>
                                        </p:cTn>
                                        <p:tgtEl>
                                          <p:spTgt spid="13315"/>
                                        </p:tgtEl>
                                        <p:attrNameLst>
                                          <p:attrName>style.visibility</p:attrName>
                                        </p:attrNameLst>
                                      </p:cBhvr>
                                      <p:to>
                                        <p:strVal val="visible"/>
                                      </p:to>
                                    </p:set>
                                    <p:anim calcmode="lin" valueType="num">
                                      <p:cBhvr>
                                        <p:cTn id="7" dur="1000" fill="hold"/>
                                        <p:tgtEl>
                                          <p:spTgt spid="13315"/>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8" dur="1000" fill="hold"/>
                                        <p:tgtEl>
                                          <p:spTgt spid="13315"/>
                                        </p:tgtEl>
                                        <p:attrNameLst>
                                          <p:attrName>ppt_x</p:attrName>
                                        </p:attrNameLst>
                                      </p:cBhvr>
                                      <p:tavLst>
                                        <p:tav tm="0">
                                          <p:val>
                                            <p:fltVal val="-1"/>
                                          </p:val>
                                        </p:tav>
                                        <p:tav tm="50000">
                                          <p:val>
                                            <p:fltVal val="0.95"/>
                                          </p:val>
                                        </p:tav>
                                        <p:tav tm="100000">
                                          <p:val>
                                            <p:strVal val="#ppt_x"/>
                                          </p:val>
                                        </p:tav>
                                      </p:tavLst>
                                    </p:anim>
                                    <p:anim calcmode="lin" valueType="num">
                                      <p:cBhvr>
                                        <p:cTn id="9" dur="1000" fill="hold"/>
                                        <p:tgtEl>
                                          <p:spTgt spid="13315"/>
                                        </p:tgtEl>
                                        <p:attrNameLst>
                                          <p:attrName>ppt_y</p:attrName>
                                        </p:attrNameLst>
                                      </p:cBhvr>
                                      <p:tavLst>
                                        <p:tav tm="0">
                                          <p:val>
                                            <p:strVal val="#ppt_y"/>
                                          </p:val>
                                        </p:tav>
                                        <p:tav tm="100000">
                                          <p:val>
                                            <p:strVal val="#ppt_y"/>
                                          </p:val>
                                        </p:tav>
                                      </p:tavLst>
                                    </p:anim>
                                    <p:animEffect transition="in" filter="fade">
                                      <p:cBhvr>
                                        <p:cTn id="10" dur="1000"/>
                                        <p:tgtEl>
                                          <p:spTgt spid="13315"/>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48" presetClass="entr" presetSubtype="0" accel="5000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p:cTn id="15" dur="1000" fill="hold"/>
                                        <p:tgtEl>
                                          <p:spTgt spid="5"/>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16" dur="1000" fill="hold"/>
                                        <p:tgtEl>
                                          <p:spTgt spid="5"/>
                                        </p:tgtEl>
                                        <p:attrNameLst>
                                          <p:attrName>ppt_x</p:attrName>
                                        </p:attrNameLst>
                                      </p:cBhvr>
                                      <p:tavLst>
                                        <p:tav tm="0">
                                          <p:val>
                                            <p:fltVal val="-1"/>
                                          </p:val>
                                        </p:tav>
                                        <p:tav tm="50000">
                                          <p:val>
                                            <p:fltVal val="0.95"/>
                                          </p:val>
                                        </p:tav>
                                        <p:tav tm="100000">
                                          <p:val>
                                            <p:strVal val="#ppt_x"/>
                                          </p:val>
                                        </p:tav>
                                      </p:tavLst>
                                    </p:anim>
                                    <p:anim calcmode="lin" valueType="num">
                                      <p:cBhvr>
                                        <p:cTn id="17" dur="1000" fill="hold"/>
                                        <p:tgtEl>
                                          <p:spTgt spid="5"/>
                                        </p:tgtEl>
                                        <p:attrNameLst>
                                          <p:attrName>ppt_y</p:attrName>
                                        </p:attrNameLst>
                                      </p:cBhvr>
                                      <p:tavLst>
                                        <p:tav tm="0">
                                          <p:val>
                                            <p:strVal val="#ppt_y"/>
                                          </p:val>
                                        </p:tav>
                                        <p:tav tm="100000">
                                          <p:val>
                                            <p:strVal val="#ppt_y"/>
                                          </p:val>
                                        </p:tav>
                                      </p:tavLst>
                                    </p:anim>
                                    <p:animEffect transition="in" filter="fade">
                                      <p:cBhvr>
                                        <p:cTn id="18"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5" grpId="0"/>
      <p:bldP spid="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4114800" y="0"/>
            <a:ext cx="5029200" cy="338554"/>
          </a:xfrm>
          <a:prstGeom prst="rect">
            <a:avLst/>
          </a:prstGeom>
          <a:noFill/>
        </p:spPr>
        <p:txBody>
          <a:bodyPr>
            <a:spAutoFit/>
            <a:scene3d>
              <a:camera prst="orthographicFront"/>
              <a:lightRig rig="threePt" dir="t"/>
            </a:scene3d>
            <a:sp3d extrusionH="57150">
              <a:bevelT w="38100" h="38100"/>
            </a:sp3d>
          </a:bodyPr>
          <a:lstStyle/>
          <a:p>
            <a:pPr>
              <a:defRPr/>
            </a:pPr>
            <a:r>
              <a:rPr lang="en-US" sz="1600" dirty="0">
                <a:solidFill>
                  <a:srgbClr val="009900"/>
                </a:solidFill>
                <a:latin typeface="Bernard MT Condensed" pitchFamily="18" charset="0"/>
                <a:ea typeface="+mn-ea"/>
              </a:rPr>
              <a:t>Lesson 12: What is the Set-Up of the Foreign Missions Division?</a:t>
            </a:r>
          </a:p>
        </p:txBody>
      </p:sp>
      <p:sp>
        <p:nvSpPr>
          <p:cNvPr id="5" name="Rectangle 4"/>
          <p:cNvSpPr>
            <a:spLocks noChangeArrowheads="1"/>
          </p:cNvSpPr>
          <p:nvPr/>
        </p:nvSpPr>
        <p:spPr bwMode="auto">
          <a:xfrm>
            <a:off x="0" y="457200"/>
            <a:ext cx="8991600" cy="132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4000" b="1">
                <a:solidFill>
                  <a:srgbClr val="361B00"/>
                </a:solidFill>
                <a:latin typeface="Poor Richard" charset="0"/>
              </a:rPr>
              <a:t>4. </a:t>
            </a:r>
            <a:r>
              <a:rPr lang="en-US" sz="4000" b="1" u="sng">
                <a:solidFill>
                  <a:srgbClr val="361B00"/>
                </a:solidFill>
                <a:latin typeface="Poor Richard" charset="0"/>
              </a:rPr>
              <a:t>Director of Education and Associates In Missions</a:t>
            </a:r>
            <a:r>
              <a:rPr lang="en-US" sz="4000" b="1">
                <a:solidFill>
                  <a:srgbClr val="361B00"/>
                </a:solidFill>
                <a:latin typeface="Poor Richard" charset="0"/>
              </a:rPr>
              <a:t>.</a:t>
            </a:r>
            <a:endParaRPr lang="en-US" sz="4000">
              <a:solidFill>
                <a:srgbClr val="361B00"/>
              </a:solidFill>
              <a:latin typeface="Poor Richard" charset="0"/>
            </a:endParaRPr>
          </a:p>
        </p:txBody>
      </p:sp>
      <p:sp>
        <p:nvSpPr>
          <p:cNvPr id="6" name="Rectangle 5"/>
          <p:cNvSpPr>
            <a:spLocks noChangeArrowheads="1"/>
          </p:cNvSpPr>
          <p:nvPr/>
        </p:nvSpPr>
        <p:spPr bwMode="auto">
          <a:xfrm>
            <a:off x="457200" y="2895600"/>
            <a:ext cx="8686800" cy="3108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2800" b="1">
                <a:solidFill>
                  <a:srgbClr val="800080"/>
                </a:solidFill>
                <a:latin typeface="Poor Richard" charset="0"/>
              </a:rPr>
              <a:t>The Director of Education and Associates In Missions coordinates the development and implementation of training programs for nationals and the ministry of the printed word abroad. His portfolio includes vernacular radio broadcasting abroad; the Associates In Missions program; the annual School of Missions; and Foreign Missions Seminars in North American Bible colleges.</a:t>
            </a:r>
          </a:p>
        </p:txBody>
      </p:sp>
      <p:pic>
        <p:nvPicPr>
          <p:cNvPr id="14339" name="Picture 3" descr="C:\Users\Candra Poitras\Pictures\63335_471006611997_716986997_7035333_7944082_n[1].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2971800" y="1143000"/>
            <a:ext cx="3251817" cy="1853896"/>
          </a:xfrm>
          <a:prstGeom prst="rect">
            <a:avLst/>
          </a:prstGeom>
          <a:ln>
            <a:noFill/>
          </a:ln>
          <a:effectLst>
            <a:softEdge rad="112500"/>
          </a:effectLst>
        </p:spPr>
      </p:pic>
    </p:spTree>
  </p:cSld>
  <p:clrMapOvr>
    <a:masterClrMapping/>
  </p:clrMapOvr>
  <p:transition xmlns:p14="http://schemas.microsoft.com/office/powerpoint/2010/main">
    <p:wheel spokes="2"/>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3" presetClass="entr" presetSubtype="16" fill="hold" nodeType="clickEffect">
                                  <p:stCondLst>
                                    <p:cond delay="0"/>
                                  </p:stCondLst>
                                  <p:childTnLst>
                                    <p:set>
                                      <p:cBhvr>
                                        <p:cTn id="12" dur="1" fill="hold">
                                          <p:stCondLst>
                                            <p:cond delay="0"/>
                                          </p:stCondLst>
                                        </p:cTn>
                                        <p:tgtEl>
                                          <p:spTgt spid="14339"/>
                                        </p:tgtEl>
                                        <p:attrNameLst>
                                          <p:attrName>style.visibility</p:attrName>
                                        </p:attrNameLst>
                                      </p:cBhvr>
                                      <p:to>
                                        <p:strVal val="visible"/>
                                      </p:to>
                                    </p:set>
                                    <p:anim calcmode="lin" valueType="num">
                                      <p:cBhvr>
                                        <p:cTn id="13" dur="500" fill="hold"/>
                                        <p:tgtEl>
                                          <p:spTgt spid="14339"/>
                                        </p:tgtEl>
                                        <p:attrNameLst>
                                          <p:attrName>ppt_w</p:attrName>
                                        </p:attrNameLst>
                                      </p:cBhvr>
                                      <p:tavLst>
                                        <p:tav tm="0">
                                          <p:val>
                                            <p:fltVal val="0"/>
                                          </p:val>
                                        </p:tav>
                                        <p:tav tm="100000">
                                          <p:val>
                                            <p:strVal val="#ppt_w"/>
                                          </p:val>
                                        </p:tav>
                                      </p:tavLst>
                                    </p:anim>
                                    <p:anim calcmode="lin" valueType="num">
                                      <p:cBhvr>
                                        <p:cTn id="14" dur="500" fill="hold"/>
                                        <p:tgtEl>
                                          <p:spTgt spid="14339"/>
                                        </p:tgtEl>
                                        <p:attrNameLst>
                                          <p:attrName>ppt_h</p:attrName>
                                        </p:attrNameLst>
                                      </p:cBhvr>
                                      <p:tavLst>
                                        <p:tav tm="0">
                                          <p:val>
                                            <p:fltVal val="0"/>
                                          </p:val>
                                        </p:tav>
                                        <p:tav tm="100000">
                                          <p:val>
                                            <p:strVal val="#ppt_h"/>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3" presetClass="entr" presetSubtype="16"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p:cTn id="19" dur="500" fill="hold"/>
                                        <p:tgtEl>
                                          <p:spTgt spid="6"/>
                                        </p:tgtEl>
                                        <p:attrNameLst>
                                          <p:attrName>ppt_w</p:attrName>
                                        </p:attrNameLst>
                                      </p:cBhvr>
                                      <p:tavLst>
                                        <p:tav tm="0">
                                          <p:val>
                                            <p:fltVal val="0"/>
                                          </p:val>
                                        </p:tav>
                                        <p:tav tm="100000">
                                          <p:val>
                                            <p:strVal val="#ppt_w"/>
                                          </p:val>
                                        </p:tav>
                                      </p:tavLst>
                                    </p:anim>
                                    <p:anim calcmode="lin" valueType="num">
                                      <p:cBhvr>
                                        <p:cTn id="20" dur="500" fill="hold"/>
                                        <p:tgtEl>
                                          <p:spTgt spid="6"/>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4114800" y="0"/>
            <a:ext cx="5029200" cy="338554"/>
          </a:xfrm>
          <a:prstGeom prst="rect">
            <a:avLst/>
          </a:prstGeom>
          <a:noFill/>
        </p:spPr>
        <p:txBody>
          <a:bodyPr>
            <a:spAutoFit/>
            <a:scene3d>
              <a:camera prst="orthographicFront"/>
              <a:lightRig rig="threePt" dir="t"/>
            </a:scene3d>
            <a:sp3d extrusionH="57150">
              <a:bevelT w="38100" h="38100"/>
            </a:sp3d>
          </a:bodyPr>
          <a:lstStyle/>
          <a:p>
            <a:pPr>
              <a:defRPr/>
            </a:pPr>
            <a:r>
              <a:rPr lang="en-US" sz="1600" dirty="0">
                <a:solidFill>
                  <a:srgbClr val="009900"/>
                </a:solidFill>
                <a:latin typeface="Bernard MT Condensed" pitchFamily="18" charset="0"/>
                <a:ea typeface="+mn-ea"/>
              </a:rPr>
              <a:t>Lesson 12: What is the Set-Up of the Foreign Missions Division?</a:t>
            </a:r>
          </a:p>
        </p:txBody>
      </p:sp>
      <p:sp>
        <p:nvSpPr>
          <p:cNvPr id="4" name="Rectangle 3"/>
          <p:cNvSpPr>
            <a:spLocks noChangeArrowheads="1"/>
          </p:cNvSpPr>
          <p:nvPr/>
        </p:nvSpPr>
        <p:spPr bwMode="auto">
          <a:xfrm>
            <a:off x="228600" y="762000"/>
            <a:ext cx="7162800" cy="2246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2800" b="1">
                <a:solidFill>
                  <a:srgbClr val="3333CC"/>
                </a:solidFill>
                <a:latin typeface="Poor Richard" charset="0"/>
              </a:rPr>
              <a:t>The foreign missionary fields are divided into six geographical regions. Upon recommendation of the Foreign Missions Board, six men are appointed by the Board of General Presbyters to serve as Regional Directors over each of he respective regions.</a:t>
            </a:r>
          </a:p>
        </p:txBody>
      </p:sp>
      <p:sp>
        <p:nvSpPr>
          <p:cNvPr id="5" name="Rectangle 4"/>
          <p:cNvSpPr>
            <a:spLocks noChangeArrowheads="1"/>
          </p:cNvSpPr>
          <p:nvPr/>
        </p:nvSpPr>
        <p:spPr bwMode="auto">
          <a:xfrm>
            <a:off x="1295400" y="3429000"/>
            <a:ext cx="7620000" cy="2246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2800" b="1">
                <a:solidFill>
                  <a:srgbClr val="361B00"/>
                </a:solidFill>
                <a:latin typeface="Poor Richard" charset="0"/>
              </a:rPr>
              <a:t>The geographical regions are defined as follows: Asia; Pacific; Central America and the Caribbean; South America; Africa (south of the Sahara Desert); and Europe and the Middle East (including the countries of Africa bordering the Mediterranean Sea). </a:t>
            </a:r>
          </a:p>
        </p:txBody>
      </p:sp>
    </p:spTree>
  </p:cSld>
  <p:clrMapOvr>
    <a:masterClrMapping/>
  </p:clrMapOvr>
  <p:transition xmlns:p14="http://schemas.microsoft.com/office/powerpoint/2010/main">
    <p:wheel spokes="3"/>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145">
                                          <p:stCondLst>
                                            <p:cond delay="0"/>
                                          </p:stCondLst>
                                        </p:cTn>
                                        <p:tgtEl>
                                          <p:spTgt spid="4"/>
                                        </p:tgtEl>
                                      </p:cBhvr>
                                    </p:animEffect>
                                    <p:anim calcmode="lin" valueType="num">
                                      <p:cBhvr>
                                        <p:cTn id="8" dur="456"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9" dur="166"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10" dur="166" tmFilter="0, 0; 0.125,0.2665; 0.25,0.4; 0.375,0.465; 0.5,0.5;  0.625,0.535; 0.75,0.6; 0.875,0.7335; 1,1">
                                          <p:stCondLst>
                                            <p:cond delay="166"/>
                                          </p:stCondLst>
                                        </p:cTn>
                                        <p:tgtEl>
                                          <p:spTgt spid="4"/>
                                        </p:tgtEl>
                                        <p:attrNameLst>
                                          <p:attrName>ppt_y</p:attrName>
                                        </p:attrNameLst>
                                      </p:cBhvr>
                                      <p:tavLst>
                                        <p:tav tm="0" fmla="#ppt_y-sin(pi*$)/9">
                                          <p:val>
                                            <p:fltVal val="0"/>
                                          </p:val>
                                        </p:tav>
                                        <p:tav tm="100000">
                                          <p:val>
                                            <p:fltVal val="1"/>
                                          </p:val>
                                        </p:tav>
                                      </p:tavLst>
                                    </p:anim>
                                    <p:anim calcmode="lin" valueType="num">
                                      <p:cBhvr>
                                        <p:cTn id="11" dur="83" tmFilter="0, 0; 0.125,0.2665; 0.25,0.4; 0.375,0.465; 0.5,0.5;  0.625,0.535; 0.75,0.6; 0.875,0.7335; 1,1">
                                          <p:stCondLst>
                                            <p:cond delay="331"/>
                                          </p:stCondLst>
                                        </p:cTn>
                                        <p:tgtEl>
                                          <p:spTgt spid="4"/>
                                        </p:tgtEl>
                                        <p:attrNameLst>
                                          <p:attrName>ppt_y</p:attrName>
                                        </p:attrNameLst>
                                      </p:cBhvr>
                                      <p:tavLst>
                                        <p:tav tm="0" fmla="#ppt_y-sin(pi*$)/27">
                                          <p:val>
                                            <p:fltVal val="0"/>
                                          </p:val>
                                        </p:tav>
                                        <p:tav tm="100000">
                                          <p:val>
                                            <p:fltVal val="1"/>
                                          </p:val>
                                        </p:tav>
                                      </p:tavLst>
                                    </p:anim>
                                    <p:anim calcmode="lin" valueType="num">
                                      <p:cBhvr>
                                        <p:cTn id="12" dur="41" tmFilter="0, 0; 0.125,0.2665; 0.25,0.4; 0.375,0.465; 0.5,0.5;  0.625,0.535; 0.75,0.6; 0.875,0.7335; 1,1">
                                          <p:stCondLst>
                                            <p:cond delay="414"/>
                                          </p:stCondLst>
                                        </p:cTn>
                                        <p:tgtEl>
                                          <p:spTgt spid="4"/>
                                        </p:tgtEl>
                                        <p:attrNameLst>
                                          <p:attrName>ppt_y</p:attrName>
                                        </p:attrNameLst>
                                      </p:cBhvr>
                                      <p:tavLst>
                                        <p:tav tm="0" fmla="#ppt_y-sin(pi*$)/81">
                                          <p:val>
                                            <p:fltVal val="0"/>
                                          </p:val>
                                        </p:tav>
                                        <p:tav tm="100000">
                                          <p:val>
                                            <p:fltVal val="1"/>
                                          </p:val>
                                        </p:tav>
                                      </p:tavLst>
                                    </p:anim>
                                    <p:animScale>
                                      <p:cBhvr>
                                        <p:cTn id="13" dur="7">
                                          <p:stCondLst>
                                            <p:cond delay="162"/>
                                          </p:stCondLst>
                                        </p:cTn>
                                        <p:tgtEl>
                                          <p:spTgt spid="4"/>
                                        </p:tgtEl>
                                      </p:cBhvr>
                                      <p:to x="100000" y="60000"/>
                                    </p:animScale>
                                    <p:animScale>
                                      <p:cBhvr>
                                        <p:cTn id="14" dur="41" decel="50000">
                                          <p:stCondLst>
                                            <p:cond delay="169"/>
                                          </p:stCondLst>
                                        </p:cTn>
                                        <p:tgtEl>
                                          <p:spTgt spid="4"/>
                                        </p:tgtEl>
                                      </p:cBhvr>
                                      <p:to x="100000" y="100000"/>
                                    </p:animScale>
                                    <p:animScale>
                                      <p:cBhvr>
                                        <p:cTn id="15" dur="7">
                                          <p:stCondLst>
                                            <p:cond delay="328"/>
                                          </p:stCondLst>
                                        </p:cTn>
                                        <p:tgtEl>
                                          <p:spTgt spid="4"/>
                                        </p:tgtEl>
                                      </p:cBhvr>
                                      <p:to x="100000" y="80000"/>
                                    </p:animScale>
                                    <p:animScale>
                                      <p:cBhvr>
                                        <p:cTn id="16" dur="41" decel="50000">
                                          <p:stCondLst>
                                            <p:cond delay="335"/>
                                          </p:stCondLst>
                                        </p:cTn>
                                        <p:tgtEl>
                                          <p:spTgt spid="4"/>
                                        </p:tgtEl>
                                      </p:cBhvr>
                                      <p:to x="100000" y="100000"/>
                                    </p:animScale>
                                    <p:animScale>
                                      <p:cBhvr>
                                        <p:cTn id="17" dur="7">
                                          <p:stCondLst>
                                            <p:cond delay="410"/>
                                          </p:stCondLst>
                                        </p:cTn>
                                        <p:tgtEl>
                                          <p:spTgt spid="4"/>
                                        </p:tgtEl>
                                      </p:cBhvr>
                                      <p:to x="100000" y="90000"/>
                                    </p:animScale>
                                    <p:animScale>
                                      <p:cBhvr>
                                        <p:cTn id="18" dur="41" decel="50000">
                                          <p:stCondLst>
                                            <p:cond delay="417"/>
                                          </p:stCondLst>
                                        </p:cTn>
                                        <p:tgtEl>
                                          <p:spTgt spid="4"/>
                                        </p:tgtEl>
                                      </p:cBhvr>
                                      <p:to x="100000" y="100000"/>
                                    </p:animScale>
                                    <p:animScale>
                                      <p:cBhvr>
                                        <p:cTn id="19" dur="7">
                                          <p:stCondLst>
                                            <p:cond delay="452"/>
                                          </p:stCondLst>
                                        </p:cTn>
                                        <p:tgtEl>
                                          <p:spTgt spid="4"/>
                                        </p:tgtEl>
                                      </p:cBhvr>
                                      <p:to x="100000" y="95000"/>
                                    </p:animScale>
                                    <p:animScale>
                                      <p:cBhvr>
                                        <p:cTn id="20" dur="41" decel="50000">
                                          <p:stCondLst>
                                            <p:cond delay="458"/>
                                          </p:stCondLst>
                                        </p:cTn>
                                        <p:tgtEl>
                                          <p:spTgt spid="4"/>
                                        </p:tgtEl>
                                      </p:cBhvr>
                                      <p:to x="100000" y="100000"/>
                                    </p:animScale>
                                  </p:childTnLst>
                                </p:cTn>
                              </p:par>
                            </p:childTnLst>
                          </p:cTn>
                        </p:par>
                      </p:childTnLst>
                    </p:cTn>
                  </p:par>
                  <p:par>
                    <p:cTn id="21" fill="hold" nodeType="clickPar">
                      <p:stCondLst>
                        <p:cond delay="indefinite"/>
                      </p:stCondLst>
                      <p:childTnLst>
                        <p:par>
                          <p:cTn id="22" fill="hold" nodeType="withGroup">
                            <p:stCondLst>
                              <p:cond delay="0"/>
                            </p:stCondLst>
                            <p:childTnLst>
                              <p:par>
                                <p:cTn id="23" presetID="26" presetClass="entr" presetSubtype="0" fill="hold" grpId="0" nodeType="click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wipe(down)">
                                      <p:cBhvr>
                                        <p:cTn id="25" dur="145">
                                          <p:stCondLst>
                                            <p:cond delay="0"/>
                                          </p:stCondLst>
                                        </p:cTn>
                                        <p:tgtEl>
                                          <p:spTgt spid="5"/>
                                        </p:tgtEl>
                                      </p:cBhvr>
                                    </p:animEffect>
                                    <p:anim calcmode="lin" valueType="num">
                                      <p:cBhvr>
                                        <p:cTn id="26" dur="456" tmFilter="0,0; 0.14,0.36; 0.43,0.73; 0.71,0.91; 1.0,1.0">
                                          <p:stCondLst>
                                            <p:cond delay="0"/>
                                          </p:stCondLst>
                                        </p:cTn>
                                        <p:tgtEl>
                                          <p:spTgt spid="5"/>
                                        </p:tgtEl>
                                        <p:attrNameLst>
                                          <p:attrName>ppt_x</p:attrName>
                                        </p:attrNameLst>
                                      </p:cBhvr>
                                      <p:tavLst>
                                        <p:tav tm="0">
                                          <p:val>
                                            <p:strVal val="#ppt_x-0.25"/>
                                          </p:val>
                                        </p:tav>
                                        <p:tav tm="100000">
                                          <p:val>
                                            <p:strVal val="#ppt_x"/>
                                          </p:val>
                                        </p:tav>
                                      </p:tavLst>
                                    </p:anim>
                                    <p:anim calcmode="lin" valueType="num">
                                      <p:cBhvr>
                                        <p:cTn id="27" dur="166" tmFilter="0.0,0.0; 0.25,0.07; 0.50,0.2; 0.75,0.467; 1.0,1.0">
                                          <p:stCondLst>
                                            <p:cond delay="0"/>
                                          </p:stCondLst>
                                        </p:cTn>
                                        <p:tgtEl>
                                          <p:spTgt spid="5"/>
                                        </p:tgtEl>
                                        <p:attrNameLst>
                                          <p:attrName>ppt_y</p:attrName>
                                        </p:attrNameLst>
                                      </p:cBhvr>
                                      <p:tavLst>
                                        <p:tav tm="0" fmla="#ppt_y-sin(pi*$)/3">
                                          <p:val>
                                            <p:fltVal val="0.5"/>
                                          </p:val>
                                        </p:tav>
                                        <p:tav tm="100000">
                                          <p:val>
                                            <p:fltVal val="1"/>
                                          </p:val>
                                        </p:tav>
                                      </p:tavLst>
                                    </p:anim>
                                    <p:anim calcmode="lin" valueType="num">
                                      <p:cBhvr>
                                        <p:cTn id="28" dur="166" tmFilter="0, 0; 0.125,0.2665; 0.25,0.4; 0.375,0.465; 0.5,0.5;  0.625,0.535; 0.75,0.6; 0.875,0.7335; 1,1">
                                          <p:stCondLst>
                                            <p:cond delay="166"/>
                                          </p:stCondLst>
                                        </p:cTn>
                                        <p:tgtEl>
                                          <p:spTgt spid="5"/>
                                        </p:tgtEl>
                                        <p:attrNameLst>
                                          <p:attrName>ppt_y</p:attrName>
                                        </p:attrNameLst>
                                      </p:cBhvr>
                                      <p:tavLst>
                                        <p:tav tm="0" fmla="#ppt_y-sin(pi*$)/9">
                                          <p:val>
                                            <p:fltVal val="0"/>
                                          </p:val>
                                        </p:tav>
                                        <p:tav tm="100000">
                                          <p:val>
                                            <p:fltVal val="1"/>
                                          </p:val>
                                        </p:tav>
                                      </p:tavLst>
                                    </p:anim>
                                    <p:anim calcmode="lin" valueType="num">
                                      <p:cBhvr>
                                        <p:cTn id="29" dur="83" tmFilter="0, 0; 0.125,0.2665; 0.25,0.4; 0.375,0.465; 0.5,0.5;  0.625,0.535; 0.75,0.6; 0.875,0.7335; 1,1">
                                          <p:stCondLst>
                                            <p:cond delay="331"/>
                                          </p:stCondLst>
                                        </p:cTn>
                                        <p:tgtEl>
                                          <p:spTgt spid="5"/>
                                        </p:tgtEl>
                                        <p:attrNameLst>
                                          <p:attrName>ppt_y</p:attrName>
                                        </p:attrNameLst>
                                      </p:cBhvr>
                                      <p:tavLst>
                                        <p:tav tm="0" fmla="#ppt_y-sin(pi*$)/27">
                                          <p:val>
                                            <p:fltVal val="0"/>
                                          </p:val>
                                        </p:tav>
                                        <p:tav tm="100000">
                                          <p:val>
                                            <p:fltVal val="1"/>
                                          </p:val>
                                        </p:tav>
                                      </p:tavLst>
                                    </p:anim>
                                    <p:anim calcmode="lin" valueType="num">
                                      <p:cBhvr>
                                        <p:cTn id="30" dur="41" tmFilter="0, 0; 0.125,0.2665; 0.25,0.4; 0.375,0.465; 0.5,0.5;  0.625,0.535; 0.75,0.6; 0.875,0.7335; 1,1">
                                          <p:stCondLst>
                                            <p:cond delay="414"/>
                                          </p:stCondLst>
                                        </p:cTn>
                                        <p:tgtEl>
                                          <p:spTgt spid="5"/>
                                        </p:tgtEl>
                                        <p:attrNameLst>
                                          <p:attrName>ppt_y</p:attrName>
                                        </p:attrNameLst>
                                      </p:cBhvr>
                                      <p:tavLst>
                                        <p:tav tm="0" fmla="#ppt_y-sin(pi*$)/81">
                                          <p:val>
                                            <p:fltVal val="0"/>
                                          </p:val>
                                        </p:tav>
                                        <p:tav tm="100000">
                                          <p:val>
                                            <p:fltVal val="1"/>
                                          </p:val>
                                        </p:tav>
                                      </p:tavLst>
                                    </p:anim>
                                    <p:animScale>
                                      <p:cBhvr>
                                        <p:cTn id="31" dur="7">
                                          <p:stCondLst>
                                            <p:cond delay="162"/>
                                          </p:stCondLst>
                                        </p:cTn>
                                        <p:tgtEl>
                                          <p:spTgt spid="5"/>
                                        </p:tgtEl>
                                      </p:cBhvr>
                                      <p:to x="100000" y="60000"/>
                                    </p:animScale>
                                    <p:animScale>
                                      <p:cBhvr>
                                        <p:cTn id="32" dur="41" decel="50000">
                                          <p:stCondLst>
                                            <p:cond delay="169"/>
                                          </p:stCondLst>
                                        </p:cTn>
                                        <p:tgtEl>
                                          <p:spTgt spid="5"/>
                                        </p:tgtEl>
                                      </p:cBhvr>
                                      <p:to x="100000" y="100000"/>
                                    </p:animScale>
                                    <p:animScale>
                                      <p:cBhvr>
                                        <p:cTn id="33" dur="7">
                                          <p:stCondLst>
                                            <p:cond delay="328"/>
                                          </p:stCondLst>
                                        </p:cTn>
                                        <p:tgtEl>
                                          <p:spTgt spid="5"/>
                                        </p:tgtEl>
                                      </p:cBhvr>
                                      <p:to x="100000" y="80000"/>
                                    </p:animScale>
                                    <p:animScale>
                                      <p:cBhvr>
                                        <p:cTn id="34" dur="41" decel="50000">
                                          <p:stCondLst>
                                            <p:cond delay="335"/>
                                          </p:stCondLst>
                                        </p:cTn>
                                        <p:tgtEl>
                                          <p:spTgt spid="5"/>
                                        </p:tgtEl>
                                      </p:cBhvr>
                                      <p:to x="100000" y="100000"/>
                                    </p:animScale>
                                    <p:animScale>
                                      <p:cBhvr>
                                        <p:cTn id="35" dur="7">
                                          <p:stCondLst>
                                            <p:cond delay="410"/>
                                          </p:stCondLst>
                                        </p:cTn>
                                        <p:tgtEl>
                                          <p:spTgt spid="5"/>
                                        </p:tgtEl>
                                      </p:cBhvr>
                                      <p:to x="100000" y="90000"/>
                                    </p:animScale>
                                    <p:animScale>
                                      <p:cBhvr>
                                        <p:cTn id="36" dur="41" decel="50000">
                                          <p:stCondLst>
                                            <p:cond delay="417"/>
                                          </p:stCondLst>
                                        </p:cTn>
                                        <p:tgtEl>
                                          <p:spTgt spid="5"/>
                                        </p:tgtEl>
                                      </p:cBhvr>
                                      <p:to x="100000" y="100000"/>
                                    </p:animScale>
                                    <p:animScale>
                                      <p:cBhvr>
                                        <p:cTn id="37" dur="7">
                                          <p:stCondLst>
                                            <p:cond delay="452"/>
                                          </p:stCondLst>
                                        </p:cTn>
                                        <p:tgtEl>
                                          <p:spTgt spid="5"/>
                                        </p:tgtEl>
                                      </p:cBhvr>
                                      <p:to x="100000" y="95000"/>
                                    </p:animScale>
                                    <p:animScale>
                                      <p:cBhvr>
                                        <p:cTn id="38" dur="41" decel="50000">
                                          <p:stCondLst>
                                            <p:cond delay="458"/>
                                          </p:stCondLst>
                                        </p:cTn>
                                        <p:tgtEl>
                                          <p:spTgt spid="5"/>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4114800" y="0"/>
            <a:ext cx="5029200" cy="338554"/>
          </a:xfrm>
          <a:prstGeom prst="rect">
            <a:avLst/>
          </a:prstGeom>
          <a:noFill/>
        </p:spPr>
        <p:txBody>
          <a:bodyPr>
            <a:spAutoFit/>
            <a:scene3d>
              <a:camera prst="orthographicFront"/>
              <a:lightRig rig="threePt" dir="t"/>
            </a:scene3d>
            <a:sp3d extrusionH="57150">
              <a:bevelT w="38100" h="38100"/>
            </a:sp3d>
          </a:bodyPr>
          <a:lstStyle/>
          <a:p>
            <a:pPr>
              <a:defRPr/>
            </a:pPr>
            <a:r>
              <a:rPr lang="en-US" sz="1600" dirty="0">
                <a:solidFill>
                  <a:srgbClr val="009900"/>
                </a:solidFill>
                <a:latin typeface="Bernard MT Condensed" pitchFamily="18" charset="0"/>
                <a:ea typeface="+mn-ea"/>
              </a:rPr>
              <a:t>Lesson 12: What is the Set-Up of the Foreign Missions Division?</a:t>
            </a:r>
          </a:p>
        </p:txBody>
      </p:sp>
      <p:sp>
        <p:nvSpPr>
          <p:cNvPr id="3" name="Rectangle 2"/>
          <p:cNvSpPr>
            <a:spLocks noChangeArrowheads="1"/>
          </p:cNvSpPr>
          <p:nvPr/>
        </p:nvSpPr>
        <p:spPr bwMode="auto">
          <a:xfrm>
            <a:off x="304800" y="1752600"/>
            <a:ext cx="4724400" cy="3540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ja-JP" altLang="en-US" sz="3200" b="1" i="1">
                <a:solidFill>
                  <a:srgbClr val="800080"/>
                </a:solidFill>
                <a:latin typeface="Poor Richard" charset="0"/>
              </a:rPr>
              <a:t>“</a:t>
            </a:r>
            <a:r>
              <a:rPr lang="en-US" sz="3200" b="1" i="1">
                <a:solidFill>
                  <a:srgbClr val="800080"/>
                </a:solidFill>
                <a:latin typeface="Poor Richard" charset="0"/>
              </a:rPr>
              <a:t>And God hath set some in the church, first apostles, secondarily prophets, thirdly teachers, after that miracles, then gifts of healings, helps, governments, diversities of tongues.</a:t>
            </a:r>
            <a:r>
              <a:rPr lang="ja-JP" altLang="en-US" sz="3200" b="1" i="1">
                <a:solidFill>
                  <a:srgbClr val="800080"/>
                </a:solidFill>
                <a:latin typeface="Poor Richard" charset="0"/>
              </a:rPr>
              <a:t>”</a:t>
            </a:r>
            <a:r>
              <a:rPr lang="en-US" sz="3200" b="1" i="1">
                <a:solidFill>
                  <a:srgbClr val="800080"/>
                </a:solidFill>
                <a:latin typeface="Poor Richard" charset="0"/>
              </a:rPr>
              <a:t> (1 Corinthians 12:28)</a:t>
            </a:r>
            <a:endParaRPr lang="en-US" sz="3200">
              <a:solidFill>
                <a:srgbClr val="800080"/>
              </a:solidFill>
              <a:latin typeface="Poor Richard" charset="0"/>
            </a:endParaRPr>
          </a:p>
        </p:txBody>
      </p:sp>
    </p:spTree>
  </p:cSld>
  <p:clrMapOvr>
    <a:masterClrMapping/>
  </p:clrMapOvr>
  <p:transition xmlns:p14="http://schemas.microsoft.com/office/powerpoint/2010/main">
    <p:wheel spokes="2"/>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ox(in)">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4114800" y="0"/>
            <a:ext cx="5029200" cy="338554"/>
          </a:xfrm>
          <a:prstGeom prst="rect">
            <a:avLst/>
          </a:prstGeom>
          <a:noFill/>
        </p:spPr>
        <p:txBody>
          <a:bodyPr>
            <a:spAutoFit/>
            <a:scene3d>
              <a:camera prst="orthographicFront"/>
              <a:lightRig rig="threePt" dir="t"/>
            </a:scene3d>
            <a:sp3d extrusionH="57150">
              <a:bevelT w="38100" h="38100"/>
            </a:sp3d>
          </a:bodyPr>
          <a:lstStyle/>
          <a:p>
            <a:pPr>
              <a:defRPr/>
            </a:pPr>
            <a:r>
              <a:rPr lang="en-US" sz="1600" dirty="0">
                <a:solidFill>
                  <a:srgbClr val="009900"/>
                </a:solidFill>
                <a:latin typeface="Bernard MT Condensed" pitchFamily="18" charset="0"/>
                <a:ea typeface="+mn-ea"/>
              </a:rPr>
              <a:t>Lesson 12: What is the Set-Up of the Foreign Missions Division?</a:t>
            </a:r>
          </a:p>
        </p:txBody>
      </p:sp>
      <p:sp>
        <p:nvSpPr>
          <p:cNvPr id="5" name="Rectangle 4"/>
          <p:cNvSpPr>
            <a:spLocks noChangeArrowheads="1"/>
          </p:cNvSpPr>
          <p:nvPr/>
        </p:nvSpPr>
        <p:spPr bwMode="auto">
          <a:xfrm>
            <a:off x="152400" y="457200"/>
            <a:ext cx="8839200" cy="2554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4000" b="1">
                <a:solidFill>
                  <a:srgbClr val="990000"/>
                </a:solidFill>
                <a:latin typeface="Poor Richard" charset="0"/>
              </a:rPr>
              <a:t>In a careful study of the New Testament Church, it is easily seen that there are three distinct reasons for which the Church exists in the earth. These are:</a:t>
            </a:r>
          </a:p>
        </p:txBody>
      </p:sp>
      <p:sp>
        <p:nvSpPr>
          <p:cNvPr id="5123" name="Rectangle 3"/>
          <p:cNvSpPr>
            <a:spLocks noChangeArrowheads="1"/>
          </p:cNvSpPr>
          <p:nvPr/>
        </p:nvSpPr>
        <p:spPr bwMode="auto">
          <a:xfrm>
            <a:off x="914400" y="3048000"/>
            <a:ext cx="7391400" cy="2554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eaLnBrk="0" hangingPunct="0"/>
            <a:r>
              <a:rPr lang="en-US" sz="4000" b="1">
                <a:solidFill>
                  <a:srgbClr val="800080"/>
                </a:solidFill>
                <a:latin typeface="Poor Richard" charset="0"/>
                <a:ea typeface="Times New Roman" charset="0"/>
                <a:cs typeface="Arial" charset="0"/>
              </a:rPr>
              <a:t>(1) To worship God in spirit and in truth. </a:t>
            </a:r>
            <a:endParaRPr lang="en-US" sz="4000">
              <a:solidFill>
                <a:srgbClr val="800080"/>
              </a:solidFill>
              <a:latin typeface="Poor Richard" charset="0"/>
              <a:ea typeface="Times New Roman" charset="0"/>
              <a:cs typeface="Arial" charset="0"/>
            </a:endParaRPr>
          </a:p>
          <a:p>
            <a:pPr eaLnBrk="0" hangingPunct="0"/>
            <a:r>
              <a:rPr lang="en-US" sz="4000" b="1">
                <a:solidFill>
                  <a:srgbClr val="3333CC"/>
                </a:solidFill>
                <a:latin typeface="Poor Richard" charset="0"/>
                <a:ea typeface="Times New Roman" charset="0"/>
                <a:cs typeface="Arial" charset="0"/>
              </a:rPr>
              <a:t>(2) To edify and perfect the saints.  </a:t>
            </a:r>
            <a:endParaRPr lang="en-US" sz="4000">
              <a:solidFill>
                <a:srgbClr val="3333CC"/>
              </a:solidFill>
              <a:latin typeface="Poor Richard" charset="0"/>
              <a:ea typeface="Times New Roman" charset="0"/>
              <a:cs typeface="Arial" charset="0"/>
            </a:endParaRPr>
          </a:p>
          <a:p>
            <a:pPr eaLnBrk="0" hangingPunct="0"/>
            <a:r>
              <a:rPr lang="en-US" sz="4000" b="1">
                <a:solidFill>
                  <a:srgbClr val="009900"/>
                </a:solidFill>
                <a:latin typeface="Poor Richard" charset="0"/>
                <a:ea typeface="Times New Roman" charset="0"/>
                <a:cs typeface="Arial" charset="0"/>
              </a:rPr>
              <a:t>(3) To evangelize the world. </a:t>
            </a:r>
            <a:endParaRPr lang="en-US" sz="4000">
              <a:solidFill>
                <a:srgbClr val="009900"/>
              </a:solidFill>
              <a:latin typeface="Poor Richard" charset="0"/>
              <a:ea typeface="Times New Roman" charset="0"/>
              <a:cs typeface="Arial" charset="0"/>
            </a:endParaRPr>
          </a:p>
        </p:txBody>
      </p:sp>
    </p:spTree>
  </p:cSld>
  <p:clrMapOvr>
    <a:masterClrMapping/>
  </p:clrMapOvr>
  <p:transition xmlns:p14="http://schemas.microsoft.com/office/powerpoint/2010/main">
    <p:wheel spokes="3"/>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9" presetClass="entr" presetSubtype="0" accel="10000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5"/>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5"/>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39" presetClass="entr" presetSubtype="0" accel="100000" fill="hold" nodeType="clickEffect">
                                  <p:stCondLst>
                                    <p:cond delay="0"/>
                                  </p:stCondLst>
                                  <p:childTnLst>
                                    <p:set>
                                      <p:cBhvr>
                                        <p:cTn id="14" dur="1" fill="hold">
                                          <p:stCondLst>
                                            <p:cond delay="0"/>
                                          </p:stCondLst>
                                        </p:cTn>
                                        <p:tgtEl>
                                          <p:spTgt spid="5123">
                                            <p:txEl>
                                              <p:pRg st="0" end="0"/>
                                            </p:txEl>
                                          </p:spTgt>
                                        </p:tgtEl>
                                        <p:attrNameLst>
                                          <p:attrName>style.visibility</p:attrName>
                                        </p:attrNameLst>
                                      </p:cBhvr>
                                      <p:to>
                                        <p:strVal val="visible"/>
                                      </p:to>
                                    </p:set>
                                    <p:anim calcmode="lin" valueType="num">
                                      <p:cBhvr>
                                        <p:cTn id="15" dur="500" fill="hold"/>
                                        <p:tgtEl>
                                          <p:spTgt spid="5123">
                                            <p:txEl>
                                              <p:pRg st="0" end="0"/>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16" dur="500" fill="hold"/>
                                        <p:tgtEl>
                                          <p:spTgt spid="5123">
                                            <p:txEl>
                                              <p:pRg st="0" end="0"/>
                                            </p:txEl>
                                          </p:spTgt>
                                        </p:tgtEl>
                                        <p:attrNameLst>
                                          <p:attrName>ppt_w</p:attrName>
                                        </p:attrNameLst>
                                      </p:cBhvr>
                                      <p:tavLst>
                                        <p:tav tm="0">
                                          <p:val>
                                            <p:strVal val="#ppt_w+.3"/>
                                          </p:val>
                                        </p:tav>
                                        <p:tav tm="50000">
                                          <p:val>
                                            <p:strVal val="#ppt_w+.3"/>
                                          </p:val>
                                        </p:tav>
                                        <p:tav tm="100000">
                                          <p:val>
                                            <p:strVal val="#ppt_w"/>
                                          </p:val>
                                        </p:tav>
                                      </p:tavLst>
                                    </p:anim>
                                    <p:anim calcmode="lin" valueType="num">
                                      <p:cBhvr>
                                        <p:cTn id="17" dur="500" fill="hold"/>
                                        <p:tgtEl>
                                          <p:spTgt spid="5123">
                                            <p:txEl>
                                              <p:pRg st="0" end="0"/>
                                            </p:txEl>
                                          </p:spTgt>
                                        </p:tgtEl>
                                        <p:attrNameLst>
                                          <p:attrName>ppt_x</p:attrName>
                                        </p:attrNameLst>
                                      </p:cBhvr>
                                      <p:tavLst>
                                        <p:tav tm="0">
                                          <p:val>
                                            <p:strVal val="#ppt_x-.3"/>
                                          </p:val>
                                        </p:tav>
                                        <p:tav tm="50000">
                                          <p:val>
                                            <p:strVal val="#ppt_x"/>
                                          </p:val>
                                        </p:tav>
                                        <p:tav tm="100000">
                                          <p:val>
                                            <p:strVal val="#ppt_x"/>
                                          </p:val>
                                        </p:tav>
                                      </p:tavLst>
                                    </p:anim>
                                    <p:anim calcmode="lin" valueType="num">
                                      <p:cBhvr>
                                        <p:cTn id="18" dur="500" fill="hold"/>
                                        <p:tgtEl>
                                          <p:spTgt spid="512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39" presetClass="entr" presetSubtype="0" accel="100000" fill="hold" nodeType="clickEffect">
                                  <p:stCondLst>
                                    <p:cond delay="0"/>
                                  </p:stCondLst>
                                  <p:childTnLst>
                                    <p:set>
                                      <p:cBhvr>
                                        <p:cTn id="22" dur="1" fill="hold">
                                          <p:stCondLst>
                                            <p:cond delay="0"/>
                                          </p:stCondLst>
                                        </p:cTn>
                                        <p:tgtEl>
                                          <p:spTgt spid="5123">
                                            <p:txEl>
                                              <p:pRg st="1" end="1"/>
                                            </p:txEl>
                                          </p:spTgt>
                                        </p:tgtEl>
                                        <p:attrNameLst>
                                          <p:attrName>style.visibility</p:attrName>
                                        </p:attrNameLst>
                                      </p:cBhvr>
                                      <p:to>
                                        <p:strVal val="visible"/>
                                      </p:to>
                                    </p:set>
                                    <p:anim calcmode="lin" valueType="num">
                                      <p:cBhvr>
                                        <p:cTn id="23" dur="500" fill="hold"/>
                                        <p:tgtEl>
                                          <p:spTgt spid="5123">
                                            <p:txEl>
                                              <p:pRg st="1" end="1"/>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24" dur="500" fill="hold"/>
                                        <p:tgtEl>
                                          <p:spTgt spid="5123">
                                            <p:txEl>
                                              <p:pRg st="1" end="1"/>
                                            </p:txEl>
                                          </p:spTgt>
                                        </p:tgtEl>
                                        <p:attrNameLst>
                                          <p:attrName>ppt_w</p:attrName>
                                        </p:attrNameLst>
                                      </p:cBhvr>
                                      <p:tavLst>
                                        <p:tav tm="0">
                                          <p:val>
                                            <p:strVal val="#ppt_w+.3"/>
                                          </p:val>
                                        </p:tav>
                                        <p:tav tm="50000">
                                          <p:val>
                                            <p:strVal val="#ppt_w+.3"/>
                                          </p:val>
                                        </p:tav>
                                        <p:tav tm="100000">
                                          <p:val>
                                            <p:strVal val="#ppt_w"/>
                                          </p:val>
                                        </p:tav>
                                      </p:tavLst>
                                    </p:anim>
                                    <p:anim calcmode="lin" valueType="num">
                                      <p:cBhvr>
                                        <p:cTn id="25" dur="500" fill="hold"/>
                                        <p:tgtEl>
                                          <p:spTgt spid="5123">
                                            <p:txEl>
                                              <p:pRg st="1" end="1"/>
                                            </p:txEl>
                                          </p:spTgt>
                                        </p:tgtEl>
                                        <p:attrNameLst>
                                          <p:attrName>ppt_x</p:attrName>
                                        </p:attrNameLst>
                                      </p:cBhvr>
                                      <p:tavLst>
                                        <p:tav tm="0">
                                          <p:val>
                                            <p:strVal val="#ppt_x-.3"/>
                                          </p:val>
                                        </p:tav>
                                        <p:tav tm="50000">
                                          <p:val>
                                            <p:strVal val="#ppt_x"/>
                                          </p:val>
                                        </p:tav>
                                        <p:tav tm="100000">
                                          <p:val>
                                            <p:strVal val="#ppt_x"/>
                                          </p:val>
                                        </p:tav>
                                      </p:tavLst>
                                    </p:anim>
                                    <p:anim calcmode="lin" valueType="num">
                                      <p:cBhvr>
                                        <p:cTn id="26" dur="500" fill="hold"/>
                                        <p:tgtEl>
                                          <p:spTgt spid="512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39" presetClass="entr" presetSubtype="0" accel="100000" fill="hold" nodeType="clickEffect">
                                  <p:stCondLst>
                                    <p:cond delay="0"/>
                                  </p:stCondLst>
                                  <p:childTnLst>
                                    <p:set>
                                      <p:cBhvr>
                                        <p:cTn id="30" dur="1" fill="hold">
                                          <p:stCondLst>
                                            <p:cond delay="0"/>
                                          </p:stCondLst>
                                        </p:cTn>
                                        <p:tgtEl>
                                          <p:spTgt spid="5123">
                                            <p:txEl>
                                              <p:pRg st="2" end="2"/>
                                            </p:txEl>
                                          </p:spTgt>
                                        </p:tgtEl>
                                        <p:attrNameLst>
                                          <p:attrName>style.visibility</p:attrName>
                                        </p:attrNameLst>
                                      </p:cBhvr>
                                      <p:to>
                                        <p:strVal val="visible"/>
                                      </p:to>
                                    </p:set>
                                    <p:anim calcmode="lin" valueType="num">
                                      <p:cBhvr>
                                        <p:cTn id="31" dur="500" fill="hold"/>
                                        <p:tgtEl>
                                          <p:spTgt spid="5123">
                                            <p:txEl>
                                              <p:pRg st="2" end="2"/>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32" dur="500" fill="hold"/>
                                        <p:tgtEl>
                                          <p:spTgt spid="5123">
                                            <p:txEl>
                                              <p:pRg st="2" end="2"/>
                                            </p:txEl>
                                          </p:spTgt>
                                        </p:tgtEl>
                                        <p:attrNameLst>
                                          <p:attrName>ppt_w</p:attrName>
                                        </p:attrNameLst>
                                      </p:cBhvr>
                                      <p:tavLst>
                                        <p:tav tm="0">
                                          <p:val>
                                            <p:strVal val="#ppt_w+.3"/>
                                          </p:val>
                                        </p:tav>
                                        <p:tav tm="50000">
                                          <p:val>
                                            <p:strVal val="#ppt_w+.3"/>
                                          </p:val>
                                        </p:tav>
                                        <p:tav tm="100000">
                                          <p:val>
                                            <p:strVal val="#ppt_w"/>
                                          </p:val>
                                        </p:tav>
                                      </p:tavLst>
                                    </p:anim>
                                    <p:anim calcmode="lin" valueType="num">
                                      <p:cBhvr>
                                        <p:cTn id="33" dur="500" fill="hold"/>
                                        <p:tgtEl>
                                          <p:spTgt spid="5123">
                                            <p:txEl>
                                              <p:pRg st="2" end="2"/>
                                            </p:txEl>
                                          </p:spTgt>
                                        </p:tgtEl>
                                        <p:attrNameLst>
                                          <p:attrName>ppt_x</p:attrName>
                                        </p:attrNameLst>
                                      </p:cBhvr>
                                      <p:tavLst>
                                        <p:tav tm="0">
                                          <p:val>
                                            <p:strVal val="#ppt_x-.3"/>
                                          </p:val>
                                        </p:tav>
                                        <p:tav tm="50000">
                                          <p:val>
                                            <p:strVal val="#ppt_x"/>
                                          </p:val>
                                        </p:tav>
                                        <p:tav tm="100000">
                                          <p:val>
                                            <p:strVal val="#ppt_x"/>
                                          </p:val>
                                        </p:tav>
                                      </p:tavLst>
                                    </p:anim>
                                    <p:anim calcmode="lin" valueType="num">
                                      <p:cBhvr>
                                        <p:cTn id="34" dur="500" fill="hold"/>
                                        <p:tgtEl>
                                          <p:spTgt spid="5123">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4114800" y="0"/>
            <a:ext cx="5029200" cy="338554"/>
          </a:xfrm>
          <a:prstGeom prst="rect">
            <a:avLst/>
          </a:prstGeom>
          <a:noFill/>
        </p:spPr>
        <p:txBody>
          <a:bodyPr>
            <a:spAutoFit/>
            <a:scene3d>
              <a:camera prst="orthographicFront"/>
              <a:lightRig rig="threePt" dir="t"/>
            </a:scene3d>
            <a:sp3d extrusionH="57150">
              <a:bevelT w="38100" h="38100"/>
            </a:sp3d>
          </a:bodyPr>
          <a:lstStyle/>
          <a:p>
            <a:pPr>
              <a:defRPr/>
            </a:pPr>
            <a:r>
              <a:rPr lang="en-US" sz="1600" dirty="0">
                <a:solidFill>
                  <a:srgbClr val="009900"/>
                </a:solidFill>
                <a:latin typeface="Bernard MT Condensed" pitchFamily="18" charset="0"/>
                <a:ea typeface="+mn-ea"/>
              </a:rPr>
              <a:t>Lesson 12: What is the Set-Up of the Foreign Missions Division?</a:t>
            </a:r>
          </a:p>
        </p:txBody>
      </p:sp>
      <p:sp>
        <p:nvSpPr>
          <p:cNvPr id="4" name="Rectangle 3"/>
          <p:cNvSpPr>
            <a:spLocks noChangeArrowheads="1"/>
          </p:cNvSpPr>
          <p:nvPr/>
        </p:nvSpPr>
        <p:spPr bwMode="auto">
          <a:xfrm>
            <a:off x="152400" y="609600"/>
            <a:ext cx="4419600" cy="181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2800" b="1">
                <a:solidFill>
                  <a:srgbClr val="009900"/>
                </a:solidFill>
                <a:latin typeface="Poor Richard" charset="0"/>
              </a:rPr>
              <a:t>Paul stated that, </a:t>
            </a:r>
            <a:r>
              <a:rPr lang="ja-JP" altLang="en-US" sz="2800" b="1" i="1">
                <a:solidFill>
                  <a:srgbClr val="009900"/>
                </a:solidFill>
                <a:latin typeface="Poor Richard" charset="0"/>
              </a:rPr>
              <a:t>“</a:t>
            </a:r>
            <a:r>
              <a:rPr lang="en-US" sz="2800" b="1" i="1">
                <a:solidFill>
                  <a:srgbClr val="009900"/>
                </a:solidFill>
                <a:latin typeface="Poor Richard" charset="0"/>
              </a:rPr>
              <a:t>God is not the author of confusion, but of peace, as in all churches of the saints.</a:t>
            </a:r>
            <a:r>
              <a:rPr lang="ja-JP" altLang="en-US" sz="2800" b="1" i="1">
                <a:solidFill>
                  <a:srgbClr val="009900"/>
                </a:solidFill>
                <a:latin typeface="Poor Richard" charset="0"/>
              </a:rPr>
              <a:t>”</a:t>
            </a:r>
            <a:r>
              <a:rPr lang="en-US" sz="2800" b="1">
                <a:solidFill>
                  <a:srgbClr val="009900"/>
                </a:solidFill>
                <a:latin typeface="Poor Richard" charset="0"/>
              </a:rPr>
              <a:t> (1 Corinthians 14:33)</a:t>
            </a:r>
          </a:p>
        </p:txBody>
      </p:sp>
      <p:sp>
        <p:nvSpPr>
          <p:cNvPr id="5" name="Rectangle 4"/>
          <p:cNvSpPr>
            <a:spLocks noChangeArrowheads="1"/>
          </p:cNvSpPr>
          <p:nvPr/>
        </p:nvSpPr>
        <p:spPr bwMode="auto">
          <a:xfrm>
            <a:off x="4191000" y="2667000"/>
            <a:ext cx="4572000" cy="3108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2800" b="1">
                <a:solidFill>
                  <a:srgbClr val="3333CC"/>
                </a:solidFill>
                <a:latin typeface="Poor Richard" charset="0"/>
              </a:rPr>
              <a:t>We must therefore approach this lesson with a sincere appreciation of the provision that God has made for His Church, by giving us the gifts of helps and governments for the purpose of administration.</a:t>
            </a:r>
          </a:p>
        </p:txBody>
      </p:sp>
    </p:spTree>
  </p:cSld>
  <p:clrMapOvr>
    <a:masterClrMapping/>
  </p:clrMapOvr>
  <p:transition xmlns:p14="http://schemas.microsoft.com/office/powerpoint/2010/main">
    <p:wheel/>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plus(in)">
                                      <p:cBhvr>
                                        <p:cTn id="7" dur="500"/>
                                        <p:tgtEl>
                                          <p:spTgt spid="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3" presetClass="entr" presetSubtype="16"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plus(in)">
                                      <p:cBhvr>
                                        <p:cTn id="12"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4114800" y="0"/>
            <a:ext cx="5029200" cy="338554"/>
          </a:xfrm>
          <a:prstGeom prst="rect">
            <a:avLst/>
          </a:prstGeom>
          <a:noFill/>
        </p:spPr>
        <p:txBody>
          <a:bodyPr>
            <a:spAutoFit/>
            <a:scene3d>
              <a:camera prst="orthographicFront"/>
              <a:lightRig rig="threePt" dir="t"/>
            </a:scene3d>
            <a:sp3d extrusionH="57150">
              <a:bevelT w="38100" h="38100"/>
            </a:sp3d>
          </a:bodyPr>
          <a:lstStyle/>
          <a:p>
            <a:pPr>
              <a:defRPr/>
            </a:pPr>
            <a:r>
              <a:rPr lang="en-US" sz="1600" dirty="0">
                <a:solidFill>
                  <a:srgbClr val="009900"/>
                </a:solidFill>
                <a:latin typeface="Bernard MT Condensed" pitchFamily="18" charset="0"/>
                <a:ea typeface="+mn-ea"/>
              </a:rPr>
              <a:t>Lesson 12: What is the Set-Up of the Foreign Missions Division?</a:t>
            </a:r>
          </a:p>
        </p:txBody>
      </p:sp>
      <p:sp>
        <p:nvSpPr>
          <p:cNvPr id="4" name="Rectangle 3"/>
          <p:cNvSpPr>
            <a:spLocks noChangeArrowheads="1"/>
          </p:cNvSpPr>
          <p:nvPr/>
        </p:nvSpPr>
        <p:spPr bwMode="auto">
          <a:xfrm>
            <a:off x="381000" y="914400"/>
            <a:ext cx="6096000" cy="2678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2800" b="1">
                <a:solidFill>
                  <a:srgbClr val="361B00"/>
                </a:solidFill>
                <a:latin typeface="Poor Richard" charset="0"/>
              </a:rPr>
              <a:t>The Foreign Missions Board (FMB) consists of the General Director of Foreign Missions, Secretary of Foreign Missions, Director of Promotion, Director of Education and Associates In Missions, six Regional Directors and nine pastoral members.</a:t>
            </a:r>
          </a:p>
        </p:txBody>
      </p:sp>
      <p:sp>
        <p:nvSpPr>
          <p:cNvPr id="7171" name="Rectangle 3"/>
          <p:cNvSpPr>
            <a:spLocks noChangeArrowheads="1"/>
          </p:cNvSpPr>
          <p:nvPr/>
        </p:nvSpPr>
        <p:spPr bwMode="auto">
          <a:xfrm>
            <a:off x="2895600" y="4343400"/>
            <a:ext cx="5638800" cy="181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ctr" eaLnBrk="0" hangingPunct="0"/>
            <a:r>
              <a:rPr lang="en-US" sz="2800" b="1">
                <a:solidFill>
                  <a:srgbClr val="800080"/>
                </a:solidFill>
                <a:latin typeface="Poor Richard" charset="0"/>
                <a:ea typeface="Times New Roman" charset="0"/>
                <a:cs typeface="Arial" charset="0"/>
              </a:rPr>
              <a:t>The UPCI Board of General Presbyters appoints the pastoral members for a five-year term. The General Conference ratifies such appointments.</a:t>
            </a:r>
          </a:p>
        </p:txBody>
      </p:sp>
    </p:spTree>
  </p:cSld>
  <p:clrMapOvr>
    <a:masterClrMapping/>
  </p:clrMapOvr>
  <p:transition xmlns:p14="http://schemas.microsoft.com/office/powerpoint/2010/main">
    <p:wheel spokes="8"/>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Scale>
                                      <p:cBhvr>
                                        <p:cTn id="7" dur="1000" decel="50000" fill="hold">
                                          <p:stCondLst>
                                            <p:cond delay="0"/>
                                          </p:stCondLst>
                                        </p:cTn>
                                        <p:tgtEl>
                                          <p:spTgt spid="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4"/>
                                        </p:tgtEl>
                                        <p:attrNameLst>
                                          <p:attrName>ppt_x</p:attrName>
                                          <p:attrName>ppt_y</p:attrName>
                                        </p:attrNameLst>
                                      </p:cBhvr>
                                    </p:animMotion>
                                    <p:animEffect transition="in" filter="fade">
                                      <p:cBhvr>
                                        <p:cTn id="9" dur="1000"/>
                                        <p:tgtEl>
                                          <p:spTgt spid="4"/>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52" presetClass="entr" presetSubtype="0" fill="hold" grpId="0" nodeType="clickEffect">
                                  <p:stCondLst>
                                    <p:cond delay="0"/>
                                  </p:stCondLst>
                                  <p:childTnLst>
                                    <p:set>
                                      <p:cBhvr>
                                        <p:cTn id="13" dur="1" fill="hold">
                                          <p:stCondLst>
                                            <p:cond delay="0"/>
                                          </p:stCondLst>
                                        </p:cTn>
                                        <p:tgtEl>
                                          <p:spTgt spid="7171"/>
                                        </p:tgtEl>
                                        <p:attrNameLst>
                                          <p:attrName>style.visibility</p:attrName>
                                        </p:attrNameLst>
                                      </p:cBhvr>
                                      <p:to>
                                        <p:strVal val="visible"/>
                                      </p:to>
                                    </p:set>
                                    <p:animScale>
                                      <p:cBhvr>
                                        <p:cTn id="14" dur="1000" decel="50000" fill="hold">
                                          <p:stCondLst>
                                            <p:cond delay="0"/>
                                          </p:stCondLst>
                                        </p:cTn>
                                        <p:tgtEl>
                                          <p:spTgt spid="717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5" dur="1000" decel="50000" fill="hold">
                                          <p:stCondLst>
                                            <p:cond delay="0"/>
                                          </p:stCondLst>
                                        </p:cTn>
                                        <p:tgtEl>
                                          <p:spTgt spid="7171"/>
                                        </p:tgtEl>
                                        <p:attrNameLst>
                                          <p:attrName>ppt_x</p:attrName>
                                          <p:attrName>ppt_y</p:attrName>
                                        </p:attrNameLst>
                                      </p:cBhvr>
                                    </p:animMotion>
                                    <p:animEffect transition="in" filter="fade">
                                      <p:cBhvr>
                                        <p:cTn id="16" dur="1000"/>
                                        <p:tgtEl>
                                          <p:spTgt spid="71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7171"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4114800" y="0"/>
            <a:ext cx="5029200" cy="338554"/>
          </a:xfrm>
          <a:prstGeom prst="rect">
            <a:avLst/>
          </a:prstGeom>
          <a:noFill/>
        </p:spPr>
        <p:txBody>
          <a:bodyPr>
            <a:spAutoFit/>
            <a:scene3d>
              <a:camera prst="orthographicFront"/>
              <a:lightRig rig="threePt" dir="t"/>
            </a:scene3d>
            <a:sp3d extrusionH="57150">
              <a:bevelT w="38100" h="38100"/>
            </a:sp3d>
          </a:bodyPr>
          <a:lstStyle/>
          <a:p>
            <a:pPr>
              <a:defRPr/>
            </a:pPr>
            <a:r>
              <a:rPr lang="en-US" sz="1600" dirty="0">
                <a:solidFill>
                  <a:srgbClr val="009900"/>
                </a:solidFill>
                <a:latin typeface="Bernard MT Condensed" pitchFamily="18" charset="0"/>
                <a:ea typeface="+mn-ea"/>
              </a:rPr>
              <a:t>Lesson 12: What is the Set-Up of the Foreign Missions Division?</a:t>
            </a:r>
          </a:p>
        </p:txBody>
      </p:sp>
      <p:sp>
        <p:nvSpPr>
          <p:cNvPr id="5" name="Rectangle 4"/>
          <p:cNvSpPr>
            <a:spLocks noChangeArrowheads="1"/>
          </p:cNvSpPr>
          <p:nvPr/>
        </p:nvSpPr>
        <p:spPr bwMode="auto">
          <a:xfrm>
            <a:off x="152400" y="533400"/>
            <a:ext cx="7010400" cy="181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2800" b="1">
                <a:solidFill>
                  <a:srgbClr val="990000"/>
                </a:solidFill>
                <a:latin typeface="Poor Richard" charset="0"/>
              </a:rPr>
              <a:t>The responsibilities of the Foreign Missions Board include carrying out the foreign missions enterprise of the UPCI under the supervision of the General Conference and the Executive Board.</a:t>
            </a:r>
          </a:p>
        </p:txBody>
      </p:sp>
      <p:sp>
        <p:nvSpPr>
          <p:cNvPr id="6" name="Rectangle 5"/>
          <p:cNvSpPr>
            <a:spLocks noChangeArrowheads="1"/>
          </p:cNvSpPr>
          <p:nvPr/>
        </p:nvSpPr>
        <p:spPr bwMode="auto">
          <a:xfrm>
            <a:off x="838200" y="2514600"/>
            <a:ext cx="7162800" cy="138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2800" b="1">
                <a:solidFill>
                  <a:srgbClr val="3333CC"/>
                </a:solidFill>
                <a:latin typeface="Poor Richard" charset="0"/>
              </a:rPr>
              <a:t>The FMB is the immediate governing body of the Foreign Missions Division and the foreign work of the organization.</a:t>
            </a:r>
          </a:p>
        </p:txBody>
      </p:sp>
      <p:sp>
        <p:nvSpPr>
          <p:cNvPr id="7" name="Rectangle 6"/>
          <p:cNvSpPr>
            <a:spLocks noChangeArrowheads="1"/>
          </p:cNvSpPr>
          <p:nvPr/>
        </p:nvSpPr>
        <p:spPr bwMode="auto">
          <a:xfrm>
            <a:off x="1981200" y="4038600"/>
            <a:ext cx="7010400" cy="181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2800" b="1">
                <a:solidFill>
                  <a:srgbClr val="009900"/>
                </a:solidFill>
                <a:latin typeface="Poor Richard" charset="0"/>
              </a:rPr>
              <a:t>It is therefore responsible for all foreign missionary activities of the UPCI, both in the USA and on the various mission fields, in accordance with the Foreign Missions Policy (UPCI Manual, Article XII).</a:t>
            </a:r>
          </a:p>
        </p:txBody>
      </p:sp>
    </p:spTree>
  </p:cSld>
  <p:clrMapOvr>
    <a:masterClrMapping/>
  </p:clrMapOvr>
  <p:transition xmlns:p14="http://schemas.microsoft.com/office/powerpoint/2010/main">
    <p:wheel spokes="1"/>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4"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from="(-#ppt_w/2)" to="(#ppt_x)" calcmode="lin" valueType="num">
                                      <p:cBhvr>
                                        <p:cTn id="7" dur="600" fill="hold">
                                          <p:stCondLst>
                                            <p:cond delay="0"/>
                                          </p:stCondLst>
                                        </p:cTn>
                                        <p:tgtEl>
                                          <p:spTgt spid="5"/>
                                        </p:tgtEl>
                                        <p:attrNameLst>
                                          <p:attrName>ppt_x</p:attrName>
                                        </p:attrNameLst>
                                      </p:cBhvr>
                                    </p:anim>
                                    <p:anim from="0" to="-1.0" calcmode="lin" valueType="num">
                                      <p:cBhvr>
                                        <p:cTn id="8" dur="200" decel="50000" autoRev="1" fill="hold">
                                          <p:stCondLst>
                                            <p:cond delay="600"/>
                                          </p:stCondLst>
                                        </p:cTn>
                                        <p:tgtEl>
                                          <p:spTgt spid="5"/>
                                        </p:tgtEl>
                                        <p:attrNameLst>
                                          <p:attrName>xshear</p:attrName>
                                        </p:attrNameLst>
                                      </p:cBhvr>
                                    </p:anim>
                                    <p:animScale>
                                      <p:cBhvr>
                                        <p:cTn id="9" dur="200" decel="100000" autoRev="1" fill="hold">
                                          <p:stCondLst>
                                            <p:cond delay="600"/>
                                          </p:stCondLst>
                                        </p:cTn>
                                        <p:tgtEl>
                                          <p:spTgt spid="5"/>
                                        </p:tgtEl>
                                      </p:cBhvr>
                                      <p:from x="100000" y="100000"/>
                                      <p:to x="80000" y="100000"/>
                                    </p:animScale>
                                    <p:anim by="(#ppt_h/3+#ppt_w*0.1)" calcmode="lin" valueType="num">
                                      <p:cBhvr additive="sum">
                                        <p:cTn id="10" dur="200" decel="100000" autoRev="1" fill="hold">
                                          <p:stCondLst>
                                            <p:cond delay="600"/>
                                          </p:stCondLst>
                                        </p:cTn>
                                        <p:tgtEl>
                                          <p:spTgt spid="5"/>
                                        </p:tgtEl>
                                        <p:attrNameLst>
                                          <p:attrName>ppt_x</p:attrName>
                                        </p:attrNameLst>
                                      </p:cBhvr>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34"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anim from="(-#ppt_w/2)" to="(#ppt_x)" calcmode="lin" valueType="num">
                                      <p:cBhvr>
                                        <p:cTn id="15" dur="600" fill="hold">
                                          <p:stCondLst>
                                            <p:cond delay="0"/>
                                          </p:stCondLst>
                                        </p:cTn>
                                        <p:tgtEl>
                                          <p:spTgt spid="6"/>
                                        </p:tgtEl>
                                        <p:attrNameLst>
                                          <p:attrName>ppt_x</p:attrName>
                                        </p:attrNameLst>
                                      </p:cBhvr>
                                    </p:anim>
                                    <p:anim from="0" to="-1.0" calcmode="lin" valueType="num">
                                      <p:cBhvr>
                                        <p:cTn id="16" dur="200" decel="50000" autoRev="1" fill="hold">
                                          <p:stCondLst>
                                            <p:cond delay="600"/>
                                          </p:stCondLst>
                                        </p:cTn>
                                        <p:tgtEl>
                                          <p:spTgt spid="6"/>
                                        </p:tgtEl>
                                        <p:attrNameLst>
                                          <p:attrName>xshear</p:attrName>
                                        </p:attrNameLst>
                                      </p:cBhvr>
                                    </p:anim>
                                    <p:animScale>
                                      <p:cBhvr>
                                        <p:cTn id="17" dur="200" decel="100000" autoRev="1" fill="hold">
                                          <p:stCondLst>
                                            <p:cond delay="600"/>
                                          </p:stCondLst>
                                        </p:cTn>
                                        <p:tgtEl>
                                          <p:spTgt spid="6"/>
                                        </p:tgtEl>
                                      </p:cBhvr>
                                      <p:from x="100000" y="100000"/>
                                      <p:to x="80000" y="100000"/>
                                    </p:animScale>
                                    <p:anim by="(#ppt_h/3+#ppt_w*0.1)" calcmode="lin" valueType="num">
                                      <p:cBhvr additive="sum">
                                        <p:cTn id="18" dur="200" decel="100000" autoRev="1" fill="hold">
                                          <p:stCondLst>
                                            <p:cond delay="600"/>
                                          </p:stCondLst>
                                        </p:cTn>
                                        <p:tgtEl>
                                          <p:spTgt spid="6"/>
                                        </p:tgtEl>
                                        <p:attrNameLst>
                                          <p:attrName>ppt_x</p:attrName>
                                        </p:attrNameLst>
                                      </p:cBhvr>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34"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anim from="(-#ppt_w/2)" to="(#ppt_x)" calcmode="lin" valueType="num">
                                      <p:cBhvr>
                                        <p:cTn id="23" dur="600" fill="hold">
                                          <p:stCondLst>
                                            <p:cond delay="0"/>
                                          </p:stCondLst>
                                        </p:cTn>
                                        <p:tgtEl>
                                          <p:spTgt spid="7"/>
                                        </p:tgtEl>
                                        <p:attrNameLst>
                                          <p:attrName>ppt_x</p:attrName>
                                        </p:attrNameLst>
                                      </p:cBhvr>
                                    </p:anim>
                                    <p:anim from="0" to="-1.0" calcmode="lin" valueType="num">
                                      <p:cBhvr>
                                        <p:cTn id="24" dur="200" decel="50000" autoRev="1" fill="hold">
                                          <p:stCondLst>
                                            <p:cond delay="600"/>
                                          </p:stCondLst>
                                        </p:cTn>
                                        <p:tgtEl>
                                          <p:spTgt spid="7"/>
                                        </p:tgtEl>
                                        <p:attrNameLst>
                                          <p:attrName>xshear</p:attrName>
                                        </p:attrNameLst>
                                      </p:cBhvr>
                                    </p:anim>
                                    <p:animScale>
                                      <p:cBhvr>
                                        <p:cTn id="25" dur="200" decel="100000" autoRev="1" fill="hold">
                                          <p:stCondLst>
                                            <p:cond delay="600"/>
                                          </p:stCondLst>
                                        </p:cTn>
                                        <p:tgtEl>
                                          <p:spTgt spid="7"/>
                                        </p:tgtEl>
                                      </p:cBhvr>
                                      <p:from x="100000" y="100000"/>
                                      <p:to x="80000" y="100000"/>
                                    </p:animScale>
                                    <p:anim by="(#ppt_h/3+#ppt_w*0.1)" calcmode="lin" valueType="num">
                                      <p:cBhvr additive="sum">
                                        <p:cTn id="26" dur="200" decel="100000" autoRev="1" fill="hold">
                                          <p:stCondLst>
                                            <p:cond delay="600"/>
                                          </p:stCondLst>
                                        </p:cTn>
                                        <p:tgtEl>
                                          <p:spTgt spid="7"/>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pic>
        <p:nvPicPr>
          <p:cNvPr id="9221" name="Picture 5" descr="C:\Users\Candra Poitras\Pictures\3-babernathy[1].jpg"/>
          <p:cNvPicPr>
            <a:picLocks noChangeAspect="1" noChangeArrowheads="1"/>
          </p:cNvPicPr>
          <p:nvPr/>
        </p:nvPicPr>
        <p:blipFill>
          <a:blip r:embed="rId3" cstate="print">
            <a:grayscl/>
          </a:blip>
          <a:srcRect/>
          <a:stretch>
            <a:fillRect/>
          </a:stretch>
        </p:blipFill>
        <p:spPr bwMode="auto">
          <a:xfrm>
            <a:off x="4343400" y="914400"/>
            <a:ext cx="1905000" cy="2667000"/>
          </a:xfrm>
          <a:prstGeom prst="rect">
            <a:avLst/>
          </a:prstGeom>
          <a:ln>
            <a:noFill/>
          </a:ln>
          <a:effectLst>
            <a:softEdge rad="112500"/>
          </a:effectLst>
        </p:spPr>
      </p:pic>
      <p:sp>
        <p:nvSpPr>
          <p:cNvPr id="3" name="TextBox 2"/>
          <p:cNvSpPr txBox="1"/>
          <p:nvPr/>
        </p:nvSpPr>
        <p:spPr>
          <a:xfrm>
            <a:off x="4114800" y="0"/>
            <a:ext cx="5029200" cy="338554"/>
          </a:xfrm>
          <a:prstGeom prst="rect">
            <a:avLst/>
          </a:prstGeom>
          <a:noFill/>
        </p:spPr>
        <p:txBody>
          <a:bodyPr>
            <a:spAutoFit/>
            <a:scene3d>
              <a:camera prst="orthographicFront"/>
              <a:lightRig rig="threePt" dir="t"/>
            </a:scene3d>
            <a:sp3d extrusionH="57150">
              <a:bevelT w="38100" h="38100"/>
            </a:sp3d>
          </a:bodyPr>
          <a:lstStyle/>
          <a:p>
            <a:pPr>
              <a:defRPr/>
            </a:pPr>
            <a:r>
              <a:rPr lang="en-US" sz="1600" dirty="0">
                <a:solidFill>
                  <a:srgbClr val="009900"/>
                </a:solidFill>
                <a:latin typeface="Bernard MT Condensed" pitchFamily="18" charset="0"/>
                <a:ea typeface="+mn-ea"/>
              </a:rPr>
              <a:t>Lesson 12: What is the Set-Up of the Foreign Missions Division?</a:t>
            </a:r>
          </a:p>
        </p:txBody>
      </p:sp>
      <p:sp>
        <p:nvSpPr>
          <p:cNvPr id="4" name="Rectangle 3"/>
          <p:cNvSpPr>
            <a:spLocks noChangeArrowheads="1"/>
          </p:cNvSpPr>
          <p:nvPr/>
        </p:nvSpPr>
        <p:spPr bwMode="auto">
          <a:xfrm>
            <a:off x="304800" y="3352800"/>
            <a:ext cx="8534400" cy="2554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3200" b="1">
                <a:solidFill>
                  <a:srgbClr val="009900"/>
                </a:solidFill>
                <a:latin typeface="Poor Richard" charset="0"/>
              </a:rPr>
              <a:t>The Foreign Missions Administrative Committee (FMAC) consists of four divisional executives:  General Director of Foreign Missions, Secretary of Foreign Missions, Director of Promotion, Director of Education and Associates in Missions, and six Regional Directors.</a:t>
            </a:r>
          </a:p>
        </p:txBody>
      </p:sp>
      <p:pic>
        <p:nvPicPr>
          <p:cNvPr id="9219" name="Picture 3" descr="C:\Users\Candra Poitras\Pictures\staff_scotty[1].jpg"/>
          <p:cNvPicPr>
            <a:picLocks noChangeAspect="1" noChangeArrowheads="1"/>
          </p:cNvPicPr>
          <p:nvPr/>
        </p:nvPicPr>
        <p:blipFill>
          <a:blip r:embed="rId4" cstate="print">
            <a:grayscl/>
          </a:blip>
          <a:srcRect/>
          <a:stretch>
            <a:fillRect/>
          </a:stretch>
        </p:blipFill>
        <p:spPr bwMode="auto">
          <a:xfrm>
            <a:off x="2743200" y="762000"/>
            <a:ext cx="1676400" cy="2528570"/>
          </a:xfrm>
          <a:prstGeom prst="rect">
            <a:avLst/>
          </a:prstGeom>
          <a:ln>
            <a:noFill/>
          </a:ln>
          <a:effectLst>
            <a:softEdge rad="112500"/>
          </a:effectLst>
        </p:spPr>
      </p:pic>
      <p:pic>
        <p:nvPicPr>
          <p:cNvPr id="9220" name="Picture 4" descr="C:\Users\Candra Poitras\Pictures\staff_howell[1].jpg"/>
          <p:cNvPicPr>
            <a:picLocks noChangeAspect="1" noChangeArrowheads="1"/>
          </p:cNvPicPr>
          <p:nvPr/>
        </p:nvPicPr>
        <p:blipFill>
          <a:blip r:embed="rId5" cstate="print">
            <a:grayscl/>
          </a:blip>
          <a:srcRect/>
          <a:stretch>
            <a:fillRect/>
          </a:stretch>
        </p:blipFill>
        <p:spPr bwMode="auto">
          <a:xfrm>
            <a:off x="1143000" y="1066800"/>
            <a:ext cx="1885950" cy="2263140"/>
          </a:xfrm>
          <a:prstGeom prst="rect">
            <a:avLst/>
          </a:prstGeom>
          <a:ln>
            <a:noFill/>
          </a:ln>
          <a:effectLst>
            <a:softEdge rad="112500"/>
          </a:effectLst>
        </p:spPr>
      </p:pic>
      <p:pic>
        <p:nvPicPr>
          <p:cNvPr id="9222" name="Picture 6" descr="C:\Users\Candra Poitras\Pictures\poitras_002[1].jpg"/>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5943600" y="609600"/>
            <a:ext cx="1934576" cy="2708276"/>
          </a:xfrm>
          <a:prstGeom prst="rect">
            <a:avLst/>
          </a:prstGeom>
          <a:ln>
            <a:noFill/>
          </a:ln>
          <a:effectLst>
            <a:softEdge rad="112500"/>
          </a:effectLst>
        </p:spPr>
      </p:pic>
    </p:spTree>
  </p:cSld>
  <p:clrMapOvr>
    <a:masterClrMapping/>
  </p:clrMapOvr>
  <p:transition xmlns:p14="http://schemas.microsoft.com/office/powerpoint/2010/main">
    <p:wheel spokes="2"/>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4114800" y="0"/>
            <a:ext cx="5029200" cy="338554"/>
          </a:xfrm>
          <a:prstGeom prst="rect">
            <a:avLst/>
          </a:prstGeom>
          <a:noFill/>
        </p:spPr>
        <p:txBody>
          <a:bodyPr>
            <a:spAutoFit/>
            <a:scene3d>
              <a:camera prst="orthographicFront"/>
              <a:lightRig rig="threePt" dir="t"/>
            </a:scene3d>
            <a:sp3d extrusionH="57150">
              <a:bevelT w="38100" h="38100"/>
            </a:sp3d>
          </a:bodyPr>
          <a:lstStyle/>
          <a:p>
            <a:pPr>
              <a:defRPr/>
            </a:pPr>
            <a:r>
              <a:rPr lang="en-US" sz="1600" dirty="0">
                <a:solidFill>
                  <a:srgbClr val="009900"/>
                </a:solidFill>
                <a:latin typeface="Bernard MT Condensed" pitchFamily="18" charset="0"/>
                <a:ea typeface="+mn-ea"/>
              </a:rPr>
              <a:t>Lesson 12: What is the Set-Up of the Foreign Missions Division?</a:t>
            </a:r>
          </a:p>
        </p:txBody>
      </p:sp>
      <p:sp>
        <p:nvSpPr>
          <p:cNvPr id="4" name="Rectangle 3"/>
          <p:cNvSpPr>
            <a:spLocks noChangeArrowheads="1"/>
          </p:cNvSpPr>
          <p:nvPr/>
        </p:nvSpPr>
        <p:spPr bwMode="auto">
          <a:xfrm>
            <a:off x="152400" y="304800"/>
            <a:ext cx="4572000" cy="4832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2800" b="1">
                <a:solidFill>
                  <a:srgbClr val="3333CC"/>
                </a:solidFill>
                <a:latin typeface="Poor Richard" charset="0"/>
              </a:rPr>
              <a:t>This committee is authorized to act in all matters that do not specifically require action by the Foreign Missions Board. As all committee members are at World Evangelism Center (Hazelwood, Missouri USA), the committee counsel is readily available for such decisions. This relieves much of the detail work of the FMB.</a:t>
            </a:r>
          </a:p>
        </p:txBody>
      </p:sp>
      <p:sp>
        <p:nvSpPr>
          <p:cNvPr id="5" name="Rectangle 4"/>
          <p:cNvSpPr>
            <a:spLocks noChangeArrowheads="1"/>
          </p:cNvSpPr>
          <p:nvPr/>
        </p:nvSpPr>
        <p:spPr bwMode="auto">
          <a:xfrm>
            <a:off x="4953000" y="3124200"/>
            <a:ext cx="3962400" cy="3540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2800" b="1">
                <a:solidFill>
                  <a:srgbClr val="800080"/>
                </a:solidFill>
                <a:latin typeface="Poor Richard" charset="0"/>
              </a:rPr>
              <a:t>It also provides answers based on committee decision at the earliest possible moment without unduly placing responsibility upon any single member of the Foreign Missions executive staff.</a:t>
            </a:r>
          </a:p>
        </p:txBody>
      </p:sp>
    </p:spTree>
  </p:cSld>
  <p:clrMapOvr>
    <a:masterClrMapping/>
  </p:clrMapOvr>
  <p:transition xmlns:p14="http://schemas.microsoft.com/office/powerpoint/2010/main">
    <p:wheel spokes="3"/>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5"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decel="50000" fill="hold">
                                          <p:stCondLst>
                                            <p:cond delay="0"/>
                                          </p:stCondLst>
                                        </p:cTn>
                                        <p:tgtEl>
                                          <p:spTgt spid="4"/>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4"/>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4"/>
                                        </p:tgtEl>
                                        <p:attrNameLst>
                                          <p:attrName>ppt_w</p:attrName>
                                        </p:attrNameLst>
                                      </p:cBhvr>
                                      <p:tavLst>
                                        <p:tav tm="0">
                                          <p:val>
                                            <p:strVal val="#ppt_w*.05"/>
                                          </p:val>
                                        </p:tav>
                                        <p:tav tm="100000">
                                          <p:val>
                                            <p:strVal val="#ppt_w"/>
                                          </p:val>
                                        </p:tav>
                                      </p:tavLst>
                                    </p:anim>
                                    <p:anim calcmode="lin" valueType="num">
                                      <p:cBhvr>
                                        <p:cTn id="10" dur="1000" fill="hold"/>
                                        <p:tgtEl>
                                          <p:spTgt spid="4"/>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4"/>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4"/>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4"/>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4"/>
                                        </p:tgtEl>
                                      </p:cBhvr>
                                    </p:animEffect>
                                  </p:childTnLst>
                                </p:cTn>
                              </p:par>
                            </p:childTnLst>
                          </p:cTn>
                        </p:par>
                      </p:childTnLst>
                    </p:cTn>
                  </p:par>
                  <p:par>
                    <p:cTn id="15" fill="hold" nodeType="clickPar">
                      <p:stCondLst>
                        <p:cond delay="indefinite"/>
                      </p:stCondLst>
                      <p:childTnLst>
                        <p:par>
                          <p:cTn id="16" fill="hold" nodeType="withGroup">
                            <p:stCondLst>
                              <p:cond delay="0"/>
                            </p:stCondLst>
                            <p:childTnLst>
                              <p:par>
                                <p:cTn id="17" presetID="25" presetClass="entr" presetSubtype="0"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p:cTn id="19" dur="500" decel="50000" fill="hold">
                                          <p:stCondLst>
                                            <p:cond delay="0"/>
                                          </p:stCondLst>
                                        </p:cTn>
                                        <p:tgtEl>
                                          <p:spTgt spid="5"/>
                                        </p:tgtEl>
                                        <p:attrNameLst>
                                          <p:attrName>style.rotation</p:attrName>
                                        </p:attrNameLst>
                                      </p:cBhvr>
                                      <p:tavLst>
                                        <p:tav tm="0">
                                          <p:val>
                                            <p:fltVal val="-90"/>
                                          </p:val>
                                        </p:tav>
                                        <p:tav tm="100000">
                                          <p:val>
                                            <p:fltVal val="0"/>
                                          </p:val>
                                        </p:tav>
                                      </p:tavLst>
                                    </p:anim>
                                    <p:anim calcmode="lin" valueType="num">
                                      <p:cBhvr>
                                        <p:cTn id="20" dur="500" decel="50000" fill="hold">
                                          <p:stCondLst>
                                            <p:cond delay="0"/>
                                          </p:stCondLst>
                                        </p:cTn>
                                        <p:tgtEl>
                                          <p:spTgt spid="5"/>
                                        </p:tgtEl>
                                        <p:attrNameLst>
                                          <p:attrName>ppt_w</p:attrName>
                                        </p:attrNameLst>
                                      </p:cBhvr>
                                      <p:tavLst>
                                        <p:tav tm="0">
                                          <p:val>
                                            <p:strVal val="#ppt_w"/>
                                          </p:val>
                                        </p:tav>
                                        <p:tav tm="100000">
                                          <p:val>
                                            <p:strVal val="#ppt_w*.05"/>
                                          </p:val>
                                        </p:tav>
                                      </p:tavLst>
                                    </p:anim>
                                    <p:anim calcmode="lin" valueType="num">
                                      <p:cBhvr>
                                        <p:cTn id="21" dur="500" accel="50000" fill="hold">
                                          <p:stCondLst>
                                            <p:cond delay="500"/>
                                          </p:stCondLst>
                                        </p:cTn>
                                        <p:tgtEl>
                                          <p:spTgt spid="5"/>
                                        </p:tgtEl>
                                        <p:attrNameLst>
                                          <p:attrName>ppt_w</p:attrName>
                                        </p:attrNameLst>
                                      </p:cBhvr>
                                      <p:tavLst>
                                        <p:tav tm="0">
                                          <p:val>
                                            <p:strVal val="#ppt_w*.05"/>
                                          </p:val>
                                        </p:tav>
                                        <p:tav tm="100000">
                                          <p:val>
                                            <p:strVal val="#ppt_w"/>
                                          </p:val>
                                        </p:tav>
                                      </p:tavLst>
                                    </p:anim>
                                    <p:anim calcmode="lin" valueType="num">
                                      <p:cBhvr>
                                        <p:cTn id="22" dur="1000" fill="hold"/>
                                        <p:tgtEl>
                                          <p:spTgt spid="5"/>
                                        </p:tgtEl>
                                        <p:attrNameLst>
                                          <p:attrName>ppt_h</p:attrName>
                                        </p:attrNameLst>
                                      </p:cBhvr>
                                      <p:tavLst>
                                        <p:tav tm="0">
                                          <p:val>
                                            <p:strVal val="#ppt_h"/>
                                          </p:val>
                                        </p:tav>
                                        <p:tav tm="100000">
                                          <p:val>
                                            <p:strVal val="#ppt_h"/>
                                          </p:val>
                                        </p:tav>
                                      </p:tavLst>
                                    </p:anim>
                                    <p:anim calcmode="lin" valueType="num">
                                      <p:cBhvr>
                                        <p:cTn id="23" dur="500" decel="50000" fill="hold">
                                          <p:stCondLst>
                                            <p:cond delay="0"/>
                                          </p:stCondLst>
                                        </p:cTn>
                                        <p:tgtEl>
                                          <p:spTgt spid="5"/>
                                        </p:tgtEl>
                                        <p:attrNameLst>
                                          <p:attrName>ppt_x</p:attrName>
                                        </p:attrNameLst>
                                      </p:cBhvr>
                                      <p:tavLst>
                                        <p:tav tm="0">
                                          <p:val>
                                            <p:strVal val="#ppt_x+.4"/>
                                          </p:val>
                                        </p:tav>
                                        <p:tav tm="100000">
                                          <p:val>
                                            <p:strVal val="#ppt_x"/>
                                          </p:val>
                                        </p:tav>
                                      </p:tavLst>
                                    </p:anim>
                                    <p:anim calcmode="lin" valueType="num">
                                      <p:cBhvr>
                                        <p:cTn id="24" dur="500" decel="50000" fill="hold">
                                          <p:stCondLst>
                                            <p:cond delay="0"/>
                                          </p:stCondLst>
                                        </p:cTn>
                                        <p:tgtEl>
                                          <p:spTgt spid="5"/>
                                        </p:tgtEl>
                                        <p:attrNameLst>
                                          <p:attrName>ppt_y</p:attrName>
                                        </p:attrNameLst>
                                      </p:cBhvr>
                                      <p:tavLst>
                                        <p:tav tm="0">
                                          <p:val>
                                            <p:strVal val="#ppt_y-.2"/>
                                          </p:val>
                                        </p:tav>
                                        <p:tav tm="100000">
                                          <p:val>
                                            <p:strVal val="#ppt_y+.1"/>
                                          </p:val>
                                        </p:tav>
                                      </p:tavLst>
                                    </p:anim>
                                    <p:anim calcmode="lin" valueType="num">
                                      <p:cBhvr>
                                        <p:cTn id="25" dur="500" accel="50000" fill="hold">
                                          <p:stCondLst>
                                            <p:cond delay="500"/>
                                          </p:stCondLst>
                                        </p:cTn>
                                        <p:tgtEl>
                                          <p:spTgt spid="5"/>
                                        </p:tgtEl>
                                        <p:attrNameLst>
                                          <p:attrName>ppt_y</p:attrName>
                                        </p:attrNameLst>
                                      </p:cBhvr>
                                      <p:tavLst>
                                        <p:tav tm="0">
                                          <p:val>
                                            <p:strVal val="#ppt_y+.1"/>
                                          </p:val>
                                        </p:tav>
                                        <p:tav tm="100000">
                                          <p:val>
                                            <p:strVal val="#ppt_y"/>
                                          </p:val>
                                        </p:tav>
                                      </p:tavLst>
                                    </p:anim>
                                    <p:animEffect transition="in" filter="fade">
                                      <p:cBhvr>
                                        <p:cTn id="26" dur="1000" decel="50000">
                                          <p:stCondLst>
                                            <p:cond delay="0"/>
                                          </p:stCondLst>
                                        </p:cTn>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4114800" y="0"/>
            <a:ext cx="5029200" cy="338554"/>
          </a:xfrm>
          <a:prstGeom prst="rect">
            <a:avLst/>
          </a:prstGeom>
          <a:noFill/>
        </p:spPr>
        <p:txBody>
          <a:bodyPr>
            <a:spAutoFit/>
            <a:scene3d>
              <a:camera prst="orthographicFront"/>
              <a:lightRig rig="threePt" dir="t"/>
            </a:scene3d>
            <a:sp3d extrusionH="57150">
              <a:bevelT w="38100" h="38100"/>
            </a:sp3d>
          </a:bodyPr>
          <a:lstStyle/>
          <a:p>
            <a:pPr>
              <a:defRPr/>
            </a:pPr>
            <a:r>
              <a:rPr lang="en-US" sz="1600" dirty="0">
                <a:solidFill>
                  <a:srgbClr val="009900"/>
                </a:solidFill>
                <a:latin typeface="Bernard MT Condensed" pitchFamily="18" charset="0"/>
                <a:ea typeface="+mn-ea"/>
              </a:rPr>
              <a:t>Lesson 12: What is the Set-Up of the Foreign Missions Division?</a:t>
            </a:r>
          </a:p>
        </p:txBody>
      </p:sp>
      <p:sp>
        <p:nvSpPr>
          <p:cNvPr id="11267" name="Rectangle 3"/>
          <p:cNvSpPr>
            <a:spLocks noChangeArrowheads="1"/>
          </p:cNvSpPr>
          <p:nvPr/>
        </p:nvSpPr>
        <p:spPr bwMode="auto">
          <a:xfrm>
            <a:off x="152400" y="533400"/>
            <a:ext cx="77724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eaLnBrk="0" hangingPunct="0"/>
            <a:r>
              <a:rPr lang="en-US" sz="4000" b="1">
                <a:solidFill>
                  <a:srgbClr val="990000"/>
                </a:solidFill>
                <a:latin typeface="Poor Richard" charset="0"/>
                <a:ea typeface="Times New Roman" charset="0"/>
                <a:cs typeface="Arial" charset="0"/>
              </a:rPr>
              <a:t>1. </a:t>
            </a:r>
            <a:r>
              <a:rPr lang="en-US" sz="4000" b="1" u="sng">
                <a:solidFill>
                  <a:srgbClr val="990000"/>
                </a:solidFill>
                <a:latin typeface="Poor Richard" charset="0"/>
                <a:ea typeface="Times New Roman" charset="0"/>
                <a:cs typeface="Arial" charset="0"/>
              </a:rPr>
              <a:t>General Director of Foreign Missions</a:t>
            </a:r>
            <a:r>
              <a:rPr lang="en-US" sz="4000" b="1">
                <a:solidFill>
                  <a:srgbClr val="990000"/>
                </a:solidFill>
                <a:latin typeface="Poor Richard" charset="0"/>
                <a:ea typeface="Times New Roman" charset="0"/>
                <a:cs typeface="Arial" charset="0"/>
              </a:rPr>
              <a:t>.</a:t>
            </a:r>
            <a:endParaRPr lang="en-US" sz="4000">
              <a:solidFill>
                <a:srgbClr val="990000"/>
              </a:solidFill>
              <a:latin typeface="Poor Richard" charset="0"/>
              <a:ea typeface="Times New Roman" charset="0"/>
              <a:cs typeface="Arial" charset="0"/>
            </a:endParaRPr>
          </a:p>
        </p:txBody>
      </p:sp>
      <p:sp>
        <p:nvSpPr>
          <p:cNvPr id="5" name="Rectangle 4"/>
          <p:cNvSpPr>
            <a:spLocks noChangeArrowheads="1"/>
          </p:cNvSpPr>
          <p:nvPr/>
        </p:nvSpPr>
        <p:spPr bwMode="auto">
          <a:xfrm>
            <a:off x="1371600" y="3657600"/>
            <a:ext cx="7620000" cy="2246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2800" b="1">
                <a:solidFill>
                  <a:srgbClr val="990000"/>
                </a:solidFill>
                <a:latin typeface="Poor Richard" charset="0"/>
              </a:rPr>
              <a:t>The General Director of Foreign Missions is the head of the Foreign Missions Board. He chairs the FMB and serves on the UPCI</a:t>
            </a:r>
            <a:r>
              <a:rPr lang="ja-JP" altLang="en-US" sz="2800" b="1">
                <a:solidFill>
                  <a:srgbClr val="990000"/>
                </a:solidFill>
                <a:latin typeface="Poor Richard" charset="0"/>
              </a:rPr>
              <a:t>’</a:t>
            </a:r>
            <a:r>
              <a:rPr lang="en-US" sz="2800" b="1">
                <a:solidFill>
                  <a:srgbClr val="990000"/>
                </a:solidFill>
                <a:latin typeface="Poor Richard" charset="0"/>
              </a:rPr>
              <a:t>s Board of General Presbyters and Executive Board. He strives to work in harmony with the General Superintendent and all other divisional heads.</a:t>
            </a:r>
          </a:p>
        </p:txBody>
      </p:sp>
      <p:pic>
        <p:nvPicPr>
          <p:cNvPr id="11269" name="Picture 5" descr="http://foreignmissions.com/images/thisweeksupdate.jpg"/>
          <p:cNvPicPr>
            <a:picLocks noChangeAspect="1" noChangeArrowheads="1"/>
          </p:cNvPicPr>
          <p:nvPr/>
        </p:nvPicPr>
        <p:blipFill>
          <a:blip r:embed="rId2" cstate="print"/>
          <a:srcRect/>
          <a:stretch>
            <a:fillRect/>
          </a:stretch>
        </p:blipFill>
        <p:spPr bwMode="auto">
          <a:xfrm>
            <a:off x="762000" y="1371600"/>
            <a:ext cx="3657600" cy="2305878"/>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p:transition xmlns:p14="http://schemas.microsoft.com/office/powerpoint/2010/main">
    <p:wheel/>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11267"/>
                                        </p:tgtEl>
                                        <p:attrNameLst>
                                          <p:attrName>style.visibility</p:attrName>
                                        </p:attrNameLst>
                                      </p:cBhvr>
                                      <p:to>
                                        <p:strVal val="visible"/>
                                      </p:to>
                                    </p:set>
                                    <p:anim calcmode="lin" valueType="num">
                                      <p:cBhvr>
                                        <p:cTn id="7" dur="1000" fill="hold"/>
                                        <p:tgtEl>
                                          <p:spTgt spid="11267"/>
                                        </p:tgtEl>
                                        <p:attrNameLst>
                                          <p:attrName>ppt_x</p:attrName>
                                        </p:attrNameLst>
                                      </p:cBhvr>
                                      <p:tavLst>
                                        <p:tav tm="0">
                                          <p:val>
                                            <p:strVal val="#ppt_x-.2"/>
                                          </p:val>
                                        </p:tav>
                                        <p:tav tm="100000">
                                          <p:val>
                                            <p:strVal val="#ppt_x"/>
                                          </p:val>
                                        </p:tav>
                                      </p:tavLst>
                                    </p:anim>
                                    <p:anim calcmode="lin" valueType="num">
                                      <p:cBhvr>
                                        <p:cTn id="8" dur="1000" fill="hold"/>
                                        <p:tgtEl>
                                          <p:spTgt spid="11267"/>
                                        </p:tgtEl>
                                        <p:attrNameLst>
                                          <p:attrName>ppt_y</p:attrName>
                                        </p:attrNameLst>
                                      </p:cBhvr>
                                      <p:tavLst>
                                        <p:tav tm="0">
                                          <p:val>
                                            <p:strVal val="#ppt_y"/>
                                          </p:val>
                                        </p:tav>
                                        <p:tav tm="100000">
                                          <p:val>
                                            <p:strVal val="#ppt_y"/>
                                          </p:val>
                                        </p:tav>
                                      </p:tavLst>
                                    </p:anim>
                                    <p:animEffect transition="in" filter="wipe(right)" prLst="gradientSize: 0.1">
                                      <p:cBhvr>
                                        <p:cTn id="9" dur="1000"/>
                                        <p:tgtEl>
                                          <p:spTgt spid="11267"/>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29" presetClass="entr" presetSubtype="0" fill="hold" nodeType="clickEffect">
                                  <p:stCondLst>
                                    <p:cond delay="0"/>
                                  </p:stCondLst>
                                  <p:childTnLst>
                                    <p:set>
                                      <p:cBhvr>
                                        <p:cTn id="13" dur="1" fill="hold">
                                          <p:stCondLst>
                                            <p:cond delay="0"/>
                                          </p:stCondLst>
                                        </p:cTn>
                                        <p:tgtEl>
                                          <p:spTgt spid="11269"/>
                                        </p:tgtEl>
                                        <p:attrNameLst>
                                          <p:attrName>style.visibility</p:attrName>
                                        </p:attrNameLst>
                                      </p:cBhvr>
                                      <p:to>
                                        <p:strVal val="visible"/>
                                      </p:to>
                                    </p:set>
                                    <p:anim calcmode="lin" valueType="num">
                                      <p:cBhvr>
                                        <p:cTn id="14" dur="1000" fill="hold"/>
                                        <p:tgtEl>
                                          <p:spTgt spid="11269"/>
                                        </p:tgtEl>
                                        <p:attrNameLst>
                                          <p:attrName>ppt_x</p:attrName>
                                        </p:attrNameLst>
                                      </p:cBhvr>
                                      <p:tavLst>
                                        <p:tav tm="0">
                                          <p:val>
                                            <p:strVal val="#ppt_x-.2"/>
                                          </p:val>
                                        </p:tav>
                                        <p:tav tm="100000">
                                          <p:val>
                                            <p:strVal val="#ppt_x"/>
                                          </p:val>
                                        </p:tav>
                                      </p:tavLst>
                                    </p:anim>
                                    <p:anim calcmode="lin" valueType="num">
                                      <p:cBhvr>
                                        <p:cTn id="15" dur="1000" fill="hold"/>
                                        <p:tgtEl>
                                          <p:spTgt spid="11269"/>
                                        </p:tgtEl>
                                        <p:attrNameLst>
                                          <p:attrName>ppt_y</p:attrName>
                                        </p:attrNameLst>
                                      </p:cBhvr>
                                      <p:tavLst>
                                        <p:tav tm="0">
                                          <p:val>
                                            <p:strVal val="#ppt_y"/>
                                          </p:val>
                                        </p:tav>
                                        <p:tav tm="100000">
                                          <p:val>
                                            <p:strVal val="#ppt_y"/>
                                          </p:val>
                                        </p:tav>
                                      </p:tavLst>
                                    </p:anim>
                                    <p:animEffect transition="in" filter="wipe(right)" prLst="gradientSize: 0.1">
                                      <p:cBhvr>
                                        <p:cTn id="16" dur="1000"/>
                                        <p:tgtEl>
                                          <p:spTgt spid="11269"/>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29" presetClass="entr" presetSubtype="0" fill="hold" grpId="0" nodeType="clickEffect">
                                  <p:stCondLst>
                                    <p:cond delay="0"/>
                                  </p:stCondLst>
                                  <p:childTnLst>
                                    <p:set>
                                      <p:cBhvr>
                                        <p:cTn id="20" dur="1" fill="hold">
                                          <p:stCondLst>
                                            <p:cond delay="0"/>
                                          </p:stCondLst>
                                        </p:cTn>
                                        <p:tgtEl>
                                          <p:spTgt spid="5"/>
                                        </p:tgtEl>
                                        <p:attrNameLst>
                                          <p:attrName>style.visibility</p:attrName>
                                        </p:attrNameLst>
                                      </p:cBhvr>
                                      <p:to>
                                        <p:strVal val="visible"/>
                                      </p:to>
                                    </p:set>
                                    <p:anim calcmode="lin" valueType="num">
                                      <p:cBhvr>
                                        <p:cTn id="21" dur="1000" fill="hold"/>
                                        <p:tgtEl>
                                          <p:spTgt spid="5"/>
                                        </p:tgtEl>
                                        <p:attrNameLst>
                                          <p:attrName>ppt_x</p:attrName>
                                        </p:attrNameLst>
                                      </p:cBhvr>
                                      <p:tavLst>
                                        <p:tav tm="0">
                                          <p:val>
                                            <p:strVal val="#ppt_x-.2"/>
                                          </p:val>
                                        </p:tav>
                                        <p:tav tm="100000">
                                          <p:val>
                                            <p:strVal val="#ppt_x"/>
                                          </p:val>
                                        </p:tav>
                                      </p:tavLst>
                                    </p:anim>
                                    <p:anim calcmode="lin" valueType="num">
                                      <p:cBhvr>
                                        <p:cTn id="22" dur="1000" fill="hold"/>
                                        <p:tgtEl>
                                          <p:spTgt spid="5"/>
                                        </p:tgtEl>
                                        <p:attrNameLst>
                                          <p:attrName>ppt_y</p:attrName>
                                        </p:attrNameLst>
                                      </p:cBhvr>
                                      <p:tavLst>
                                        <p:tav tm="0">
                                          <p:val>
                                            <p:strVal val="#ppt_y"/>
                                          </p:val>
                                        </p:tav>
                                        <p:tav tm="100000">
                                          <p:val>
                                            <p:strVal val="#ppt_y"/>
                                          </p:val>
                                        </p:tav>
                                      </p:tavLst>
                                    </p:anim>
                                    <p:animEffect transition="in" filter="wipe(right)" prLst="gradientSize: 0.1">
                                      <p:cBhvr>
                                        <p:cTn id="23"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p:bldP spid="5" grpId="0"/>
    </p:bldLst>
  </p:timing>
</p:sld>
</file>

<file path=ppt/theme/theme1.xml><?xml version="1.0" encoding="utf-8"?>
<a:theme xmlns:a="http://schemas.openxmlformats.org/drawingml/2006/main" name="totally_global_world">
  <a:themeElements>
    <a:clrScheme name="Office Them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Theme">
      <a:majorFont>
        <a:latin typeface="Times New Roman"/>
        <a:ea typeface=""/>
        <a:cs typeface=""/>
      </a:majorFont>
      <a:minorFont>
        <a:latin typeface="Century Gothic"/>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Office Them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Office Them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Office Them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Office Them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Office Them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Office Them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Office Them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Office Them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Office Them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totally_global_world</Template>
  <TotalTime>4803</TotalTime>
  <Words>1003</Words>
  <Application>Microsoft Macintosh PowerPoint</Application>
  <PresentationFormat>On-screen Show (4:3)</PresentationFormat>
  <Paragraphs>42</Paragraphs>
  <Slides>13</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13</vt:i4>
      </vt:variant>
    </vt:vector>
  </HeadingPairs>
  <TitlesOfParts>
    <vt:vector size="19" baseType="lpstr">
      <vt:lpstr>Arial</vt:lpstr>
      <vt:lpstr>Times New Roman</vt:lpstr>
      <vt:lpstr>Century Gothic</vt:lpstr>
      <vt:lpstr>Calibri</vt:lpstr>
      <vt:lpstr>Poor Richard</vt:lpstr>
      <vt:lpstr>totally_global_world</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Toshiba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Candra Poitras</dc:creator>
  <cp:lastModifiedBy>Ashton Loyd</cp:lastModifiedBy>
  <cp:revision>9</cp:revision>
  <dcterms:created xsi:type="dcterms:W3CDTF">2011-06-30T04:35:47Z</dcterms:created>
  <dcterms:modified xsi:type="dcterms:W3CDTF">2018-02-19T20:08:30Z</dcterms:modified>
</cp:coreProperties>
</file>