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17"/>
  </p:notesMasterIdLst>
  <p:handoutMasterIdLst>
    <p:handoutMasterId r:id="rId18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8/13/2014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8/13/2014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3886200"/>
            <a:ext cx="6856413" cy="13716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4800" dirty="0" smtClean="0"/>
              <a:t>The Way of Salvation  </a:t>
            </a:r>
          </a:p>
          <a:p>
            <a:pPr algn="l">
              <a:spcBef>
                <a:spcPts val="600"/>
              </a:spcBef>
            </a:pPr>
            <a:r>
              <a:rPr lang="en-US" sz="4800" dirty="0" smtClean="0"/>
              <a:t>  - Part </a:t>
            </a:r>
            <a:r>
              <a:rPr lang="en-US" sz="4800" dirty="0" smtClean="0"/>
              <a:t>5</a:t>
            </a:r>
            <a:endParaRPr lang="en-US" sz="4800" dirty="0"/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 too should be willing to face anything in the line of duty for the service of our wonderful Lord.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southpoint.ca/wp-content/uploads/2013/11/M0004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2" y="2505074"/>
            <a:ext cx="4876800" cy="3209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accepted his call with a thankful heart and proved to be more than </a:t>
            </a:r>
            <a:r>
              <a:rPr lang="en-US" dirty="0" smtClean="0"/>
              <a:t>a conqueror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would have followed Jesus anywhere and faced any situation </a:t>
            </a:r>
            <a:r>
              <a:rPr lang="en-US" dirty="0" smtClean="0"/>
              <a:t>for the </a:t>
            </a:r>
            <a:r>
              <a:rPr lang="en-US" dirty="0"/>
              <a:t>love of his Savior.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http://www.hem-of-his-garment-bible-study.org/images/armor-of-god-21264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12" y="2981324"/>
            <a:ext cx="2857500" cy="1895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701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Those who are bound to the Lord by His great love will freely endure all manner of persecution, even to the death of martyrdom.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4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opposition of the enemy should </a:t>
            </a:r>
            <a:r>
              <a:rPr lang="en-US" dirty="0" smtClean="0"/>
              <a:t>                                         only </a:t>
            </a:r>
            <a:r>
              <a:rPr lang="en-US" dirty="0"/>
              <a:t>draw us closer to the Lord.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2.bp.blogspot.com/-0_9XIqQ29ZE/UIAOUtjpYWI/AAAAAAAAB8w/fLPwhOVEt8k/s400/overcoming-mountains-in-your-life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2464">
            <a:off x="8042954" y="3050090"/>
            <a:ext cx="3351313" cy="25134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enemies of the gospel cannot put out its flame by fighting against </a:t>
            </a:r>
            <a:r>
              <a:rPr lang="en-US" dirty="0" smtClean="0"/>
              <a:t>it; instead </a:t>
            </a:r>
            <a:r>
              <a:rPr lang="en-US" dirty="0"/>
              <a:t>of quenching the fire of the Holy Ghost, persecution only helps to spread </a:t>
            </a:r>
            <a:r>
              <a:rPr lang="en-US" dirty="0" smtClean="0"/>
              <a:t>it.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i1.tribune.com.pk/wp-content/uploads/2013/05/552814-fire-1369219354-235-640x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2" y="3276600"/>
            <a:ext cx="4070061" cy="30525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Nothing but our own carelessness and indifference can separate us from the love of Christ.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most important thing in our Christian life is to give diligence to maintain our first love.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http://theharvestchurch.org/sites/harvest/files/pra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908" y="3854279"/>
            <a:ext cx="3152504" cy="2089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37.media.tumblr.com/tumblr_lka0fbECkF1qgeswwo1_5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0294" y="3854278"/>
            <a:ext cx="3137118" cy="20893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 30 covers the whole scope of </a:t>
            </a:r>
            <a:r>
              <a:rPr lang="en-US" dirty="0" smtClean="0"/>
              <a:t>salvation: God’s foreordained </a:t>
            </a:r>
            <a:r>
              <a:rPr lang="en-US" dirty="0"/>
              <a:t>plan for humankind’s redemption, calling, and justification </a:t>
            </a:r>
            <a:r>
              <a:rPr lang="en-US" dirty="0" smtClean="0"/>
              <a:t>in Christ</a:t>
            </a:r>
            <a:r>
              <a:rPr lang="en-US" dirty="0"/>
              <a:t>, and glorification in Heaven.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.ytimg.com/vi/SiGbzxKrtgk/hqdefa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48"/>
          <a:stretch/>
        </p:blipFill>
        <p:spPr bwMode="auto">
          <a:xfrm>
            <a:off x="2970212" y="2895599"/>
            <a:ext cx="6079254" cy="25146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5511" y="21590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God’s </a:t>
            </a:r>
            <a:r>
              <a:rPr lang="en-US" dirty="0" smtClean="0"/>
              <a:t>purpose </a:t>
            </a:r>
            <a:r>
              <a:rPr lang="en-US" dirty="0"/>
              <a:t>for all people is that they might </a:t>
            </a:r>
            <a:r>
              <a:rPr lang="en-US" dirty="0" smtClean="0"/>
              <a:t>be saved.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creates situations that will be conducive to </a:t>
            </a:r>
            <a:r>
              <a:rPr lang="en-US" dirty="0" smtClean="0"/>
              <a:t>their acceptance </a:t>
            </a:r>
            <a:r>
              <a:rPr lang="en-US" dirty="0"/>
              <a:t>of Christ, and then draws them by His Spirit.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After </a:t>
            </a:r>
            <a:r>
              <a:rPr lang="en-US" dirty="0"/>
              <a:t>they are saved, </a:t>
            </a:r>
            <a:r>
              <a:rPr lang="en-US" dirty="0" smtClean="0"/>
              <a:t>He guides </a:t>
            </a:r>
            <a:r>
              <a:rPr lang="en-US" dirty="0"/>
              <a:t>them in the way that is best for their spiritual welfare.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When God is for someone, no one or any circumstance can successfully work against him so long as he follows the Lord’s leading.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www.scatterthestones.co.uk/wp-content/uploads/2014/05/God-is-for-me-small-image-300x2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1" y="2895600"/>
            <a:ext cx="3450565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808412" y="2565400"/>
            <a:ext cx="7466252" cy="3835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devil is the accuser of God’s </a:t>
            </a:r>
            <a:r>
              <a:rPr lang="en-US" dirty="0" smtClean="0"/>
              <a:t>people.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However</a:t>
            </a:r>
            <a:r>
              <a:rPr lang="en-US" dirty="0"/>
              <a:t>, he can lay no claim against those who are in Christ, </a:t>
            </a:r>
            <a:r>
              <a:rPr lang="en-US" dirty="0" smtClean="0"/>
              <a:t>for Jesus </a:t>
            </a:r>
            <a:r>
              <a:rPr lang="en-US" dirty="0"/>
              <a:t>paid our debt of sin.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growinginfullness.files.wordpress.com/2013/07/accuser-hand-600p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2" y="2133600"/>
            <a:ext cx="2692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 </a:t>
            </a:r>
            <a:r>
              <a:rPr lang="en-US" dirty="0"/>
              <a:t>have this comforting assurance that Jesus, </a:t>
            </a:r>
            <a:r>
              <a:rPr lang="en-US" dirty="0" smtClean="0"/>
              <a:t>who purchased </a:t>
            </a:r>
            <a:r>
              <a:rPr lang="en-US" dirty="0"/>
              <a:t>our salvation with His own blood, will </a:t>
            </a:r>
            <a:r>
              <a:rPr lang="en-US" dirty="0" smtClean="0"/>
              <a:t>guide </a:t>
            </a:r>
            <a:r>
              <a:rPr lang="en-US" dirty="0"/>
              <a:t>us and protect </a:t>
            </a:r>
            <a:r>
              <a:rPr lang="en-US" dirty="0" smtClean="0"/>
              <a:t>us from evil so </a:t>
            </a:r>
            <a:r>
              <a:rPr lang="en-US" dirty="0"/>
              <a:t>long as we trust and obey.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alkingwithourlord.files.wordpress.com/2011/09/jesus-shee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2" y="2801618"/>
            <a:ext cx="4191000" cy="29895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108201"/>
            <a:ext cx="10360501" cy="459739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35-39 speak of the great enduring power of the love of God in </a:t>
            </a:r>
            <a:r>
              <a:rPr lang="en-US" dirty="0" smtClean="0"/>
              <a:t>the hearts </a:t>
            </a:r>
            <a:r>
              <a:rPr lang="en-US" dirty="0"/>
              <a:t>of His people when </a:t>
            </a:r>
            <a:r>
              <a:rPr lang="en-US" dirty="0" smtClean="0"/>
              <a:t>they </a:t>
            </a:r>
            <a:r>
              <a:rPr lang="en-US" dirty="0"/>
              <a:t>realize what </a:t>
            </a:r>
            <a:r>
              <a:rPr lang="en-US" dirty="0" smtClean="0"/>
              <a:t>He </a:t>
            </a:r>
            <a:r>
              <a:rPr lang="en-US" dirty="0"/>
              <a:t>has done </a:t>
            </a:r>
            <a:r>
              <a:rPr lang="en-US" dirty="0" smtClean="0"/>
              <a:t>for them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4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love </a:t>
            </a:r>
            <a:r>
              <a:rPr lang="en-US" dirty="0" smtClean="0"/>
              <a:t>Him </a:t>
            </a:r>
            <a:r>
              <a:rPr lang="en-US" dirty="0"/>
              <a:t>because He first </a:t>
            </a:r>
            <a:r>
              <a:rPr lang="en-US" dirty="0" smtClean="0"/>
              <a:t>                                                   loved </a:t>
            </a:r>
            <a:r>
              <a:rPr lang="en-US" dirty="0"/>
              <a:t>us and gave us </a:t>
            </a:r>
            <a:r>
              <a:rPr lang="en-US" dirty="0" smtClean="0"/>
              <a:t>His love                                                      with </a:t>
            </a:r>
            <a:r>
              <a:rPr lang="en-US" dirty="0"/>
              <a:t>which to love Him.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godsgrace1973.files.wordpress.com/2012/12/love-cros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2" t="7922" r="13392" b="13766"/>
          <a:stretch/>
        </p:blipFill>
        <p:spPr bwMode="auto">
          <a:xfrm>
            <a:off x="6932612" y="3321627"/>
            <a:ext cx="4052973" cy="2545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Surely no tribulation in this life should be violent enough to separate </a:t>
            </a:r>
            <a:r>
              <a:rPr lang="en-US" dirty="0" smtClean="0"/>
              <a:t>us from </a:t>
            </a:r>
            <a:r>
              <a:rPr lang="en-US" dirty="0"/>
              <a:t>our Lord if we love Him as we should.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http://2.bp.blogspot.com/-60h1LhAOB4k/UGHO1AiynhI/AAAAAAAAATg/blOJ7O_nhec/s1600/ropekno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438400"/>
            <a:ext cx="381000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54200"/>
            <a:ext cx="6357539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suffered for the </a:t>
            </a:r>
            <a:r>
              <a:rPr lang="en-US" dirty="0" smtClean="0"/>
              <a:t>Lord, </a:t>
            </a:r>
            <a:r>
              <a:rPr lang="en-US" dirty="0"/>
              <a:t>but his suffering was not retribution for his past sins.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</a:t>
            </a:r>
            <a:r>
              <a:rPr lang="en-US" dirty="0"/>
              <a:t>would have been impossible for him to </a:t>
            </a:r>
            <a:r>
              <a:rPr lang="en-US" dirty="0" smtClean="0"/>
              <a:t>carry the </a:t>
            </a:r>
            <a:r>
              <a:rPr lang="en-US" dirty="0"/>
              <a:t>gospel to the Gentiles, kings, and the people of Israel without facing great </a:t>
            </a:r>
            <a:r>
              <a:rPr lang="en-US" dirty="0" smtClean="0"/>
              <a:t>opposition.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companyofburninghearts.files.wordpress.com/2013/05/paul-pris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290" y="1447800"/>
            <a:ext cx="4176522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488</Words>
  <Application>Microsoft Office PowerPoint</Application>
  <PresentationFormat>Custom</PresentationFormat>
  <Paragraphs>51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TS103460512</vt:lpstr>
      <vt:lpstr>ROmans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2014-08-13T20:17:38Z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