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10: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Daniel Part 2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Questions for Review 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88392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4</a:t>
            </a:r>
            <a:r>
              <a:rPr lang="en-US" sz="2600" dirty="0" smtClean="0">
                <a:latin typeface="Century Gothic" pitchFamily="34" charset="0"/>
              </a:rPr>
              <a:t>. Describe Daniel’s prayer life and his reaction to the king’s decree </a:t>
            </a:r>
            <a:r>
              <a:rPr lang="en-US" sz="2600" dirty="0" smtClean="0">
                <a:latin typeface="Century Gothic" pitchFamily="34" charset="0"/>
              </a:rPr>
              <a:t>regarding prayer.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5. What was Gabriel’s message to Daniel (Daniel 9:23)?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</a:t>
            </a:r>
            <a:r>
              <a:rPr lang="en-US" sz="4000" dirty="0" smtClean="0">
                <a:latin typeface="Calligraph421 BT" pitchFamily="66" charset="0"/>
              </a:rPr>
              <a:t>. </a:t>
            </a:r>
            <a:r>
              <a:rPr lang="en-US" sz="4000" dirty="0" smtClean="0">
                <a:latin typeface="Calligraph421 BT" pitchFamily="66" charset="0"/>
              </a:rPr>
              <a:t>Daniel, </a:t>
            </a:r>
            <a:r>
              <a:rPr lang="en-US" sz="4000" dirty="0" smtClean="0">
                <a:latin typeface="Calligraph421 BT" pitchFamily="66" charset="0"/>
              </a:rPr>
              <a:t>The Hero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Undoubtedly the writer of the Epistle to the Hebrews referred to him </a:t>
            </a:r>
            <a:r>
              <a:rPr lang="en-US" sz="2600" dirty="0" smtClean="0">
                <a:latin typeface="Century Gothic" pitchFamily="34" charset="0"/>
              </a:rPr>
              <a:t>in Hebrews </a:t>
            </a:r>
            <a:r>
              <a:rPr lang="en-US" sz="2600" dirty="0" smtClean="0">
                <a:latin typeface="Century Gothic" pitchFamily="34" charset="0"/>
              </a:rPr>
              <a:t>11:33,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1400" i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stopped the mouth of lions.”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50" name="Picture 2" descr="http://2.bp.blogspot.com/-5lo6mAi5xjo/T8p_6OwmafI/AAAAAAAACkw/4mJfCEmV21E/s1600/Lion+Roaring-African-L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200400"/>
            <a:ext cx="396240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</a:t>
            </a:r>
            <a:r>
              <a:rPr lang="en-US" sz="4000" dirty="0" smtClean="0">
                <a:latin typeface="Calligraph421 BT" pitchFamily="66" charset="0"/>
              </a:rPr>
              <a:t>. </a:t>
            </a:r>
            <a:r>
              <a:rPr lang="en-US" sz="4000" dirty="0" smtClean="0">
                <a:latin typeface="Calligraph421 BT" pitchFamily="66" charset="0"/>
              </a:rPr>
              <a:t>Daniel, </a:t>
            </a:r>
            <a:r>
              <a:rPr lang="en-US" sz="4000" dirty="0" smtClean="0">
                <a:latin typeface="Calligraph421 BT" pitchFamily="66" charset="0"/>
              </a:rPr>
              <a:t>The Hero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6106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 prayed </a:t>
            </a:r>
            <a:r>
              <a:rPr lang="en-US" sz="2600" dirty="0" smtClean="0">
                <a:latin typeface="Century Gothic" pitchFamily="34" charset="0"/>
              </a:rPr>
              <a:t>three times each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day </a:t>
            </a:r>
            <a:r>
              <a:rPr lang="en-US" sz="2600" dirty="0" smtClean="0">
                <a:latin typeface="Century Gothic" pitchFamily="34" charset="0"/>
              </a:rPr>
              <a:t>with his windows </a:t>
            </a:r>
            <a:r>
              <a:rPr lang="en-US" sz="2600" dirty="0" smtClean="0">
                <a:latin typeface="Century Gothic" pitchFamily="34" charset="0"/>
              </a:rPr>
              <a:t>opened                                     toward </a:t>
            </a:r>
            <a:r>
              <a:rPr lang="en-US" sz="2600" dirty="0" smtClean="0">
                <a:latin typeface="Century Gothic" pitchFamily="34" charset="0"/>
              </a:rPr>
              <a:t>Jerusalem.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decree went forth that </a:t>
            </a:r>
            <a:r>
              <a:rPr lang="en-US" sz="2600" dirty="0" smtClean="0">
                <a:latin typeface="Century Gothic" pitchFamily="34" charset="0"/>
              </a:rPr>
              <a:t>no one                                could ask petitions </a:t>
            </a:r>
            <a:r>
              <a:rPr lang="en-US" sz="2600" dirty="0" smtClean="0">
                <a:latin typeface="Century Gothic" pitchFamily="34" charset="0"/>
              </a:rPr>
              <a:t>of anyone </a:t>
            </a:r>
            <a:r>
              <a:rPr lang="en-US" sz="2600" dirty="0" smtClean="0">
                <a:latin typeface="Century Gothic" pitchFamily="34" charset="0"/>
              </a:rPr>
              <a:t>                                  other </a:t>
            </a:r>
            <a:r>
              <a:rPr lang="en-US" sz="2600" dirty="0" smtClean="0">
                <a:latin typeface="Century Gothic" pitchFamily="34" charset="0"/>
              </a:rPr>
              <a:t>than King </a:t>
            </a:r>
            <a:r>
              <a:rPr lang="en-US" sz="2600" dirty="0" smtClean="0">
                <a:latin typeface="Century Gothic" pitchFamily="34" charset="0"/>
              </a:rPr>
              <a:t>Darius.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0962" name="Picture 2" descr="http://providencerbc.files.wordpress.com/2010/06/daniel_pray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219200"/>
            <a:ext cx="2517145" cy="45157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</a:t>
            </a:r>
            <a:r>
              <a:rPr lang="en-US" sz="4000" dirty="0" smtClean="0">
                <a:latin typeface="Calligraph421 BT" pitchFamily="66" charset="0"/>
              </a:rPr>
              <a:t>. </a:t>
            </a:r>
            <a:r>
              <a:rPr lang="en-US" sz="4000" dirty="0" smtClean="0">
                <a:latin typeface="Calligraph421 BT" pitchFamily="66" charset="0"/>
              </a:rPr>
              <a:t>Daniel, </a:t>
            </a:r>
            <a:r>
              <a:rPr lang="en-US" sz="4000" dirty="0" smtClean="0">
                <a:latin typeface="Calligraph421 BT" pitchFamily="66" charset="0"/>
              </a:rPr>
              <a:t>The Hero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429000"/>
            <a:ext cx="88392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Daniel’s </a:t>
            </a:r>
            <a:r>
              <a:rPr lang="en-US" sz="2600" dirty="0" smtClean="0">
                <a:latin typeface="Century Gothic" pitchFamily="34" charset="0"/>
              </a:rPr>
              <a:t>courage and </a:t>
            </a:r>
            <a:r>
              <a:rPr lang="en-US" sz="2600" dirty="0" smtClean="0">
                <a:latin typeface="Century Gothic" pitchFamily="34" charset="0"/>
              </a:rPr>
              <a:t>faithful devotion </a:t>
            </a:r>
            <a:r>
              <a:rPr lang="en-US" sz="2600" dirty="0" smtClean="0">
                <a:latin typeface="Century Gothic" pitchFamily="34" charset="0"/>
              </a:rPr>
              <a:t>was clearly revealed.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Daniel </a:t>
            </a:r>
            <a:r>
              <a:rPr lang="en-US" sz="2600" dirty="0" smtClean="0">
                <a:latin typeface="Century Gothic" pitchFamily="34" charset="0"/>
              </a:rPr>
              <a:t>prayed “as he did aforetime.”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prayer </a:t>
            </a:r>
            <a:r>
              <a:rPr lang="en-US" sz="2600" dirty="0" smtClean="0">
                <a:latin typeface="Century Gothic" pitchFamily="34" charset="0"/>
              </a:rPr>
              <a:t>did not </a:t>
            </a:r>
            <a:r>
              <a:rPr lang="en-US" sz="2600" dirty="0" smtClean="0">
                <a:latin typeface="Century Gothic" pitchFamily="34" charset="0"/>
              </a:rPr>
              <a:t>change.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9938" name="Picture 2" descr="http://image04.webshots.com/4/6/53/35/113465335BlRjmV_ph.jpg"/>
          <p:cNvPicPr>
            <a:picLocks noChangeAspect="1" noChangeArrowheads="1"/>
          </p:cNvPicPr>
          <p:nvPr/>
        </p:nvPicPr>
        <p:blipFill>
          <a:blip r:embed="rId2" cstate="print"/>
          <a:srcRect r="8497" b="5788"/>
          <a:stretch>
            <a:fillRect/>
          </a:stretch>
        </p:blipFill>
        <p:spPr bwMode="auto">
          <a:xfrm>
            <a:off x="3124200" y="914400"/>
            <a:ext cx="2929180" cy="24688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E</a:t>
            </a:r>
            <a:r>
              <a:rPr lang="en-US" sz="4000" dirty="0" smtClean="0">
                <a:latin typeface="Calligraph421 BT" pitchFamily="66" charset="0"/>
              </a:rPr>
              <a:t>. </a:t>
            </a:r>
            <a:r>
              <a:rPr lang="en-US" sz="4000" dirty="0" smtClean="0">
                <a:latin typeface="Calligraph421 BT" pitchFamily="66" charset="0"/>
              </a:rPr>
              <a:t>Daniel, </a:t>
            </a:r>
            <a:r>
              <a:rPr lang="en-US" sz="4000" dirty="0" smtClean="0">
                <a:latin typeface="Calligraph421 BT" pitchFamily="66" charset="0"/>
              </a:rPr>
              <a:t>The Hero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143000"/>
            <a:ext cx="88392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 Through </a:t>
            </a:r>
            <a:r>
              <a:rPr lang="en-US" sz="2600" dirty="0" smtClean="0">
                <a:latin typeface="Century Gothic" pitchFamily="34" charset="0"/>
              </a:rPr>
              <a:t>this experience of spending a night with hungry lions, Daniel </a:t>
            </a:r>
            <a:r>
              <a:rPr lang="en-US" sz="2600" dirty="0" smtClean="0">
                <a:latin typeface="Century Gothic" pitchFamily="34" charset="0"/>
              </a:rPr>
              <a:t>became a </a:t>
            </a:r>
            <a:r>
              <a:rPr lang="en-US" sz="2600" dirty="0" smtClean="0">
                <a:latin typeface="Century Gothic" pitchFamily="34" charset="0"/>
              </a:rPr>
              <a:t>great hero of the Old Testament.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1986" name="Picture 2" descr="http://www.eborg3.com/Graphics/Bible/27-Daniel/01/daniel%206%20Lions%20Den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9066" y="2667000"/>
            <a:ext cx="5552334" cy="3657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F</a:t>
            </a:r>
            <a:r>
              <a:rPr lang="en-US" sz="4000" dirty="0" smtClean="0">
                <a:latin typeface="Calligraph421 BT" pitchFamily="66" charset="0"/>
              </a:rPr>
              <a:t>. </a:t>
            </a:r>
            <a:r>
              <a:rPr lang="en-US" sz="4000" dirty="0" smtClean="0">
                <a:latin typeface="Calligraph421 BT" pitchFamily="66" charset="0"/>
              </a:rPr>
              <a:t>Daniel, </a:t>
            </a:r>
            <a:r>
              <a:rPr lang="en-US" sz="4000" dirty="0" smtClean="0">
                <a:latin typeface="Calligraph421 BT" pitchFamily="66" charset="0"/>
              </a:rPr>
              <a:t>The Beloved of God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8392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ninth chapter of his prophecy is one of the greatest chapters in the </a:t>
            </a:r>
            <a:r>
              <a:rPr lang="en-US" sz="2600" dirty="0" smtClean="0">
                <a:latin typeface="Century Gothic" pitchFamily="34" charset="0"/>
              </a:rPr>
              <a:t>Bible.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Here </a:t>
            </a:r>
            <a:r>
              <a:rPr lang="en-US" sz="2600" dirty="0" smtClean="0">
                <a:latin typeface="Century Gothic" pitchFamily="34" charset="0"/>
              </a:rPr>
              <a:t>we find recorded that Daniel sought God by prayer, supplications, </a:t>
            </a:r>
            <a:r>
              <a:rPr lang="en-US" sz="2600" dirty="0" smtClean="0">
                <a:latin typeface="Century Gothic" pitchFamily="34" charset="0"/>
              </a:rPr>
              <a:t>fasting, sackcloth</a:t>
            </a:r>
            <a:r>
              <a:rPr lang="en-US" sz="2600" dirty="0" smtClean="0">
                <a:latin typeface="Century Gothic" pitchFamily="34" charset="0"/>
              </a:rPr>
              <a:t>, and ashes.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F</a:t>
            </a:r>
            <a:r>
              <a:rPr lang="en-US" sz="4000" dirty="0" smtClean="0">
                <a:latin typeface="Calligraph421 BT" pitchFamily="66" charset="0"/>
              </a:rPr>
              <a:t>. </a:t>
            </a:r>
            <a:r>
              <a:rPr lang="en-US" sz="4000" dirty="0" smtClean="0">
                <a:latin typeface="Calligraph421 BT" pitchFamily="66" charset="0"/>
              </a:rPr>
              <a:t>Daniel, </a:t>
            </a:r>
            <a:r>
              <a:rPr lang="en-US" sz="4000" dirty="0" smtClean="0">
                <a:latin typeface="Calligraph421 BT" pitchFamily="66" charset="0"/>
              </a:rPr>
              <a:t>The Beloved of God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88392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As </a:t>
            </a:r>
            <a:r>
              <a:rPr lang="en-US" sz="2600" dirty="0" smtClean="0">
                <a:latin typeface="Century Gothic" pitchFamily="34" charset="0"/>
              </a:rPr>
              <a:t>he prayed, this godly man searched his heart and </a:t>
            </a:r>
            <a:r>
              <a:rPr lang="en-US" sz="2600" dirty="0" smtClean="0">
                <a:latin typeface="Century Gothic" pitchFamily="34" charset="0"/>
              </a:rPr>
              <a:t>confessed his </a:t>
            </a:r>
            <a:r>
              <a:rPr lang="en-US" sz="2600" dirty="0" smtClean="0">
                <a:latin typeface="Century Gothic" pitchFamily="34" charset="0"/>
              </a:rPr>
              <a:t>sins.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God </a:t>
            </a:r>
            <a:r>
              <a:rPr lang="en-US" sz="2600" dirty="0" smtClean="0">
                <a:latin typeface="Century Gothic" pitchFamily="34" charset="0"/>
              </a:rPr>
              <a:t>sent Gabriel with the answer </a:t>
            </a:r>
            <a:r>
              <a:rPr lang="en-US" sz="2600" dirty="0" smtClean="0">
                <a:latin typeface="Century Gothic" pitchFamily="34" charset="0"/>
              </a:rPr>
              <a:t>                                         to his enquiry </a:t>
            </a:r>
            <a:r>
              <a:rPr lang="en-US" sz="2600" dirty="0" smtClean="0">
                <a:latin typeface="Century Gothic" pitchFamily="34" charset="0"/>
              </a:rPr>
              <a:t>regarding the future </a:t>
            </a:r>
            <a:r>
              <a:rPr lang="en-US" sz="2600" dirty="0" smtClean="0">
                <a:latin typeface="Century Gothic" pitchFamily="34" charset="0"/>
              </a:rPr>
              <a:t>                                      of </a:t>
            </a:r>
            <a:r>
              <a:rPr lang="en-US" sz="2600" dirty="0" smtClean="0">
                <a:latin typeface="Century Gothic" pitchFamily="34" charset="0"/>
              </a:rPr>
              <a:t>Daniel’s people.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4034" name="Picture 2" descr="ZECHARIAH &amp;amp; THE ANGEL GABRIEL"/>
          <p:cNvPicPr>
            <a:picLocks noChangeAspect="1" noChangeArrowheads="1"/>
          </p:cNvPicPr>
          <p:nvPr/>
        </p:nvPicPr>
        <p:blipFill>
          <a:blip r:embed="rId2" cstate="print"/>
          <a:srcRect r="16666"/>
          <a:stretch>
            <a:fillRect/>
          </a:stretch>
        </p:blipFill>
        <p:spPr bwMode="auto">
          <a:xfrm>
            <a:off x="6375400" y="2362200"/>
            <a:ext cx="2387600" cy="3581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F</a:t>
            </a:r>
            <a:r>
              <a:rPr lang="en-US" sz="4000" dirty="0" smtClean="0">
                <a:latin typeface="Calligraph421 BT" pitchFamily="66" charset="0"/>
              </a:rPr>
              <a:t>. </a:t>
            </a:r>
            <a:r>
              <a:rPr lang="en-US" sz="4000" dirty="0" smtClean="0">
                <a:latin typeface="Calligraph421 BT" pitchFamily="66" charset="0"/>
              </a:rPr>
              <a:t>Daniel, </a:t>
            </a:r>
            <a:r>
              <a:rPr lang="en-US" sz="4000" dirty="0" smtClean="0">
                <a:latin typeface="Calligraph421 BT" pitchFamily="66" charset="0"/>
              </a:rPr>
              <a:t>The Beloved of God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839200" cy="4572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Along </a:t>
            </a:r>
            <a:r>
              <a:rPr lang="en-US" sz="2600" dirty="0" smtClean="0">
                <a:latin typeface="Century Gothic" pitchFamily="34" charset="0"/>
              </a:rPr>
              <a:t>with the answer, Gabriel </a:t>
            </a:r>
            <a:r>
              <a:rPr lang="en-US" sz="2600" dirty="0" smtClean="0">
                <a:latin typeface="Century Gothic" pitchFamily="34" charset="0"/>
              </a:rPr>
              <a:t>told Daniel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“Thou art greatly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beloved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 </a:t>
            </a:r>
            <a:r>
              <a:rPr lang="en-US" sz="2600" dirty="0" smtClean="0">
                <a:latin typeface="Century Gothic" pitchFamily="34" charset="0"/>
              </a:rPr>
              <a:t>(Daniel 9:23</a:t>
            </a:r>
            <a:r>
              <a:rPr lang="en-US" sz="2600" dirty="0" smtClean="0">
                <a:latin typeface="Century Gothic" pitchFamily="34" charset="0"/>
              </a:rPr>
              <a:t>)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Certainly </a:t>
            </a:r>
            <a:r>
              <a:rPr lang="en-US" sz="2600" dirty="0" smtClean="0">
                <a:latin typeface="Century Gothic" pitchFamily="34" charset="0"/>
              </a:rPr>
              <a:t>Daniel had a special place in the heart of God.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the </a:t>
            </a:r>
            <a:r>
              <a:rPr lang="en-US" sz="2600" dirty="0" smtClean="0">
                <a:latin typeface="Century Gothic" pitchFamily="34" charset="0"/>
              </a:rPr>
              <a:t>beloved of </a:t>
            </a:r>
            <a:r>
              <a:rPr lang="en-US" sz="2600" dirty="0" smtClean="0">
                <a:latin typeface="Century Gothic" pitchFamily="34" charset="0"/>
              </a:rPr>
              <a:t>God!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lligraph421 BT" pitchFamily="66" charset="0"/>
              </a:rPr>
              <a:t>Questions for Review </a:t>
            </a:r>
            <a:endParaRPr lang="en-US" sz="40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839200" cy="4572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dirty="0" smtClean="0">
                <a:latin typeface="Century Gothic" pitchFamily="34" charset="0"/>
              </a:rPr>
              <a:t>1. Describe </a:t>
            </a:r>
            <a:r>
              <a:rPr lang="en-US" sz="2600" dirty="0" smtClean="0">
                <a:latin typeface="Century Gothic" pitchFamily="34" charset="0"/>
              </a:rPr>
              <a:t>Daniel’s background and personality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 marL="651510" indent="-514350">
              <a:buAutoNum type="arabicPeriod"/>
            </a:pPr>
            <a:endParaRPr lang="en-US" sz="2600" dirty="0" smtClean="0">
              <a:latin typeface="Century Gothic" pitchFamily="34" charset="0"/>
            </a:endParaRPr>
          </a:p>
          <a:p>
            <a:pPr marL="651510" indent="-514350">
              <a:buNone/>
            </a:pPr>
            <a:endParaRPr lang="en-US" sz="20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2. Who were Daniel’s three friends</a:t>
            </a:r>
            <a:r>
              <a:rPr lang="en-US" sz="2600" dirty="0" smtClean="0">
                <a:latin typeface="Century Gothic" pitchFamily="34" charset="0"/>
              </a:rPr>
              <a:t>?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0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3. What did God use to promote Daniel to the position of ruler of the province </a:t>
            </a:r>
            <a:r>
              <a:rPr lang="en-US" sz="2600" dirty="0" smtClean="0">
                <a:latin typeface="Century Gothic" pitchFamily="34" charset="0"/>
              </a:rPr>
              <a:t>of Babylon </a:t>
            </a:r>
            <a:r>
              <a:rPr lang="en-US" sz="2600" dirty="0" smtClean="0">
                <a:latin typeface="Century Gothic" pitchFamily="34" charset="0"/>
              </a:rPr>
              <a:t>and chief of the wise men</a:t>
            </a:r>
            <a:r>
              <a:rPr lang="en-US" sz="2600" dirty="0" smtClean="0">
                <a:latin typeface="Century Gothic" pitchFamily="34" charset="0"/>
              </a:rPr>
              <a:t>?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10: Daniel                 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17209</TotalTime>
  <Words>420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Old  Testament History  II</vt:lpstr>
      <vt:lpstr>E. Daniel, The Hero</vt:lpstr>
      <vt:lpstr>E. Daniel, The Hero</vt:lpstr>
      <vt:lpstr>E. Daniel, The Hero</vt:lpstr>
      <vt:lpstr>E. Daniel, The Hero</vt:lpstr>
      <vt:lpstr>F. Daniel, The Beloved of God</vt:lpstr>
      <vt:lpstr>F. Daniel, The Beloved of God</vt:lpstr>
      <vt:lpstr>F. Daniel, The Beloved of God</vt:lpstr>
      <vt:lpstr>Questions for Review </vt:lpstr>
      <vt:lpstr>Questions for Review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138</cp:revision>
  <dcterms:created xsi:type="dcterms:W3CDTF">2012-05-28T23:01:06Z</dcterms:created>
  <dcterms:modified xsi:type="dcterms:W3CDTF">2012-07-21T20:31:32Z</dcterms:modified>
</cp:coreProperties>
</file>