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1: King Solomon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King Solomon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91840"/>
            <a:ext cx="8229600" cy="486156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Solomon’s court became lavish with splendor.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No other king could rival King Solomon in wealth and wisdom.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reign was of unparalleled magnificence.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1506" name="Picture 2" descr="http://daleridgechurchofchrist.net/wp-content/uploads/2008/09/solomons-thr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854354"/>
            <a:ext cx="3276600" cy="23460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King Solomon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91640"/>
            <a:ext cx="8229600" cy="48615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Solomon was a king of peace and was content to stay at home.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His court became luxurious, and he had a large family.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He maintained a large harem, totaling 700 wives and 300 concubines.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Solomon’s Wisdom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486156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Early in his reign Solomon had a                                        vision at Gibeon.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Lord appeared to him and asked                     him what he would have.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confessed his weakness and ignorance and said, </a:t>
            </a:r>
          </a:p>
          <a:p>
            <a:endParaRPr lang="en-US" sz="1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“Give therefore thy servant an understanding heart.”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(I Kings 3:9) </a:t>
            </a:r>
            <a:endParaRPr lang="en-US" sz="26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" name="Picture 2" descr="http://bibleencyclopedia.com/picturesjpeg/Solomon_asking_for_wisdom_C-602.jpg"/>
          <p:cNvPicPr>
            <a:picLocks noChangeAspect="1" noChangeArrowheads="1"/>
          </p:cNvPicPr>
          <p:nvPr/>
        </p:nvPicPr>
        <p:blipFill>
          <a:blip r:embed="rId2" cstate="print"/>
          <a:srcRect t="2914" b="6740"/>
          <a:stretch>
            <a:fillRect/>
          </a:stretch>
        </p:blipFill>
        <p:spPr bwMode="auto">
          <a:xfrm>
            <a:off x="6946490" y="243840"/>
            <a:ext cx="1892710" cy="23469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Solomon’s Wisdom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86156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Lord was pleased that he did not ask for riches or long life.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Lord promised him wisdom, great riches and honor.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became known as the wisest man in the East, and his fame traveled far.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Solomon’s Wisdom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229600" cy="486156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One example of his wisdom was shown when he settled a quarrel between two mothers.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These mothers brought two babies before him, one dead and one alive.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They were quarreling over who was the mother of the live baby. 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Solomon’s Wisdom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86156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Solomon ordered a sword to be brought and the living baby to be divided.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true mother offered the baby to the other woman to save the babe’s life. 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6626" name="Picture 2" descr="http://www.bibleexplained.com/other-early/1&amp;2-Kings/Solomon-bab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437225"/>
            <a:ext cx="2525855" cy="29635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Solomon’s Wisdom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86840"/>
            <a:ext cx="8458200" cy="48615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Solomon spoke 3,000 proverbs and composed 1,005 songs.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He was learned in literature, botany, and zoology.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He wrote Proverbs, the Song of Solomon, and Ecclesiastes.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Solomon’s Wisdom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63040"/>
            <a:ext cx="8458200" cy="486156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Despite his wisdom, Solomon was a man of folly.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folly was revealed in five main areas:</a:t>
            </a:r>
          </a:p>
          <a:p>
            <a:endParaRPr lang="en-US" sz="800" dirty="0" smtClean="0">
              <a:latin typeface="Century Gothic" pitchFamily="34" charset="0"/>
            </a:endParaRPr>
          </a:p>
          <a:p>
            <a:pPr marL="1042416" lvl="1" indent="-457200">
              <a:buNone/>
            </a:pPr>
            <a:r>
              <a:rPr lang="en-US" sz="2200" dirty="0" smtClean="0">
                <a:latin typeface="Century Gothic" pitchFamily="34" charset="0"/>
              </a:rPr>
              <a:t>1. Luxurious living</a:t>
            </a:r>
          </a:p>
          <a:p>
            <a:pPr marL="1042416" lvl="1" indent="-457200">
              <a:buAutoNum type="arabicPeriod"/>
            </a:pPr>
            <a:endParaRPr lang="en-US" sz="800" dirty="0" smtClean="0">
              <a:latin typeface="Century Gothic" pitchFamily="34" charset="0"/>
            </a:endParaRPr>
          </a:p>
          <a:p>
            <a:pPr lvl="1">
              <a:buNone/>
            </a:pPr>
            <a:r>
              <a:rPr lang="en-US" sz="2200" dirty="0" smtClean="0">
                <a:latin typeface="Century Gothic" pitchFamily="34" charset="0"/>
              </a:rPr>
              <a:t>2. Marrying heathen women</a:t>
            </a:r>
          </a:p>
          <a:p>
            <a:pPr lvl="1">
              <a:buNone/>
            </a:pPr>
            <a:endParaRPr lang="en-US" sz="800" dirty="0" smtClean="0">
              <a:latin typeface="Century Gothic" pitchFamily="34" charset="0"/>
            </a:endParaRPr>
          </a:p>
          <a:p>
            <a:pPr lvl="1">
              <a:buNone/>
            </a:pPr>
            <a:r>
              <a:rPr lang="en-US" sz="2200" dirty="0" smtClean="0">
                <a:latin typeface="Century Gothic" pitchFamily="34" charset="0"/>
              </a:rPr>
              <a:t>3. Sanctioning idolatry</a:t>
            </a:r>
          </a:p>
          <a:p>
            <a:pPr lvl="1">
              <a:buNone/>
            </a:pPr>
            <a:endParaRPr lang="en-US" sz="800" dirty="0" smtClean="0">
              <a:latin typeface="Century Gothic" pitchFamily="34" charset="0"/>
            </a:endParaRPr>
          </a:p>
          <a:p>
            <a:pPr lvl="1">
              <a:buNone/>
            </a:pPr>
            <a:r>
              <a:rPr lang="en-US" sz="2200" dirty="0" smtClean="0">
                <a:latin typeface="Century Gothic" pitchFamily="34" charset="0"/>
              </a:rPr>
              <a:t>4. Excessive sensuality</a:t>
            </a:r>
          </a:p>
          <a:p>
            <a:pPr lvl="1">
              <a:buNone/>
            </a:pPr>
            <a:endParaRPr lang="en-US" sz="800" dirty="0" smtClean="0">
              <a:latin typeface="Century Gothic" pitchFamily="34" charset="0"/>
            </a:endParaRPr>
          </a:p>
          <a:p>
            <a:pPr lvl="1">
              <a:buNone/>
            </a:pPr>
            <a:r>
              <a:rPr lang="en-US" sz="2200" dirty="0" smtClean="0">
                <a:latin typeface="Century Gothic" pitchFamily="34" charset="0"/>
              </a:rPr>
              <a:t>5. Oppressing the people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Solomon’s Kingdom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8615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The time of David and Solomon was the Golden Age in the history of the Hebrews.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Egypt, Assyria, and Babylon were weak, and Israel was the most powerful nation on earth.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Jerusalem was the most magnificent city on earth.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8674" name="Picture 2" descr="http://roadtostatehood.org/Images/unit3.jerusalem.kingsolom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400600"/>
            <a:ext cx="3886200" cy="2076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Solomon’s Kingdom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15440"/>
            <a:ext cx="8610600" cy="486156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Saul and David were warriors.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Solomon was a mighty                                           ruler.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maintained the                                                    boundaries of his country                                                rather than expanding them.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2770" name="Picture 2" descr="http://oneyearbibleimages.com/solomon_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968" y="866774"/>
            <a:ext cx="3271432" cy="54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Solomon Crowned King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63040"/>
            <a:ext cx="8458200" cy="4709160"/>
          </a:xfrm>
        </p:spPr>
        <p:txBody>
          <a:bodyPr>
            <a:norm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Adonijah</a:t>
            </a:r>
            <a:r>
              <a:rPr lang="en-US" sz="2600" dirty="0" smtClean="0">
                <a:latin typeface="Century Gothic" pitchFamily="34" charset="0"/>
              </a:rPr>
              <a:t> was David’s fourth son.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believed that he was the rightful heir to the throne.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attempted to take the throne while his father was still living. 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Solomon’s Kingdom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86156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fortified key cities that protected the country such as </a:t>
            </a:r>
            <a:r>
              <a:rPr lang="en-US" sz="2600" dirty="0" err="1" smtClean="0">
                <a:latin typeface="Century Gothic" pitchFamily="34" charset="0"/>
              </a:rPr>
              <a:t>Hazor</a:t>
            </a:r>
            <a:r>
              <a:rPr lang="en-US" sz="2600" dirty="0" smtClean="0">
                <a:latin typeface="Century Gothic" pitchFamily="34" charset="0"/>
              </a:rPr>
              <a:t> and Megiddo.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had 1,400 chariots, 12,000 horsemen, and 4,000 horses. (See II Chronicles 9:25; I Kings 10:28)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1748" name="Picture 4" descr="http://www.mormonmesoamerica.com/Chariot%20frie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2605" y="3581400"/>
            <a:ext cx="5296395" cy="2743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Solomon’s Kingdom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86156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Solomon maintained a program of labor conscription.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used a large number of Canaanites, but also the Israelites themselves.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Solomon had far-flung trade relationships and made alliances with Egypt and </a:t>
            </a:r>
            <a:r>
              <a:rPr lang="en-US" sz="2600" dirty="0" err="1" smtClean="0">
                <a:latin typeface="Century Gothic" pitchFamily="34" charset="0"/>
              </a:rPr>
              <a:t>Tyre</a:t>
            </a:r>
            <a:r>
              <a:rPr lang="en-US" sz="2600" dirty="0" smtClean="0">
                <a:latin typeface="Century Gothic" pitchFamily="34" charset="0"/>
              </a:rPr>
              <a:t>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To seal these treaties, he married the king’s daughter in each case. 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Solomon’s Kingdom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86156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constructed a fleet of ships that sailed from </a:t>
            </a:r>
            <a:r>
              <a:rPr lang="en-US" sz="2600" dirty="0" err="1" smtClean="0">
                <a:latin typeface="Century Gothic" pitchFamily="34" charset="0"/>
              </a:rPr>
              <a:t>Ezion-geber</a:t>
            </a:r>
            <a:r>
              <a:rPr lang="en-US" sz="2600" dirty="0" smtClean="0">
                <a:latin typeface="Century Gothic" pitchFamily="34" charset="0"/>
              </a:rPr>
              <a:t> to </a:t>
            </a:r>
            <a:r>
              <a:rPr lang="en-US" sz="2600" dirty="0" err="1" smtClean="0">
                <a:latin typeface="Century Gothic" pitchFamily="34" charset="0"/>
              </a:rPr>
              <a:t>Ophir</a:t>
            </a:r>
            <a:r>
              <a:rPr lang="en-US" sz="2600" dirty="0" smtClean="0">
                <a:latin typeface="Century Gothic" pitchFamily="34" charset="0"/>
              </a:rPr>
              <a:t>. 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These ships brought back gold, silver, hardwood, precious stones, and ivory. (See I Kings 10:22)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8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also carried on a trade in horses and chariots.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3794" name="Picture 2" descr="http://www.goldbay.com/wp-content/uploads/wpsc/category_images/Gold-2704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34209">
            <a:off x="720943" y="3562057"/>
            <a:ext cx="1533525" cy="1752600"/>
          </a:xfrm>
          <a:prstGeom prst="rect">
            <a:avLst/>
          </a:prstGeom>
          <a:noFill/>
        </p:spPr>
      </p:pic>
      <p:pic>
        <p:nvPicPr>
          <p:cNvPr id="33796" name="Picture 4" descr="http://www.mii.org/Minerals/Minpics1/Sil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7515">
            <a:off x="2214624" y="3828641"/>
            <a:ext cx="2016591" cy="1355597"/>
          </a:xfrm>
          <a:prstGeom prst="rect">
            <a:avLst/>
          </a:prstGeom>
          <a:noFill/>
        </p:spPr>
      </p:pic>
      <p:pic>
        <p:nvPicPr>
          <p:cNvPr id="33802" name="Picture 10" descr="http://www.designresource.info/images/hardwood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179278">
            <a:off x="3931399" y="3713371"/>
            <a:ext cx="1867787" cy="1383996"/>
          </a:xfrm>
          <a:prstGeom prst="rect">
            <a:avLst/>
          </a:prstGeom>
          <a:noFill/>
        </p:spPr>
      </p:pic>
      <p:pic>
        <p:nvPicPr>
          <p:cNvPr id="33800" name="Picture 8" descr="http://media.nowpublic.net/images/26/6/266ba76216162e2bb5f87503ec998ba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728869">
            <a:off x="5500698" y="3667616"/>
            <a:ext cx="1524000" cy="1524000"/>
          </a:xfrm>
          <a:prstGeom prst="rect">
            <a:avLst/>
          </a:prstGeom>
          <a:noFill/>
        </p:spPr>
      </p:pic>
      <p:pic>
        <p:nvPicPr>
          <p:cNvPr id="33798" name="Picture 6" descr="http://www.sitemason.com/files/dWesnK/Ivory%20table%20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4200" y="3962400"/>
            <a:ext cx="1828800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Solomon’s Kingdom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10640"/>
            <a:ext cx="8610600" cy="486156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His alliance with </a:t>
            </a:r>
            <a:r>
              <a:rPr lang="en-US" sz="2600" dirty="0" err="1" smtClean="0">
                <a:latin typeface="Century Gothic" pitchFamily="34" charset="0"/>
              </a:rPr>
              <a:t>Tyre</a:t>
            </a:r>
            <a:r>
              <a:rPr lang="en-US" sz="2600" dirty="0" smtClean="0">
                <a:latin typeface="Century Gothic" pitchFamily="34" charset="0"/>
              </a:rPr>
              <a:t> (Phoenicia) was very important.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Phoenicia had colonies around the Mediterranean and carried on extensive trade.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Solomon received much help from Hiram, the king of </a:t>
            </a:r>
            <a:r>
              <a:rPr lang="en-US" sz="2600" dirty="0" err="1" smtClean="0">
                <a:latin typeface="Century Gothic" pitchFamily="34" charset="0"/>
              </a:rPr>
              <a:t>Tyre</a:t>
            </a:r>
            <a:r>
              <a:rPr lang="en-US" sz="2600" dirty="0" smtClean="0">
                <a:latin typeface="Century Gothic" pitchFamily="34" charset="0"/>
              </a:rPr>
              <a:t>, in building the Temple.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Solomon Crowned King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9640"/>
            <a:ext cx="8229600" cy="470916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was able to get </a:t>
            </a:r>
            <a:r>
              <a:rPr lang="en-US" sz="2600" dirty="0" err="1" smtClean="0">
                <a:latin typeface="Century Gothic" pitchFamily="34" charset="0"/>
              </a:rPr>
              <a:t>Joab</a:t>
            </a:r>
            <a:r>
              <a:rPr lang="en-US" sz="2600" dirty="0" smtClean="0">
                <a:latin typeface="Century Gothic" pitchFamily="34" charset="0"/>
              </a:rPr>
              <a:t> and </a:t>
            </a:r>
            <a:r>
              <a:rPr lang="en-US" sz="2600" dirty="0" err="1" smtClean="0">
                <a:latin typeface="Century Gothic" pitchFamily="34" charset="0"/>
              </a:rPr>
              <a:t>Abiathar</a:t>
            </a:r>
            <a:r>
              <a:rPr lang="en-US" sz="2600" dirty="0" smtClean="0">
                <a:latin typeface="Century Gothic" pitchFamily="34" charset="0"/>
              </a:rPr>
              <a:t>, the high priest, to support him.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assembled his followers at the spring En-</a:t>
            </a:r>
            <a:r>
              <a:rPr lang="en-US" sz="2600" dirty="0" err="1" smtClean="0">
                <a:latin typeface="Century Gothic" pitchFamily="34" charset="0"/>
              </a:rPr>
              <a:t>rogel</a:t>
            </a:r>
            <a:r>
              <a:rPr lang="en-US" sz="2600" dirty="0" smtClean="0">
                <a:latin typeface="Century Gothic" pitchFamily="34" charset="0"/>
              </a:rPr>
              <a:t> that he might be anointed king.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026" name="Picture 2" descr="http://www.scienceofcorrespondences.com/user/gimage/Salomonanointed_500_3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505200"/>
            <a:ext cx="3886200" cy="27592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Solomon Crowned King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3040"/>
            <a:ext cx="8229600" cy="539496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Nathan reported this insurrection to David.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gave directions that Solomon should be anointed king.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took place at the spring of </a:t>
            </a:r>
            <a:r>
              <a:rPr lang="en-US" sz="2600" dirty="0" err="1" smtClean="0">
                <a:latin typeface="Century Gothic" pitchFamily="34" charset="0"/>
              </a:rPr>
              <a:t>Gihon</a:t>
            </a:r>
            <a:r>
              <a:rPr lang="en-US" sz="2600" dirty="0" smtClean="0">
                <a:latin typeface="Century Gothic" pitchFamily="34" charset="0"/>
              </a:rPr>
              <a:t> which was about 2,000 feet north of En-</a:t>
            </a:r>
            <a:r>
              <a:rPr lang="en-US" sz="2600" dirty="0" err="1" smtClean="0">
                <a:latin typeface="Century Gothic" pitchFamily="34" charset="0"/>
              </a:rPr>
              <a:t>rogel</a:t>
            </a:r>
            <a:r>
              <a:rPr lang="en-US" sz="2600" dirty="0" smtClean="0">
                <a:latin typeface="Century Gothic" pitchFamily="34" charset="0"/>
              </a:rPr>
              <a:t>. </a:t>
            </a:r>
          </a:p>
          <a:p>
            <a:pPr>
              <a:buNone/>
            </a:pPr>
            <a:endParaRPr lang="en-US" sz="2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Solomon Crowned King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9640"/>
            <a:ext cx="8229600" cy="539496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When the people shouted, </a:t>
            </a:r>
            <a:r>
              <a:rPr lang="en-US" sz="2600" dirty="0" err="1" smtClean="0">
                <a:latin typeface="Century Gothic" pitchFamily="34" charset="0"/>
              </a:rPr>
              <a:t>Adonijah’s</a:t>
            </a:r>
            <a:r>
              <a:rPr lang="en-US" sz="2600" dirty="0" smtClean="0">
                <a:latin typeface="Century Gothic" pitchFamily="34" charset="0"/>
              </a:rPr>
              <a:t> followers quickly dispersed in fright.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Adonijah</a:t>
            </a:r>
            <a:r>
              <a:rPr lang="en-US" sz="2600" dirty="0" smtClean="0">
                <a:latin typeface="Century Gothic" pitchFamily="34" charset="0"/>
              </a:rPr>
              <a:t> then submitted to Solomon, and civil war was avoided.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7410" name="Picture 2" descr="http://static.newworldencyclopedia.org/thumb/3/36/Adonijah-bathseba.jpg/200px-Adonijah-bathse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429000"/>
            <a:ext cx="1981200" cy="29024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Solomon Crowned King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9496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Soon Solomon found reason to have </a:t>
            </a:r>
            <a:r>
              <a:rPr lang="en-US" sz="2600" dirty="0" err="1" smtClean="0">
                <a:latin typeface="Century Gothic" pitchFamily="34" charset="0"/>
              </a:rPr>
              <a:t>Adonijah</a:t>
            </a:r>
            <a:r>
              <a:rPr lang="en-US" sz="2600" dirty="0" smtClean="0">
                <a:latin typeface="Century Gothic" pitchFamily="34" charset="0"/>
              </a:rPr>
              <a:t> killed.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Adonijah</a:t>
            </a:r>
            <a:r>
              <a:rPr lang="en-US" sz="2600" dirty="0" smtClean="0">
                <a:latin typeface="Century Gothic" pitchFamily="34" charset="0"/>
              </a:rPr>
              <a:t> had Bathsheba give him </a:t>
            </a:r>
            <a:r>
              <a:rPr lang="en-US" sz="2600" dirty="0" err="1" smtClean="0">
                <a:latin typeface="Century Gothic" pitchFamily="34" charset="0"/>
              </a:rPr>
              <a:t>Abishag</a:t>
            </a:r>
            <a:r>
              <a:rPr lang="en-US" sz="2600" dirty="0" smtClean="0">
                <a:latin typeface="Century Gothic" pitchFamily="34" charset="0"/>
              </a:rPr>
              <a:t>, the </a:t>
            </a:r>
            <a:r>
              <a:rPr lang="en-US" sz="2600" dirty="0" err="1" smtClean="0">
                <a:latin typeface="Century Gothic" pitchFamily="34" charset="0"/>
              </a:rPr>
              <a:t>Shunammite</a:t>
            </a:r>
            <a:r>
              <a:rPr lang="en-US" sz="2600" dirty="0" smtClean="0">
                <a:latin typeface="Century Gothic" pitchFamily="34" charset="0"/>
              </a:rPr>
              <a:t> who had ministered to David. (See I Kings 1:1-4) 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Solomon interpreted this as a threat, for a man’s concubines were part of the inheritance. 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Solomon Crowned King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8240"/>
            <a:ext cx="8229600" cy="5394960"/>
          </a:xfrm>
        </p:spPr>
        <p:txBody>
          <a:bodyPr>
            <a:norm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Joab</a:t>
            </a:r>
            <a:r>
              <a:rPr lang="en-US" sz="2600" dirty="0" smtClean="0">
                <a:latin typeface="Century Gothic" pitchFamily="34" charset="0"/>
              </a:rPr>
              <a:t> was also killed.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Abiathar</a:t>
            </a:r>
            <a:r>
              <a:rPr lang="en-US" sz="2600" dirty="0" smtClean="0">
                <a:latin typeface="Century Gothic" pitchFamily="34" charset="0"/>
              </a:rPr>
              <a:t> was deposed from his office as high priest.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Shimei</a:t>
            </a:r>
            <a:r>
              <a:rPr lang="en-US" sz="2600" dirty="0" smtClean="0">
                <a:latin typeface="Century Gothic" pitchFamily="34" charset="0"/>
              </a:rPr>
              <a:t> who had cursed David was also killed.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kingdom became firmly                                    established under Solomon’s                             leadership.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8434" name="Picture 2" descr="http://upload.wikimedia.org/wikipedia/commons/thumb/d/dc/Solomon's_Wealth_and_Wisdom.jpg/300px-Solomon's_Wealth_and_Wisd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988308"/>
            <a:ext cx="1981200" cy="23180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King Solomon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6840"/>
            <a:ext cx="8229600" cy="486156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Solomon was David’s second child by Bathsheba.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was about twenty years of age when he became king.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reigned for forty years.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0482" name="Picture 2" descr="http://www.amitabhsingh.com/wp-content/uploads/2012/01/WiseSolomon.jpg"/>
          <p:cNvPicPr>
            <a:picLocks noChangeAspect="1" noChangeArrowheads="1"/>
          </p:cNvPicPr>
          <p:nvPr/>
        </p:nvPicPr>
        <p:blipFill>
          <a:blip r:embed="rId2" cstate="print"/>
          <a:srcRect l="5145" t="8114" r="4823" b="7505"/>
          <a:stretch>
            <a:fillRect/>
          </a:stretch>
        </p:blipFill>
        <p:spPr bwMode="auto">
          <a:xfrm>
            <a:off x="5404338" y="3810000"/>
            <a:ext cx="3358662" cy="24950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King Solomon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There was a contrast between                             David and Solomon. 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David had known the life of a                                          fugitive.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Solomon knew only the ease                                 and luxury of the palace.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Solomon               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2530" name="Picture 2" descr="http://t3.gstatic.com/images?q=tbn:ANd9GcTQGTXrH8zRCnr2kFdvr5V862cJDhaMfOdp1_p8iAUfKo-v4oid0kFWGSUr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31169">
            <a:off x="6685297" y="562202"/>
            <a:ext cx="2017721" cy="29289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2532" name="Picture 4" descr="http://www.allposters.com/IMAGES/BRGPOD/12733.jpg"/>
          <p:cNvPicPr>
            <a:picLocks noChangeAspect="1" noChangeArrowheads="1"/>
          </p:cNvPicPr>
          <p:nvPr/>
        </p:nvPicPr>
        <p:blipFill>
          <a:blip r:embed="rId3" cstate="print"/>
          <a:srcRect l="6000" t="8000" r="6000" b="9333"/>
          <a:stretch>
            <a:fillRect/>
          </a:stretch>
        </p:blipFill>
        <p:spPr bwMode="auto">
          <a:xfrm>
            <a:off x="5943042" y="4149111"/>
            <a:ext cx="2935493" cy="20681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228</TotalTime>
  <Words>1124</Words>
  <Application>Microsoft Office PowerPoint</Application>
  <PresentationFormat>On-screen Show (4:3)</PresentationFormat>
  <Paragraphs>181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Apex</vt:lpstr>
      <vt:lpstr>Old  Testament History  II</vt:lpstr>
      <vt:lpstr>A. Solomon Crowned King</vt:lpstr>
      <vt:lpstr>A. Solomon Crowned King</vt:lpstr>
      <vt:lpstr>A. Solomon Crowned King</vt:lpstr>
      <vt:lpstr>A. Solomon Crowned King</vt:lpstr>
      <vt:lpstr>A. Solomon Crowned King</vt:lpstr>
      <vt:lpstr>A. Solomon Crowned King</vt:lpstr>
      <vt:lpstr>B. King Solomon</vt:lpstr>
      <vt:lpstr>B. King Solomon</vt:lpstr>
      <vt:lpstr>B. King Solomon</vt:lpstr>
      <vt:lpstr>B. King Solomon</vt:lpstr>
      <vt:lpstr>C. Solomon’s Wisdom</vt:lpstr>
      <vt:lpstr>C. Solomon’s Wisdom</vt:lpstr>
      <vt:lpstr>C. Solomon’s Wisdom</vt:lpstr>
      <vt:lpstr>C. Solomon’s Wisdom</vt:lpstr>
      <vt:lpstr>C. Solomon’s Wisdom</vt:lpstr>
      <vt:lpstr>C. Solomon’s Wisdom</vt:lpstr>
      <vt:lpstr>D. Solomon’s Kingdom</vt:lpstr>
      <vt:lpstr>D. Solomon’s Kingdom</vt:lpstr>
      <vt:lpstr>D. Solomon’s Kingdom</vt:lpstr>
      <vt:lpstr>D. Solomon’s Kingdom</vt:lpstr>
      <vt:lpstr>D. Solomon’s Kingdom</vt:lpstr>
      <vt:lpstr>D. Solomon’s Kingdom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11</cp:revision>
  <dcterms:created xsi:type="dcterms:W3CDTF">2012-05-28T23:01:06Z</dcterms:created>
  <dcterms:modified xsi:type="dcterms:W3CDTF">2012-06-06T01:18:53Z</dcterms:modified>
</cp:coreProperties>
</file>