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81" r:id="rId3"/>
    <p:sldId id="280" r:id="rId4"/>
    <p:sldId id="282" r:id="rId5"/>
    <p:sldId id="283" r:id="rId6"/>
    <p:sldId id="285" r:id="rId7"/>
    <p:sldId id="284" r:id="rId8"/>
    <p:sldId id="286" r:id="rId9"/>
    <p:sldId id="288" r:id="rId10"/>
    <p:sldId id="28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4F1-8815-4E3B-A476-2E0E64CE8FC7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B4279-8111-44D5-8D3A-0267B259D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7/8/2012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8: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The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Captivity Part 2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Questions for Review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2</a:t>
            </a:r>
            <a:r>
              <a:rPr lang="en-US" sz="2600" dirty="0" smtClean="0">
                <a:latin typeface="Century Gothic" pitchFamily="34" charset="0"/>
              </a:rPr>
              <a:t>. Describe the three phases of the captivity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sz="10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a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1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b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sz="1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c.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F</a:t>
            </a:r>
            <a:r>
              <a:rPr lang="en-US" sz="3800" dirty="0" smtClean="0">
                <a:latin typeface="Calligraph421 BT" pitchFamily="66" charset="0"/>
              </a:rPr>
              <a:t>. The Third Phase of the Captivity-586 BC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Nebuchadnezzar appointed Zedekiah to be king of </a:t>
            </a:r>
            <a:r>
              <a:rPr lang="en-US" sz="2600" dirty="0" smtClean="0">
                <a:latin typeface="Century Gothic" pitchFamily="34" charset="0"/>
              </a:rPr>
              <a:t>Judah.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After </a:t>
            </a:r>
            <a:r>
              <a:rPr lang="en-US" sz="2600" dirty="0" smtClean="0">
                <a:latin typeface="Century Gothic" pitchFamily="34" charset="0"/>
              </a:rPr>
              <a:t>eleven years, Zedekiah listened to wrong advice instead of listening </a:t>
            </a:r>
            <a:r>
              <a:rPr lang="en-US" sz="2600" dirty="0" smtClean="0">
                <a:latin typeface="Century Gothic" pitchFamily="34" charset="0"/>
              </a:rPr>
              <a:t>to Jeremiah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revolted against Nebuchadnezzar.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F</a:t>
            </a:r>
            <a:r>
              <a:rPr lang="en-US" sz="3800" dirty="0" smtClean="0">
                <a:latin typeface="Calligraph421 BT" pitchFamily="66" charset="0"/>
              </a:rPr>
              <a:t>. The Third Phase of the Captivity-586 BC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Nebuchadnezzar’s army was soon back outside Jerusalem’s walls.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time Nebuchadnezzar </a:t>
            </a:r>
            <a:r>
              <a:rPr lang="en-US" sz="2600" dirty="0" smtClean="0">
                <a:latin typeface="Century Gothic" pitchFamily="34" charset="0"/>
              </a:rPr>
              <a:t>burned the Temple</a:t>
            </a:r>
            <a:r>
              <a:rPr lang="en-US" sz="2600" dirty="0" smtClean="0">
                <a:latin typeface="Century Gothic" pitchFamily="34" charset="0"/>
              </a:rPr>
              <a:t>, and  </a:t>
            </a:r>
            <a:r>
              <a:rPr lang="en-US" sz="2600" dirty="0" smtClean="0">
                <a:latin typeface="Century Gothic" pitchFamily="34" charset="0"/>
              </a:rPr>
              <a:t>destroyed the city of </a:t>
            </a:r>
            <a:r>
              <a:rPr lang="en-US" sz="2600" dirty="0" smtClean="0">
                <a:latin typeface="Century Gothic" pitchFamily="34" charset="0"/>
              </a:rPr>
              <a:t>Jerusalem.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deported all </a:t>
            </a:r>
            <a:r>
              <a:rPr lang="en-US" sz="2600" dirty="0" smtClean="0">
                <a:latin typeface="Century Gothic" pitchFamily="34" charset="0"/>
              </a:rPr>
              <a:t>but the poorest to Babylon</a:t>
            </a:r>
            <a:r>
              <a:rPr lang="en-US" sz="2600" dirty="0" smtClean="0">
                <a:latin typeface="Century Gothic" pitchFamily="34" charset="0"/>
              </a:rPr>
              <a:t>.   </a:t>
            </a:r>
            <a:r>
              <a:rPr lang="en-US" sz="2600" dirty="0" smtClean="0">
                <a:latin typeface="Century Gothic" pitchFamily="34" charset="0"/>
              </a:rPr>
              <a:t>(See II Kings </a:t>
            </a:r>
            <a:r>
              <a:rPr lang="en-US" sz="2600" dirty="0" smtClean="0">
                <a:latin typeface="Century Gothic" pitchFamily="34" charset="0"/>
              </a:rPr>
              <a:t>24:14-16)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052" name="Picture 4" descr="http://everyhistory.org/images8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4293869"/>
            <a:ext cx="3124200" cy="20307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F</a:t>
            </a:r>
            <a:r>
              <a:rPr lang="en-US" sz="3800" dirty="0" smtClean="0">
                <a:latin typeface="Calligraph421 BT" pitchFamily="66" charset="0"/>
              </a:rPr>
              <a:t>. The Third Phase of the Captivity-586 BC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Zedekiah was taken </a:t>
            </a:r>
            <a:r>
              <a:rPr lang="en-US" sz="2600" dirty="0" smtClean="0">
                <a:latin typeface="Century Gothic" pitchFamily="34" charset="0"/>
              </a:rPr>
              <a:t>captive.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watched </a:t>
            </a:r>
            <a:r>
              <a:rPr lang="en-US" sz="2600" dirty="0" smtClean="0">
                <a:latin typeface="Century Gothic" pitchFamily="34" charset="0"/>
              </a:rPr>
              <a:t>the execution of his sons, had his </a:t>
            </a:r>
            <a:r>
              <a:rPr lang="en-US" sz="2600" dirty="0" smtClean="0">
                <a:latin typeface="Century Gothic" pitchFamily="34" charset="0"/>
              </a:rPr>
              <a:t>eyes gouged </a:t>
            </a:r>
            <a:r>
              <a:rPr lang="en-US" sz="2600" dirty="0" smtClean="0">
                <a:latin typeface="Century Gothic" pitchFamily="34" charset="0"/>
              </a:rPr>
              <a:t>out, and was carried to Babylon.</a:t>
            </a: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0962" name="Picture 2" descr="http://www.worldhistoryplus.com/worldhistorypictures/-6/3%5bJEWS%5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9350" y="3124200"/>
            <a:ext cx="4286250" cy="31913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F</a:t>
            </a:r>
            <a:r>
              <a:rPr lang="en-US" sz="3800" dirty="0" smtClean="0">
                <a:latin typeface="Calligraph421 BT" pitchFamily="66" charset="0"/>
              </a:rPr>
              <a:t>. The Third Phase of the Captivity-586 BC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At </a:t>
            </a:r>
            <a:r>
              <a:rPr lang="en-US" sz="2600" dirty="0" smtClean="0">
                <a:latin typeface="Century Gothic" pitchFamily="34" charset="0"/>
              </a:rPr>
              <a:t>this time, the Temple, palaces, and public buildings were </a:t>
            </a:r>
            <a:r>
              <a:rPr lang="en-US" sz="2600" dirty="0" smtClean="0">
                <a:latin typeface="Century Gothic" pitchFamily="34" charset="0"/>
              </a:rPr>
              <a:t>destroyed. 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Jerusalem </a:t>
            </a:r>
            <a:r>
              <a:rPr lang="en-US" sz="2600" dirty="0" smtClean="0">
                <a:latin typeface="Century Gothic" pitchFamily="34" charset="0"/>
              </a:rPr>
              <a:t>lay in ruins.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9938" name="Picture 2" descr="http://t3.gstatic.com/images?q=tbn:ANd9GcQBh0XBcd1Ta1SqGXdyyct0RACZ8oULYJlmWJ-wRz5q17rC9lWl0UZN3wY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409344"/>
            <a:ext cx="4271478" cy="26866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G. The Captivity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There was much suffering at the time of this last siege.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Prisoners </a:t>
            </a:r>
            <a:r>
              <a:rPr lang="en-US" sz="2600" dirty="0" smtClean="0">
                <a:latin typeface="Century Gothic" pitchFamily="34" charset="0"/>
              </a:rPr>
              <a:t>were </a:t>
            </a:r>
            <a:r>
              <a:rPr lang="en-US" sz="2600" dirty="0" smtClean="0">
                <a:latin typeface="Century Gothic" pitchFamily="34" charset="0"/>
              </a:rPr>
              <a:t>maimed, impaled</a:t>
            </a:r>
            <a:r>
              <a:rPr lang="en-US" sz="2600" dirty="0" smtClean="0">
                <a:latin typeface="Century Gothic" pitchFamily="34" charset="0"/>
              </a:rPr>
              <a:t>, and skinned alive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G. The Captivity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Once in </a:t>
            </a:r>
            <a:r>
              <a:rPr lang="en-US" sz="2600" dirty="0" smtClean="0">
                <a:latin typeface="Century Gothic" pitchFamily="34" charset="0"/>
              </a:rPr>
              <a:t>Babylon, the Jews were not heavily oppressed </a:t>
            </a:r>
            <a:r>
              <a:rPr lang="en-US" sz="2600" dirty="0" smtClean="0">
                <a:latin typeface="Century Gothic" pitchFamily="34" charset="0"/>
              </a:rPr>
              <a:t>by their </a:t>
            </a:r>
            <a:r>
              <a:rPr lang="en-US" sz="2600" dirty="0" smtClean="0">
                <a:latin typeface="Century Gothic" pitchFamily="34" charset="0"/>
              </a:rPr>
              <a:t>conquerors.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They </a:t>
            </a:r>
            <a:r>
              <a:rPr lang="en-US" sz="2600" dirty="0" smtClean="0">
                <a:latin typeface="Century Gothic" pitchFamily="34" charset="0"/>
              </a:rPr>
              <a:t>engaged in business, built houses, and held high positions </a:t>
            </a:r>
            <a:r>
              <a:rPr lang="en-US" sz="2600" dirty="0" smtClean="0">
                <a:latin typeface="Century Gothic" pitchFamily="34" charset="0"/>
              </a:rPr>
              <a:t>in the </a:t>
            </a:r>
            <a:r>
              <a:rPr lang="en-US" sz="2600" dirty="0" smtClean="0">
                <a:latin typeface="Century Gothic" pitchFamily="34" charset="0"/>
              </a:rPr>
              <a:t>land.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prophet Ezekiel constantly encouraged them.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Questions for Review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a</a:t>
            </a:r>
            <a:r>
              <a:rPr lang="en-US" sz="2600" dirty="0" smtClean="0">
                <a:latin typeface="Century Gothic" pitchFamily="34" charset="0"/>
              </a:rPr>
              <a:t>. </a:t>
            </a:r>
            <a:r>
              <a:rPr lang="en-US" sz="2600" dirty="0" smtClean="0">
                <a:latin typeface="Century Gothic" pitchFamily="34" charset="0"/>
              </a:rPr>
              <a:t>______________, _______________, </a:t>
            </a:r>
            <a:r>
              <a:rPr lang="en-US" sz="2600" dirty="0" smtClean="0">
                <a:latin typeface="Century Gothic" pitchFamily="34" charset="0"/>
              </a:rPr>
              <a:t>and </a:t>
            </a:r>
            <a:r>
              <a:rPr lang="en-US" sz="2600" dirty="0" smtClean="0">
                <a:latin typeface="Century Gothic" pitchFamily="34" charset="0"/>
              </a:rPr>
              <a:t>____________ prophesied </a:t>
            </a:r>
            <a:r>
              <a:rPr lang="en-US" sz="2600" dirty="0" smtClean="0">
                <a:latin typeface="Century Gothic" pitchFamily="34" charset="0"/>
              </a:rPr>
              <a:t>concerning the captivity of Judah.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b</a:t>
            </a:r>
            <a:r>
              <a:rPr lang="en-US" sz="2600" dirty="0" smtClean="0">
                <a:latin typeface="Century Gothic" pitchFamily="34" charset="0"/>
              </a:rPr>
              <a:t>. Jeremiah prophesied that the duration of the captivity would </a:t>
            </a:r>
            <a:r>
              <a:rPr lang="en-US" sz="2600" dirty="0" smtClean="0">
                <a:latin typeface="Century Gothic" pitchFamily="34" charset="0"/>
              </a:rPr>
              <a:t>be ____________ </a:t>
            </a:r>
            <a:r>
              <a:rPr lang="en-US" sz="2600" dirty="0" smtClean="0">
                <a:latin typeface="Century Gothic" pitchFamily="34" charset="0"/>
              </a:rPr>
              <a:t>years.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c</a:t>
            </a:r>
            <a:r>
              <a:rPr lang="en-US" sz="2600" dirty="0" smtClean="0">
                <a:latin typeface="Century Gothic" pitchFamily="34" charset="0"/>
              </a:rPr>
              <a:t>. </a:t>
            </a:r>
            <a:r>
              <a:rPr lang="en-US" sz="2600" dirty="0" smtClean="0">
                <a:latin typeface="Century Gothic" pitchFamily="34" charset="0"/>
              </a:rPr>
              <a:t>___________ </a:t>
            </a:r>
            <a:r>
              <a:rPr lang="en-US" sz="2600" dirty="0" smtClean="0">
                <a:latin typeface="Century Gothic" pitchFamily="34" charset="0"/>
              </a:rPr>
              <a:t>came to be the world’s leader by defeating </a:t>
            </a:r>
            <a:r>
              <a:rPr lang="en-US" sz="2600" dirty="0" smtClean="0">
                <a:latin typeface="Century Gothic" pitchFamily="34" charset="0"/>
              </a:rPr>
              <a:t>the __________ </a:t>
            </a:r>
            <a:r>
              <a:rPr lang="en-US" sz="2600" dirty="0" smtClean="0">
                <a:latin typeface="Century Gothic" pitchFamily="34" charset="0"/>
              </a:rPr>
              <a:t>in 610 BC and the </a:t>
            </a:r>
            <a:r>
              <a:rPr lang="en-US" sz="2600" dirty="0" smtClean="0">
                <a:latin typeface="Century Gothic" pitchFamily="34" charset="0"/>
              </a:rPr>
              <a:t>________ </a:t>
            </a:r>
            <a:r>
              <a:rPr lang="en-US" sz="2600" dirty="0" smtClean="0">
                <a:latin typeface="Century Gothic" pitchFamily="34" charset="0"/>
              </a:rPr>
              <a:t>in 605 BC.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44562"/>
          </a:xfrm>
        </p:spPr>
        <p:txBody>
          <a:bodyPr>
            <a:normAutofit/>
          </a:bodyPr>
          <a:lstStyle/>
          <a:p>
            <a:pPr algn="l"/>
            <a:r>
              <a:rPr lang="en-US" sz="3800" dirty="0" smtClean="0">
                <a:latin typeface="Calligraph421 BT" pitchFamily="66" charset="0"/>
              </a:rPr>
              <a:t>Questions for Review</a:t>
            </a:r>
            <a:endParaRPr lang="en-US" sz="3800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861060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d</a:t>
            </a:r>
            <a:r>
              <a:rPr lang="en-US" sz="2600" dirty="0" smtClean="0">
                <a:latin typeface="Century Gothic" pitchFamily="34" charset="0"/>
              </a:rPr>
              <a:t>. Jeremiah urged the captives to be </a:t>
            </a:r>
            <a:r>
              <a:rPr lang="en-US" sz="2600" dirty="0" smtClean="0">
                <a:latin typeface="Century Gothic" pitchFamily="34" charset="0"/>
              </a:rPr>
              <a:t>___________ </a:t>
            </a:r>
            <a:r>
              <a:rPr lang="en-US" sz="2600" dirty="0" smtClean="0">
                <a:latin typeface="Century Gothic" pitchFamily="34" charset="0"/>
              </a:rPr>
              <a:t>citizens in Babylon.</a:t>
            </a: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Century Gothic" pitchFamily="34" charset="0"/>
              </a:rPr>
              <a:t>e</a:t>
            </a:r>
            <a:r>
              <a:rPr lang="en-US" sz="2600" dirty="0" smtClean="0">
                <a:latin typeface="Century Gothic" pitchFamily="34" charset="0"/>
              </a:rPr>
              <a:t>. The prophet </a:t>
            </a:r>
            <a:r>
              <a:rPr lang="en-US" sz="2600" dirty="0" smtClean="0">
                <a:latin typeface="Century Gothic" pitchFamily="34" charset="0"/>
              </a:rPr>
              <a:t>___________ </a:t>
            </a:r>
            <a:r>
              <a:rPr lang="en-US" sz="2600" dirty="0" smtClean="0">
                <a:latin typeface="Century Gothic" pitchFamily="34" charset="0"/>
              </a:rPr>
              <a:t>encouraged the Jews during the captivity.</a:t>
            </a:r>
          </a:p>
          <a:p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8: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Captivity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9115</TotalTime>
  <Words>419</Words>
  <Application>Microsoft Office PowerPoint</Application>
  <PresentationFormat>On-screen Show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Old  Testament History  II</vt:lpstr>
      <vt:lpstr>F. The Third Phase of the Captivity-586 BC</vt:lpstr>
      <vt:lpstr>F. The Third Phase of the Captivity-586 BC</vt:lpstr>
      <vt:lpstr>F. The Third Phase of the Captivity-586 BC</vt:lpstr>
      <vt:lpstr>F. The Third Phase of the Captivity-586 BC</vt:lpstr>
      <vt:lpstr>G. The Captivity</vt:lpstr>
      <vt:lpstr>G. The Captivity</vt:lpstr>
      <vt:lpstr>Questions for Review</vt:lpstr>
      <vt:lpstr>Questions for Review</vt:lpstr>
      <vt:lpstr>Questions for Review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102</cp:revision>
  <dcterms:created xsi:type="dcterms:W3CDTF">2012-05-28T23:01:06Z</dcterms:created>
  <dcterms:modified xsi:type="dcterms:W3CDTF">2012-07-09T16:50:43Z</dcterms:modified>
</cp:coreProperties>
</file>