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Default Extension="jpeg" ContentType="image/jpeg"/>
  <Default Extension="xml" ContentType="application/xml"/>
  <Override PartName="/ppt/slides/slide9.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6.xml" ContentType="application/vnd.openxmlformats-officedocument.presentationml.slideLayout+xml"/>
  <Override PartName="/ppt/slides/slide5.xml" ContentType="application/vnd.openxmlformats-officedocument.presentationml.slide+xml"/>
  <Override PartName="/ppt/slides/slide16.xml" ContentType="application/vnd.openxmlformats-officedocument.presentationml.slid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ppt/slides/slide14.xml" ContentType="application/vnd.openxmlformats-officedocument.presentationml.slide+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Override PartName="/ppt/slides/slide12.xml" ContentType="application/vnd.openxmlformats-officedocument.presentationml.slide+xml"/>
  <Default Extension="bin" ContentType="application/vnd.openxmlformats-officedocument.presentationml.printerSettings"/>
  <Override PartName="/ppt/slides/slide10.xml" ContentType="application/vnd.openxmlformats-officedocument.presentationml.slide+xml"/>
  <Override PartName="/ppt/viewProps.xml" ContentType="application/vnd.openxmlformats-officedocument.presentationml.viewProps+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9.xml" ContentType="application/vnd.openxmlformats-officedocument.presentationml.slideLayout+xml"/>
  <Override PartName="/ppt/slideLayouts/slideLayout7.xml" ContentType="application/vnd.openxmlformats-officedocument.presentationml.slideLayout+xml"/>
  <Override PartName="/ppt/slides/slide6.xml" ContentType="application/vnd.openxmlformats-officedocument.presentationml.slide+xml"/>
  <Override PartName="/ppt/slides/slide17.xml" ContentType="application/vnd.openxmlformats-officedocument.presentationml.slide+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slides/slide15.xml" ContentType="application/vnd.openxmlformats-officedocument.presentationml.slide+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Override PartName="/ppt/slides/slide13.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r:id="rId1"/>
  </p:sldMasterIdLst>
  <p:sldIdLst>
    <p:sldId id="256" r:id="rId2"/>
    <p:sldId id="270" r:id="rId3"/>
    <p:sldId id="300" r:id="rId4"/>
    <p:sldId id="290" r:id="rId5"/>
    <p:sldId id="305" r:id="rId6"/>
    <p:sldId id="306" r:id="rId7"/>
    <p:sldId id="307" r:id="rId8"/>
    <p:sldId id="308" r:id="rId9"/>
    <p:sldId id="309" r:id="rId10"/>
    <p:sldId id="310" r:id="rId11"/>
    <p:sldId id="311" r:id="rId12"/>
    <p:sldId id="312" r:id="rId13"/>
    <p:sldId id="313" r:id="rId14"/>
    <p:sldId id="314" r:id="rId15"/>
    <p:sldId id="315" r:id="rId16"/>
    <p:sldId id="316" r:id="rId17"/>
    <p:sldId id="317" r:id="rId1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showOutlineIcons="0">
    <p:restoredLeft sz="15620"/>
    <p:restoredTop sz="94660"/>
  </p:normalViewPr>
  <p:slideViewPr>
    <p:cSldViewPr snapToObjects="1">
      <p:cViewPr varScale="1">
        <p:scale>
          <a:sx n="73" d="100"/>
          <a:sy n="73" d="100"/>
        </p:scale>
        <p:origin x="-672" y="-10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esProps" Target="presProps.xml"/><Relationship Id="rId21" Type="http://schemas.openxmlformats.org/officeDocument/2006/relationships/viewProps" Target="viewProps.xml"/><Relationship Id="rId22" Type="http://schemas.openxmlformats.org/officeDocument/2006/relationships/theme" Target="theme/theme1.xml"/><Relationship Id="rId23"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printerSettings" Target="printerSettings/printerSettings1.bin"/><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title" preserve="1">
  <p:cSld name="Title Slide">
    <p:bg>
      <p:bgRef idx="1001">
        <a:schemeClr val="bg2"/>
      </p:bgRef>
    </p:bg>
    <p:spTree>
      <p:nvGrpSpPr>
        <p:cNvPr id="1" name=""/>
        <p:cNvGrpSpPr/>
        <p:nvPr/>
      </p:nvGrpSpPr>
      <p:grpSpPr>
        <a:xfrm>
          <a:off x="0" y="0"/>
          <a:ext cx="0" cy="0"/>
          <a:chOff x="0" y="0"/>
          <a:chExt cx="0" cy="0"/>
        </a:xfrm>
      </p:grpSpPr>
      <p:sp>
        <p:nvSpPr>
          <p:cNvPr id="15" name="Rectangle 14"/>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8991600" y="3048"/>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0" y="0"/>
            <a:ext cx="9144000" cy="25146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2" name="Rectangle 11"/>
          <p:cNvSpPr>
            <a:spLocks noChangeArrowheads="1"/>
          </p:cNvSpPr>
          <p:nvPr/>
        </p:nvSpPr>
        <p:spPr bwMode="auto">
          <a:xfrm>
            <a:off x="146304" y="6391656"/>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9" name="Subtitle 8"/>
          <p:cNvSpPr>
            <a:spLocks noGrp="1"/>
          </p:cNvSpPr>
          <p:nvPr>
            <p:ph type="subTitle" idx="1"/>
          </p:nvPr>
        </p:nvSpPr>
        <p:spPr>
          <a:xfrm>
            <a:off x="1371600" y="2819400"/>
            <a:ext cx="6400800" cy="1752600"/>
          </a:xfrm>
        </p:spPr>
        <p:txBody>
          <a:bodyPr/>
          <a:lstStyle>
            <a:lvl1pPr marL="0" indent="0" algn="ctr">
              <a:buNone/>
              <a:defRPr sz="1600" b="1" cap="all" spc="250" baseline="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p:txBody>
          <a:bodyPr/>
          <a:lstStyle/>
          <a:p>
            <a:fld id="{B1A07BC9-46A5-3A49-B644-2C7B6121FE63}" type="datetimeFigureOut">
              <a:rPr lang="en-US" smtClean="0"/>
              <a:pPr/>
              <a:t>8/16/10</a:t>
            </a:fld>
            <a:endParaRPr lang="en-US"/>
          </a:p>
        </p:txBody>
      </p:sp>
      <p:sp>
        <p:nvSpPr>
          <p:cNvPr id="17" name="Footer Placeholder 16"/>
          <p:cNvSpPr>
            <a:spLocks noGrp="1"/>
          </p:cNvSpPr>
          <p:nvPr>
            <p:ph type="ftr" sz="quarter" idx="11"/>
          </p:nvPr>
        </p:nvSpPr>
        <p:spPr/>
        <p:txBody>
          <a:bodyPr/>
          <a:lstStyle/>
          <a:p>
            <a:endParaRPr lang="en-US"/>
          </a:p>
        </p:txBody>
      </p:sp>
      <p:sp>
        <p:nvSpPr>
          <p:cNvPr id="7" name="Straight Connector 6"/>
          <p:cNvSpPr>
            <a:spLocks noChangeShapeType="1"/>
          </p:cNvSpPr>
          <p:nvPr/>
        </p:nvSpPr>
        <p:spPr bwMode="auto">
          <a:xfrm>
            <a:off x="155448" y="2420112"/>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0" name="Rectangle 9"/>
          <p:cNvSpPr>
            <a:spLocks noChangeArrowheads="1"/>
          </p:cNvSpPr>
          <p:nvPr/>
        </p:nvSpPr>
        <p:spPr bwMode="auto">
          <a:xfrm>
            <a:off x="152400" y="152400"/>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13" name="Oval 12"/>
          <p:cNvSpPr/>
          <p:nvPr/>
        </p:nvSpPr>
        <p:spPr>
          <a:xfrm>
            <a:off x="4267200" y="2115312"/>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4" name="Oval 13"/>
          <p:cNvSpPr/>
          <p:nvPr/>
        </p:nvSpPr>
        <p:spPr>
          <a:xfrm>
            <a:off x="4361688" y="2209800"/>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Slide Number Placeholder 28"/>
          <p:cNvSpPr>
            <a:spLocks noGrp="1"/>
          </p:cNvSpPr>
          <p:nvPr>
            <p:ph type="sldNum" sz="quarter" idx="12"/>
          </p:nvPr>
        </p:nvSpPr>
        <p:spPr>
          <a:xfrm>
            <a:off x="4343400" y="2199450"/>
            <a:ext cx="457200" cy="441325"/>
          </a:xfrm>
        </p:spPr>
        <p:txBody>
          <a:bodyPr/>
          <a:lstStyle>
            <a:lvl1pPr>
              <a:defRPr>
                <a:solidFill>
                  <a:schemeClr val="accent3">
                    <a:shade val="75000"/>
                  </a:schemeClr>
                </a:solidFill>
              </a:defRPr>
            </a:lvl1pPr>
          </a:lstStyle>
          <a:p>
            <a:fld id="{7D56CF0C-F9D8-4444-9D82-FBBD402E5F0D}" type="slidenum">
              <a:rPr lang="en-US" smtClean="0"/>
              <a:pPr/>
              <a:t>‹#›</a:t>
            </a:fld>
            <a:endParaRPr lang="en-US"/>
          </a:p>
        </p:txBody>
      </p:sp>
      <p:sp>
        <p:nvSpPr>
          <p:cNvPr id="8" name="Title 7"/>
          <p:cNvSpPr>
            <a:spLocks noGrp="1"/>
          </p:cNvSpPr>
          <p:nvPr>
            <p:ph type="ctrTitle"/>
          </p:nvPr>
        </p:nvSpPr>
        <p:spPr>
          <a:xfrm>
            <a:off x="685800" y="381000"/>
            <a:ext cx="7772400" cy="1752600"/>
          </a:xfrm>
        </p:spPr>
        <p:txBody>
          <a:bodyPr anchor="b"/>
          <a:lstStyle>
            <a:lvl1pPr>
              <a:defRPr sz="4200">
                <a:solidFill>
                  <a:schemeClr val="accent1"/>
                </a:solidFill>
              </a:defRPr>
            </a:lvl1pPr>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B1A07BC9-46A5-3A49-B644-2C7B6121FE63}" type="datetimeFigureOut">
              <a:rPr lang="en-US" smtClean="0"/>
              <a:pPr/>
              <a:t>8/16/10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D56CF0C-F9D8-4444-9D82-FBBD402E5F0D}"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vertTitleAndTx" preserve="1">
  <p:cSld name="Vertical Title and Text">
    <p:bg>
      <p:bgRef idx="1001">
        <a:schemeClr val="bg2"/>
      </p:bgRef>
    </p:bg>
    <p:spTree>
      <p:nvGrpSpPr>
        <p:cNvPr id="1" name=""/>
        <p:cNvGrpSpPr/>
        <p:nvPr/>
      </p:nvGrpSpPr>
      <p:grpSpPr>
        <a:xfrm>
          <a:off x="0" y="0"/>
          <a:ext cx="0" cy="0"/>
          <a:chOff x="0" y="0"/>
          <a:chExt cx="0" cy="0"/>
        </a:xfrm>
      </p:grpSpPr>
      <p:sp>
        <p:nvSpPr>
          <p:cNvPr id="7" name="Rectangle 6"/>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8" name="Rectangle 7"/>
          <p:cNvSpPr>
            <a:spLocks noChangeArrowheads="1"/>
          </p:cNvSpPr>
          <p:nvPr/>
        </p:nvSpPr>
        <p:spPr bwMode="white">
          <a:xfrm>
            <a:off x="7010400" y="0"/>
            <a:ext cx="21336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9" name="Rectangle 8"/>
          <p:cNvSpPr>
            <a:spLocks noChangeArrowheads="1"/>
          </p:cNvSpPr>
          <p:nvPr/>
        </p:nvSpPr>
        <p:spPr bwMode="white">
          <a:xfrm>
            <a:off x="0" y="0"/>
            <a:ext cx="9144000" cy="155448"/>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0" name="Rectangle 9"/>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1" name="Rectangle 10"/>
          <p:cNvSpPr>
            <a:spLocks noChangeArrowheads="1"/>
          </p:cNvSpPr>
          <p:nvPr/>
        </p:nvSpPr>
        <p:spPr bwMode="auto">
          <a:xfrm>
            <a:off x="146304" y="6391656"/>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2" name="Rectangle 11"/>
          <p:cNvSpPr>
            <a:spLocks noChangeArrowheads="1"/>
          </p:cNvSpPr>
          <p:nvPr/>
        </p:nvSpPr>
        <p:spPr bwMode="auto">
          <a:xfrm>
            <a:off x="152400" y="155448"/>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13" name="Straight Connector 12"/>
          <p:cNvSpPr>
            <a:spLocks noChangeShapeType="1"/>
          </p:cNvSpPr>
          <p:nvPr/>
        </p:nvSpPr>
        <p:spPr bwMode="auto">
          <a:xfrm rot="5400000">
            <a:off x="4021836" y="3278124"/>
            <a:ext cx="6245352" cy="0"/>
          </a:xfrm>
          <a:prstGeom prst="line">
            <a:avLst/>
          </a:prstGeom>
          <a:noFill/>
          <a:ln w="9525"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4" name="Oval 13"/>
          <p:cNvSpPr/>
          <p:nvPr/>
        </p:nvSpPr>
        <p:spPr>
          <a:xfrm>
            <a:off x="6839712" y="2925763"/>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5" name="Oval 14"/>
          <p:cNvSpPr/>
          <p:nvPr/>
        </p:nvSpPr>
        <p:spPr>
          <a:xfrm>
            <a:off x="6934200" y="3020251"/>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6" name="Slide Number Placeholder 5"/>
          <p:cNvSpPr>
            <a:spLocks noGrp="1"/>
          </p:cNvSpPr>
          <p:nvPr>
            <p:ph type="sldNum" sz="quarter" idx="12"/>
          </p:nvPr>
        </p:nvSpPr>
        <p:spPr>
          <a:xfrm>
            <a:off x="6915912" y="3009901"/>
            <a:ext cx="457200" cy="441325"/>
          </a:xfrm>
        </p:spPr>
        <p:txBody>
          <a:bodyPr/>
          <a:lstStyle/>
          <a:p>
            <a:fld id="{7D56CF0C-F9D8-4444-9D82-FBBD402E5F0D}" type="slidenum">
              <a:rPr lang="en-US" smtClean="0"/>
              <a:pPr/>
              <a:t>‹#›</a:t>
            </a:fld>
            <a:endParaRPr lang="en-US"/>
          </a:p>
        </p:txBody>
      </p:sp>
      <p:sp>
        <p:nvSpPr>
          <p:cNvPr id="3" name="Vertical Text Placeholder 2"/>
          <p:cNvSpPr>
            <a:spLocks noGrp="1"/>
          </p:cNvSpPr>
          <p:nvPr>
            <p:ph type="body" orient="vert" idx="1"/>
          </p:nvPr>
        </p:nvSpPr>
        <p:spPr>
          <a:xfrm>
            <a:off x="304800" y="304800"/>
            <a:ext cx="6553200" cy="5821366"/>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B1A07BC9-46A5-3A49-B644-2C7B6121FE63}" type="datetimeFigureOut">
              <a:rPr lang="en-US" smtClean="0"/>
              <a:pPr/>
              <a:t>8/16/10</a:t>
            </a:fld>
            <a:endParaRPr lang="en-US"/>
          </a:p>
        </p:txBody>
      </p:sp>
      <p:sp>
        <p:nvSpPr>
          <p:cNvPr id="5" name="Footer Placeholder 4"/>
          <p:cNvSpPr>
            <a:spLocks noGrp="1"/>
          </p:cNvSpPr>
          <p:nvPr>
            <p:ph type="ftr" sz="quarter" idx="11"/>
          </p:nvPr>
        </p:nvSpPr>
        <p:spPr/>
        <p:txBody>
          <a:bodyPr/>
          <a:lstStyle/>
          <a:p>
            <a:endParaRPr lang="en-US"/>
          </a:p>
        </p:txBody>
      </p:sp>
      <p:sp>
        <p:nvSpPr>
          <p:cNvPr id="2" name="Vertical Title 1"/>
          <p:cNvSpPr>
            <a:spLocks noGrp="1"/>
          </p:cNvSpPr>
          <p:nvPr>
            <p:ph type="title" orient="vert"/>
          </p:nvPr>
        </p:nvSpPr>
        <p:spPr>
          <a:xfrm>
            <a:off x="7391400" y="304801"/>
            <a:ext cx="1447800" cy="5851525"/>
          </a:xfrm>
        </p:spPr>
        <p:txBody>
          <a:bodyPr vert="eaVert"/>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accent3">
                    <a:shade val="75000"/>
                  </a:schemeClr>
                </a:solidFill>
              </a:defRPr>
            </a:lvl1p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fld id="{B1A07BC9-46A5-3A49-B644-2C7B6121FE63}" type="datetimeFigureOut">
              <a:rPr lang="en-US" smtClean="0"/>
              <a:pPr/>
              <a:t>8/16/10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a:xfrm>
            <a:off x="4361688" y="1026372"/>
            <a:ext cx="457200" cy="441325"/>
          </a:xfrm>
        </p:spPr>
        <p:txBody>
          <a:bodyPr/>
          <a:lstStyle/>
          <a:p>
            <a:fld id="{7D56CF0C-F9D8-4444-9D82-FBBD402E5F0D}" type="slidenum">
              <a:rPr lang="en-US" smtClean="0"/>
              <a:pPr/>
              <a:t>‹#›</a:t>
            </a:fld>
            <a:endParaRPr lang="en-US"/>
          </a:p>
        </p:txBody>
      </p:sp>
      <p:sp>
        <p:nvSpPr>
          <p:cNvPr id="8" name="Content Placeholder 7"/>
          <p:cNvSpPr>
            <a:spLocks noGrp="1"/>
          </p:cNvSpPr>
          <p:nvPr>
            <p:ph sz="quarter" idx="1"/>
          </p:nvPr>
        </p:nvSpPr>
        <p:spPr>
          <a:xfrm>
            <a:off x="301752" y="1527048"/>
            <a:ext cx="850392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secHead" preserve="1">
  <p:cSld name="Section Header">
    <p:bg>
      <p:bgRef idx="1001">
        <a:schemeClr val="bg1"/>
      </p:bgRef>
    </p:bg>
    <p:spTree>
      <p:nvGrpSpPr>
        <p:cNvPr id="1" name=""/>
        <p:cNvGrpSpPr/>
        <p:nvPr/>
      </p:nvGrpSpPr>
      <p:grpSpPr>
        <a:xfrm>
          <a:off x="0" y="0"/>
          <a:ext cx="0" cy="0"/>
          <a:chOff x="0" y="0"/>
          <a:chExt cx="0" cy="0"/>
        </a:xfrm>
      </p:grpSpPr>
      <p:sp>
        <p:nvSpPr>
          <p:cNvPr id="17" name="Rectangle 16"/>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5" name="Rectangle 14"/>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0" y="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8991600" y="1905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152400" y="2286000"/>
            <a:ext cx="8833104" cy="3048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2" name="Rectangle 11"/>
          <p:cNvSpPr>
            <a:spLocks noChangeArrowheads="1"/>
          </p:cNvSpPr>
          <p:nvPr/>
        </p:nvSpPr>
        <p:spPr bwMode="auto">
          <a:xfrm>
            <a:off x="155448" y="142352"/>
            <a:ext cx="8833104" cy="2139696"/>
          </a:xfrm>
          <a:prstGeom prst="rect">
            <a:avLst/>
          </a:prstGeom>
          <a:solidFill>
            <a:schemeClr val="accent1"/>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3" name="Text Placeholder 2"/>
          <p:cNvSpPr>
            <a:spLocks noGrp="1"/>
          </p:cNvSpPr>
          <p:nvPr>
            <p:ph type="body" idx="1"/>
          </p:nvPr>
        </p:nvSpPr>
        <p:spPr>
          <a:xfrm>
            <a:off x="1368426" y="2743200"/>
            <a:ext cx="6480174" cy="1673225"/>
          </a:xfrm>
        </p:spPr>
        <p:txBody>
          <a:bodyPr anchor="t"/>
          <a:lstStyle>
            <a:lvl1pPr marL="0" indent="0" algn="ctr">
              <a:buNone/>
              <a:defRPr sz="1600" b="1" cap="all" spc="250" baseline="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13" name="Rectangle 12"/>
          <p:cNvSpPr>
            <a:spLocks noChangeArrowheads="1"/>
          </p:cNvSpPr>
          <p:nvPr/>
        </p:nvSpPr>
        <p:spPr bwMode="auto">
          <a:xfrm>
            <a:off x="146304" y="6391656"/>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4" name="Rectangle 13"/>
          <p:cNvSpPr>
            <a:spLocks noChangeArrowheads="1"/>
          </p:cNvSpPr>
          <p:nvPr/>
        </p:nvSpPr>
        <p:spPr bwMode="auto">
          <a:xfrm>
            <a:off x="152400" y="152400"/>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5" name="Footer Placeholder 4"/>
          <p:cNvSpPr>
            <a:spLocks noGrp="1"/>
          </p:cNvSpPr>
          <p:nvPr>
            <p:ph type="ftr" sz="quarter" idx="11"/>
          </p:nvPr>
        </p:nvSpPr>
        <p:spPr/>
        <p:txBody>
          <a:bodyPr/>
          <a:lstStyle/>
          <a:p>
            <a:endParaRPr lang="en-US"/>
          </a:p>
        </p:txBody>
      </p:sp>
      <p:sp>
        <p:nvSpPr>
          <p:cNvPr id="4" name="Date Placeholder 3"/>
          <p:cNvSpPr>
            <a:spLocks noGrp="1"/>
          </p:cNvSpPr>
          <p:nvPr>
            <p:ph type="dt" sz="half" idx="10"/>
          </p:nvPr>
        </p:nvSpPr>
        <p:spPr/>
        <p:txBody>
          <a:bodyPr/>
          <a:lstStyle/>
          <a:p>
            <a:fld id="{B1A07BC9-46A5-3A49-B644-2C7B6121FE63}" type="datetimeFigureOut">
              <a:rPr lang="en-US" smtClean="0"/>
              <a:pPr/>
              <a:t>8/16/10</a:t>
            </a:fld>
            <a:endParaRPr lang="en-US"/>
          </a:p>
        </p:txBody>
      </p:sp>
      <p:sp>
        <p:nvSpPr>
          <p:cNvPr id="8" name="Straight Connector 7"/>
          <p:cNvSpPr>
            <a:spLocks noChangeShapeType="1"/>
          </p:cNvSpPr>
          <p:nvPr/>
        </p:nvSpPr>
        <p:spPr bwMode="auto">
          <a:xfrm>
            <a:off x="152400" y="2438400"/>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0" name="Oval 9"/>
          <p:cNvSpPr/>
          <p:nvPr/>
        </p:nvSpPr>
        <p:spPr>
          <a:xfrm>
            <a:off x="4267200" y="2115312"/>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Oval 10"/>
          <p:cNvSpPr/>
          <p:nvPr/>
        </p:nvSpPr>
        <p:spPr>
          <a:xfrm>
            <a:off x="4361688" y="2209800"/>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6" name="Slide Number Placeholder 5"/>
          <p:cNvSpPr>
            <a:spLocks noGrp="1"/>
          </p:cNvSpPr>
          <p:nvPr>
            <p:ph type="sldNum" sz="quarter" idx="12"/>
          </p:nvPr>
        </p:nvSpPr>
        <p:spPr>
          <a:xfrm>
            <a:off x="4343400" y="2199450"/>
            <a:ext cx="457200" cy="441325"/>
          </a:xfrm>
        </p:spPr>
        <p:txBody>
          <a:bodyPr/>
          <a:lstStyle>
            <a:lvl1pPr>
              <a:defRPr>
                <a:solidFill>
                  <a:schemeClr val="accent3">
                    <a:shade val="75000"/>
                  </a:schemeClr>
                </a:solidFill>
              </a:defRPr>
            </a:lvl1pPr>
          </a:lstStyle>
          <a:p>
            <a:fld id="{7D56CF0C-F9D8-4444-9D82-FBBD402E5F0D}" type="slidenum">
              <a:rPr lang="en-US" smtClean="0"/>
              <a:pPr/>
              <a:t>‹#›</a:t>
            </a:fld>
            <a:endParaRPr lang="en-US"/>
          </a:p>
        </p:txBody>
      </p:sp>
      <p:sp>
        <p:nvSpPr>
          <p:cNvPr id="2" name="Title 1"/>
          <p:cNvSpPr>
            <a:spLocks noGrp="1"/>
          </p:cNvSpPr>
          <p:nvPr>
            <p:ph type="title"/>
          </p:nvPr>
        </p:nvSpPr>
        <p:spPr>
          <a:xfrm>
            <a:off x="722313" y="533400"/>
            <a:ext cx="7772400" cy="1524000"/>
          </a:xfrm>
        </p:spPr>
        <p:txBody>
          <a:bodyPr anchor="b"/>
          <a:lstStyle>
            <a:lvl1pPr algn="ctr">
              <a:buNone/>
              <a:defRPr sz="4200" b="0" cap="none" baseline="0">
                <a:solidFill>
                  <a:srgbClr val="FFFFFF"/>
                </a:solidFill>
              </a:defRPr>
            </a:lvl1pPr>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301752" y="228600"/>
            <a:ext cx="8534400" cy="758952"/>
          </a:xfrm>
        </p:spPr>
        <p:txBody>
          <a:bodyPr/>
          <a:lstStyle/>
          <a:p>
            <a:r>
              <a:rPr kumimoji="0" lang="en-US" smtClean="0"/>
              <a:t>Click to edit Master title style</a:t>
            </a:r>
            <a:endParaRPr kumimoji="0" lang="en-US"/>
          </a:p>
        </p:txBody>
      </p:sp>
      <p:sp>
        <p:nvSpPr>
          <p:cNvPr id="5" name="Date Placeholder 4"/>
          <p:cNvSpPr>
            <a:spLocks noGrp="1"/>
          </p:cNvSpPr>
          <p:nvPr>
            <p:ph type="dt" sz="half" idx="10"/>
          </p:nvPr>
        </p:nvSpPr>
        <p:spPr>
          <a:xfrm>
            <a:off x="5791200" y="6409944"/>
            <a:ext cx="3044952" cy="365760"/>
          </a:xfrm>
        </p:spPr>
        <p:txBody>
          <a:bodyPr/>
          <a:lstStyle/>
          <a:p>
            <a:fld id="{B1A07BC9-46A5-3A49-B644-2C7B6121FE63}" type="datetimeFigureOut">
              <a:rPr lang="en-US" smtClean="0"/>
              <a:pPr/>
              <a:t>8/16/10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D56CF0C-F9D8-4444-9D82-FBBD402E5F0D}" type="slidenum">
              <a:rPr lang="en-US" smtClean="0"/>
              <a:pPr/>
              <a:t>‹#›</a:t>
            </a:fld>
            <a:endParaRPr lang="en-US"/>
          </a:p>
        </p:txBody>
      </p:sp>
      <p:sp>
        <p:nvSpPr>
          <p:cNvPr id="8" name="Straight Connector 7"/>
          <p:cNvSpPr>
            <a:spLocks noChangeShapeType="1"/>
          </p:cNvSpPr>
          <p:nvPr/>
        </p:nvSpPr>
        <p:spPr bwMode="auto">
          <a:xfrm flipV="1">
            <a:off x="4563080" y="1575652"/>
            <a:ext cx="8921" cy="4819557"/>
          </a:xfrm>
          <a:prstGeom prst="line">
            <a:avLst/>
          </a:prstGeom>
          <a:noFill/>
          <a:ln w="9525" cap="flat" cmpd="sng" algn="ctr">
            <a:solidFill>
              <a:schemeClr val="tx2"/>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0" name="Content Placeholder 9"/>
          <p:cNvSpPr>
            <a:spLocks noGrp="1"/>
          </p:cNvSpPr>
          <p:nvPr>
            <p:ph sz="half" idx="1"/>
          </p:nvPr>
        </p:nvSpPr>
        <p:spPr>
          <a:xfrm>
            <a:off x="301752" y="1371600"/>
            <a:ext cx="4038600" cy="4681728"/>
          </a:xfrm>
        </p:spPr>
        <p:txBody>
          <a:bodyPr/>
          <a:lstStyle>
            <a:lvl1pPr>
              <a:defRPr sz="2500"/>
            </a:lvl1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2" name="Content Placeholder 11"/>
          <p:cNvSpPr>
            <a:spLocks noGrp="1"/>
          </p:cNvSpPr>
          <p:nvPr>
            <p:ph sz="half" idx="2"/>
          </p:nvPr>
        </p:nvSpPr>
        <p:spPr>
          <a:xfrm>
            <a:off x="4800600" y="1371600"/>
            <a:ext cx="4038600" cy="4681728"/>
          </a:xfrm>
        </p:spPr>
        <p:txBody>
          <a:bodyPr/>
          <a:lstStyle>
            <a:lvl1pPr>
              <a:defRPr sz="2500"/>
            </a:lvl1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twoTxTwoObj" preserve="1">
  <p:cSld name="Comparison">
    <p:bg>
      <p:bgRef idx="1001">
        <a:schemeClr val="bg2"/>
      </p:bgRef>
    </p:bg>
    <p:spTree>
      <p:nvGrpSpPr>
        <p:cNvPr id="1" name=""/>
        <p:cNvGrpSpPr/>
        <p:nvPr/>
      </p:nvGrpSpPr>
      <p:grpSpPr>
        <a:xfrm>
          <a:off x="0" y="0"/>
          <a:ext cx="0" cy="0"/>
          <a:chOff x="0" y="0"/>
          <a:chExt cx="0" cy="0"/>
        </a:xfrm>
      </p:grpSpPr>
      <p:sp>
        <p:nvSpPr>
          <p:cNvPr id="10" name="Straight Connector 9"/>
          <p:cNvSpPr>
            <a:spLocks noChangeShapeType="1"/>
          </p:cNvSpPr>
          <p:nvPr/>
        </p:nvSpPr>
        <p:spPr bwMode="auto">
          <a:xfrm flipV="1">
            <a:off x="4572000" y="2200275"/>
            <a:ext cx="0" cy="4187952"/>
          </a:xfrm>
          <a:prstGeom prst="line">
            <a:avLst/>
          </a:prstGeom>
          <a:noFill/>
          <a:ln w="9525" cap="flat" cmpd="sng" algn="ctr">
            <a:solidFill>
              <a:schemeClr val="tx2"/>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20" name="Rectangle 19"/>
          <p:cNvSpPr>
            <a:spLocks noChangeArrowheads="1"/>
          </p:cNvSpPr>
          <p:nvPr/>
        </p:nvSpPr>
        <p:spPr bwMode="white">
          <a:xfrm>
            <a:off x="0" y="0"/>
            <a:ext cx="9144000" cy="14478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21" name="Rectangle 20"/>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22" name="Rectangle 21"/>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1" name="Rectangle 10"/>
          <p:cNvSpPr/>
          <p:nvPr/>
        </p:nvSpPr>
        <p:spPr>
          <a:xfrm>
            <a:off x="152400" y="1371600"/>
            <a:ext cx="8833104" cy="914400"/>
          </a:xfrm>
          <a:prstGeom prst="rect">
            <a:avLst/>
          </a:prstGeom>
          <a:solidFill>
            <a:schemeClr val="accent1"/>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Rectangle 12"/>
          <p:cNvSpPr>
            <a:spLocks noChangeArrowheads="1"/>
          </p:cNvSpPr>
          <p:nvPr/>
        </p:nvSpPr>
        <p:spPr bwMode="auto">
          <a:xfrm>
            <a:off x="145923" y="6391656"/>
            <a:ext cx="8833104" cy="310896"/>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3" name="Text Placeholder 2"/>
          <p:cNvSpPr>
            <a:spLocks noGrp="1"/>
          </p:cNvSpPr>
          <p:nvPr>
            <p:ph type="body" idx="1"/>
          </p:nvPr>
        </p:nvSpPr>
        <p:spPr>
          <a:xfrm>
            <a:off x="301752" y="1524000"/>
            <a:ext cx="4040188" cy="732974"/>
          </a:xfrm>
          <a:noFill/>
          <a:ln w="15875" cap="rnd" cmpd="sng" algn="ctr">
            <a:noFill/>
            <a:prstDash val="solid"/>
          </a:ln>
        </p:spPr>
        <p:style>
          <a:lnRef idx="3">
            <a:schemeClr val="lt1"/>
          </a:lnRef>
          <a:fillRef idx="1">
            <a:schemeClr val="accent1"/>
          </a:fillRef>
          <a:effectRef idx="1">
            <a:schemeClr val="accent1"/>
          </a:effectRef>
          <a:fontRef idx="minor">
            <a:schemeClr val="lt1"/>
          </a:fontRef>
        </p:style>
        <p:txBody>
          <a:bodyPr anchor="ctr">
            <a:noAutofit/>
          </a:bodyPr>
          <a:lstStyle>
            <a:lvl1pPr marL="0" indent="0">
              <a:buNone/>
              <a:defRPr lang="en-US" sz="2200" b="1" dirty="0" smtClean="0">
                <a:solidFill>
                  <a:srgbClr val="FFFFFF"/>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791330" y="1524000"/>
            <a:ext cx="4041775" cy="731520"/>
          </a:xfrm>
          <a:noFill/>
          <a:ln w="15875" cap="rnd" cmpd="sng" algn="ctr">
            <a:noFill/>
            <a:prstDash val="solid"/>
          </a:ln>
        </p:spPr>
        <p:style>
          <a:lnRef idx="3">
            <a:schemeClr val="lt1"/>
          </a:lnRef>
          <a:fillRef idx="1">
            <a:schemeClr val="accent2"/>
          </a:fillRef>
          <a:effectRef idx="1">
            <a:schemeClr val="accent2"/>
          </a:effectRef>
          <a:fontRef idx="minor">
            <a:schemeClr val="lt1"/>
          </a:fontRef>
        </p:style>
        <p:txBody>
          <a:bodyPr anchor="ctr">
            <a:noAutofit/>
          </a:bodyPr>
          <a:lstStyle>
            <a:lvl1pPr marL="0" indent="0">
              <a:buNone/>
              <a:defRPr sz="2200" b="1"/>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7" name="Date Placeholder 6"/>
          <p:cNvSpPr>
            <a:spLocks noGrp="1"/>
          </p:cNvSpPr>
          <p:nvPr>
            <p:ph type="dt" sz="half" idx="10"/>
          </p:nvPr>
        </p:nvSpPr>
        <p:spPr/>
        <p:txBody>
          <a:bodyPr/>
          <a:lstStyle/>
          <a:p>
            <a:fld id="{B1A07BC9-46A5-3A49-B644-2C7B6121FE63}" type="datetimeFigureOut">
              <a:rPr lang="en-US" smtClean="0"/>
              <a:pPr/>
              <a:t>8/16/10</a:t>
            </a:fld>
            <a:endParaRPr lang="en-US"/>
          </a:p>
        </p:txBody>
      </p:sp>
      <p:sp>
        <p:nvSpPr>
          <p:cNvPr id="8" name="Footer Placeholder 7"/>
          <p:cNvSpPr>
            <a:spLocks noGrp="1"/>
          </p:cNvSpPr>
          <p:nvPr>
            <p:ph type="ftr" sz="quarter" idx="11"/>
          </p:nvPr>
        </p:nvSpPr>
        <p:spPr>
          <a:xfrm>
            <a:off x="304800" y="6409944"/>
            <a:ext cx="3581400" cy="365760"/>
          </a:xfrm>
        </p:spPr>
        <p:txBody>
          <a:bodyPr/>
          <a:lstStyle/>
          <a:p>
            <a:endParaRPr lang="en-US"/>
          </a:p>
        </p:txBody>
      </p:sp>
      <p:sp>
        <p:nvSpPr>
          <p:cNvPr id="15" name="Straight Connector 14"/>
          <p:cNvSpPr>
            <a:spLocks noChangeShapeType="1"/>
          </p:cNvSpPr>
          <p:nvPr/>
        </p:nvSpPr>
        <p:spPr bwMode="auto">
          <a:xfrm>
            <a:off x="152400" y="1280160"/>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auto">
          <a:xfrm>
            <a:off x="152400" y="155448"/>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24" name="Content Placeholder 23"/>
          <p:cNvSpPr>
            <a:spLocks noGrp="1"/>
          </p:cNvSpPr>
          <p:nvPr>
            <p:ph sz="quarter" idx="2"/>
          </p:nvPr>
        </p:nvSpPr>
        <p:spPr>
          <a:xfrm>
            <a:off x="301752" y="2471383"/>
            <a:ext cx="4041648" cy="3818404"/>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6" name="Content Placeholder 25"/>
          <p:cNvSpPr>
            <a:spLocks noGrp="1"/>
          </p:cNvSpPr>
          <p:nvPr>
            <p:ph sz="quarter" idx="4"/>
          </p:nvPr>
        </p:nvSpPr>
        <p:spPr>
          <a:xfrm>
            <a:off x="4800600" y="2471383"/>
            <a:ext cx="4038600" cy="382219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5" name="Oval 24"/>
          <p:cNvSpPr/>
          <p:nvPr/>
        </p:nvSpPr>
        <p:spPr>
          <a:xfrm>
            <a:off x="4267200" y="956036"/>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Oval 26"/>
          <p:cNvSpPr/>
          <p:nvPr/>
        </p:nvSpPr>
        <p:spPr>
          <a:xfrm>
            <a:off x="4361688" y="1050524"/>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Slide Number Placeholder 8"/>
          <p:cNvSpPr>
            <a:spLocks noGrp="1"/>
          </p:cNvSpPr>
          <p:nvPr>
            <p:ph type="sldNum" sz="quarter" idx="12"/>
          </p:nvPr>
        </p:nvSpPr>
        <p:spPr>
          <a:xfrm>
            <a:off x="4343400" y="1042416"/>
            <a:ext cx="457200" cy="441325"/>
          </a:xfrm>
        </p:spPr>
        <p:txBody>
          <a:bodyPr/>
          <a:lstStyle>
            <a:lvl1pPr algn="ctr">
              <a:defRPr/>
            </a:lvl1pPr>
          </a:lstStyle>
          <a:p>
            <a:fld id="{7D56CF0C-F9D8-4444-9D82-FBBD402E5F0D}" type="slidenum">
              <a:rPr lang="en-US" smtClean="0"/>
              <a:pPr/>
              <a:t>‹#›</a:t>
            </a:fld>
            <a:endParaRPr lang="en-US"/>
          </a:p>
        </p:txBody>
      </p:sp>
      <p:sp>
        <p:nvSpPr>
          <p:cNvPr id="23" name="Title 22"/>
          <p:cNvSpPr>
            <a:spLocks noGrp="1"/>
          </p:cNvSpPr>
          <p:nvPr>
            <p:ph type="title"/>
          </p:nvPr>
        </p:nvSpPr>
        <p:spPr/>
        <p:txBody>
          <a:bodyPr rtlCol="0" anchor="b" anchorCtr="0"/>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B1A07BC9-46A5-3A49-B644-2C7B6121FE63}" type="datetimeFigureOut">
              <a:rPr lang="en-US" smtClean="0"/>
              <a:pPr/>
              <a:t>8/16/10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a:xfrm>
            <a:off x="4343400" y="1036020"/>
            <a:ext cx="457200" cy="441325"/>
          </a:xfrm>
        </p:spPr>
        <p:txBody>
          <a:bodyPr/>
          <a:lstStyle/>
          <a:p>
            <a:fld id="{7D56CF0C-F9D8-4444-9D82-FBBD402E5F0D}"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blank" preserve="1">
  <p:cSld name="Blank">
    <p:spTree>
      <p:nvGrpSpPr>
        <p:cNvPr id="1" name=""/>
        <p:cNvGrpSpPr/>
        <p:nvPr/>
      </p:nvGrpSpPr>
      <p:grpSpPr>
        <a:xfrm>
          <a:off x="0" y="0"/>
          <a:ext cx="0" cy="0"/>
          <a:chOff x="0" y="0"/>
          <a:chExt cx="0" cy="0"/>
        </a:xfrm>
      </p:grpSpPr>
      <p:sp>
        <p:nvSpPr>
          <p:cNvPr id="7" name="Rectangle 6"/>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8" name="Rectangle 7"/>
          <p:cNvSpPr>
            <a:spLocks noChangeArrowheads="1"/>
          </p:cNvSpPr>
          <p:nvPr/>
        </p:nvSpPr>
        <p:spPr bwMode="white">
          <a:xfrm>
            <a:off x="0" y="0"/>
            <a:ext cx="9144000" cy="155448"/>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0" name="Rectangle 9"/>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9" name="Rectangle 8"/>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5" name="Rectangle 4"/>
          <p:cNvSpPr>
            <a:spLocks noChangeArrowheads="1"/>
          </p:cNvSpPr>
          <p:nvPr/>
        </p:nvSpPr>
        <p:spPr bwMode="auto">
          <a:xfrm>
            <a:off x="146304" y="6391656"/>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6" name="Rectangle 5"/>
          <p:cNvSpPr>
            <a:spLocks noChangeArrowheads="1"/>
          </p:cNvSpPr>
          <p:nvPr/>
        </p:nvSpPr>
        <p:spPr bwMode="auto">
          <a:xfrm>
            <a:off x="152400" y="158496"/>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2" name="Date Placeholder 1"/>
          <p:cNvSpPr>
            <a:spLocks noGrp="1"/>
          </p:cNvSpPr>
          <p:nvPr>
            <p:ph type="dt" sz="half" idx="10"/>
          </p:nvPr>
        </p:nvSpPr>
        <p:spPr/>
        <p:txBody>
          <a:bodyPr/>
          <a:lstStyle/>
          <a:p>
            <a:fld id="{B1A07BC9-46A5-3A49-B644-2C7B6121FE63}" type="datetimeFigureOut">
              <a:rPr lang="en-US" smtClean="0"/>
              <a:pPr/>
              <a:t>8/16/10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a:xfrm>
            <a:off x="4267200" y="6324600"/>
            <a:ext cx="609600" cy="441324"/>
          </a:xfrm>
        </p:spPr>
        <p:txBody>
          <a:bodyPr/>
          <a:lstStyle>
            <a:lvl1pPr>
              <a:defRPr>
                <a:solidFill>
                  <a:srgbClr val="FFFFFF"/>
                </a:solidFill>
              </a:defRPr>
            </a:lvl1pPr>
          </a:lstStyle>
          <a:p>
            <a:fld id="{7D56CF0C-F9D8-4444-9D82-FBBD402E5F0D}"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objTx" preserve="1">
  <p:cSld name="Content with Caption">
    <p:bg>
      <p:bgRef idx="1001">
        <a:schemeClr val="bg1"/>
      </p:bgRef>
    </p:bg>
    <p:spTree>
      <p:nvGrpSpPr>
        <p:cNvPr id="1" name=""/>
        <p:cNvGrpSpPr/>
        <p:nvPr/>
      </p:nvGrpSpPr>
      <p:grpSpPr>
        <a:xfrm>
          <a:off x="0" y="0"/>
          <a:ext cx="0" cy="0"/>
          <a:chOff x="0" y="0"/>
          <a:chExt cx="0" cy="0"/>
        </a:xfrm>
      </p:grpSpPr>
      <p:sp>
        <p:nvSpPr>
          <p:cNvPr id="19" name="Rectangle 18"/>
          <p:cNvSpPr>
            <a:spLocks noChangeArrowheads="1"/>
          </p:cNvSpPr>
          <p:nvPr/>
        </p:nvSpPr>
        <p:spPr bwMode="auto">
          <a:xfrm>
            <a:off x="152400" y="152400"/>
            <a:ext cx="8833104" cy="304800"/>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5" name="Rectangle 14"/>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0" y="0"/>
            <a:ext cx="9144000" cy="118872"/>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7" name="Rectangle 16"/>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3" name="Rectangle 12"/>
          <p:cNvSpPr/>
          <p:nvPr/>
        </p:nvSpPr>
        <p:spPr>
          <a:xfrm>
            <a:off x="152400" y="609600"/>
            <a:ext cx="2743200" cy="5867400"/>
          </a:xfrm>
          <a:prstGeom prst="rect">
            <a:avLst/>
          </a:prstGeom>
          <a:solidFill>
            <a:schemeClr val="accent1"/>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381000" y="914400"/>
            <a:ext cx="2362200" cy="990600"/>
          </a:xfrm>
        </p:spPr>
        <p:txBody>
          <a:bodyPr anchor="b">
            <a:noAutofit/>
          </a:bodyPr>
          <a:lstStyle>
            <a:lvl1pPr algn="l">
              <a:buNone/>
              <a:defRPr sz="2200" b="1">
                <a:solidFill>
                  <a:srgbClr val="FFFFFF"/>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381000" y="1981200"/>
            <a:ext cx="2362200" cy="4144963"/>
          </a:xfrm>
        </p:spPr>
        <p:txBody>
          <a:bodyPr/>
          <a:lstStyle>
            <a:lvl1pPr marL="0" indent="0">
              <a:spcAft>
                <a:spcPts val="1000"/>
              </a:spcAft>
              <a:buNone/>
              <a:defRPr sz="1600">
                <a:solidFill>
                  <a:srgbClr val="FFFFFF"/>
                </a:solidFill>
              </a:defRPr>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8" name="Rectangle 7"/>
          <p:cNvSpPr>
            <a:spLocks noChangeArrowheads="1"/>
          </p:cNvSpPr>
          <p:nvPr/>
        </p:nvSpPr>
        <p:spPr bwMode="auto">
          <a:xfrm>
            <a:off x="152400" y="152400"/>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9" name="Straight Connector 8"/>
          <p:cNvSpPr>
            <a:spLocks noChangeShapeType="1"/>
          </p:cNvSpPr>
          <p:nvPr/>
        </p:nvSpPr>
        <p:spPr bwMode="auto">
          <a:xfrm>
            <a:off x="152400" y="533400"/>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20" name="Content Placeholder 19"/>
          <p:cNvSpPr>
            <a:spLocks noGrp="1"/>
          </p:cNvSpPr>
          <p:nvPr>
            <p:ph sz="quarter" idx="1"/>
          </p:nvPr>
        </p:nvSpPr>
        <p:spPr>
          <a:xfrm>
            <a:off x="3124200" y="685800"/>
            <a:ext cx="5638800" cy="54102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0" name="Oval 9"/>
          <p:cNvSpPr/>
          <p:nvPr/>
        </p:nvSpPr>
        <p:spPr>
          <a:xfrm>
            <a:off x="1295400" y="228600"/>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Oval 10"/>
          <p:cNvSpPr/>
          <p:nvPr/>
        </p:nvSpPr>
        <p:spPr>
          <a:xfrm>
            <a:off x="1389888" y="323088"/>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Slide Number Placeholder 6"/>
          <p:cNvSpPr>
            <a:spLocks noGrp="1"/>
          </p:cNvSpPr>
          <p:nvPr>
            <p:ph type="sldNum" sz="quarter" idx="12"/>
          </p:nvPr>
        </p:nvSpPr>
        <p:spPr>
          <a:xfrm>
            <a:off x="1371600" y="312738"/>
            <a:ext cx="457200" cy="441325"/>
          </a:xfrm>
        </p:spPr>
        <p:txBody>
          <a:bodyPr/>
          <a:lstStyle>
            <a:lvl1pPr>
              <a:defRPr>
                <a:solidFill>
                  <a:schemeClr val="accent3">
                    <a:shade val="75000"/>
                  </a:schemeClr>
                </a:solidFill>
              </a:defRPr>
            </a:lvl1pPr>
          </a:lstStyle>
          <a:p>
            <a:fld id="{7D56CF0C-F9D8-4444-9D82-FBBD402E5F0D}" type="slidenum">
              <a:rPr lang="en-US" smtClean="0"/>
              <a:pPr/>
              <a:t>‹#›</a:t>
            </a:fld>
            <a:endParaRPr lang="en-US"/>
          </a:p>
        </p:txBody>
      </p:sp>
      <p:sp>
        <p:nvSpPr>
          <p:cNvPr id="21" name="Rectangle 20"/>
          <p:cNvSpPr>
            <a:spLocks noChangeArrowheads="1"/>
          </p:cNvSpPr>
          <p:nvPr/>
        </p:nvSpPr>
        <p:spPr bwMode="auto">
          <a:xfrm>
            <a:off x="149352" y="6388385"/>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5" name="Date Placeholder 4"/>
          <p:cNvSpPr>
            <a:spLocks noGrp="1"/>
          </p:cNvSpPr>
          <p:nvPr>
            <p:ph type="dt" sz="half" idx="10"/>
          </p:nvPr>
        </p:nvSpPr>
        <p:spPr/>
        <p:txBody>
          <a:bodyPr/>
          <a:lstStyle/>
          <a:p>
            <a:fld id="{B1A07BC9-46A5-3A49-B644-2C7B6121FE63}" type="datetimeFigureOut">
              <a:rPr lang="en-US" smtClean="0"/>
              <a:pPr/>
              <a:t>8/16/10</a:t>
            </a:fld>
            <a:endParaRPr lang="en-US"/>
          </a:p>
        </p:txBody>
      </p:sp>
      <p:sp>
        <p:nvSpPr>
          <p:cNvPr id="6" name="Footer Placeholder 5"/>
          <p:cNvSpPr>
            <a:spLocks noGrp="1"/>
          </p:cNvSpPr>
          <p:nvPr>
            <p:ph type="ftr" sz="quarter" idx="11"/>
          </p:nvPr>
        </p:nvSpPr>
        <p:spPr>
          <a:xfrm>
            <a:off x="301752" y="6410848"/>
            <a:ext cx="3383280" cy="365760"/>
          </a:xfrm>
        </p:spPr>
        <p:txBody>
          <a:bodyPr/>
          <a:lstStyle/>
          <a:p>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picTx" preserve="1">
  <p:cSld name="Picture with Caption">
    <p:spTree>
      <p:nvGrpSpPr>
        <p:cNvPr id="1" name=""/>
        <p:cNvGrpSpPr/>
        <p:nvPr/>
      </p:nvGrpSpPr>
      <p:grpSpPr>
        <a:xfrm>
          <a:off x="0" y="0"/>
          <a:ext cx="0" cy="0"/>
          <a:chOff x="0" y="0"/>
          <a:chExt cx="0" cy="0"/>
        </a:xfrm>
      </p:grpSpPr>
      <p:sp>
        <p:nvSpPr>
          <p:cNvPr id="21" name="Straight Connector 20"/>
          <p:cNvSpPr>
            <a:spLocks noChangeShapeType="1"/>
          </p:cNvSpPr>
          <p:nvPr/>
        </p:nvSpPr>
        <p:spPr bwMode="auto">
          <a:xfrm>
            <a:off x="152400" y="533400"/>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7" name="Rectangle 16"/>
          <p:cNvSpPr>
            <a:spLocks noChangeArrowheads="1"/>
          </p:cNvSpPr>
          <p:nvPr/>
        </p:nvSpPr>
        <p:spPr bwMode="white">
          <a:xfrm>
            <a:off x="0" y="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20" name="Rectangle 19"/>
          <p:cNvSpPr>
            <a:spLocks noChangeArrowheads="1"/>
          </p:cNvSpPr>
          <p:nvPr/>
        </p:nvSpPr>
        <p:spPr bwMode="auto">
          <a:xfrm>
            <a:off x="152400" y="152400"/>
            <a:ext cx="8833104" cy="301752"/>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8" name="Rectangle 7"/>
          <p:cNvSpPr/>
          <p:nvPr/>
        </p:nvSpPr>
        <p:spPr>
          <a:xfrm>
            <a:off x="152400" y="609600"/>
            <a:ext cx="2743200" cy="5867400"/>
          </a:xfrm>
          <a:prstGeom prst="rect">
            <a:avLst/>
          </a:prstGeom>
          <a:solidFill>
            <a:schemeClr val="accent1"/>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5" name="Rectangle 14"/>
          <p:cNvSpPr>
            <a:spLocks noChangeArrowheads="1"/>
          </p:cNvSpPr>
          <p:nvPr/>
        </p:nvSpPr>
        <p:spPr bwMode="auto">
          <a:xfrm>
            <a:off x="152400" y="155448"/>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12" name="Oval 11"/>
          <p:cNvSpPr/>
          <p:nvPr/>
        </p:nvSpPr>
        <p:spPr>
          <a:xfrm>
            <a:off x="1295400" y="228600"/>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Oval 12"/>
          <p:cNvSpPr/>
          <p:nvPr/>
        </p:nvSpPr>
        <p:spPr>
          <a:xfrm>
            <a:off x="1389888" y="323088"/>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Slide Number Placeholder 6"/>
          <p:cNvSpPr>
            <a:spLocks noGrp="1"/>
          </p:cNvSpPr>
          <p:nvPr>
            <p:ph type="sldNum" sz="quarter" idx="12"/>
          </p:nvPr>
        </p:nvSpPr>
        <p:spPr>
          <a:xfrm>
            <a:off x="1371600" y="312738"/>
            <a:ext cx="457200" cy="441325"/>
          </a:xfrm>
        </p:spPr>
        <p:txBody>
          <a:bodyPr/>
          <a:lstStyle/>
          <a:p>
            <a:fld id="{7D56CF0C-F9D8-4444-9D82-FBBD402E5F0D}" type="slidenum">
              <a:rPr lang="en-US" smtClean="0"/>
              <a:pPr/>
              <a:t>‹#›</a:t>
            </a:fld>
            <a:endParaRPr lang="en-US"/>
          </a:p>
        </p:txBody>
      </p:sp>
      <p:sp>
        <p:nvSpPr>
          <p:cNvPr id="2" name="Title 1"/>
          <p:cNvSpPr>
            <a:spLocks noGrp="1"/>
          </p:cNvSpPr>
          <p:nvPr>
            <p:ph type="title"/>
          </p:nvPr>
        </p:nvSpPr>
        <p:spPr>
          <a:xfrm>
            <a:off x="3000375" y="5029200"/>
            <a:ext cx="5867400" cy="1219200"/>
          </a:xfrm>
        </p:spPr>
        <p:txBody>
          <a:bodyPr anchor="t">
            <a:noAutofit/>
          </a:bodyPr>
          <a:lstStyle>
            <a:lvl1pPr algn="l">
              <a:buNone/>
              <a:defRPr sz="2400" b="1">
                <a:solidFill>
                  <a:schemeClr val="tx2"/>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3000375" y="609600"/>
            <a:ext cx="5867400" cy="4267200"/>
          </a:xfrm>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381000" y="990600"/>
            <a:ext cx="2438400" cy="5257800"/>
          </a:xfrm>
        </p:spPr>
        <p:txBody>
          <a:bodyPr/>
          <a:lstStyle>
            <a:lvl1pPr marL="0" indent="0">
              <a:spcAft>
                <a:spcPts val="1000"/>
              </a:spcAft>
              <a:buFontTx/>
              <a:buNone/>
              <a:defRPr sz="1600">
                <a:solidFill>
                  <a:srgbClr val="FFFFFF"/>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22" name="Rectangle 21"/>
          <p:cNvSpPr>
            <a:spLocks noChangeArrowheads="1"/>
          </p:cNvSpPr>
          <p:nvPr/>
        </p:nvSpPr>
        <p:spPr bwMode="auto">
          <a:xfrm>
            <a:off x="149352" y="6388385"/>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5" name="Date Placeholder 4"/>
          <p:cNvSpPr>
            <a:spLocks noGrp="1"/>
          </p:cNvSpPr>
          <p:nvPr>
            <p:ph type="dt" sz="half" idx="10"/>
          </p:nvPr>
        </p:nvSpPr>
        <p:spPr>
          <a:xfrm>
            <a:off x="5788152" y="6404984"/>
            <a:ext cx="3044952" cy="365760"/>
          </a:xfrm>
        </p:spPr>
        <p:txBody>
          <a:bodyPr/>
          <a:lstStyle/>
          <a:p>
            <a:fld id="{B1A07BC9-46A5-3A49-B644-2C7B6121FE63}" type="datetimeFigureOut">
              <a:rPr lang="en-US" smtClean="0"/>
              <a:pPr/>
              <a:t>8/16/10</a:t>
            </a:fld>
            <a:endParaRPr lang="en-US"/>
          </a:p>
        </p:txBody>
      </p:sp>
      <p:sp>
        <p:nvSpPr>
          <p:cNvPr id="6" name="Footer Placeholder 5"/>
          <p:cNvSpPr>
            <a:spLocks noGrp="1"/>
          </p:cNvSpPr>
          <p:nvPr>
            <p:ph type="ftr" sz="quarter" idx="11"/>
          </p:nvPr>
        </p:nvSpPr>
        <p:spPr>
          <a:xfrm>
            <a:off x="301752" y="6410848"/>
            <a:ext cx="3584448" cy="365760"/>
          </a:xfrm>
        </p:spPr>
        <p:txBody>
          <a:body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17" name="Rectangle 16"/>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0" y="0"/>
            <a:ext cx="9144000" cy="1393371"/>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9" name="Rectangle 8"/>
          <p:cNvSpPr>
            <a:spLocks noChangeArrowheads="1"/>
          </p:cNvSpPr>
          <p:nvPr/>
        </p:nvSpPr>
        <p:spPr bwMode="auto">
          <a:xfrm>
            <a:off x="149352" y="6388385"/>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4" name="Date Placeholder 13"/>
          <p:cNvSpPr>
            <a:spLocks noGrp="1"/>
          </p:cNvSpPr>
          <p:nvPr>
            <p:ph type="dt" sz="half" idx="2"/>
          </p:nvPr>
        </p:nvSpPr>
        <p:spPr>
          <a:xfrm>
            <a:off x="5791200" y="6404984"/>
            <a:ext cx="3044952" cy="365760"/>
          </a:xfrm>
          <a:prstGeom prst="rect">
            <a:avLst/>
          </a:prstGeom>
        </p:spPr>
        <p:txBody>
          <a:bodyPr vert="horz"/>
          <a:lstStyle>
            <a:lvl1pPr algn="r" eaLnBrk="1" latinLnBrk="0" hangingPunct="1">
              <a:defRPr kumimoji="0" sz="1400">
                <a:solidFill>
                  <a:srgbClr val="FFFFFF"/>
                </a:solidFill>
              </a:defRPr>
            </a:lvl1pPr>
          </a:lstStyle>
          <a:p>
            <a:fld id="{B1A07BC9-46A5-3A49-B644-2C7B6121FE63}" type="datetimeFigureOut">
              <a:rPr lang="en-US" smtClean="0"/>
              <a:pPr/>
              <a:t>8/16/10</a:t>
            </a:fld>
            <a:endParaRPr lang="en-US"/>
          </a:p>
        </p:txBody>
      </p:sp>
      <p:sp>
        <p:nvSpPr>
          <p:cNvPr id="3" name="Footer Placeholder 2"/>
          <p:cNvSpPr>
            <a:spLocks noGrp="1"/>
          </p:cNvSpPr>
          <p:nvPr>
            <p:ph type="ftr" sz="quarter" idx="3"/>
          </p:nvPr>
        </p:nvSpPr>
        <p:spPr>
          <a:xfrm>
            <a:off x="304800" y="6410848"/>
            <a:ext cx="3581400" cy="365760"/>
          </a:xfrm>
          <a:prstGeom prst="rect">
            <a:avLst/>
          </a:prstGeom>
        </p:spPr>
        <p:txBody>
          <a:bodyPr vert="horz"/>
          <a:lstStyle>
            <a:lvl1pPr algn="l" eaLnBrk="1" latinLnBrk="0" hangingPunct="1">
              <a:defRPr kumimoji="0" sz="1200">
                <a:solidFill>
                  <a:srgbClr val="FFFFFF"/>
                </a:solidFill>
              </a:defRPr>
            </a:lvl1pPr>
          </a:lstStyle>
          <a:p>
            <a:endParaRPr lang="en-US"/>
          </a:p>
        </p:txBody>
      </p:sp>
      <p:sp>
        <p:nvSpPr>
          <p:cNvPr id="8" name="Rectangle 7"/>
          <p:cNvSpPr>
            <a:spLocks noChangeArrowheads="1"/>
          </p:cNvSpPr>
          <p:nvPr/>
        </p:nvSpPr>
        <p:spPr bwMode="auto">
          <a:xfrm>
            <a:off x="152400" y="155448"/>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10" name="Straight Connector 9"/>
          <p:cNvSpPr>
            <a:spLocks noChangeShapeType="1"/>
          </p:cNvSpPr>
          <p:nvPr/>
        </p:nvSpPr>
        <p:spPr bwMode="auto">
          <a:xfrm>
            <a:off x="152400" y="1276743"/>
            <a:ext cx="8833104" cy="0"/>
          </a:xfrm>
          <a:prstGeom prst="line">
            <a:avLst/>
          </a:prstGeom>
          <a:noFill/>
          <a:ln w="9525"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2" name="Oval 11"/>
          <p:cNvSpPr/>
          <p:nvPr/>
        </p:nvSpPr>
        <p:spPr>
          <a:xfrm>
            <a:off x="4267200" y="956036"/>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5" name="Oval 14"/>
          <p:cNvSpPr/>
          <p:nvPr/>
        </p:nvSpPr>
        <p:spPr>
          <a:xfrm>
            <a:off x="4361688" y="1050524"/>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3" name="Slide Number Placeholder 22"/>
          <p:cNvSpPr>
            <a:spLocks noGrp="1"/>
          </p:cNvSpPr>
          <p:nvPr>
            <p:ph type="sldNum" sz="quarter" idx="4"/>
          </p:nvPr>
        </p:nvSpPr>
        <p:spPr>
          <a:xfrm>
            <a:off x="4343400" y="1040174"/>
            <a:ext cx="457200" cy="441325"/>
          </a:xfrm>
          <a:prstGeom prst="rect">
            <a:avLst/>
          </a:prstGeom>
        </p:spPr>
        <p:txBody>
          <a:bodyPr vert="horz" lIns="45720" rIns="45720" anchor="ctr">
            <a:normAutofit/>
          </a:bodyPr>
          <a:lstStyle>
            <a:lvl1pPr algn="ctr" eaLnBrk="1" latinLnBrk="0" hangingPunct="1">
              <a:defRPr kumimoji="0" sz="1600">
                <a:solidFill>
                  <a:schemeClr val="accent3">
                    <a:shade val="75000"/>
                  </a:schemeClr>
                </a:solidFill>
              </a:defRPr>
            </a:lvl1pPr>
          </a:lstStyle>
          <a:p>
            <a:fld id="{7D56CF0C-F9D8-4444-9D82-FBBD402E5F0D}" type="slidenum">
              <a:rPr lang="en-US" smtClean="0"/>
              <a:pPr/>
              <a:t>‹#›</a:t>
            </a:fld>
            <a:endParaRPr lang="en-US"/>
          </a:p>
        </p:txBody>
      </p:sp>
      <p:sp>
        <p:nvSpPr>
          <p:cNvPr id="22" name="Title Placeholder 21"/>
          <p:cNvSpPr>
            <a:spLocks noGrp="1"/>
          </p:cNvSpPr>
          <p:nvPr>
            <p:ph type="title"/>
          </p:nvPr>
        </p:nvSpPr>
        <p:spPr>
          <a:xfrm>
            <a:off x="301752" y="228600"/>
            <a:ext cx="8534400" cy="758952"/>
          </a:xfrm>
          <a:prstGeom prst="rect">
            <a:avLst/>
          </a:prstGeom>
        </p:spPr>
        <p:txBody>
          <a:bodyPr vert="horz" anchor="b">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301752" y="1524000"/>
            <a:ext cx="8534400" cy="4599432"/>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Tree>
  </p:cSld>
  <p:clrMap bg1="lt1" tx1="dk1" bg2="lt2" tx2="dk2" accent1="accent1" accent2="accent2" accent3="accent3" accent4="accent4" accent5="accent5" accent6="accent6" hlink="hlink" folHlink="folHlink"/>
  <p:sldLayoutIdLst>
    <p:sldLayoutId r:id="rId1"/>
    <p:sldLayoutId r:id="rId2"/>
    <p:sldLayoutId r:id="rId3"/>
    <p:sldLayoutId r:id="rId4"/>
    <p:sldLayoutId r:id="rId5"/>
    <p:sldLayoutId r:id="rId6"/>
    <p:sldLayoutId r:id="rId7"/>
    <p:sldLayoutId r:id="rId8"/>
    <p:sldLayoutId r:id="rId9"/>
    <p:sldLayoutId r:id="rId10"/>
    <p:sldLayoutId r:id="rId11"/>
  </p:sldLayoutIdLst>
  <p:txStyles>
    <p:titleStyle>
      <a:lvl1pPr algn="ctr" rtl="0" eaLnBrk="1" latinLnBrk="0" hangingPunct="1">
        <a:spcBef>
          <a:spcPct val="0"/>
        </a:spcBef>
        <a:buNone/>
        <a:defRPr kumimoji="0" sz="3300" kern="1200">
          <a:solidFill>
            <a:schemeClr val="accent3">
              <a:shade val="75000"/>
            </a:schemeClr>
          </a:solidFill>
          <a:latin typeface="+mj-lt"/>
          <a:ea typeface="+mj-ea"/>
          <a:cs typeface="+mj-cs"/>
        </a:defRPr>
      </a:lvl1pPr>
    </p:titleStyle>
    <p:bodyStyle>
      <a:lvl1pPr marL="274320" indent="-274320" algn="l" rtl="0" eaLnBrk="1" latinLnBrk="0" hangingPunct="1">
        <a:spcBef>
          <a:spcPct val="20000"/>
        </a:spcBef>
        <a:buClr>
          <a:schemeClr val="accent1"/>
        </a:buClr>
        <a:buSzPct val="85000"/>
        <a:buFont typeface="Wingdings 2"/>
        <a:buChar char=""/>
        <a:defRPr kumimoji="0" sz="2700" kern="1200">
          <a:solidFill>
            <a:schemeClr val="tx1"/>
          </a:solidFill>
          <a:latin typeface="+mn-lt"/>
          <a:ea typeface="+mn-ea"/>
          <a:cs typeface="+mn-cs"/>
        </a:defRPr>
      </a:lvl1pPr>
      <a:lvl2pPr marL="548640" indent="-274320" algn="l" rtl="0" eaLnBrk="1" latinLnBrk="0" hangingPunct="1">
        <a:spcBef>
          <a:spcPct val="20000"/>
        </a:spcBef>
        <a:buClr>
          <a:schemeClr val="accent2"/>
        </a:buClr>
        <a:buSzPct val="70000"/>
        <a:buFont typeface="Wingdings"/>
        <a:buChar char=""/>
        <a:defRPr kumimoji="0" sz="2200" kern="1200">
          <a:solidFill>
            <a:schemeClr val="tx2"/>
          </a:solidFill>
          <a:latin typeface="+mn-lt"/>
          <a:ea typeface="+mn-ea"/>
          <a:cs typeface="+mn-cs"/>
        </a:defRPr>
      </a:lvl2pPr>
      <a:lvl3pPr marL="822960" indent="-228600" algn="l" rtl="0" eaLnBrk="1" latinLnBrk="0" hangingPunct="1">
        <a:spcBef>
          <a:spcPct val="20000"/>
        </a:spcBef>
        <a:buClr>
          <a:schemeClr val="accent3"/>
        </a:buClr>
        <a:buSzPct val="75000"/>
        <a:buFont typeface="Wingdings 2"/>
        <a:buChar char=""/>
        <a:defRPr kumimoji="0" sz="2000" kern="1200">
          <a:solidFill>
            <a:schemeClr val="tx1"/>
          </a:solidFill>
          <a:latin typeface="+mn-lt"/>
          <a:ea typeface="+mn-ea"/>
          <a:cs typeface="+mn-cs"/>
        </a:defRPr>
      </a:lvl3pPr>
      <a:lvl4pPr marL="1097280" indent="-228600" algn="l" rtl="0" eaLnBrk="1" latinLnBrk="0" hangingPunct="1">
        <a:spcBef>
          <a:spcPct val="20000"/>
        </a:spcBef>
        <a:buClr>
          <a:schemeClr val="accent4"/>
        </a:buClr>
        <a:buSzPct val="70000"/>
        <a:buFont typeface="Wingdings"/>
        <a:buChar char=""/>
        <a:defRPr kumimoji="0" sz="2000" kern="1200">
          <a:solidFill>
            <a:schemeClr val="tx2"/>
          </a:solidFill>
          <a:latin typeface="+mn-lt"/>
          <a:ea typeface="+mn-ea"/>
          <a:cs typeface="+mn-cs"/>
        </a:defRPr>
      </a:lvl4pPr>
      <a:lvl5pPr marL="1371600" indent="-228600" algn="l" rtl="0" eaLnBrk="1" latinLnBrk="0" hangingPunct="1">
        <a:spcBef>
          <a:spcPct val="20000"/>
        </a:spcBef>
        <a:buClr>
          <a:schemeClr val="accent5"/>
        </a:buClr>
        <a:buFontTx/>
        <a:buChar char="•"/>
        <a:defRPr kumimoji="0" sz="1800" kern="1200">
          <a:solidFill>
            <a:schemeClr val="tx1"/>
          </a:solidFill>
          <a:latin typeface="+mn-lt"/>
          <a:ea typeface="+mn-ea"/>
          <a:cs typeface="+mn-cs"/>
        </a:defRPr>
      </a:lvl5pPr>
      <a:lvl6pPr marL="1645920" indent="-182880" algn="l" rtl="0" eaLnBrk="1" latinLnBrk="0" hangingPunct="1">
        <a:spcBef>
          <a:spcPct val="20000"/>
        </a:spcBef>
        <a:buClr>
          <a:schemeClr val="accent6"/>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1">
            <a:shade val="75000"/>
          </a:schemeClr>
        </a:buClr>
        <a:buSzPct val="90000"/>
        <a:buChar char="•"/>
        <a:defRPr kumimoji="0" sz="1600" kern="1200" baseline="0">
          <a:solidFill>
            <a:schemeClr val="tx1"/>
          </a:solidFill>
          <a:latin typeface="+mn-lt"/>
          <a:ea typeface="+mn-ea"/>
          <a:cs typeface="+mn-cs"/>
        </a:defRPr>
      </a:lvl7pPr>
      <a:lvl8pPr marL="2103120" indent="-182880" algn="l" rtl="0" eaLnBrk="1" latinLnBrk="0" hangingPunct="1">
        <a:spcBef>
          <a:spcPct val="20000"/>
        </a:spcBef>
        <a:buClr>
          <a:schemeClr val="accent4">
            <a:shade val="75000"/>
          </a:schemeClr>
        </a:buClr>
        <a:buChar char="•"/>
        <a:defRPr kumimoji="0" sz="1600" kern="1200">
          <a:solidFill>
            <a:schemeClr val="tx1"/>
          </a:solidFill>
          <a:latin typeface="+mn-lt"/>
          <a:ea typeface="+mn-ea"/>
          <a:cs typeface="+mn-cs"/>
        </a:defRPr>
      </a:lvl8pPr>
      <a:lvl9pPr marL="2377440" indent="-182880" algn="l" rtl="0" eaLnBrk="1" latinLnBrk="0" hangingPunct="1">
        <a:spcBef>
          <a:spcPct val="20000"/>
        </a:spcBef>
        <a:buClr>
          <a:schemeClr val="accent2">
            <a:shade val="75000"/>
          </a:schemeClr>
        </a:buClr>
        <a:buSzPct val="90000"/>
        <a:buChar char="•"/>
        <a:defRPr kumimoji="0" sz="1400" kern="1200" cap="all"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381000" y="2971800"/>
            <a:ext cx="8382000" cy="762000"/>
          </a:xfrm>
        </p:spPr>
        <p:txBody>
          <a:bodyPr>
            <a:normAutofit/>
          </a:bodyPr>
          <a:lstStyle/>
          <a:p>
            <a:r>
              <a:rPr lang="en-US" sz="3600" dirty="0" smtClean="0"/>
              <a:t>Biblical Stewardship</a:t>
            </a:r>
            <a:endParaRPr lang="en-US" sz="3600" dirty="0"/>
          </a:p>
        </p:txBody>
      </p:sp>
      <p:sp>
        <p:nvSpPr>
          <p:cNvPr id="2" name="Title 1"/>
          <p:cNvSpPr>
            <a:spLocks noGrp="1"/>
          </p:cNvSpPr>
          <p:nvPr>
            <p:ph type="ctrTitle"/>
          </p:nvPr>
        </p:nvSpPr>
        <p:spPr>
          <a:xfrm>
            <a:off x="381000" y="381000"/>
            <a:ext cx="8382000" cy="1752600"/>
          </a:xfrm>
        </p:spPr>
        <p:txBody>
          <a:bodyPr anchor="ctr">
            <a:noAutofit/>
          </a:bodyPr>
          <a:lstStyle/>
          <a:p>
            <a:r>
              <a:rPr lang="en-US" sz="5400" dirty="0" smtClean="0"/>
              <a:t>GLOBAL UNIVERSITY OF THEOLOGICAL STUDIES</a:t>
            </a:r>
            <a:endParaRPr lang="en-US" sz="5400" dirty="0"/>
          </a:p>
        </p:txBody>
      </p:sp>
      <p:sp>
        <p:nvSpPr>
          <p:cNvPr id="4" name="Title 1"/>
          <p:cNvSpPr txBox="1">
            <a:spLocks/>
          </p:cNvSpPr>
          <p:nvPr/>
        </p:nvSpPr>
        <p:spPr>
          <a:xfrm>
            <a:off x="381000" y="3581400"/>
            <a:ext cx="8382000" cy="685800"/>
          </a:xfrm>
          <a:prstGeom prst="rect">
            <a:avLst/>
          </a:prstGeom>
        </p:spPr>
        <p:txBody>
          <a:bodyPr vert="horz" anchor="t">
            <a:noAutofit/>
          </a:bodyPr>
          <a:lstStyle/>
          <a:p>
            <a:pPr marL="0" marR="0" lvl="0" indent="0" algn="ctr" defTabSz="914400" rtl="0" eaLnBrk="1" fontAlgn="auto" latinLnBrk="0" hangingPunct="1">
              <a:lnSpc>
                <a:spcPct val="100000"/>
              </a:lnSpc>
              <a:spcBef>
                <a:spcPct val="0"/>
              </a:spcBef>
              <a:spcAft>
                <a:spcPts val="0"/>
              </a:spcAft>
              <a:buClrTx/>
              <a:buSzTx/>
              <a:buFontTx/>
              <a:buNone/>
              <a:tabLst/>
              <a:defRPr/>
            </a:pPr>
            <a:r>
              <a:rPr kumimoji="0" lang="en-US" sz="2400" b="0" i="0" u="none" strike="noStrike" kern="1200" cap="none" spc="0" normalizeH="0" baseline="0" noProof="0" dirty="0" smtClean="0">
                <a:ln>
                  <a:noFill/>
                </a:ln>
                <a:solidFill>
                  <a:schemeClr val="accent1"/>
                </a:solidFill>
                <a:effectLst/>
                <a:uLnTx/>
                <a:uFillTx/>
                <a:latin typeface="+mj-lt"/>
                <a:ea typeface="+mj-ea"/>
                <a:cs typeface="+mj-cs"/>
              </a:rPr>
              <a:t>Lesson</a:t>
            </a:r>
            <a:r>
              <a:rPr kumimoji="0" lang="en-US" sz="2400" b="0" i="0" u="none" strike="noStrike" kern="1200" cap="none" spc="0" normalizeH="0" baseline="0" noProof="0" dirty="0" smtClean="0">
                <a:ln>
                  <a:noFill/>
                </a:ln>
                <a:solidFill>
                  <a:schemeClr val="accent1"/>
                </a:solidFill>
                <a:effectLst/>
                <a:uLnTx/>
                <a:uFillTx/>
                <a:latin typeface="+mj-lt"/>
                <a:ea typeface="+mj-ea"/>
                <a:cs typeface="+mj-cs"/>
              </a:rPr>
              <a:t> Three: New Testament </a:t>
            </a:r>
            <a:r>
              <a:rPr kumimoji="0" lang="en-US" sz="2400" b="0" i="0" u="none" strike="noStrike" kern="1200" cap="none" spc="0" normalizeH="0" baseline="0" noProof="0" dirty="0" smtClean="0">
                <a:ln>
                  <a:noFill/>
                </a:ln>
                <a:solidFill>
                  <a:schemeClr val="accent1"/>
                </a:solidFill>
                <a:effectLst/>
                <a:uLnTx/>
                <a:uFillTx/>
                <a:latin typeface="+mj-lt"/>
                <a:ea typeface="+mj-ea"/>
                <a:cs typeface="+mj-cs"/>
              </a:rPr>
              <a:t>Stewardship</a:t>
            </a:r>
            <a:endParaRPr kumimoji="0" lang="en-US" sz="2400" b="0" i="0" u="none" strike="noStrike" kern="1200" cap="none" spc="0" normalizeH="0" baseline="0" noProof="0" dirty="0">
              <a:ln>
                <a:noFill/>
              </a:ln>
              <a:solidFill>
                <a:schemeClr val="accent1"/>
              </a:solidFill>
              <a:effectLst/>
              <a:uLnTx/>
              <a:uFillTx/>
              <a:latin typeface="+mj-lt"/>
              <a:ea typeface="+mj-ea"/>
              <a:cs typeface="+mj-cs"/>
            </a:endParaRPr>
          </a:p>
        </p:txBody>
      </p:sp>
      <p:sp>
        <p:nvSpPr>
          <p:cNvPr id="5" name="Title 1"/>
          <p:cNvSpPr txBox="1">
            <a:spLocks/>
          </p:cNvSpPr>
          <p:nvPr/>
        </p:nvSpPr>
        <p:spPr>
          <a:xfrm>
            <a:off x="533400" y="5638800"/>
            <a:ext cx="8382000" cy="685800"/>
          </a:xfrm>
          <a:prstGeom prst="rect">
            <a:avLst/>
          </a:prstGeom>
        </p:spPr>
        <p:txBody>
          <a:bodyPr vert="horz" anchor="b">
            <a:noAutofit/>
          </a:bodyPr>
          <a:lstStyle/>
          <a:p>
            <a:pPr marL="0" marR="0" lvl="0" indent="0" algn="r" defTabSz="914400" rtl="0" eaLnBrk="1" fontAlgn="auto" latinLnBrk="0" hangingPunct="1">
              <a:lnSpc>
                <a:spcPct val="100000"/>
              </a:lnSpc>
              <a:spcBef>
                <a:spcPct val="0"/>
              </a:spcBef>
              <a:spcAft>
                <a:spcPts val="0"/>
              </a:spcAft>
              <a:buClrTx/>
              <a:buSzTx/>
              <a:buFontTx/>
              <a:buNone/>
              <a:tabLst/>
              <a:defRPr/>
            </a:pPr>
            <a:r>
              <a:rPr kumimoji="0" lang="en-US" sz="2000" b="0" i="0" u="none" strike="noStrike" kern="1200" cap="none" spc="0" normalizeH="0" baseline="0" noProof="0" dirty="0" smtClean="0">
                <a:ln>
                  <a:noFill/>
                </a:ln>
                <a:solidFill>
                  <a:schemeClr val="tx2"/>
                </a:solidFill>
                <a:effectLst/>
                <a:uLnTx/>
                <a:uFillTx/>
                <a:latin typeface="+mj-lt"/>
                <a:ea typeface="+mj-ea"/>
                <a:cs typeface="+mj-cs"/>
              </a:rPr>
              <a:t>G. Randy Adams</a:t>
            </a:r>
            <a:endParaRPr kumimoji="0" lang="en-US" sz="2000" b="0" i="0" u="none" strike="noStrike" kern="1200" cap="none" spc="0" normalizeH="0" baseline="0" noProof="0" dirty="0">
              <a:ln>
                <a:noFill/>
              </a:ln>
              <a:solidFill>
                <a:schemeClr val="tx2"/>
              </a:solidFill>
              <a:effectLst/>
              <a:uLnTx/>
              <a:uFillTx/>
              <a:latin typeface="+mj-lt"/>
              <a:ea typeface="+mj-ea"/>
              <a:cs typeface="+mj-cs"/>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p:txBody>
          <a:bodyPr>
            <a:noAutofit/>
          </a:bodyPr>
          <a:lstStyle/>
          <a:p>
            <a:r>
              <a:rPr lang="en-US" sz="3600" b="1" dirty="0" smtClean="0">
                <a:solidFill>
                  <a:srgbClr val="D16349"/>
                </a:solidFill>
              </a:rPr>
              <a:t>II. Lessons concerning the servants</a:t>
            </a:r>
            <a:endParaRPr lang="en-US" sz="3200" dirty="0">
              <a:solidFill>
                <a:srgbClr val="D16349"/>
              </a:solidFill>
            </a:endParaRPr>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5" name="Text Placeholder 11"/>
          <p:cNvSpPr txBox="1">
            <a:spLocks/>
          </p:cNvSpPr>
          <p:nvPr/>
        </p:nvSpPr>
        <p:spPr>
          <a:xfrm>
            <a:off x="381000" y="14144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tx2"/>
              </a:buClr>
              <a:buSzPct val="85000"/>
              <a:buFont typeface="Wingdings 2"/>
              <a:buChar char=""/>
              <a:tabLst/>
              <a:defRPr/>
            </a:pPr>
            <a:r>
              <a:rPr kumimoji="0" lang="en-US" sz="2700" b="0" i="0" u="none" strike="noStrike" kern="1200" cap="none" spc="0" normalizeH="0" baseline="0" noProof="0" dirty="0" smtClean="0">
                <a:ln>
                  <a:noFill/>
                </a:ln>
                <a:effectLst/>
                <a:uLnTx/>
                <a:uFillTx/>
                <a:latin typeface="+mn-lt"/>
                <a:ea typeface="+mn-ea"/>
                <a:cs typeface="+mn-cs"/>
              </a:rPr>
              <a:t>Faithfulness</a:t>
            </a:r>
            <a:endParaRPr kumimoji="0" lang="en-US" sz="2700" b="0" i="0" u="none" strike="noStrike" kern="1200" cap="none" spc="0" normalizeH="0" baseline="0" noProof="0" dirty="0">
              <a:ln>
                <a:noFill/>
              </a:ln>
              <a:effectLst/>
              <a:uLnTx/>
              <a:uFillTx/>
              <a:latin typeface="+mn-lt"/>
              <a:ea typeface="+mn-ea"/>
              <a:cs typeface="+mn-cs"/>
            </a:endParaRPr>
          </a:p>
        </p:txBody>
      </p:sp>
      <p:sp>
        <p:nvSpPr>
          <p:cNvPr id="18" name="Text Placeholder 11"/>
          <p:cNvSpPr txBox="1">
            <a:spLocks/>
          </p:cNvSpPr>
          <p:nvPr/>
        </p:nvSpPr>
        <p:spPr>
          <a:xfrm>
            <a:off x="762127" y="17811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646B86"/>
                </a:solidFill>
              </a:rPr>
              <a:t>	The </a:t>
            </a:r>
            <a:r>
              <a:rPr lang="en-US" sz="2400" dirty="0" smtClean="0">
                <a:solidFill>
                  <a:srgbClr val="646B86"/>
                </a:solidFill>
              </a:rPr>
              <a:t>servants seek to be trustworthy and to handle their master’s estate in a way that will please him. They do this until the master returns or until death. Stewardship is the lifelong calling of the servant. Resignation is not an option.</a:t>
            </a:r>
            <a:endParaRPr kumimoji="0" lang="en-US" sz="2400" b="0" i="0" u="none" strike="noStrike" kern="1200" cap="none" spc="0" normalizeH="0" baseline="0" noProof="0" dirty="0">
              <a:ln>
                <a:noFill/>
              </a:ln>
              <a:solidFill>
                <a:srgbClr val="646B86"/>
              </a:solidFill>
              <a:effectLst/>
              <a:uLnTx/>
              <a:uFillTx/>
              <a:latin typeface="+mn-lt"/>
              <a:ea typeface="+mn-ea"/>
              <a:cs typeface="+mn-cs"/>
            </a:endParaRPr>
          </a:p>
        </p:txBody>
      </p:sp>
      <p:sp>
        <p:nvSpPr>
          <p:cNvPr id="11" name="Text Placeholder 11"/>
          <p:cNvSpPr txBox="1">
            <a:spLocks/>
          </p:cNvSpPr>
          <p:nvPr/>
        </p:nvSpPr>
        <p:spPr>
          <a:xfrm>
            <a:off x="381000" y="37766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tx2"/>
              </a:buClr>
              <a:buSzPct val="85000"/>
              <a:buFont typeface="Wingdings 2"/>
              <a:buChar char=""/>
              <a:tabLst/>
              <a:defRPr/>
            </a:pPr>
            <a:r>
              <a:rPr kumimoji="0" lang="en-US" sz="2700" b="0" i="0" u="none" strike="noStrike" kern="1200" cap="none" spc="0" normalizeH="0" baseline="0" noProof="0" dirty="0" smtClean="0">
                <a:ln>
                  <a:noFill/>
                </a:ln>
                <a:effectLst/>
                <a:uLnTx/>
                <a:uFillTx/>
                <a:latin typeface="+mn-lt"/>
                <a:ea typeface="+mn-ea"/>
                <a:cs typeface="+mn-cs"/>
              </a:rPr>
              <a:t>Industriousness</a:t>
            </a:r>
            <a:endParaRPr kumimoji="0" lang="en-US" sz="2700" b="0" i="0" u="none" strike="noStrike" kern="1200" cap="none" spc="0" normalizeH="0" baseline="0" noProof="0" dirty="0">
              <a:ln>
                <a:noFill/>
              </a:ln>
              <a:effectLst/>
              <a:uLnTx/>
              <a:uFillTx/>
              <a:latin typeface="+mn-lt"/>
              <a:ea typeface="+mn-ea"/>
              <a:cs typeface="+mn-cs"/>
            </a:endParaRPr>
          </a:p>
        </p:txBody>
      </p:sp>
      <p:sp>
        <p:nvSpPr>
          <p:cNvPr id="12" name="Text Placeholder 11"/>
          <p:cNvSpPr txBox="1">
            <a:spLocks/>
          </p:cNvSpPr>
          <p:nvPr/>
        </p:nvSpPr>
        <p:spPr>
          <a:xfrm>
            <a:off x="762127" y="41433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646B86"/>
                </a:solidFill>
              </a:rPr>
              <a:t>	The </a:t>
            </a:r>
            <a:r>
              <a:rPr lang="en-US" sz="2400" dirty="0" smtClean="0">
                <a:solidFill>
                  <a:srgbClr val="646B86"/>
                </a:solidFill>
              </a:rPr>
              <a:t>servants must work hard and do well.</a:t>
            </a:r>
            <a:endParaRPr kumimoji="0" lang="en-US" sz="2400" b="0" i="0" u="none" strike="noStrike" kern="1200" cap="none" spc="0" normalizeH="0" baseline="0" noProof="0" dirty="0">
              <a:ln>
                <a:noFill/>
              </a:ln>
              <a:solidFill>
                <a:srgbClr val="646B86"/>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build="p"/>
      <p:bldP spid="18" grpId="0" build="p"/>
      <p:bldP spid="11" grpId="0" build="p"/>
      <p:bldP spid="12" grpId="0" build="p"/>
    </p:bld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p:txBody>
          <a:bodyPr>
            <a:noAutofit/>
          </a:bodyPr>
          <a:lstStyle/>
          <a:p>
            <a:r>
              <a:rPr lang="en-US" sz="3600" b="1" dirty="0" smtClean="0">
                <a:solidFill>
                  <a:srgbClr val="D16349"/>
                </a:solidFill>
              </a:rPr>
              <a:t>II. Lessons concerning the servants</a:t>
            </a:r>
            <a:endParaRPr lang="en-US" sz="3200" dirty="0">
              <a:solidFill>
                <a:srgbClr val="D16349"/>
              </a:solidFill>
            </a:endParaRPr>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5" name="Text Placeholder 11"/>
          <p:cNvSpPr txBox="1">
            <a:spLocks/>
          </p:cNvSpPr>
          <p:nvPr/>
        </p:nvSpPr>
        <p:spPr>
          <a:xfrm>
            <a:off x="381000" y="1414463"/>
            <a:ext cx="4041775" cy="733425"/>
          </a:xfrm>
          <a:prstGeom prst="rect">
            <a:avLst/>
          </a:prstGeom>
        </p:spPr>
        <p:txBody>
          <a:bodyPr vert="horz">
            <a:normAutofit/>
          </a:bodyPr>
          <a:lstStyle/>
          <a:p>
            <a:pPr marL="274320" lvl="0" indent="-274320" defTabSz="914400">
              <a:spcBef>
                <a:spcPct val="20000"/>
              </a:spcBef>
              <a:buClr>
                <a:schemeClr val="tx2"/>
              </a:buClr>
              <a:buSzPct val="85000"/>
              <a:buFont typeface="Wingdings 2"/>
              <a:buChar char=""/>
              <a:defRPr/>
            </a:pPr>
            <a:r>
              <a:rPr lang="en-US" sz="2700" dirty="0" smtClean="0"/>
              <a:t>Wisdom in </a:t>
            </a:r>
            <a:r>
              <a:rPr lang="en-US" sz="2700" dirty="0" smtClean="0"/>
              <a:t>investing</a:t>
            </a:r>
            <a:endParaRPr lang="en-US" sz="2700" dirty="0"/>
          </a:p>
        </p:txBody>
      </p:sp>
      <p:sp>
        <p:nvSpPr>
          <p:cNvPr id="18" name="Text Placeholder 11"/>
          <p:cNvSpPr txBox="1">
            <a:spLocks/>
          </p:cNvSpPr>
          <p:nvPr/>
        </p:nvSpPr>
        <p:spPr>
          <a:xfrm>
            <a:off x="762126" y="1781175"/>
            <a:ext cx="7848475"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646B86"/>
                </a:solidFill>
              </a:rPr>
              <a:t>	The servants must choose their investments carefully. They should not take </a:t>
            </a:r>
            <a:r>
              <a:rPr lang="en-US" sz="2400" dirty="0" smtClean="0">
                <a:solidFill>
                  <a:srgbClr val="646B86"/>
                </a:solidFill>
              </a:rPr>
              <a:t>careless </a:t>
            </a:r>
            <a:r>
              <a:rPr lang="en-US" sz="2400" dirty="0" smtClean="0">
                <a:solidFill>
                  <a:srgbClr val="646B86"/>
                </a:solidFill>
              </a:rPr>
              <a:t>risks or allow the master’s assets to erode through idleness. The goal is not merely to conserve resources but to multiply them. The servants must be intelligent, resourceful, and diligent at all times.</a:t>
            </a:r>
            <a:endParaRPr lang="en-US" sz="2400" dirty="0">
              <a:solidFill>
                <a:srgbClr val="646B86"/>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build="p"/>
      <p:bldP spid="18" grpId="0" build="p"/>
    </p:bld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p:txBody>
          <a:bodyPr>
            <a:noAutofit/>
          </a:bodyPr>
          <a:lstStyle/>
          <a:p>
            <a:r>
              <a:rPr lang="en-US" sz="3600" b="1" dirty="0" smtClean="0">
                <a:solidFill>
                  <a:srgbClr val="D16349"/>
                </a:solidFill>
              </a:rPr>
              <a:t>II. Lessons concerning the servants</a:t>
            </a:r>
            <a:endParaRPr lang="en-US" sz="3200" dirty="0">
              <a:solidFill>
                <a:srgbClr val="D16349"/>
              </a:solidFill>
            </a:endParaRPr>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5" name="Text Placeholder 11"/>
          <p:cNvSpPr txBox="1">
            <a:spLocks/>
          </p:cNvSpPr>
          <p:nvPr/>
        </p:nvSpPr>
        <p:spPr>
          <a:xfrm>
            <a:off x="381000" y="4081463"/>
            <a:ext cx="4041775" cy="733425"/>
          </a:xfrm>
          <a:prstGeom prst="rect">
            <a:avLst/>
          </a:prstGeom>
        </p:spPr>
        <p:txBody>
          <a:bodyPr vert="horz">
            <a:normAutofit/>
          </a:bodyPr>
          <a:lstStyle/>
          <a:p>
            <a:pPr marL="274320" lvl="0" indent="-274320" defTabSz="914400">
              <a:spcBef>
                <a:spcPct val="20000"/>
              </a:spcBef>
              <a:buClr>
                <a:schemeClr val="tx2"/>
              </a:buClr>
              <a:buSzPct val="85000"/>
              <a:buFont typeface="Wingdings 2"/>
              <a:buChar char=""/>
              <a:defRPr/>
            </a:pPr>
            <a:r>
              <a:rPr lang="en-US" sz="2700" dirty="0" smtClean="0"/>
              <a:t>Fear of the master</a:t>
            </a:r>
            <a:endParaRPr lang="en-US" sz="2700" dirty="0"/>
          </a:p>
        </p:txBody>
      </p:sp>
      <p:sp>
        <p:nvSpPr>
          <p:cNvPr id="18" name="Text Placeholder 11"/>
          <p:cNvSpPr txBox="1">
            <a:spLocks/>
          </p:cNvSpPr>
          <p:nvPr/>
        </p:nvSpPr>
        <p:spPr>
          <a:xfrm>
            <a:off x="762126" y="4448175"/>
            <a:ext cx="7848475"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646B86"/>
                </a:solidFill>
              </a:rPr>
              <a:t>	The </a:t>
            </a:r>
            <a:r>
              <a:rPr lang="en-US" sz="2400" dirty="0" smtClean="0">
                <a:solidFill>
                  <a:srgbClr val="646B86"/>
                </a:solidFill>
              </a:rPr>
              <a:t>stewards know that the master is just. His instructions were clear and his expectations high. Faithfulness and hard work will be rewarded—unfaithfulness and laziness will be punished. This knowledge should motivate them to good stewardship.</a:t>
            </a:r>
            <a:endParaRPr lang="en-US" sz="2400" dirty="0">
              <a:solidFill>
                <a:srgbClr val="646B86"/>
              </a:solidFill>
            </a:endParaRPr>
          </a:p>
        </p:txBody>
      </p:sp>
      <p:sp>
        <p:nvSpPr>
          <p:cNvPr id="11" name="Text Placeholder 11"/>
          <p:cNvSpPr txBox="1">
            <a:spLocks/>
          </p:cNvSpPr>
          <p:nvPr/>
        </p:nvSpPr>
        <p:spPr>
          <a:xfrm>
            <a:off x="381000" y="1447800"/>
            <a:ext cx="5974779"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tx2"/>
              </a:buClr>
              <a:buSzPct val="85000"/>
              <a:buFont typeface="Wingdings 2"/>
              <a:buChar char=""/>
              <a:tabLst/>
              <a:defRPr/>
            </a:pPr>
            <a:r>
              <a:rPr kumimoji="0" lang="en-US" sz="2700" b="0" i="0" u="none" strike="noStrike" kern="1200" cap="none" spc="0" normalizeH="0" baseline="0" noProof="0" dirty="0" smtClean="0">
                <a:ln>
                  <a:noFill/>
                </a:ln>
                <a:effectLst/>
                <a:uLnTx/>
                <a:uFillTx/>
                <a:latin typeface="+mn-lt"/>
                <a:ea typeface="+mn-ea"/>
                <a:cs typeface="+mn-cs"/>
              </a:rPr>
              <a:t>Readiness for the master’s return</a:t>
            </a:r>
            <a:endParaRPr kumimoji="0" lang="en-US" sz="2700" b="0" i="0" u="none" strike="noStrike" kern="1200" cap="none" spc="0" normalizeH="0" baseline="0" noProof="0" dirty="0">
              <a:ln>
                <a:noFill/>
              </a:ln>
              <a:effectLst/>
              <a:uLnTx/>
              <a:uFillTx/>
              <a:latin typeface="+mn-lt"/>
              <a:ea typeface="+mn-ea"/>
              <a:cs typeface="+mn-cs"/>
            </a:endParaRPr>
          </a:p>
        </p:txBody>
      </p:sp>
      <p:sp>
        <p:nvSpPr>
          <p:cNvPr id="12" name="Text Placeholder 11"/>
          <p:cNvSpPr txBox="1">
            <a:spLocks/>
          </p:cNvSpPr>
          <p:nvPr/>
        </p:nvSpPr>
        <p:spPr>
          <a:xfrm>
            <a:off x="762128" y="1814512"/>
            <a:ext cx="7848474"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646B86"/>
                </a:solidFill>
              </a:rPr>
              <a:t>	The </a:t>
            </a:r>
            <a:r>
              <a:rPr lang="en-US" sz="2400" dirty="0" smtClean="0">
                <a:solidFill>
                  <a:srgbClr val="646B86"/>
                </a:solidFill>
              </a:rPr>
              <a:t>servants must live each day as if “today” is the day of the master’s return. If they knew the day or hour, they could waste time. They know the master is a man of his word—he will return. The death of the servant is equivalent to the master’s return, for it marks the day his service ends. Judgment follows.</a:t>
            </a:r>
            <a:endParaRPr kumimoji="0" lang="en-US" sz="2400" b="0" i="0" u="none" strike="noStrike" kern="1200" cap="none" spc="0" normalizeH="0" baseline="0" noProof="0" dirty="0">
              <a:ln>
                <a:noFill/>
              </a:ln>
              <a:solidFill>
                <a:srgbClr val="646B86"/>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build="p"/>
      <p:bldP spid="18" grpId="0" build="p"/>
      <p:bldP spid="11" grpId="0" build="p"/>
      <p:bldP spid="12" grpId="0" build="p"/>
    </p:bld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p:txBody>
          <a:bodyPr>
            <a:noAutofit/>
          </a:bodyPr>
          <a:lstStyle/>
          <a:p>
            <a:r>
              <a:rPr lang="en-US" sz="3600" b="1" dirty="0" smtClean="0">
                <a:solidFill>
                  <a:srgbClr val="D16349"/>
                </a:solidFill>
              </a:rPr>
              <a:t>II. Lessons concerning the servants</a:t>
            </a:r>
            <a:endParaRPr lang="en-US" sz="3200" dirty="0">
              <a:solidFill>
                <a:srgbClr val="D16349"/>
              </a:solidFill>
            </a:endParaRPr>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5" name="Text Placeholder 11"/>
          <p:cNvSpPr txBox="1">
            <a:spLocks/>
          </p:cNvSpPr>
          <p:nvPr/>
        </p:nvSpPr>
        <p:spPr>
          <a:xfrm>
            <a:off x="381000" y="3395663"/>
            <a:ext cx="7239000" cy="733425"/>
          </a:xfrm>
          <a:prstGeom prst="rect">
            <a:avLst/>
          </a:prstGeom>
        </p:spPr>
        <p:txBody>
          <a:bodyPr vert="horz">
            <a:normAutofit/>
          </a:bodyPr>
          <a:lstStyle/>
          <a:p>
            <a:pPr marL="274320" lvl="0" indent="-274320" defTabSz="914400">
              <a:spcBef>
                <a:spcPct val="20000"/>
              </a:spcBef>
              <a:buClr>
                <a:schemeClr val="tx2"/>
              </a:buClr>
              <a:buSzPct val="85000"/>
              <a:buFont typeface="Wingdings 2"/>
              <a:buChar char=""/>
              <a:defRPr/>
            </a:pPr>
            <a:r>
              <a:rPr lang="en-US" sz="2700" dirty="0" smtClean="0"/>
              <a:t>Single-mindedness in service</a:t>
            </a:r>
            <a:endParaRPr lang="en-US" sz="2700" dirty="0"/>
          </a:p>
        </p:txBody>
      </p:sp>
      <p:sp>
        <p:nvSpPr>
          <p:cNvPr id="18" name="Text Placeholder 11"/>
          <p:cNvSpPr txBox="1">
            <a:spLocks/>
          </p:cNvSpPr>
          <p:nvPr/>
        </p:nvSpPr>
        <p:spPr>
          <a:xfrm>
            <a:off x="762126" y="3762375"/>
            <a:ext cx="7848475"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646B86"/>
                </a:solidFill>
              </a:rPr>
              <a:t>	The </a:t>
            </a:r>
            <a:r>
              <a:rPr lang="en-US" sz="2400" dirty="0" smtClean="0">
                <a:solidFill>
                  <a:srgbClr val="646B86"/>
                </a:solidFill>
              </a:rPr>
              <a:t>wise servant’s life revolves around his service for the master. His one consuming purpose in life is to serve the master well.</a:t>
            </a:r>
            <a:endParaRPr lang="en-US" sz="2400" dirty="0">
              <a:solidFill>
                <a:srgbClr val="646B86"/>
              </a:solidFill>
            </a:endParaRPr>
          </a:p>
        </p:txBody>
      </p:sp>
      <p:sp>
        <p:nvSpPr>
          <p:cNvPr id="11" name="Text Placeholder 11"/>
          <p:cNvSpPr txBox="1">
            <a:spLocks/>
          </p:cNvSpPr>
          <p:nvPr/>
        </p:nvSpPr>
        <p:spPr>
          <a:xfrm>
            <a:off x="381000" y="1447800"/>
            <a:ext cx="7467600"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tx2"/>
              </a:buClr>
              <a:buSzPct val="85000"/>
              <a:buFont typeface="Wingdings 2"/>
              <a:buChar char=""/>
              <a:tabLst/>
              <a:defRPr/>
            </a:pPr>
            <a:r>
              <a:rPr kumimoji="0" lang="en-US" sz="2700" b="0" i="0" u="none" strike="noStrike" kern="1200" cap="none" spc="0" normalizeH="0" baseline="0" noProof="0" dirty="0" smtClean="0">
                <a:ln>
                  <a:noFill/>
                </a:ln>
                <a:effectLst/>
                <a:uLnTx/>
                <a:uFillTx/>
                <a:latin typeface="+mn-lt"/>
                <a:ea typeface="+mn-ea"/>
                <a:cs typeface="+mn-cs"/>
              </a:rPr>
              <a:t>Individual standing before the master </a:t>
            </a:r>
            <a:endParaRPr kumimoji="0" lang="en-US" sz="2700" b="0" i="0" u="none" strike="noStrike" kern="1200" cap="none" spc="0" normalizeH="0" baseline="0" noProof="0" dirty="0">
              <a:ln>
                <a:noFill/>
              </a:ln>
              <a:effectLst/>
              <a:uLnTx/>
              <a:uFillTx/>
              <a:latin typeface="+mn-lt"/>
              <a:ea typeface="+mn-ea"/>
              <a:cs typeface="+mn-cs"/>
            </a:endParaRPr>
          </a:p>
        </p:txBody>
      </p:sp>
      <p:sp>
        <p:nvSpPr>
          <p:cNvPr id="12" name="Text Placeholder 11"/>
          <p:cNvSpPr txBox="1">
            <a:spLocks/>
          </p:cNvSpPr>
          <p:nvPr/>
        </p:nvSpPr>
        <p:spPr>
          <a:xfrm>
            <a:off x="762128" y="1814512"/>
            <a:ext cx="7848474"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646B86"/>
                </a:solidFill>
              </a:rPr>
              <a:t>	One </a:t>
            </a:r>
            <a:r>
              <a:rPr lang="en-US" sz="2400" dirty="0" smtClean="0">
                <a:solidFill>
                  <a:srgbClr val="646B86"/>
                </a:solidFill>
              </a:rPr>
              <a:t>servant’s efforts will not be tarnished by the incompetence of others. The master has a keen eye. Each servant must do his job and be prepared to give a personal account to the master</a:t>
            </a:r>
            <a:r>
              <a:rPr lang="en-US" sz="2400" dirty="0" smtClean="0">
                <a:solidFill>
                  <a:srgbClr val="646B86"/>
                </a:solidFill>
              </a:rPr>
              <a:t>.	</a:t>
            </a:r>
            <a:endParaRPr kumimoji="0" lang="en-US" sz="2400" b="0" i="0" u="none" strike="noStrike" kern="1200" cap="none" spc="0" normalizeH="0" baseline="0" noProof="0" dirty="0">
              <a:ln>
                <a:noFill/>
              </a:ln>
              <a:solidFill>
                <a:srgbClr val="646B86"/>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build="p"/>
      <p:bldP spid="18" grpId="0" build="p"/>
      <p:bldP spid="11" grpId="0" build="p"/>
      <p:bldP spid="12" grpId="0" build="p"/>
    </p:bld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a:xfrm>
            <a:off x="76200" y="228600"/>
            <a:ext cx="8915400" cy="758952"/>
          </a:xfrm>
        </p:spPr>
        <p:txBody>
          <a:bodyPr>
            <a:noAutofit/>
          </a:bodyPr>
          <a:lstStyle/>
          <a:p>
            <a:r>
              <a:rPr lang="en-US" sz="3200" b="1" dirty="0" smtClean="0">
                <a:solidFill>
                  <a:srgbClr val="646B86"/>
                </a:solidFill>
              </a:rPr>
              <a:t>III. Lessons for today from the parables</a:t>
            </a:r>
            <a:endParaRPr lang="en-US" sz="2800" dirty="0">
              <a:solidFill>
                <a:srgbClr val="646B86"/>
              </a:solidFill>
            </a:endParaRPr>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5" name="Text Placeholder 11"/>
          <p:cNvSpPr txBox="1">
            <a:spLocks/>
          </p:cNvSpPr>
          <p:nvPr/>
        </p:nvSpPr>
        <p:spPr>
          <a:xfrm>
            <a:off x="381000" y="2938463"/>
            <a:ext cx="8229602" cy="733425"/>
          </a:xfrm>
          <a:prstGeom prst="rect">
            <a:avLst/>
          </a:prstGeom>
        </p:spPr>
        <p:txBody>
          <a:bodyPr vert="horz">
            <a:normAutofit/>
          </a:bodyPr>
          <a:lstStyle/>
          <a:p>
            <a:pPr marL="274320" lvl="0" indent="-274320" defTabSz="914400">
              <a:spcBef>
                <a:spcPct val="20000"/>
              </a:spcBef>
              <a:buClr>
                <a:schemeClr val="accent1"/>
              </a:buClr>
              <a:buSzPct val="85000"/>
              <a:buFont typeface="Wingdings 2"/>
              <a:buChar char=""/>
              <a:defRPr/>
            </a:pPr>
            <a:r>
              <a:rPr lang="en-US" sz="2700" dirty="0" smtClean="0"/>
              <a:t>The certainty of consequences for all our actions</a:t>
            </a:r>
            <a:endParaRPr lang="en-US" sz="2700" dirty="0"/>
          </a:p>
        </p:txBody>
      </p:sp>
      <p:sp>
        <p:nvSpPr>
          <p:cNvPr id="18" name="Text Placeholder 11"/>
          <p:cNvSpPr txBox="1">
            <a:spLocks/>
          </p:cNvSpPr>
          <p:nvPr/>
        </p:nvSpPr>
        <p:spPr>
          <a:xfrm>
            <a:off x="762126" y="3305175"/>
            <a:ext cx="7848475"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The </a:t>
            </a:r>
            <a:r>
              <a:rPr lang="en-US" sz="2400" dirty="0" smtClean="0">
                <a:solidFill>
                  <a:srgbClr val="D16349"/>
                </a:solidFill>
              </a:rPr>
              <a:t>law of the eternal harvest is more certain than the laws of physics, “...whatsoever a man </a:t>
            </a:r>
            <a:r>
              <a:rPr lang="en-US" sz="2400" dirty="0" err="1" smtClean="0">
                <a:solidFill>
                  <a:srgbClr val="D16349"/>
                </a:solidFill>
              </a:rPr>
              <a:t>soweth</a:t>
            </a:r>
            <a:r>
              <a:rPr lang="en-US" sz="2400" dirty="0" smtClean="0">
                <a:solidFill>
                  <a:srgbClr val="D16349"/>
                </a:solidFill>
              </a:rPr>
              <a:t>, that shall he also reap” (Galatians 6:7).</a:t>
            </a:r>
            <a:endParaRPr lang="en-US" sz="2400" dirty="0">
              <a:solidFill>
                <a:srgbClr val="D16349"/>
              </a:solidFill>
            </a:endParaRPr>
          </a:p>
        </p:txBody>
      </p:sp>
      <p:sp>
        <p:nvSpPr>
          <p:cNvPr id="11" name="Text Placeholder 11"/>
          <p:cNvSpPr txBox="1">
            <a:spLocks/>
          </p:cNvSpPr>
          <p:nvPr/>
        </p:nvSpPr>
        <p:spPr>
          <a:xfrm>
            <a:off x="380999" y="1447800"/>
            <a:ext cx="8229601" cy="733425"/>
          </a:xfrm>
          <a:prstGeom prst="rect">
            <a:avLst/>
          </a:prstGeom>
        </p:spPr>
        <p:txBody>
          <a:bodyPr vert="horz">
            <a:noAutofit/>
          </a:bodyPr>
          <a:lstStyle/>
          <a:p>
            <a:pPr marL="274320" marR="0" lvl="0" indent="-274320" algn="l" defTabSz="914400" rtl="0" eaLnBrk="1" fontAlgn="auto" latinLnBrk="0" hangingPunct="1">
              <a:lnSpc>
                <a:spcPct val="100000"/>
              </a:lnSpc>
              <a:spcBef>
                <a:spcPct val="20000"/>
              </a:spcBef>
              <a:spcAft>
                <a:spcPts val="0"/>
              </a:spcAft>
              <a:buClr>
                <a:schemeClr val="accent1"/>
              </a:buClr>
              <a:buSzPct val="85000"/>
              <a:buFont typeface="Wingdings 2"/>
              <a:buChar char=""/>
              <a:tabLst/>
              <a:defRPr/>
            </a:pPr>
            <a:r>
              <a:rPr kumimoji="0" lang="en-US" sz="2700" b="0" i="0" u="none" strike="noStrike" kern="1200" cap="none" spc="0" normalizeH="0" baseline="0" noProof="0" dirty="0" smtClean="0">
                <a:ln>
                  <a:noFill/>
                </a:ln>
                <a:effectLst/>
                <a:uLnTx/>
                <a:uFillTx/>
                <a:latin typeface="+mn-lt"/>
                <a:ea typeface="+mn-ea"/>
                <a:cs typeface="+mn-cs"/>
              </a:rPr>
              <a:t>The long-term significance of today’s behavior and choices</a:t>
            </a:r>
            <a:endParaRPr kumimoji="0" lang="en-US" sz="2700" b="0" i="0" u="none" strike="noStrike" kern="1200" cap="none" spc="0" normalizeH="0" baseline="0" noProof="0" dirty="0">
              <a:ln>
                <a:noFill/>
              </a:ln>
              <a:effectLst/>
              <a:uLnTx/>
              <a:uFillTx/>
              <a:latin typeface="+mn-lt"/>
              <a:ea typeface="+mn-ea"/>
              <a:cs typeface="+mn-cs"/>
            </a:endParaRPr>
          </a:p>
        </p:txBody>
      </p:sp>
      <p:sp>
        <p:nvSpPr>
          <p:cNvPr id="12" name="Text Placeholder 11"/>
          <p:cNvSpPr txBox="1">
            <a:spLocks/>
          </p:cNvSpPr>
          <p:nvPr/>
        </p:nvSpPr>
        <p:spPr>
          <a:xfrm>
            <a:off x="762128" y="2209800"/>
            <a:ext cx="7848474"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chemeClr val="accent1"/>
                </a:solidFill>
              </a:rPr>
              <a:t>	What </a:t>
            </a:r>
            <a:r>
              <a:rPr lang="en-US" sz="2400" dirty="0" smtClean="0">
                <a:solidFill>
                  <a:schemeClr val="accent1"/>
                </a:solidFill>
              </a:rPr>
              <a:t>we do with God’s assets in our present life has a tremendous bearing on eternal realities.</a:t>
            </a:r>
            <a:endParaRPr kumimoji="0" lang="en-US" sz="2400" b="0" i="0" u="none" strike="noStrike" kern="1200" cap="none" spc="0" normalizeH="0" baseline="0" noProof="0" dirty="0">
              <a:ln>
                <a:noFill/>
              </a:ln>
              <a:solidFill>
                <a:schemeClr val="accent1"/>
              </a:solidFill>
              <a:effectLst/>
              <a:uLnTx/>
              <a:uFillTx/>
              <a:latin typeface="+mn-lt"/>
              <a:ea typeface="+mn-ea"/>
              <a:cs typeface="+mn-cs"/>
            </a:endParaRPr>
          </a:p>
        </p:txBody>
      </p:sp>
      <p:sp>
        <p:nvSpPr>
          <p:cNvPr id="9" name="Text Placeholder 11"/>
          <p:cNvSpPr txBox="1">
            <a:spLocks/>
          </p:cNvSpPr>
          <p:nvPr/>
        </p:nvSpPr>
        <p:spPr>
          <a:xfrm>
            <a:off x="381000" y="4371975"/>
            <a:ext cx="8229602" cy="733425"/>
          </a:xfrm>
          <a:prstGeom prst="rect">
            <a:avLst/>
          </a:prstGeom>
        </p:spPr>
        <p:txBody>
          <a:bodyPr vert="horz">
            <a:noAutofit/>
          </a:bodyPr>
          <a:lstStyle/>
          <a:p>
            <a:pPr marL="274320" lvl="0" indent="-274320" defTabSz="914400">
              <a:spcBef>
                <a:spcPct val="20000"/>
              </a:spcBef>
              <a:buClr>
                <a:schemeClr val="accent1"/>
              </a:buClr>
              <a:buSzPct val="85000"/>
              <a:buFont typeface="Wingdings 2"/>
              <a:buChar char=""/>
              <a:defRPr/>
            </a:pPr>
            <a:r>
              <a:rPr lang="en-US" sz="2700" dirty="0" smtClean="0"/>
              <a:t>Our painstaking responsibility to choose wisely and live rightly</a:t>
            </a:r>
            <a:endParaRPr lang="en-US" sz="2700" dirty="0"/>
          </a:p>
        </p:txBody>
      </p:sp>
      <p:sp>
        <p:nvSpPr>
          <p:cNvPr id="16" name="Text Placeholder 11"/>
          <p:cNvSpPr txBox="1">
            <a:spLocks/>
          </p:cNvSpPr>
          <p:nvPr/>
        </p:nvSpPr>
        <p:spPr>
          <a:xfrm>
            <a:off x="762126" y="5133975"/>
            <a:ext cx="7848475"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The </a:t>
            </a:r>
            <a:r>
              <a:rPr lang="en-US" sz="2400" dirty="0" smtClean="0">
                <a:solidFill>
                  <a:srgbClr val="D16349"/>
                </a:solidFill>
              </a:rPr>
              <a:t>absence of the master is both a challenge and opportunity to prove ourselves worthy to be elevated to greater responsibility.</a:t>
            </a:r>
            <a:endParaRPr lang="en-US" sz="2400" dirty="0">
              <a:solidFill>
                <a:srgbClr val="D16349"/>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6">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build="p"/>
      <p:bldP spid="18" grpId="0" build="p"/>
      <p:bldP spid="11" grpId="0" build="p"/>
      <p:bldP spid="12" grpId="0" build="p"/>
      <p:bldP spid="9" grpId="0" build="p"/>
      <p:bldP spid="16" grpId="0" build="p"/>
    </p:bld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a:xfrm>
            <a:off x="76200" y="228600"/>
            <a:ext cx="8915400" cy="758952"/>
          </a:xfrm>
        </p:spPr>
        <p:txBody>
          <a:bodyPr>
            <a:noAutofit/>
          </a:bodyPr>
          <a:lstStyle/>
          <a:p>
            <a:r>
              <a:rPr lang="en-US" sz="3200" b="1" dirty="0" smtClean="0">
                <a:solidFill>
                  <a:srgbClr val="646B86"/>
                </a:solidFill>
              </a:rPr>
              <a:t>III. Lessons for today from the parables</a:t>
            </a:r>
            <a:endParaRPr lang="en-US" sz="2800" dirty="0">
              <a:solidFill>
                <a:srgbClr val="646B86"/>
              </a:solidFill>
            </a:endParaRPr>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1" name="Text Placeholder 11"/>
          <p:cNvSpPr txBox="1">
            <a:spLocks/>
          </p:cNvSpPr>
          <p:nvPr/>
        </p:nvSpPr>
        <p:spPr>
          <a:xfrm>
            <a:off x="380999" y="1447800"/>
            <a:ext cx="8229601" cy="733425"/>
          </a:xfrm>
          <a:prstGeom prst="rect">
            <a:avLst/>
          </a:prstGeom>
        </p:spPr>
        <p:txBody>
          <a:bodyPr vert="horz">
            <a:noAutofit/>
          </a:bodyPr>
          <a:lstStyle/>
          <a:p>
            <a:pPr marL="274320" lvl="0" indent="-274320" defTabSz="914400">
              <a:spcBef>
                <a:spcPct val="20000"/>
              </a:spcBef>
              <a:buClr>
                <a:schemeClr val="accent1"/>
              </a:buClr>
              <a:buSzPct val="85000"/>
              <a:buFont typeface="Wingdings 2"/>
              <a:buChar char=""/>
            </a:pPr>
            <a:r>
              <a:rPr lang="en-US" sz="2700" dirty="0" smtClean="0"/>
              <a:t>Our clear</a:t>
            </a:r>
            <a:r>
              <a:rPr lang="en-US" sz="2700" dirty="0" smtClean="0"/>
              <a:t>-</a:t>
            </a:r>
            <a:r>
              <a:rPr lang="en-US" sz="2700" dirty="0" smtClean="0"/>
              <a:t>cut incentives and </a:t>
            </a:r>
            <a:r>
              <a:rPr lang="en-US" sz="2700" dirty="0" smtClean="0"/>
              <a:t>motivations</a:t>
            </a:r>
            <a:endParaRPr kumimoji="0" lang="en-US" sz="2700" u="none" strike="noStrike" kern="1200" cap="none" spc="0" normalizeH="0" baseline="0" noProof="0" dirty="0">
              <a:ln>
                <a:noFill/>
              </a:ln>
              <a:effectLst/>
              <a:uLnTx/>
              <a:uFillTx/>
              <a:latin typeface="+mn-lt"/>
              <a:ea typeface="+mn-ea"/>
              <a:cs typeface="+mn-cs"/>
            </a:endParaRPr>
          </a:p>
        </p:txBody>
      </p:sp>
      <p:sp>
        <p:nvSpPr>
          <p:cNvPr id="12" name="Text Placeholder 11"/>
          <p:cNvSpPr txBox="1">
            <a:spLocks/>
          </p:cNvSpPr>
          <p:nvPr/>
        </p:nvSpPr>
        <p:spPr>
          <a:xfrm>
            <a:off x="762126" y="1857375"/>
            <a:ext cx="7848474"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Unwise </a:t>
            </a:r>
            <a:r>
              <a:rPr lang="en-US" sz="2400" dirty="0" smtClean="0">
                <a:solidFill>
                  <a:srgbClr val="D16349"/>
                </a:solidFill>
              </a:rPr>
              <a:t>stewards are lazy. Wise stewards are diligent and highly motivated. </a:t>
            </a:r>
            <a:r>
              <a:rPr lang="en-US" sz="2400" dirty="0" smtClean="0">
                <a:solidFill>
                  <a:srgbClr val="D16349"/>
                </a:solidFill>
              </a:rPr>
              <a:t>They </a:t>
            </a:r>
            <a:r>
              <a:rPr lang="en-US" sz="2400" dirty="0" smtClean="0">
                <a:solidFill>
                  <a:srgbClr val="D16349"/>
                </a:solidFill>
              </a:rPr>
              <a:t>know their master well enough to know that there will be lasting consequences for their labor, whether good or bad.</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build="p"/>
      <p:bldP spid="12" grpId="0" build="p"/>
    </p:bldLst>
  </p:timing>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a:xfrm>
            <a:off x="76200" y="228600"/>
            <a:ext cx="8915400" cy="758952"/>
          </a:xfrm>
        </p:spPr>
        <p:txBody>
          <a:bodyPr>
            <a:noAutofit/>
          </a:bodyPr>
          <a:lstStyle/>
          <a:p>
            <a:r>
              <a:rPr lang="en-US" sz="3200" b="1" dirty="0" smtClean="0">
                <a:solidFill>
                  <a:srgbClr val="646B86"/>
                </a:solidFill>
              </a:rPr>
              <a:t>III. Lessons for today from the parables</a:t>
            </a:r>
            <a:endParaRPr lang="en-US" sz="2800" dirty="0">
              <a:solidFill>
                <a:srgbClr val="646B86"/>
              </a:solidFill>
            </a:endParaRPr>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1" name="Text Placeholder 11"/>
          <p:cNvSpPr txBox="1">
            <a:spLocks/>
          </p:cNvSpPr>
          <p:nvPr/>
        </p:nvSpPr>
        <p:spPr>
          <a:xfrm>
            <a:off x="380999" y="1447800"/>
            <a:ext cx="8229601" cy="733425"/>
          </a:xfrm>
          <a:prstGeom prst="rect">
            <a:avLst/>
          </a:prstGeom>
        </p:spPr>
        <p:txBody>
          <a:bodyPr vert="horz">
            <a:noAutofit/>
          </a:bodyPr>
          <a:lstStyle/>
          <a:p>
            <a:pPr marL="274320" lvl="0" indent="-274320" defTabSz="914400">
              <a:spcBef>
                <a:spcPct val="20000"/>
              </a:spcBef>
              <a:buClr>
                <a:schemeClr val="accent1"/>
              </a:buClr>
              <a:buSzPct val="85000"/>
              <a:buFont typeface="Wingdings 2"/>
              <a:buChar char=""/>
            </a:pPr>
            <a:r>
              <a:rPr lang="en-US" sz="2700" dirty="0" smtClean="0"/>
              <a:t>Our preoccupation with responsibilities, not rights</a:t>
            </a:r>
            <a:endParaRPr kumimoji="0" lang="en-US" sz="2700" u="none" strike="noStrike" kern="1200" cap="none" spc="0" normalizeH="0" baseline="0" noProof="0" dirty="0">
              <a:ln>
                <a:noFill/>
              </a:ln>
              <a:effectLst/>
              <a:uLnTx/>
              <a:uFillTx/>
              <a:latin typeface="+mn-lt"/>
              <a:ea typeface="+mn-ea"/>
              <a:cs typeface="+mn-cs"/>
            </a:endParaRPr>
          </a:p>
        </p:txBody>
      </p:sp>
      <p:sp>
        <p:nvSpPr>
          <p:cNvPr id="12" name="Text Placeholder 11"/>
          <p:cNvSpPr txBox="1">
            <a:spLocks/>
          </p:cNvSpPr>
          <p:nvPr/>
        </p:nvSpPr>
        <p:spPr>
          <a:xfrm>
            <a:off x="762126" y="1857375"/>
            <a:ext cx="7848474"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Our </a:t>
            </a:r>
            <a:r>
              <a:rPr lang="en-US" sz="2400" dirty="0" smtClean="0">
                <a:solidFill>
                  <a:srgbClr val="D16349"/>
                </a:solidFill>
              </a:rPr>
              <a:t>rights as stewards are limited by lack of ownership. We only manage the assets for the owner’s benefit. We have no sense of entitlement to the assets we manage. Our job is to find out what the owner wants done with his assets, then carry out his will. If we focus on the master’s rights, we will carry out our responsibilities. But the moment we begin to focus on what we think we deserve or what we think the master owes us, we lose perspective.</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build="p"/>
      <p:bldP spid="12" grpId="0" build="p"/>
    </p:bld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a:xfrm>
            <a:off x="76200" y="228600"/>
            <a:ext cx="8915400" cy="758952"/>
          </a:xfrm>
        </p:spPr>
        <p:txBody>
          <a:bodyPr>
            <a:noAutofit/>
          </a:bodyPr>
          <a:lstStyle/>
          <a:p>
            <a:r>
              <a:rPr lang="en-US" sz="3200" b="1" dirty="0" smtClean="0">
                <a:solidFill>
                  <a:srgbClr val="646B86"/>
                </a:solidFill>
              </a:rPr>
              <a:t>III. Lessons for today from the parables</a:t>
            </a:r>
            <a:endParaRPr lang="en-US" sz="2800" dirty="0">
              <a:solidFill>
                <a:srgbClr val="646B86"/>
              </a:solidFill>
            </a:endParaRPr>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1" name="Text Placeholder 11"/>
          <p:cNvSpPr txBox="1">
            <a:spLocks/>
          </p:cNvSpPr>
          <p:nvPr/>
        </p:nvSpPr>
        <p:spPr>
          <a:xfrm>
            <a:off x="380999" y="1447800"/>
            <a:ext cx="8229601" cy="733425"/>
          </a:xfrm>
          <a:prstGeom prst="rect">
            <a:avLst/>
          </a:prstGeom>
        </p:spPr>
        <p:txBody>
          <a:bodyPr vert="horz">
            <a:noAutofit/>
          </a:bodyPr>
          <a:lstStyle/>
          <a:p>
            <a:pPr marL="274320" lvl="0" indent="-274320" defTabSz="914400">
              <a:spcBef>
                <a:spcPct val="20000"/>
              </a:spcBef>
              <a:buClr>
                <a:schemeClr val="accent1"/>
              </a:buClr>
              <a:buSzPct val="85000"/>
              <a:buFont typeface="Wingdings 2"/>
              <a:buChar char=""/>
            </a:pPr>
            <a:r>
              <a:rPr lang="en-US" sz="2700" dirty="0" smtClean="0"/>
              <a:t>The meaninglessness of everyone else’s evaluation of the steward compared to the judgment of our one and only master </a:t>
            </a:r>
            <a:endParaRPr kumimoji="0" lang="en-US" sz="2700" u="none" strike="noStrike" kern="1200" cap="none" spc="0" normalizeH="0" baseline="0" noProof="0" dirty="0">
              <a:ln>
                <a:noFill/>
              </a:ln>
              <a:effectLst/>
              <a:uLnTx/>
              <a:uFillTx/>
              <a:latin typeface="+mn-lt"/>
              <a:ea typeface="+mn-ea"/>
              <a:cs typeface="+mn-cs"/>
            </a:endParaRPr>
          </a:p>
        </p:txBody>
      </p:sp>
      <p:sp>
        <p:nvSpPr>
          <p:cNvPr id="12" name="Text Placeholder 11"/>
          <p:cNvSpPr txBox="1">
            <a:spLocks/>
          </p:cNvSpPr>
          <p:nvPr/>
        </p:nvSpPr>
        <p:spPr>
          <a:xfrm>
            <a:off x="762126" y="2695575"/>
            <a:ext cx="7848474"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In </a:t>
            </a:r>
            <a:r>
              <a:rPr lang="en-US" sz="2400" dirty="0" smtClean="0">
                <a:solidFill>
                  <a:srgbClr val="D16349"/>
                </a:solidFill>
              </a:rPr>
              <a:t>the day we stand before our Master and Creator, it will not matter how many people on earth knew our name, called us great, or considered us fools. It will not matter if our personal estate was large or small, or whether many or few attended our funeral. The only thing that will matter is what the Master thinks of us.</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build="p"/>
      <p:bldP spid="12" grpId="0" build="p"/>
    </p:bld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Title 2"/>
          <p:cNvSpPr>
            <a:spLocks noGrp="1"/>
          </p:cNvSpPr>
          <p:nvPr>
            <p:ph type="title"/>
          </p:nvPr>
        </p:nvSpPr>
        <p:spPr>
          <a:xfrm>
            <a:off x="3000375" y="5544205"/>
            <a:ext cx="5867400" cy="1219200"/>
          </a:xfrm>
        </p:spPr>
        <p:txBody>
          <a:bodyPr/>
          <a:lstStyle/>
          <a:p>
            <a:r>
              <a:rPr lang="en-US" dirty="0" smtClean="0"/>
              <a:t>(</a:t>
            </a:r>
            <a:r>
              <a:rPr lang="en-US" dirty="0" smtClean="0"/>
              <a:t>Luke 12:42</a:t>
            </a:r>
            <a:r>
              <a:rPr lang="en-US" dirty="0" smtClean="0"/>
              <a:t>)</a:t>
            </a:r>
            <a:endParaRPr lang="en-US" dirty="0"/>
          </a:p>
        </p:txBody>
      </p:sp>
      <p:sp>
        <p:nvSpPr>
          <p:cNvPr id="5" name="TextBox 4"/>
          <p:cNvSpPr txBox="1"/>
          <p:nvPr/>
        </p:nvSpPr>
        <p:spPr>
          <a:xfrm>
            <a:off x="3000374" y="1295400"/>
            <a:ext cx="5867401" cy="4401205"/>
          </a:xfrm>
          <a:prstGeom prst="rect">
            <a:avLst/>
          </a:prstGeom>
          <a:noFill/>
        </p:spPr>
        <p:txBody>
          <a:bodyPr wrap="square" rtlCol="0">
            <a:spAutoFit/>
          </a:bodyPr>
          <a:lstStyle/>
          <a:p>
            <a:r>
              <a:rPr lang="en-US" sz="4000" dirty="0" smtClean="0"/>
              <a:t>“And the Lord said, Who then is that faithful and wise steward, whom his lord shall make ruler over his household, to give them their portion of meat in due season?”</a:t>
            </a:r>
            <a:endParaRPr lang="en-US" sz="4000" dirty="0"/>
          </a:p>
        </p:txBody>
      </p:sp>
      <p:sp>
        <p:nvSpPr>
          <p:cNvPr id="8" name="TextBox 7"/>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9" name="TextBox 8"/>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0" name="TextBox 9"/>
          <p:cNvSpPr txBox="1"/>
          <p:nvPr/>
        </p:nvSpPr>
        <p:spPr>
          <a:xfrm>
            <a:off x="152400" y="609600"/>
            <a:ext cx="1292662" cy="5791200"/>
          </a:xfrm>
          <a:prstGeom prst="rect">
            <a:avLst/>
          </a:prstGeom>
          <a:noFill/>
        </p:spPr>
        <p:txBody>
          <a:bodyPr vert="vert270" wrap="square" rtlCol="0" anchor="b">
            <a:spAutoFit/>
          </a:bodyPr>
          <a:lstStyle/>
          <a:p>
            <a:pPr algn="ctr"/>
            <a:r>
              <a:rPr lang="en-US" sz="7200" dirty="0" smtClean="0">
                <a:solidFill>
                  <a:schemeClr val="bg1"/>
                </a:solidFill>
                <a:latin typeface="+mj-lt"/>
              </a:rPr>
              <a:t>K</a:t>
            </a:r>
            <a:r>
              <a:rPr lang="en-US" sz="7200" cap="all" dirty="0" smtClean="0">
                <a:solidFill>
                  <a:schemeClr val="bg1"/>
                </a:solidFill>
                <a:latin typeface="+mj-lt"/>
              </a:rPr>
              <a:t>ey verse</a:t>
            </a:r>
            <a:endParaRPr lang="en-US" sz="7200" dirty="0">
              <a:solidFill>
                <a:schemeClr val="bg1"/>
              </a:solidFill>
              <a:latin typeface="+mj-l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2000"/>
                                        <p:tgtEl>
                                          <p:spTgt spid="5"/>
                                        </p:tgtEl>
                                      </p:cBhvr>
                                    </p:animEffect>
                                  </p:childTnLst>
                                </p:cTn>
                              </p:par>
                            </p:childTnLst>
                          </p:cTn>
                        </p:par>
                      </p:childTnLst>
                    </p:cTn>
                  </p:par>
                  <p:par>
                    <p:cTn id="8" fill="hold">
                      <p:stCondLst>
                        <p:cond delay="indefinite"/>
                      </p:stCondLst>
                      <p:childTnLst>
                        <p:par>
                          <p:cTn id="9" fill="hold">
                            <p:stCondLst>
                              <p:cond delay="0"/>
                            </p:stCondLst>
                            <p:childTnLst>
                              <p:par>
                                <p:cTn id="10" presetID="1" presetClass="entr" presetSubtype="0" fill="hold" grpId="0" nodeType="clickEffect">
                                  <p:stCondLst>
                                    <p:cond delay="0"/>
                                  </p:stCondLst>
                                  <p:childTnLst>
                                    <p:set>
                                      <p:cBhvr>
                                        <p:cTn id="11"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5" grpId="0"/>
    </p:bld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extBox 3"/>
          <p:cNvSpPr txBox="1"/>
          <p:nvPr/>
        </p:nvSpPr>
        <p:spPr>
          <a:xfrm>
            <a:off x="152400" y="304800"/>
            <a:ext cx="8839200" cy="830997"/>
          </a:xfrm>
          <a:prstGeom prst="rect">
            <a:avLst/>
          </a:prstGeom>
          <a:noFill/>
        </p:spPr>
        <p:txBody>
          <a:bodyPr wrap="square" rtlCol="0">
            <a:spAutoFit/>
          </a:bodyPr>
          <a:lstStyle/>
          <a:p>
            <a:pPr algn="ctr"/>
            <a:r>
              <a:rPr lang="en-US" sz="2400" dirty="0" smtClean="0">
                <a:solidFill>
                  <a:schemeClr val="tx2"/>
                </a:solidFill>
              </a:rPr>
              <a:t>In the New Testament, the giving of the tithe and offerings was continued.</a:t>
            </a:r>
            <a:endParaRPr lang="en-US" sz="2400" dirty="0">
              <a:solidFill>
                <a:schemeClr val="tx2"/>
              </a:solidFill>
            </a:endParaRPr>
          </a:p>
        </p:txBody>
      </p:sp>
      <p:sp>
        <p:nvSpPr>
          <p:cNvPr id="5" name="TextBox 4"/>
          <p:cNvSpPr txBox="1"/>
          <p:nvPr/>
        </p:nvSpPr>
        <p:spPr>
          <a:xfrm>
            <a:off x="838200" y="1447800"/>
            <a:ext cx="7543800" cy="1815882"/>
          </a:xfrm>
          <a:prstGeom prst="rect">
            <a:avLst/>
          </a:prstGeom>
          <a:noFill/>
        </p:spPr>
        <p:txBody>
          <a:bodyPr wrap="square" rtlCol="0">
            <a:spAutoFit/>
          </a:bodyPr>
          <a:lstStyle/>
          <a:p>
            <a:r>
              <a:rPr lang="en-US" sz="2800" dirty="0" smtClean="0"/>
              <a:t>1.</a:t>
            </a:r>
            <a:r>
              <a:rPr lang="en-US" sz="2800" dirty="0" smtClean="0"/>
              <a:t> 	Jesus </a:t>
            </a:r>
            <a:r>
              <a:rPr lang="en-US" sz="2800" dirty="0" smtClean="0"/>
              <a:t>and the religious leaders of Israel</a:t>
            </a:r>
            <a:r>
              <a:rPr lang="en-US" sz="2800" dirty="0" smtClean="0"/>
              <a:t> 	upheld </a:t>
            </a:r>
            <a:r>
              <a:rPr lang="en-US" sz="2800" dirty="0" smtClean="0"/>
              <a:t>the</a:t>
            </a:r>
            <a:r>
              <a:rPr lang="en-US" sz="2800" dirty="0" smtClean="0"/>
              <a:t> 	Old Testament </a:t>
            </a:r>
            <a:r>
              <a:rPr lang="en-US" sz="2800" dirty="0" smtClean="0"/>
              <a:t>practice of</a:t>
            </a:r>
            <a:r>
              <a:rPr lang="en-US" sz="2800" dirty="0" smtClean="0"/>
              <a:t> 	giving </a:t>
            </a:r>
            <a:r>
              <a:rPr lang="en-US" sz="2800" dirty="0" smtClean="0"/>
              <a:t>the tithe and</a:t>
            </a:r>
            <a:r>
              <a:rPr lang="en-US" sz="2800" dirty="0" smtClean="0"/>
              <a:t> offerings.</a:t>
            </a:r>
            <a:r>
              <a:rPr lang="en-US" sz="2800" dirty="0" smtClean="0"/>
              <a:t> </a:t>
            </a:r>
            <a:r>
              <a:rPr lang="en-US" sz="2800" dirty="0" smtClean="0"/>
              <a:t>See 	Matthew </a:t>
            </a:r>
            <a:r>
              <a:rPr lang="en-US" sz="2800" dirty="0" smtClean="0"/>
              <a:t>23:23; Mark 11:42.</a:t>
            </a:r>
            <a:endParaRPr lang="en-US" sz="2800" dirty="0">
              <a:solidFill>
                <a:schemeClr val="accent1"/>
              </a:solidFill>
            </a:endParaRPr>
          </a:p>
        </p:txBody>
      </p:sp>
      <p:sp>
        <p:nvSpPr>
          <p:cNvPr id="6" name="TextBox 5"/>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7" name="TextBox 6"/>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8" name="TextBox 7"/>
          <p:cNvSpPr txBox="1"/>
          <p:nvPr/>
        </p:nvSpPr>
        <p:spPr>
          <a:xfrm>
            <a:off x="838200" y="3200400"/>
            <a:ext cx="7543800" cy="954107"/>
          </a:xfrm>
          <a:prstGeom prst="rect">
            <a:avLst/>
          </a:prstGeom>
          <a:noFill/>
        </p:spPr>
        <p:txBody>
          <a:bodyPr wrap="square" rtlCol="0">
            <a:spAutoFit/>
          </a:bodyPr>
          <a:lstStyle/>
          <a:p>
            <a:r>
              <a:rPr lang="en-US" sz="2800" dirty="0" smtClean="0"/>
              <a:t>2</a:t>
            </a:r>
            <a:r>
              <a:rPr lang="en-US" sz="2800" dirty="0" smtClean="0"/>
              <a:t>.	The </a:t>
            </a:r>
            <a:r>
              <a:rPr lang="en-US" sz="2800" dirty="0" smtClean="0"/>
              <a:t>early church practiced the Old</a:t>
            </a:r>
            <a:r>
              <a:rPr lang="en-US" sz="2800" dirty="0" smtClean="0"/>
              <a:t> 	Testament </a:t>
            </a:r>
            <a:r>
              <a:rPr lang="en-US" sz="2800" dirty="0" smtClean="0"/>
              <a:t>plan</a:t>
            </a:r>
            <a:r>
              <a:rPr lang="en-US" sz="2800" dirty="0" smtClean="0"/>
              <a:t> of </a:t>
            </a:r>
            <a:r>
              <a:rPr lang="en-US" sz="2800" dirty="0" smtClean="0"/>
              <a:t>giving. See Hebrews 7:5-9</a:t>
            </a:r>
            <a:r>
              <a:rPr lang="en-US" sz="2800" dirty="0" smtClean="0"/>
              <a:t>. </a:t>
            </a:r>
            <a:endParaRPr lang="en-US" sz="2800" dirty="0">
              <a:solidFill>
                <a:schemeClr val="accent1"/>
              </a:solidFill>
            </a:endParaRPr>
          </a:p>
        </p:txBody>
      </p:sp>
      <p:sp>
        <p:nvSpPr>
          <p:cNvPr id="9" name="TextBox 8"/>
          <p:cNvSpPr txBox="1"/>
          <p:nvPr/>
        </p:nvSpPr>
        <p:spPr>
          <a:xfrm>
            <a:off x="838200" y="4114800"/>
            <a:ext cx="7543800" cy="2246769"/>
          </a:xfrm>
          <a:prstGeom prst="rect">
            <a:avLst/>
          </a:prstGeom>
          <a:noFill/>
        </p:spPr>
        <p:txBody>
          <a:bodyPr wrap="square" rtlCol="0">
            <a:spAutoFit/>
          </a:bodyPr>
          <a:lstStyle/>
          <a:p>
            <a:r>
              <a:rPr lang="en-US" sz="2800" dirty="0" smtClean="0"/>
              <a:t>3.</a:t>
            </a:r>
            <a:r>
              <a:rPr lang="en-US" sz="2800" dirty="0" smtClean="0"/>
              <a:t> 	The </a:t>
            </a:r>
            <a:r>
              <a:rPr lang="en-US" sz="2800" dirty="0" smtClean="0"/>
              <a:t>Apostle Paul supported the giving of</a:t>
            </a:r>
            <a:r>
              <a:rPr lang="en-US" sz="2800" dirty="0" smtClean="0"/>
              <a:t> 	the </a:t>
            </a:r>
            <a:r>
              <a:rPr lang="en-US" sz="2800" dirty="0" smtClean="0"/>
              <a:t>tithe</a:t>
            </a:r>
            <a:r>
              <a:rPr lang="en-US" sz="2800" dirty="0" smtClean="0"/>
              <a:t> and </a:t>
            </a:r>
            <a:r>
              <a:rPr lang="en-US" sz="2800" dirty="0" smtClean="0"/>
              <a:t>offerings with clear teaching</a:t>
            </a:r>
            <a:r>
              <a:rPr lang="en-US" sz="2800" dirty="0" smtClean="0"/>
              <a:t> 	in </a:t>
            </a:r>
            <a:r>
              <a:rPr lang="en-US" sz="2800" dirty="0" smtClean="0"/>
              <a:t>his epistles.</a:t>
            </a:r>
            <a:r>
              <a:rPr lang="en-US" sz="2800" dirty="0" smtClean="0"/>
              <a:t> See </a:t>
            </a:r>
            <a:r>
              <a:rPr lang="en-US" sz="2800" dirty="0" smtClean="0"/>
              <a:t>1 Corinthians 9:9; 1</a:t>
            </a:r>
            <a:r>
              <a:rPr lang="en-US" sz="2800" dirty="0" smtClean="0"/>
              <a:t> 	Timothy </a:t>
            </a:r>
            <a:r>
              <a:rPr lang="en-US" sz="2800" dirty="0" smtClean="0"/>
              <a:t>5:18, compared</a:t>
            </a:r>
            <a:r>
              <a:rPr lang="en-US" sz="2800" dirty="0" smtClean="0"/>
              <a:t> to </a:t>
            </a:r>
            <a:r>
              <a:rPr lang="en-US" sz="2800" dirty="0" smtClean="0"/>
              <a:t>Deuteronomy</a:t>
            </a:r>
            <a:r>
              <a:rPr lang="en-US" sz="2800" dirty="0" smtClean="0"/>
              <a:t> 	25</a:t>
            </a:r>
            <a:r>
              <a:rPr lang="en-US" sz="2800" dirty="0" smtClean="0"/>
              <a:t>:4.</a:t>
            </a:r>
            <a:endParaRPr lang="en-US" sz="2800" dirty="0">
              <a:solidFill>
                <a:schemeClr val="accent1"/>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8"/>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8" grpId="0"/>
      <p:bldP spid="9" grpId="0"/>
    </p:bld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2" name="Text Placeholder 11"/>
          <p:cNvSpPr>
            <a:spLocks noGrp="1"/>
          </p:cNvSpPr>
          <p:nvPr>
            <p:ph type="body" idx="1"/>
          </p:nvPr>
        </p:nvSpPr>
        <p:spPr>
          <a:xfrm>
            <a:off x="301752" y="1447800"/>
            <a:ext cx="4041648" cy="732974"/>
          </a:xfrm>
        </p:spPr>
        <p:txBody>
          <a:bodyPr/>
          <a:lstStyle/>
          <a:p>
            <a:r>
              <a:rPr dirty="0"/>
              <a:t>Parable of the Unjust </a:t>
            </a:r>
            <a:r>
              <a:rPr dirty="0" smtClean="0"/>
              <a:t>Steward</a:t>
            </a:r>
            <a:endParaRPr lang="en-US" dirty="0"/>
          </a:p>
        </p:txBody>
      </p:sp>
      <p:sp>
        <p:nvSpPr>
          <p:cNvPr id="16" name="Content Placeholder 15"/>
          <p:cNvSpPr>
            <a:spLocks noGrp="1"/>
          </p:cNvSpPr>
          <p:nvPr>
            <p:ph sz="quarter" idx="2"/>
          </p:nvPr>
        </p:nvSpPr>
        <p:spPr>
          <a:xfrm>
            <a:off x="301752" y="2325231"/>
            <a:ext cx="4041648" cy="798969"/>
          </a:xfrm>
        </p:spPr>
        <p:txBody>
          <a:bodyPr>
            <a:noAutofit/>
          </a:bodyPr>
          <a:lstStyle/>
          <a:p>
            <a:pPr>
              <a:buNone/>
            </a:pPr>
            <a:r>
              <a:rPr lang="en-US" sz="2800" dirty="0" smtClean="0">
                <a:solidFill>
                  <a:srgbClr val="646B86"/>
                </a:solidFill>
              </a:rPr>
              <a:t>	Luke </a:t>
            </a:r>
            <a:r>
              <a:rPr lang="en-US" sz="2800" dirty="0" smtClean="0">
                <a:solidFill>
                  <a:srgbClr val="646B86"/>
                </a:solidFill>
              </a:rPr>
              <a:t>16:1-</a:t>
            </a:r>
            <a:r>
              <a:rPr lang="en-US" sz="2800" dirty="0" smtClean="0">
                <a:solidFill>
                  <a:srgbClr val="646B86"/>
                </a:solidFill>
              </a:rPr>
              <a:t>13</a:t>
            </a:r>
            <a:endParaRPr lang="en-US" sz="2400" dirty="0">
              <a:solidFill>
                <a:srgbClr val="646B86"/>
              </a:solidFill>
            </a:endParaRPr>
          </a:p>
        </p:txBody>
      </p:sp>
      <p:sp>
        <p:nvSpPr>
          <p:cNvPr id="14" name="Title 13"/>
          <p:cNvSpPr>
            <a:spLocks noGrp="1"/>
          </p:cNvSpPr>
          <p:nvPr>
            <p:ph type="title"/>
          </p:nvPr>
        </p:nvSpPr>
        <p:spPr>
          <a:xfrm>
            <a:off x="76200" y="152400"/>
            <a:ext cx="8915400" cy="758952"/>
          </a:xfrm>
        </p:spPr>
        <p:txBody>
          <a:bodyPr>
            <a:noAutofit/>
          </a:bodyPr>
          <a:lstStyle/>
          <a:p>
            <a:r>
              <a:rPr lang="en-US" sz="2600" dirty="0" smtClean="0"/>
              <a:t>Three stewardship parables found in the New Testament:</a:t>
            </a:r>
            <a:endParaRPr lang="en-US" sz="2600" dirty="0"/>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7" name="Content Placeholder 15"/>
          <p:cNvSpPr txBox="1">
            <a:spLocks/>
          </p:cNvSpPr>
          <p:nvPr/>
        </p:nvSpPr>
        <p:spPr>
          <a:xfrm>
            <a:off x="152400" y="2895600"/>
            <a:ext cx="4270248" cy="798969"/>
          </a:xfrm>
          <a:prstGeom prst="rect">
            <a:avLst/>
          </a:prstGeom>
        </p:spPr>
        <p:txBody>
          <a:bodyPr vert="horz">
            <a:noAutofit/>
          </a:bodyPr>
          <a:lstStyle/>
          <a:p>
            <a:pPr marL="274320" lvl="0" indent="-274320" defTabSz="914400">
              <a:spcBef>
                <a:spcPct val="20000"/>
              </a:spcBef>
              <a:buClr>
                <a:schemeClr val="accent1"/>
              </a:buClr>
              <a:buSzPct val="85000"/>
            </a:pPr>
            <a:r>
              <a:rPr lang="en-US" sz="2000" dirty="0" smtClean="0"/>
              <a:t>	Each </a:t>
            </a:r>
            <a:r>
              <a:rPr lang="en-US" sz="2000" dirty="0" smtClean="0"/>
              <a:t>of us </a:t>
            </a:r>
            <a:r>
              <a:rPr lang="en-US" sz="2000" dirty="0" smtClean="0"/>
              <a:t>should carefully </a:t>
            </a:r>
            <a:r>
              <a:rPr lang="en-US" sz="2000" dirty="0" smtClean="0"/>
              <a:t>invest our financial assets, gifts, and opportunities to</a:t>
            </a:r>
            <a:endParaRPr kumimoji="0" lang="en-US" b="0" i="0" u="none" strike="noStrike" kern="1200" cap="none" spc="0" normalizeH="0" baseline="0" noProof="0" dirty="0">
              <a:ln>
                <a:noFill/>
              </a:ln>
              <a:solidFill>
                <a:schemeClr val="tx1"/>
              </a:solidFill>
              <a:effectLst/>
              <a:uLnTx/>
              <a:uFillTx/>
              <a:latin typeface="+mn-lt"/>
              <a:ea typeface="+mn-ea"/>
              <a:cs typeface="+mn-cs"/>
            </a:endParaRPr>
          </a:p>
        </p:txBody>
      </p:sp>
      <p:sp>
        <p:nvSpPr>
          <p:cNvPr id="19" name="Text Placeholder 11"/>
          <p:cNvSpPr>
            <a:spLocks noGrp="1"/>
          </p:cNvSpPr>
          <p:nvPr>
            <p:ph type="body" idx="1"/>
          </p:nvPr>
        </p:nvSpPr>
        <p:spPr>
          <a:xfrm>
            <a:off x="4648200" y="1447800"/>
            <a:ext cx="4041648" cy="732974"/>
          </a:xfrm>
        </p:spPr>
        <p:txBody>
          <a:bodyPr/>
          <a:lstStyle/>
          <a:p>
            <a:r>
              <a:rPr dirty="0"/>
              <a:t>Parable </a:t>
            </a:r>
            <a:r>
              <a:rPr dirty="0" smtClean="0"/>
              <a:t>of the Talents</a:t>
            </a:r>
            <a:endParaRPr lang="en-US" dirty="0"/>
          </a:p>
        </p:txBody>
      </p:sp>
      <p:sp>
        <p:nvSpPr>
          <p:cNvPr id="22" name="Content Placeholder 15"/>
          <p:cNvSpPr>
            <a:spLocks noGrp="1"/>
          </p:cNvSpPr>
          <p:nvPr>
            <p:ph sz="quarter" idx="2"/>
          </p:nvPr>
        </p:nvSpPr>
        <p:spPr>
          <a:xfrm>
            <a:off x="4724400" y="2325231"/>
            <a:ext cx="4041648" cy="798969"/>
          </a:xfrm>
        </p:spPr>
        <p:txBody>
          <a:bodyPr>
            <a:noAutofit/>
          </a:bodyPr>
          <a:lstStyle/>
          <a:p>
            <a:pPr>
              <a:buNone/>
            </a:pPr>
            <a:r>
              <a:rPr lang="en-US" sz="2800" dirty="0" smtClean="0">
                <a:solidFill>
                  <a:srgbClr val="646B86"/>
                </a:solidFill>
              </a:rPr>
              <a:t>	Matthew </a:t>
            </a:r>
            <a:r>
              <a:rPr lang="en-US" sz="2800" dirty="0" smtClean="0">
                <a:solidFill>
                  <a:srgbClr val="646B86"/>
                </a:solidFill>
              </a:rPr>
              <a:t>25:14-</a:t>
            </a:r>
            <a:r>
              <a:rPr lang="en-US" sz="2800" dirty="0" smtClean="0">
                <a:solidFill>
                  <a:srgbClr val="646B86"/>
                </a:solidFill>
              </a:rPr>
              <a:t>30</a:t>
            </a:r>
            <a:endParaRPr lang="en-US" sz="2400" dirty="0">
              <a:solidFill>
                <a:srgbClr val="646B86"/>
              </a:solidFill>
            </a:endParaRPr>
          </a:p>
        </p:txBody>
      </p:sp>
      <p:sp>
        <p:nvSpPr>
          <p:cNvPr id="23" name="Content Placeholder 15"/>
          <p:cNvSpPr txBox="1">
            <a:spLocks/>
          </p:cNvSpPr>
          <p:nvPr/>
        </p:nvSpPr>
        <p:spPr>
          <a:xfrm>
            <a:off x="4648200" y="2895600"/>
            <a:ext cx="4343400" cy="798969"/>
          </a:xfrm>
          <a:prstGeom prst="rect">
            <a:avLst/>
          </a:prstGeom>
        </p:spPr>
        <p:txBody>
          <a:bodyPr vert="horz">
            <a:noAutofit/>
          </a:bodyPr>
          <a:lstStyle/>
          <a:p>
            <a:pPr marL="274320" lvl="0" indent="-274320" defTabSz="914400">
              <a:spcBef>
                <a:spcPct val="20000"/>
              </a:spcBef>
              <a:buClr>
                <a:schemeClr val="accent1"/>
              </a:buClr>
              <a:buSzPct val="85000"/>
            </a:pPr>
            <a:r>
              <a:rPr lang="en-US" sz="2000" dirty="0" smtClean="0"/>
              <a:t>	God </a:t>
            </a:r>
            <a:r>
              <a:rPr lang="en-US" sz="2000" dirty="0" smtClean="0"/>
              <a:t>has entrusted different financial assets, gifts, and opportunities to each one of us, we will have to give account to God for how we have used them in this present life.</a:t>
            </a:r>
            <a:endParaRPr kumimoji="0" lang="en-US" b="0" i="0" u="none" strike="noStrike" kern="1200" cap="none" spc="0" normalizeH="0" baseline="0" noProof="0" dirty="0">
              <a:ln>
                <a:noFill/>
              </a:ln>
              <a:solidFill>
                <a:schemeClr val="tx1"/>
              </a:solidFill>
              <a:effectLst/>
              <a:uLnTx/>
              <a:uFillTx/>
              <a:latin typeface="+mn-lt"/>
              <a:ea typeface="+mn-ea"/>
              <a:cs typeface="+mn-cs"/>
            </a:endParaRPr>
          </a:p>
        </p:txBody>
      </p:sp>
      <p:sp>
        <p:nvSpPr>
          <p:cNvPr id="24" name="Content Placeholder 15"/>
          <p:cNvSpPr txBox="1">
            <a:spLocks/>
          </p:cNvSpPr>
          <p:nvPr/>
        </p:nvSpPr>
        <p:spPr>
          <a:xfrm>
            <a:off x="4648200" y="4839831"/>
            <a:ext cx="4343400" cy="798969"/>
          </a:xfrm>
          <a:prstGeom prst="rect">
            <a:avLst/>
          </a:prstGeom>
        </p:spPr>
        <p:txBody>
          <a:bodyPr vert="horz">
            <a:noAutofit/>
          </a:bodyPr>
          <a:lstStyle/>
          <a:p>
            <a:pPr marL="274320" lvl="0" indent="-274320" defTabSz="914400">
              <a:spcBef>
                <a:spcPct val="20000"/>
              </a:spcBef>
              <a:buClr>
                <a:schemeClr val="accent1"/>
              </a:buClr>
              <a:buSzPct val="85000"/>
            </a:pPr>
            <a:r>
              <a:rPr lang="en-US" sz="2000" dirty="0" smtClean="0"/>
              <a:t>	We </a:t>
            </a:r>
            <a:r>
              <a:rPr lang="en-US" sz="2000" dirty="0" smtClean="0"/>
              <a:t>are to prepare for the Master’s return by enhancing the growth of His Kingdom through a wise use of His possessions.</a:t>
            </a:r>
            <a:endParaRPr kumimoji="0" lang="en-US" b="0"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6">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7">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9">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22">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23">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24">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build="p"/>
      <p:bldP spid="16" grpId="0" build="p"/>
      <p:bldP spid="17" grpId="0" build="p"/>
      <p:bldP spid="19" grpId="0" build="p"/>
      <p:bldP spid="22" grpId="0" build="p"/>
      <p:bldP spid="23" grpId="0" build="p"/>
      <p:bldP spid="24" grpId="0" build="p"/>
    </p:bld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2" name="Text Placeholder 11"/>
          <p:cNvSpPr>
            <a:spLocks noGrp="1"/>
          </p:cNvSpPr>
          <p:nvPr>
            <p:ph type="body" idx="1"/>
          </p:nvPr>
        </p:nvSpPr>
        <p:spPr>
          <a:xfrm>
            <a:off x="301752" y="1447800"/>
            <a:ext cx="4041648" cy="732974"/>
          </a:xfrm>
        </p:spPr>
        <p:txBody>
          <a:bodyPr/>
          <a:lstStyle/>
          <a:p>
            <a:r>
              <a:rPr dirty="0"/>
              <a:t>Parable of the</a:t>
            </a:r>
            <a:r>
              <a:rPr dirty="0" smtClean="0"/>
              <a:t> Pounds</a:t>
            </a:r>
            <a:endParaRPr lang="en-US" dirty="0"/>
          </a:p>
        </p:txBody>
      </p:sp>
      <p:sp>
        <p:nvSpPr>
          <p:cNvPr id="16" name="Content Placeholder 15"/>
          <p:cNvSpPr>
            <a:spLocks noGrp="1"/>
          </p:cNvSpPr>
          <p:nvPr>
            <p:ph sz="quarter" idx="2"/>
          </p:nvPr>
        </p:nvSpPr>
        <p:spPr>
          <a:xfrm>
            <a:off x="301752" y="2325231"/>
            <a:ext cx="4041648" cy="798969"/>
          </a:xfrm>
        </p:spPr>
        <p:txBody>
          <a:bodyPr>
            <a:noAutofit/>
          </a:bodyPr>
          <a:lstStyle/>
          <a:p>
            <a:pPr>
              <a:buNone/>
            </a:pPr>
            <a:r>
              <a:rPr lang="en-US" sz="2800" dirty="0" smtClean="0">
                <a:solidFill>
                  <a:srgbClr val="646B86"/>
                </a:solidFill>
              </a:rPr>
              <a:t>	</a:t>
            </a:r>
            <a:r>
              <a:rPr lang="en-US" sz="2800" dirty="0" smtClean="0">
                <a:solidFill>
                  <a:srgbClr val="646B86"/>
                </a:solidFill>
              </a:rPr>
              <a:t>Luke 19:11-27.</a:t>
            </a:r>
            <a:endParaRPr lang="en-US" sz="2800" dirty="0">
              <a:solidFill>
                <a:srgbClr val="646B86"/>
              </a:solidFill>
            </a:endParaRPr>
          </a:p>
        </p:txBody>
      </p:sp>
      <p:sp>
        <p:nvSpPr>
          <p:cNvPr id="14" name="Title 13"/>
          <p:cNvSpPr>
            <a:spLocks noGrp="1"/>
          </p:cNvSpPr>
          <p:nvPr>
            <p:ph type="title"/>
          </p:nvPr>
        </p:nvSpPr>
        <p:spPr>
          <a:xfrm>
            <a:off x="76200" y="152400"/>
            <a:ext cx="8915400" cy="758952"/>
          </a:xfrm>
        </p:spPr>
        <p:txBody>
          <a:bodyPr>
            <a:noAutofit/>
          </a:bodyPr>
          <a:lstStyle/>
          <a:p>
            <a:r>
              <a:rPr lang="en-US" sz="2600" dirty="0" smtClean="0"/>
              <a:t>Three stewardship parables found in the New Testament:</a:t>
            </a:r>
            <a:endParaRPr lang="en-US" sz="2600" dirty="0"/>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7" name="Content Placeholder 15"/>
          <p:cNvSpPr txBox="1">
            <a:spLocks/>
          </p:cNvSpPr>
          <p:nvPr/>
        </p:nvSpPr>
        <p:spPr>
          <a:xfrm>
            <a:off x="152400" y="2895600"/>
            <a:ext cx="4270248" cy="798969"/>
          </a:xfrm>
          <a:prstGeom prst="rect">
            <a:avLst/>
          </a:prstGeom>
        </p:spPr>
        <p:txBody>
          <a:bodyPr vert="horz">
            <a:noAutofit/>
          </a:bodyPr>
          <a:lstStyle/>
          <a:p>
            <a:pPr marL="274320" lvl="0" indent="-274320" defTabSz="914400">
              <a:spcBef>
                <a:spcPct val="20000"/>
              </a:spcBef>
              <a:buClr>
                <a:schemeClr val="accent1"/>
              </a:buClr>
              <a:buSzPct val="85000"/>
            </a:pPr>
            <a:r>
              <a:rPr lang="en-US" sz="2000" dirty="0" smtClean="0"/>
              <a:t>	Those </a:t>
            </a:r>
            <a:r>
              <a:rPr lang="en-US" sz="2000" dirty="0" smtClean="0"/>
              <a:t>with comparable gifts, assets, and opportunities will be judged according to their faithfulness and industriousness in investing them in God’s Kingdom, and consequently will receive varying positions of authority in heaven.</a:t>
            </a:r>
            <a:endParaRPr kumimoji="0" lang="en-US" b="0" i="0" u="none" strike="noStrike" kern="1200" cap="none" spc="0" normalizeH="0" baseline="0" noProof="0" dirty="0">
              <a:ln>
                <a:noFill/>
              </a:ln>
              <a:solidFill>
                <a:schemeClr val="tx1"/>
              </a:solidFill>
              <a:effectLst/>
              <a:uLnTx/>
              <a:uFillTx/>
              <a:latin typeface="+mn-lt"/>
              <a:ea typeface="+mn-ea"/>
              <a:cs typeface="+mn-cs"/>
            </a:endParaRPr>
          </a:p>
        </p:txBody>
      </p:sp>
      <p:sp>
        <p:nvSpPr>
          <p:cNvPr id="23" name="Content Placeholder 15"/>
          <p:cNvSpPr txBox="1">
            <a:spLocks/>
          </p:cNvSpPr>
          <p:nvPr/>
        </p:nvSpPr>
        <p:spPr>
          <a:xfrm>
            <a:off x="4572000" y="2895600"/>
            <a:ext cx="4419600" cy="798969"/>
          </a:xfrm>
          <a:prstGeom prst="rect">
            <a:avLst/>
          </a:prstGeom>
        </p:spPr>
        <p:txBody>
          <a:bodyPr vert="horz">
            <a:noAutofit/>
          </a:bodyPr>
          <a:lstStyle/>
          <a:p>
            <a:pPr marL="274320" lvl="0" indent="-274320" algn="ctr" defTabSz="914400">
              <a:spcBef>
                <a:spcPct val="20000"/>
              </a:spcBef>
              <a:buClr>
                <a:schemeClr val="accent1"/>
              </a:buClr>
              <a:buSzPct val="85000"/>
            </a:pPr>
            <a:r>
              <a:rPr lang="en-US" sz="2800" dirty="0" smtClean="0">
                <a:solidFill>
                  <a:schemeClr val="accent1"/>
                </a:solidFill>
              </a:rPr>
              <a:t>The stewardship parables have two major subjects, the master and the servants.</a:t>
            </a:r>
            <a:endParaRPr kumimoji="0" lang="en-US" sz="2400" b="0" i="0" u="none" strike="noStrike" kern="1200" cap="none" spc="0" normalizeH="0" baseline="0" noProof="0" dirty="0">
              <a:ln>
                <a:noFill/>
              </a:ln>
              <a:solidFill>
                <a:schemeClr val="accent1"/>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6">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7">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2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build="p"/>
      <p:bldP spid="16" grpId="0" build="p"/>
      <p:bldP spid="17" grpId="0" build="p"/>
      <p:bldP spid="23" grpId="0" build="p"/>
    </p:bld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p:txBody>
          <a:bodyPr>
            <a:noAutofit/>
          </a:bodyPr>
          <a:lstStyle/>
          <a:p>
            <a:r>
              <a:rPr lang="en-US" sz="3600" b="1" dirty="0" smtClean="0"/>
              <a:t>I</a:t>
            </a:r>
            <a:r>
              <a:rPr lang="en-US" sz="3600" b="1" dirty="0" smtClean="0"/>
              <a:t>. Lessons </a:t>
            </a:r>
            <a:r>
              <a:rPr lang="en-US" sz="3600" b="1" dirty="0" smtClean="0"/>
              <a:t>concerning the </a:t>
            </a:r>
            <a:r>
              <a:rPr lang="en-US" sz="3600" b="1" dirty="0" smtClean="0"/>
              <a:t>master</a:t>
            </a:r>
            <a:endParaRPr lang="en-US" sz="3200" dirty="0"/>
          </a:p>
        </p:txBody>
      </p:sp>
      <p:sp>
        <p:nvSpPr>
          <p:cNvPr id="12" name="Text Placeholder 11"/>
          <p:cNvSpPr>
            <a:spLocks noGrp="1"/>
          </p:cNvSpPr>
          <p:nvPr>
            <p:ph type="body" idx="4294967295"/>
          </p:nvPr>
        </p:nvSpPr>
        <p:spPr>
          <a:xfrm>
            <a:off x="380873" y="1447800"/>
            <a:ext cx="4041775" cy="733425"/>
          </a:xfrm>
        </p:spPr>
        <p:txBody>
          <a:bodyPr/>
          <a:lstStyle/>
          <a:p>
            <a:r>
              <a:rPr lang="en-US" dirty="0" smtClean="0"/>
              <a:t>His ownership</a:t>
            </a:r>
            <a:endParaRPr lang="en-US" dirty="0"/>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1" name="Text Placeholder 11"/>
          <p:cNvSpPr txBox="1">
            <a:spLocks/>
          </p:cNvSpPr>
          <p:nvPr/>
        </p:nvSpPr>
        <p:spPr>
          <a:xfrm>
            <a:off x="762000" y="1814512"/>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The possessions, money , and the servant </a:t>
            </a:r>
            <a:r>
              <a:rPr lang="en-US" sz="2400" dirty="0" smtClean="0">
                <a:solidFill>
                  <a:srgbClr val="D16349"/>
                </a:solidFill>
              </a:rPr>
              <a:t>belong to the master. He has the right to do with them as he wishes.</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
        <p:nvSpPr>
          <p:cNvPr id="15" name="Text Placeholder 11"/>
          <p:cNvSpPr txBox="1">
            <a:spLocks/>
          </p:cNvSpPr>
          <p:nvPr/>
        </p:nvSpPr>
        <p:spPr>
          <a:xfrm>
            <a:off x="381000" y="30146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accent1"/>
              </a:buClr>
              <a:buSzPct val="85000"/>
              <a:buFont typeface="Wingdings 2"/>
              <a:buChar char=""/>
              <a:tabLst/>
              <a:defRPr/>
            </a:pPr>
            <a:r>
              <a:rPr kumimoji="0" lang="en-US" sz="2700" b="0" i="0" u="none" strike="noStrike" kern="1200" cap="none" spc="0" normalizeH="0" baseline="0" noProof="0" dirty="0" smtClean="0">
                <a:ln>
                  <a:noFill/>
                </a:ln>
                <a:solidFill>
                  <a:schemeClr val="tx1"/>
                </a:solidFill>
                <a:effectLst/>
                <a:uLnTx/>
                <a:uFillTx/>
                <a:latin typeface="+mn-lt"/>
                <a:ea typeface="+mn-ea"/>
                <a:cs typeface="+mn-cs"/>
              </a:rPr>
              <a:t>His power</a:t>
            </a:r>
            <a:endParaRPr kumimoji="0" lang="en-US" sz="2700" b="0" i="0" u="none" strike="noStrike" kern="1200" cap="none" spc="0" normalizeH="0" baseline="0" noProof="0" dirty="0">
              <a:ln>
                <a:noFill/>
              </a:ln>
              <a:solidFill>
                <a:schemeClr val="tx1"/>
              </a:solidFill>
              <a:effectLst/>
              <a:uLnTx/>
              <a:uFillTx/>
              <a:latin typeface="+mn-lt"/>
              <a:ea typeface="+mn-ea"/>
              <a:cs typeface="+mn-cs"/>
            </a:endParaRPr>
          </a:p>
        </p:txBody>
      </p:sp>
      <p:sp>
        <p:nvSpPr>
          <p:cNvPr id="18" name="Text Placeholder 11"/>
          <p:cNvSpPr txBox="1">
            <a:spLocks/>
          </p:cNvSpPr>
          <p:nvPr/>
        </p:nvSpPr>
        <p:spPr>
          <a:xfrm>
            <a:off x="762127" y="33813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He </a:t>
            </a:r>
            <a:r>
              <a:rPr lang="en-US" sz="2400" dirty="0" smtClean="0">
                <a:solidFill>
                  <a:srgbClr val="D16349"/>
                </a:solidFill>
              </a:rPr>
              <a:t>has authority and ultimate power.</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
        <p:nvSpPr>
          <p:cNvPr id="19" name="Text Placeholder 11"/>
          <p:cNvSpPr txBox="1">
            <a:spLocks/>
          </p:cNvSpPr>
          <p:nvPr/>
        </p:nvSpPr>
        <p:spPr>
          <a:xfrm>
            <a:off x="381000" y="38528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accent1"/>
              </a:buClr>
              <a:buSzPct val="85000"/>
              <a:buFont typeface="Wingdings 2"/>
              <a:buChar char=""/>
              <a:tabLst/>
              <a:defRPr/>
            </a:pPr>
            <a:r>
              <a:rPr kumimoji="0" lang="en-US" sz="2700" b="0" i="0" u="none" strike="noStrike" kern="1200" cap="none" spc="0" normalizeH="0" baseline="0" noProof="0" dirty="0" smtClean="0">
                <a:ln>
                  <a:noFill/>
                </a:ln>
                <a:solidFill>
                  <a:schemeClr val="tx1"/>
                </a:solidFill>
                <a:effectLst/>
                <a:uLnTx/>
                <a:uFillTx/>
                <a:latin typeface="+mn-lt"/>
                <a:ea typeface="+mn-ea"/>
                <a:cs typeface="+mn-cs"/>
              </a:rPr>
              <a:t>His trust</a:t>
            </a:r>
            <a:endParaRPr kumimoji="0" lang="en-US" sz="2700" b="0" i="0" u="none" strike="noStrike" kern="1200" cap="none" spc="0" normalizeH="0" baseline="0" noProof="0" dirty="0">
              <a:ln>
                <a:noFill/>
              </a:ln>
              <a:solidFill>
                <a:schemeClr val="tx1"/>
              </a:solidFill>
              <a:effectLst/>
              <a:uLnTx/>
              <a:uFillTx/>
              <a:latin typeface="+mn-lt"/>
              <a:ea typeface="+mn-ea"/>
              <a:cs typeface="+mn-cs"/>
            </a:endParaRPr>
          </a:p>
        </p:txBody>
      </p:sp>
      <p:sp>
        <p:nvSpPr>
          <p:cNvPr id="20" name="Text Placeholder 11"/>
          <p:cNvSpPr txBox="1">
            <a:spLocks/>
          </p:cNvSpPr>
          <p:nvPr/>
        </p:nvSpPr>
        <p:spPr>
          <a:xfrm>
            <a:off x="762127" y="42195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He </a:t>
            </a:r>
            <a:r>
              <a:rPr lang="en-US" sz="2400" dirty="0" smtClean="0">
                <a:solidFill>
                  <a:srgbClr val="D16349"/>
                </a:solidFill>
              </a:rPr>
              <a:t>has entrusted to his servants, significant financial assets and authority over his money and possessions. This shows his trust in their ability to manage them, and his willingness to risk responsibilities to people who may fail.</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9">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20">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build="p"/>
      <p:bldP spid="11" grpId="0" build="p"/>
      <p:bldP spid="15" grpId="0" build="p"/>
      <p:bldP spid="18" grpId="0" build="p"/>
      <p:bldP spid="19" grpId="0" build="p"/>
      <p:bldP spid="20" grpId="0" build="p"/>
    </p:bld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p:txBody>
          <a:bodyPr>
            <a:noAutofit/>
          </a:bodyPr>
          <a:lstStyle/>
          <a:p>
            <a:r>
              <a:rPr lang="en-US" sz="3600" b="1" dirty="0" smtClean="0"/>
              <a:t>I</a:t>
            </a:r>
            <a:r>
              <a:rPr lang="en-US" sz="3600" b="1" dirty="0" smtClean="0"/>
              <a:t>. Lessons </a:t>
            </a:r>
            <a:r>
              <a:rPr lang="en-US" sz="3600" b="1" dirty="0" smtClean="0"/>
              <a:t>concerning the </a:t>
            </a:r>
            <a:r>
              <a:rPr lang="en-US" sz="3600" b="1" dirty="0" smtClean="0"/>
              <a:t>master</a:t>
            </a:r>
            <a:endParaRPr lang="en-US" sz="3200" dirty="0"/>
          </a:p>
        </p:txBody>
      </p:sp>
      <p:sp>
        <p:nvSpPr>
          <p:cNvPr id="12" name="Text Placeholder 11"/>
          <p:cNvSpPr>
            <a:spLocks noGrp="1"/>
          </p:cNvSpPr>
          <p:nvPr>
            <p:ph type="body" idx="4294967295"/>
          </p:nvPr>
        </p:nvSpPr>
        <p:spPr>
          <a:xfrm>
            <a:off x="380873" y="1447800"/>
            <a:ext cx="4041775" cy="733425"/>
          </a:xfrm>
        </p:spPr>
        <p:txBody>
          <a:bodyPr/>
          <a:lstStyle/>
          <a:p>
            <a:r>
              <a:rPr lang="en-US" dirty="0" smtClean="0"/>
              <a:t>His expectations</a:t>
            </a:r>
            <a:endParaRPr lang="en-US" dirty="0"/>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1" name="Text Placeholder 11"/>
          <p:cNvSpPr txBox="1">
            <a:spLocks/>
          </p:cNvSpPr>
          <p:nvPr/>
        </p:nvSpPr>
        <p:spPr>
          <a:xfrm>
            <a:off x="762000" y="1814512"/>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The </a:t>
            </a:r>
            <a:r>
              <a:rPr lang="en-US" sz="2400" dirty="0" smtClean="0">
                <a:solidFill>
                  <a:srgbClr val="D16349"/>
                </a:solidFill>
              </a:rPr>
              <a:t>expectations of the master are not easy, but they are fair. He has the right to expect his stewards to do what he has told them.</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
        <p:nvSpPr>
          <p:cNvPr id="15" name="Text Placeholder 11"/>
          <p:cNvSpPr txBox="1">
            <a:spLocks/>
          </p:cNvSpPr>
          <p:nvPr/>
        </p:nvSpPr>
        <p:spPr>
          <a:xfrm>
            <a:off x="381000" y="29384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accent1"/>
              </a:buClr>
              <a:buSzPct val="85000"/>
              <a:buFont typeface="Wingdings 2"/>
              <a:buChar char=""/>
              <a:tabLst/>
              <a:defRPr/>
            </a:pPr>
            <a:r>
              <a:rPr kumimoji="0" lang="en-US" sz="2700" b="0" i="0" u="none" strike="noStrike" kern="1200" cap="none" spc="0" normalizeH="0" baseline="0" noProof="0" dirty="0" smtClean="0">
                <a:ln>
                  <a:noFill/>
                </a:ln>
                <a:solidFill>
                  <a:schemeClr val="tx1"/>
                </a:solidFill>
                <a:effectLst/>
                <a:uLnTx/>
                <a:uFillTx/>
                <a:latin typeface="+mn-lt"/>
                <a:ea typeface="+mn-ea"/>
                <a:cs typeface="+mn-cs"/>
              </a:rPr>
              <a:t>His absence</a:t>
            </a:r>
            <a:endParaRPr kumimoji="0" lang="en-US" sz="2700" b="0" i="0" u="none" strike="noStrike" kern="1200" cap="none" spc="0" normalizeH="0" baseline="0" noProof="0" dirty="0">
              <a:ln>
                <a:noFill/>
              </a:ln>
              <a:solidFill>
                <a:schemeClr val="tx1"/>
              </a:solidFill>
              <a:effectLst/>
              <a:uLnTx/>
              <a:uFillTx/>
              <a:latin typeface="+mn-lt"/>
              <a:ea typeface="+mn-ea"/>
              <a:cs typeface="+mn-cs"/>
            </a:endParaRPr>
          </a:p>
        </p:txBody>
      </p:sp>
      <p:sp>
        <p:nvSpPr>
          <p:cNvPr id="18" name="Text Placeholder 11"/>
          <p:cNvSpPr txBox="1">
            <a:spLocks/>
          </p:cNvSpPr>
          <p:nvPr/>
        </p:nvSpPr>
        <p:spPr>
          <a:xfrm>
            <a:off x="762127" y="33051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The </a:t>
            </a:r>
            <a:r>
              <a:rPr lang="en-US" sz="2400" dirty="0" smtClean="0">
                <a:solidFill>
                  <a:srgbClr val="D16349"/>
                </a:solidFill>
              </a:rPr>
              <a:t>master is gone for a season. Because </a:t>
            </a:r>
            <a:r>
              <a:rPr lang="en-US" sz="2400" dirty="0" smtClean="0">
                <a:solidFill>
                  <a:srgbClr val="D16349"/>
                </a:solidFill>
              </a:rPr>
              <a:t>of his absence, there is delayed </a:t>
            </a:r>
            <a:r>
              <a:rPr lang="en-US" sz="2400" dirty="0" smtClean="0">
                <a:solidFill>
                  <a:srgbClr val="D16349"/>
                </a:solidFill>
              </a:rPr>
              <a:t>accountability. This can be viewed as a test to see if the master’s standards are maintained even though he is not present to give immediate rewards or correction.</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
        <p:nvSpPr>
          <p:cNvPr id="16" name="Text Placeholder 11"/>
          <p:cNvSpPr txBox="1">
            <a:spLocks/>
          </p:cNvSpPr>
          <p:nvPr/>
        </p:nvSpPr>
        <p:spPr>
          <a:xfrm>
            <a:off x="381000" y="51482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accent1"/>
              </a:buClr>
              <a:buSzPct val="85000"/>
              <a:buFont typeface="Wingdings 2"/>
              <a:buChar char=""/>
              <a:tabLst/>
              <a:defRPr/>
            </a:pPr>
            <a:r>
              <a:rPr kumimoji="0" lang="en-US" sz="2700" b="0" i="0" u="none" strike="noStrike" kern="1200" cap="none" spc="0" normalizeH="0" baseline="0" noProof="0" smtClean="0">
                <a:ln>
                  <a:noFill/>
                </a:ln>
                <a:solidFill>
                  <a:schemeClr val="tx1"/>
                </a:solidFill>
                <a:effectLst/>
                <a:uLnTx/>
                <a:uFillTx/>
                <a:latin typeface="+mn-lt"/>
                <a:ea typeface="+mn-ea"/>
                <a:cs typeface="+mn-cs"/>
              </a:rPr>
              <a:t>His return</a:t>
            </a:r>
            <a:endParaRPr kumimoji="0" lang="en-US" sz="2700" b="0" i="0" u="none" strike="noStrike" kern="1200" cap="none" spc="0" normalizeH="0" baseline="0" noProof="0" dirty="0">
              <a:ln>
                <a:noFill/>
              </a:ln>
              <a:solidFill>
                <a:schemeClr val="tx1"/>
              </a:solidFill>
              <a:effectLst/>
              <a:uLnTx/>
              <a:uFillTx/>
              <a:latin typeface="+mn-lt"/>
              <a:ea typeface="+mn-ea"/>
              <a:cs typeface="+mn-cs"/>
            </a:endParaRPr>
          </a:p>
        </p:txBody>
      </p:sp>
      <p:sp>
        <p:nvSpPr>
          <p:cNvPr id="17" name="Text Placeholder 11"/>
          <p:cNvSpPr txBox="1">
            <a:spLocks/>
          </p:cNvSpPr>
          <p:nvPr/>
        </p:nvSpPr>
        <p:spPr>
          <a:xfrm>
            <a:off x="762127" y="55149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The </a:t>
            </a:r>
            <a:r>
              <a:rPr lang="en-US" sz="2400" dirty="0" smtClean="0">
                <a:solidFill>
                  <a:srgbClr val="D16349"/>
                </a:solidFill>
              </a:rPr>
              <a:t>master will return. It could be at any time, and will likely be when least expected.</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6">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7">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build="p"/>
      <p:bldP spid="11" grpId="0" build="p"/>
      <p:bldP spid="15" grpId="0" build="p"/>
      <p:bldP spid="18" grpId="0" build="p"/>
      <p:bldP spid="16" grpId="0" build="p"/>
      <p:bldP spid="17" grpId="0" build="p"/>
    </p:bld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p:txBody>
          <a:bodyPr>
            <a:noAutofit/>
          </a:bodyPr>
          <a:lstStyle/>
          <a:p>
            <a:r>
              <a:rPr lang="en-US" sz="3600" b="1" dirty="0" smtClean="0"/>
              <a:t>I</a:t>
            </a:r>
            <a:r>
              <a:rPr lang="en-US" sz="3600" b="1" dirty="0" smtClean="0"/>
              <a:t>. Lessons </a:t>
            </a:r>
            <a:r>
              <a:rPr lang="en-US" sz="3600" b="1" dirty="0" smtClean="0"/>
              <a:t>concerning the </a:t>
            </a:r>
            <a:r>
              <a:rPr lang="en-US" sz="3600" b="1" dirty="0" smtClean="0"/>
              <a:t>master</a:t>
            </a:r>
            <a:endParaRPr lang="en-US" sz="3200" dirty="0"/>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5" name="Text Placeholder 11"/>
          <p:cNvSpPr txBox="1">
            <a:spLocks/>
          </p:cNvSpPr>
          <p:nvPr/>
        </p:nvSpPr>
        <p:spPr>
          <a:xfrm>
            <a:off x="381000" y="14144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accent1"/>
              </a:buClr>
              <a:buSzPct val="85000"/>
              <a:buFont typeface="Wingdings 2"/>
              <a:buChar char=""/>
              <a:tabLst/>
              <a:defRPr/>
            </a:pPr>
            <a:r>
              <a:rPr kumimoji="0" lang="en-US" sz="2700" b="0" i="0" u="none" strike="noStrike" kern="1200" cap="none" spc="0" normalizeH="0" baseline="0" noProof="0" dirty="0" smtClean="0">
                <a:ln>
                  <a:noFill/>
                </a:ln>
                <a:solidFill>
                  <a:schemeClr val="tx1"/>
                </a:solidFill>
                <a:effectLst/>
                <a:uLnTx/>
                <a:uFillTx/>
                <a:latin typeface="+mn-lt"/>
                <a:ea typeface="+mn-ea"/>
                <a:cs typeface="+mn-cs"/>
              </a:rPr>
              <a:t>His generosity</a:t>
            </a:r>
            <a:endParaRPr kumimoji="0" lang="en-US" sz="2700" b="0" i="0" u="none" strike="noStrike" kern="1200" cap="none" spc="0" normalizeH="0" baseline="0" noProof="0" dirty="0">
              <a:ln>
                <a:noFill/>
              </a:ln>
              <a:solidFill>
                <a:schemeClr val="tx1"/>
              </a:solidFill>
              <a:effectLst/>
              <a:uLnTx/>
              <a:uFillTx/>
              <a:latin typeface="+mn-lt"/>
              <a:ea typeface="+mn-ea"/>
              <a:cs typeface="+mn-cs"/>
            </a:endParaRPr>
          </a:p>
        </p:txBody>
      </p:sp>
      <p:sp>
        <p:nvSpPr>
          <p:cNvPr id="18" name="Text Placeholder 11"/>
          <p:cNvSpPr txBox="1">
            <a:spLocks/>
          </p:cNvSpPr>
          <p:nvPr/>
        </p:nvSpPr>
        <p:spPr>
          <a:xfrm>
            <a:off x="762127" y="17811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Being </a:t>
            </a:r>
            <a:r>
              <a:rPr lang="en-US" sz="2400" dirty="0" smtClean="0">
                <a:solidFill>
                  <a:srgbClr val="D16349"/>
                </a:solidFill>
              </a:rPr>
              <a:t>the master, he has the right to expect the servant to do what is commanded without reward, but the master kindly promises to reward and promote the steward who has been faithful.</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
        <p:nvSpPr>
          <p:cNvPr id="9" name="Text Placeholder 11"/>
          <p:cNvSpPr txBox="1">
            <a:spLocks/>
          </p:cNvSpPr>
          <p:nvPr/>
        </p:nvSpPr>
        <p:spPr>
          <a:xfrm>
            <a:off x="381000" y="33194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accent1"/>
              </a:buClr>
              <a:buSzPct val="85000"/>
              <a:buFont typeface="Wingdings 2"/>
              <a:buChar char=""/>
              <a:tabLst/>
              <a:defRPr/>
            </a:pPr>
            <a:r>
              <a:rPr kumimoji="0" lang="en-US" sz="2700" b="0" i="0" u="none" strike="noStrike" kern="1200" cap="none" spc="0" normalizeH="0" baseline="0" noProof="0" dirty="0" smtClean="0">
                <a:ln>
                  <a:noFill/>
                </a:ln>
                <a:solidFill>
                  <a:schemeClr val="tx1"/>
                </a:solidFill>
                <a:effectLst/>
                <a:uLnTx/>
                <a:uFillTx/>
                <a:latin typeface="+mn-lt"/>
                <a:ea typeface="+mn-ea"/>
                <a:cs typeface="+mn-cs"/>
              </a:rPr>
              <a:t>His strictness</a:t>
            </a:r>
            <a:endParaRPr kumimoji="0" lang="en-US" sz="2700" b="0" i="0" u="none" strike="noStrike" kern="1200" cap="none" spc="0" normalizeH="0" baseline="0" noProof="0" dirty="0">
              <a:ln>
                <a:noFill/>
              </a:ln>
              <a:solidFill>
                <a:schemeClr val="tx1"/>
              </a:solidFill>
              <a:effectLst/>
              <a:uLnTx/>
              <a:uFillTx/>
              <a:latin typeface="+mn-lt"/>
              <a:ea typeface="+mn-ea"/>
              <a:cs typeface="+mn-cs"/>
            </a:endParaRPr>
          </a:p>
        </p:txBody>
      </p:sp>
      <p:sp>
        <p:nvSpPr>
          <p:cNvPr id="16" name="Text Placeholder 11"/>
          <p:cNvSpPr txBox="1">
            <a:spLocks/>
          </p:cNvSpPr>
          <p:nvPr/>
        </p:nvSpPr>
        <p:spPr>
          <a:xfrm>
            <a:off x="762127" y="36861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D16349"/>
                </a:solidFill>
              </a:rPr>
              <a:t>	His </a:t>
            </a:r>
            <a:r>
              <a:rPr lang="en-US" sz="2400" dirty="0" smtClean="0">
                <a:solidFill>
                  <a:srgbClr val="D16349"/>
                </a:solidFill>
              </a:rPr>
              <a:t>instructions were reasonable, and he does not accept excuses. The stewards are aware of their master’s high standards and should not presume upon his grace and be lazy and disobedient. The master will take away whatever reward he would have given the servant who was unfaithful and will discipline the servant for poor stewardship.</a:t>
            </a:r>
            <a:endParaRPr kumimoji="0" lang="en-US" sz="2400" b="0" i="0" u="none" strike="noStrike" kern="1200" cap="none" spc="0" normalizeH="0" baseline="0" noProof="0" dirty="0">
              <a:ln>
                <a:noFill/>
              </a:ln>
              <a:solidFill>
                <a:srgbClr val="D16349"/>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6">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build="p"/>
      <p:bldP spid="18" grpId="0" build="p"/>
      <p:bldP spid="9" grpId="0" build="p"/>
      <p:bldP spid="16" grpId="0" build="p"/>
    </p:bld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 name="Title 13"/>
          <p:cNvSpPr>
            <a:spLocks noGrp="1"/>
          </p:cNvSpPr>
          <p:nvPr>
            <p:ph type="title"/>
          </p:nvPr>
        </p:nvSpPr>
        <p:spPr/>
        <p:txBody>
          <a:bodyPr>
            <a:noAutofit/>
          </a:bodyPr>
          <a:lstStyle/>
          <a:p>
            <a:r>
              <a:rPr lang="en-US" sz="3600" b="1" dirty="0" smtClean="0">
                <a:solidFill>
                  <a:srgbClr val="D16349"/>
                </a:solidFill>
              </a:rPr>
              <a:t>II. Lessons concerning the servants</a:t>
            </a:r>
            <a:endParaRPr lang="en-US" sz="3200" dirty="0">
              <a:solidFill>
                <a:srgbClr val="D16349"/>
              </a:solidFill>
            </a:endParaRPr>
          </a:p>
        </p:txBody>
      </p:sp>
      <p:sp>
        <p:nvSpPr>
          <p:cNvPr id="10" name="TextBox 9"/>
          <p:cNvSpPr txBox="1"/>
          <p:nvPr/>
        </p:nvSpPr>
        <p:spPr>
          <a:xfrm>
            <a:off x="76200" y="6412468"/>
            <a:ext cx="4267200" cy="338554"/>
          </a:xfrm>
          <a:prstGeom prst="rect">
            <a:avLst/>
          </a:prstGeom>
          <a:noFill/>
        </p:spPr>
        <p:txBody>
          <a:bodyPr wrap="square" rtlCol="0" anchor="t">
            <a:spAutoFit/>
          </a:bodyPr>
          <a:lstStyle/>
          <a:p>
            <a:r>
              <a:rPr lang="en-US" sz="1600" dirty="0" smtClean="0"/>
              <a:t>Global University of Theological Studies</a:t>
            </a:r>
            <a:endParaRPr lang="en-US" sz="1600" dirty="0"/>
          </a:p>
        </p:txBody>
      </p:sp>
      <p:sp>
        <p:nvSpPr>
          <p:cNvPr id="13" name="TextBox 12"/>
          <p:cNvSpPr txBox="1"/>
          <p:nvPr/>
        </p:nvSpPr>
        <p:spPr>
          <a:xfrm>
            <a:off x="4343400" y="76200"/>
            <a:ext cx="4648200" cy="338554"/>
          </a:xfrm>
          <a:prstGeom prst="rect">
            <a:avLst/>
          </a:prstGeom>
          <a:noFill/>
        </p:spPr>
        <p:txBody>
          <a:bodyPr wrap="square" rtlCol="0" anchor="t">
            <a:spAutoFit/>
          </a:bodyPr>
          <a:lstStyle/>
          <a:p>
            <a:pPr algn="r"/>
            <a:r>
              <a:rPr lang="en-US" sz="1600" dirty="0" smtClean="0"/>
              <a:t>Lesson</a:t>
            </a:r>
            <a:r>
              <a:rPr lang="en-US" sz="1600" dirty="0" smtClean="0"/>
              <a:t> Three: New Testament </a:t>
            </a:r>
            <a:r>
              <a:rPr lang="en-US" sz="1600" dirty="0" smtClean="0"/>
              <a:t>Stewardship</a:t>
            </a:r>
            <a:endParaRPr lang="en-US" sz="1600" dirty="0"/>
          </a:p>
        </p:txBody>
      </p:sp>
      <p:sp>
        <p:nvSpPr>
          <p:cNvPr id="15" name="Text Placeholder 11"/>
          <p:cNvSpPr txBox="1">
            <a:spLocks/>
          </p:cNvSpPr>
          <p:nvPr/>
        </p:nvSpPr>
        <p:spPr>
          <a:xfrm>
            <a:off x="381000" y="14144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tx2"/>
              </a:buClr>
              <a:buSzPct val="85000"/>
              <a:buFont typeface="Wingdings 2"/>
              <a:buChar char=""/>
              <a:tabLst/>
              <a:defRPr/>
            </a:pPr>
            <a:r>
              <a:rPr kumimoji="0" lang="en-US" sz="2700" b="0" i="0" u="none" strike="noStrike" kern="1200" cap="none" spc="0" normalizeH="0" baseline="0" noProof="0" dirty="0" smtClean="0">
                <a:ln>
                  <a:noFill/>
                </a:ln>
                <a:effectLst/>
                <a:uLnTx/>
                <a:uFillTx/>
                <a:latin typeface="+mn-lt"/>
                <a:ea typeface="+mn-ea"/>
                <a:cs typeface="+mn-cs"/>
              </a:rPr>
              <a:t>Stewardship</a:t>
            </a:r>
            <a:endParaRPr kumimoji="0" lang="en-US" sz="2700" b="0" i="0" u="none" strike="noStrike" kern="1200" cap="none" spc="0" normalizeH="0" baseline="0" noProof="0" dirty="0">
              <a:ln>
                <a:noFill/>
              </a:ln>
              <a:effectLst/>
              <a:uLnTx/>
              <a:uFillTx/>
              <a:latin typeface="+mn-lt"/>
              <a:ea typeface="+mn-ea"/>
              <a:cs typeface="+mn-cs"/>
            </a:endParaRPr>
          </a:p>
        </p:txBody>
      </p:sp>
      <p:sp>
        <p:nvSpPr>
          <p:cNvPr id="18" name="Text Placeholder 11"/>
          <p:cNvSpPr txBox="1">
            <a:spLocks/>
          </p:cNvSpPr>
          <p:nvPr/>
        </p:nvSpPr>
        <p:spPr>
          <a:xfrm>
            <a:off x="762127" y="17811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chemeClr val="tx2"/>
                </a:solidFill>
              </a:rPr>
              <a:t>	Servants </a:t>
            </a:r>
            <a:r>
              <a:rPr lang="en-US" sz="2400" dirty="0" smtClean="0">
                <a:solidFill>
                  <a:schemeClr val="tx2"/>
                </a:solidFill>
              </a:rPr>
              <a:t>should be aware that they are not the owners, or masters, but stewards or managers. They must take the possessions entrusted (not given) to them and use them wisely to care for and expand the master’s estate. The proper exercise of stewardship is not possible without a proper understanding of the master’s ownership.</a:t>
            </a:r>
            <a:endParaRPr kumimoji="0" lang="en-US" sz="2400" b="0" i="0" u="none" strike="noStrike" kern="1200" cap="none" spc="0" normalizeH="0" baseline="0" noProof="0" dirty="0">
              <a:ln>
                <a:noFill/>
              </a:ln>
              <a:solidFill>
                <a:schemeClr val="tx2"/>
              </a:solidFill>
              <a:effectLst/>
              <a:uLnTx/>
              <a:uFillTx/>
              <a:latin typeface="+mn-lt"/>
              <a:ea typeface="+mn-ea"/>
              <a:cs typeface="+mn-cs"/>
            </a:endParaRPr>
          </a:p>
        </p:txBody>
      </p:sp>
      <p:sp>
        <p:nvSpPr>
          <p:cNvPr id="11" name="Text Placeholder 11"/>
          <p:cNvSpPr txBox="1">
            <a:spLocks/>
          </p:cNvSpPr>
          <p:nvPr/>
        </p:nvSpPr>
        <p:spPr>
          <a:xfrm>
            <a:off x="381000" y="4386263"/>
            <a:ext cx="4041775" cy="733425"/>
          </a:xfrm>
          <a:prstGeom prst="rect">
            <a:avLst/>
          </a:prstGeom>
        </p:spPr>
        <p:txBody>
          <a:bodyPr vert="horz">
            <a:normAutofit/>
          </a:bodyPr>
          <a:lstStyle/>
          <a:p>
            <a:pPr marL="274320" marR="0" lvl="0" indent="-274320" algn="l" defTabSz="914400" rtl="0" eaLnBrk="1" fontAlgn="auto" latinLnBrk="0" hangingPunct="1">
              <a:lnSpc>
                <a:spcPct val="100000"/>
              </a:lnSpc>
              <a:spcBef>
                <a:spcPct val="20000"/>
              </a:spcBef>
              <a:spcAft>
                <a:spcPts val="0"/>
              </a:spcAft>
              <a:buClr>
                <a:schemeClr val="tx2"/>
              </a:buClr>
              <a:buSzPct val="85000"/>
              <a:buFont typeface="Wingdings 2"/>
              <a:buChar char=""/>
              <a:tabLst/>
              <a:defRPr/>
            </a:pPr>
            <a:r>
              <a:rPr kumimoji="0" lang="en-US" sz="2700" b="0" i="0" u="none" strike="noStrike" kern="1200" cap="none" spc="0" normalizeH="0" baseline="0" noProof="0" dirty="0" smtClean="0">
                <a:ln>
                  <a:noFill/>
                </a:ln>
                <a:effectLst/>
                <a:uLnTx/>
                <a:uFillTx/>
                <a:latin typeface="+mn-lt"/>
                <a:ea typeface="+mn-ea"/>
                <a:cs typeface="+mn-cs"/>
              </a:rPr>
              <a:t>Accountability</a:t>
            </a:r>
            <a:endParaRPr kumimoji="0" lang="en-US" sz="2700" b="0" i="0" u="none" strike="noStrike" kern="1200" cap="none" spc="0" normalizeH="0" baseline="0" noProof="0" dirty="0">
              <a:ln>
                <a:noFill/>
              </a:ln>
              <a:effectLst/>
              <a:uLnTx/>
              <a:uFillTx/>
              <a:latin typeface="+mn-lt"/>
              <a:ea typeface="+mn-ea"/>
              <a:cs typeface="+mn-cs"/>
            </a:endParaRPr>
          </a:p>
        </p:txBody>
      </p:sp>
      <p:sp>
        <p:nvSpPr>
          <p:cNvPr id="12" name="Text Placeholder 11"/>
          <p:cNvSpPr txBox="1">
            <a:spLocks/>
          </p:cNvSpPr>
          <p:nvPr/>
        </p:nvSpPr>
        <p:spPr>
          <a:xfrm>
            <a:off x="762127" y="4752975"/>
            <a:ext cx="7620000" cy="733425"/>
          </a:xfrm>
          <a:prstGeom prst="rect">
            <a:avLst/>
          </a:prstGeom>
        </p:spPr>
        <p:txBody>
          <a:bodyPr vert="horz">
            <a:noAutofit/>
          </a:bodyPr>
          <a:lstStyle/>
          <a:p>
            <a:pPr marL="274320" lvl="0" indent="-274320" defTabSz="914400">
              <a:spcBef>
                <a:spcPct val="20000"/>
              </a:spcBef>
              <a:buClr>
                <a:schemeClr val="accent1"/>
              </a:buClr>
              <a:buSzPct val="85000"/>
            </a:pPr>
            <a:r>
              <a:rPr lang="en-US" sz="2400" dirty="0" smtClean="0">
                <a:solidFill>
                  <a:srgbClr val="646B86"/>
                </a:solidFill>
              </a:rPr>
              <a:t>	The </a:t>
            </a:r>
            <a:r>
              <a:rPr lang="en-US" sz="2400" dirty="0" smtClean="0">
                <a:solidFill>
                  <a:srgbClr val="646B86"/>
                </a:solidFill>
              </a:rPr>
              <a:t>servants are accountable to the master for the possessions because they do not own them. They will stand before him one day to explain what they did and why.</a:t>
            </a:r>
            <a:endParaRPr kumimoji="0" lang="en-US" sz="2400" b="0" i="0" u="none" strike="noStrike" kern="1200" cap="none" spc="0" normalizeH="0" baseline="0" noProof="0" dirty="0">
              <a:ln>
                <a:noFill/>
              </a:ln>
              <a:solidFill>
                <a:srgbClr val="646B86"/>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build="p"/>
      <p:bldP spid="18" grpId="0" build="p"/>
      <p:bldP spid="11" grpId="0" build="p"/>
      <p:bldP spid="12" grpId="0" build="p"/>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 Id="rId2" Type="http://schemas.openxmlformats.org/officeDocument/2006/relationships/image" Target="../media/image2.jpeg"/></Relationships>
</file>

<file path=ppt/theme/theme1.xml><?xml version="1.0" encoding="utf-8"?>
<a:theme xmlns:a="http://schemas.openxmlformats.org/drawingml/2006/main" name="Civic">
  <a:themeElements>
    <a:clrScheme name="Civic">
      <a:dk1>
        <a:sysClr val="windowText" lastClr="000000"/>
      </a:dk1>
      <a:lt1>
        <a:sysClr val="window" lastClr="FFFFFF"/>
      </a:lt1>
      <a:dk2>
        <a:srgbClr val="646B86"/>
      </a:dk2>
      <a:lt2>
        <a:srgbClr val="C5D1D7"/>
      </a:lt2>
      <a:accent1>
        <a:srgbClr val="D16349"/>
      </a:accent1>
      <a:accent2>
        <a:srgbClr val="CCB400"/>
      </a:accent2>
      <a:accent3>
        <a:srgbClr val="8CADAE"/>
      </a:accent3>
      <a:accent4>
        <a:srgbClr val="8C7B70"/>
      </a:accent4>
      <a:accent5>
        <a:srgbClr val="8FB08C"/>
      </a:accent5>
      <a:accent6>
        <a:srgbClr val="D19049"/>
      </a:accent6>
      <a:hlink>
        <a:srgbClr val="00A3D6"/>
      </a:hlink>
      <a:folHlink>
        <a:srgbClr val="694F07"/>
      </a:folHlink>
    </a:clrScheme>
    <a:fontScheme name="Civic">
      <a:majorFont>
        <a:latin typeface="Georgia"/>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Georgia"/>
        <a:ea typeface=""/>
        <a:cs typeface=""/>
        <a:font script="Jpan" typeface="ＭＳ Ｐ明朝"/>
        <a:font script="Hang" typeface="바탕"/>
        <a:font script="Hans" typeface="方正舒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Civic">
      <a:fillStyleLst>
        <a:solidFill>
          <a:schemeClr val="phClr"/>
        </a:solidFill>
        <a:solidFill>
          <a:schemeClr val="phClr">
            <a:tint val="45000"/>
          </a:schemeClr>
        </a:solidFill>
        <a:solidFill>
          <a:schemeClr val="phClr">
            <a:tint val="95000"/>
          </a:schemeClr>
        </a:solidFill>
      </a:fillStyleLst>
      <a:lnStyleLst>
        <a:ln w="9525" cap="flat" cmpd="sng" algn="ctr">
          <a:solidFill>
            <a:schemeClr val="phClr"/>
          </a:solidFill>
          <a:prstDash val="solid"/>
        </a:ln>
        <a:ln w="11429" cap="flat" cmpd="sng" algn="ctr">
          <a:solidFill>
            <a:schemeClr val="phClr"/>
          </a:solidFill>
          <a:prstDash val="sysDash"/>
        </a:ln>
        <a:ln w="20000" cap="flat" cmpd="sng" algn="ctr">
          <a:solidFill>
            <a:schemeClr val="phClr"/>
          </a:solidFill>
          <a:prstDash val="solid"/>
        </a:ln>
      </a:lnStyleLst>
      <a:effectStyleLst>
        <a:effectStyle>
          <a:effectLst>
            <a:outerShdw blurRad="50800" dist="25400" dir="5400000" rotWithShape="0">
              <a:srgbClr val="000000">
                <a:alpha val="3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threePt" dir="t">
              <a:rot lat="0" lon="0" rev="0"/>
            </a:lightRig>
          </a:scene3d>
          <a:sp3d contourW="9525" prstMaterial="matte">
            <a:bevelT w="0" h="0"/>
            <a:contourClr>
              <a:schemeClr val="phClr">
                <a:shade val="70000"/>
                <a:satMod val="105000"/>
              </a:schemeClr>
            </a:contourClr>
          </a:sp3d>
        </a:effectStyle>
        <a:effectStyle>
          <a:effectLst>
            <a:outerShdw blurRad="50800" dist="25400" dir="5400000" rotWithShape="0">
              <a:srgbClr val="000000">
                <a:alpha val="45000"/>
              </a:srgbClr>
            </a:outerShdw>
          </a:effectLst>
          <a:scene3d>
            <a:camera prst="orthographicFront" fov="0">
              <a:rot lat="0" lon="0" rev="0"/>
            </a:camera>
            <a:lightRig rig="soft" dir="b">
              <a:rot lat="0" lon="0" rev="0"/>
            </a:lightRig>
          </a:scene3d>
          <a:sp3d prstMaterial="dkEdge">
            <a:bevelT w="63500" h="63500" prst="cross"/>
            <a:contourClr>
              <a:schemeClr val="phClr"/>
            </a:contourClr>
          </a:sp3d>
        </a:effectStyle>
      </a:effectStyleLst>
      <a:bgFillStyleLst>
        <a:solidFill>
          <a:schemeClr val="phClr"/>
        </a:solidFill>
        <a:blipFill>
          <a:blip xmlns:r="http://schemas.openxmlformats.org/officeDocument/2006/relationships" r:embed="rId1">
            <a:duotone>
              <a:schemeClr val="phClr">
                <a:shade val="70000"/>
                <a:satMod val="115000"/>
              </a:schemeClr>
              <a:schemeClr val="phClr">
                <a:tint val="85000"/>
              </a:schemeClr>
            </a:duotone>
          </a:blip>
          <a:tile tx="0" ty="0" sx="85000" sy="85000" flip="none" algn="tl"/>
        </a:blipFill>
        <a:blipFill>
          <a:blip xmlns:r="http://schemas.openxmlformats.org/officeDocument/2006/relationships" r:embed="rId2">
            <a:duotone>
              <a:schemeClr val="phClr">
                <a:shade val="65000"/>
                <a:satMod val="115000"/>
              </a:schemeClr>
              <a:schemeClr val="phClr">
                <a:tint val="85000"/>
              </a:schemeClr>
            </a:duotone>
          </a:blip>
          <a:tile tx="0" ty="0" sx="65000" sy="65000" flip="none" algn="tl"/>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Civic.thmx</Template>
  <TotalTime>483</TotalTime>
  <Words>1661</Words>
  <Application>Microsoft Macintosh PowerPoint</Application>
  <PresentationFormat>On-screen Show (4:3)</PresentationFormat>
  <Paragraphs>114</Paragraphs>
  <Slides>17</Slides>
  <Notes>0</Notes>
  <HiddenSlides>0</HiddenSlides>
  <MMClips>0</MMClips>
  <ScaleCrop>false</ScaleCrop>
  <HeadingPairs>
    <vt:vector size="4" baseType="variant">
      <vt:variant>
        <vt:lpstr>Design Template</vt:lpstr>
      </vt:variant>
      <vt:variant>
        <vt:i4>1</vt:i4>
      </vt:variant>
      <vt:variant>
        <vt:lpstr>Slide Titles</vt:lpstr>
      </vt:variant>
      <vt:variant>
        <vt:i4>17</vt:i4>
      </vt:variant>
    </vt:vector>
  </HeadingPairs>
  <TitlesOfParts>
    <vt:vector size="18" baseType="lpstr">
      <vt:lpstr>Civic</vt:lpstr>
      <vt:lpstr>GLOBAL UNIVERSITY OF THEOLOGICAL STUDIES</vt:lpstr>
      <vt:lpstr>(Luke 12:42)</vt:lpstr>
      <vt:lpstr>Slide 3</vt:lpstr>
      <vt:lpstr>Three stewardship parables found in the New Testament:</vt:lpstr>
      <vt:lpstr>Three stewardship parables found in the New Testament:</vt:lpstr>
      <vt:lpstr>I. Lessons concerning the master</vt:lpstr>
      <vt:lpstr>I. Lessons concerning the master</vt:lpstr>
      <vt:lpstr>I. Lessons concerning the master</vt:lpstr>
      <vt:lpstr>II. Lessons concerning the servants</vt:lpstr>
      <vt:lpstr>II. Lessons concerning the servants</vt:lpstr>
      <vt:lpstr>II. Lessons concerning the servants</vt:lpstr>
      <vt:lpstr>II. Lessons concerning the servants</vt:lpstr>
      <vt:lpstr>II. Lessons concerning the servants</vt:lpstr>
      <vt:lpstr>III. Lessons for today from the parables</vt:lpstr>
      <vt:lpstr>III. Lessons for today from the parables</vt:lpstr>
      <vt:lpstr>III. Lessons for today from the parables</vt:lpstr>
      <vt:lpstr>III. Lessons for today from the parables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GLOBAL UNIVERSITY OF THEOLOGICAL STUDIES</dc:title>
  <dc:creator>Austin</dc:creator>
  <cp:lastModifiedBy>Austin</cp:lastModifiedBy>
  <cp:revision>51</cp:revision>
  <dcterms:created xsi:type="dcterms:W3CDTF">2010-08-16T16:27:21Z</dcterms:created>
  <dcterms:modified xsi:type="dcterms:W3CDTF">2010-08-16T17:39:06Z</dcterms:modified>
</cp:coreProperties>
</file>

<file path=docProps/thumbnail.jpeg>
</file>