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26"/>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 id="274" r:id="rId18"/>
    <p:sldId id="284" r:id="rId19"/>
    <p:sldId id="296" r:id="rId20"/>
    <p:sldId id="275" r:id="rId21"/>
    <p:sldId id="283" r:id="rId22"/>
    <p:sldId id="295" r:id="rId23"/>
    <p:sldId id="276" r:id="rId24"/>
    <p:sldId id="286"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1735"/>
    <a:srgbClr val="BA0631"/>
    <a:srgbClr val="DCA330"/>
    <a:srgbClr val="F3DFB7"/>
    <a:srgbClr val="6C2C04"/>
    <a:srgbClr val="47AAFB"/>
    <a:srgbClr val="CC1704"/>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94660"/>
  </p:normalViewPr>
  <p:slideViewPr>
    <p:cSldViewPr>
      <p:cViewPr>
        <p:scale>
          <a:sx n="75" d="100"/>
          <a:sy n="75" d="100"/>
        </p:scale>
        <p:origin x="-80" y="-208"/>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85D77D0-9F3B-7E4A-A811-49EEE5E57D4D}" type="slidenum">
              <a:rPr lang="en-US"/>
              <a:pPr/>
              <a:t>‹#›</a:t>
            </a:fld>
            <a:endParaRPr lang="en-US"/>
          </a:p>
        </p:txBody>
      </p:sp>
    </p:spTree>
    <p:extLst>
      <p:ext uri="{BB962C8B-B14F-4D97-AF65-F5344CB8AC3E}">
        <p14:creationId xmlns:p14="http://schemas.microsoft.com/office/powerpoint/2010/main" val="317797700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2451143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7364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7240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4956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24622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6234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5696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45926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3987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29126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17258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1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5334000" y="5181600"/>
            <a:ext cx="3810000" cy="609600"/>
          </a:xfrm>
        </p:spPr>
        <p:txBody>
          <a:bodyPr/>
          <a:lstStyle/>
          <a:p>
            <a:pPr eaLnBrk="1" hangingPunct="1"/>
            <a:r>
              <a:rPr lang="en-US" sz="2400">
                <a:solidFill>
                  <a:srgbClr val="DCA330"/>
                </a:solidFill>
                <a:latin typeface="Bernard MT Condensed" charset="0"/>
              </a:rPr>
              <a:t>Lesson 2: Building your Family</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2291" name="Picture 3" descr="C:\Users\Candra Poitras\Pictures\bible[1].jpg"/>
          <p:cNvPicPr>
            <a:picLocks noChangeAspect="1" noChangeArrowheads="1"/>
          </p:cNvPicPr>
          <p:nvPr/>
        </p:nvPicPr>
        <p:blipFill>
          <a:blip r:embed="rId3" cstate="screen">
            <a:grayscl/>
            <a:extLst>
              <a:ext uri="{28A0092B-C50C-407E-A947-70E740481C1C}">
                <a14:useLocalDpi xmlns:a14="http://schemas.microsoft.com/office/drawing/2010/main"/>
              </a:ext>
            </a:extLst>
          </a:blip>
          <a:srcRect/>
          <a:stretch>
            <a:fillRect/>
          </a:stretch>
        </p:blipFill>
        <p:spPr bwMode="auto">
          <a:xfrm>
            <a:off x="4800600" y="762000"/>
            <a:ext cx="2286000" cy="3121025"/>
          </a:xfrm>
          <a:prstGeom prst="rect">
            <a:avLst/>
          </a:prstGeom>
          <a:ln>
            <a:noFill/>
          </a:ln>
          <a:effectLst>
            <a:softEdge rad="112500"/>
          </a:effectLst>
        </p:spPr>
      </p:pic>
      <p:sp>
        <p:nvSpPr>
          <p:cNvPr id="2"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a:spLocks noChangeArrowheads="1"/>
          </p:cNvSpPr>
          <p:nvPr/>
        </p:nvSpPr>
        <p:spPr bwMode="auto">
          <a:xfrm>
            <a:off x="228600" y="2133600"/>
            <a:ext cx="4572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3DFB7"/>
                </a:solidFill>
                <a:latin typeface="Colonna MT" charset="0"/>
              </a:rPr>
              <a:t>The basic difference in these two families was that one tried to live by God</a:t>
            </a:r>
            <a:r>
              <a:rPr lang="ja-JP" altLang="en-US" sz="2800" b="1">
                <a:solidFill>
                  <a:srgbClr val="F3DFB7"/>
                </a:solidFill>
                <a:latin typeface="Colonna MT" charset="0"/>
              </a:rPr>
              <a:t>’</a:t>
            </a:r>
            <a:r>
              <a:rPr lang="en-US" sz="2800" b="1">
                <a:solidFill>
                  <a:srgbClr val="F3DFB7"/>
                </a:solidFill>
                <a:latin typeface="Colonna MT" charset="0"/>
              </a:rPr>
              <a:t>s pattern, and the other did not. The results speak for themselves.</a:t>
            </a:r>
          </a:p>
        </p:txBody>
      </p:sp>
      <p:pic>
        <p:nvPicPr>
          <p:cNvPr id="12292" name="Picture 4" descr="C:\Users\Candra Poitras\Pictures\family-wall-plaquejlb[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34000" y="2438400"/>
            <a:ext cx="3657600" cy="2743200"/>
          </a:xfrm>
          <a:prstGeom prst="rect">
            <a:avLst/>
          </a:prstGeom>
          <a:ln>
            <a:noFill/>
          </a:ln>
          <a:effectLst>
            <a:softEdge rad="112500"/>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a:spLocks noChangeArrowheads="1"/>
          </p:cNvSpPr>
          <p:nvPr/>
        </p:nvSpPr>
        <p:spPr bwMode="auto">
          <a:xfrm>
            <a:off x="228600" y="457200"/>
            <a:ext cx="86106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We must look for answers in God</a:t>
            </a:r>
            <a:r>
              <a:rPr lang="ja-JP" altLang="en-US" sz="2800" b="1">
                <a:solidFill>
                  <a:srgbClr val="47AAFB"/>
                </a:solidFill>
                <a:latin typeface="Colonna MT" charset="0"/>
              </a:rPr>
              <a:t>’</a:t>
            </a:r>
            <a:r>
              <a:rPr lang="en-US" sz="2800" b="1">
                <a:solidFill>
                  <a:srgbClr val="47AAFB"/>
                </a:solidFill>
                <a:latin typeface="Colonna MT" charset="0"/>
              </a:rPr>
              <a:t>s Word, our only hope. It is amazing how clear the instructions for a healthy, productive family are inside its pages. We just need to follow them, one step at a time.</a:t>
            </a:r>
          </a:p>
        </p:txBody>
      </p:sp>
      <p:sp>
        <p:nvSpPr>
          <p:cNvPr id="8" name="Rectangle 7"/>
          <p:cNvSpPr>
            <a:spLocks noChangeArrowheads="1"/>
          </p:cNvSpPr>
          <p:nvPr/>
        </p:nvSpPr>
        <p:spPr bwMode="auto">
          <a:xfrm>
            <a:off x="2286000" y="2514600"/>
            <a:ext cx="45720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Always remember that the family was God</a:t>
            </a:r>
            <a:r>
              <a:rPr lang="ja-JP" altLang="en-US" sz="2800" b="1">
                <a:solidFill>
                  <a:srgbClr val="BA0631"/>
                </a:solidFill>
                <a:latin typeface="Colonna MT" charset="0"/>
              </a:rPr>
              <a:t>’</a:t>
            </a:r>
            <a:r>
              <a:rPr lang="en-US" sz="2800" b="1">
                <a:solidFill>
                  <a:srgbClr val="BA0631"/>
                </a:solidFill>
                <a:latin typeface="Colonna MT" charset="0"/>
              </a:rPr>
              <a:t>s idea.</a:t>
            </a:r>
          </a:p>
        </p:txBody>
      </p:sp>
      <p:sp>
        <p:nvSpPr>
          <p:cNvPr id="9" name="Rectangle 8"/>
          <p:cNvSpPr/>
          <p:nvPr/>
        </p:nvSpPr>
        <p:spPr>
          <a:xfrm>
            <a:off x="1600200" y="3657600"/>
            <a:ext cx="6019800" cy="1816100"/>
          </a:xfrm>
          <a:prstGeom prst="rect">
            <a:avLst/>
          </a:prstGeom>
        </p:spPr>
        <p:txBody>
          <a:bodyPr>
            <a:spAutoFit/>
          </a:bodyPr>
          <a:lstStyle/>
          <a:p>
            <a:pPr algn="ctr"/>
            <a:r>
              <a:rPr lang="ja-JP" altLang="en-US" sz="2800" b="1" i="1">
                <a:solidFill>
                  <a:srgbClr val="47AAFB"/>
                </a:solidFill>
                <a:latin typeface="Colonna MT" charset="0"/>
              </a:rPr>
              <a:t>“</a:t>
            </a:r>
            <a:r>
              <a:rPr lang="en-US" sz="2800" b="1" i="1">
                <a:solidFill>
                  <a:srgbClr val="47AAFB"/>
                </a:solidFill>
                <a:latin typeface="Colonna MT" charset="0"/>
              </a:rPr>
              <a:t>And he LORD God said, It is not good that the man should be alone; I will make him an help meet for him</a:t>
            </a:r>
            <a:r>
              <a:rPr lang="ja-JP" altLang="en-US" sz="2800" b="1" i="1">
                <a:solidFill>
                  <a:srgbClr val="47AAFB"/>
                </a:solidFill>
                <a:latin typeface="Colonna MT" charset="0"/>
              </a:rPr>
              <a:t>”</a:t>
            </a:r>
            <a:r>
              <a:rPr lang="en-US" sz="2800" b="1" i="1">
                <a:solidFill>
                  <a:srgbClr val="47AAFB"/>
                </a:solidFill>
                <a:latin typeface="Colonna MT" charset="0"/>
              </a:rPr>
              <a:t> </a:t>
            </a:r>
            <a:r>
              <a:rPr lang="en-US" sz="2800" b="1">
                <a:solidFill>
                  <a:srgbClr val="47AAFB"/>
                </a:solidFill>
                <a:latin typeface="Colonna MT" charset="0"/>
              </a:rPr>
              <a:t>(Genesis 2: 18).</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45">
                                          <p:stCondLst>
                                            <p:cond delay="0"/>
                                          </p:stCondLst>
                                        </p:cTn>
                                        <p:tgtEl>
                                          <p:spTgt spid="4"/>
                                        </p:tgtEl>
                                      </p:cBhvr>
                                    </p:animEffect>
                                    <p:anim calcmode="lin" valueType="num">
                                      <p:cBhvr>
                                        <p:cTn id="8"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13" dur="7">
                                          <p:stCondLst>
                                            <p:cond delay="162"/>
                                          </p:stCondLst>
                                        </p:cTn>
                                        <p:tgtEl>
                                          <p:spTgt spid="4"/>
                                        </p:tgtEl>
                                      </p:cBhvr>
                                      <p:to x="100000" y="60000"/>
                                    </p:animScale>
                                    <p:animScale>
                                      <p:cBhvr>
                                        <p:cTn id="14" dur="41" decel="50000">
                                          <p:stCondLst>
                                            <p:cond delay="169"/>
                                          </p:stCondLst>
                                        </p:cTn>
                                        <p:tgtEl>
                                          <p:spTgt spid="4"/>
                                        </p:tgtEl>
                                      </p:cBhvr>
                                      <p:to x="100000" y="100000"/>
                                    </p:animScale>
                                    <p:animScale>
                                      <p:cBhvr>
                                        <p:cTn id="15" dur="7">
                                          <p:stCondLst>
                                            <p:cond delay="328"/>
                                          </p:stCondLst>
                                        </p:cTn>
                                        <p:tgtEl>
                                          <p:spTgt spid="4"/>
                                        </p:tgtEl>
                                      </p:cBhvr>
                                      <p:to x="100000" y="80000"/>
                                    </p:animScale>
                                    <p:animScale>
                                      <p:cBhvr>
                                        <p:cTn id="16" dur="41" decel="50000">
                                          <p:stCondLst>
                                            <p:cond delay="335"/>
                                          </p:stCondLst>
                                        </p:cTn>
                                        <p:tgtEl>
                                          <p:spTgt spid="4"/>
                                        </p:tgtEl>
                                      </p:cBhvr>
                                      <p:to x="100000" y="100000"/>
                                    </p:animScale>
                                    <p:animScale>
                                      <p:cBhvr>
                                        <p:cTn id="17" dur="7">
                                          <p:stCondLst>
                                            <p:cond delay="410"/>
                                          </p:stCondLst>
                                        </p:cTn>
                                        <p:tgtEl>
                                          <p:spTgt spid="4"/>
                                        </p:tgtEl>
                                      </p:cBhvr>
                                      <p:to x="100000" y="90000"/>
                                    </p:animScale>
                                    <p:animScale>
                                      <p:cBhvr>
                                        <p:cTn id="18" dur="41" decel="50000">
                                          <p:stCondLst>
                                            <p:cond delay="417"/>
                                          </p:stCondLst>
                                        </p:cTn>
                                        <p:tgtEl>
                                          <p:spTgt spid="4"/>
                                        </p:tgtEl>
                                      </p:cBhvr>
                                      <p:to x="100000" y="100000"/>
                                    </p:animScale>
                                    <p:animScale>
                                      <p:cBhvr>
                                        <p:cTn id="19" dur="7">
                                          <p:stCondLst>
                                            <p:cond delay="452"/>
                                          </p:stCondLst>
                                        </p:cTn>
                                        <p:tgtEl>
                                          <p:spTgt spid="4"/>
                                        </p:tgtEl>
                                      </p:cBhvr>
                                      <p:to x="100000" y="95000"/>
                                    </p:animScale>
                                    <p:animScale>
                                      <p:cBhvr>
                                        <p:cTn id="20" dur="41" decel="50000">
                                          <p:stCondLst>
                                            <p:cond delay="458"/>
                                          </p:stCondLst>
                                        </p:cTn>
                                        <p:tgtEl>
                                          <p:spTgt spid="4"/>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80">
                                          <p:stCondLst>
                                            <p:cond delay="0"/>
                                          </p:stCondLst>
                                        </p:cTn>
                                        <p:tgtEl>
                                          <p:spTgt spid="8"/>
                                        </p:tgtEl>
                                      </p:cBhvr>
                                    </p:animEffect>
                                    <p:anim calcmode="lin" valueType="num">
                                      <p:cBhvr>
                                        <p:cTn id="2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1" dur="26">
                                          <p:stCondLst>
                                            <p:cond delay="650"/>
                                          </p:stCondLst>
                                        </p:cTn>
                                        <p:tgtEl>
                                          <p:spTgt spid="8"/>
                                        </p:tgtEl>
                                      </p:cBhvr>
                                      <p:to x="100000" y="60000"/>
                                    </p:animScale>
                                    <p:animScale>
                                      <p:cBhvr>
                                        <p:cTn id="32" dur="166" decel="50000">
                                          <p:stCondLst>
                                            <p:cond delay="676"/>
                                          </p:stCondLst>
                                        </p:cTn>
                                        <p:tgtEl>
                                          <p:spTgt spid="8"/>
                                        </p:tgtEl>
                                      </p:cBhvr>
                                      <p:to x="100000" y="100000"/>
                                    </p:animScale>
                                    <p:animScale>
                                      <p:cBhvr>
                                        <p:cTn id="33" dur="26">
                                          <p:stCondLst>
                                            <p:cond delay="1312"/>
                                          </p:stCondLst>
                                        </p:cTn>
                                        <p:tgtEl>
                                          <p:spTgt spid="8"/>
                                        </p:tgtEl>
                                      </p:cBhvr>
                                      <p:to x="100000" y="80000"/>
                                    </p:animScale>
                                    <p:animScale>
                                      <p:cBhvr>
                                        <p:cTn id="34" dur="166" decel="50000">
                                          <p:stCondLst>
                                            <p:cond delay="1338"/>
                                          </p:stCondLst>
                                        </p:cTn>
                                        <p:tgtEl>
                                          <p:spTgt spid="8"/>
                                        </p:tgtEl>
                                      </p:cBhvr>
                                      <p:to x="100000" y="100000"/>
                                    </p:animScale>
                                    <p:animScale>
                                      <p:cBhvr>
                                        <p:cTn id="35" dur="26">
                                          <p:stCondLst>
                                            <p:cond delay="1642"/>
                                          </p:stCondLst>
                                        </p:cTn>
                                        <p:tgtEl>
                                          <p:spTgt spid="8"/>
                                        </p:tgtEl>
                                      </p:cBhvr>
                                      <p:to x="100000" y="90000"/>
                                    </p:animScale>
                                    <p:animScale>
                                      <p:cBhvr>
                                        <p:cTn id="36" dur="166" decel="50000">
                                          <p:stCondLst>
                                            <p:cond delay="1668"/>
                                          </p:stCondLst>
                                        </p:cTn>
                                        <p:tgtEl>
                                          <p:spTgt spid="8"/>
                                        </p:tgtEl>
                                      </p:cBhvr>
                                      <p:to x="100000" y="100000"/>
                                    </p:animScale>
                                    <p:animScale>
                                      <p:cBhvr>
                                        <p:cTn id="37" dur="26">
                                          <p:stCondLst>
                                            <p:cond delay="1808"/>
                                          </p:stCondLst>
                                        </p:cTn>
                                        <p:tgtEl>
                                          <p:spTgt spid="8"/>
                                        </p:tgtEl>
                                      </p:cBhvr>
                                      <p:to x="100000" y="95000"/>
                                    </p:animScale>
                                    <p:animScale>
                                      <p:cBhvr>
                                        <p:cTn id="38" dur="166" decel="50000">
                                          <p:stCondLst>
                                            <p:cond delay="1834"/>
                                          </p:stCondLst>
                                        </p:cTn>
                                        <p:tgtEl>
                                          <p:spTgt spid="8"/>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down)">
                                      <p:cBhvr>
                                        <p:cTn id="43" dur="145">
                                          <p:stCondLst>
                                            <p:cond delay="0"/>
                                          </p:stCondLst>
                                        </p:cTn>
                                        <p:tgtEl>
                                          <p:spTgt spid="9"/>
                                        </p:tgtEl>
                                      </p:cBhvr>
                                    </p:animEffect>
                                    <p:anim calcmode="lin" valueType="num">
                                      <p:cBhvr>
                                        <p:cTn id="44" dur="456"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9"/>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9"/>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9"/>
                                        </p:tgtEl>
                                        <p:attrNameLst>
                                          <p:attrName>ppt_y</p:attrName>
                                        </p:attrNameLst>
                                      </p:cBhvr>
                                      <p:tavLst>
                                        <p:tav tm="0" fmla="#ppt_y-sin(pi*$)/81">
                                          <p:val>
                                            <p:fltVal val="0"/>
                                          </p:val>
                                        </p:tav>
                                        <p:tav tm="100000">
                                          <p:val>
                                            <p:fltVal val="1"/>
                                          </p:val>
                                        </p:tav>
                                      </p:tavLst>
                                    </p:anim>
                                    <p:animScale>
                                      <p:cBhvr>
                                        <p:cTn id="49" dur="7">
                                          <p:stCondLst>
                                            <p:cond delay="162"/>
                                          </p:stCondLst>
                                        </p:cTn>
                                        <p:tgtEl>
                                          <p:spTgt spid="9"/>
                                        </p:tgtEl>
                                      </p:cBhvr>
                                      <p:to x="100000" y="60000"/>
                                    </p:animScale>
                                    <p:animScale>
                                      <p:cBhvr>
                                        <p:cTn id="50" dur="41" decel="50000">
                                          <p:stCondLst>
                                            <p:cond delay="169"/>
                                          </p:stCondLst>
                                        </p:cTn>
                                        <p:tgtEl>
                                          <p:spTgt spid="9"/>
                                        </p:tgtEl>
                                      </p:cBhvr>
                                      <p:to x="100000" y="100000"/>
                                    </p:animScale>
                                    <p:animScale>
                                      <p:cBhvr>
                                        <p:cTn id="51" dur="7">
                                          <p:stCondLst>
                                            <p:cond delay="328"/>
                                          </p:stCondLst>
                                        </p:cTn>
                                        <p:tgtEl>
                                          <p:spTgt spid="9"/>
                                        </p:tgtEl>
                                      </p:cBhvr>
                                      <p:to x="100000" y="80000"/>
                                    </p:animScale>
                                    <p:animScale>
                                      <p:cBhvr>
                                        <p:cTn id="52" dur="41" decel="50000">
                                          <p:stCondLst>
                                            <p:cond delay="335"/>
                                          </p:stCondLst>
                                        </p:cTn>
                                        <p:tgtEl>
                                          <p:spTgt spid="9"/>
                                        </p:tgtEl>
                                      </p:cBhvr>
                                      <p:to x="100000" y="100000"/>
                                    </p:animScale>
                                    <p:animScale>
                                      <p:cBhvr>
                                        <p:cTn id="53" dur="7">
                                          <p:stCondLst>
                                            <p:cond delay="410"/>
                                          </p:stCondLst>
                                        </p:cTn>
                                        <p:tgtEl>
                                          <p:spTgt spid="9"/>
                                        </p:tgtEl>
                                      </p:cBhvr>
                                      <p:to x="100000" y="90000"/>
                                    </p:animScale>
                                    <p:animScale>
                                      <p:cBhvr>
                                        <p:cTn id="54" dur="41" decel="50000">
                                          <p:stCondLst>
                                            <p:cond delay="417"/>
                                          </p:stCondLst>
                                        </p:cTn>
                                        <p:tgtEl>
                                          <p:spTgt spid="9"/>
                                        </p:tgtEl>
                                      </p:cBhvr>
                                      <p:to x="100000" y="100000"/>
                                    </p:animScale>
                                    <p:animScale>
                                      <p:cBhvr>
                                        <p:cTn id="55" dur="7">
                                          <p:stCondLst>
                                            <p:cond delay="452"/>
                                          </p:stCondLst>
                                        </p:cTn>
                                        <p:tgtEl>
                                          <p:spTgt spid="9"/>
                                        </p:tgtEl>
                                      </p:cBhvr>
                                      <p:to x="100000" y="95000"/>
                                    </p:animScale>
                                    <p:animScale>
                                      <p:cBhvr>
                                        <p:cTn id="56" dur="41" decel="50000">
                                          <p:stCondLst>
                                            <p:cond delay="458"/>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14339" name="Rectangle 3"/>
          <p:cNvSpPr>
            <a:spLocks noChangeArrowheads="1"/>
          </p:cNvSpPr>
          <p:nvPr/>
        </p:nvSpPr>
        <p:spPr bwMode="auto">
          <a:xfrm>
            <a:off x="4038600" y="1981200"/>
            <a:ext cx="47244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400" b="1" i="1">
                <a:solidFill>
                  <a:srgbClr val="171735"/>
                </a:solidFill>
                <a:latin typeface="Colonna MT" charset="0"/>
                <a:cs typeface="Times New Roman" charset="0"/>
              </a:rPr>
              <a:t>“</a:t>
            </a:r>
            <a:r>
              <a:rPr lang="en-US" sz="2400" b="1" i="1">
                <a:solidFill>
                  <a:srgbClr val="171735"/>
                </a:solidFill>
                <a:latin typeface="Colonna MT" charset="0"/>
                <a:cs typeface="Times New Roman" charset="0"/>
              </a:rPr>
              <a:t>And the Lord God caused a deep sleep to fall upon Adam, and he slept: and he took one of his ribs, and closed up the flesh instead thereof; And the rib, which the Lord God had taken from man, made he a woman, and brought her unto the man. And Adam said, this is now bone of my bones, and flesh of my flesh: she shall be called Woman, because she was taken out of Man</a:t>
            </a:r>
            <a:r>
              <a:rPr lang="ja-JP" altLang="en-US" sz="2400" b="1" i="1">
                <a:solidFill>
                  <a:srgbClr val="171735"/>
                </a:solidFill>
                <a:latin typeface="Colonna MT" charset="0"/>
                <a:cs typeface="Times New Roman" charset="0"/>
              </a:rPr>
              <a:t>”</a:t>
            </a:r>
            <a:r>
              <a:rPr lang="en-US" sz="2400" b="1" i="1">
                <a:solidFill>
                  <a:srgbClr val="171735"/>
                </a:solidFill>
                <a:latin typeface="Colonna MT" charset="0"/>
                <a:cs typeface="Times New Roman" charset="0"/>
              </a:rPr>
              <a:t> </a:t>
            </a:r>
            <a:r>
              <a:rPr lang="en-US" sz="2400" b="1">
                <a:solidFill>
                  <a:srgbClr val="171735"/>
                </a:solidFill>
                <a:latin typeface="Colonna MT" charset="0"/>
                <a:cs typeface="Times New Roman" charset="0"/>
              </a:rPr>
              <a:t>(Genesis 2:21-23). </a:t>
            </a:r>
            <a:endParaRPr lang="en-US" sz="2400" b="1">
              <a:solidFill>
                <a:srgbClr val="171735"/>
              </a:solidFill>
              <a:latin typeface="Colonna MT" charset="0"/>
            </a:endParaRPr>
          </a:p>
        </p:txBody>
      </p:sp>
      <p:sp>
        <p:nvSpPr>
          <p:cNvPr id="8" name="Rounded Rectangle 7"/>
          <p:cNvSpPr/>
          <p:nvPr/>
        </p:nvSpPr>
        <p:spPr>
          <a:xfrm>
            <a:off x="2133600" y="228600"/>
            <a:ext cx="4419600" cy="1676400"/>
          </a:xfrm>
          <a:prstGeom prst="roundRect">
            <a:avLst/>
          </a:prstGeom>
          <a:solidFill>
            <a:srgbClr val="BA063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rgbClr val="171735"/>
                </a:solidFill>
                <a:latin typeface="Colonna MT" pitchFamily="82" charset="0"/>
              </a:rPr>
              <a:t>A family begins with one man and one woman.</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4339"/>
                                        </p:tgtEl>
                                        <p:attrNameLst>
                                          <p:attrName>style.visibility</p:attrName>
                                        </p:attrNameLst>
                                      </p:cBhvr>
                                      <p:to>
                                        <p:strVal val="visible"/>
                                      </p:to>
                                    </p:set>
                                    <p:animEffect transition="in" filter="box(in)">
                                      <p:cBhvr>
                                        <p:cTn id="13" dur="5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p:nvPr/>
        </p:nvSpPr>
        <p:spPr>
          <a:xfrm>
            <a:off x="0" y="0"/>
            <a:ext cx="4724400" cy="990600"/>
          </a:xfrm>
          <a:prstGeom prst="rect">
            <a:avLst/>
          </a:prstGeom>
          <a:solidFill>
            <a:srgbClr val="171735"/>
          </a:solidFill>
          <a:scene3d>
            <a:camera prst="orthographicFront"/>
            <a:lightRig rig="threePt" dir="t"/>
          </a:scene3d>
          <a:sp3d>
            <a:bevelT w="101600" prst="riblet"/>
          </a:sp3d>
        </p:spPr>
        <p:txBody>
          <a:bodyPr>
            <a:spAutoFit/>
          </a:bodyPr>
          <a:lstStyle/>
          <a:p>
            <a:pPr algn="ctr">
              <a:defRPr/>
            </a:pPr>
            <a:r>
              <a:rPr lang="en-US" sz="2800" dirty="0">
                <a:solidFill>
                  <a:srgbClr val="F3DFB7"/>
                </a:solidFill>
                <a:latin typeface="Colonna MT" pitchFamily="82" charset="0"/>
                <a:ea typeface="+mn-ea"/>
              </a:rPr>
              <a:t>The</a:t>
            </a:r>
            <a:r>
              <a:rPr lang="en-US" sz="2800" b="1" dirty="0">
                <a:solidFill>
                  <a:srgbClr val="F3DFB7"/>
                </a:solidFill>
                <a:latin typeface="Colonna MT" pitchFamily="82" charset="0"/>
                <a:ea typeface="+mn-ea"/>
              </a:rPr>
              <a:t> man has a leadership role in the family.</a:t>
            </a:r>
          </a:p>
        </p:txBody>
      </p:sp>
      <p:sp>
        <p:nvSpPr>
          <p:cNvPr id="5" name="Rectangle 4"/>
          <p:cNvSpPr>
            <a:spLocks noChangeArrowheads="1"/>
          </p:cNvSpPr>
          <p:nvPr/>
        </p:nvSpPr>
        <p:spPr bwMode="auto">
          <a:xfrm>
            <a:off x="0" y="1066800"/>
            <a:ext cx="4572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F3DFB7"/>
                </a:solidFill>
                <a:latin typeface="Colonna MT" charset="0"/>
              </a:rPr>
              <a:t>“</a:t>
            </a:r>
            <a:r>
              <a:rPr lang="en-US" sz="2800" b="1" i="1">
                <a:solidFill>
                  <a:srgbClr val="F3DFB7"/>
                </a:solidFill>
                <a:latin typeface="Colonna MT" charset="0"/>
              </a:rPr>
              <a:t>But I would have you know, that the head of every man is Christ; and the head of the woman is the man; and the head of Christ is God</a:t>
            </a:r>
            <a:r>
              <a:rPr lang="ja-JP" altLang="en-US" sz="2800" b="1" i="1">
                <a:solidFill>
                  <a:srgbClr val="F3DFB7"/>
                </a:solidFill>
                <a:latin typeface="Colonna MT" charset="0"/>
              </a:rPr>
              <a:t>”</a:t>
            </a:r>
            <a:r>
              <a:rPr lang="en-US" sz="2800" b="1" i="1">
                <a:solidFill>
                  <a:srgbClr val="F3DFB7"/>
                </a:solidFill>
                <a:latin typeface="Colonna MT" charset="0"/>
              </a:rPr>
              <a:t> (I Corinthians 11:3).</a:t>
            </a:r>
          </a:p>
        </p:txBody>
      </p:sp>
      <p:sp>
        <p:nvSpPr>
          <p:cNvPr id="6" name="Rectangle 5"/>
          <p:cNvSpPr/>
          <p:nvPr/>
        </p:nvSpPr>
        <p:spPr>
          <a:xfrm>
            <a:off x="5105400" y="2819400"/>
            <a:ext cx="4038600" cy="1384995"/>
          </a:xfrm>
          <a:prstGeom prst="rect">
            <a:avLst/>
          </a:prstGeom>
          <a:solidFill>
            <a:srgbClr val="171735"/>
          </a:solidFill>
          <a:scene3d>
            <a:camera prst="orthographicFront"/>
            <a:lightRig rig="threePt" dir="t"/>
          </a:scene3d>
          <a:sp3d>
            <a:bevelT w="139700" h="139700" prst="divot"/>
          </a:sp3d>
        </p:spPr>
        <p:txBody>
          <a:bodyPr>
            <a:spAutoFit/>
          </a:bodyPr>
          <a:lstStyle/>
          <a:p>
            <a:pPr algn="ctr">
              <a:defRPr/>
            </a:pPr>
            <a:r>
              <a:rPr lang="en-US" sz="2800" b="1" dirty="0">
                <a:solidFill>
                  <a:srgbClr val="BA0631"/>
                </a:solidFill>
                <a:latin typeface="Colonna MT" pitchFamily="82" charset="0"/>
                <a:ea typeface="+mn-ea"/>
              </a:rPr>
              <a:t>The woman has a role of submission and desire toward her own husband.</a:t>
            </a:r>
          </a:p>
        </p:txBody>
      </p:sp>
      <p:sp>
        <p:nvSpPr>
          <p:cNvPr id="7" name="Rectangle 6"/>
          <p:cNvSpPr>
            <a:spLocks noChangeArrowheads="1"/>
          </p:cNvSpPr>
          <p:nvPr/>
        </p:nvSpPr>
        <p:spPr bwMode="auto">
          <a:xfrm>
            <a:off x="5638800" y="4343400"/>
            <a:ext cx="3276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BA0631"/>
                </a:solidFill>
                <a:latin typeface="Colonna MT" charset="0"/>
              </a:rPr>
              <a:t>“</a:t>
            </a:r>
            <a:r>
              <a:rPr lang="en-US" sz="2800" b="1" i="1">
                <a:solidFill>
                  <a:srgbClr val="BA0631"/>
                </a:solidFill>
                <a:latin typeface="Colonna MT" charset="0"/>
              </a:rPr>
              <a:t>Wives, submit yourselves unto your own husbands, as unto the Lord</a:t>
            </a:r>
            <a:r>
              <a:rPr lang="ja-JP" altLang="en-US" sz="2800" b="1" i="1">
                <a:solidFill>
                  <a:srgbClr val="BA0631"/>
                </a:solidFill>
                <a:latin typeface="Colonna MT" charset="0"/>
              </a:rPr>
              <a:t>”</a:t>
            </a:r>
            <a:r>
              <a:rPr lang="en-US" sz="2800" b="1" i="1">
                <a:solidFill>
                  <a:srgbClr val="BA0631"/>
                </a:solidFill>
                <a:latin typeface="Colonna MT" charset="0"/>
              </a:rPr>
              <a:t> </a:t>
            </a:r>
            <a:r>
              <a:rPr lang="en-US" sz="2800" b="1">
                <a:solidFill>
                  <a:srgbClr val="BA0631"/>
                </a:solidFill>
                <a:latin typeface="Colonna MT" charset="0"/>
              </a:rPr>
              <a:t>(Ephesians 5:22).</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Horizontal)">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Horizontal)">
                                      <p:cBhvr>
                                        <p:cTn id="17" dur="5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p:nvPr/>
        </p:nvSpPr>
        <p:spPr>
          <a:xfrm>
            <a:off x="2514600" y="1295400"/>
            <a:ext cx="6324600" cy="1815882"/>
          </a:xfrm>
          <a:prstGeom prst="rect">
            <a:avLst/>
          </a:prstGeom>
          <a:solidFill>
            <a:srgbClr val="171735"/>
          </a:solidFill>
          <a:scene3d>
            <a:camera prst="orthographicFront"/>
            <a:lightRig rig="threePt" dir="t"/>
          </a:scene3d>
          <a:sp3d>
            <a:bevelT/>
          </a:sp3d>
        </p:spPr>
        <p:txBody>
          <a:bodyPr>
            <a:spAutoFit/>
          </a:bodyPr>
          <a:lstStyle/>
          <a:p>
            <a:pPr algn="ctr">
              <a:defRPr/>
            </a:pPr>
            <a:r>
              <a:rPr lang="en-US" sz="2800" b="1" dirty="0">
                <a:solidFill>
                  <a:srgbClr val="DCA330"/>
                </a:solidFill>
                <a:latin typeface="Colonna MT" pitchFamily="82" charset="0"/>
                <a:ea typeface="+mn-ea"/>
              </a:rPr>
              <a:t>A new family is meant to begin apart from the parents, with the husband and wife working closely together and loving one another.</a:t>
            </a:r>
          </a:p>
        </p:txBody>
      </p:sp>
      <p:sp>
        <p:nvSpPr>
          <p:cNvPr id="5" name="Rectangle 4"/>
          <p:cNvSpPr>
            <a:spLocks noChangeArrowheads="1"/>
          </p:cNvSpPr>
          <p:nvPr/>
        </p:nvSpPr>
        <p:spPr bwMode="auto">
          <a:xfrm>
            <a:off x="3505200" y="3352800"/>
            <a:ext cx="4572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DCA330"/>
                </a:solidFill>
                <a:latin typeface="Colonna MT" charset="0"/>
              </a:rPr>
              <a:t>“</a:t>
            </a:r>
            <a:r>
              <a:rPr lang="en-US" sz="2800" b="1" i="1">
                <a:solidFill>
                  <a:srgbClr val="DCA330"/>
                </a:solidFill>
                <a:latin typeface="Colonna MT" charset="0"/>
              </a:rPr>
              <a:t>Therefore shall a man leave his father and his mother, and shall cleave unto his wife: and they shall be one flesh</a:t>
            </a:r>
            <a:r>
              <a:rPr lang="ja-JP" altLang="en-US" sz="2800" b="1" i="1">
                <a:solidFill>
                  <a:srgbClr val="DCA330"/>
                </a:solidFill>
                <a:latin typeface="Colonna MT" charset="0"/>
              </a:rPr>
              <a:t>”</a:t>
            </a:r>
            <a:r>
              <a:rPr lang="en-US" sz="2800" b="1" i="1">
                <a:solidFill>
                  <a:srgbClr val="DCA330"/>
                </a:solidFill>
                <a:latin typeface="Colonna MT" charset="0"/>
              </a:rPr>
              <a:t> </a:t>
            </a:r>
            <a:r>
              <a:rPr lang="en-US" sz="2800" b="1">
                <a:solidFill>
                  <a:srgbClr val="DCA330"/>
                </a:solidFill>
                <a:latin typeface="Colonna MT" charset="0"/>
              </a:rPr>
              <a:t>(Genesis 2:24).</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p:nvPr/>
        </p:nvSpPr>
        <p:spPr>
          <a:xfrm>
            <a:off x="2209800" y="381000"/>
            <a:ext cx="6781800" cy="2677656"/>
          </a:xfrm>
          <a:prstGeom prst="rect">
            <a:avLst/>
          </a:prstGeom>
          <a:solidFill>
            <a:srgbClr val="DCA330"/>
          </a:solidFill>
          <a:scene3d>
            <a:camera prst="orthographicFront"/>
            <a:lightRig rig="threePt" dir="t"/>
          </a:scene3d>
          <a:sp3d>
            <a:bevelT/>
          </a:sp3d>
        </p:spPr>
        <p:txBody>
          <a:bodyPr>
            <a:spAutoFit/>
          </a:bodyPr>
          <a:lstStyle/>
          <a:p>
            <a:pPr algn="ctr">
              <a:defRPr/>
            </a:pPr>
            <a:r>
              <a:rPr lang="en-US" sz="2800" b="1" dirty="0">
                <a:solidFill>
                  <a:srgbClr val="171735"/>
                </a:solidFill>
                <a:latin typeface="Colonna MT" pitchFamily="82" charset="0"/>
                <a:ea typeface="+mn-ea"/>
              </a:rPr>
              <a:t>The marriage covenant joins a man and a woman in the most binding of all human relationships. They are so closely joined that they are not even considered a separate person any more. Physical union makes each a part of the other.</a:t>
            </a:r>
          </a:p>
        </p:txBody>
      </p:sp>
      <p:sp>
        <p:nvSpPr>
          <p:cNvPr id="5" name="Rectangle 4"/>
          <p:cNvSpPr>
            <a:spLocks noChangeArrowheads="1"/>
          </p:cNvSpPr>
          <p:nvPr/>
        </p:nvSpPr>
        <p:spPr bwMode="auto">
          <a:xfrm>
            <a:off x="2514600" y="3124200"/>
            <a:ext cx="64008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171735"/>
                </a:solidFill>
                <a:latin typeface="Colonna MT" charset="0"/>
              </a:rPr>
              <a:t>“</a:t>
            </a:r>
            <a:r>
              <a:rPr lang="en-US" sz="2800" b="1" i="1">
                <a:solidFill>
                  <a:srgbClr val="171735"/>
                </a:solidFill>
                <a:latin typeface="Colonna MT" charset="0"/>
              </a:rPr>
              <a:t>What? Know ye not that he which is joined to an harlot is one body? For two, saith he, shall be one flesh. Flee fornication. Every sin that a man doeth is without the body; but he that committeth fornication sinneth against his own body</a:t>
            </a:r>
            <a:r>
              <a:rPr lang="ja-JP" altLang="en-US" sz="2800" b="1" i="1">
                <a:solidFill>
                  <a:srgbClr val="171735"/>
                </a:solidFill>
                <a:latin typeface="Colonna MT" charset="0"/>
              </a:rPr>
              <a:t>”</a:t>
            </a:r>
            <a:r>
              <a:rPr lang="en-US" sz="2800" b="1" i="1">
                <a:solidFill>
                  <a:srgbClr val="171735"/>
                </a:solidFill>
                <a:latin typeface="Colonna MT" charset="0"/>
              </a:rPr>
              <a:t> </a:t>
            </a:r>
            <a:r>
              <a:rPr lang="en-US" sz="2800" b="1">
                <a:solidFill>
                  <a:srgbClr val="171735"/>
                </a:solidFill>
                <a:latin typeface="Colonna MT" charset="0"/>
              </a:rPr>
              <a:t>(I Corinthians 6:16, 18-19).</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fmla="#ppt_w*sin(2.5*pi*$)">
                                          <p:val>
                                            <p:fltVal val="0"/>
                                          </p:val>
                                        </p:tav>
                                        <p:tav tm="100000">
                                          <p:val>
                                            <p:fltVal val="1"/>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9" presetClass="entr" presetSubtype="1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fmla="#ppt_w*sin(2.5*pi*$)">
                                          <p:val>
                                            <p:fltVal val="0"/>
                                          </p:val>
                                        </p:tav>
                                        <p:tav tm="100000">
                                          <p:val>
                                            <p:fltVal val="1"/>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p:nvPr/>
        </p:nvSpPr>
        <p:spPr>
          <a:xfrm>
            <a:off x="152400" y="152400"/>
            <a:ext cx="4267200" cy="1815882"/>
          </a:xfrm>
          <a:prstGeom prst="rect">
            <a:avLst/>
          </a:prstGeom>
          <a:solidFill>
            <a:srgbClr val="BA0631">
              <a:alpha val="67000"/>
            </a:srgbClr>
          </a:solidFill>
          <a:ln w="50800">
            <a:solidFill>
              <a:srgbClr val="171735"/>
            </a:solidFill>
          </a:ln>
          <a:scene3d>
            <a:camera prst="orthographicFront"/>
            <a:lightRig rig="threePt" dir="t"/>
          </a:scene3d>
          <a:sp3d>
            <a:bevelT/>
          </a:sp3d>
        </p:spPr>
        <p:txBody>
          <a:bodyPr>
            <a:spAutoFit/>
          </a:bodyPr>
          <a:lstStyle/>
          <a:p>
            <a:pPr algn="ctr">
              <a:defRPr/>
            </a:pPr>
            <a:r>
              <a:rPr lang="en-US" sz="2800" b="1" dirty="0">
                <a:solidFill>
                  <a:srgbClr val="F3DFB7"/>
                </a:solidFill>
                <a:latin typeface="Colonna MT" pitchFamily="82" charset="0"/>
                <a:ea typeface="+mn-ea"/>
              </a:rPr>
              <a:t>The physical relationship between a husband and wife is approved by God and is to be enjoyed.</a:t>
            </a:r>
          </a:p>
        </p:txBody>
      </p:sp>
      <p:sp>
        <p:nvSpPr>
          <p:cNvPr id="5" name="Rectangle 4"/>
          <p:cNvSpPr>
            <a:spLocks noChangeArrowheads="1"/>
          </p:cNvSpPr>
          <p:nvPr/>
        </p:nvSpPr>
        <p:spPr bwMode="auto">
          <a:xfrm>
            <a:off x="0" y="2057400"/>
            <a:ext cx="4572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F3DFB7"/>
                </a:solidFill>
                <a:latin typeface="Colonna MT" charset="0"/>
              </a:rPr>
              <a:t>“</a:t>
            </a:r>
            <a:r>
              <a:rPr lang="en-US" sz="2800" b="1" i="1">
                <a:solidFill>
                  <a:srgbClr val="F3DFB7"/>
                </a:solidFill>
                <a:latin typeface="Colonna MT" charset="0"/>
              </a:rPr>
              <a:t>Marriage is honourable in all, and the bed undefiled: but whoremongers and adulterers God will judge</a:t>
            </a:r>
            <a:r>
              <a:rPr lang="ja-JP" altLang="en-US" sz="2800" b="1" i="1">
                <a:solidFill>
                  <a:srgbClr val="F3DFB7"/>
                </a:solidFill>
                <a:latin typeface="Colonna MT" charset="0"/>
              </a:rPr>
              <a:t>”</a:t>
            </a:r>
            <a:r>
              <a:rPr lang="en-US" sz="2800" b="1" i="1">
                <a:solidFill>
                  <a:srgbClr val="F3DFB7"/>
                </a:solidFill>
                <a:latin typeface="Colonna MT" charset="0"/>
              </a:rPr>
              <a:t> </a:t>
            </a:r>
            <a:r>
              <a:rPr lang="en-US" sz="2800" b="1">
                <a:solidFill>
                  <a:srgbClr val="F3DFB7"/>
                </a:solidFill>
                <a:latin typeface="Colonna MT" charset="0"/>
              </a:rPr>
              <a:t>(Hebrews 13:4).</a:t>
            </a:r>
          </a:p>
        </p:txBody>
      </p:sp>
      <p:sp>
        <p:nvSpPr>
          <p:cNvPr id="6" name="Rectangle 5"/>
          <p:cNvSpPr/>
          <p:nvPr/>
        </p:nvSpPr>
        <p:spPr>
          <a:xfrm>
            <a:off x="4648200" y="2057400"/>
            <a:ext cx="4495800" cy="1384995"/>
          </a:xfrm>
          <a:prstGeom prst="rect">
            <a:avLst/>
          </a:prstGeom>
          <a:solidFill>
            <a:srgbClr val="BA0631">
              <a:alpha val="83000"/>
            </a:srgbClr>
          </a:solidFill>
          <a:ln w="57150">
            <a:solidFill>
              <a:srgbClr val="F3DFB7"/>
            </a:solidFill>
          </a:ln>
          <a:scene3d>
            <a:camera prst="orthographicFront"/>
            <a:lightRig rig="threePt" dir="t"/>
          </a:scene3d>
          <a:sp3d>
            <a:bevelT/>
          </a:sp3d>
        </p:spPr>
        <p:txBody>
          <a:bodyPr>
            <a:spAutoFit/>
          </a:bodyPr>
          <a:lstStyle/>
          <a:p>
            <a:pPr algn="ctr">
              <a:defRPr/>
            </a:pPr>
            <a:r>
              <a:rPr lang="en-US" sz="2800" b="1" dirty="0">
                <a:solidFill>
                  <a:srgbClr val="171735"/>
                </a:solidFill>
                <a:latin typeface="Colonna MT" pitchFamily="82" charset="0"/>
                <a:ea typeface="+mn-ea"/>
              </a:rPr>
              <a:t>The man and woman who begin a family should share common beliefs and faith.</a:t>
            </a:r>
          </a:p>
        </p:txBody>
      </p:sp>
      <p:sp>
        <p:nvSpPr>
          <p:cNvPr id="7" name="Rectangle 6"/>
          <p:cNvSpPr>
            <a:spLocks noChangeArrowheads="1"/>
          </p:cNvSpPr>
          <p:nvPr/>
        </p:nvSpPr>
        <p:spPr bwMode="auto">
          <a:xfrm>
            <a:off x="4572000" y="3581400"/>
            <a:ext cx="45720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171735"/>
                </a:solidFill>
                <a:latin typeface="Colonna MT" charset="0"/>
              </a:rPr>
              <a:t>“</a:t>
            </a:r>
            <a:r>
              <a:rPr lang="en-US" sz="2800" b="1" i="1">
                <a:solidFill>
                  <a:srgbClr val="171735"/>
                </a:solidFill>
                <a:latin typeface="Colonna MT" charset="0"/>
              </a:rPr>
              <a:t>Be ye not unequally yoked together with unbelievers: for what fellowship hath righteousness with unrighteousness? And what communion hath light with darkness? </a:t>
            </a:r>
            <a:r>
              <a:rPr lang="en-US" sz="2800" b="1">
                <a:solidFill>
                  <a:srgbClr val="171735"/>
                </a:solidFill>
                <a:latin typeface="Colonna MT" charset="0"/>
              </a:rPr>
              <a:t>(2 Corinthians 6:14)</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3"/>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strVal val="#ppt_w+.3"/>
                                          </p:val>
                                        </p:tav>
                                        <p:tav tm="100000">
                                          <p:val>
                                            <p:strVal val="#ppt_w"/>
                                          </p:val>
                                        </p:tav>
                                      </p:tavLst>
                                    </p:anim>
                                    <p:anim calcmode="lin" valueType="num">
                                      <p:cBhvr>
                                        <p:cTn id="29" dur="1000" fill="hold"/>
                                        <p:tgtEl>
                                          <p:spTgt spid="7"/>
                                        </p:tgtEl>
                                        <p:attrNameLst>
                                          <p:attrName>ppt_h</p:attrName>
                                        </p:attrNameLst>
                                      </p:cBhvr>
                                      <p:tavLst>
                                        <p:tav tm="0">
                                          <p:val>
                                            <p:strVal val="#ppt_h"/>
                                          </p:val>
                                        </p:tav>
                                        <p:tav tm="100000">
                                          <p:val>
                                            <p:strVal val="#ppt_h"/>
                                          </p:val>
                                        </p:tav>
                                      </p:tavLst>
                                    </p:anim>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8" name="Rectangle 7"/>
          <p:cNvSpPr/>
          <p:nvPr/>
        </p:nvSpPr>
        <p:spPr>
          <a:xfrm>
            <a:off x="685800" y="304800"/>
            <a:ext cx="4267200" cy="3657600"/>
          </a:xfrm>
          <a:prstGeom prst="rect">
            <a:avLst/>
          </a:prstGeom>
          <a:solidFill>
            <a:srgbClr val="DCA330">
              <a:alpha val="86000"/>
            </a:srgbClr>
          </a:solidFill>
          <a:ln w="50800">
            <a:solidFill>
              <a:srgbClr val="BA0631"/>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rgbClr val="171735"/>
                </a:solidFill>
                <a:latin typeface="Colonna MT" pitchFamily="82" charset="0"/>
              </a:rPr>
              <a:t>The children that follow the union of a godly man and woman are a blessing from the Lord.</a:t>
            </a:r>
          </a:p>
        </p:txBody>
      </p:sp>
      <p:sp>
        <p:nvSpPr>
          <p:cNvPr id="6" name="Rectangle 5"/>
          <p:cNvSpPr/>
          <p:nvPr/>
        </p:nvSpPr>
        <p:spPr>
          <a:xfrm>
            <a:off x="4114800" y="2819400"/>
            <a:ext cx="4267200" cy="3657600"/>
          </a:xfrm>
          <a:prstGeom prst="rect">
            <a:avLst/>
          </a:prstGeom>
          <a:solidFill>
            <a:srgbClr val="DCA330">
              <a:alpha val="86000"/>
            </a:srgbClr>
          </a:solidFill>
          <a:ln w="50800">
            <a:solidFill>
              <a:srgbClr val="171735"/>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800" b="1" i="1">
                <a:solidFill>
                  <a:srgbClr val="BA0631"/>
                </a:solidFill>
                <a:latin typeface="Colonna MT" charset="0"/>
              </a:rPr>
              <a:t>“</a:t>
            </a:r>
            <a:r>
              <a:rPr lang="en-US" sz="2800" b="1" i="1">
                <a:solidFill>
                  <a:srgbClr val="BA0631"/>
                </a:solidFill>
                <a:latin typeface="Colonna MT" charset="0"/>
              </a:rPr>
              <a:t>Lo, children are an heritage of the LORD and the fruit of the womb is his reward</a:t>
            </a:r>
            <a:r>
              <a:rPr lang="ja-JP" altLang="en-US" sz="2800" b="1" i="1">
                <a:solidFill>
                  <a:srgbClr val="BA0631"/>
                </a:solidFill>
                <a:latin typeface="Colonna MT" charset="0"/>
              </a:rPr>
              <a:t>”</a:t>
            </a:r>
            <a:r>
              <a:rPr lang="en-US" sz="2800" b="1" i="1">
                <a:solidFill>
                  <a:srgbClr val="BA0631"/>
                </a:solidFill>
                <a:latin typeface="Colonna MT" charset="0"/>
              </a:rPr>
              <a:t> </a:t>
            </a:r>
            <a:r>
              <a:rPr lang="en-US" sz="2800" b="1">
                <a:solidFill>
                  <a:srgbClr val="BA0631"/>
                </a:solidFill>
                <a:latin typeface="Colonna MT" charset="0"/>
              </a:rPr>
              <a:t>(Psalm 127:3).</a:t>
            </a:r>
          </a:p>
          <a:p>
            <a:pPr algn="ctr" eaLnBrk="1" hangingPunct="1"/>
            <a:endParaRPr lang="en-US" sz="2800">
              <a:solidFill>
                <a:srgbClr val="FFFFFF"/>
              </a:solidFill>
              <a:latin typeface="Tahoma" charset="0"/>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482"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a:spLocks noChangeArrowheads="1"/>
          </p:cNvSpPr>
          <p:nvPr/>
        </p:nvSpPr>
        <p:spPr bwMode="auto">
          <a:xfrm>
            <a:off x="2286000" y="685800"/>
            <a:ext cx="6629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For their safety and long life, children are to be taught obedience and respect.</a:t>
            </a:r>
          </a:p>
        </p:txBody>
      </p:sp>
      <p:sp>
        <p:nvSpPr>
          <p:cNvPr id="5" name="Rectangle 4"/>
          <p:cNvSpPr>
            <a:spLocks noChangeArrowheads="1"/>
          </p:cNvSpPr>
          <p:nvPr/>
        </p:nvSpPr>
        <p:spPr bwMode="auto">
          <a:xfrm>
            <a:off x="3200400" y="1905000"/>
            <a:ext cx="4724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171735"/>
                </a:solidFill>
                <a:latin typeface="Colonna MT" charset="0"/>
              </a:rPr>
              <a:t>“</a:t>
            </a:r>
            <a:r>
              <a:rPr lang="en-US" sz="2800" b="1" i="1">
                <a:solidFill>
                  <a:srgbClr val="171735"/>
                </a:solidFill>
                <a:latin typeface="Colonna MT" charset="0"/>
              </a:rPr>
              <a:t>Children, obey your parents in the Lord: for this is right. Honour thy father and mother; which is the first commandment with promise; That it may be well with thee, and thou mayest live long on the earth</a:t>
            </a:r>
            <a:r>
              <a:rPr lang="ja-JP" altLang="en-US" sz="2800" b="1" i="1">
                <a:solidFill>
                  <a:srgbClr val="171735"/>
                </a:solidFill>
                <a:latin typeface="Colonna MT" charset="0"/>
              </a:rPr>
              <a:t>”</a:t>
            </a:r>
            <a:r>
              <a:rPr lang="en-US" sz="2800" b="1" i="1">
                <a:solidFill>
                  <a:srgbClr val="171735"/>
                </a:solidFill>
                <a:latin typeface="Colonna MT" charset="0"/>
              </a:rPr>
              <a:t> </a:t>
            </a:r>
            <a:r>
              <a:rPr lang="en-US" sz="2800" b="1">
                <a:solidFill>
                  <a:srgbClr val="171735"/>
                </a:solidFill>
                <a:latin typeface="Colonna MT" charset="0"/>
              </a:rPr>
              <a:t>(Ephesians 6:1-3).</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1506"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a:spLocks noChangeArrowheads="1"/>
          </p:cNvSpPr>
          <p:nvPr/>
        </p:nvSpPr>
        <p:spPr bwMode="auto">
          <a:xfrm>
            <a:off x="381000" y="152400"/>
            <a:ext cx="4572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3DFB7"/>
                </a:solidFill>
                <a:latin typeface="Colonna MT" charset="0"/>
              </a:rPr>
              <a:t>The marriage covenant between a man and a woman is binding until death.</a:t>
            </a:r>
          </a:p>
        </p:txBody>
      </p:sp>
      <p:sp>
        <p:nvSpPr>
          <p:cNvPr id="5" name="Rectangle 4"/>
          <p:cNvSpPr>
            <a:spLocks noChangeArrowheads="1"/>
          </p:cNvSpPr>
          <p:nvPr/>
        </p:nvSpPr>
        <p:spPr bwMode="auto">
          <a:xfrm>
            <a:off x="304800" y="1676400"/>
            <a:ext cx="4572000"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600" b="1" i="1">
                <a:solidFill>
                  <a:srgbClr val="F3DFB7"/>
                </a:solidFill>
                <a:latin typeface="Colonna MT" charset="0"/>
              </a:rPr>
              <a:t>“</a:t>
            </a:r>
            <a:r>
              <a:rPr lang="en-US" sz="2600" b="1" i="1">
                <a:solidFill>
                  <a:srgbClr val="F3DFB7"/>
                </a:solidFill>
                <a:latin typeface="Colonna MT" charset="0"/>
              </a:rPr>
              <a:t>The wife is bound by the law as long as her husband liveth; but if her husband be dead, she is at liberty to be married to whom she will; only in the Lord</a:t>
            </a:r>
            <a:r>
              <a:rPr lang="ja-JP" altLang="en-US" sz="2600" b="1" i="1">
                <a:solidFill>
                  <a:srgbClr val="F3DFB7"/>
                </a:solidFill>
                <a:latin typeface="Colonna MT" charset="0"/>
              </a:rPr>
              <a:t>”</a:t>
            </a:r>
            <a:r>
              <a:rPr lang="en-US" sz="2600" b="1" i="1">
                <a:solidFill>
                  <a:srgbClr val="F3DFB7"/>
                </a:solidFill>
                <a:latin typeface="Colonna MT" charset="0"/>
              </a:rPr>
              <a:t> </a:t>
            </a:r>
            <a:r>
              <a:rPr lang="en-US" sz="2600" b="1">
                <a:solidFill>
                  <a:srgbClr val="F3DFB7"/>
                </a:solidFill>
                <a:latin typeface="Colonna MT" charset="0"/>
              </a:rPr>
              <a:t>(I Corinthians 7:39).</a:t>
            </a:r>
          </a:p>
        </p:txBody>
      </p:sp>
      <p:pic>
        <p:nvPicPr>
          <p:cNvPr id="21510" name="Picture 6" descr="C:\Users\Candra Poitras\Pictures\Ruslan_and_Irena[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724103">
            <a:off x="5271897" y="2181909"/>
            <a:ext cx="3082810" cy="4105276"/>
          </a:xfrm>
          <a:prstGeom prst="rect">
            <a:avLst/>
          </a:prstGeom>
          <a:ln>
            <a:noFill/>
          </a:ln>
          <a:effectLst>
            <a:softEdge rad="112500"/>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1" presetClass="entr" presetSubtype="0" fill="hold" nodeType="clickEffect">
                                  <p:stCondLst>
                                    <p:cond delay="0"/>
                                  </p:stCondLst>
                                  <p:iterate type="lt">
                                    <p:tmPct val="5000"/>
                                  </p:iterate>
                                  <p:childTnLst>
                                    <p:set>
                                      <p:cBhvr>
                                        <p:cTn id="20" dur="1" fill="hold">
                                          <p:stCondLst>
                                            <p:cond delay="0"/>
                                          </p:stCondLst>
                                        </p:cTn>
                                        <p:tgtEl>
                                          <p:spTgt spid="21510"/>
                                        </p:tgtEl>
                                        <p:attrNameLst>
                                          <p:attrName>style.visibility</p:attrName>
                                        </p:attrNameLst>
                                      </p:cBhvr>
                                      <p:to>
                                        <p:strVal val="visible"/>
                                      </p:to>
                                    </p:set>
                                    <p:anim calcmode="lin" valueType="num">
                                      <p:cBhvr>
                                        <p:cTn id="21" dur="1000" fill="hold"/>
                                        <p:tgtEl>
                                          <p:spTgt spid="21510"/>
                                        </p:tgtEl>
                                        <p:attrNameLst>
                                          <p:attrName>ppt_w</p:attrName>
                                        </p:attrNameLst>
                                      </p:cBhvr>
                                      <p:tavLst>
                                        <p:tav tm="0">
                                          <p:val>
                                            <p:fltVal val="0"/>
                                          </p:val>
                                        </p:tav>
                                        <p:tav tm="100000">
                                          <p:val>
                                            <p:strVal val="#ppt_w"/>
                                          </p:val>
                                        </p:tav>
                                      </p:tavLst>
                                    </p:anim>
                                    <p:anim calcmode="lin" valueType="num">
                                      <p:cBhvr>
                                        <p:cTn id="22" dur="1000" fill="hold"/>
                                        <p:tgtEl>
                                          <p:spTgt spid="21510"/>
                                        </p:tgtEl>
                                        <p:attrNameLst>
                                          <p:attrName>ppt_h</p:attrName>
                                        </p:attrNameLst>
                                      </p:cBhvr>
                                      <p:tavLst>
                                        <p:tav tm="0">
                                          <p:val>
                                            <p:fltVal val="0"/>
                                          </p:val>
                                        </p:tav>
                                        <p:tav tm="100000">
                                          <p:val>
                                            <p:strVal val="#ppt_h"/>
                                          </p:val>
                                        </p:tav>
                                      </p:tavLst>
                                    </p:anim>
                                    <p:anim calcmode="lin" valueType="num">
                                      <p:cBhvr>
                                        <p:cTn id="23" dur="1000" fill="hold"/>
                                        <p:tgtEl>
                                          <p:spTgt spid="21510"/>
                                        </p:tgtEl>
                                        <p:attrNameLst>
                                          <p:attrName>style.rotation</p:attrName>
                                        </p:attrNameLst>
                                      </p:cBhvr>
                                      <p:tavLst>
                                        <p:tav tm="0">
                                          <p:val>
                                            <p:fltVal val="90"/>
                                          </p:val>
                                        </p:tav>
                                        <p:tav tm="100000">
                                          <p:val>
                                            <p:fltVal val="0"/>
                                          </p:val>
                                        </p:tav>
                                      </p:tavLst>
                                    </p:anim>
                                    <p:animEffect transition="in" filter="fade">
                                      <p:cBhvr>
                                        <p:cTn id="24" dur="10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099" name="Rectangle 3"/>
          <p:cNvSpPr>
            <a:spLocks noChangeArrowheads="1"/>
          </p:cNvSpPr>
          <p:nvPr/>
        </p:nvSpPr>
        <p:spPr bwMode="auto">
          <a:xfrm>
            <a:off x="3124200" y="1981200"/>
            <a:ext cx="4800600" cy="2677656"/>
          </a:xfrm>
          <a:prstGeom prst="rect">
            <a:avLst/>
          </a:prstGeom>
          <a:solidFill>
            <a:srgbClr val="DCA330">
              <a:alpha val="12000"/>
            </a:srgbClr>
          </a:solidFill>
          <a:ln w="9525">
            <a:noFill/>
            <a:miter lim="800000"/>
            <a:headEnd/>
            <a:tailEnd/>
          </a:ln>
          <a:effectLst/>
          <a:scene3d>
            <a:camera prst="orthographicFront"/>
            <a:lightRig rig="threePt" dir="t"/>
          </a:scene3d>
          <a:sp3d>
            <a:bevel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Except the Lord build the house, they labour in vain that build it: except the Lord keep the city, the watchman waketh but in vain</a:t>
            </a:r>
            <a:r>
              <a:rPr lang="ja-JP" altLang="en-US" sz="2800" b="1" i="1">
                <a:solidFill>
                  <a:srgbClr val="47AAFB"/>
                </a:solidFill>
                <a:latin typeface="Colonna MT" charset="0"/>
                <a:cs typeface="Times New Roman" charset="0"/>
              </a:rPr>
              <a:t>”</a:t>
            </a:r>
            <a:endParaRPr lang="en-US" sz="2800" b="1" i="1">
              <a:solidFill>
                <a:srgbClr val="47AAFB"/>
              </a:solidFill>
              <a:latin typeface="Colonna MT" charset="0"/>
              <a:cs typeface="Times New Roman" charset="0"/>
            </a:endParaRPr>
          </a:p>
          <a:p>
            <a:pPr algn="ctr"/>
            <a:r>
              <a:rPr lang="en-US" sz="2800" b="1" i="1">
                <a:solidFill>
                  <a:srgbClr val="47AAFB"/>
                </a:solidFill>
                <a:latin typeface="Colonna MT" charset="0"/>
                <a:cs typeface="Times New Roman" charset="0"/>
              </a:rPr>
              <a:t>(Psalm 127:1).</a:t>
            </a:r>
            <a:r>
              <a:rPr lang="en-US" sz="2800" b="1">
                <a:solidFill>
                  <a:srgbClr val="47AAFB"/>
                </a:solidFill>
                <a:latin typeface="Colonna MT" charset="0"/>
              </a:rPr>
              <a:t>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amond(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p:nvPr/>
        </p:nvSpPr>
        <p:spPr>
          <a:xfrm>
            <a:off x="304800" y="304800"/>
            <a:ext cx="4343400" cy="954107"/>
          </a:xfrm>
          <a:prstGeom prst="rect">
            <a:avLst/>
          </a:prstGeom>
          <a:solidFill>
            <a:srgbClr val="171735">
              <a:alpha val="60000"/>
            </a:srgbClr>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BA0631"/>
                </a:solidFill>
                <a:latin typeface="Colonna MT" charset="0"/>
              </a:rPr>
              <a:t>Divorce is not an option in God</a:t>
            </a:r>
            <a:r>
              <a:rPr lang="ja-JP" altLang="en-US" sz="2800" b="1">
                <a:solidFill>
                  <a:srgbClr val="BA0631"/>
                </a:solidFill>
                <a:latin typeface="Colonna MT" charset="0"/>
              </a:rPr>
              <a:t>’</a:t>
            </a:r>
            <a:r>
              <a:rPr lang="en-US" sz="2800" b="1">
                <a:solidFill>
                  <a:srgbClr val="BA0631"/>
                </a:solidFill>
                <a:latin typeface="Colonna MT" charset="0"/>
              </a:rPr>
              <a:t>s family plan.</a:t>
            </a:r>
          </a:p>
        </p:txBody>
      </p:sp>
      <p:sp>
        <p:nvSpPr>
          <p:cNvPr id="22531" name="Rectangle 3"/>
          <p:cNvSpPr>
            <a:spLocks noChangeArrowheads="1"/>
          </p:cNvSpPr>
          <p:nvPr/>
        </p:nvSpPr>
        <p:spPr bwMode="auto">
          <a:xfrm>
            <a:off x="1447800" y="1752600"/>
            <a:ext cx="7467600" cy="4708981"/>
          </a:xfrm>
          <a:prstGeom prst="rect">
            <a:avLst/>
          </a:prstGeom>
          <a:solidFill>
            <a:srgbClr val="171735">
              <a:alpha val="60000"/>
            </a:srgbClr>
          </a:solidFill>
          <a:ln w="9525">
            <a:noFill/>
            <a:miter lim="800000"/>
            <a:headEnd/>
            <a:tailEnd/>
          </a:ln>
          <a:effectLst/>
          <a:scene3d>
            <a:camera prst="orthographicFront"/>
            <a:lightRig rig="threePt" dir="t"/>
          </a:scene3d>
          <a:sp3d>
            <a:bevel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500" b="1" i="1">
                <a:solidFill>
                  <a:srgbClr val="BA0631"/>
                </a:solidFill>
                <a:latin typeface="Colonna MT" charset="0"/>
                <a:cs typeface="Times New Roman" charset="0"/>
              </a:rPr>
              <a:t>“</a:t>
            </a:r>
            <a:r>
              <a:rPr lang="en-US" sz="2500" b="1" i="1">
                <a:solidFill>
                  <a:srgbClr val="BA0631"/>
                </a:solidFill>
                <a:latin typeface="Colonna MT" charset="0"/>
                <a:cs typeface="Times New Roman" charset="0"/>
              </a:rPr>
              <a:t>Yet ye say, Wherefore? Because the Lord hath been witness between thee and the wife of thy youth, against whom thou hast dealt treacherously: yet is she thy companion, and the wife of thy covenant. And did not he make one? Yet had he the residue of the spirit. And wherefore one? That he might seek a godly seed. Therefore take heed to your spirit, and let none deal treacherously against the wife of his youth. For the Lord, the God of Israel, saith that he hateth putting away: for one covereth violence with his garment, saith the Lord of hosts: therefore take heed to your spirit, that ye deal not treacherously</a:t>
            </a:r>
            <a:r>
              <a:rPr lang="ja-JP" altLang="en-US" sz="2500" b="1" i="1">
                <a:solidFill>
                  <a:srgbClr val="BA0631"/>
                </a:solidFill>
                <a:latin typeface="Colonna MT" charset="0"/>
                <a:cs typeface="Times New Roman" charset="0"/>
              </a:rPr>
              <a:t>”</a:t>
            </a:r>
            <a:r>
              <a:rPr lang="en-US" sz="2500" b="1" i="1">
                <a:solidFill>
                  <a:srgbClr val="BA0631"/>
                </a:solidFill>
                <a:latin typeface="Colonna MT" charset="0"/>
                <a:cs typeface="Times New Roman" charset="0"/>
              </a:rPr>
              <a:t> </a:t>
            </a:r>
            <a:r>
              <a:rPr lang="en-US" sz="2500" b="1">
                <a:solidFill>
                  <a:srgbClr val="BA0631"/>
                </a:solidFill>
                <a:latin typeface="Colonna MT" charset="0"/>
                <a:cs typeface="Times New Roman" charset="0"/>
              </a:rPr>
              <a:t>(Malachi 2:14-16).</a:t>
            </a:r>
            <a:r>
              <a:rPr lang="en-US" sz="2500" b="1">
                <a:solidFill>
                  <a:srgbClr val="BA0631"/>
                </a:solidFill>
                <a:latin typeface="Colonna MT" charset="0"/>
              </a:rPr>
              <a:t> </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22531"/>
                                        </p:tgtEl>
                                        <p:attrNameLst>
                                          <p:attrName>style.visibility</p:attrName>
                                        </p:attrNameLst>
                                      </p:cBhvr>
                                      <p:to>
                                        <p:strVal val="visible"/>
                                      </p:to>
                                    </p:set>
                                    <p:anim calcmode="lin" valueType="num">
                                      <p:cBhvr>
                                        <p:cTn id="13" dur="500" fill="hold"/>
                                        <p:tgtEl>
                                          <p:spTgt spid="22531"/>
                                        </p:tgtEl>
                                        <p:attrNameLst>
                                          <p:attrName>ppt_w</p:attrName>
                                        </p:attrNameLst>
                                      </p:cBhvr>
                                      <p:tavLst>
                                        <p:tav tm="0">
                                          <p:val>
                                            <p:fltVal val="0"/>
                                          </p:val>
                                        </p:tav>
                                        <p:tav tm="100000">
                                          <p:val>
                                            <p:strVal val="#ppt_w"/>
                                          </p:val>
                                        </p:tav>
                                      </p:tavLst>
                                    </p:anim>
                                    <p:anim calcmode="lin" valueType="num">
                                      <p:cBhvr>
                                        <p:cTn id="14" dur="500" fill="hold"/>
                                        <p:tgtEl>
                                          <p:spTgt spid="2253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3554"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5" name="Hexagon 4"/>
          <p:cNvSpPr/>
          <p:nvPr/>
        </p:nvSpPr>
        <p:spPr>
          <a:xfrm>
            <a:off x="2438400" y="609600"/>
            <a:ext cx="6477000" cy="5867400"/>
          </a:xfrm>
          <a:prstGeom prst="hexagon">
            <a:avLst/>
          </a:prstGeom>
          <a:solidFill>
            <a:srgbClr val="BA0631">
              <a:alpha val="93000"/>
            </a:srgbClr>
          </a:solidFill>
          <a:ln w="76200">
            <a:solidFill>
              <a:srgbClr val="171735"/>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171735"/>
                </a:solidFill>
                <a:latin typeface="Colonna MT" charset="0"/>
              </a:rPr>
              <a:t>God</a:t>
            </a:r>
            <a:r>
              <a:rPr lang="ja-JP" altLang="en-US" sz="2800" b="1">
                <a:solidFill>
                  <a:srgbClr val="171735"/>
                </a:solidFill>
                <a:latin typeface="Colonna MT" charset="0"/>
              </a:rPr>
              <a:t>’</a:t>
            </a:r>
            <a:r>
              <a:rPr lang="en-US" sz="2800" b="1">
                <a:solidFill>
                  <a:srgbClr val="171735"/>
                </a:solidFill>
                <a:latin typeface="Colonna MT" charset="0"/>
              </a:rPr>
              <a:t>s Word speaks strongly against divorce. Anything God hates is an abomination. If He hated divorce this much in the Old Testament, do you think He suddenly began to like it, or show leniency toward it, in the New Testament?</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57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p:nvPr/>
        </p:nvSpPr>
        <p:spPr>
          <a:xfrm>
            <a:off x="228600" y="381000"/>
            <a:ext cx="8763000" cy="1815882"/>
          </a:xfrm>
          <a:prstGeom prst="rect">
            <a:avLst/>
          </a:prstGeom>
          <a:solidFill>
            <a:srgbClr val="171735"/>
          </a:solidFill>
          <a:scene3d>
            <a:camera prst="orthographicFront"/>
            <a:lightRig rig="threePt" dir="t"/>
          </a:scene3d>
          <a:sp3d>
            <a:bevelT prst="angle"/>
          </a:sp3d>
        </p:spPr>
        <p:txBody>
          <a:bodyPr>
            <a:spAutoFit/>
          </a:bodyPr>
          <a:lstStyle/>
          <a:p>
            <a:pPr>
              <a:defRPr/>
            </a:pPr>
            <a:r>
              <a:rPr lang="en-US" sz="2800" b="1" dirty="0">
                <a:solidFill>
                  <a:srgbClr val="F3DFB7"/>
                </a:solidFill>
                <a:latin typeface="Colonna MT" pitchFamily="82" charset="0"/>
                <a:ea typeface="+mn-ea"/>
              </a:rPr>
              <a:t>The Pharisees tried to trick Jesus with a question about divorce. They quoted the law of Moses as an argument that Jesus was disagreeing with their law. This is what He told them:</a:t>
            </a:r>
          </a:p>
        </p:txBody>
      </p:sp>
      <p:sp>
        <p:nvSpPr>
          <p:cNvPr id="5" name="Rectangle 4"/>
          <p:cNvSpPr/>
          <p:nvPr/>
        </p:nvSpPr>
        <p:spPr>
          <a:xfrm>
            <a:off x="762000" y="2438400"/>
            <a:ext cx="7620000" cy="3970318"/>
          </a:xfrm>
          <a:prstGeom prst="rect">
            <a:avLst/>
          </a:prstGeom>
          <a:solidFill>
            <a:srgbClr val="171735"/>
          </a:solidFill>
          <a:scene3d>
            <a:camera prst="orthographicFront"/>
            <a:lightRig rig="threePt" dir="t"/>
          </a:scene3d>
          <a:sp3d>
            <a:bevelT prst="angle"/>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800" b="1" i="1">
                <a:solidFill>
                  <a:srgbClr val="F3DFB7"/>
                </a:solidFill>
                <a:latin typeface="Colonna MT" charset="0"/>
              </a:rPr>
              <a:t>“</a:t>
            </a:r>
            <a:r>
              <a:rPr lang="en-US" sz="2800" b="1" i="1">
                <a:solidFill>
                  <a:srgbClr val="F3DFB7"/>
                </a:solidFill>
                <a:latin typeface="Colonna MT" charset="0"/>
              </a:rPr>
              <a:t>And Jesus answered and said unto them, For the hardness of your heart he wrote you this precept. But from the beginning of the creation God made them male and female. For this cause shall a man leave his father and mother, and cleave to his wife: and they twain shall be one flesh: so then they are no more twain, but one flesh. What therefore God hath joined together, let not man put asunder</a:t>
            </a:r>
            <a:r>
              <a:rPr lang="ja-JP" altLang="en-US" sz="2800" b="1" i="1">
                <a:solidFill>
                  <a:srgbClr val="F3DFB7"/>
                </a:solidFill>
                <a:latin typeface="Colonna MT" charset="0"/>
              </a:rPr>
              <a:t>”</a:t>
            </a:r>
            <a:r>
              <a:rPr lang="en-US" sz="2800" b="1" i="1">
                <a:solidFill>
                  <a:srgbClr val="F3DFB7"/>
                </a:solidFill>
                <a:latin typeface="Colonna MT" charset="0"/>
              </a:rPr>
              <a:t> </a:t>
            </a:r>
            <a:r>
              <a:rPr lang="en-US" sz="2800" b="1">
                <a:solidFill>
                  <a:srgbClr val="F3DFB7"/>
                </a:solidFill>
                <a:latin typeface="Colonna MT" charset="0"/>
              </a:rPr>
              <a:t>(Mark 10:5-9).</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3" descr="C:\Users\Candra Poitras\Pictures\BrokenMarriage[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0849335">
            <a:off x="364683" y="2182728"/>
            <a:ext cx="3524790" cy="2346255"/>
          </a:xfrm>
          <a:prstGeom prst="rect">
            <a:avLst/>
          </a:prstGeom>
          <a:ln>
            <a:noFill/>
          </a:ln>
          <a:effectLst>
            <a:softEdge rad="112500"/>
          </a:effectLst>
        </p:spPr>
      </p:pic>
      <p:sp>
        <p:nvSpPr>
          <p:cNvPr id="2"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p:nvPr/>
        </p:nvSpPr>
        <p:spPr>
          <a:xfrm>
            <a:off x="3810000" y="990600"/>
            <a:ext cx="4572000" cy="2246769"/>
          </a:xfrm>
          <a:prstGeom prst="rect">
            <a:avLst/>
          </a:prstGeom>
          <a:solidFill>
            <a:srgbClr val="BA0631">
              <a:alpha val="63000"/>
            </a:srgbClr>
          </a:solidFill>
          <a:scene3d>
            <a:camera prst="orthographicFront"/>
            <a:lightRig rig="threePt" dir="t"/>
          </a:scene3d>
          <a:sp3d>
            <a:bevelT prst="convex"/>
          </a:sp3d>
        </p:spPr>
        <p:txBody>
          <a:bodyPr>
            <a:spAutoFit/>
          </a:bodyPr>
          <a:lstStyle/>
          <a:p>
            <a:pPr algn="ctr">
              <a:defRPr/>
            </a:pPr>
            <a:r>
              <a:rPr lang="en-US" sz="2800" b="1" dirty="0">
                <a:solidFill>
                  <a:srgbClr val="DCA330"/>
                </a:solidFill>
                <a:latin typeface="Colonna MT" pitchFamily="82" charset="0"/>
                <a:ea typeface="+mn-ea"/>
              </a:rPr>
              <a:t>Jesus spoke out so strongly against divorce, that the disciples asked more questions when they got Him alone.</a:t>
            </a:r>
          </a:p>
        </p:txBody>
      </p:sp>
      <p:sp>
        <p:nvSpPr>
          <p:cNvPr id="5" name="Rectangle 4"/>
          <p:cNvSpPr>
            <a:spLocks noChangeArrowheads="1"/>
          </p:cNvSpPr>
          <p:nvPr/>
        </p:nvSpPr>
        <p:spPr bwMode="auto">
          <a:xfrm>
            <a:off x="2819400" y="3317875"/>
            <a:ext cx="63246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DCA330"/>
                </a:solidFill>
                <a:latin typeface="Colonna MT" charset="0"/>
              </a:rPr>
              <a:t>“</a:t>
            </a:r>
            <a:r>
              <a:rPr lang="en-US" sz="2800" b="1" i="1">
                <a:solidFill>
                  <a:srgbClr val="DCA330"/>
                </a:solidFill>
                <a:latin typeface="Colonna MT" charset="0"/>
              </a:rPr>
              <a:t>And in the house his disciples asked him again of the same matter. And he saith unto them. Whosoever shall put away his wife, and marry another, committeth adultery against her. And if a woman shall put away her husband, and be married to another, she committeth adultery</a:t>
            </a:r>
            <a:r>
              <a:rPr lang="ja-JP" altLang="en-US" sz="2800" b="1" i="1">
                <a:solidFill>
                  <a:srgbClr val="DCA330"/>
                </a:solidFill>
                <a:latin typeface="Colonna MT" charset="0"/>
              </a:rPr>
              <a:t>”</a:t>
            </a:r>
            <a:r>
              <a:rPr lang="en-US" sz="2800" b="1" i="1">
                <a:solidFill>
                  <a:srgbClr val="DCA330"/>
                </a:solidFill>
                <a:latin typeface="Colonna MT" charset="0"/>
              </a:rPr>
              <a:t> </a:t>
            </a:r>
            <a:r>
              <a:rPr lang="en-US" sz="2800" b="1">
                <a:solidFill>
                  <a:srgbClr val="DCA330"/>
                </a:solidFill>
                <a:latin typeface="Colonna MT" charset="0"/>
              </a:rPr>
              <a:t>(Mark 10:10-12).</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25603"/>
                                        </p:tgtEl>
                                        <p:attrNameLst>
                                          <p:attrName>style.visibility</p:attrName>
                                        </p:attrNameLst>
                                      </p:cBhvr>
                                      <p:to>
                                        <p:strVal val="visible"/>
                                      </p:to>
                                    </p:set>
                                    <p:anim calcmode="lin" valueType="num">
                                      <p:cBhvr>
                                        <p:cTn id="15" dur="500" fill="hold"/>
                                        <p:tgtEl>
                                          <p:spTgt spid="25603"/>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25603"/>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25603"/>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25603"/>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6626"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26627" name="Rectangle 3"/>
          <p:cNvSpPr>
            <a:spLocks noChangeArrowheads="1"/>
          </p:cNvSpPr>
          <p:nvPr/>
        </p:nvSpPr>
        <p:spPr bwMode="auto">
          <a:xfrm>
            <a:off x="2514600" y="914400"/>
            <a:ext cx="6019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BA0631"/>
                </a:solidFill>
                <a:latin typeface="Colonna MT" charset="0"/>
                <a:cs typeface="Times New Roman" charset="0"/>
              </a:rPr>
              <a:t>No matter the culture, God</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s plan will not fail, because it is built on the solid rock of God</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s Word.</a:t>
            </a:r>
            <a:endParaRPr lang="en-US" sz="2800" b="1">
              <a:solidFill>
                <a:srgbClr val="BA0631"/>
              </a:solidFill>
              <a:latin typeface="Colonna MT" charset="0"/>
            </a:endParaRPr>
          </a:p>
        </p:txBody>
      </p:sp>
      <p:sp>
        <p:nvSpPr>
          <p:cNvPr id="26628" name="Rectangle 4"/>
          <p:cNvSpPr>
            <a:spLocks noChangeArrowheads="1"/>
          </p:cNvSpPr>
          <p:nvPr/>
        </p:nvSpPr>
        <p:spPr bwMode="auto">
          <a:xfrm>
            <a:off x="3048000" y="2286000"/>
            <a:ext cx="4953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171735"/>
                </a:solidFill>
                <a:latin typeface="Colonna MT" charset="0"/>
                <a:cs typeface="Times New Roman" charset="0"/>
              </a:rPr>
              <a:t>“</a:t>
            </a:r>
            <a:r>
              <a:rPr lang="en-US" sz="2800" b="1" i="1">
                <a:solidFill>
                  <a:srgbClr val="171735"/>
                </a:solidFill>
                <a:latin typeface="Colonna MT" charset="0"/>
                <a:cs typeface="Times New Roman" charset="0"/>
              </a:rPr>
              <a:t>Therefore whosoever heareth these sayings of mine, and doeth them, I will liken him unto a wise man, which built his house upon a rock: And the rain descended, and the floods came, and the winds blew, and beat upon that house; and it fell not: for it was founded upon a rock</a:t>
            </a:r>
            <a:r>
              <a:rPr lang="ja-JP" altLang="en-US" sz="2800" b="1" i="1">
                <a:solidFill>
                  <a:srgbClr val="171735"/>
                </a:solidFill>
                <a:latin typeface="Colonna MT" charset="0"/>
                <a:cs typeface="Times New Roman" charset="0"/>
              </a:rPr>
              <a:t>”</a:t>
            </a:r>
            <a:r>
              <a:rPr lang="en-US" sz="2800" b="1" i="1">
                <a:solidFill>
                  <a:srgbClr val="171735"/>
                </a:solidFill>
                <a:latin typeface="Colonna MT" charset="0"/>
                <a:cs typeface="Times New Roman" charset="0"/>
              </a:rPr>
              <a:t> </a:t>
            </a:r>
            <a:r>
              <a:rPr lang="en-US" sz="2800" b="1">
                <a:solidFill>
                  <a:srgbClr val="171735"/>
                </a:solidFill>
                <a:latin typeface="Colonna MT" charset="0"/>
                <a:cs typeface="Times New Roman" charset="0"/>
              </a:rPr>
              <a:t>(Matthew 7:24-25).</a:t>
            </a:r>
            <a:endParaRPr lang="en-US" sz="2800" b="1">
              <a:solidFill>
                <a:srgbClr val="171735"/>
              </a:solidFill>
              <a:latin typeface="Colonna MT" charset="0"/>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anim calcmode="lin" valueType="num">
                                      <p:cBhvr>
                                        <p:cTn id="7" dur="1000" fill="hold"/>
                                        <p:tgtEl>
                                          <p:spTgt spid="26627"/>
                                        </p:tgtEl>
                                        <p:attrNameLst>
                                          <p:attrName>ppt_w</p:attrName>
                                        </p:attrNameLst>
                                      </p:cBhvr>
                                      <p:tavLst>
                                        <p:tav tm="0">
                                          <p:val>
                                            <p:strVal val="#ppt_w*0.70"/>
                                          </p:val>
                                        </p:tav>
                                        <p:tav tm="100000">
                                          <p:val>
                                            <p:strVal val="#ppt_w"/>
                                          </p:val>
                                        </p:tav>
                                      </p:tavLst>
                                    </p:anim>
                                    <p:anim calcmode="lin" valueType="num">
                                      <p:cBhvr>
                                        <p:cTn id="8" dur="1000" fill="hold"/>
                                        <p:tgtEl>
                                          <p:spTgt spid="26627"/>
                                        </p:tgtEl>
                                        <p:attrNameLst>
                                          <p:attrName>ppt_h</p:attrName>
                                        </p:attrNameLst>
                                      </p:cBhvr>
                                      <p:tavLst>
                                        <p:tav tm="0">
                                          <p:val>
                                            <p:strVal val="#ppt_h"/>
                                          </p:val>
                                        </p:tav>
                                        <p:tav tm="100000">
                                          <p:val>
                                            <p:strVal val="#ppt_h"/>
                                          </p:val>
                                        </p:tav>
                                      </p:tavLst>
                                    </p:anim>
                                    <p:animEffect transition="in" filter="fade">
                                      <p:cBhvr>
                                        <p:cTn id="9" dur="1000"/>
                                        <p:tgtEl>
                                          <p:spTgt spid="2662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6628"/>
                                        </p:tgtEl>
                                        <p:attrNameLst>
                                          <p:attrName>style.visibility</p:attrName>
                                        </p:attrNameLst>
                                      </p:cBhvr>
                                      <p:to>
                                        <p:strVal val="visible"/>
                                      </p:to>
                                    </p:set>
                                    <p:anim calcmode="lin" valueType="num">
                                      <p:cBhvr>
                                        <p:cTn id="14" dur="1000" fill="hold"/>
                                        <p:tgtEl>
                                          <p:spTgt spid="26628"/>
                                        </p:tgtEl>
                                        <p:attrNameLst>
                                          <p:attrName>ppt_w</p:attrName>
                                        </p:attrNameLst>
                                      </p:cBhvr>
                                      <p:tavLst>
                                        <p:tav tm="0">
                                          <p:val>
                                            <p:strVal val="#ppt_w*0.70"/>
                                          </p:val>
                                        </p:tav>
                                        <p:tav tm="100000">
                                          <p:val>
                                            <p:strVal val="#ppt_w"/>
                                          </p:val>
                                        </p:tav>
                                      </p:tavLst>
                                    </p:anim>
                                    <p:anim calcmode="lin" valueType="num">
                                      <p:cBhvr>
                                        <p:cTn id="15" dur="1000" fill="hold"/>
                                        <p:tgtEl>
                                          <p:spTgt spid="26628"/>
                                        </p:tgtEl>
                                        <p:attrNameLst>
                                          <p:attrName>ppt_h</p:attrName>
                                        </p:attrNameLst>
                                      </p:cBhvr>
                                      <p:tavLst>
                                        <p:tav tm="0">
                                          <p:val>
                                            <p:strVal val="#ppt_h"/>
                                          </p:val>
                                        </p:tav>
                                        <p:tav tm="100000">
                                          <p:val>
                                            <p:strVal val="#ppt_h"/>
                                          </p:val>
                                        </p:tav>
                                      </p:tavLst>
                                    </p:anim>
                                    <p:animEffect transition="in" filter="fade">
                                      <p:cBhvr>
                                        <p:cTn id="16" dur="1000"/>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p:bldP spid="2662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125" name="Picture 5" descr="http://www.philsnarrowgauge.com/images/Train-Foundation-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 y="0"/>
            <a:ext cx="4038599" cy="2692399"/>
          </a:xfrm>
          <a:prstGeom prst="rect">
            <a:avLst/>
          </a:prstGeom>
          <a:ln>
            <a:noFill/>
          </a:ln>
          <a:effectLst>
            <a:softEdge rad="112500"/>
          </a:effectLst>
        </p:spPr>
      </p:pic>
      <p:pic>
        <p:nvPicPr>
          <p:cNvPr id="5127" name="Picture 7" descr="http://image.circletrack.com/f/9404340/ctrp_0712_06_z+nascar+cot+nascar_car_building_plans.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57400" y="1752600"/>
            <a:ext cx="3076575" cy="2305784"/>
          </a:xfrm>
          <a:prstGeom prst="rect">
            <a:avLst/>
          </a:prstGeom>
          <a:ln>
            <a:noFill/>
          </a:ln>
          <a:effectLst>
            <a:softEdge rad="112500"/>
          </a:effectLst>
        </p:spPr>
      </p:pic>
      <p:sp>
        <p:nvSpPr>
          <p:cNvPr id="5124"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5123" name="Rectangle 3"/>
          <p:cNvSpPr>
            <a:spLocks noChangeArrowheads="1"/>
          </p:cNvSpPr>
          <p:nvPr/>
        </p:nvSpPr>
        <p:spPr bwMode="auto">
          <a:xfrm>
            <a:off x="3124200" y="2590800"/>
            <a:ext cx="5867400" cy="406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BA0631"/>
                </a:solidFill>
                <a:latin typeface="Colonna MT" charset="0"/>
                <a:cs typeface="Times New Roman" charset="0"/>
              </a:rPr>
              <a:t>All building begins with a plan. Buildings that have stood the test of time began with correct materials on a solid rock foundation. If you want your family to be a long-lasting dynasty, you must begin properly and follow God</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s plan without any change in materials. Jesus is the rock, and His Word is the plan.</a:t>
            </a:r>
            <a:endParaRPr lang="en-US" sz="2800" b="1">
              <a:solidFill>
                <a:srgbClr val="BA0631"/>
              </a:solidFill>
              <a:latin typeface="Colonna MT"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5125"/>
                                        </p:tgtEl>
                                        <p:attrNameLst>
                                          <p:attrName>style.visibility</p:attrName>
                                        </p:attrNameLst>
                                      </p:cBhvr>
                                      <p:to>
                                        <p:strVal val="visible"/>
                                      </p:to>
                                    </p:set>
                                    <p:anim calcmode="lin" valueType="num">
                                      <p:cBhvr>
                                        <p:cTn id="7" dur="500" decel="50000" fill="hold">
                                          <p:stCondLst>
                                            <p:cond delay="0"/>
                                          </p:stCondLst>
                                        </p:cTn>
                                        <p:tgtEl>
                                          <p:spTgt spid="512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12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125"/>
                                        </p:tgtEl>
                                        <p:attrNameLst>
                                          <p:attrName>ppt_w</p:attrName>
                                        </p:attrNameLst>
                                      </p:cBhvr>
                                      <p:tavLst>
                                        <p:tav tm="0">
                                          <p:val>
                                            <p:strVal val="#ppt_w*.05"/>
                                          </p:val>
                                        </p:tav>
                                        <p:tav tm="100000">
                                          <p:val>
                                            <p:strVal val="#ppt_w"/>
                                          </p:val>
                                        </p:tav>
                                      </p:tavLst>
                                    </p:anim>
                                    <p:anim calcmode="lin" valueType="num">
                                      <p:cBhvr>
                                        <p:cTn id="10" dur="1000" fill="hold"/>
                                        <p:tgtEl>
                                          <p:spTgt spid="512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12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12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12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12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127"/>
                                        </p:tgtEl>
                                        <p:attrNameLst>
                                          <p:attrName>style.visibility</p:attrName>
                                        </p:attrNameLst>
                                      </p:cBhvr>
                                      <p:to>
                                        <p:strVal val="visible"/>
                                      </p:to>
                                    </p:set>
                                    <p:anim calcmode="lin" valueType="num">
                                      <p:cBhvr>
                                        <p:cTn id="19" dur="500" decel="50000" fill="hold">
                                          <p:stCondLst>
                                            <p:cond delay="0"/>
                                          </p:stCondLst>
                                        </p:cTn>
                                        <p:tgtEl>
                                          <p:spTgt spid="512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12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127"/>
                                        </p:tgtEl>
                                        <p:attrNameLst>
                                          <p:attrName>ppt_w</p:attrName>
                                        </p:attrNameLst>
                                      </p:cBhvr>
                                      <p:tavLst>
                                        <p:tav tm="0">
                                          <p:val>
                                            <p:strVal val="#ppt_w*.05"/>
                                          </p:val>
                                        </p:tav>
                                        <p:tav tm="100000">
                                          <p:val>
                                            <p:strVal val="#ppt_w"/>
                                          </p:val>
                                        </p:tav>
                                      </p:tavLst>
                                    </p:anim>
                                    <p:anim calcmode="lin" valueType="num">
                                      <p:cBhvr>
                                        <p:cTn id="22" dur="1000" fill="hold"/>
                                        <p:tgtEl>
                                          <p:spTgt spid="512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12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12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12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12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5123"/>
                                        </p:tgtEl>
                                        <p:attrNameLst>
                                          <p:attrName>style.visibility</p:attrName>
                                        </p:attrNameLst>
                                      </p:cBhvr>
                                      <p:to>
                                        <p:strVal val="visible"/>
                                      </p:to>
                                    </p:set>
                                    <p:anim calcmode="lin" valueType="num">
                                      <p:cBhvr>
                                        <p:cTn id="31" dur="500" decel="50000" fill="hold">
                                          <p:stCondLst>
                                            <p:cond delay="0"/>
                                          </p:stCondLst>
                                        </p:cTn>
                                        <p:tgtEl>
                                          <p:spTgt spid="5123"/>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5123"/>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5123"/>
                                        </p:tgtEl>
                                        <p:attrNameLst>
                                          <p:attrName>ppt_w</p:attrName>
                                        </p:attrNameLst>
                                      </p:cBhvr>
                                      <p:tavLst>
                                        <p:tav tm="0">
                                          <p:val>
                                            <p:strVal val="#ppt_w*.05"/>
                                          </p:val>
                                        </p:tav>
                                        <p:tav tm="100000">
                                          <p:val>
                                            <p:strVal val="#ppt_w"/>
                                          </p:val>
                                        </p:tav>
                                      </p:tavLst>
                                    </p:anim>
                                    <p:anim calcmode="lin" valueType="num">
                                      <p:cBhvr>
                                        <p:cTn id="34" dur="1000" fill="hold"/>
                                        <p:tgtEl>
                                          <p:spTgt spid="5123"/>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5123"/>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5123"/>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5123"/>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152" name="Picture 8" descr="C:\Users\Candra Poitras\Pictures\Family_5[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38800" y="228600"/>
            <a:ext cx="3505200" cy="2447925"/>
          </a:xfrm>
          <a:prstGeom prst="rect">
            <a:avLst/>
          </a:prstGeom>
          <a:ln>
            <a:noFill/>
          </a:ln>
          <a:effectLst>
            <a:softEdge rad="112500"/>
          </a:effectLst>
        </p:spPr>
      </p:pic>
      <p:pic>
        <p:nvPicPr>
          <p:cNvPr id="6151" name="Picture 7" descr="C:\Users\Candra Poitras\Pictures\my_family[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613400" y="4210050"/>
            <a:ext cx="3530600" cy="2647950"/>
          </a:xfrm>
          <a:prstGeom prst="rect">
            <a:avLst/>
          </a:prstGeom>
          <a:ln>
            <a:noFill/>
          </a:ln>
          <a:effectLst>
            <a:softEdge rad="112500"/>
          </a:effectLst>
        </p:spPr>
      </p:pic>
      <p:sp>
        <p:nvSpPr>
          <p:cNvPr id="614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6147" name="Rectangle 3"/>
          <p:cNvSpPr>
            <a:spLocks noChangeArrowheads="1"/>
          </p:cNvSpPr>
          <p:nvPr/>
        </p:nvSpPr>
        <p:spPr bwMode="auto">
          <a:xfrm>
            <a:off x="0" y="457200"/>
            <a:ext cx="5562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800" b="1">
                <a:solidFill>
                  <a:srgbClr val="F3DFB7"/>
                </a:solidFill>
                <a:latin typeface="Colonna MT" charset="0"/>
                <a:cs typeface="Times New Roman" charset="0"/>
              </a:rPr>
              <a:t>The family was designed to fulfill some important roles, and it is still responsible for each one:</a:t>
            </a:r>
            <a:endParaRPr lang="en-US" sz="2800" b="1">
              <a:solidFill>
                <a:srgbClr val="F3DFB7"/>
              </a:solidFill>
              <a:latin typeface="Colonna MT" charset="0"/>
            </a:endParaRPr>
          </a:p>
        </p:txBody>
      </p:sp>
      <p:pic>
        <p:nvPicPr>
          <p:cNvPr id="6150" name="Picture 6" descr="http://www.edwardshaw.co.uk/wedding/images/family-portraits.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638800" y="1752600"/>
            <a:ext cx="3505200" cy="2921000"/>
          </a:xfrm>
          <a:prstGeom prst="rect">
            <a:avLst/>
          </a:prstGeom>
          <a:ln>
            <a:noFill/>
          </a:ln>
          <a:effectLst>
            <a:softEdge rad="112500"/>
          </a:effectLst>
        </p:spPr>
      </p:pic>
      <p:sp>
        <p:nvSpPr>
          <p:cNvPr id="6153" name="Rectangle 9"/>
          <p:cNvSpPr>
            <a:spLocks noChangeArrowheads="1"/>
          </p:cNvSpPr>
          <p:nvPr/>
        </p:nvSpPr>
        <p:spPr bwMode="auto">
          <a:xfrm>
            <a:off x="457200" y="1779588"/>
            <a:ext cx="5105400" cy="50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700" b="1">
                <a:solidFill>
                  <a:srgbClr val="F3DFB7"/>
                </a:solidFill>
                <a:latin typeface="Colonna MT" charset="0"/>
                <a:cs typeface="Times New Roman" charset="0"/>
              </a:rPr>
              <a:t>The care, protection, and nurture of infants;</a:t>
            </a:r>
            <a:endParaRPr lang="en-US" sz="2700" b="1">
              <a:solidFill>
                <a:srgbClr val="F3DFB7"/>
              </a:solidFill>
              <a:latin typeface="Colonna MT" charset="0"/>
            </a:endParaRPr>
          </a:p>
          <a:p>
            <a:pPr eaLnBrk="0" hangingPunct="0">
              <a:buFontTx/>
              <a:buChar char="•"/>
              <a:tabLst>
                <a:tab pos="228600" algn="l"/>
              </a:tabLst>
            </a:pPr>
            <a:r>
              <a:rPr lang="en-US" sz="2700" b="1">
                <a:solidFill>
                  <a:srgbClr val="F3DFB7"/>
                </a:solidFill>
                <a:latin typeface="Colonna MT" charset="0"/>
                <a:cs typeface="Times New Roman" charset="0"/>
              </a:rPr>
              <a:t>Teaching children the rules and regulations of their culture/society;</a:t>
            </a:r>
            <a:endParaRPr lang="en-US" sz="2700" b="1">
              <a:solidFill>
                <a:srgbClr val="F3DFB7"/>
              </a:solidFill>
              <a:latin typeface="Colonna MT" charset="0"/>
            </a:endParaRPr>
          </a:p>
          <a:p>
            <a:pPr eaLnBrk="0" hangingPunct="0">
              <a:buFontTx/>
              <a:buChar char="•"/>
              <a:tabLst>
                <a:tab pos="228600" algn="l"/>
              </a:tabLst>
            </a:pPr>
            <a:r>
              <a:rPr lang="en-US" sz="2700" b="1">
                <a:solidFill>
                  <a:srgbClr val="F3DFB7"/>
                </a:solidFill>
                <a:latin typeface="Colonna MT" charset="0"/>
                <a:cs typeface="Times New Roman" charset="0"/>
              </a:rPr>
              <a:t>Helping all members learn how to give and receive affection and love;</a:t>
            </a:r>
            <a:endParaRPr lang="en-US" sz="2700" b="1">
              <a:solidFill>
                <a:srgbClr val="F3DFB7"/>
              </a:solidFill>
              <a:latin typeface="Colonna MT" charset="0"/>
            </a:endParaRPr>
          </a:p>
          <a:p>
            <a:pPr eaLnBrk="0" hangingPunct="0">
              <a:buFontTx/>
              <a:buChar char="•"/>
              <a:tabLst>
                <a:tab pos="228600" algn="l"/>
              </a:tabLst>
            </a:pPr>
            <a:r>
              <a:rPr lang="en-US" sz="2700" b="1">
                <a:solidFill>
                  <a:srgbClr val="F3DFB7"/>
                </a:solidFill>
                <a:latin typeface="Colonna MT" charset="0"/>
                <a:cs typeface="Times New Roman" charset="0"/>
              </a:rPr>
              <a:t>Making sure that all members understand that children should be born within the same type of family unit.</a:t>
            </a:r>
            <a:endParaRPr lang="en-US" sz="2700" b="1">
              <a:solidFill>
                <a:srgbClr val="F3DFB7"/>
              </a:solidFill>
              <a:latin typeface="Colonna MT" charset="0"/>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153">
                                            <p:txEl>
                                              <p:pRg st="0" end="0"/>
                                            </p:txEl>
                                          </p:spTgt>
                                        </p:tgtEl>
                                        <p:attrNameLst>
                                          <p:attrName>style.visibility</p:attrName>
                                        </p:attrNameLst>
                                      </p:cBhvr>
                                      <p:to>
                                        <p:strVal val="visible"/>
                                      </p:to>
                                    </p:set>
                                    <p:anim calcmode="lin" valueType="num">
                                      <p:cBhvr additive="base">
                                        <p:cTn id="13" dur="500" fill="hold"/>
                                        <p:tgtEl>
                                          <p:spTgt spid="615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5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6153">
                                            <p:txEl>
                                              <p:pRg st="1" end="1"/>
                                            </p:txEl>
                                          </p:spTgt>
                                        </p:tgtEl>
                                        <p:attrNameLst>
                                          <p:attrName>style.visibility</p:attrName>
                                        </p:attrNameLst>
                                      </p:cBhvr>
                                      <p:to>
                                        <p:strVal val="visible"/>
                                      </p:to>
                                    </p:set>
                                    <p:anim calcmode="lin" valueType="num">
                                      <p:cBhvr additive="base">
                                        <p:cTn id="19" dur="500" fill="hold"/>
                                        <p:tgtEl>
                                          <p:spTgt spid="615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5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6153">
                                            <p:txEl>
                                              <p:pRg st="2" end="2"/>
                                            </p:txEl>
                                          </p:spTgt>
                                        </p:tgtEl>
                                        <p:attrNameLst>
                                          <p:attrName>style.visibility</p:attrName>
                                        </p:attrNameLst>
                                      </p:cBhvr>
                                      <p:to>
                                        <p:strVal val="visible"/>
                                      </p:to>
                                    </p:set>
                                    <p:anim calcmode="lin" valueType="num">
                                      <p:cBhvr additive="base">
                                        <p:cTn id="25" dur="500" fill="hold"/>
                                        <p:tgtEl>
                                          <p:spTgt spid="615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5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6153">
                                            <p:txEl>
                                              <p:pRg st="3" end="3"/>
                                            </p:txEl>
                                          </p:spTgt>
                                        </p:tgtEl>
                                        <p:attrNameLst>
                                          <p:attrName>style.visibility</p:attrName>
                                        </p:attrNameLst>
                                      </p:cBhvr>
                                      <p:to>
                                        <p:strVal val="visible"/>
                                      </p:to>
                                    </p:set>
                                    <p:anim calcmode="lin" valueType="num">
                                      <p:cBhvr additive="base">
                                        <p:cTn id="31" dur="500" fill="hold"/>
                                        <p:tgtEl>
                                          <p:spTgt spid="615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5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p:nvPr/>
        </p:nvSpPr>
        <p:spPr>
          <a:xfrm>
            <a:off x="457200" y="457200"/>
            <a:ext cx="6324600" cy="2677656"/>
          </a:xfrm>
          <a:prstGeom prst="rect">
            <a:avLst/>
          </a:prstGeom>
          <a:solidFill>
            <a:srgbClr val="171735">
              <a:alpha val="54000"/>
            </a:srgbClr>
          </a:solidFill>
          <a:scene3d>
            <a:camera prst="orthographicFront"/>
            <a:lightRig rig="threePt" dir="t"/>
          </a:scene3d>
          <a:sp3d>
            <a:bevelT/>
          </a:sp3d>
        </p:spPr>
        <p:txBody>
          <a:bodyPr>
            <a:spAutoFit/>
          </a:bodyPr>
          <a:lstStyle/>
          <a:p>
            <a:pPr algn="ctr">
              <a:defRPr/>
            </a:pPr>
            <a:r>
              <a:rPr lang="en-US" sz="2800" b="1" dirty="0">
                <a:solidFill>
                  <a:srgbClr val="BA0631"/>
                </a:solidFill>
                <a:latin typeface="Colonna MT" pitchFamily="82" charset="0"/>
                <a:ea typeface="+mn-ea"/>
              </a:rPr>
              <a:t>Too many do not know that God cares enough to help them plan for their future. There may not have been an example of a godly family in their life and no training to prepare them for the responsibilities of raising a family.</a:t>
            </a:r>
          </a:p>
        </p:txBody>
      </p:sp>
      <p:sp>
        <p:nvSpPr>
          <p:cNvPr id="5" name="Rectangle 4"/>
          <p:cNvSpPr/>
          <p:nvPr/>
        </p:nvSpPr>
        <p:spPr>
          <a:xfrm>
            <a:off x="1752600" y="3733800"/>
            <a:ext cx="6934200" cy="2677656"/>
          </a:xfrm>
          <a:prstGeom prst="rect">
            <a:avLst/>
          </a:prstGeom>
          <a:solidFill>
            <a:srgbClr val="BA0631">
              <a:alpha val="54000"/>
            </a:srgbClr>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171735"/>
                </a:solidFill>
                <a:latin typeface="Colonna MT" charset="0"/>
              </a:rPr>
              <a:t>They have been taught to take care of themselves, solve their own problems, and fight for their rights—never considering God</a:t>
            </a:r>
            <a:r>
              <a:rPr lang="ja-JP" altLang="en-US" sz="2800" b="1">
                <a:solidFill>
                  <a:srgbClr val="171735"/>
                </a:solidFill>
                <a:latin typeface="Colonna MT" charset="0"/>
              </a:rPr>
              <a:t>’</a:t>
            </a:r>
            <a:r>
              <a:rPr lang="en-US" sz="2800" b="1">
                <a:solidFill>
                  <a:srgbClr val="171735"/>
                </a:solidFill>
                <a:latin typeface="Colonna MT" charset="0"/>
              </a:rPr>
              <a:t>s instructions. So they choose their own path, experiencing sorrow, heartache, and even death. But it doesn</a:t>
            </a:r>
            <a:r>
              <a:rPr lang="ja-JP" altLang="en-US" sz="2800" b="1">
                <a:solidFill>
                  <a:srgbClr val="171735"/>
                </a:solidFill>
                <a:latin typeface="Colonna MT" charset="0"/>
              </a:rPr>
              <a:t>’</a:t>
            </a:r>
            <a:r>
              <a:rPr lang="en-US" sz="2800" b="1">
                <a:solidFill>
                  <a:srgbClr val="171735"/>
                </a:solidFill>
                <a:latin typeface="Colonna MT" charset="0"/>
              </a:rPr>
              <a:t>t have to be this way.</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a:spLocks noChangeArrowheads="1"/>
          </p:cNvSpPr>
          <p:nvPr/>
        </p:nvSpPr>
        <p:spPr bwMode="auto">
          <a:xfrm>
            <a:off x="2286000" y="457200"/>
            <a:ext cx="6477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CC1704"/>
                </a:solidFill>
                <a:latin typeface="Colonna MT" charset="0"/>
              </a:rPr>
              <a:t>God has a plan for each of us, and it is in His Word. How should a person plan for their family?</a:t>
            </a:r>
          </a:p>
        </p:txBody>
      </p:sp>
      <p:sp>
        <p:nvSpPr>
          <p:cNvPr id="8195" name="Rectangle 3"/>
          <p:cNvSpPr>
            <a:spLocks noChangeArrowheads="1"/>
          </p:cNvSpPr>
          <p:nvPr/>
        </p:nvSpPr>
        <p:spPr bwMode="auto">
          <a:xfrm>
            <a:off x="2743200" y="1752600"/>
            <a:ext cx="6096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 typeface="Wingdings" charset="0"/>
              <a:buChar char="v"/>
              <a:tabLst>
                <a:tab pos="228600" algn="l"/>
              </a:tabLst>
            </a:pPr>
            <a:r>
              <a:rPr lang="en-US" sz="2800" b="1">
                <a:solidFill>
                  <a:srgbClr val="663300"/>
                </a:solidFill>
                <a:latin typeface="Colonna MT" charset="0"/>
                <a:cs typeface="Times New Roman" charset="0"/>
              </a:rPr>
              <a:t>Take time to learn what God says about families. </a:t>
            </a:r>
            <a:endParaRPr lang="en-US" sz="2800" b="1">
              <a:solidFill>
                <a:srgbClr val="663300"/>
              </a:solidFill>
              <a:latin typeface="Colonna MT" charset="0"/>
            </a:endParaRPr>
          </a:p>
          <a:p>
            <a:pPr eaLnBrk="0" hangingPunct="0">
              <a:buFont typeface="Wingdings" charset="0"/>
              <a:buChar char="v"/>
              <a:tabLst>
                <a:tab pos="228600" algn="l"/>
              </a:tabLst>
            </a:pPr>
            <a:r>
              <a:rPr lang="en-US" sz="2800" b="1">
                <a:solidFill>
                  <a:srgbClr val="171735"/>
                </a:solidFill>
                <a:latin typeface="Colonna MT" charset="0"/>
                <a:cs typeface="Times New Roman" charset="0"/>
              </a:rPr>
              <a:t>Spend much time in prayer and discussion with your chosen life partner about your goals and desires for your new family. </a:t>
            </a:r>
          </a:p>
          <a:p>
            <a:pPr eaLnBrk="0" hangingPunct="0">
              <a:buFont typeface="Wingdings" charset="0"/>
              <a:buChar char="v"/>
              <a:tabLst>
                <a:tab pos="228600" algn="l"/>
              </a:tabLst>
            </a:pPr>
            <a:r>
              <a:rPr lang="en-US" sz="2800" b="1">
                <a:solidFill>
                  <a:srgbClr val="DCA330"/>
                </a:solidFill>
                <a:latin typeface="Colonna MT" charset="0"/>
                <a:cs typeface="Times New Roman" charset="0"/>
              </a:rPr>
              <a:t>Make prayer and Bible reading a priority in your family life—both privately and with other family members.</a:t>
            </a:r>
            <a:r>
              <a:rPr lang="en-US" sz="2800" b="1">
                <a:solidFill>
                  <a:srgbClr val="DCA330"/>
                </a:solidFill>
                <a:latin typeface="Colonna MT" charset="0"/>
              </a:rPr>
              <a:t>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8195">
                                            <p:txEl>
                                              <p:pRg st="0" end="0"/>
                                            </p:txEl>
                                          </p:spTgt>
                                        </p:tgtEl>
                                        <p:attrNameLst>
                                          <p:attrName>style.visibility</p:attrName>
                                        </p:attrNameLst>
                                      </p:cBhvr>
                                      <p:to>
                                        <p:strVal val="visible"/>
                                      </p:to>
                                    </p:set>
                                    <p:anim calcmode="lin" valueType="num">
                                      <p:cBhvr>
                                        <p:cTn id="15" dur="500" fill="hold"/>
                                        <p:tgtEl>
                                          <p:spTgt spid="819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819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819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8195">
                                            <p:txEl>
                                              <p:pRg st="1" end="1"/>
                                            </p:txEl>
                                          </p:spTgt>
                                        </p:tgtEl>
                                        <p:attrNameLst>
                                          <p:attrName>style.visibility</p:attrName>
                                        </p:attrNameLst>
                                      </p:cBhvr>
                                      <p:to>
                                        <p:strVal val="visible"/>
                                      </p:to>
                                    </p:set>
                                    <p:anim calcmode="lin" valueType="num">
                                      <p:cBhvr>
                                        <p:cTn id="23" dur="500" fill="hold"/>
                                        <p:tgtEl>
                                          <p:spTgt spid="8195">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8195">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8195">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81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8195">
                                            <p:txEl>
                                              <p:pRg st="2" end="2"/>
                                            </p:txEl>
                                          </p:spTgt>
                                        </p:tgtEl>
                                        <p:attrNameLst>
                                          <p:attrName>style.visibility</p:attrName>
                                        </p:attrNameLst>
                                      </p:cBhvr>
                                      <p:to>
                                        <p:strVal val="visible"/>
                                      </p:to>
                                    </p:set>
                                    <p:anim calcmode="lin" valueType="num">
                                      <p:cBhvr>
                                        <p:cTn id="31" dur="500" fill="hold"/>
                                        <p:tgtEl>
                                          <p:spTgt spid="8195">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8195">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8195">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5" name="Oval 4"/>
          <p:cNvSpPr/>
          <p:nvPr/>
        </p:nvSpPr>
        <p:spPr>
          <a:xfrm>
            <a:off x="0" y="0"/>
            <a:ext cx="4876800" cy="3505200"/>
          </a:xfrm>
          <a:prstGeom prst="ellipse">
            <a:avLst/>
          </a:prstGeom>
          <a:solidFill>
            <a:srgbClr val="171735"/>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BA0631"/>
                </a:solidFill>
                <a:latin typeface="Colonna MT" charset="0"/>
              </a:rPr>
              <a:t>In his book </a:t>
            </a:r>
            <a:r>
              <a:rPr lang="en-US" sz="2800" b="1" i="1">
                <a:solidFill>
                  <a:srgbClr val="BA0631"/>
                </a:solidFill>
                <a:latin typeface="Colonna MT" charset="0"/>
              </a:rPr>
              <a:t>The Tale of the Tardy Oxcart,</a:t>
            </a:r>
            <a:r>
              <a:rPr lang="en-US" sz="2800" b="1">
                <a:solidFill>
                  <a:srgbClr val="BA0631"/>
                </a:solidFill>
                <a:latin typeface="Colonna MT" charset="0"/>
              </a:rPr>
              <a:t> Charles R. Swindoll relates a story from J. Oswald Sander</a:t>
            </a:r>
            <a:r>
              <a:rPr lang="ja-JP" altLang="en-US" sz="2800" b="1">
                <a:solidFill>
                  <a:srgbClr val="BA0631"/>
                </a:solidFill>
                <a:latin typeface="Colonna MT" charset="0"/>
              </a:rPr>
              <a:t>’</a:t>
            </a:r>
            <a:r>
              <a:rPr lang="en-US" sz="2800" b="1">
                <a:solidFill>
                  <a:srgbClr val="BA0631"/>
                </a:solidFill>
                <a:latin typeface="Colonna MT" charset="0"/>
              </a:rPr>
              <a:t>s </a:t>
            </a:r>
            <a:r>
              <a:rPr lang="en-US" sz="2800" b="1" i="1">
                <a:solidFill>
                  <a:srgbClr val="BA0631"/>
                </a:solidFill>
                <a:latin typeface="Colonna MT" charset="0"/>
              </a:rPr>
              <a:t>A Spiritual Clinic.</a:t>
            </a:r>
            <a:endParaRPr lang="en-US" sz="2800" b="1">
              <a:solidFill>
                <a:srgbClr val="BA0631"/>
              </a:solidFill>
              <a:latin typeface="Colonna MT" charset="0"/>
            </a:endParaRPr>
          </a:p>
        </p:txBody>
      </p:sp>
      <p:sp>
        <p:nvSpPr>
          <p:cNvPr id="7" name="Oval 6"/>
          <p:cNvSpPr/>
          <p:nvPr/>
        </p:nvSpPr>
        <p:spPr>
          <a:xfrm>
            <a:off x="2286000" y="2743200"/>
            <a:ext cx="6858000" cy="4114800"/>
          </a:xfrm>
          <a:prstGeom prst="ellipse">
            <a:avLst/>
          </a:prstGeom>
          <a:solidFill>
            <a:srgbClr val="BA063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2800" b="1" dirty="0">
              <a:solidFill>
                <a:srgbClr val="171735"/>
              </a:solidFill>
              <a:latin typeface="Colonna MT" pitchFamily="82" charset="0"/>
              <a:ea typeface="Times New Roman" pitchFamily="18" charset="0"/>
              <a:cs typeface="Times New Roman" pitchFamily="18" charset="0"/>
            </a:endParaRPr>
          </a:p>
          <a:p>
            <a:pPr algn="ctr" eaLnBrk="0" hangingPunct="0">
              <a:defRPr/>
            </a:pPr>
            <a:r>
              <a:rPr lang="en-US" sz="2800" b="1" dirty="0">
                <a:solidFill>
                  <a:srgbClr val="171735"/>
                </a:solidFill>
                <a:latin typeface="Colonna MT" pitchFamily="82" charset="0"/>
                <a:ea typeface="Times New Roman" pitchFamily="18" charset="0"/>
                <a:cs typeface="Times New Roman" pitchFamily="18" charset="0"/>
              </a:rPr>
              <a:t>Two families from the state of New York were studied carefully. Max Jukes was the head of one family, and Jonathan Edwards was the head of the other. This study revealed that like reproduces like.</a:t>
            </a:r>
            <a:r>
              <a:rPr lang="en-US" sz="2800" b="1" dirty="0">
                <a:solidFill>
                  <a:srgbClr val="171735"/>
                </a:solidFill>
                <a:latin typeface="Colonna MT" pitchFamily="82" charset="0"/>
              </a:rPr>
              <a:t> </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4" name="Rectangle 3"/>
          <p:cNvSpPr/>
          <p:nvPr/>
        </p:nvSpPr>
        <p:spPr>
          <a:xfrm>
            <a:off x="152400" y="304800"/>
            <a:ext cx="7467600" cy="1815882"/>
          </a:xfrm>
          <a:prstGeom prst="rect">
            <a:avLst/>
          </a:prstGeom>
          <a:solidFill>
            <a:srgbClr val="171735">
              <a:alpha val="52000"/>
            </a:srgbClr>
          </a:solidFill>
          <a:scene3d>
            <a:camera prst="orthographicFront"/>
            <a:lightRig rig="threePt" dir="t"/>
          </a:scene3d>
          <a:sp3d>
            <a:bevelT/>
          </a:sp3d>
        </p:spPr>
        <p:txBody>
          <a:bodyPr>
            <a:spAutoFit/>
          </a:bodyPr>
          <a:lstStyle/>
          <a:p>
            <a:pPr>
              <a:defRPr/>
            </a:pPr>
            <a:r>
              <a:rPr lang="en-US" sz="2800" b="1" dirty="0">
                <a:solidFill>
                  <a:srgbClr val="DCA330"/>
                </a:solidFill>
                <a:latin typeface="Colonna MT" pitchFamily="82" charset="0"/>
                <a:ea typeface="+mn-ea"/>
              </a:rPr>
              <a:t>Max Jukes was not a believer, and he married a woman of like character who was without principle. This was the outcome among over 1,200 of their known descendants: </a:t>
            </a:r>
          </a:p>
        </p:txBody>
      </p:sp>
      <p:sp>
        <p:nvSpPr>
          <p:cNvPr id="10243" name="Rectangle 3"/>
          <p:cNvSpPr>
            <a:spLocks noChangeArrowheads="1"/>
          </p:cNvSpPr>
          <p:nvPr/>
        </p:nvSpPr>
        <p:spPr bwMode="auto">
          <a:xfrm>
            <a:off x="685800" y="2195185"/>
            <a:ext cx="8001000" cy="4493538"/>
          </a:xfrm>
          <a:prstGeom prst="rect">
            <a:avLst/>
          </a:prstGeom>
          <a:solidFill>
            <a:srgbClr val="171735">
              <a:alpha val="52000"/>
            </a:srgbClr>
          </a:solidFill>
          <a:ln w="9525">
            <a:noFill/>
            <a:miter lim="800000"/>
            <a:headEnd/>
            <a:tailEnd/>
          </a:ln>
          <a:effectLst/>
          <a:scene3d>
            <a:camera prst="orthographicFront"/>
            <a:lightRig rig="threePt" dir="t"/>
          </a:scene3d>
          <a:sp3d>
            <a:bevelT/>
          </a:sp3d>
        </p:spPr>
        <p:txBody>
          <a:bodyPr anchor="ctr">
            <a:spAutoFit/>
          </a:bodyPr>
          <a:lstStyle/>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310 professional vagrants;</a:t>
            </a:r>
            <a:endParaRPr lang="en-US" sz="2600" b="1" dirty="0">
              <a:solidFill>
                <a:srgbClr val="DCA330"/>
              </a:solidFill>
              <a:latin typeface="Colonna MT" pitchFamily="82" charset="0"/>
              <a:ea typeface="+mn-ea"/>
            </a:endParaRPr>
          </a:p>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440 physically wrecked lives because of a wicked lifestyle;</a:t>
            </a:r>
            <a:endParaRPr lang="en-US" sz="2600" b="1" dirty="0">
              <a:solidFill>
                <a:srgbClr val="DCA330"/>
              </a:solidFill>
              <a:latin typeface="Colonna MT" pitchFamily="82" charset="0"/>
              <a:ea typeface="+mn-ea"/>
            </a:endParaRPr>
          </a:p>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130 convicted prisoners (averaging 13 years each, 7 of them for murder);</a:t>
            </a:r>
            <a:endParaRPr lang="en-US" sz="2600" b="1" dirty="0">
              <a:solidFill>
                <a:srgbClr val="DCA330"/>
              </a:solidFill>
              <a:latin typeface="Colonna MT" pitchFamily="82" charset="0"/>
              <a:ea typeface="+mn-ea"/>
            </a:endParaRPr>
          </a:p>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Over 100 alcoholics;</a:t>
            </a:r>
            <a:endParaRPr lang="en-US" sz="2600" b="1" dirty="0">
              <a:solidFill>
                <a:srgbClr val="DCA330"/>
              </a:solidFill>
              <a:latin typeface="Colonna MT" pitchFamily="82" charset="0"/>
              <a:ea typeface="+mn-ea"/>
            </a:endParaRPr>
          </a:p>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60 habitual thieves;</a:t>
            </a:r>
            <a:endParaRPr lang="en-US" sz="2600" b="1" dirty="0">
              <a:solidFill>
                <a:srgbClr val="DCA330"/>
              </a:solidFill>
              <a:latin typeface="Colonna MT" pitchFamily="82" charset="0"/>
              <a:ea typeface="+mn-ea"/>
            </a:endParaRPr>
          </a:p>
          <a:p>
            <a:pPr eaLnBrk="0" hangingPunct="0">
              <a:buFontTx/>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190 public prostitutes;</a:t>
            </a:r>
          </a:p>
          <a:p>
            <a:pPr eaLnBrk="0" hangingPunct="0">
              <a:buFont typeface="Arial" pitchFamily="34" charset="0"/>
              <a:buChar char="•"/>
              <a:tabLst>
                <a:tab pos="228600" algn="l"/>
              </a:tabLst>
              <a:defRPr/>
            </a:pPr>
            <a:r>
              <a:rPr lang="en-US" sz="2600" b="1" dirty="0">
                <a:solidFill>
                  <a:srgbClr val="DCA330"/>
                </a:solidFill>
                <a:latin typeface="Colonna MT" pitchFamily="82" charset="0"/>
                <a:ea typeface="Times New Roman" pitchFamily="18" charset="0"/>
                <a:cs typeface="Times New Roman" pitchFamily="18" charset="0"/>
              </a:rPr>
              <a:t>20 learned a trade, 10 in state prison. This cost the government approximately $1,500,000, and they made no contribution whatever to society.</a:t>
            </a:r>
            <a:r>
              <a:rPr lang="en-US" sz="2600" b="1" dirty="0">
                <a:solidFill>
                  <a:srgbClr val="DCA330"/>
                </a:solidFill>
                <a:latin typeface="Colonna MT" pitchFamily="82" charset="0"/>
                <a:ea typeface="+mn-ea"/>
              </a:rPr>
              <a:t>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2: Building your Famliy</a:t>
            </a:r>
          </a:p>
        </p:txBody>
      </p:sp>
      <p:sp>
        <p:nvSpPr>
          <p:cNvPr id="11267" name="Rectangle 3"/>
          <p:cNvSpPr>
            <a:spLocks noChangeArrowheads="1"/>
          </p:cNvSpPr>
          <p:nvPr/>
        </p:nvSpPr>
        <p:spPr bwMode="auto">
          <a:xfrm>
            <a:off x="1524000" y="457200"/>
            <a:ext cx="7620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DCA330"/>
                </a:solidFill>
                <a:latin typeface="Colonna MT" charset="0"/>
                <a:cs typeface="Times New Roman" charset="0"/>
              </a:rPr>
              <a:t>During roughly the same time period, Jonathan Edward</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s family was studied. Jonathan, a godly man, married a godly woman. Their family produced:</a:t>
            </a:r>
            <a:endParaRPr lang="en-US" sz="2800" b="1">
              <a:solidFill>
                <a:srgbClr val="DCA330"/>
              </a:solidFill>
              <a:latin typeface="Colonna MT" charset="0"/>
            </a:endParaRPr>
          </a:p>
        </p:txBody>
      </p:sp>
      <p:sp>
        <p:nvSpPr>
          <p:cNvPr id="11268" name="Rectangle 4"/>
          <p:cNvSpPr>
            <a:spLocks noChangeArrowheads="1"/>
          </p:cNvSpPr>
          <p:nvPr/>
        </p:nvSpPr>
        <p:spPr bwMode="auto">
          <a:xfrm>
            <a:off x="2362200" y="2133600"/>
            <a:ext cx="67818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171735"/>
                </a:solidFill>
                <a:latin typeface="Colonna MT" charset="0"/>
                <a:cs typeface="Times New Roman" charset="0"/>
              </a:rPr>
              <a:t>300 clergymen, missionaries, and theological professors;</a:t>
            </a:r>
            <a:endParaRPr lang="en-US" sz="2800" b="1">
              <a:solidFill>
                <a:srgbClr val="171735"/>
              </a:solidFill>
              <a:latin typeface="Colonna MT" charset="0"/>
            </a:endParaRPr>
          </a:p>
          <a:p>
            <a:pPr eaLnBrk="0" hangingPunct="0">
              <a:buFontTx/>
              <a:buChar char="•"/>
              <a:tabLst>
                <a:tab pos="228600" algn="l"/>
              </a:tabLst>
            </a:pPr>
            <a:r>
              <a:rPr lang="en-US" sz="2800" b="1">
                <a:solidFill>
                  <a:srgbClr val="BA0631"/>
                </a:solidFill>
                <a:latin typeface="Colonna MT" charset="0"/>
                <a:cs typeface="Times New Roman" charset="0"/>
              </a:rPr>
              <a:t>Over 100 college professors;</a:t>
            </a:r>
            <a:endParaRPr lang="en-US" sz="2800" b="1">
              <a:solidFill>
                <a:srgbClr val="BA0631"/>
              </a:solidFill>
              <a:latin typeface="Colonna MT" charset="0"/>
            </a:endParaRPr>
          </a:p>
          <a:p>
            <a:pPr eaLnBrk="0" hangingPunct="0">
              <a:buFontTx/>
              <a:buChar char="•"/>
              <a:tabLst>
                <a:tab pos="228600" algn="l"/>
              </a:tabLst>
            </a:pPr>
            <a:r>
              <a:rPr lang="en-US" sz="2800" b="1">
                <a:solidFill>
                  <a:srgbClr val="47AAFB"/>
                </a:solidFill>
                <a:latin typeface="Colonna MT" charset="0"/>
                <a:cs typeface="Times New Roman" charset="0"/>
              </a:rPr>
              <a:t>Over 100 attorneys, 30 of them judges;</a:t>
            </a:r>
            <a:endParaRPr lang="en-US" sz="2800" b="1">
              <a:solidFill>
                <a:srgbClr val="47AAFB"/>
              </a:solidFill>
              <a:latin typeface="Colonna MT" charset="0"/>
            </a:endParaRPr>
          </a:p>
          <a:p>
            <a:pPr eaLnBrk="0" hangingPunct="0">
              <a:buFontTx/>
              <a:buChar char="•"/>
              <a:tabLst>
                <a:tab pos="228600" algn="l"/>
              </a:tabLst>
            </a:pPr>
            <a:r>
              <a:rPr lang="en-US" sz="2800" b="1">
                <a:solidFill>
                  <a:srgbClr val="663300"/>
                </a:solidFill>
                <a:latin typeface="Colonna MT" charset="0"/>
                <a:cs typeface="Times New Roman" charset="0"/>
              </a:rPr>
              <a:t>60 physicians;</a:t>
            </a:r>
            <a:endParaRPr lang="en-US" sz="2800" b="1">
              <a:solidFill>
                <a:srgbClr val="663300"/>
              </a:solidFill>
              <a:latin typeface="Colonna MT" charset="0"/>
            </a:endParaRPr>
          </a:p>
          <a:p>
            <a:pPr eaLnBrk="0" hangingPunct="0">
              <a:buFontTx/>
              <a:buChar char="•"/>
              <a:tabLst>
                <a:tab pos="228600" algn="l"/>
              </a:tabLst>
            </a:pPr>
            <a:r>
              <a:rPr lang="en-US" sz="2800" b="1">
                <a:solidFill>
                  <a:srgbClr val="DCA330"/>
                </a:solidFill>
                <a:latin typeface="Colonna MT" charset="0"/>
                <a:cs typeface="Times New Roman" charset="0"/>
              </a:rPr>
              <a:t>Over 60 authors of classic books;</a:t>
            </a:r>
            <a:endParaRPr lang="en-US" sz="2800" b="1">
              <a:solidFill>
                <a:srgbClr val="DCA330"/>
              </a:solidFill>
              <a:latin typeface="Colonna MT" charset="0"/>
            </a:endParaRPr>
          </a:p>
          <a:p>
            <a:pPr eaLnBrk="0" hangingPunct="0">
              <a:buFontTx/>
              <a:buChar char="•"/>
              <a:tabLst>
                <a:tab pos="228600" algn="l"/>
              </a:tabLst>
            </a:pPr>
            <a:r>
              <a:rPr lang="en-US" sz="2800" b="1">
                <a:solidFill>
                  <a:srgbClr val="171735"/>
                </a:solidFill>
                <a:latin typeface="Colonna MT" charset="0"/>
                <a:cs typeface="Times New Roman" charset="0"/>
              </a:rPr>
              <a:t>14 presidents of universities;</a:t>
            </a:r>
            <a:endParaRPr lang="en-US" sz="2800" b="1">
              <a:solidFill>
                <a:srgbClr val="171735"/>
              </a:solidFill>
              <a:latin typeface="Colonna MT" charset="0"/>
            </a:endParaRPr>
          </a:p>
          <a:p>
            <a:pPr eaLnBrk="0" hangingPunct="0">
              <a:buFontTx/>
              <a:buChar char="•"/>
              <a:tabLst>
                <a:tab pos="228600" algn="l"/>
              </a:tabLst>
            </a:pPr>
            <a:r>
              <a:rPr lang="en-US" sz="2800" b="1">
                <a:solidFill>
                  <a:srgbClr val="BA0631"/>
                </a:solidFill>
                <a:latin typeface="Colonna MT" charset="0"/>
                <a:cs typeface="Times New Roman" charset="0"/>
              </a:rPr>
              <a:t>Numerous industrial giants;</a:t>
            </a:r>
            <a:endParaRPr lang="en-US" sz="2800" b="1">
              <a:solidFill>
                <a:srgbClr val="BA0631"/>
              </a:solidFill>
              <a:latin typeface="Colonna MT" charset="0"/>
            </a:endParaRPr>
          </a:p>
          <a:p>
            <a:pPr eaLnBrk="0" hangingPunct="0">
              <a:buFontTx/>
              <a:buChar char="•"/>
              <a:tabLst>
                <a:tab pos="228600" algn="l"/>
              </a:tabLst>
            </a:pPr>
            <a:r>
              <a:rPr lang="en-US" sz="2800" b="1">
                <a:solidFill>
                  <a:srgbClr val="47AAFB"/>
                </a:solidFill>
                <a:latin typeface="Colonna MT" charset="0"/>
                <a:cs typeface="Times New Roman" charset="0"/>
              </a:rPr>
              <a:t>Three United States congressmen;</a:t>
            </a:r>
            <a:endParaRPr lang="en-US" sz="2800" b="1">
              <a:solidFill>
                <a:srgbClr val="47AAFB"/>
              </a:solidFill>
              <a:latin typeface="Colonna MT" charset="0"/>
            </a:endParaRPr>
          </a:p>
          <a:p>
            <a:pPr eaLnBrk="0" hangingPunct="0">
              <a:buFontTx/>
              <a:buChar char="•"/>
              <a:tabLst>
                <a:tab pos="228600" algn="l"/>
              </a:tabLst>
            </a:pPr>
            <a:r>
              <a:rPr lang="en-US" sz="2800" b="1">
                <a:solidFill>
                  <a:srgbClr val="663300"/>
                </a:solidFill>
                <a:latin typeface="Colonna MT" charset="0"/>
                <a:cs typeface="Times New Roman" charset="0"/>
              </a:rPr>
              <a:t>One vice-president of the United States.</a:t>
            </a:r>
            <a:endParaRPr lang="en-US" sz="2800" b="1">
              <a:solidFill>
                <a:srgbClr val="663300"/>
              </a:solidFill>
              <a:latin typeface="Colonna MT" charset="0"/>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fade">
                                      <p:cBhvr>
                                        <p:cTn id="7" dur="800" decel="100000"/>
                                        <p:tgtEl>
                                          <p:spTgt spid="11267"/>
                                        </p:tgtEl>
                                      </p:cBhvr>
                                    </p:animEffect>
                                    <p:anim calcmode="lin" valueType="num">
                                      <p:cBhvr>
                                        <p:cTn id="8" dur="800" decel="100000" fill="hold"/>
                                        <p:tgtEl>
                                          <p:spTgt spid="11267"/>
                                        </p:tgtEl>
                                        <p:attrNameLst>
                                          <p:attrName>style.rotation</p:attrName>
                                        </p:attrNameLst>
                                      </p:cBhvr>
                                      <p:tavLst>
                                        <p:tav tm="0">
                                          <p:val>
                                            <p:fltVal val="-90"/>
                                          </p:val>
                                        </p:tav>
                                        <p:tav tm="100000">
                                          <p:val>
                                            <p:fltVal val="0"/>
                                          </p:val>
                                        </p:tav>
                                      </p:tavLst>
                                    </p:anim>
                                    <p:anim calcmode="lin" valueType="num">
                                      <p:cBhvr>
                                        <p:cTn id="9" dur="800" decel="100000" fill="hold"/>
                                        <p:tgtEl>
                                          <p:spTgt spid="11267"/>
                                        </p:tgtEl>
                                        <p:attrNameLst>
                                          <p:attrName>ppt_x</p:attrName>
                                        </p:attrNameLst>
                                      </p:cBhvr>
                                      <p:tavLst>
                                        <p:tav tm="0">
                                          <p:val>
                                            <p:strVal val="#ppt_x+0.4"/>
                                          </p:val>
                                        </p:tav>
                                        <p:tav tm="100000">
                                          <p:val>
                                            <p:strVal val="#ppt_x-0.05"/>
                                          </p:val>
                                        </p:tav>
                                      </p:tavLst>
                                    </p:anim>
                                    <p:anim calcmode="lin" valueType="num">
                                      <p:cBhvr>
                                        <p:cTn id="10" dur="800" decel="100000" fill="hold"/>
                                        <p:tgtEl>
                                          <p:spTgt spid="1126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26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267"/>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11268">
                                            <p:txEl>
                                              <p:pRg st="0" end="0"/>
                                            </p:txEl>
                                          </p:spTgt>
                                        </p:tgtEl>
                                        <p:attrNameLst>
                                          <p:attrName>style.visibility</p:attrName>
                                        </p:attrNameLst>
                                      </p:cBhvr>
                                      <p:to>
                                        <p:strVal val="visible"/>
                                      </p:to>
                                    </p:set>
                                    <p:animEffect transition="in" filter="fade">
                                      <p:cBhvr>
                                        <p:cTn id="17" dur="800" decel="100000"/>
                                        <p:tgtEl>
                                          <p:spTgt spid="11268">
                                            <p:txEl>
                                              <p:pRg st="0" end="0"/>
                                            </p:txEl>
                                          </p:spTgt>
                                        </p:tgtEl>
                                      </p:cBhvr>
                                    </p:animEffect>
                                    <p:anim calcmode="lin" valueType="num">
                                      <p:cBhvr>
                                        <p:cTn id="18" dur="800" decel="100000" fill="hold"/>
                                        <p:tgtEl>
                                          <p:spTgt spid="11268">
                                            <p:txEl>
                                              <p:pRg st="0" end="0"/>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11268">
                                            <p:txEl>
                                              <p:pRg st="0" end="0"/>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11268">
                                            <p:txEl>
                                              <p:pRg st="0" end="0"/>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1268">
                                            <p:txEl>
                                              <p:pRg st="0" end="0"/>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1268">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11268">
                                            <p:txEl>
                                              <p:pRg st="1" end="1"/>
                                            </p:txEl>
                                          </p:spTgt>
                                        </p:tgtEl>
                                        <p:attrNameLst>
                                          <p:attrName>style.visibility</p:attrName>
                                        </p:attrNameLst>
                                      </p:cBhvr>
                                      <p:to>
                                        <p:strVal val="visible"/>
                                      </p:to>
                                    </p:set>
                                    <p:animEffect transition="in" filter="fade">
                                      <p:cBhvr>
                                        <p:cTn id="27" dur="800" decel="100000"/>
                                        <p:tgtEl>
                                          <p:spTgt spid="11268">
                                            <p:txEl>
                                              <p:pRg st="1" end="1"/>
                                            </p:txEl>
                                          </p:spTgt>
                                        </p:tgtEl>
                                      </p:cBhvr>
                                    </p:animEffect>
                                    <p:anim calcmode="lin" valueType="num">
                                      <p:cBhvr>
                                        <p:cTn id="28" dur="800" decel="100000" fill="hold"/>
                                        <p:tgtEl>
                                          <p:spTgt spid="11268">
                                            <p:txEl>
                                              <p:pRg st="1" end="1"/>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11268">
                                            <p:txEl>
                                              <p:pRg st="1" end="1"/>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11268">
                                            <p:txEl>
                                              <p:pRg st="1" end="1"/>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1268">
                                            <p:txEl>
                                              <p:pRg st="1" end="1"/>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1268">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30" presetClass="entr" presetSubtype="0" fill="hold" nodeType="clickEffect">
                                  <p:stCondLst>
                                    <p:cond delay="0"/>
                                  </p:stCondLst>
                                  <p:childTnLst>
                                    <p:set>
                                      <p:cBhvr>
                                        <p:cTn id="36" dur="1" fill="hold">
                                          <p:stCondLst>
                                            <p:cond delay="0"/>
                                          </p:stCondLst>
                                        </p:cTn>
                                        <p:tgtEl>
                                          <p:spTgt spid="11268">
                                            <p:txEl>
                                              <p:pRg st="2" end="2"/>
                                            </p:txEl>
                                          </p:spTgt>
                                        </p:tgtEl>
                                        <p:attrNameLst>
                                          <p:attrName>style.visibility</p:attrName>
                                        </p:attrNameLst>
                                      </p:cBhvr>
                                      <p:to>
                                        <p:strVal val="visible"/>
                                      </p:to>
                                    </p:set>
                                    <p:animEffect transition="in" filter="fade">
                                      <p:cBhvr>
                                        <p:cTn id="37" dur="800" decel="100000"/>
                                        <p:tgtEl>
                                          <p:spTgt spid="11268">
                                            <p:txEl>
                                              <p:pRg st="2" end="2"/>
                                            </p:txEl>
                                          </p:spTgt>
                                        </p:tgtEl>
                                      </p:cBhvr>
                                    </p:animEffect>
                                    <p:anim calcmode="lin" valueType="num">
                                      <p:cBhvr>
                                        <p:cTn id="38" dur="800" decel="100000" fill="hold"/>
                                        <p:tgtEl>
                                          <p:spTgt spid="11268">
                                            <p:txEl>
                                              <p:pRg st="2" end="2"/>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11268">
                                            <p:txEl>
                                              <p:pRg st="2" end="2"/>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11268">
                                            <p:txEl>
                                              <p:pRg st="2" end="2"/>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11268">
                                            <p:txEl>
                                              <p:pRg st="2" end="2"/>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11268">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0" presetClass="entr" presetSubtype="0" fill="hold" nodeType="clickEffect">
                                  <p:stCondLst>
                                    <p:cond delay="0"/>
                                  </p:stCondLst>
                                  <p:childTnLst>
                                    <p:set>
                                      <p:cBhvr>
                                        <p:cTn id="46" dur="1" fill="hold">
                                          <p:stCondLst>
                                            <p:cond delay="0"/>
                                          </p:stCondLst>
                                        </p:cTn>
                                        <p:tgtEl>
                                          <p:spTgt spid="11268">
                                            <p:txEl>
                                              <p:pRg st="3" end="3"/>
                                            </p:txEl>
                                          </p:spTgt>
                                        </p:tgtEl>
                                        <p:attrNameLst>
                                          <p:attrName>style.visibility</p:attrName>
                                        </p:attrNameLst>
                                      </p:cBhvr>
                                      <p:to>
                                        <p:strVal val="visible"/>
                                      </p:to>
                                    </p:set>
                                    <p:animEffect transition="in" filter="fade">
                                      <p:cBhvr>
                                        <p:cTn id="47" dur="800" decel="100000"/>
                                        <p:tgtEl>
                                          <p:spTgt spid="11268">
                                            <p:txEl>
                                              <p:pRg st="3" end="3"/>
                                            </p:txEl>
                                          </p:spTgt>
                                        </p:tgtEl>
                                      </p:cBhvr>
                                    </p:animEffect>
                                    <p:anim calcmode="lin" valueType="num">
                                      <p:cBhvr>
                                        <p:cTn id="48" dur="800" decel="100000" fill="hold"/>
                                        <p:tgtEl>
                                          <p:spTgt spid="11268">
                                            <p:txEl>
                                              <p:pRg st="3" end="3"/>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11268">
                                            <p:txEl>
                                              <p:pRg st="3" end="3"/>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11268">
                                            <p:txEl>
                                              <p:pRg st="3" end="3"/>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11268">
                                            <p:txEl>
                                              <p:pRg st="3" end="3"/>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11268">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30" presetClass="entr" presetSubtype="0" fill="hold" nodeType="clickEffect">
                                  <p:stCondLst>
                                    <p:cond delay="0"/>
                                  </p:stCondLst>
                                  <p:childTnLst>
                                    <p:set>
                                      <p:cBhvr>
                                        <p:cTn id="56" dur="1" fill="hold">
                                          <p:stCondLst>
                                            <p:cond delay="0"/>
                                          </p:stCondLst>
                                        </p:cTn>
                                        <p:tgtEl>
                                          <p:spTgt spid="11268">
                                            <p:txEl>
                                              <p:pRg st="4" end="4"/>
                                            </p:txEl>
                                          </p:spTgt>
                                        </p:tgtEl>
                                        <p:attrNameLst>
                                          <p:attrName>style.visibility</p:attrName>
                                        </p:attrNameLst>
                                      </p:cBhvr>
                                      <p:to>
                                        <p:strVal val="visible"/>
                                      </p:to>
                                    </p:set>
                                    <p:animEffect transition="in" filter="fade">
                                      <p:cBhvr>
                                        <p:cTn id="57" dur="800" decel="100000"/>
                                        <p:tgtEl>
                                          <p:spTgt spid="11268">
                                            <p:txEl>
                                              <p:pRg st="4" end="4"/>
                                            </p:txEl>
                                          </p:spTgt>
                                        </p:tgtEl>
                                      </p:cBhvr>
                                    </p:animEffect>
                                    <p:anim calcmode="lin" valueType="num">
                                      <p:cBhvr>
                                        <p:cTn id="58" dur="800" decel="100000" fill="hold"/>
                                        <p:tgtEl>
                                          <p:spTgt spid="11268">
                                            <p:txEl>
                                              <p:pRg st="4" end="4"/>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11268">
                                            <p:txEl>
                                              <p:pRg st="4" end="4"/>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11268">
                                            <p:txEl>
                                              <p:pRg st="4" end="4"/>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11268">
                                            <p:txEl>
                                              <p:pRg st="4" end="4"/>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11268">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30" presetClass="entr" presetSubtype="0" fill="hold" nodeType="clickEffect">
                                  <p:stCondLst>
                                    <p:cond delay="0"/>
                                  </p:stCondLst>
                                  <p:childTnLst>
                                    <p:set>
                                      <p:cBhvr>
                                        <p:cTn id="66" dur="1" fill="hold">
                                          <p:stCondLst>
                                            <p:cond delay="0"/>
                                          </p:stCondLst>
                                        </p:cTn>
                                        <p:tgtEl>
                                          <p:spTgt spid="11268">
                                            <p:txEl>
                                              <p:pRg st="5" end="5"/>
                                            </p:txEl>
                                          </p:spTgt>
                                        </p:tgtEl>
                                        <p:attrNameLst>
                                          <p:attrName>style.visibility</p:attrName>
                                        </p:attrNameLst>
                                      </p:cBhvr>
                                      <p:to>
                                        <p:strVal val="visible"/>
                                      </p:to>
                                    </p:set>
                                    <p:animEffect transition="in" filter="fade">
                                      <p:cBhvr>
                                        <p:cTn id="67" dur="800" decel="100000"/>
                                        <p:tgtEl>
                                          <p:spTgt spid="11268">
                                            <p:txEl>
                                              <p:pRg st="5" end="5"/>
                                            </p:txEl>
                                          </p:spTgt>
                                        </p:tgtEl>
                                      </p:cBhvr>
                                    </p:animEffect>
                                    <p:anim calcmode="lin" valueType="num">
                                      <p:cBhvr>
                                        <p:cTn id="68" dur="800" decel="100000" fill="hold"/>
                                        <p:tgtEl>
                                          <p:spTgt spid="11268">
                                            <p:txEl>
                                              <p:pRg st="5" end="5"/>
                                            </p:txEl>
                                          </p:spTgt>
                                        </p:tgtEl>
                                        <p:attrNameLst>
                                          <p:attrName>style.rotation</p:attrName>
                                        </p:attrNameLst>
                                      </p:cBhvr>
                                      <p:tavLst>
                                        <p:tav tm="0">
                                          <p:val>
                                            <p:fltVal val="-90"/>
                                          </p:val>
                                        </p:tav>
                                        <p:tav tm="100000">
                                          <p:val>
                                            <p:fltVal val="0"/>
                                          </p:val>
                                        </p:tav>
                                      </p:tavLst>
                                    </p:anim>
                                    <p:anim calcmode="lin" valueType="num">
                                      <p:cBhvr>
                                        <p:cTn id="69" dur="800" decel="100000" fill="hold"/>
                                        <p:tgtEl>
                                          <p:spTgt spid="11268">
                                            <p:txEl>
                                              <p:pRg st="5" end="5"/>
                                            </p:txEl>
                                          </p:spTgt>
                                        </p:tgtEl>
                                        <p:attrNameLst>
                                          <p:attrName>ppt_x</p:attrName>
                                        </p:attrNameLst>
                                      </p:cBhvr>
                                      <p:tavLst>
                                        <p:tav tm="0">
                                          <p:val>
                                            <p:strVal val="#ppt_x+0.4"/>
                                          </p:val>
                                        </p:tav>
                                        <p:tav tm="100000">
                                          <p:val>
                                            <p:strVal val="#ppt_x-0.05"/>
                                          </p:val>
                                        </p:tav>
                                      </p:tavLst>
                                    </p:anim>
                                    <p:anim calcmode="lin" valueType="num">
                                      <p:cBhvr>
                                        <p:cTn id="70" dur="800" decel="100000" fill="hold"/>
                                        <p:tgtEl>
                                          <p:spTgt spid="11268">
                                            <p:txEl>
                                              <p:pRg st="5" end="5"/>
                                            </p:txEl>
                                          </p:spTgt>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11268">
                                            <p:txEl>
                                              <p:pRg st="5" end="5"/>
                                            </p:txEl>
                                          </p:spTgt>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11268">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30" presetClass="entr" presetSubtype="0" fill="hold" nodeType="clickEffect">
                                  <p:stCondLst>
                                    <p:cond delay="0"/>
                                  </p:stCondLst>
                                  <p:childTnLst>
                                    <p:set>
                                      <p:cBhvr>
                                        <p:cTn id="76" dur="1" fill="hold">
                                          <p:stCondLst>
                                            <p:cond delay="0"/>
                                          </p:stCondLst>
                                        </p:cTn>
                                        <p:tgtEl>
                                          <p:spTgt spid="11268">
                                            <p:txEl>
                                              <p:pRg st="6" end="6"/>
                                            </p:txEl>
                                          </p:spTgt>
                                        </p:tgtEl>
                                        <p:attrNameLst>
                                          <p:attrName>style.visibility</p:attrName>
                                        </p:attrNameLst>
                                      </p:cBhvr>
                                      <p:to>
                                        <p:strVal val="visible"/>
                                      </p:to>
                                    </p:set>
                                    <p:animEffect transition="in" filter="fade">
                                      <p:cBhvr>
                                        <p:cTn id="77" dur="800" decel="100000"/>
                                        <p:tgtEl>
                                          <p:spTgt spid="11268">
                                            <p:txEl>
                                              <p:pRg st="6" end="6"/>
                                            </p:txEl>
                                          </p:spTgt>
                                        </p:tgtEl>
                                      </p:cBhvr>
                                    </p:animEffect>
                                    <p:anim calcmode="lin" valueType="num">
                                      <p:cBhvr>
                                        <p:cTn id="78" dur="800" decel="100000" fill="hold"/>
                                        <p:tgtEl>
                                          <p:spTgt spid="11268">
                                            <p:txEl>
                                              <p:pRg st="6" end="6"/>
                                            </p:txEl>
                                          </p:spTgt>
                                        </p:tgtEl>
                                        <p:attrNameLst>
                                          <p:attrName>style.rotation</p:attrName>
                                        </p:attrNameLst>
                                      </p:cBhvr>
                                      <p:tavLst>
                                        <p:tav tm="0">
                                          <p:val>
                                            <p:fltVal val="-90"/>
                                          </p:val>
                                        </p:tav>
                                        <p:tav tm="100000">
                                          <p:val>
                                            <p:fltVal val="0"/>
                                          </p:val>
                                        </p:tav>
                                      </p:tavLst>
                                    </p:anim>
                                    <p:anim calcmode="lin" valueType="num">
                                      <p:cBhvr>
                                        <p:cTn id="79" dur="800" decel="100000" fill="hold"/>
                                        <p:tgtEl>
                                          <p:spTgt spid="11268">
                                            <p:txEl>
                                              <p:pRg st="6" end="6"/>
                                            </p:txEl>
                                          </p:spTgt>
                                        </p:tgtEl>
                                        <p:attrNameLst>
                                          <p:attrName>ppt_x</p:attrName>
                                        </p:attrNameLst>
                                      </p:cBhvr>
                                      <p:tavLst>
                                        <p:tav tm="0">
                                          <p:val>
                                            <p:strVal val="#ppt_x+0.4"/>
                                          </p:val>
                                        </p:tav>
                                        <p:tav tm="100000">
                                          <p:val>
                                            <p:strVal val="#ppt_x-0.05"/>
                                          </p:val>
                                        </p:tav>
                                      </p:tavLst>
                                    </p:anim>
                                    <p:anim calcmode="lin" valueType="num">
                                      <p:cBhvr>
                                        <p:cTn id="80" dur="800" decel="100000" fill="hold"/>
                                        <p:tgtEl>
                                          <p:spTgt spid="11268">
                                            <p:txEl>
                                              <p:pRg st="6" end="6"/>
                                            </p:txEl>
                                          </p:spTgt>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11268">
                                            <p:txEl>
                                              <p:pRg st="6" end="6"/>
                                            </p:txEl>
                                          </p:spTgt>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11268">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83" fill="hold" nodeType="clickPar">
                      <p:stCondLst>
                        <p:cond delay="indefinite"/>
                      </p:stCondLst>
                      <p:childTnLst>
                        <p:par>
                          <p:cTn id="84" fill="hold" nodeType="withGroup">
                            <p:stCondLst>
                              <p:cond delay="0"/>
                            </p:stCondLst>
                            <p:childTnLst>
                              <p:par>
                                <p:cTn id="85" presetID="30" presetClass="entr" presetSubtype="0" fill="hold" nodeType="clickEffect">
                                  <p:stCondLst>
                                    <p:cond delay="0"/>
                                  </p:stCondLst>
                                  <p:childTnLst>
                                    <p:set>
                                      <p:cBhvr>
                                        <p:cTn id="86" dur="1" fill="hold">
                                          <p:stCondLst>
                                            <p:cond delay="0"/>
                                          </p:stCondLst>
                                        </p:cTn>
                                        <p:tgtEl>
                                          <p:spTgt spid="11268">
                                            <p:txEl>
                                              <p:pRg st="7" end="7"/>
                                            </p:txEl>
                                          </p:spTgt>
                                        </p:tgtEl>
                                        <p:attrNameLst>
                                          <p:attrName>style.visibility</p:attrName>
                                        </p:attrNameLst>
                                      </p:cBhvr>
                                      <p:to>
                                        <p:strVal val="visible"/>
                                      </p:to>
                                    </p:set>
                                    <p:animEffect transition="in" filter="fade">
                                      <p:cBhvr>
                                        <p:cTn id="87" dur="800" decel="100000"/>
                                        <p:tgtEl>
                                          <p:spTgt spid="11268">
                                            <p:txEl>
                                              <p:pRg st="7" end="7"/>
                                            </p:txEl>
                                          </p:spTgt>
                                        </p:tgtEl>
                                      </p:cBhvr>
                                    </p:animEffect>
                                    <p:anim calcmode="lin" valueType="num">
                                      <p:cBhvr>
                                        <p:cTn id="88" dur="800" decel="100000" fill="hold"/>
                                        <p:tgtEl>
                                          <p:spTgt spid="11268">
                                            <p:txEl>
                                              <p:pRg st="7" end="7"/>
                                            </p:txEl>
                                          </p:spTgt>
                                        </p:tgtEl>
                                        <p:attrNameLst>
                                          <p:attrName>style.rotation</p:attrName>
                                        </p:attrNameLst>
                                      </p:cBhvr>
                                      <p:tavLst>
                                        <p:tav tm="0">
                                          <p:val>
                                            <p:fltVal val="-90"/>
                                          </p:val>
                                        </p:tav>
                                        <p:tav tm="100000">
                                          <p:val>
                                            <p:fltVal val="0"/>
                                          </p:val>
                                        </p:tav>
                                      </p:tavLst>
                                    </p:anim>
                                    <p:anim calcmode="lin" valueType="num">
                                      <p:cBhvr>
                                        <p:cTn id="89" dur="800" decel="100000" fill="hold"/>
                                        <p:tgtEl>
                                          <p:spTgt spid="11268">
                                            <p:txEl>
                                              <p:pRg st="7" end="7"/>
                                            </p:txEl>
                                          </p:spTgt>
                                        </p:tgtEl>
                                        <p:attrNameLst>
                                          <p:attrName>ppt_x</p:attrName>
                                        </p:attrNameLst>
                                      </p:cBhvr>
                                      <p:tavLst>
                                        <p:tav tm="0">
                                          <p:val>
                                            <p:strVal val="#ppt_x+0.4"/>
                                          </p:val>
                                        </p:tav>
                                        <p:tav tm="100000">
                                          <p:val>
                                            <p:strVal val="#ppt_x-0.05"/>
                                          </p:val>
                                        </p:tav>
                                      </p:tavLst>
                                    </p:anim>
                                    <p:anim calcmode="lin" valueType="num">
                                      <p:cBhvr>
                                        <p:cTn id="90" dur="800" decel="100000" fill="hold"/>
                                        <p:tgtEl>
                                          <p:spTgt spid="11268">
                                            <p:txEl>
                                              <p:pRg st="7" end="7"/>
                                            </p:txEl>
                                          </p:spTgt>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11268">
                                            <p:txEl>
                                              <p:pRg st="7" end="7"/>
                                            </p:txEl>
                                          </p:spTgt>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11268">
                                            <p:txEl>
                                              <p:pRg st="7" end="7"/>
                                            </p:txEl>
                                          </p:spTgt>
                                        </p:tgtEl>
                                        <p:attrNameLst>
                                          <p:attrName>ppt_y</p:attrName>
                                        </p:attrNameLst>
                                      </p:cBhvr>
                                      <p:tavLst>
                                        <p:tav tm="0">
                                          <p:val>
                                            <p:strVal val="#ppt_y+0.1"/>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30" presetClass="entr" presetSubtype="0" fill="hold" nodeType="clickEffect">
                                  <p:stCondLst>
                                    <p:cond delay="0"/>
                                  </p:stCondLst>
                                  <p:childTnLst>
                                    <p:set>
                                      <p:cBhvr>
                                        <p:cTn id="96" dur="1" fill="hold">
                                          <p:stCondLst>
                                            <p:cond delay="0"/>
                                          </p:stCondLst>
                                        </p:cTn>
                                        <p:tgtEl>
                                          <p:spTgt spid="11268">
                                            <p:txEl>
                                              <p:pRg st="8" end="8"/>
                                            </p:txEl>
                                          </p:spTgt>
                                        </p:tgtEl>
                                        <p:attrNameLst>
                                          <p:attrName>style.visibility</p:attrName>
                                        </p:attrNameLst>
                                      </p:cBhvr>
                                      <p:to>
                                        <p:strVal val="visible"/>
                                      </p:to>
                                    </p:set>
                                    <p:animEffect transition="in" filter="fade">
                                      <p:cBhvr>
                                        <p:cTn id="97" dur="800" decel="100000"/>
                                        <p:tgtEl>
                                          <p:spTgt spid="11268">
                                            <p:txEl>
                                              <p:pRg st="8" end="8"/>
                                            </p:txEl>
                                          </p:spTgt>
                                        </p:tgtEl>
                                      </p:cBhvr>
                                    </p:animEffect>
                                    <p:anim calcmode="lin" valueType="num">
                                      <p:cBhvr>
                                        <p:cTn id="98" dur="800" decel="100000" fill="hold"/>
                                        <p:tgtEl>
                                          <p:spTgt spid="11268">
                                            <p:txEl>
                                              <p:pRg st="8" end="8"/>
                                            </p:txEl>
                                          </p:spTgt>
                                        </p:tgtEl>
                                        <p:attrNameLst>
                                          <p:attrName>style.rotation</p:attrName>
                                        </p:attrNameLst>
                                      </p:cBhvr>
                                      <p:tavLst>
                                        <p:tav tm="0">
                                          <p:val>
                                            <p:fltVal val="-90"/>
                                          </p:val>
                                        </p:tav>
                                        <p:tav tm="100000">
                                          <p:val>
                                            <p:fltVal val="0"/>
                                          </p:val>
                                        </p:tav>
                                      </p:tavLst>
                                    </p:anim>
                                    <p:anim calcmode="lin" valueType="num">
                                      <p:cBhvr>
                                        <p:cTn id="99" dur="800" decel="100000" fill="hold"/>
                                        <p:tgtEl>
                                          <p:spTgt spid="11268">
                                            <p:txEl>
                                              <p:pRg st="8" end="8"/>
                                            </p:txEl>
                                          </p:spTgt>
                                        </p:tgtEl>
                                        <p:attrNameLst>
                                          <p:attrName>ppt_x</p:attrName>
                                        </p:attrNameLst>
                                      </p:cBhvr>
                                      <p:tavLst>
                                        <p:tav tm="0">
                                          <p:val>
                                            <p:strVal val="#ppt_x+0.4"/>
                                          </p:val>
                                        </p:tav>
                                        <p:tav tm="100000">
                                          <p:val>
                                            <p:strVal val="#ppt_x-0.05"/>
                                          </p:val>
                                        </p:tav>
                                      </p:tavLst>
                                    </p:anim>
                                    <p:anim calcmode="lin" valueType="num">
                                      <p:cBhvr>
                                        <p:cTn id="100" dur="800" decel="100000" fill="hold"/>
                                        <p:tgtEl>
                                          <p:spTgt spid="11268">
                                            <p:txEl>
                                              <p:pRg st="8" end="8"/>
                                            </p:txEl>
                                          </p:spTgt>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11268">
                                            <p:txEl>
                                              <p:pRg st="8" end="8"/>
                                            </p:txEl>
                                          </p:spTgt>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11268">
                                            <p:txEl>
                                              <p:pRg st="8" end="8"/>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1520</TotalTime>
  <Words>2016</Words>
  <Application>Microsoft Macintosh PowerPoint</Application>
  <PresentationFormat>On-screen Show (4:3)</PresentationFormat>
  <Paragraphs>95</Paragraphs>
  <Slides>24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Tahoma</vt:lpstr>
      <vt:lpstr>Calibri</vt:lpstr>
      <vt:lpstr>Bernard MT Condensed</vt:lpstr>
      <vt:lpstr>Colonna MT</vt:lpstr>
      <vt:lpstr>Times New Roman</vt:lpstr>
      <vt:lpstr>Wingdings</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6</cp:revision>
  <dcterms:created xsi:type="dcterms:W3CDTF">2010-10-03T01:07:11Z</dcterms:created>
  <dcterms:modified xsi:type="dcterms:W3CDTF">2018-02-17T17:54:20Z</dcterms:modified>
</cp:coreProperties>
</file>