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19"/>
  </p:notesMasterIdLst>
  <p:handoutMasterIdLst>
    <p:handoutMasterId r:id="rId20"/>
  </p:handoutMasterIdLst>
  <p:sldIdLst>
    <p:sldId id="269" r:id="rId2"/>
    <p:sldId id="268" r:id="rId3"/>
    <p:sldId id="266" r:id="rId4"/>
    <p:sldId id="267" r:id="rId5"/>
    <p:sldId id="271" r:id="rId6"/>
    <p:sldId id="279" r:id="rId7"/>
    <p:sldId id="288" r:id="rId8"/>
    <p:sldId id="272" r:id="rId9"/>
    <p:sldId id="280" r:id="rId10"/>
    <p:sldId id="289" r:id="rId11"/>
    <p:sldId id="273" r:id="rId12"/>
    <p:sldId id="281" r:id="rId13"/>
    <p:sldId id="290" r:id="rId14"/>
    <p:sldId id="270" r:id="rId15"/>
    <p:sldId id="282" r:id="rId16"/>
    <p:sldId id="293" r:id="rId17"/>
    <p:sldId id="274" r:id="rId18"/>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charset="0"/>
        <a:cs typeface="+mn-cs"/>
      </a:defRPr>
    </a:lvl1pPr>
    <a:lvl2pPr marL="457200" algn="l" rtl="0" fontAlgn="base">
      <a:spcBef>
        <a:spcPct val="0"/>
      </a:spcBef>
      <a:spcAft>
        <a:spcPct val="0"/>
      </a:spcAft>
      <a:defRPr kern="1200">
        <a:solidFill>
          <a:schemeClr val="tx1"/>
        </a:solidFill>
        <a:latin typeface="Arial" charset="0"/>
        <a:ea typeface="ＭＳ Ｐゴシック" charset="0"/>
        <a:cs typeface="+mn-cs"/>
      </a:defRPr>
    </a:lvl2pPr>
    <a:lvl3pPr marL="914400" algn="l" rtl="0" fontAlgn="base">
      <a:spcBef>
        <a:spcPct val="0"/>
      </a:spcBef>
      <a:spcAft>
        <a:spcPct val="0"/>
      </a:spcAft>
      <a:defRPr kern="1200">
        <a:solidFill>
          <a:schemeClr val="tx1"/>
        </a:solidFill>
        <a:latin typeface="Arial" charset="0"/>
        <a:ea typeface="ＭＳ Ｐゴシック" charset="0"/>
        <a:cs typeface="+mn-cs"/>
      </a:defRPr>
    </a:lvl3pPr>
    <a:lvl4pPr marL="1371600" algn="l" rtl="0" fontAlgn="base">
      <a:spcBef>
        <a:spcPct val="0"/>
      </a:spcBef>
      <a:spcAft>
        <a:spcPct val="0"/>
      </a:spcAft>
      <a:defRPr kern="1200">
        <a:solidFill>
          <a:schemeClr val="tx1"/>
        </a:solidFill>
        <a:latin typeface="Arial" charset="0"/>
        <a:ea typeface="ＭＳ Ｐゴシック" charset="0"/>
        <a:cs typeface="+mn-cs"/>
      </a:defRPr>
    </a:lvl4pPr>
    <a:lvl5pPr marL="1828800" algn="l" rtl="0" fontAlgn="base">
      <a:spcBef>
        <a:spcPct val="0"/>
      </a:spcBef>
      <a:spcAft>
        <a:spcPct val="0"/>
      </a:spcAft>
      <a:defRPr kern="1200">
        <a:solidFill>
          <a:schemeClr val="tx1"/>
        </a:solidFill>
        <a:latin typeface="Arial" charset="0"/>
        <a:ea typeface="ＭＳ Ｐゴシック" charset="0"/>
        <a:cs typeface="+mn-cs"/>
      </a:defRPr>
    </a:lvl5pPr>
    <a:lvl6pPr marL="2286000" algn="l" defTabSz="457200" rtl="0" eaLnBrk="1" latinLnBrk="0" hangingPunct="1">
      <a:defRPr kern="1200">
        <a:solidFill>
          <a:schemeClr val="tx1"/>
        </a:solidFill>
        <a:latin typeface="Arial" charset="0"/>
        <a:ea typeface="ＭＳ Ｐゴシック" charset="0"/>
        <a:cs typeface="+mn-cs"/>
      </a:defRPr>
    </a:lvl6pPr>
    <a:lvl7pPr marL="2743200" algn="l" defTabSz="457200" rtl="0" eaLnBrk="1" latinLnBrk="0" hangingPunct="1">
      <a:defRPr kern="1200">
        <a:solidFill>
          <a:schemeClr val="tx1"/>
        </a:solidFill>
        <a:latin typeface="Arial" charset="0"/>
        <a:ea typeface="ＭＳ Ｐゴシック" charset="0"/>
        <a:cs typeface="+mn-cs"/>
      </a:defRPr>
    </a:lvl7pPr>
    <a:lvl8pPr marL="3200400" algn="l" defTabSz="457200" rtl="0" eaLnBrk="1" latinLnBrk="0" hangingPunct="1">
      <a:defRPr kern="1200">
        <a:solidFill>
          <a:schemeClr val="tx1"/>
        </a:solidFill>
        <a:latin typeface="Arial" charset="0"/>
        <a:ea typeface="ＭＳ Ｐゴシック" charset="0"/>
        <a:cs typeface="+mn-cs"/>
      </a:defRPr>
    </a:lvl8pPr>
    <a:lvl9pPr marL="3657600" algn="l" defTabSz="457200" rtl="0" eaLnBrk="1" latinLnBrk="0" hangingPunct="1">
      <a:defRPr kern="1200">
        <a:solidFill>
          <a:schemeClr val="tx1"/>
        </a:solidFill>
        <a:latin typeface="Arial" charset="0"/>
        <a:ea typeface="ＭＳ Ｐゴシック" charset="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7AAFB"/>
    <a:srgbClr val="F4E3C2"/>
    <a:srgbClr val="171735"/>
    <a:srgbClr val="BA0631"/>
    <a:srgbClr val="DCA330"/>
    <a:srgbClr val="CC1704"/>
    <a:srgbClr val="F0D9AA"/>
    <a:srgbClr val="EED39C"/>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248" autoAdjust="0"/>
    <p:restoredTop sz="94660"/>
  </p:normalViewPr>
  <p:slideViewPr>
    <p:cSldViewPr>
      <p:cViewPr varScale="1">
        <p:scale>
          <a:sx n="55" d="100"/>
          <a:sy n="55" d="100"/>
        </p:scale>
        <p:origin x="-328" y="-96"/>
      </p:cViewPr>
      <p:guideLst>
        <p:guide orient="horz" pos="2160"/>
        <p:guide pos="2880"/>
      </p:guideLst>
    </p:cSldViewPr>
  </p:slideViewPr>
  <p:notesTextViewPr>
    <p:cViewPr>
      <p:scale>
        <a:sx n="100" d="100"/>
        <a:sy n="100" d="100"/>
      </p:scale>
      <p:origin x="0" y="0"/>
    </p:cViewPr>
  </p:notesTextViewPr>
  <p:notesViewPr>
    <p:cSldViewPr>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handoutMaster" Target="handoutMasters/handoutMaster1.xml"/><Relationship Id="rId21" Type="http://schemas.openxmlformats.org/officeDocument/2006/relationships/printerSettings" Target="printerSettings/printerSettings1.bin"/><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ea typeface="+mn-ea"/>
              </a:defRPr>
            </a:lvl1pPr>
          </a:lstStyle>
          <a:p>
            <a:pPr>
              <a:defRPr/>
            </a:pPr>
            <a:endParaRPr lang="en-US"/>
          </a:p>
        </p:txBody>
      </p:sp>
      <p:sp>
        <p:nvSpPr>
          <p:cNvPr id="27651"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ea typeface="+mn-ea"/>
              </a:defRPr>
            </a:lvl1pPr>
          </a:lstStyle>
          <a:p>
            <a:pPr>
              <a:defRPr/>
            </a:pPr>
            <a:endParaRPr lang="en-US"/>
          </a:p>
        </p:txBody>
      </p:sp>
      <p:sp>
        <p:nvSpPr>
          <p:cNvPr id="27652"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ea typeface="+mn-ea"/>
              </a:defRPr>
            </a:lvl1pPr>
          </a:lstStyle>
          <a:p>
            <a:pPr>
              <a:defRPr/>
            </a:pPr>
            <a:endParaRPr lang="en-US"/>
          </a:p>
        </p:txBody>
      </p:sp>
      <p:sp>
        <p:nvSpPr>
          <p:cNvPr id="27653"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DC848EDF-5CC7-924B-AD4F-E28099B78013}" type="slidenum">
              <a:rPr lang="en-US"/>
              <a:pPr/>
              <a:t>‹#›</a:t>
            </a:fld>
            <a:endParaRPr lang="en-US"/>
          </a:p>
        </p:txBody>
      </p:sp>
    </p:spTree>
    <p:extLst>
      <p:ext uri="{BB962C8B-B14F-4D97-AF65-F5344CB8AC3E}">
        <p14:creationId xmlns:p14="http://schemas.microsoft.com/office/powerpoint/2010/main" val="367854274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smtClean="0">
                <a:ea typeface="+mn-ea"/>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1FF47B44-7112-CC4C-BD11-3A415CD26FBC}" type="datetimeFigureOut">
              <a:rPr lang="en-US"/>
              <a:pPr/>
              <a:t>2/16/18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smtClean="0">
                <a:ea typeface="+mn-ea"/>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65683342-E23B-CD40-BCA7-40BE834578A6}" type="slidenum">
              <a:rPr lang="en-US"/>
              <a:pPr/>
              <a:t>‹#›</a:t>
            </a:fld>
            <a:endParaRPr lang="en-US"/>
          </a:p>
        </p:txBody>
      </p:sp>
    </p:spTree>
    <p:extLst>
      <p:ext uri="{BB962C8B-B14F-4D97-AF65-F5344CB8AC3E}">
        <p14:creationId xmlns:p14="http://schemas.microsoft.com/office/powerpoint/2010/main" val="3086266983"/>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ＭＳ Ｐゴシック" charset="0"/>
        <a:cs typeface="+mn-cs"/>
      </a:defRPr>
    </a:lvl1pPr>
    <a:lvl2pPr marL="457200" algn="l" rtl="0" fontAlgn="base">
      <a:spcBef>
        <a:spcPct val="30000"/>
      </a:spcBef>
      <a:spcAft>
        <a:spcPct val="0"/>
      </a:spcAft>
      <a:defRPr sz="1200" kern="1200">
        <a:solidFill>
          <a:schemeClr val="tx1"/>
        </a:solidFill>
        <a:latin typeface="+mn-lt"/>
        <a:ea typeface="ＭＳ Ｐゴシック" charset="0"/>
        <a:cs typeface="+mn-cs"/>
      </a:defRPr>
    </a:lvl2pPr>
    <a:lvl3pPr marL="914400" algn="l" rtl="0" fontAlgn="base">
      <a:spcBef>
        <a:spcPct val="30000"/>
      </a:spcBef>
      <a:spcAft>
        <a:spcPct val="0"/>
      </a:spcAft>
      <a:defRPr sz="1200" kern="1200">
        <a:solidFill>
          <a:schemeClr val="tx1"/>
        </a:solidFill>
        <a:latin typeface="+mn-lt"/>
        <a:ea typeface="ＭＳ Ｐゴシック" charset="0"/>
        <a:cs typeface="+mn-cs"/>
      </a:defRPr>
    </a:lvl3pPr>
    <a:lvl4pPr marL="1371600" algn="l" rtl="0" fontAlgn="base">
      <a:spcBef>
        <a:spcPct val="30000"/>
      </a:spcBef>
      <a:spcAft>
        <a:spcPct val="0"/>
      </a:spcAft>
      <a:defRPr sz="1200" kern="1200">
        <a:solidFill>
          <a:schemeClr val="tx1"/>
        </a:solidFill>
        <a:latin typeface="+mn-lt"/>
        <a:ea typeface="ＭＳ Ｐゴシック" charset="0"/>
        <a:cs typeface="+mn-cs"/>
      </a:defRPr>
    </a:lvl4pPr>
    <a:lvl5pPr marL="1828800" algn="l" rtl="0" fontAlgn="base">
      <a:spcBef>
        <a:spcPct val="30000"/>
      </a:spcBef>
      <a:spcAft>
        <a:spcPct val="0"/>
      </a:spcAft>
      <a:defRPr sz="1200" kern="1200">
        <a:solidFill>
          <a:schemeClr val="tx1"/>
        </a:solidFill>
        <a:latin typeface="+mn-lt"/>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a:spcBef>
                <a:spcPct val="0"/>
              </a:spcBef>
            </a:pPr>
            <a:endParaRPr lang="en-US">
              <a:latin typeface="Calibri" charset="0"/>
            </a:endParaRPr>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77ED4431-10D1-1745-807A-2AAAB546AABE}" type="slidenum">
              <a:rPr lang="en-US"/>
              <a:pPr eaLnBrk="1" hangingPunct="1"/>
              <a:t>11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ctrTitle"/>
          </p:nvPr>
        </p:nvSpPr>
        <p:spPr>
          <a:xfrm>
            <a:off x="4724400" y="3962400"/>
            <a:ext cx="4419600" cy="1219200"/>
          </a:xfrm>
        </p:spPr>
        <p:txBody>
          <a:bodyPr/>
          <a:lstStyle>
            <a:lvl1pPr>
              <a:defRPr sz="4800">
                <a:solidFill>
                  <a:schemeClr val="bg1"/>
                </a:solidFill>
              </a:defRPr>
            </a:lvl1pPr>
          </a:lstStyle>
          <a:p>
            <a:r>
              <a:rPr lang="en-US" smtClean="0"/>
              <a:t>Click to edit Master title style</a:t>
            </a:r>
            <a:endParaRPr lang="en-US"/>
          </a:p>
        </p:txBody>
      </p:sp>
      <p:sp>
        <p:nvSpPr>
          <p:cNvPr id="16387" name="Rectangle 3"/>
          <p:cNvSpPr>
            <a:spLocks noGrp="1" noChangeArrowheads="1"/>
          </p:cNvSpPr>
          <p:nvPr>
            <p:ph type="subTitle" idx="1"/>
          </p:nvPr>
        </p:nvSpPr>
        <p:spPr>
          <a:xfrm>
            <a:off x="4724400" y="5181600"/>
            <a:ext cx="4114800" cy="609600"/>
          </a:xfrm>
        </p:spPr>
        <p:txBody>
          <a:bodyPr/>
          <a:lstStyle>
            <a:lvl1pPr marL="0" indent="0">
              <a:buFontTx/>
              <a:buNone/>
              <a:defRPr/>
            </a:lvl1pPr>
          </a:lstStyle>
          <a:p>
            <a:r>
              <a:rPr lang="en-US" smtClean="0"/>
              <a:t>Click to edit Master subtitle style</a:t>
            </a:r>
            <a:endParaRPr lang="en-US"/>
          </a:p>
        </p:txBody>
      </p:sp>
    </p:spTree>
    <p:extLst>
      <p:ext uri="{BB962C8B-B14F-4D97-AF65-F5344CB8AC3E}">
        <p14:creationId xmlns:p14="http://schemas.microsoft.com/office/powerpoint/2010/main" val="5652663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067806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72300" y="1066800"/>
            <a:ext cx="12573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200400" y="1066800"/>
            <a:ext cx="36195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65064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839954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6400264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657600" y="2057400"/>
            <a:ext cx="22098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019800" y="2057400"/>
            <a:ext cx="22098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74502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614791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7846686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8472974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2787877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50959042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200400" y="1066800"/>
            <a:ext cx="50292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Your Topic Goes Here</a:t>
            </a:r>
          </a:p>
        </p:txBody>
      </p:sp>
      <p:sp>
        <p:nvSpPr>
          <p:cNvPr id="1027" name="Rectangle 3"/>
          <p:cNvSpPr>
            <a:spLocks noGrp="1" noChangeArrowheads="1"/>
          </p:cNvSpPr>
          <p:nvPr>
            <p:ph type="body" idx="1"/>
          </p:nvPr>
        </p:nvSpPr>
        <p:spPr bwMode="auto">
          <a:xfrm>
            <a:off x="3657600" y="2057400"/>
            <a:ext cx="4572000" cy="441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Your Subtopics Go Here</a:t>
            </a:r>
          </a:p>
        </p:txBody>
      </p:sp>
    </p:spTree>
  </p:cSld>
  <p:clrMap bg1="lt1" tx1="dk1" bg2="lt2" tx2="dk2" accent1="accent1" accent2="accent2" accent3="accent3" accent4="accent4" accent5="accent5" accent6="accent6" hlink="hlink" folHlink="folHlink"/>
  <p:sldLayoutIdLst>
    <p:sldLayoutId id="2147483684"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0" fontAlgn="base" hangingPunct="0">
        <a:spcBef>
          <a:spcPct val="0"/>
        </a:spcBef>
        <a:spcAft>
          <a:spcPct val="0"/>
        </a:spcAft>
        <a:defRPr sz="3200">
          <a:solidFill>
            <a:srgbClr val="FFCC66"/>
          </a:solidFill>
          <a:latin typeface="+mj-lt"/>
          <a:ea typeface="ＭＳ Ｐゴシック" charset="0"/>
          <a:cs typeface="+mj-cs"/>
        </a:defRPr>
      </a:lvl1pPr>
      <a:lvl2pPr algn="l" rtl="0" eaLnBrk="0" fontAlgn="base" hangingPunct="0">
        <a:spcBef>
          <a:spcPct val="0"/>
        </a:spcBef>
        <a:spcAft>
          <a:spcPct val="0"/>
        </a:spcAft>
        <a:defRPr sz="3200">
          <a:solidFill>
            <a:srgbClr val="FFCC66"/>
          </a:solidFill>
          <a:latin typeface="Tahoma" pitchFamily="34" charset="0"/>
          <a:ea typeface="ＭＳ Ｐゴシック" charset="0"/>
        </a:defRPr>
      </a:lvl2pPr>
      <a:lvl3pPr algn="l" rtl="0" eaLnBrk="0" fontAlgn="base" hangingPunct="0">
        <a:spcBef>
          <a:spcPct val="0"/>
        </a:spcBef>
        <a:spcAft>
          <a:spcPct val="0"/>
        </a:spcAft>
        <a:defRPr sz="3200">
          <a:solidFill>
            <a:srgbClr val="FFCC66"/>
          </a:solidFill>
          <a:latin typeface="Tahoma" pitchFamily="34" charset="0"/>
          <a:ea typeface="ＭＳ Ｐゴシック" charset="0"/>
        </a:defRPr>
      </a:lvl3pPr>
      <a:lvl4pPr algn="l" rtl="0" eaLnBrk="0" fontAlgn="base" hangingPunct="0">
        <a:spcBef>
          <a:spcPct val="0"/>
        </a:spcBef>
        <a:spcAft>
          <a:spcPct val="0"/>
        </a:spcAft>
        <a:defRPr sz="3200">
          <a:solidFill>
            <a:srgbClr val="FFCC66"/>
          </a:solidFill>
          <a:latin typeface="Tahoma" pitchFamily="34" charset="0"/>
          <a:ea typeface="ＭＳ Ｐゴシック" charset="0"/>
        </a:defRPr>
      </a:lvl4pPr>
      <a:lvl5pPr algn="l" rtl="0" eaLnBrk="0" fontAlgn="base" hangingPunct="0">
        <a:spcBef>
          <a:spcPct val="0"/>
        </a:spcBef>
        <a:spcAft>
          <a:spcPct val="0"/>
        </a:spcAft>
        <a:defRPr sz="3200">
          <a:solidFill>
            <a:srgbClr val="FFCC66"/>
          </a:solidFill>
          <a:latin typeface="Tahoma" pitchFamily="34" charset="0"/>
          <a:ea typeface="ＭＳ Ｐゴシック" charset="0"/>
        </a:defRPr>
      </a:lvl5pPr>
      <a:lvl6pPr marL="457200" algn="l" rtl="0" eaLnBrk="1" fontAlgn="base" hangingPunct="1">
        <a:spcBef>
          <a:spcPct val="0"/>
        </a:spcBef>
        <a:spcAft>
          <a:spcPct val="0"/>
        </a:spcAft>
        <a:defRPr sz="3200">
          <a:solidFill>
            <a:srgbClr val="FFCC66"/>
          </a:solidFill>
          <a:latin typeface="Tahoma" pitchFamily="34" charset="0"/>
        </a:defRPr>
      </a:lvl6pPr>
      <a:lvl7pPr marL="914400" algn="l" rtl="0" eaLnBrk="1" fontAlgn="base" hangingPunct="1">
        <a:spcBef>
          <a:spcPct val="0"/>
        </a:spcBef>
        <a:spcAft>
          <a:spcPct val="0"/>
        </a:spcAft>
        <a:defRPr sz="3200">
          <a:solidFill>
            <a:srgbClr val="FFCC66"/>
          </a:solidFill>
          <a:latin typeface="Tahoma" pitchFamily="34" charset="0"/>
        </a:defRPr>
      </a:lvl7pPr>
      <a:lvl8pPr marL="1371600" algn="l" rtl="0" eaLnBrk="1" fontAlgn="base" hangingPunct="1">
        <a:spcBef>
          <a:spcPct val="0"/>
        </a:spcBef>
        <a:spcAft>
          <a:spcPct val="0"/>
        </a:spcAft>
        <a:defRPr sz="3200">
          <a:solidFill>
            <a:srgbClr val="FFCC66"/>
          </a:solidFill>
          <a:latin typeface="Tahoma" pitchFamily="34" charset="0"/>
        </a:defRPr>
      </a:lvl8pPr>
      <a:lvl9pPr marL="1828800" algn="l" rtl="0" eaLnBrk="1" fontAlgn="base" hangingPunct="1">
        <a:spcBef>
          <a:spcPct val="0"/>
        </a:spcBef>
        <a:spcAft>
          <a:spcPct val="0"/>
        </a:spcAft>
        <a:defRPr sz="3200">
          <a:solidFill>
            <a:srgbClr val="FFCC66"/>
          </a:solidFill>
          <a:latin typeface="Tahoma" pitchFamily="34" charset="0"/>
        </a:defRPr>
      </a:lvl9pPr>
    </p:titleStyle>
    <p:bodyStyle>
      <a:lvl1pPr marL="342900" indent="-342900" algn="l" rtl="0" eaLnBrk="0" fontAlgn="base" hangingPunct="0">
        <a:spcBef>
          <a:spcPct val="20000"/>
        </a:spcBef>
        <a:spcAft>
          <a:spcPct val="0"/>
        </a:spcAft>
        <a:buChar char="•"/>
        <a:defRPr sz="2000">
          <a:solidFill>
            <a:srgbClr val="D5E1E7"/>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tx1"/>
          </a:solidFill>
          <a:latin typeface="Arial" charset="0"/>
          <a:ea typeface="ＭＳ Ｐゴシック" charset="0"/>
        </a:defRPr>
      </a:lvl2pPr>
      <a:lvl3pPr marL="1143000" indent="-228600" algn="l" rtl="0" eaLnBrk="0" fontAlgn="base" hangingPunct="0">
        <a:spcBef>
          <a:spcPct val="20000"/>
        </a:spcBef>
        <a:spcAft>
          <a:spcPct val="0"/>
        </a:spcAft>
        <a:buChar char="•"/>
        <a:defRPr sz="2400">
          <a:solidFill>
            <a:schemeClr val="tx1"/>
          </a:solidFill>
          <a:latin typeface="Arial" charset="0"/>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Arial" charset="0"/>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Arial" charset="0"/>
          <a:ea typeface="ＭＳ Ｐゴシック"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 Id="rId3" Type="http://schemas.openxmlformats.org/officeDocument/2006/relationships/image" Target="../media/image10.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 Id="rId3"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4" Type="http://schemas.openxmlformats.org/officeDocument/2006/relationships/image" Target="../media/image7.jpeg"/><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eg"/><Relationship Id="rId3" Type="http://schemas.openxmlformats.org/officeDocument/2006/relationships/image" Target="../media/image9.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5"/>
          <p:cNvSpPr>
            <a:spLocks noGrp="1" noChangeArrowheads="1"/>
          </p:cNvSpPr>
          <p:nvPr>
            <p:ph type="subTitle" idx="1"/>
          </p:nvPr>
        </p:nvSpPr>
        <p:spPr>
          <a:xfrm>
            <a:off x="4953000" y="5181600"/>
            <a:ext cx="4191000" cy="609600"/>
          </a:xfrm>
        </p:spPr>
        <p:txBody>
          <a:bodyPr/>
          <a:lstStyle/>
          <a:p>
            <a:pPr eaLnBrk="1" hangingPunct="1"/>
            <a:r>
              <a:rPr lang="en-US" sz="2400">
                <a:solidFill>
                  <a:srgbClr val="DCA330"/>
                </a:solidFill>
                <a:latin typeface="Bernard MT Condensed" charset="0"/>
              </a:rPr>
              <a:t>Lesson 14: Enjoying our Heritage and Reward</a:t>
            </a:r>
          </a:p>
        </p:txBody>
      </p:sp>
      <p:sp>
        <p:nvSpPr>
          <p:cNvPr id="4" name="Title 3"/>
          <p:cNvSpPr>
            <a:spLocks noGrp="1"/>
          </p:cNvSpPr>
          <p:nvPr>
            <p:ph type="ctrTitle"/>
          </p:nvPr>
        </p:nvSpPr>
        <p:spPr>
          <a:xfrm>
            <a:off x="4953000" y="3962400"/>
            <a:ext cx="4191000" cy="1219200"/>
          </a:xfrm>
          <a:ln>
            <a:miter lim="800000"/>
            <a:headEnd/>
            <a:tailEnd/>
          </a:ln>
        </p:spPr>
        <p:txBody>
          <a:bodyPr>
            <a:scene3d>
              <a:camera prst="orthographicFront"/>
              <a:lightRig rig="threePt" dir="t"/>
            </a:scene3d>
            <a:sp3d extrusionH="57150">
              <a:bevelT w="38100" h="38100"/>
            </a:sp3d>
          </a:bodyPr>
          <a:lstStyle/>
          <a:p>
            <a:pPr eaLnBrk="1" hangingPunct="1">
              <a:defRPr/>
            </a:pPr>
            <a:r>
              <a:rPr lang="en-US" sz="7200" b="1" dirty="0" smtClean="0">
                <a:solidFill>
                  <a:srgbClr val="171735"/>
                </a:solidFill>
                <a:effectLst>
                  <a:glow rad="101600">
                    <a:srgbClr val="D5E1E7">
                      <a:alpha val="60000"/>
                    </a:srgbClr>
                  </a:glow>
                </a:effectLst>
                <a:latin typeface="Bernard MT Condensed" pitchFamily="18" charset="0"/>
                <a:ea typeface="+mj-ea"/>
              </a:rPr>
              <a:t>Family Life</a:t>
            </a:r>
          </a:p>
        </p:txBody>
      </p:sp>
      <p:sp>
        <p:nvSpPr>
          <p:cNvPr id="5" name="TextBox 4"/>
          <p:cNvSpPr txBox="1"/>
          <p:nvPr/>
        </p:nvSpPr>
        <p:spPr>
          <a:xfrm>
            <a:off x="0" y="0"/>
            <a:ext cx="4800600" cy="1569660"/>
          </a:xfrm>
          <a:prstGeom prst="rect">
            <a:avLst/>
          </a:prstGeom>
          <a:noFill/>
        </p:spPr>
        <p:txBody>
          <a:bodyPr>
            <a:spAutoFit/>
            <a:scene3d>
              <a:camera prst="orthographicFront"/>
              <a:lightRig rig="threePt" dir="t"/>
            </a:scene3d>
            <a:sp3d extrusionH="57150">
              <a:bevelT w="38100" h="38100" prst="relaxedInset"/>
            </a:sp3d>
          </a:bodyPr>
          <a:lstStyle/>
          <a:p>
            <a:pPr>
              <a:defRPr/>
            </a:pPr>
            <a:r>
              <a:rPr lang="en-US" sz="4800" b="1" dirty="0">
                <a:ln w="57150">
                  <a:noFill/>
                </a:ln>
                <a:solidFill>
                  <a:srgbClr val="47AAFB"/>
                </a:solidFill>
                <a:latin typeface="Bernard MT Condensed" pitchFamily="18" charset="0"/>
                <a:ea typeface="+mn-ea"/>
              </a:rPr>
              <a:t>Global University of Theological Studies</a:t>
            </a:r>
          </a:p>
        </p:txBody>
      </p:sp>
      <p:sp>
        <p:nvSpPr>
          <p:cNvPr id="3077" name="TextBox 5"/>
          <p:cNvSpPr txBox="1">
            <a:spLocks noChangeArrowheads="1"/>
          </p:cNvSpPr>
          <p:nvPr/>
        </p:nvSpPr>
        <p:spPr bwMode="auto">
          <a:xfrm>
            <a:off x="7315200" y="5715000"/>
            <a:ext cx="18288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2400">
                <a:solidFill>
                  <a:srgbClr val="DCA330"/>
                </a:solidFill>
                <a:latin typeface="Bernard MT Condensed" charset="0"/>
              </a:rPr>
              <a:t>Linda Poitras</a:t>
            </a:r>
          </a:p>
        </p:txBody>
      </p:sp>
    </p:spTree>
  </p:cSld>
  <p:clrMapOvr>
    <a:masterClrMapping/>
  </p:clrMapOvr>
  <p:transition xmlns:p14="http://schemas.microsoft.com/office/powerpoint/2010/main">
    <p:comb/>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2290" name="TextBox 5"/>
          <p:cNvSpPr txBox="1">
            <a:spLocks noChangeArrowheads="1"/>
          </p:cNvSpPr>
          <p:nvPr/>
        </p:nvSpPr>
        <p:spPr bwMode="auto">
          <a:xfrm>
            <a:off x="7086600" y="0"/>
            <a:ext cx="20574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14: Enjoying our Heritage and Reward</a:t>
            </a:r>
          </a:p>
        </p:txBody>
      </p:sp>
      <p:sp>
        <p:nvSpPr>
          <p:cNvPr id="12291" name="Rectangle 3"/>
          <p:cNvSpPr>
            <a:spLocks noChangeArrowheads="1"/>
          </p:cNvSpPr>
          <p:nvPr/>
        </p:nvSpPr>
        <p:spPr bwMode="auto">
          <a:xfrm>
            <a:off x="152400" y="152400"/>
            <a:ext cx="5410200" cy="2246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r>
              <a:rPr lang="en-US" sz="2800" b="1">
                <a:solidFill>
                  <a:srgbClr val="F4E3C2"/>
                </a:solidFill>
                <a:latin typeface="Colonna MT" charset="0"/>
                <a:cs typeface="Times New Roman" charset="0"/>
              </a:rPr>
              <a:t>This was the beginning of the family plan—one man plus one woman. Then God told them to be fruitful, multiply, and replenish the earth. </a:t>
            </a:r>
            <a:endParaRPr lang="en-US" sz="2800" b="1">
              <a:solidFill>
                <a:srgbClr val="F4E3C2"/>
              </a:solidFill>
              <a:latin typeface="Colonna MT" charset="0"/>
            </a:endParaRPr>
          </a:p>
        </p:txBody>
      </p:sp>
      <p:sp>
        <p:nvSpPr>
          <p:cNvPr id="12292" name="Rectangle 4"/>
          <p:cNvSpPr>
            <a:spLocks noChangeArrowheads="1"/>
          </p:cNvSpPr>
          <p:nvPr/>
        </p:nvSpPr>
        <p:spPr bwMode="auto">
          <a:xfrm>
            <a:off x="533400" y="2362200"/>
            <a:ext cx="4953000" cy="267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buFontTx/>
              <a:buChar char="•"/>
              <a:tabLst>
                <a:tab pos="228600" algn="l"/>
              </a:tabLst>
            </a:pPr>
            <a:r>
              <a:rPr lang="en-US" sz="2800" b="1">
                <a:solidFill>
                  <a:srgbClr val="F4E3C2"/>
                </a:solidFill>
                <a:latin typeface="Colonna MT" charset="0"/>
                <a:cs typeface="Times New Roman" charset="0"/>
              </a:rPr>
              <a:t>The commandment was not for Eve alone. </a:t>
            </a:r>
            <a:endParaRPr lang="en-US" sz="2800" b="1">
              <a:solidFill>
                <a:srgbClr val="F4E3C2"/>
              </a:solidFill>
              <a:latin typeface="Colonna MT" charset="0"/>
            </a:endParaRPr>
          </a:p>
          <a:p>
            <a:pPr eaLnBrk="0" hangingPunct="0">
              <a:buFontTx/>
              <a:buChar char="•"/>
              <a:tabLst>
                <a:tab pos="228600" algn="l"/>
              </a:tabLst>
            </a:pPr>
            <a:r>
              <a:rPr lang="en-US" sz="2800" b="1">
                <a:solidFill>
                  <a:srgbClr val="F4E3C2"/>
                </a:solidFill>
                <a:latin typeface="Colonna MT" charset="0"/>
                <a:cs typeface="Times New Roman" charset="0"/>
              </a:rPr>
              <a:t>It was not for Adam alone. </a:t>
            </a:r>
          </a:p>
          <a:p>
            <a:pPr eaLnBrk="0" hangingPunct="0">
              <a:buFont typeface="Arial" charset="0"/>
              <a:buChar char="•"/>
              <a:tabLst>
                <a:tab pos="228600" algn="l"/>
              </a:tabLst>
            </a:pPr>
            <a:r>
              <a:rPr lang="en-US" sz="2800" b="1">
                <a:solidFill>
                  <a:srgbClr val="F4E3C2"/>
                </a:solidFill>
                <a:latin typeface="Colonna MT" charset="0"/>
                <a:cs typeface="Times New Roman" charset="0"/>
              </a:rPr>
              <a:t>God never told Adam and Eve to </a:t>
            </a:r>
            <a:r>
              <a:rPr lang="ja-JP" altLang="en-US" sz="2800" b="1">
                <a:solidFill>
                  <a:srgbClr val="F4E3C2"/>
                </a:solidFill>
                <a:latin typeface="Colonna MT" charset="0"/>
                <a:cs typeface="Times New Roman" charset="0"/>
              </a:rPr>
              <a:t>“</a:t>
            </a:r>
            <a:r>
              <a:rPr lang="en-US" sz="2800" b="1">
                <a:solidFill>
                  <a:srgbClr val="F4E3C2"/>
                </a:solidFill>
                <a:latin typeface="Colonna MT" charset="0"/>
                <a:cs typeface="Times New Roman" charset="0"/>
              </a:rPr>
              <a:t>be fruitful</a:t>
            </a:r>
            <a:r>
              <a:rPr lang="ja-JP" altLang="en-US" sz="2800" b="1">
                <a:solidFill>
                  <a:srgbClr val="F4E3C2"/>
                </a:solidFill>
                <a:latin typeface="Colonna MT" charset="0"/>
                <a:cs typeface="Times New Roman" charset="0"/>
              </a:rPr>
              <a:t>”</a:t>
            </a:r>
            <a:r>
              <a:rPr lang="en-US" sz="2800" b="1">
                <a:solidFill>
                  <a:srgbClr val="F4E3C2"/>
                </a:solidFill>
                <a:latin typeface="Colonna MT" charset="0"/>
                <a:cs typeface="Times New Roman" charset="0"/>
              </a:rPr>
              <a:t> and then live in different places. </a:t>
            </a:r>
            <a:endParaRPr lang="en-US" sz="2800" b="1">
              <a:solidFill>
                <a:srgbClr val="F4E3C2"/>
              </a:solidFill>
              <a:latin typeface="Colonna MT" charset="0"/>
            </a:endParaRPr>
          </a:p>
        </p:txBody>
      </p:sp>
      <p:pic>
        <p:nvPicPr>
          <p:cNvPr id="12293" name="Picture 5" descr="C:\Users\Candra Poitras\Pictures\adam-eve-alter-mormon[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867400" y="2549550"/>
            <a:ext cx="3048000" cy="4076675"/>
          </a:xfrm>
          <a:prstGeom prst="rect">
            <a:avLst/>
          </a:prstGeom>
          <a:ln w="190500" cap="sq">
            <a:solidFill>
              <a:srgbClr val="BA0631"/>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transition xmlns:p14="http://schemas.microsoft.com/office/powerpoint/2010/main">
    <p:comb dir="vert"/>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12291"/>
                                        </p:tgtEl>
                                        <p:attrNameLst>
                                          <p:attrName>style.visibility</p:attrName>
                                        </p:attrNameLst>
                                      </p:cBhvr>
                                      <p:to>
                                        <p:strVal val="visible"/>
                                      </p:to>
                                    </p:set>
                                    <p:animEffect transition="in" filter="wipe(down)">
                                      <p:cBhvr>
                                        <p:cTn id="7" dur="290">
                                          <p:stCondLst>
                                            <p:cond delay="0"/>
                                          </p:stCondLst>
                                        </p:cTn>
                                        <p:tgtEl>
                                          <p:spTgt spid="12291"/>
                                        </p:tgtEl>
                                      </p:cBhvr>
                                    </p:animEffect>
                                    <p:anim calcmode="lin" valueType="num">
                                      <p:cBhvr>
                                        <p:cTn id="8" dur="911" tmFilter="0,0; 0.14,0.36; 0.43,0.73; 0.71,0.91; 1.0,1.0">
                                          <p:stCondLst>
                                            <p:cond delay="0"/>
                                          </p:stCondLst>
                                        </p:cTn>
                                        <p:tgtEl>
                                          <p:spTgt spid="12291"/>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12291"/>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12291"/>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12291"/>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12291"/>
                                        </p:tgtEl>
                                        <p:attrNameLst>
                                          <p:attrName>ppt_y</p:attrName>
                                        </p:attrNameLst>
                                      </p:cBhvr>
                                      <p:tavLst>
                                        <p:tav tm="0" fmla="#ppt_y-sin(pi*$)/81">
                                          <p:val>
                                            <p:fltVal val="0"/>
                                          </p:val>
                                        </p:tav>
                                        <p:tav tm="100000">
                                          <p:val>
                                            <p:fltVal val="1"/>
                                          </p:val>
                                        </p:tav>
                                      </p:tavLst>
                                    </p:anim>
                                    <p:animScale>
                                      <p:cBhvr>
                                        <p:cTn id="13" dur="13">
                                          <p:stCondLst>
                                            <p:cond delay="325"/>
                                          </p:stCondLst>
                                        </p:cTn>
                                        <p:tgtEl>
                                          <p:spTgt spid="12291"/>
                                        </p:tgtEl>
                                      </p:cBhvr>
                                      <p:to x="100000" y="60000"/>
                                    </p:animScale>
                                    <p:animScale>
                                      <p:cBhvr>
                                        <p:cTn id="14" dur="83" decel="50000">
                                          <p:stCondLst>
                                            <p:cond delay="338"/>
                                          </p:stCondLst>
                                        </p:cTn>
                                        <p:tgtEl>
                                          <p:spTgt spid="12291"/>
                                        </p:tgtEl>
                                      </p:cBhvr>
                                      <p:to x="100000" y="100000"/>
                                    </p:animScale>
                                    <p:animScale>
                                      <p:cBhvr>
                                        <p:cTn id="15" dur="13">
                                          <p:stCondLst>
                                            <p:cond delay="656"/>
                                          </p:stCondLst>
                                        </p:cTn>
                                        <p:tgtEl>
                                          <p:spTgt spid="12291"/>
                                        </p:tgtEl>
                                      </p:cBhvr>
                                      <p:to x="100000" y="80000"/>
                                    </p:animScale>
                                    <p:animScale>
                                      <p:cBhvr>
                                        <p:cTn id="16" dur="83" decel="50000">
                                          <p:stCondLst>
                                            <p:cond delay="669"/>
                                          </p:stCondLst>
                                        </p:cTn>
                                        <p:tgtEl>
                                          <p:spTgt spid="12291"/>
                                        </p:tgtEl>
                                      </p:cBhvr>
                                      <p:to x="100000" y="100000"/>
                                    </p:animScale>
                                    <p:animScale>
                                      <p:cBhvr>
                                        <p:cTn id="17" dur="13">
                                          <p:stCondLst>
                                            <p:cond delay="821"/>
                                          </p:stCondLst>
                                        </p:cTn>
                                        <p:tgtEl>
                                          <p:spTgt spid="12291"/>
                                        </p:tgtEl>
                                      </p:cBhvr>
                                      <p:to x="100000" y="90000"/>
                                    </p:animScale>
                                    <p:animScale>
                                      <p:cBhvr>
                                        <p:cTn id="18" dur="83" decel="50000">
                                          <p:stCondLst>
                                            <p:cond delay="834"/>
                                          </p:stCondLst>
                                        </p:cTn>
                                        <p:tgtEl>
                                          <p:spTgt spid="12291"/>
                                        </p:tgtEl>
                                      </p:cBhvr>
                                      <p:to x="100000" y="100000"/>
                                    </p:animScale>
                                    <p:animScale>
                                      <p:cBhvr>
                                        <p:cTn id="19" dur="13">
                                          <p:stCondLst>
                                            <p:cond delay="904"/>
                                          </p:stCondLst>
                                        </p:cTn>
                                        <p:tgtEl>
                                          <p:spTgt spid="12291"/>
                                        </p:tgtEl>
                                      </p:cBhvr>
                                      <p:to x="100000" y="95000"/>
                                    </p:animScale>
                                    <p:animScale>
                                      <p:cBhvr>
                                        <p:cTn id="20" dur="83" decel="50000">
                                          <p:stCondLst>
                                            <p:cond delay="917"/>
                                          </p:stCondLst>
                                        </p:cTn>
                                        <p:tgtEl>
                                          <p:spTgt spid="12291"/>
                                        </p:tgtEl>
                                      </p:cBhvr>
                                      <p:to x="100000" y="100000"/>
                                    </p:animScale>
                                  </p:childTnLst>
                                </p:cTn>
                              </p:par>
                            </p:childTnLst>
                          </p:cTn>
                        </p:par>
                      </p:childTnLst>
                    </p:cTn>
                  </p:par>
                  <p:par>
                    <p:cTn id="21" fill="hold" nodeType="clickPar">
                      <p:stCondLst>
                        <p:cond delay="indefinite"/>
                      </p:stCondLst>
                      <p:childTnLst>
                        <p:par>
                          <p:cTn id="22" fill="hold" nodeType="withGroup">
                            <p:stCondLst>
                              <p:cond delay="0"/>
                            </p:stCondLst>
                            <p:childTnLst>
                              <p:par>
                                <p:cTn id="23" presetID="26" presetClass="entr" presetSubtype="0" fill="hold" nodeType="clickEffect">
                                  <p:stCondLst>
                                    <p:cond delay="0"/>
                                  </p:stCondLst>
                                  <p:childTnLst>
                                    <p:set>
                                      <p:cBhvr>
                                        <p:cTn id="24" dur="1" fill="hold">
                                          <p:stCondLst>
                                            <p:cond delay="0"/>
                                          </p:stCondLst>
                                        </p:cTn>
                                        <p:tgtEl>
                                          <p:spTgt spid="12292">
                                            <p:txEl>
                                              <p:pRg st="0" end="0"/>
                                            </p:txEl>
                                          </p:spTgt>
                                        </p:tgtEl>
                                        <p:attrNameLst>
                                          <p:attrName>style.visibility</p:attrName>
                                        </p:attrNameLst>
                                      </p:cBhvr>
                                      <p:to>
                                        <p:strVal val="visible"/>
                                      </p:to>
                                    </p:set>
                                    <p:animEffect transition="in" filter="wipe(down)">
                                      <p:cBhvr>
                                        <p:cTn id="25" dur="290">
                                          <p:stCondLst>
                                            <p:cond delay="0"/>
                                          </p:stCondLst>
                                        </p:cTn>
                                        <p:tgtEl>
                                          <p:spTgt spid="12292">
                                            <p:txEl>
                                              <p:pRg st="0" end="0"/>
                                            </p:txEl>
                                          </p:spTgt>
                                        </p:tgtEl>
                                      </p:cBhvr>
                                    </p:animEffect>
                                    <p:anim calcmode="lin" valueType="num">
                                      <p:cBhvr>
                                        <p:cTn id="26" dur="911" tmFilter="0,0; 0.14,0.36; 0.43,0.73; 0.71,0.91; 1.0,1.0">
                                          <p:stCondLst>
                                            <p:cond delay="0"/>
                                          </p:stCondLst>
                                        </p:cTn>
                                        <p:tgtEl>
                                          <p:spTgt spid="12292">
                                            <p:txEl>
                                              <p:pRg st="0" end="0"/>
                                            </p:txEl>
                                          </p:spTgt>
                                        </p:tgtEl>
                                        <p:attrNameLst>
                                          <p:attrName>ppt_x</p:attrName>
                                        </p:attrNameLst>
                                      </p:cBhvr>
                                      <p:tavLst>
                                        <p:tav tm="0">
                                          <p:val>
                                            <p:strVal val="#ppt_x-0.25"/>
                                          </p:val>
                                        </p:tav>
                                        <p:tav tm="100000">
                                          <p:val>
                                            <p:strVal val="#ppt_x"/>
                                          </p:val>
                                        </p:tav>
                                      </p:tavLst>
                                    </p:anim>
                                    <p:anim calcmode="lin" valueType="num">
                                      <p:cBhvr>
                                        <p:cTn id="27" dur="332" tmFilter="0.0,0.0; 0.25,0.07; 0.50,0.2; 0.75,0.467; 1.0,1.0">
                                          <p:stCondLst>
                                            <p:cond delay="0"/>
                                          </p:stCondLst>
                                        </p:cTn>
                                        <p:tgtEl>
                                          <p:spTgt spid="12292">
                                            <p:txEl>
                                              <p:pRg st="0" end="0"/>
                                            </p:txEl>
                                          </p:spTgt>
                                        </p:tgtEl>
                                        <p:attrNameLst>
                                          <p:attrName>ppt_y</p:attrName>
                                        </p:attrNameLst>
                                      </p:cBhvr>
                                      <p:tavLst>
                                        <p:tav tm="0" fmla="#ppt_y-sin(pi*$)/3">
                                          <p:val>
                                            <p:fltVal val="0.5"/>
                                          </p:val>
                                        </p:tav>
                                        <p:tav tm="100000">
                                          <p:val>
                                            <p:fltVal val="1"/>
                                          </p:val>
                                        </p:tav>
                                      </p:tavLst>
                                    </p:anim>
                                    <p:anim calcmode="lin" valueType="num">
                                      <p:cBhvr>
                                        <p:cTn id="28" dur="332" tmFilter="0, 0; 0.125,0.2665; 0.25,0.4; 0.375,0.465; 0.5,0.5;  0.625,0.535; 0.75,0.6; 0.875,0.7335; 1,1">
                                          <p:stCondLst>
                                            <p:cond delay="332"/>
                                          </p:stCondLst>
                                        </p:cTn>
                                        <p:tgtEl>
                                          <p:spTgt spid="12292">
                                            <p:txEl>
                                              <p:pRg st="0" end="0"/>
                                            </p:txEl>
                                          </p:spTgt>
                                        </p:tgtEl>
                                        <p:attrNameLst>
                                          <p:attrName>ppt_y</p:attrName>
                                        </p:attrNameLst>
                                      </p:cBhvr>
                                      <p:tavLst>
                                        <p:tav tm="0" fmla="#ppt_y-sin(pi*$)/9">
                                          <p:val>
                                            <p:fltVal val="0"/>
                                          </p:val>
                                        </p:tav>
                                        <p:tav tm="100000">
                                          <p:val>
                                            <p:fltVal val="1"/>
                                          </p:val>
                                        </p:tav>
                                      </p:tavLst>
                                    </p:anim>
                                    <p:anim calcmode="lin" valueType="num">
                                      <p:cBhvr>
                                        <p:cTn id="29" dur="166" tmFilter="0, 0; 0.125,0.2665; 0.25,0.4; 0.375,0.465; 0.5,0.5;  0.625,0.535; 0.75,0.6; 0.875,0.7335; 1,1">
                                          <p:stCondLst>
                                            <p:cond delay="662"/>
                                          </p:stCondLst>
                                        </p:cTn>
                                        <p:tgtEl>
                                          <p:spTgt spid="12292">
                                            <p:txEl>
                                              <p:pRg st="0" end="0"/>
                                            </p:txEl>
                                          </p:spTgt>
                                        </p:tgtEl>
                                        <p:attrNameLst>
                                          <p:attrName>ppt_y</p:attrName>
                                        </p:attrNameLst>
                                      </p:cBhvr>
                                      <p:tavLst>
                                        <p:tav tm="0" fmla="#ppt_y-sin(pi*$)/27">
                                          <p:val>
                                            <p:fltVal val="0"/>
                                          </p:val>
                                        </p:tav>
                                        <p:tav tm="100000">
                                          <p:val>
                                            <p:fltVal val="1"/>
                                          </p:val>
                                        </p:tav>
                                      </p:tavLst>
                                    </p:anim>
                                    <p:anim calcmode="lin" valueType="num">
                                      <p:cBhvr>
                                        <p:cTn id="30" dur="82" tmFilter="0, 0; 0.125,0.2665; 0.25,0.4; 0.375,0.465; 0.5,0.5;  0.625,0.535; 0.75,0.6; 0.875,0.7335; 1,1">
                                          <p:stCondLst>
                                            <p:cond delay="828"/>
                                          </p:stCondLst>
                                        </p:cTn>
                                        <p:tgtEl>
                                          <p:spTgt spid="12292">
                                            <p:txEl>
                                              <p:pRg st="0" end="0"/>
                                            </p:txEl>
                                          </p:spTgt>
                                        </p:tgtEl>
                                        <p:attrNameLst>
                                          <p:attrName>ppt_y</p:attrName>
                                        </p:attrNameLst>
                                      </p:cBhvr>
                                      <p:tavLst>
                                        <p:tav tm="0" fmla="#ppt_y-sin(pi*$)/81">
                                          <p:val>
                                            <p:fltVal val="0"/>
                                          </p:val>
                                        </p:tav>
                                        <p:tav tm="100000">
                                          <p:val>
                                            <p:fltVal val="1"/>
                                          </p:val>
                                        </p:tav>
                                      </p:tavLst>
                                    </p:anim>
                                    <p:animScale>
                                      <p:cBhvr>
                                        <p:cTn id="31" dur="13">
                                          <p:stCondLst>
                                            <p:cond delay="325"/>
                                          </p:stCondLst>
                                        </p:cTn>
                                        <p:tgtEl>
                                          <p:spTgt spid="12292">
                                            <p:txEl>
                                              <p:pRg st="0" end="0"/>
                                            </p:txEl>
                                          </p:spTgt>
                                        </p:tgtEl>
                                      </p:cBhvr>
                                      <p:to x="100000" y="60000"/>
                                    </p:animScale>
                                    <p:animScale>
                                      <p:cBhvr>
                                        <p:cTn id="32" dur="83" decel="50000">
                                          <p:stCondLst>
                                            <p:cond delay="338"/>
                                          </p:stCondLst>
                                        </p:cTn>
                                        <p:tgtEl>
                                          <p:spTgt spid="12292">
                                            <p:txEl>
                                              <p:pRg st="0" end="0"/>
                                            </p:txEl>
                                          </p:spTgt>
                                        </p:tgtEl>
                                      </p:cBhvr>
                                      <p:to x="100000" y="100000"/>
                                    </p:animScale>
                                    <p:animScale>
                                      <p:cBhvr>
                                        <p:cTn id="33" dur="13">
                                          <p:stCondLst>
                                            <p:cond delay="656"/>
                                          </p:stCondLst>
                                        </p:cTn>
                                        <p:tgtEl>
                                          <p:spTgt spid="12292">
                                            <p:txEl>
                                              <p:pRg st="0" end="0"/>
                                            </p:txEl>
                                          </p:spTgt>
                                        </p:tgtEl>
                                      </p:cBhvr>
                                      <p:to x="100000" y="80000"/>
                                    </p:animScale>
                                    <p:animScale>
                                      <p:cBhvr>
                                        <p:cTn id="34" dur="83" decel="50000">
                                          <p:stCondLst>
                                            <p:cond delay="669"/>
                                          </p:stCondLst>
                                        </p:cTn>
                                        <p:tgtEl>
                                          <p:spTgt spid="12292">
                                            <p:txEl>
                                              <p:pRg st="0" end="0"/>
                                            </p:txEl>
                                          </p:spTgt>
                                        </p:tgtEl>
                                      </p:cBhvr>
                                      <p:to x="100000" y="100000"/>
                                    </p:animScale>
                                    <p:animScale>
                                      <p:cBhvr>
                                        <p:cTn id="35" dur="13">
                                          <p:stCondLst>
                                            <p:cond delay="821"/>
                                          </p:stCondLst>
                                        </p:cTn>
                                        <p:tgtEl>
                                          <p:spTgt spid="12292">
                                            <p:txEl>
                                              <p:pRg st="0" end="0"/>
                                            </p:txEl>
                                          </p:spTgt>
                                        </p:tgtEl>
                                      </p:cBhvr>
                                      <p:to x="100000" y="90000"/>
                                    </p:animScale>
                                    <p:animScale>
                                      <p:cBhvr>
                                        <p:cTn id="36" dur="83" decel="50000">
                                          <p:stCondLst>
                                            <p:cond delay="834"/>
                                          </p:stCondLst>
                                        </p:cTn>
                                        <p:tgtEl>
                                          <p:spTgt spid="12292">
                                            <p:txEl>
                                              <p:pRg st="0" end="0"/>
                                            </p:txEl>
                                          </p:spTgt>
                                        </p:tgtEl>
                                      </p:cBhvr>
                                      <p:to x="100000" y="100000"/>
                                    </p:animScale>
                                    <p:animScale>
                                      <p:cBhvr>
                                        <p:cTn id="37" dur="13">
                                          <p:stCondLst>
                                            <p:cond delay="904"/>
                                          </p:stCondLst>
                                        </p:cTn>
                                        <p:tgtEl>
                                          <p:spTgt spid="12292">
                                            <p:txEl>
                                              <p:pRg st="0" end="0"/>
                                            </p:txEl>
                                          </p:spTgt>
                                        </p:tgtEl>
                                      </p:cBhvr>
                                      <p:to x="100000" y="95000"/>
                                    </p:animScale>
                                    <p:animScale>
                                      <p:cBhvr>
                                        <p:cTn id="38" dur="83" decel="50000">
                                          <p:stCondLst>
                                            <p:cond delay="917"/>
                                          </p:stCondLst>
                                        </p:cTn>
                                        <p:tgtEl>
                                          <p:spTgt spid="12292">
                                            <p:txEl>
                                              <p:pRg st="0" end="0"/>
                                            </p:txEl>
                                          </p:spTgt>
                                        </p:tgtEl>
                                      </p:cBhvr>
                                      <p:to x="100000" y="100000"/>
                                    </p:animScale>
                                  </p:childTnLst>
                                </p:cTn>
                              </p:par>
                            </p:childTnLst>
                          </p:cTn>
                        </p:par>
                      </p:childTnLst>
                    </p:cTn>
                  </p:par>
                  <p:par>
                    <p:cTn id="39" fill="hold" nodeType="clickPar">
                      <p:stCondLst>
                        <p:cond delay="indefinite"/>
                      </p:stCondLst>
                      <p:childTnLst>
                        <p:par>
                          <p:cTn id="40" fill="hold" nodeType="withGroup">
                            <p:stCondLst>
                              <p:cond delay="0"/>
                            </p:stCondLst>
                            <p:childTnLst>
                              <p:par>
                                <p:cTn id="41" presetID="26" presetClass="entr" presetSubtype="0" fill="hold" nodeType="clickEffect">
                                  <p:stCondLst>
                                    <p:cond delay="0"/>
                                  </p:stCondLst>
                                  <p:childTnLst>
                                    <p:set>
                                      <p:cBhvr>
                                        <p:cTn id="42" dur="1" fill="hold">
                                          <p:stCondLst>
                                            <p:cond delay="0"/>
                                          </p:stCondLst>
                                        </p:cTn>
                                        <p:tgtEl>
                                          <p:spTgt spid="12292">
                                            <p:txEl>
                                              <p:pRg st="1" end="1"/>
                                            </p:txEl>
                                          </p:spTgt>
                                        </p:tgtEl>
                                        <p:attrNameLst>
                                          <p:attrName>style.visibility</p:attrName>
                                        </p:attrNameLst>
                                      </p:cBhvr>
                                      <p:to>
                                        <p:strVal val="visible"/>
                                      </p:to>
                                    </p:set>
                                    <p:animEffect transition="in" filter="wipe(down)">
                                      <p:cBhvr>
                                        <p:cTn id="43" dur="290">
                                          <p:stCondLst>
                                            <p:cond delay="0"/>
                                          </p:stCondLst>
                                        </p:cTn>
                                        <p:tgtEl>
                                          <p:spTgt spid="12292">
                                            <p:txEl>
                                              <p:pRg st="1" end="1"/>
                                            </p:txEl>
                                          </p:spTgt>
                                        </p:tgtEl>
                                      </p:cBhvr>
                                    </p:animEffect>
                                    <p:anim calcmode="lin" valueType="num">
                                      <p:cBhvr>
                                        <p:cTn id="44" dur="911" tmFilter="0,0; 0.14,0.36; 0.43,0.73; 0.71,0.91; 1.0,1.0">
                                          <p:stCondLst>
                                            <p:cond delay="0"/>
                                          </p:stCondLst>
                                        </p:cTn>
                                        <p:tgtEl>
                                          <p:spTgt spid="12292">
                                            <p:txEl>
                                              <p:pRg st="1" end="1"/>
                                            </p:txEl>
                                          </p:spTgt>
                                        </p:tgtEl>
                                        <p:attrNameLst>
                                          <p:attrName>ppt_x</p:attrName>
                                        </p:attrNameLst>
                                      </p:cBhvr>
                                      <p:tavLst>
                                        <p:tav tm="0">
                                          <p:val>
                                            <p:strVal val="#ppt_x-0.25"/>
                                          </p:val>
                                        </p:tav>
                                        <p:tav tm="100000">
                                          <p:val>
                                            <p:strVal val="#ppt_x"/>
                                          </p:val>
                                        </p:tav>
                                      </p:tavLst>
                                    </p:anim>
                                    <p:anim calcmode="lin" valueType="num">
                                      <p:cBhvr>
                                        <p:cTn id="45" dur="332" tmFilter="0.0,0.0; 0.25,0.07; 0.50,0.2; 0.75,0.467; 1.0,1.0">
                                          <p:stCondLst>
                                            <p:cond delay="0"/>
                                          </p:stCondLst>
                                        </p:cTn>
                                        <p:tgtEl>
                                          <p:spTgt spid="12292">
                                            <p:txEl>
                                              <p:pRg st="1" end="1"/>
                                            </p:txEl>
                                          </p:spTgt>
                                        </p:tgtEl>
                                        <p:attrNameLst>
                                          <p:attrName>ppt_y</p:attrName>
                                        </p:attrNameLst>
                                      </p:cBhvr>
                                      <p:tavLst>
                                        <p:tav tm="0" fmla="#ppt_y-sin(pi*$)/3">
                                          <p:val>
                                            <p:fltVal val="0.5"/>
                                          </p:val>
                                        </p:tav>
                                        <p:tav tm="100000">
                                          <p:val>
                                            <p:fltVal val="1"/>
                                          </p:val>
                                        </p:tav>
                                      </p:tavLst>
                                    </p:anim>
                                    <p:anim calcmode="lin" valueType="num">
                                      <p:cBhvr>
                                        <p:cTn id="46" dur="332" tmFilter="0, 0; 0.125,0.2665; 0.25,0.4; 0.375,0.465; 0.5,0.5;  0.625,0.535; 0.75,0.6; 0.875,0.7335; 1,1">
                                          <p:stCondLst>
                                            <p:cond delay="332"/>
                                          </p:stCondLst>
                                        </p:cTn>
                                        <p:tgtEl>
                                          <p:spTgt spid="12292">
                                            <p:txEl>
                                              <p:pRg st="1" end="1"/>
                                            </p:txEl>
                                          </p:spTgt>
                                        </p:tgtEl>
                                        <p:attrNameLst>
                                          <p:attrName>ppt_y</p:attrName>
                                        </p:attrNameLst>
                                      </p:cBhvr>
                                      <p:tavLst>
                                        <p:tav tm="0" fmla="#ppt_y-sin(pi*$)/9">
                                          <p:val>
                                            <p:fltVal val="0"/>
                                          </p:val>
                                        </p:tav>
                                        <p:tav tm="100000">
                                          <p:val>
                                            <p:fltVal val="1"/>
                                          </p:val>
                                        </p:tav>
                                      </p:tavLst>
                                    </p:anim>
                                    <p:anim calcmode="lin" valueType="num">
                                      <p:cBhvr>
                                        <p:cTn id="47" dur="166" tmFilter="0, 0; 0.125,0.2665; 0.25,0.4; 0.375,0.465; 0.5,0.5;  0.625,0.535; 0.75,0.6; 0.875,0.7335; 1,1">
                                          <p:stCondLst>
                                            <p:cond delay="662"/>
                                          </p:stCondLst>
                                        </p:cTn>
                                        <p:tgtEl>
                                          <p:spTgt spid="12292">
                                            <p:txEl>
                                              <p:pRg st="1" end="1"/>
                                            </p:txEl>
                                          </p:spTgt>
                                        </p:tgtEl>
                                        <p:attrNameLst>
                                          <p:attrName>ppt_y</p:attrName>
                                        </p:attrNameLst>
                                      </p:cBhvr>
                                      <p:tavLst>
                                        <p:tav tm="0" fmla="#ppt_y-sin(pi*$)/27">
                                          <p:val>
                                            <p:fltVal val="0"/>
                                          </p:val>
                                        </p:tav>
                                        <p:tav tm="100000">
                                          <p:val>
                                            <p:fltVal val="1"/>
                                          </p:val>
                                        </p:tav>
                                      </p:tavLst>
                                    </p:anim>
                                    <p:anim calcmode="lin" valueType="num">
                                      <p:cBhvr>
                                        <p:cTn id="48" dur="82" tmFilter="0, 0; 0.125,0.2665; 0.25,0.4; 0.375,0.465; 0.5,0.5;  0.625,0.535; 0.75,0.6; 0.875,0.7335; 1,1">
                                          <p:stCondLst>
                                            <p:cond delay="828"/>
                                          </p:stCondLst>
                                        </p:cTn>
                                        <p:tgtEl>
                                          <p:spTgt spid="12292">
                                            <p:txEl>
                                              <p:pRg st="1" end="1"/>
                                            </p:txEl>
                                          </p:spTgt>
                                        </p:tgtEl>
                                        <p:attrNameLst>
                                          <p:attrName>ppt_y</p:attrName>
                                        </p:attrNameLst>
                                      </p:cBhvr>
                                      <p:tavLst>
                                        <p:tav tm="0" fmla="#ppt_y-sin(pi*$)/81">
                                          <p:val>
                                            <p:fltVal val="0"/>
                                          </p:val>
                                        </p:tav>
                                        <p:tav tm="100000">
                                          <p:val>
                                            <p:fltVal val="1"/>
                                          </p:val>
                                        </p:tav>
                                      </p:tavLst>
                                    </p:anim>
                                    <p:animScale>
                                      <p:cBhvr>
                                        <p:cTn id="49" dur="13">
                                          <p:stCondLst>
                                            <p:cond delay="325"/>
                                          </p:stCondLst>
                                        </p:cTn>
                                        <p:tgtEl>
                                          <p:spTgt spid="12292">
                                            <p:txEl>
                                              <p:pRg st="1" end="1"/>
                                            </p:txEl>
                                          </p:spTgt>
                                        </p:tgtEl>
                                      </p:cBhvr>
                                      <p:to x="100000" y="60000"/>
                                    </p:animScale>
                                    <p:animScale>
                                      <p:cBhvr>
                                        <p:cTn id="50" dur="83" decel="50000">
                                          <p:stCondLst>
                                            <p:cond delay="338"/>
                                          </p:stCondLst>
                                        </p:cTn>
                                        <p:tgtEl>
                                          <p:spTgt spid="12292">
                                            <p:txEl>
                                              <p:pRg st="1" end="1"/>
                                            </p:txEl>
                                          </p:spTgt>
                                        </p:tgtEl>
                                      </p:cBhvr>
                                      <p:to x="100000" y="100000"/>
                                    </p:animScale>
                                    <p:animScale>
                                      <p:cBhvr>
                                        <p:cTn id="51" dur="13">
                                          <p:stCondLst>
                                            <p:cond delay="656"/>
                                          </p:stCondLst>
                                        </p:cTn>
                                        <p:tgtEl>
                                          <p:spTgt spid="12292">
                                            <p:txEl>
                                              <p:pRg st="1" end="1"/>
                                            </p:txEl>
                                          </p:spTgt>
                                        </p:tgtEl>
                                      </p:cBhvr>
                                      <p:to x="100000" y="80000"/>
                                    </p:animScale>
                                    <p:animScale>
                                      <p:cBhvr>
                                        <p:cTn id="52" dur="83" decel="50000">
                                          <p:stCondLst>
                                            <p:cond delay="669"/>
                                          </p:stCondLst>
                                        </p:cTn>
                                        <p:tgtEl>
                                          <p:spTgt spid="12292">
                                            <p:txEl>
                                              <p:pRg st="1" end="1"/>
                                            </p:txEl>
                                          </p:spTgt>
                                        </p:tgtEl>
                                      </p:cBhvr>
                                      <p:to x="100000" y="100000"/>
                                    </p:animScale>
                                    <p:animScale>
                                      <p:cBhvr>
                                        <p:cTn id="53" dur="13">
                                          <p:stCondLst>
                                            <p:cond delay="821"/>
                                          </p:stCondLst>
                                        </p:cTn>
                                        <p:tgtEl>
                                          <p:spTgt spid="12292">
                                            <p:txEl>
                                              <p:pRg st="1" end="1"/>
                                            </p:txEl>
                                          </p:spTgt>
                                        </p:tgtEl>
                                      </p:cBhvr>
                                      <p:to x="100000" y="90000"/>
                                    </p:animScale>
                                    <p:animScale>
                                      <p:cBhvr>
                                        <p:cTn id="54" dur="83" decel="50000">
                                          <p:stCondLst>
                                            <p:cond delay="834"/>
                                          </p:stCondLst>
                                        </p:cTn>
                                        <p:tgtEl>
                                          <p:spTgt spid="12292">
                                            <p:txEl>
                                              <p:pRg st="1" end="1"/>
                                            </p:txEl>
                                          </p:spTgt>
                                        </p:tgtEl>
                                      </p:cBhvr>
                                      <p:to x="100000" y="100000"/>
                                    </p:animScale>
                                    <p:animScale>
                                      <p:cBhvr>
                                        <p:cTn id="55" dur="13">
                                          <p:stCondLst>
                                            <p:cond delay="904"/>
                                          </p:stCondLst>
                                        </p:cTn>
                                        <p:tgtEl>
                                          <p:spTgt spid="12292">
                                            <p:txEl>
                                              <p:pRg st="1" end="1"/>
                                            </p:txEl>
                                          </p:spTgt>
                                        </p:tgtEl>
                                      </p:cBhvr>
                                      <p:to x="100000" y="95000"/>
                                    </p:animScale>
                                    <p:animScale>
                                      <p:cBhvr>
                                        <p:cTn id="56" dur="83" decel="50000">
                                          <p:stCondLst>
                                            <p:cond delay="917"/>
                                          </p:stCondLst>
                                        </p:cTn>
                                        <p:tgtEl>
                                          <p:spTgt spid="12292">
                                            <p:txEl>
                                              <p:pRg st="1" end="1"/>
                                            </p:txEl>
                                          </p:spTgt>
                                        </p:tgtEl>
                                      </p:cBhvr>
                                      <p:to x="100000" y="100000"/>
                                    </p:animScale>
                                  </p:childTnLst>
                                </p:cTn>
                              </p:par>
                            </p:childTnLst>
                          </p:cTn>
                        </p:par>
                      </p:childTnLst>
                    </p:cTn>
                  </p:par>
                  <p:par>
                    <p:cTn id="57" fill="hold" nodeType="clickPar">
                      <p:stCondLst>
                        <p:cond delay="indefinite"/>
                      </p:stCondLst>
                      <p:childTnLst>
                        <p:par>
                          <p:cTn id="58" fill="hold" nodeType="withGroup">
                            <p:stCondLst>
                              <p:cond delay="0"/>
                            </p:stCondLst>
                            <p:childTnLst>
                              <p:par>
                                <p:cTn id="59" presetID="26" presetClass="entr" presetSubtype="0" fill="hold" nodeType="clickEffect">
                                  <p:stCondLst>
                                    <p:cond delay="0"/>
                                  </p:stCondLst>
                                  <p:childTnLst>
                                    <p:set>
                                      <p:cBhvr>
                                        <p:cTn id="60" dur="1" fill="hold">
                                          <p:stCondLst>
                                            <p:cond delay="0"/>
                                          </p:stCondLst>
                                        </p:cTn>
                                        <p:tgtEl>
                                          <p:spTgt spid="12292">
                                            <p:txEl>
                                              <p:pRg st="2" end="2"/>
                                            </p:txEl>
                                          </p:spTgt>
                                        </p:tgtEl>
                                        <p:attrNameLst>
                                          <p:attrName>style.visibility</p:attrName>
                                        </p:attrNameLst>
                                      </p:cBhvr>
                                      <p:to>
                                        <p:strVal val="visible"/>
                                      </p:to>
                                    </p:set>
                                    <p:animEffect transition="in" filter="wipe(down)">
                                      <p:cBhvr>
                                        <p:cTn id="61" dur="290">
                                          <p:stCondLst>
                                            <p:cond delay="0"/>
                                          </p:stCondLst>
                                        </p:cTn>
                                        <p:tgtEl>
                                          <p:spTgt spid="12292">
                                            <p:txEl>
                                              <p:pRg st="2" end="2"/>
                                            </p:txEl>
                                          </p:spTgt>
                                        </p:tgtEl>
                                      </p:cBhvr>
                                    </p:animEffect>
                                    <p:anim calcmode="lin" valueType="num">
                                      <p:cBhvr>
                                        <p:cTn id="62" dur="911" tmFilter="0,0; 0.14,0.36; 0.43,0.73; 0.71,0.91; 1.0,1.0">
                                          <p:stCondLst>
                                            <p:cond delay="0"/>
                                          </p:stCondLst>
                                        </p:cTn>
                                        <p:tgtEl>
                                          <p:spTgt spid="12292">
                                            <p:txEl>
                                              <p:pRg st="2" end="2"/>
                                            </p:txEl>
                                          </p:spTgt>
                                        </p:tgtEl>
                                        <p:attrNameLst>
                                          <p:attrName>ppt_x</p:attrName>
                                        </p:attrNameLst>
                                      </p:cBhvr>
                                      <p:tavLst>
                                        <p:tav tm="0">
                                          <p:val>
                                            <p:strVal val="#ppt_x-0.25"/>
                                          </p:val>
                                        </p:tav>
                                        <p:tav tm="100000">
                                          <p:val>
                                            <p:strVal val="#ppt_x"/>
                                          </p:val>
                                        </p:tav>
                                      </p:tavLst>
                                    </p:anim>
                                    <p:anim calcmode="lin" valueType="num">
                                      <p:cBhvr>
                                        <p:cTn id="63" dur="332" tmFilter="0.0,0.0; 0.25,0.07; 0.50,0.2; 0.75,0.467; 1.0,1.0">
                                          <p:stCondLst>
                                            <p:cond delay="0"/>
                                          </p:stCondLst>
                                        </p:cTn>
                                        <p:tgtEl>
                                          <p:spTgt spid="12292">
                                            <p:txEl>
                                              <p:pRg st="2" end="2"/>
                                            </p:txEl>
                                          </p:spTgt>
                                        </p:tgtEl>
                                        <p:attrNameLst>
                                          <p:attrName>ppt_y</p:attrName>
                                        </p:attrNameLst>
                                      </p:cBhvr>
                                      <p:tavLst>
                                        <p:tav tm="0" fmla="#ppt_y-sin(pi*$)/3">
                                          <p:val>
                                            <p:fltVal val="0.5"/>
                                          </p:val>
                                        </p:tav>
                                        <p:tav tm="100000">
                                          <p:val>
                                            <p:fltVal val="1"/>
                                          </p:val>
                                        </p:tav>
                                      </p:tavLst>
                                    </p:anim>
                                    <p:anim calcmode="lin" valueType="num">
                                      <p:cBhvr>
                                        <p:cTn id="64" dur="332" tmFilter="0, 0; 0.125,0.2665; 0.25,0.4; 0.375,0.465; 0.5,0.5;  0.625,0.535; 0.75,0.6; 0.875,0.7335; 1,1">
                                          <p:stCondLst>
                                            <p:cond delay="332"/>
                                          </p:stCondLst>
                                        </p:cTn>
                                        <p:tgtEl>
                                          <p:spTgt spid="12292">
                                            <p:txEl>
                                              <p:pRg st="2" end="2"/>
                                            </p:txEl>
                                          </p:spTgt>
                                        </p:tgtEl>
                                        <p:attrNameLst>
                                          <p:attrName>ppt_y</p:attrName>
                                        </p:attrNameLst>
                                      </p:cBhvr>
                                      <p:tavLst>
                                        <p:tav tm="0" fmla="#ppt_y-sin(pi*$)/9">
                                          <p:val>
                                            <p:fltVal val="0"/>
                                          </p:val>
                                        </p:tav>
                                        <p:tav tm="100000">
                                          <p:val>
                                            <p:fltVal val="1"/>
                                          </p:val>
                                        </p:tav>
                                      </p:tavLst>
                                    </p:anim>
                                    <p:anim calcmode="lin" valueType="num">
                                      <p:cBhvr>
                                        <p:cTn id="65" dur="166" tmFilter="0, 0; 0.125,0.2665; 0.25,0.4; 0.375,0.465; 0.5,0.5;  0.625,0.535; 0.75,0.6; 0.875,0.7335; 1,1">
                                          <p:stCondLst>
                                            <p:cond delay="662"/>
                                          </p:stCondLst>
                                        </p:cTn>
                                        <p:tgtEl>
                                          <p:spTgt spid="12292">
                                            <p:txEl>
                                              <p:pRg st="2" end="2"/>
                                            </p:txEl>
                                          </p:spTgt>
                                        </p:tgtEl>
                                        <p:attrNameLst>
                                          <p:attrName>ppt_y</p:attrName>
                                        </p:attrNameLst>
                                      </p:cBhvr>
                                      <p:tavLst>
                                        <p:tav tm="0" fmla="#ppt_y-sin(pi*$)/27">
                                          <p:val>
                                            <p:fltVal val="0"/>
                                          </p:val>
                                        </p:tav>
                                        <p:tav tm="100000">
                                          <p:val>
                                            <p:fltVal val="1"/>
                                          </p:val>
                                        </p:tav>
                                      </p:tavLst>
                                    </p:anim>
                                    <p:anim calcmode="lin" valueType="num">
                                      <p:cBhvr>
                                        <p:cTn id="66" dur="82" tmFilter="0, 0; 0.125,0.2665; 0.25,0.4; 0.375,0.465; 0.5,0.5;  0.625,0.535; 0.75,0.6; 0.875,0.7335; 1,1">
                                          <p:stCondLst>
                                            <p:cond delay="828"/>
                                          </p:stCondLst>
                                        </p:cTn>
                                        <p:tgtEl>
                                          <p:spTgt spid="12292">
                                            <p:txEl>
                                              <p:pRg st="2" end="2"/>
                                            </p:txEl>
                                          </p:spTgt>
                                        </p:tgtEl>
                                        <p:attrNameLst>
                                          <p:attrName>ppt_y</p:attrName>
                                        </p:attrNameLst>
                                      </p:cBhvr>
                                      <p:tavLst>
                                        <p:tav tm="0" fmla="#ppt_y-sin(pi*$)/81">
                                          <p:val>
                                            <p:fltVal val="0"/>
                                          </p:val>
                                        </p:tav>
                                        <p:tav tm="100000">
                                          <p:val>
                                            <p:fltVal val="1"/>
                                          </p:val>
                                        </p:tav>
                                      </p:tavLst>
                                    </p:anim>
                                    <p:animScale>
                                      <p:cBhvr>
                                        <p:cTn id="67" dur="13">
                                          <p:stCondLst>
                                            <p:cond delay="325"/>
                                          </p:stCondLst>
                                        </p:cTn>
                                        <p:tgtEl>
                                          <p:spTgt spid="12292">
                                            <p:txEl>
                                              <p:pRg st="2" end="2"/>
                                            </p:txEl>
                                          </p:spTgt>
                                        </p:tgtEl>
                                      </p:cBhvr>
                                      <p:to x="100000" y="60000"/>
                                    </p:animScale>
                                    <p:animScale>
                                      <p:cBhvr>
                                        <p:cTn id="68" dur="83" decel="50000">
                                          <p:stCondLst>
                                            <p:cond delay="338"/>
                                          </p:stCondLst>
                                        </p:cTn>
                                        <p:tgtEl>
                                          <p:spTgt spid="12292">
                                            <p:txEl>
                                              <p:pRg st="2" end="2"/>
                                            </p:txEl>
                                          </p:spTgt>
                                        </p:tgtEl>
                                      </p:cBhvr>
                                      <p:to x="100000" y="100000"/>
                                    </p:animScale>
                                    <p:animScale>
                                      <p:cBhvr>
                                        <p:cTn id="69" dur="13">
                                          <p:stCondLst>
                                            <p:cond delay="656"/>
                                          </p:stCondLst>
                                        </p:cTn>
                                        <p:tgtEl>
                                          <p:spTgt spid="12292">
                                            <p:txEl>
                                              <p:pRg st="2" end="2"/>
                                            </p:txEl>
                                          </p:spTgt>
                                        </p:tgtEl>
                                      </p:cBhvr>
                                      <p:to x="100000" y="80000"/>
                                    </p:animScale>
                                    <p:animScale>
                                      <p:cBhvr>
                                        <p:cTn id="70" dur="83" decel="50000">
                                          <p:stCondLst>
                                            <p:cond delay="669"/>
                                          </p:stCondLst>
                                        </p:cTn>
                                        <p:tgtEl>
                                          <p:spTgt spid="12292">
                                            <p:txEl>
                                              <p:pRg st="2" end="2"/>
                                            </p:txEl>
                                          </p:spTgt>
                                        </p:tgtEl>
                                      </p:cBhvr>
                                      <p:to x="100000" y="100000"/>
                                    </p:animScale>
                                    <p:animScale>
                                      <p:cBhvr>
                                        <p:cTn id="71" dur="13">
                                          <p:stCondLst>
                                            <p:cond delay="821"/>
                                          </p:stCondLst>
                                        </p:cTn>
                                        <p:tgtEl>
                                          <p:spTgt spid="12292">
                                            <p:txEl>
                                              <p:pRg st="2" end="2"/>
                                            </p:txEl>
                                          </p:spTgt>
                                        </p:tgtEl>
                                      </p:cBhvr>
                                      <p:to x="100000" y="90000"/>
                                    </p:animScale>
                                    <p:animScale>
                                      <p:cBhvr>
                                        <p:cTn id="72" dur="83" decel="50000">
                                          <p:stCondLst>
                                            <p:cond delay="834"/>
                                          </p:stCondLst>
                                        </p:cTn>
                                        <p:tgtEl>
                                          <p:spTgt spid="12292">
                                            <p:txEl>
                                              <p:pRg st="2" end="2"/>
                                            </p:txEl>
                                          </p:spTgt>
                                        </p:tgtEl>
                                      </p:cBhvr>
                                      <p:to x="100000" y="100000"/>
                                    </p:animScale>
                                    <p:animScale>
                                      <p:cBhvr>
                                        <p:cTn id="73" dur="13">
                                          <p:stCondLst>
                                            <p:cond delay="904"/>
                                          </p:stCondLst>
                                        </p:cTn>
                                        <p:tgtEl>
                                          <p:spTgt spid="12292">
                                            <p:txEl>
                                              <p:pRg st="2" end="2"/>
                                            </p:txEl>
                                          </p:spTgt>
                                        </p:tgtEl>
                                      </p:cBhvr>
                                      <p:to x="100000" y="95000"/>
                                    </p:animScale>
                                    <p:animScale>
                                      <p:cBhvr>
                                        <p:cTn id="74" dur="83" decel="50000">
                                          <p:stCondLst>
                                            <p:cond delay="917"/>
                                          </p:stCondLst>
                                        </p:cTn>
                                        <p:tgtEl>
                                          <p:spTgt spid="12292">
                                            <p:txEl>
                                              <p:pRg st="2" end="2"/>
                                            </p:txEl>
                                          </p:spTgt>
                                        </p:tgtEl>
                                      </p:cBhvr>
                                      <p:to x="100000" y="100000"/>
                                    </p:animScale>
                                  </p:childTnLst>
                                </p:cTn>
                              </p:par>
                            </p:childTnLst>
                          </p:cTn>
                        </p:par>
                      </p:childTnLst>
                    </p:cTn>
                  </p:par>
                  <p:par>
                    <p:cTn id="75" fill="hold" nodeType="clickPar">
                      <p:stCondLst>
                        <p:cond delay="indefinite"/>
                      </p:stCondLst>
                      <p:childTnLst>
                        <p:par>
                          <p:cTn id="76" fill="hold" nodeType="withGroup">
                            <p:stCondLst>
                              <p:cond delay="0"/>
                            </p:stCondLst>
                            <p:childTnLst>
                              <p:par>
                                <p:cTn id="77" presetID="26" presetClass="entr" presetSubtype="0" fill="hold" nodeType="clickEffect">
                                  <p:stCondLst>
                                    <p:cond delay="0"/>
                                  </p:stCondLst>
                                  <p:childTnLst>
                                    <p:set>
                                      <p:cBhvr>
                                        <p:cTn id="78" dur="1" fill="hold">
                                          <p:stCondLst>
                                            <p:cond delay="0"/>
                                          </p:stCondLst>
                                        </p:cTn>
                                        <p:tgtEl>
                                          <p:spTgt spid="12293"/>
                                        </p:tgtEl>
                                        <p:attrNameLst>
                                          <p:attrName>style.visibility</p:attrName>
                                        </p:attrNameLst>
                                      </p:cBhvr>
                                      <p:to>
                                        <p:strVal val="visible"/>
                                      </p:to>
                                    </p:set>
                                    <p:animEffect transition="in" filter="wipe(down)">
                                      <p:cBhvr>
                                        <p:cTn id="79" dur="290">
                                          <p:stCondLst>
                                            <p:cond delay="0"/>
                                          </p:stCondLst>
                                        </p:cTn>
                                        <p:tgtEl>
                                          <p:spTgt spid="12293"/>
                                        </p:tgtEl>
                                      </p:cBhvr>
                                    </p:animEffect>
                                    <p:anim calcmode="lin" valueType="num">
                                      <p:cBhvr>
                                        <p:cTn id="80" dur="911" tmFilter="0,0; 0.14,0.36; 0.43,0.73; 0.71,0.91; 1.0,1.0">
                                          <p:stCondLst>
                                            <p:cond delay="0"/>
                                          </p:stCondLst>
                                        </p:cTn>
                                        <p:tgtEl>
                                          <p:spTgt spid="12293"/>
                                        </p:tgtEl>
                                        <p:attrNameLst>
                                          <p:attrName>ppt_x</p:attrName>
                                        </p:attrNameLst>
                                      </p:cBhvr>
                                      <p:tavLst>
                                        <p:tav tm="0">
                                          <p:val>
                                            <p:strVal val="#ppt_x-0.25"/>
                                          </p:val>
                                        </p:tav>
                                        <p:tav tm="100000">
                                          <p:val>
                                            <p:strVal val="#ppt_x"/>
                                          </p:val>
                                        </p:tav>
                                      </p:tavLst>
                                    </p:anim>
                                    <p:anim calcmode="lin" valueType="num">
                                      <p:cBhvr>
                                        <p:cTn id="81" dur="332" tmFilter="0.0,0.0; 0.25,0.07; 0.50,0.2; 0.75,0.467; 1.0,1.0">
                                          <p:stCondLst>
                                            <p:cond delay="0"/>
                                          </p:stCondLst>
                                        </p:cTn>
                                        <p:tgtEl>
                                          <p:spTgt spid="12293"/>
                                        </p:tgtEl>
                                        <p:attrNameLst>
                                          <p:attrName>ppt_y</p:attrName>
                                        </p:attrNameLst>
                                      </p:cBhvr>
                                      <p:tavLst>
                                        <p:tav tm="0" fmla="#ppt_y-sin(pi*$)/3">
                                          <p:val>
                                            <p:fltVal val="0.5"/>
                                          </p:val>
                                        </p:tav>
                                        <p:tav tm="100000">
                                          <p:val>
                                            <p:fltVal val="1"/>
                                          </p:val>
                                        </p:tav>
                                      </p:tavLst>
                                    </p:anim>
                                    <p:anim calcmode="lin" valueType="num">
                                      <p:cBhvr>
                                        <p:cTn id="82" dur="332" tmFilter="0, 0; 0.125,0.2665; 0.25,0.4; 0.375,0.465; 0.5,0.5;  0.625,0.535; 0.75,0.6; 0.875,0.7335; 1,1">
                                          <p:stCondLst>
                                            <p:cond delay="332"/>
                                          </p:stCondLst>
                                        </p:cTn>
                                        <p:tgtEl>
                                          <p:spTgt spid="12293"/>
                                        </p:tgtEl>
                                        <p:attrNameLst>
                                          <p:attrName>ppt_y</p:attrName>
                                        </p:attrNameLst>
                                      </p:cBhvr>
                                      <p:tavLst>
                                        <p:tav tm="0" fmla="#ppt_y-sin(pi*$)/9">
                                          <p:val>
                                            <p:fltVal val="0"/>
                                          </p:val>
                                        </p:tav>
                                        <p:tav tm="100000">
                                          <p:val>
                                            <p:fltVal val="1"/>
                                          </p:val>
                                        </p:tav>
                                      </p:tavLst>
                                    </p:anim>
                                    <p:anim calcmode="lin" valueType="num">
                                      <p:cBhvr>
                                        <p:cTn id="83" dur="166" tmFilter="0, 0; 0.125,0.2665; 0.25,0.4; 0.375,0.465; 0.5,0.5;  0.625,0.535; 0.75,0.6; 0.875,0.7335; 1,1">
                                          <p:stCondLst>
                                            <p:cond delay="662"/>
                                          </p:stCondLst>
                                        </p:cTn>
                                        <p:tgtEl>
                                          <p:spTgt spid="12293"/>
                                        </p:tgtEl>
                                        <p:attrNameLst>
                                          <p:attrName>ppt_y</p:attrName>
                                        </p:attrNameLst>
                                      </p:cBhvr>
                                      <p:tavLst>
                                        <p:tav tm="0" fmla="#ppt_y-sin(pi*$)/27">
                                          <p:val>
                                            <p:fltVal val="0"/>
                                          </p:val>
                                        </p:tav>
                                        <p:tav tm="100000">
                                          <p:val>
                                            <p:fltVal val="1"/>
                                          </p:val>
                                        </p:tav>
                                      </p:tavLst>
                                    </p:anim>
                                    <p:anim calcmode="lin" valueType="num">
                                      <p:cBhvr>
                                        <p:cTn id="84" dur="82" tmFilter="0, 0; 0.125,0.2665; 0.25,0.4; 0.375,0.465; 0.5,0.5;  0.625,0.535; 0.75,0.6; 0.875,0.7335; 1,1">
                                          <p:stCondLst>
                                            <p:cond delay="828"/>
                                          </p:stCondLst>
                                        </p:cTn>
                                        <p:tgtEl>
                                          <p:spTgt spid="12293"/>
                                        </p:tgtEl>
                                        <p:attrNameLst>
                                          <p:attrName>ppt_y</p:attrName>
                                        </p:attrNameLst>
                                      </p:cBhvr>
                                      <p:tavLst>
                                        <p:tav tm="0" fmla="#ppt_y-sin(pi*$)/81">
                                          <p:val>
                                            <p:fltVal val="0"/>
                                          </p:val>
                                        </p:tav>
                                        <p:tav tm="100000">
                                          <p:val>
                                            <p:fltVal val="1"/>
                                          </p:val>
                                        </p:tav>
                                      </p:tavLst>
                                    </p:anim>
                                    <p:animScale>
                                      <p:cBhvr>
                                        <p:cTn id="85" dur="13">
                                          <p:stCondLst>
                                            <p:cond delay="325"/>
                                          </p:stCondLst>
                                        </p:cTn>
                                        <p:tgtEl>
                                          <p:spTgt spid="12293"/>
                                        </p:tgtEl>
                                      </p:cBhvr>
                                      <p:to x="100000" y="60000"/>
                                    </p:animScale>
                                    <p:animScale>
                                      <p:cBhvr>
                                        <p:cTn id="86" dur="83" decel="50000">
                                          <p:stCondLst>
                                            <p:cond delay="338"/>
                                          </p:stCondLst>
                                        </p:cTn>
                                        <p:tgtEl>
                                          <p:spTgt spid="12293"/>
                                        </p:tgtEl>
                                      </p:cBhvr>
                                      <p:to x="100000" y="100000"/>
                                    </p:animScale>
                                    <p:animScale>
                                      <p:cBhvr>
                                        <p:cTn id="87" dur="13">
                                          <p:stCondLst>
                                            <p:cond delay="656"/>
                                          </p:stCondLst>
                                        </p:cTn>
                                        <p:tgtEl>
                                          <p:spTgt spid="12293"/>
                                        </p:tgtEl>
                                      </p:cBhvr>
                                      <p:to x="100000" y="80000"/>
                                    </p:animScale>
                                    <p:animScale>
                                      <p:cBhvr>
                                        <p:cTn id="88" dur="83" decel="50000">
                                          <p:stCondLst>
                                            <p:cond delay="669"/>
                                          </p:stCondLst>
                                        </p:cTn>
                                        <p:tgtEl>
                                          <p:spTgt spid="12293"/>
                                        </p:tgtEl>
                                      </p:cBhvr>
                                      <p:to x="100000" y="100000"/>
                                    </p:animScale>
                                    <p:animScale>
                                      <p:cBhvr>
                                        <p:cTn id="89" dur="13">
                                          <p:stCondLst>
                                            <p:cond delay="821"/>
                                          </p:stCondLst>
                                        </p:cTn>
                                        <p:tgtEl>
                                          <p:spTgt spid="12293"/>
                                        </p:tgtEl>
                                      </p:cBhvr>
                                      <p:to x="100000" y="90000"/>
                                    </p:animScale>
                                    <p:animScale>
                                      <p:cBhvr>
                                        <p:cTn id="90" dur="83" decel="50000">
                                          <p:stCondLst>
                                            <p:cond delay="834"/>
                                          </p:stCondLst>
                                        </p:cTn>
                                        <p:tgtEl>
                                          <p:spTgt spid="12293"/>
                                        </p:tgtEl>
                                      </p:cBhvr>
                                      <p:to x="100000" y="100000"/>
                                    </p:animScale>
                                    <p:animScale>
                                      <p:cBhvr>
                                        <p:cTn id="91" dur="13">
                                          <p:stCondLst>
                                            <p:cond delay="904"/>
                                          </p:stCondLst>
                                        </p:cTn>
                                        <p:tgtEl>
                                          <p:spTgt spid="12293"/>
                                        </p:tgtEl>
                                      </p:cBhvr>
                                      <p:to x="100000" y="95000"/>
                                    </p:animScale>
                                    <p:animScale>
                                      <p:cBhvr>
                                        <p:cTn id="92" dur="83" decel="50000">
                                          <p:stCondLst>
                                            <p:cond delay="917"/>
                                          </p:stCondLst>
                                        </p:cTn>
                                        <p:tgtEl>
                                          <p:spTgt spid="12293"/>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Box 5"/>
          <p:cNvSpPr txBox="1">
            <a:spLocks noChangeArrowheads="1"/>
          </p:cNvSpPr>
          <p:nvPr/>
        </p:nvSpPr>
        <p:spPr bwMode="auto">
          <a:xfrm>
            <a:off x="7086600" y="0"/>
            <a:ext cx="20574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14: Enjoying our Heritage and Reward</a:t>
            </a:r>
          </a:p>
        </p:txBody>
      </p:sp>
      <p:sp>
        <p:nvSpPr>
          <p:cNvPr id="5" name="Rectangle 4"/>
          <p:cNvSpPr>
            <a:spLocks noChangeArrowheads="1"/>
          </p:cNvSpPr>
          <p:nvPr/>
        </p:nvSpPr>
        <p:spPr bwMode="auto">
          <a:xfrm>
            <a:off x="2133600" y="609600"/>
            <a:ext cx="7010400" cy="2246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ja-JP" altLang="en-US" sz="2800" b="1" i="1">
                <a:solidFill>
                  <a:srgbClr val="DCA330"/>
                </a:solidFill>
                <a:latin typeface="Colonna MT" charset="0"/>
              </a:rPr>
              <a:t>“</a:t>
            </a:r>
            <a:r>
              <a:rPr lang="en-US" sz="2800" b="1" i="1">
                <a:solidFill>
                  <a:srgbClr val="DCA330"/>
                </a:solidFill>
                <a:latin typeface="Colonna MT" charset="0"/>
              </a:rPr>
              <a:t>Unto the woman he said, I will greatly multiply thy sorrow and thy conception; in sorrow thou shalt bring forth children; and thy desire shall be to thy husband, and he shall rule over thee</a:t>
            </a:r>
            <a:r>
              <a:rPr lang="ja-JP" altLang="en-US" sz="2800" b="1" i="1">
                <a:solidFill>
                  <a:srgbClr val="DCA330"/>
                </a:solidFill>
                <a:latin typeface="Colonna MT" charset="0"/>
              </a:rPr>
              <a:t>”</a:t>
            </a:r>
            <a:r>
              <a:rPr lang="en-US" sz="2800" b="1">
                <a:solidFill>
                  <a:srgbClr val="DCA330"/>
                </a:solidFill>
                <a:latin typeface="Colonna MT" charset="0"/>
              </a:rPr>
              <a:t> (Genesis 3:16).</a:t>
            </a:r>
          </a:p>
        </p:txBody>
      </p:sp>
      <p:sp>
        <p:nvSpPr>
          <p:cNvPr id="13316" name="Rectangle 4"/>
          <p:cNvSpPr>
            <a:spLocks noChangeArrowheads="1"/>
          </p:cNvSpPr>
          <p:nvPr/>
        </p:nvSpPr>
        <p:spPr bwMode="auto">
          <a:xfrm>
            <a:off x="2209800" y="2895600"/>
            <a:ext cx="6934200" cy="3832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tabLst>
                <a:tab pos="228600" algn="l"/>
              </a:tabLst>
            </a:pPr>
            <a:r>
              <a:rPr lang="en-US" sz="2700" b="1">
                <a:solidFill>
                  <a:srgbClr val="47AAFB"/>
                </a:solidFill>
                <a:latin typeface="Colonna MT" charset="0"/>
                <a:cs typeface="Times New Roman" charset="0"/>
              </a:rPr>
              <a:t>Notice the following from this verse:</a:t>
            </a:r>
            <a:endParaRPr lang="en-US" sz="2700" b="1">
              <a:solidFill>
                <a:srgbClr val="47AAFB"/>
              </a:solidFill>
              <a:latin typeface="Colonna MT" charset="0"/>
            </a:endParaRPr>
          </a:p>
          <a:p>
            <a:pPr lvl="1" eaLnBrk="0" hangingPunct="0">
              <a:buFont typeface="Arial" charset="0"/>
              <a:buChar char="•"/>
              <a:tabLst>
                <a:tab pos="228600" algn="l"/>
              </a:tabLst>
            </a:pPr>
            <a:r>
              <a:rPr lang="en-US" sz="2700" b="1">
                <a:solidFill>
                  <a:srgbClr val="F4E3C2"/>
                </a:solidFill>
                <a:latin typeface="Colonna MT" charset="0"/>
                <a:cs typeface="Times New Roman" charset="0"/>
              </a:rPr>
              <a:t>Pain and suffering go along with the joy and fulfillment of motherhood.</a:t>
            </a:r>
            <a:endParaRPr lang="en-US" sz="2700" b="1">
              <a:solidFill>
                <a:srgbClr val="F4E3C2"/>
              </a:solidFill>
              <a:latin typeface="Colonna MT" charset="0"/>
            </a:endParaRPr>
          </a:p>
          <a:p>
            <a:pPr lvl="1" eaLnBrk="0" hangingPunct="0">
              <a:buFont typeface="Arial" charset="0"/>
              <a:buChar char="•"/>
              <a:tabLst>
                <a:tab pos="228600" algn="l"/>
              </a:tabLst>
            </a:pPr>
            <a:r>
              <a:rPr lang="en-US" sz="2700" b="1">
                <a:solidFill>
                  <a:srgbClr val="DCA330"/>
                </a:solidFill>
                <a:latin typeface="Colonna MT" charset="0"/>
                <a:cs typeface="Times New Roman" charset="0"/>
              </a:rPr>
              <a:t>A woman</a:t>
            </a:r>
            <a:r>
              <a:rPr lang="ja-JP" altLang="en-US" sz="2700" b="1">
                <a:solidFill>
                  <a:srgbClr val="DCA330"/>
                </a:solidFill>
                <a:latin typeface="Colonna MT" charset="0"/>
                <a:cs typeface="Times New Roman" charset="0"/>
              </a:rPr>
              <a:t>’</a:t>
            </a:r>
            <a:r>
              <a:rPr lang="en-US" sz="2700" b="1">
                <a:solidFill>
                  <a:srgbClr val="DCA330"/>
                </a:solidFill>
                <a:latin typeface="Colonna MT" charset="0"/>
                <a:cs typeface="Times New Roman" charset="0"/>
              </a:rPr>
              <a:t>s desire should be toward her own husband—not other men.</a:t>
            </a:r>
          </a:p>
          <a:p>
            <a:pPr lvl="1" eaLnBrk="0" hangingPunct="0">
              <a:buFont typeface="Arial" charset="0"/>
              <a:buChar char="•"/>
              <a:tabLst>
                <a:tab pos="228600" algn="l"/>
              </a:tabLst>
            </a:pPr>
            <a:r>
              <a:rPr lang="en-US" sz="2700" b="1">
                <a:solidFill>
                  <a:srgbClr val="47AAFB"/>
                </a:solidFill>
                <a:latin typeface="Colonna MT" charset="0"/>
                <a:cs typeface="Times New Roman" charset="0"/>
              </a:rPr>
              <a:t>The Bible does not say that men would rule over women, but rather that a woman</a:t>
            </a:r>
            <a:r>
              <a:rPr lang="ja-JP" altLang="en-US" sz="2700" b="1">
                <a:solidFill>
                  <a:srgbClr val="47AAFB"/>
                </a:solidFill>
                <a:latin typeface="Colonna MT" charset="0"/>
                <a:cs typeface="Times New Roman" charset="0"/>
              </a:rPr>
              <a:t>’</a:t>
            </a:r>
            <a:r>
              <a:rPr lang="en-US" sz="2700" b="1">
                <a:solidFill>
                  <a:srgbClr val="47AAFB"/>
                </a:solidFill>
                <a:latin typeface="Colonna MT" charset="0"/>
                <a:cs typeface="Times New Roman" charset="0"/>
              </a:rPr>
              <a:t>s own husband would rule over her, because of the desire she would have toward him.</a:t>
            </a:r>
            <a:r>
              <a:rPr lang="en-US" sz="2700" b="1">
                <a:solidFill>
                  <a:srgbClr val="47AAFB"/>
                </a:solidFill>
                <a:latin typeface="Colonna MT" charset="0"/>
              </a:rPr>
              <a:t> </a:t>
            </a:r>
          </a:p>
        </p:txBody>
      </p:sp>
    </p:spTree>
  </p:cSld>
  <p:clrMapOvr>
    <a:masterClrMapping/>
  </p:clrMapOvr>
  <p:transition xmlns:p14="http://schemas.microsoft.com/office/powerpoint/2010/main">
    <p:comb/>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4" presetClass="entr" presetSubtype="0" accel="10000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strVal val="#ppt_w*0.05"/>
                                          </p:val>
                                        </p:tav>
                                        <p:tav tm="100000">
                                          <p:val>
                                            <p:strVal val="#ppt_w"/>
                                          </p:val>
                                        </p:tav>
                                      </p:tavLst>
                                    </p:anim>
                                    <p:anim calcmode="lin" valueType="num">
                                      <p:cBhvr>
                                        <p:cTn id="8" dur="500" fill="hold"/>
                                        <p:tgtEl>
                                          <p:spTgt spid="5"/>
                                        </p:tgtEl>
                                        <p:attrNameLst>
                                          <p:attrName>ppt_h</p:attrName>
                                        </p:attrNameLst>
                                      </p:cBhvr>
                                      <p:tavLst>
                                        <p:tav tm="0">
                                          <p:val>
                                            <p:strVal val="#ppt_h"/>
                                          </p:val>
                                        </p:tav>
                                        <p:tav tm="100000">
                                          <p:val>
                                            <p:strVal val="#ppt_h"/>
                                          </p:val>
                                        </p:tav>
                                      </p:tavLst>
                                    </p:anim>
                                    <p:anim calcmode="lin" valueType="num">
                                      <p:cBhvr>
                                        <p:cTn id="9" dur="500" fill="hold"/>
                                        <p:tgtEl>
                                          <p:spTgt spid="5"/>
                                        </p:tgtEl>
                                        <p:attrNameLst>
                                          <p:attrName>ppt_x</p:attrName>
                                        </p:attrNameLst>
                                      </p:cBhvr>
                                      <p:tavLst>
                                        <p:tav tm="0">
                                          <p:val>
                                            <p:strVal val="#ppt_x-.2"/>
                                          </p:val>
                                        </p:tav>
                                        <p:tav tm="100000">
                                          <p:val>
                                            <p:strVal val="#ppt_x"/>
                                          </p:val>
                                        </p:tav>
                                      </p:tavLst>
                                    </p:anim>
                                    <p:anim calcmode="lin" valueType="num">
                                      <p:cBhvr>
                                        <p:cTn id="10" dur="500" fill="hold"/>
                                        <p:tgtEl>
                                          <p:spTgt spid="5"/>
                                        </p:tgtEl>
                                        <p:attrNameLst>
                                          <p:attrName>ppt_y</p:attrName>
                                        </p:attrNameLst>
                                      </p:cBhvr>
                                      <p:tavLst>
                                        <p:tav tm="0">
                                          <p:val>
                                            <p:strVal val="#ppt_y"/>
                                          </p:val>
                                        </p:tav>
                                        <p:tav tm="100000">
                                          <p:val>
                                            <p:strVal val="#ppt_y"/>
                                          </p:val>
                                        </p:tav>
                                      </p:tavLst>
                                    </p:anim>
                                    <p:animEffect transition="in" filter="fade">
                                      <p:cBhvr>
                                        <p:cTn id="11" dur="500"/>
                                        <p:tgtEl>
                                          <p:spTgt spid="5"/>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54" presetClass="entr" presetSubtype="0" accel="100000" fill="hold" nodeType="clickEffect">
                                  <p:stCondLst>
                                    <p:cond delay="0"/>
                                  </p:stCondLst>
                                  <p:childTnLst>
                                    <p:set>
                                      <p:cBhvr>
                                        <p:cTn id="15" dur="1" fill="hold">
                                          <p:stCondLst>
                                            <p:cond delay="0"/>
                                          </p:stCondLst>
                                        </p:cTn>
                                        <p:tgtEl>
                                          <p:spTgt spid="13316">
                                            <p:txEl>
                                              <p:pRg st="0" end="0"/>
                                            </p:txEl>
                                          </p:spTgt>
                                        </p:tgtEl>
                                        <p:attrNameLst>
                                          <p:attrName>style.visibility</p:attrName>
                                        </p:attrNameLst>
                                      </p:cBhvr>
                                      <p:to>
                                        <p:strVal val="visible"/>
                                      </p:to>
                                    </p:set>
                                    <p:anim calcmode="lin" valueType="num">
                                      <p:cBhvr>
                                        <p:cTn id="16" dur="500" fill="hold"/>
                                        <p:tgtEl>
                                          <p:spTgt spid="13316">
                                            <p:txEl>
                                              <p:pRg st="0" end="0"/>
                                            </p:txEl>
                                          </p:spTgt>
                                        </p:tgtEl>
                                        <p:attrNameLst>
                                          <p:attrName>ppt_w</p:attrName>
                                        </p:attrNameLst>
                                      </p:cBhvr>
                                      <p:tavLst>
                                        <p:tav tm="0">
                                          <p:val>
                                            <p:strVal val="#ppt_w*0.05"/>
                                          </p:val>
                                        </p:tav>
                                        <p:tav tm="100000">
                                          <p:val>
                                            <p:strVal val="#ppt_w"/>
                                          </p:val>
                                        </p:tav>
                                      </p:tavLst>
                                    </p:anim>
                                    <p:anim calcmode="lin" valueType="num">
                                      <p:cBhvr>
                                        <p:cTn id="17" dur="500" fill="hold"/>
                                        <p:tgtEl>
                                          <p:spTgt spid="13316">
                                            <p:txEl>
                                              <p:pRg st="0" end="0"/>
                                            </p:txEl>
                                          </p:spTgt>
                                        </p:tgtEl>
                                        <p:attrNameLst>
                                          <p:attrName>ppt_h</p:attrName>
                                        </p:attrNameLst>
                                      </p:cBhvr>
                                      <p:tavLst>
                                        <p:tav tm="0">
                                          <p:val>
                                            <p:strVal val="#ppt_h"/>
                                          </p:val>
                                        </p:tav>
                                        <p:tav tm="100000">
                                          <p:val>
                                            <p:strVal val="#ppt_h"/>
                                          </p:val>
                                        </p:tav>
                                      </p:tavLst>
                                    </p:anim>
                                    <p:anim calcmode="lin" valueType="num">
                                      <p:cBhvr>
                                        <p:cTn id="18" dur="500" fill="hold"/>
                                        <p:tgtEl>
                                          <p:spTgt spid="13316">
                                            <p:txEl>
                                              <p:pRg st="0" end="0"/>
                                            </p:txEl>
                                          </p:spTgt>
                                        </p:tgtEl>
                                        <p:attrNameLst>
                                          <p:attrName>ppt_x</p:attrName>
                                        </p:attrNameLst>
                                      </p:cBhvr>
                                      <p:tavLst>
                                        <p:tav tm="0">
                                          <p:val>
                                            <p:strVal val="#ppt_x-.2"/>
                                          </p:val>
                                        </p:tav>
                                        <p:tav tm="100000">
                                          <p:val>
                                            <p:strVal val="#ppt_x"/>
                                          </p:val>
                                        </p:tav>
                                      </p:tavLst>
                                    </p:anim>
                                    <p:anim calcmode="lin" valueType="num">
                                      <p:cBhvr>
                                        <p:cTn id="19" dur="500" fill="hold"/>
                                        <p:tgtEl>
                                          <p:spTgt spid="13316">
                                            <p:txEl>
                                              <p:pRg st="0" end="0"/>
                                            </p:txEl>
                                          </p:spTgt>
                                        </p:tgtEl>
                                        <p:attrNameLst>
                                          <p:attrName>ppt_y</p:attrName>
                                        </p:attrNameLst>
                                      </p:cBhvr>
                                      <p:tavLst>
                                        <p:tav tm="0">
                                          <p:val>
                                            <p:strVal val="#ppt_y"/>
                                          </p:val>
                                        </p:tav>
                                        <p:tav tm="100000">
                                          <p:val>
                                            <p:strVal val="#ppt_y"/>
                                          </p:val>
                                        </p:tav>
                                      </p:tavLst>
                                    </p:anim>
                                    <p:animEffect transition="in" filter="fade">
                                      <p:cBhvr>
                                        <p:cTn id="20" dur="500"/>
                                        <p:tgtEl>
                                          <p:spTgt spid="13316">
                                            <p:txEl>
                                              <p:pRg st="0" end="0"/>
                                            </p:txEl>
                                          </p:spTgt>
                                        </p:tgtEl>
                                      </p:cBhvr>
                                    </p:animEffect>
                                  </p:childTnLst>
                                </p:cTn>
                              </p:par>
                              <p:par>
                                <p:cTn id="21" presetID="54" presetClass="entr" presetSubtype="0" accel="100000" fill="hold" nodeType="withEffect">
                                  <p:stCondLst>
                                    <p:cond delay="0"/>
                                  </p:stCondLst>
                                  <p:childTnLst>
                                    <p:set>
                                      <p:cBhvr>
                                        <p:cTn id="22" dur="1" fill="hold">
                                          <p:stCondLst>
                                            <p:cond delay="0"/>
                                          </p:stCondLst>
                                        </p:cTn>
                                        <p:tgtEl>
                                          <p:spTgt spid="13316">
                                            <p:txEl>
                                              <p:pRg st="1" end="1"/>
                                            </p:txEl>
                                          </p:spTgt>
                                        </p:tgtEl>
                                        <p:attrNameLst>
                                          <p:attrName>style.visibility</p:attrName>
                                        </p:attrNameLst>
                                      </p:cBhvr>
                                      <p:to>
                                        <p:strVal val="visible"/>
                                      </p:to>
                                    </p:set>
                                    <p:anim calcmode="lin" valueType="num">
                                      <p:cBhvr>
                                        <p:cTn id="23" dur="500" fill="hold"/>
                                        <p:tgtEl>
                                          <p:spTgt spid="13316">
                                            <p:txEl>
                                              <p:pRg st="1" end="1"/>
                                            </p:txEl>
                                          </p:spTgt>
                                        </p:tgtEl>
                                        <p:attrNameLst>
                                          <p:attrName>ppt_w</p:attrName>
                                        </p:attrNameLst>
                                      </p:cBhvr>
                                      <p:tavLst>
                                        <p:tav tm="0">
                                          <p:val>
                                            <p:strVal val="#ppt_w*0.05"/>
                                          </p:val>
                                        </p:tav>
                                        <p:tav tm="100000">
                                          <p:val>
                                            <p:strVal val="#ppt_w"/>
                                          </p:val>
                                        </p:tav>
                                      </p:tavLst>
                                    </p:anim>
                                    <p:anim calcmode="lin" valueType="num">
                                      <p:cBhvr>
                                        <p:cTn id="24" dur="500" fill="hold"/>
                                        <p:tgtEl>
                                          <p:spTgt spid="13316">
                                            <p:txEl>
                                              <p:pRg st="1" end="1"/>
                                            </p:txEl>
                                          </p:spTgt>
                                        </p:tgtEl>
                                        <p:attrNameLst>
                                          <p:attrName>ppt_h</p:attrName>
                                        </p:attrNameLst>
                                      </p:cBhvr>
                                      <p:tavLst>
                                        <p:tav tm="0">
                                          <p:val>
                                            <p:strVal val="#ppt_h"/>
                                          </p:val>
                                        </p:tav>
                                        <p:tav tm="100000">
                                          <p:val>
                                            <p:strVal val="#ppt_h"/>
                                          </p:val>
                                        </p:tav>
                                      </p:tavLst>
                                    </p:anim>
                                    <p:anim calcmode="lin" valueType="num">
                                      <p:cBhvr>
                                        <p:cTn id="25" dur="500" fill="hold"/>
                                        <p:tgtEl>
                                          <p:spTgt spid="13316">
                                            <p:txEl>
                                              <p:pRg st="1" end="1"/>
                                            </p:txEl>
                                          </p:spTgt>
                                        </p:tgtEl>
                                        <p:attrNameLst>
                                          <p:attrName>ppt_x</p:attrName>
                                        </p:attrNameLst>
                                      </p:cBhvr>
                                      <p:tavLst>
                                        <p:tav tm="0">
                                          <p:val>
                                            <p:strVal val="#ppt_x-.2"/>
                                          </p:val>
                                        </p:tav>
                                        <p:tav tm="100000">
                                          <p:val>
                                            <p:strVal val="#ppt_x"/>
                                          </p:val>
                                        </p:tav>
                                      </p:tavLst>
                                    </p:anim>
                                    <p:anim calcmode="lin" valueType="num">
                                      <p:cBhvr>
                                        <p:cTn id="26" dur="500" fill="hold"/>
                                        <p:tgtEl>
                                          <p:spTgt spid="13316">
                                            <p:txEl>
                                              <p:pRg st="1" end="1"/>
                                            </p:txEl>
                                          </p:spTgt>
                                        </p:tgtEl>
                                        <p:attrNameLst>
                                          <p:attrName>ppt_y</p:attrName>
                                        </p:attrNameLst>
                                      </p:cBhvr>
                                      <p:tavLst>
                                        <p:tav tm="0">
                                          <p:val>
                                            <p:strVal val="#ppt_y"/>
                                          </p:val>
                                        </p:tav>
                                        <p:tav tm="100000">
                                          <p:val>
                                            <p:strVal val="#ppt_y"/>
                                          </p:val>
                                        </p:tav>
                                      </p:tavLst>
                                    </p:anim>
                                    <p:animEffect transition="in" filter="fade">
                                      <p:cBhvr>
                                        <p:cTn id="27" dur="500"/>
                                        <p:tgtEl>
                                          <p:spTgt spid="13316">
                                            <p:txEl>
                                              <p:pRg st="1" end="1"/>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54" presetClass="entr" presetSubtype="0" accel="100000" fill="hold" nodeType="clickEffect">
                                  <p:stCondLst>
                                    <p:cond delay="0"/>
                                  </p:stCondLst>
                                  <p:childTnLst>
                                    <p:set>
                                      <p:cBhvr>
                                        <p:cTn id="31" dur="1" fill="hold">
                                          <p:stCondLst>
                                            <p:cond delay="0"/>
                                          </p:stCondLst>
                                        </p:cTn>
                                        <p:tgtEl>
                                          <p:spTgt spid="13316">
                                            <p:txEl>
                                              <p:pRg st="2" end="2"/>
                                            </p:txEl>
                                          </p:spTgt>
                                        </p:tgtEl>
                                        <p:attrNameLst>
                                          <p:attrName>style.visibility</p:attrName>
                                        </p:attrNameLst>
                                      </p:cBhvr>
                                      <p:to>
                                        <p:strVal val="visible"/>
                                      </p:to>
                                    </p:set>
                                    <p:anim calcmode="lin" valueType="num">
                                      <p:cBhvr>
                                        <p:cTn id="32" dur="500" fill="hold"/>
                                        <p:tgtEl>
                                          <p:spTgt spid="13316">
                                            <p:txEl>
                                              <p:pRg st="2" end="2"/>
                                            </p:txEl>
                                          </p:spTgt>
                                        </p:tgtEl>
                                        <p:attrNameLst>
                                          <p:attrName>ppt_w</p:attrName>
                                        </p:attrNameLst>
                                      </p:cBhvr>
                                      <p:tavLst>
                                        <p:tav tm="0">
                                          <p:val>
                                            <p:strVal val="#ppt_w*0.05"/>
                                          </p:val>
                                        </p:tav>
                                        <p:tav tm="100000">
                                          <p:val>
                                            <p:strVal val="#ppt_w"/>
                                          </p:val>
                                        </p:tav>
                                      </p:tavLst>
                                    </p:anim>
                                    <p:anim calcmode="lin" valueType="num">
                                      <p:cBhvr>
                                        <p:cTn id="33" dur="500" fill="hold"/>
                                        <p:tgtEl>
                                          <p:spTgt spid="13316">
                                            <p:txEl>
                                              <p:pRg st="2" end="2"/>
                                            </p:txEl>
                                          </p:spTgt>
                                        </p:tgtEl>
                                        <p:attrNameLst>
                                          <p:attrName>ppt_h</p:attrName>
                                        </p:attrNameLst>
                                      </p:cBhvr>
                                      <p:tavLst>
                                        <p:tav tm="0">
                                          <p:val>
                                            <p:strVal val="#ppt_h"/>
                                          </p:val>
                                        </p:tav>
                                        <p:tav tm="100000">
                                          <p:val>
                                            <p:strVal val="#ppt_h"/>
                                          </p:val>
                                        </p:tav>
                                      </p:tavLst>
                                    </p:anim>
                                    <p:anim calcmode="lin" valueType="num">
                                      <p:cBhvr>
                                        <p:cTn id="34" dur="500" fill="hold"/>
                                        <p:tgtEl>
                                          <p:spTgt spid="13316">
                                            <p:txEl>
                                              <p:pRg st="2" end="2"/>
                                            </p:txEl>
                                          </p:spTgt>
                                        </p:tgtEl>
                                        <p:attrNameLst>
                                          <p:attrName>ppt_x</p:attrName>
                                        </p:attrNameLst>
                                      </p:cBhvr>
                                      <p:tavLst>
                                        <p:tav tm="0">
                                          <p:val>
                                            <p:strVal val="#ppt_x-.2"/>
                                          </p:val>
                                        </p:tav>
                                        <p:tav tm="100000">
                                          <p:val>
                                            <p:strVal val="#ppt_x"/>
                                          </p:val>
                                        </p:tav>
                                      </p:tavLst>
                                    </p:anim>
                                    <p:anim calcmode="lin" valueType="num">
                                      <p:cBhvr>
                                        <p:cTn id="35" dur="500" fill="hold"/>
                                        <p:tgtEl>
                                          <p:spTgt spid="13316">
                                            <p:txEl>
                                              <p:pRg st="2" end="2"/>
                                            </p:txEl>
                                          </p:spTgt>
                                        </p:tgtEl>
                                        <p:attrNameLst>
                                          <p:attrName>ppt_y</p:attrName>
                                        </p:attrNameLst>
                                      </p:cBhvr>
                                      <p:tavLst>
                                        <p:tav tm="0">
                                          <p:val>
                                            <p:strVal val="#ppt_y"/>
                                          </p:val>
                                        </p:tav>
                                        <p:tav tm="100000">
                                          <p:val>
                                            <p:strVal val="#ppt_y"/>
                                          </p:val>
                                        </p:tav>
                                      </p:tavLst>
                                    </p:anim>
                                    <p:animEffect transition="in" filter="fade">
                                      <p:cBhvr>
                                        <p:cTn id="36" dur="500"/>
                                        <p:tgtEl>
                                          <p:spTgt spid="13316">
                                            <p:txEl>
                                              <p:pRg st="2" end="2"/>
                                            </p:txEl>
                                          </p:spTgt>
                                        </p:tgtEl>
                                      </p:cBhvr>
                                    </p:animEffect>
                                  </p:childTnLst>
                                </p:cTn>
                              </p:par>
                            </p:childTnLst>
                          </p:cTn>
                        </p:par>
                      </p:childTnLst>
                    </p:cTn>
                  </p:par>
                  <p:par>
                    <p:cTn id="37" fill="hold" nodeType="clickPar">
                      <p:stCondLst>
                        <p:cond delay="indefinite"/>
                      </p:stCondLst>
                      <p:childTnLst>
                        <p:par>
                          <p:cTn id="38" fill="hold" nodeType="withGroup">
                            <p:stCondLst>
                              <p:cond delay="0"/>
                            </p:stCondLst>
                            <p:childTnLst>
                              <p:par>
                                <p:cTn id="39" presetID="54" presetClass="entr" presetSubtype="0" accel="100000" fill="hold" nodeType="clickEffect">
                                  <p:stCondLst>
                                    <p:cond delay="0"/>
                                  </p:stCondLst>
                                  <p:childTnLst>
                                    <p:set>
                                      <p:cBhvr>
                                        <p:cTn id="40" dur="1" fill="hold">
                                          <p:stCondLst>
                                            <p:cond delay="0"/>
                                          </p:stCondLst>
                                        </p:cTn>
                                        <p:tgtEl>
                                          <p:spTgt spid="13316">
                                            <p:txEl>
                                              <p:pRg st="3" end="3"/>
                                            </p:txEl>
                                          </p:spTgt>
                                        </p:tgtEl>
                                        <p:attrNameLst>
                                          <p:attrName>style.visibility</p:attrName>
                                        </p:attrNameLst>
                                      </p:cBhvr>
                                      <p:to>
                                        <p:strVal val="visible"/>
                                      </p:to>
                                    </p:set>
                                    <p:anim calcmode="lin" valueType="num">
                                      <p:cBhvr>
                                        <p:cTn id="41" dur="500" fill="hold"/>
                                        <p:tgtEl>
                                          <p:spTgt spid="13316">
                                            <p:txEl>
                                              <p:pRg st="3" end="3"/>
                                            </p:txEl>
                                          </p:spTgt>
                                        </p:tgtEl>
                                        <p:attrNameLst>
                                          <p:attrName>ppt_w</p:attrName>
                                        </p:attrNameLst>
                                      </p:cBhvr>
                                      <p:tavLst>
                                        <p:tav tm="0">
                                          <p:val>
                                            <p:strVal val="#ppt_w*0.05"/>
                                          </p:val>
                                        </p:tav>
                                        <p:tav tm="100000">
                                          <p:val>
                                            <p:strVal val="#ppt_w"/>
                                          </p:val>
                                        </p:tav>
                                      </p:tavLst>
                                    </p:anim>
                                    <p:anim calcmode="lin" valueType="num">
                                      <p:cBhvr>
                                        <p:cTn id="42" dur="500" fill="hold"/>
                                        <p:tgtEl>
                                          <p:spTgt spid="13316">
                                            <p:txEl>
                                              <p:pRg st="3" end="3"/>
                                            </p:txEl>
                                          </p:spTgt>
                                        </p:tgtEl>
                                        <p:attrNameLst>
                                          <p:attrName>ppt_h</p:attrName>
                                        </p:attrNameLst>
                                      </p:cBhvr>
                                      <p:tavLst>
                                        <p:tav tm="0">
                                          <p:val>
                                            <p:strVal val="#ppt_h"/>
                                          </p:val>
                                        </p:tav>
                                        <p:tav tm="100000">
                                          <p:val>
                                            <p:strVal val="#ppt_h"/>
                                          </p:val>
                                        </p:tav>
                                      </p:tavLst>
                                    </p:anim>
                                    <p:anim calcmode="lin" valueType="num">
                                      <p:cBhvr>
                                        <p:cTn id="43" dur="500" fill="hold"/>
                                        <p:tgtEl>
                                          <p:spTgt spid="13316">
                                            <p:txEl>
                                              <p:pRg st="3" end="3"/>
                                            </p:txEl>
                                          </p:spTgt>
                                        </p:tgtEl>
                                        <p:attrNameLst>
                                          <p:attrName>ppt_x</p:attrName>
                                        </p:attrNameLst>
                                      </p:cBhvr>
                                      <p:tavLst>
                                        <p:tav tm="0">
                                          <p:val>
                                            <p:strVal val="#ppt_x-.2"/>
                                          </p:val>
                                        </p:tav>
                                        <p:tav tm="100000">
                                          <p:val>
                                            <p:strVal val="#ppt_x"/>
                                          </p:val>
                                        </p:tav>
                                      </p:tavLst>
                                    </p:anim>
                                    <p:anim calcmode="lin" valueType="num">
                                      <p:cBhvr>
                                        <p:cTn id="44" dur="500" fill="hold"/>
                                        <p:tgtEl>
                                          <p:spTgt spid="13316">
                                            <p:txEl>
                                              <p:pRg st="3" end="3"/>
                                            </p:txEl>
                                          </p:spTgt>
                                        </p:tgtEl>
                                        <p:attrNameLst>
                                          <p:attrName>ppt_y</p:attrName>
                                        </p:attrNameLst>
                                      </p:cBhvr>
                                      <p:tavLst>
                                        <p:tav tm="0">
                                          <p:val>
                                            <p:strVal val="#ppt_y"/>
                                          </p:val>
                                        </p:tav>
                                        <p:tav tm="100000">
                                          <p:val>
                                            <p:strVal val="#ppt_y"/>
                                          </p:val>
                                        </p:tav>
                                      </p:tavLst>
                                    </p:anim>
                                    <p:animEffect transition="in" filter="fade">
                                      <p:cBhvr>
                                        <p:cTn id="45" dur="500"/>
                                        <p:tgtEl>
                                          <p:spTgt spid="1331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4338" name="TextBox 5"/>
          <p:cNvSpPr txBox="1">
            <a:spLocks noChangeArrowheads="1"/>
          </p:cNvSpPr>
          <p:nvPr/>
        </p:nvSpPr>
        <p:spPr bwMode="auto">
          <a:xfrm>
            <a:off x="7086600" y="0"/>
            <a:ext cx="20574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14: Enjoying our Heritage and Reward</a:t>
            </a:r>
          </a:p>
        </p:txBody>
      </p:sp>
      <p:sp>
        <p:nvSpPr>
          <p:cNvPr id="4" name="Rectangle 3"/>
          <p:cNvSpPr/>
          <p:nvPr/>
        </p:nvSpPr>
        <p:spPr>
          <a:xfrm>
            <a:off x="2819400" y="1371600"/>
            <a:ext cx="5791200" cy="4400550"/>
          </a:xfrm>
          <a:prstGeom prst="rect">
            <a:avLst/>
          </a:prstGeom>
        </p:spPr>
        <p:txBody>
          <a:bodyPr>
            <a:spAutoFit/>
          </a:bodyPr>
          <a:lstStyle/>
          <a:p>
            <a:pPr algn="ctr"/>
            <a:r>
              <a:rPr lang="en-US" sz="2800" b="1">
                <a:solidFill>
                  <a:srgbClr val="CC1704"/>
                </a:solidFill>
                <a:latin typeface="Colonna MT" charset="0"/>
              </a:rPr>
              <a:t>So the first children were born into the world. Eve named her baby boy, </a:t>
            </a:r>
            <a:r>
              <a:rPr lang="en-US" sz="2800" b="1" i="1">
                <a:solidFill>
                  <a:srgbClr val="CC1704"/>
                </a:solidFill>
                <a:latin typeface="Colonna MT" charset="0"/>
              </a:rPr>
              <a:t>Cain</a:t>
            </a:r>
            <a:r>
              <a:rPr lang="en-US" sz="2800" b="1">
                <a:solidFill>
                  <a:srgbClr val="CC1704"/>
                </a:solidFill>
                <a:latin typeface="Colonna MT" charset="0"/>
              </a:rPr>
              <a:t> meaning </a:t>
            </a:r>
            <a:r>
              <a:rPr lang="ja-JP" altLang="en-US" sz="2800" b="1" i="1">
                <a:solidFill>
                  <a:srgbClr val="CC1704"/>
                </a:solidFill>
                <a:latin typeface="Colonna MT" charset="0"/>
              </a:rPr>
              <a:t>“</a:t>
            </a:r>
            <a:r>
              <a:rPr lang="en-US" sz="2800" b="1" i="1">
                <a:solidFill>
                  <a:srgbClr val="CC1704"/>
                </a:solidFill>
                <a:latin typeface="Colonna MT" charset="0"/>
              </a:rPr>
              <a:t>I have gotten a man from the LORD</a:t>
            </a:r>
            <a:r>
              <a:rPr lang="ja-JP" altLang="en-US" sz="2800" b="1" i="1">
                <a:solidFill>
                  <a:srgbClr val="CC1704"/>
                </a:solidFill>
                <a:latin typeface="Colonna MT" charset="0"/>
              </a:rPr>
              <a:t>”</a:t>
            </a:r>
            <a:r>
              <a:rPr lang="en-US" sz="2800" b="1" i="1">
                <a:solidFill>
                  <a:srgbClr val="CC1704"/>
                </a:solidFill>
                <a:latin typeface="Colonna MT" charset="0"/>
              </a:rPr>
              <a:t> </a:t>
            </a:r>
            <a:r>
              <a:rPr lang="en-US" sz="2800" b="1">
                <a:solidFill>
                  <a:srgbClr val="CC1704"/>
                </a:solidFill>
                <a:latin typeface="Colonna MT" charset="0"/>
              </a:rPr>
              <a:t>(Genesis 4:1). Then Eve had another baby boy and named him </a:t>
            </a:r>
            <a:r>
              <a:rPr lang="en-US" sz="2800" b="1" i="1">
                <a:solidFill>
                  <a:srgbClr val="CC1704"/>
                </a:solidFill>
                <a:latin typeface="Colonna MT" charset="0"/>
              </a:rPr>
              <a:t>Abel</a:t>
            </a:r>
            <a:r>
              <a:rPr lang="en-US" sz="2800" b="1">
                <a:solidFill>
                  <a:srgbClr val="CC1704"/>
                </a:solidFill>
                <a:latin typeface="Colonna MT" charset="0"/>
              </a:rPr>
              <a:t> (Genesis 4: 2). The story of these two boys is not a good one, but it does make a point. Children do follow in the footsteps of their parents.</a:t>
            </a:r>
          </a:p>
        </p:txBody>
      </p:sp>
    </p:spTree>
  </p:cSld>
  <p:clrMapOvr>
    <a:masterClrMapping/>
  </p:clrMapOvr>
  <p:transition xmlns:p14="http://schemas.microsoft.com/office/powerpoint/2010/main">
    <p:comb dir="vert"/>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plus(in)">
                                      <p:cBhvr>
                                        <p:cTn id="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5362" name="TextBox 5"/>
          <p:cNvSpPr txBox="1">
            <a:spLocks noChangeArrowheads="1"/>
          </p:cNvSpPr>
          <p:nvPr/>
        </p:nvSpPr>
        <p:spPr bwMode="auto">
          <a:xfrm>
            <a:off x="7086600" y="0"/>
            <a:ext cx="20574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14: Enjoying our Heritage and Reward</a:t>
            </a:r>
          </a:p>
        </p:txBody>
      </p:sp>
      <p:sp>
        <p:nvSpPr>
          <p:cNvPr id="4" name="Rectangle 3"/>
          <p:cNvSpPr/>
          <p:nvPr/>
        </p:nvSpPr>
        <p:spPr>
          <a:xfrm>
            <a:off x="228600" y="838200"/>
            <a:ext cx="8686800" cy="2677656"/>
          </a:xfrm>
          <a:prstGeom prst="rect">
            <a:avLst/>
          </a:prstGeom>
          <a:solidFill>
            <a:srgbClr val="BA0631">
              <a:alpha val="75000"/>
            </a:srgbClr>
          </a:solidFill>
          <a:scene3d>
            <a:camera prst="orthographicFront"/>
            <a:lightRig rig="threePt" dir="t"/>
          </a:scene3d>
          <a:sp3d>
            <a:bevelT/>
          </a:sp3d>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2800" b="1">
                <a:solidFill>
                  <a:srgbClr val="F4E3C2"/>
                </a:solidFill>
                <a:latin typeface="Colonna MT" charset="0"/>
              </a:rPr>
              <a:t>So the first children were born into the world. Eve named her baby boy, </a:t>
            </a:r>
            <a:r>
              <a:rPr lang="en-US" sz="2800" b="1" i="1">
                <a:solidFill>
                  <a:srgbClr val="F4E3C2"/>
                </a:solidFill>
                <a:latin typeface="Colonna MT" charset="0"/>
              </a:rPr>
              <a:t>Cain</a:t>
            </a:r>
            <a:r>
              <a:rPr lang="en-US" sz="2800" b="1">
                <a:solidFill>
                  <a:srgbClr val="F4E3C2"/>
                </a:solidFill>
                <a:latin typeface="Colonna MT" charset="0"/>
              </a:rPr>
              <a:t> meaning </a:t>
            </a:r>
            <a:r>
              <a:rPr lang="ja-JP" altLang="en-US" sz="2800" b="1" i="1">
                <a:solidFill>
                  <a:srgbClr val="F4E3C2"/>
                </a:solidFill>
                <a:latin typeface="Colonna MT" charset="0"/>
              </a:rPr>
              <a:t>“</a:t>
            </a:r>
            <a:r>
              <a:rPr lang="en-US" sz="2800" b="1" i="1">
                <a:solidFill>
                  <a:srgbClr val="F4E3C2"/>
                </a:solidFill>
                <a:latin typeface="Colonna MT" charset="0"/>
              </a:rPr>
              <a:t>I have gotten a man from the LORD</a:t>
            </a:r>
            <a:r>
              <a:rPr lang="ja-JP" altLang="en-US" sz="2800" b="1" i="1">
                <a:solidFill>
                  <a:srgbClr val="F4E3C2"/>
                </a:solidFill>
                <a:latin typeface="Colonna MT" charset="0"/>
              </a:rPr>
              <a:t>”</a:t>
            </a:r>
            <a:r>
              <a:rPr lang="en-US" sz="2800" b="1" i="1">
                <a:solidFill>
                  <a:srgbClr val="F4E3C2"/>
                </a:solidFill>
                <a:latin typeface="Colonna MT" charset="0"/>
              </a:rPr>
              <a:t> </a:t>
            </a:r>
            <a:r>
              <a:rPr lang="en-US" sz="2800" b="1">
                <a:solidFill>
                  <a:srgbClr val="F4E3C2"/>
                </a:solidFill>
                <a:latin typeface="Colonna MT" charset="0"/>
              </a:rPr>
              <a:t>(Genesis 4:1). Then Eve had another baby boy and named him </a:t>
            </a:r>
            <a:r>
              <a:rPr lang="en-US" sz="2800" b="1" i="1">
                <a:solidFill>
                  <a:srgbClr val="F4E3C2"/>
                </a:solidFill>
                <a:latin typeface="Colonna MT" charset="0"/>
              </a:rPr>
              <a:t>Abel</a:t>
            </a:r>
            <a:r>
              <a:rPr lang="en-US" sz="2800" b="1">
                <a:solidFill>
                  <a:srgbClr val="F4E3C2"/>
                </a:solidFill>
                <a:latin typeface="Colonna MT" charset="0"/>
              </a:rPr>
              <a:t> (Genesis 4: 2). The story of these two boys is not a good one, but it does make a point. Children do follow in the footsteps of their parents.</a:t>
            </a:r>
          </a:p>
        </p:txBody>
      </p:sp>
      <p:sp>
        <p:nvSpPr>
          <p:cNvPr id="15363" name="Rectangle 3"/>
          <p:cNvSpPr>
            <a:spLocks noChangeArrowheads="1"/>
          </p:cNvSpPr>
          <p:nvPr/>
        </p:nvSpPr>
        <p:spPr bwMode="auto">
          <a:xfrm>
            <a:off x="914400" y="3810000"/>
            <a:ext cx="7086600" cy="2677656"/>
          </a:xfrm>
          <a:prstGeom prst="rect">
            <a:avLst/>
          </a:prstGeom>
          <a:solidFill>
            <a:srgbClr val="F4E3C2">
              <a:alpha val="79000"/>
            </a:srgbClr>
          </a:solidFill>
          <a:ln w="9525">
            <a:noFill/>
            <a:miter lim="800000"/>
            <a:headEnd/>
            <a:tailEnd/>
          </a:ln>
          <a:effectLst/>
          <a:scene3d>
            <a:camera prst="orthographicFront"/>
            <a:lightRig rig="threePt" dir="t"/>
          </a:scene3d>
          <a:sp3d>
            <a:bevelT/>
          </a:sp3d>
        </p:spPr>
        <p:txBody>
          <a:bodyPr anchor="ctr">
            <a:spAutoFit/>
          </a:bodyPr>
          <a:lstStyle/>
          <a:p>
            <a:pPr eaLnBrk="0" hangingPunct="0">
              <a:tabLst>
                <a:tab pos="228600" algn="l"/>
              </a:tabLst>
              <a:defRPr/>
            </a:pPr>
            <a:r>
              <a:rPr lang="en-US" sz="2800" b="1" dirty="0">
                <a:solidFill>
                  <a:srgbClr val="BA0631"/>
                </a:solidFill>
                <a:latin typeface="Colonna MT" pitchFamily="82" charset="0"/>
                <a:ea typeface="Times New Roman" pitchFamily="18" charset="0"/>
                <a:cs typeface="Times New Roman" pitchFamily="18" charset="0"/>
              </a:rPr>
              <a:t>Look closely at what God said:</a:t>
            </a:r>
            <a:endParaRPr lang="en-US" sz="2800" b="1" dirty="0">
              <a:solidFill>
                <a:srgbClr val="BA0631"/>
              </a:solidFill>
              <a:latin typeface="Colonna MT" pitchFamily="82" charset="0"/>
              <a:ea typeface="+mn-ea"/>
            </a:endParaRPr>
          </a:p>
          <a:p>
            <a:pPr lvl="1" eaLnBrk="0" hangingPunct="0">
              <a:buFontTx/>
              <a:buChar char="•"/>
              <a:tabLst>
                <a:tab pos="228600" algn="l"/>
              </a:tabLst>
              <a:defRPr/>
            </a:pPr>
            <a:r>
              <a:rPr lang="en-US" sz="2800" b="1" dirty="0">
                <a:solidFill>
                  <a:srgbClr val="BA0631"/>
                </a:solidFill>
                <a:latin typeface="Colonna MT" pitchFamily="82" charset="0"/>
                <a:ea typeface="Times New Roman" pitchFamily="18" charset="0"/>
                <a:cs typeface="Times New Roman" pitchFamily="18" charset="0"/>
              </a:rPr>
              <a:t>Do what is right and your offering will be accepted.</a:t>
            </a:r>
          </a:p>
          <a:p>
            <a:pPr lvl="1" eaLnBrk="0" hangingPunct="0">
              <a:buFont typeface="Arial" pitchFamily="34" charset="0"/>
              <a:buChar char="•"/>
              <a:tabLst>
                <a:tab pos="228600" algn="l"/>
              </a:tabLst>
              <a:defRPr/>
            </a:pPr>
            <a:r>
              <a:rPr lang="en-US" sz="2800" b="1" dirty="0">
                <a:solidFill>
                  <a:srgbClr val="BA0631"/>
                </a:solidFill>
                <a:latin typeface="Colonna MT" pitchFamily="82" charset="0"/>
                <a:ea typeface="Times New Roman" pitchFamily="18" charset="0"/>
                <a:cs typeface="Times New Roman" pitchFamily="18" charset="0"/>
              </a:rPr>
              <a:t>If you do not do what is right, it is because the sin that is trying to overtake you has succeeded. </a:t>
            </a:r>
            <a:endParaRPr lang="en-US" sz="2800" b="1" dirty="0">
              <a:solidFill>
                <a:srgbClr val="BA0631"/>
              </a:solidFill>
              <a:latin typeface="Colonna MT" pitchFamily="82" charset="0"/>
              <a:ea typeface="+mn-ea"/>
            </a:endParaRPr>
          </a:p>
        </p:txBody>
      </p:sp>
    </p:spTree>
  </p:cSld>
  <p:clrMapOvr>
    <a:masterClrMapping/>
  </p:clrMapOvr>
  <p:transition xmlns:p14="http://schemas.microsoft.com/office/powerpoint/2010/main">
    <p:comb/>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4"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from="(-#ppt_w/2)" to="(#ppt_x)" calcmode="lin" valueType="num">
                                      <p:cBhvr>
                                        <p:cTn id="7" dur="600" fill="hold">
                                          <p:stCondLst>
                                            <p:cond delay="0"/>
                                          </p:stCondLst>
                                        </p:cTn>
                                        <p:tgtEl>
                                          <p:spTgt spid="4"/>
                                        </p:tgtEl>
                                        <p:attrNameLst>
                                          <p:attrName>ppt_x</p:attrName>
                                        </p:attrNameLst>
                                      </p:cBhvr>
                                    </p:anim>
                                    <p:anim from="0" to="-1.0" calcmode="lin" valueType="num">
                                      <p:cBhvr>
                                        <p:cTn id="8" dur="200" decel="50000" autoRev="1" fill="hold">
                                          <p:stCondLst>
                                            <p:cond delay="600"/>
                                          </p:stCondLst>
                                        </p:cTn>
                                        <p:tgtEl>
                                          <p:spTgt spid="4"/>
                                        </p:tgtEl>
                                        <p:attrNameLst>
                                          <p:attrName>xshear</p:attrName>
                                        </p:attrNameLst>
                                      </p:cBhvr>
                                    </p:anim>
                                    <p:animScale>
                                      <p:cBhvr>
                                        <p:cTn id="9" dur="200" decel="100000" autoRev="1" fill="hold">
                                          <p:stCondLst>
                                            <p:cond delay="600"/>
                                          </p:stCondLst>
                                        </p:cTn>
                                        <p:tgtEl>
                                          <p:spTgt spid="4"/>
                                        </p:tgtEl>
                                      </p:cBhvr>
                                      <p:from x="100000" y="100000"/>
                                      <p:to x="80000" y="100000"/>
                                    </p:animScale>
                                    <p:anim by="(#ppt_h/3+#ppt_w*0.1)" calcmode="lin" valueType="num">
                                      <p:cBhvr additive="sum">
                                        <p:cTn id="10" dur="200" decel="100000" autoRev="1" fill="hold">
                                          <p:stCondLst>
                                            <p:cond delay="600"/>
                                          </p:stCondLst>
                                        </p:cTn>
                                        <p:tgtEl>
                                          <p:spTgt spid="4"/>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Box 5"/>
          <p:cNvSpPr txBox="1">
            <a:spLocks noChangeArrowheads="1"/>
          </p:cNvSpPr>
          <p:nvPr/>
        </p:nvSpPr>
        <p:spPr bwMode="auto">
          <a:xfrm>
            <a:off x="7086600" y="0"/>
            <a:ext cx="20574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14: Enjoying our Heritage and Reward</a:t>
            </a:r>
          </a:p>
        </p:txBody>
      </p:sp>
      <p:sp>
        <p:nvSpPr>
          <p:cNvPr id="4" name="Rectangle 3"/>
          <p:cNvSpPr>
            <a:spLocks noChangeArrowheads="1"/>
          </p:cNvSpPr>
          <p:nvPr/>
        </p:nvSpPr>
        <p:spPr bwMode="auto">
          <a:xfrm>
            <a:off x="2286000" y="914400"/>
            <a:ext cx="6705600" cy="267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47AAFB"/>
                </a:solidFill>
                <a:latin typeface="Colonna MT" charset="0"/>
              </a:rPr>
              <a:t>The story of Cain and Abel is a sad one, but it gives us guidance and hope. (Read Genesis 4.) Even with the decision to do things his own way, God still gave Cain a chance. God continued to talk with him until he went away from God</a:t>
            </a:r>
            <a:r>
              <a:rPr lang="ja-JP" altLang="en-US" sz="2800" b="1">
                <a:solidFill>
                  <a:srgbClr val="47AAFB"/>
                </a:solidFill>
                <a:latin typeface="Colonna MT" charset="0"/>
              </a:rPr>
              <a:t>’</a:t>
            </a:r>
            <a:r>
              <a:rPr lang="en-US" sz="2800" b="1">
                <a:solidFill>
                  <a:srgbClr val="47AAFB"/>
                </a:solidFill>
                <a:latin typeface="Colonna MT" charset="0"/>
              </a:rPr>
              <a:t>s presence.</a:t>
            </a:r>
          </a:p>
        </p:txBody>
      </p:sp>
      <p:sp>
        <p:nvSpPr>
          <p:cNvPr id="5" name="Rectangle 4"/>
          <p:cNvSpPr>
            <a:spLocks noChangeArrowheads="1"/>
          </p:cNvSpPr>
          <p:nvPr/>
        </p:nvSpPr>
        <p:spPr bwMode="auto">
          <a:xfrm>
            <a:off x="2590800" y="3962400"/>
            <a:ext cx="6400800" cy="2246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DCA330"/>
                </a:solidFill>
                <a:latin typeface="Colonna MT" charset="0"/>
              </a:rPr>
              <a:t>Cain, a marked man, left God; God never deserted Cain. No matter how wicked and willful Cain was, God was ready to forgive. He will forgive all who turn back to Him and follow His will and plan.</a:t>
            </a:r>
          </a:p>
        </p:txBody>
      </p:sp>
    </p:spTree>
  </p:cSld>
  <p:clrMapOvr>
    <a:masterClrMapping/>
  </p:clrMapOvr>
  <p:transition xmlns:p14="http://schemas.microsoft.com/office/powerpoint/2010/main">
    <p:comb dir="vert"/>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7" presetClass="entr" presetSubtype="1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7410" name="TextBox 5"/>
          <p:cNvSpPr txBox="1">
            <a:spLocks noChangeArrowheads="1"/>
          </p:cNvSpPr>
          <p:nvPr/>
        </p:nvSpPr>
        <p:spPr bwMode="auto">
          <a:xfrm>
            <a:off x="7086600" y="0"/>
            <a:ext cx="20574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14: Enjoying our Heritage and Reward</a:t>
            </a:r>
          </a:p>
        </p:txBody>
      </p:sp>
      <p:sp>
        <p:nvSpPr>
          <p:cNvPr id="4" name="Rectangle 3"/>
          <p:cNvSpPr>
            <a:spLocks noChangeArrowheads="1"/>
          </p:cNvSpPr>
          <p:nvPr/>
        </p:nvSpPr>
        <p:spPr bwMode="auto">
          <a:xfrm>
            <a:off x="2133600" y="838200"/>
            <a:ext cx="7010400" cy="2246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BA0631"/>
                </a:solidFill>
                <a:latin typeface="Colonna MT" charset="0"/>
              </a:rPr>
              <a:t>In a matter of days, Adam and Eve lost both of their first children. The Bible does not tell us of their grief over Cain and Abel, but it does tell us they continued to obey God</a:t>
            </a:r>
            <a:r>
              <a:rPr lang="ja-JP" altLang="en-US" sz="2800" b="1">
                <a:solidFill>
                  <a:srgbClr val="BA0631"/>
                </a:solidFill>
                <a:latin typeface="Colonna MT" charset="0"/>
              </a:rPr>
              <a:t>’</a:t>
            </a:r>
            <a:r>
              <a:rPr lang="en-US" sz="2800" b="1">
                <a:solidFill>
                  <a:srgbClr val="BA0631"/>
                </a:solidFill>
                <a:latin typeface="Colonna MT" charset="0"/>
              </a:rPr>
              <a:t>s instruction to </a:t>
            </a:r>
            <a:r>
              <a:rPr lang="ja-JP" altLang="en-US" sz="2800" b="1">
                <a:solidFill>
                  <a:srgbClr val="BA0631"/>
                </a:solidFill>
                <a:latin typeface="Colonna MT" charset="0"/>
              </a:rPr>
              <a:t>“</a:t>
            </a:r>
            <a:r>
              <a:rPr lang="en-US" sz="2800" b="1">
                <a:solidFill>
                  <a:srgbClr val="BA0631"/>
                </a:solidFill>
                <a:latin typeface="Colonna MT" charset="0"/>
              </a:rPr>
              <a:t>be fruitful and multiply.</a:t>
            </a:r>
            <a:r>
              <a:rPr lang="ja-JP" altLang="en-US" sz="2800" b="1">
                <a:solidFill>
                  <a:srgbClr val="BA0631"/>
                </a:solidFill>
                <a:latin typeface="Colonna MT" charset="0"/>
              </a:rPr>
              <a:t>”</a:t>
            </a:r>
            <a:endParaRPr lang="en-US" sz="2800" b="1">
              <a:solidFill>
                <a:srgbClr val="BA0631"/>
              </a:solidFill>
              <a:latin typeface="Colonna MT" charset="0"/>
            </a:endParaRPr>
          </a:p>
        </p:txBody>
      </p:sp>
      <p:sp>
        <p:nvSpPr>
          <p:cNvPr id="5" name="Rectangle 4"/>
          <p:cNvSpPr/>
          <p:nvPr/>
        </p:nvSpPr>
        <p:spPr>
          <a:xfrm>
            <a:off x="2209800" y="3317875"/>
            <a:ext cx="6705600" cy="3540125"/>
          </a:xfrm>
          <a:prstGeom prst="rect">
            <a:avLst/>
          </a:prstGeom>
        </p:spPr>
        <p:txBody>
          <a:bodyPr>
            <a:spAutoFit/>
          </a:bodyPr>
          <a:lstStyle/>
          <a:p>
            <a:pPr algn="ctr"/>
            <a:r>
              <a:rPr lang="ja-JP" altLang="en-US" sz="2800" b="1" i="1">
                <a:solidFill>
                  <a:srgbClr val="171735"/>
                </a:solidFill>
                <a:latin typeface="Colonna MT" charset="0"/>
              </a:rPr>
              <a:t>“</a:t>
            </a:r>
            <a:r>
              <a:rPr lang="en-US" sz="2800" b="1" i="1">
                <a:solidFill>
                  <a:srgbClr val="171735"/>
                </a:solidFill>
                <a:latin typeface="Colonna MT" charset="0"/>
              </a:rPr>
              <a:t>And Adam knew his wife again; and she bare a son, and called his name Seth: for God, said she, hath appointed me another seed instead of Abel, whom Cain slew. And to Seth, to him also there was born a son; and he called his name Enos: then began men to call upon the name of the LORD</a:t>
            </a:r>
            <a:r>
              <a:rPr lang="ja-JP" altLang="en-US" sz="2800" b="1" i="1">
                <a:solidFill>
                  <a:srgbClr val="171735"/>
                </a:solidFill>
                <a:latin typeface="Colonna MT" charset="0"/>
              </a:rPr>
              <a:t>”</a:t>
            </a:r>
            <a:r>
              <a:rPr lang="en-US" sz="2800" b="1" i="1">
                <a:solidFill>
                  <a:srgbClr val="171735"/>
                </a:solidFill>
                <a:latin typeface="Colonna MT" charset="0"/>
              </a:rPr>
              <a:t> </a:t>
            </a:r>
            <a:r>
              <a:rPr lang="en-US" sz="2800" b="1">
                <a:solidFill>
                  <a:srgbClr val="171735"/>
                </a:solidFill>
                <a:latin typeface="Colonna MT" charset="0"/>
              </a:rPr>
              <a:t>(Genesis 4:25-26).</a:t>
            </a:r>
          </a:p>
        </p:txBody>
      </p:sp>
    </p:spTree>
  </p:cSld>
  <p:clrMapOvr>
    <a:masterClrMapping/>
  </p:clrMapOvr>
  <p:transition xmlns:p14="http://schemas.microsoft.com/office/powerpoint/2010/main">
    <p:comb/>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downLeft)">
                                      <p:cBhvr>
                                        <p:cTn id="7" dur="5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strips(downLeft)">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8434" name="TextBox 5"/>
          <p:cNvSpPr txBox="1">
            <a:spLocks noChangeArrowheads="1"/>
          </p:cNvSpPr>
          <p:nvPr/>
        </p:nvSpPr>
        <p:spPr bwMode="auto">
          <a:xfrm>
            <a:off x="7086600" y="0"/>
            <a:ext cx="20574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14: Enjoying our Heritage and Reward</a:t>
            </a:r>
          </a:p>
        </p:txBody>
      </p:sp>
      <p:sp>
        <p:nvSpPr>
          <p:cNvPr id="5" name="Oval 4"/>
          <p:cNvSpPr/>
          <p:nvPr/>
        </p:nvSpPr>
        <p:spPr>
          <a:xfrm>
            <a:off x="457200" y="533400"/>
            <a:ext cx="8077200" cy="5943600"/>
          </a:xfrm>
          <a:prstGeom prst="ellipse">
            <a:avLst/>
          </a:prstGeom>
          <a:solidFill>
            <a:srgbClr val="171735"/>
          </a:solidFill>
          <a:ln>
            <a:noFill/>
          </a:ln>
          <a:scene3d>
            <a:camera prst="orthographicFront"/>
            <a:lightRig rig="threePt" dir="t"/>
          </a:scene3d>
          <a:sp3d>
            <a:bevelT prst="relaxedInset"/>
            <a:bevelB prst="relaxedInse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endParaRPr lang="en-US" sz="2800" b="1">
              <a:solidFill>
                <a:srgbClr val="BA0631"/>
              </a:solidFill>
              <a:latin typeface="Colonna MT" charset="0"/>
            </a:endParaRPr>
          </a:p>
          <a:p>
            <a:pPr algn="ctr" eaLnBrk="1" hangingPunct="1"/>
            <a:r>
              <a:rPr lang="en-US" sz="2800" b="1">
                <a:solidFill>
                  <a:srgbClr val="BA0631"/>
                </a:solidFill>
                <a:latin typeface="Colonna MT" charset="0"/>
              </a:rPr>
              <a:t>Chapter five of Genesis paints an interesting picture of Adam</a:t>
            </a:r>
            <a:r>
              <a:rPr lang="ja-JP" altLang="en-US" sz="2800" b="1">
                <a:solidFill>
                  <a:srgbClr val="BA0631"/>
                </a:solidFill>
                <a:latin typeface="Colonna MT" charset="0"/>
              </a:rPr>
              <a:t>’</a:t>
            </a:r>
            <a:r>
              <a:rPr lang="en-US" sz="2800" b="1">
                <a:solidFill>
                  <a:srgbClr val="BA0631"/>
                </a:solidFill>
                <a:latin typeface="Colonna MT" charset="0"/>
              </a:rPr>
              <a:t>s family. It tells of creation and the first child of Adam listed is Seth. After Seth was born, Adam lived another 800 years and begat sons and daughters, but the only child whose descendants are listed are Seth</a:t>
            </a:r>
            <a:r>
              <a:rPr lang="ja-JP" altLang="en-US" sz="2800" b="1">
                <a:solidFill>
                  <a:srgbClr val="BA0631"/>
                </a:solidFill>
                <a:latin typeface="Colonna MT" charset="0"/>
              </a:rPr>
              <a:t>’</a:t>
            </a:r>
            <a:r>
              <a:rPr lang="en-US" sz="2800" b="1">
                <a:solidFill>
                  <a:srgbClr val="BA0631"/>
                </a:solidFill>
                <a:latin typeface="Colonna MT" charset="0"/>
              </a:rPr>
              <a:t>s. From Seth</a:t>
            </a:r>
            <a:r>
              <a:rPr lang="ja-JP" altLang="en-US" sz="2800" b="1">
                <a:solidFill>
                  <a:srgbClr val="BA0631"/>
                </a:solidFill>
                <a:latin typeface="Colonna MT" charset="0"/>
              </a:rPr>
              <a:t>’</a:t>
            </a:r>
            <a:r>
              <a:rPr lang="en-US" sz="2800" b="1">
                <a:solidFill>
                  <a:srgbClr val="BA0631"/>
                </a:solidFill>
                <a:latin typeface="Colonna MT" charset="0"/>
              </a:rPr>
              <a:t>s descendants came such men as Enoch and his great-grandson Noah (Genesis 5:21–24, 28-29).</a:t>
            </a:r>
          </a:p>
        </p:txBody>
      </p:sp>
    </p:spTree>
  </p:cSld>
  <p:clrMapOvr>
    <a:masterClrMapping/>
  </p:clrMapOvr>
  <p:transition xmlns:p14="http://schemas.microsoft.com/office/powerpoint/2010/main">
    <p:comb dir="vert"/>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6"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Box 5"/>
          <p:cNvSpPr txBox="1">
            <a:spLocks noChangeArrowheads="1"/>
          </p:cNvSpPr>
          <p:nvPr/>
        </p:nvSpPr>
        <p:spPr bwMode="auto">
          <a:xfrm>
            <a:off x="7086600" y="0"/>
            <a:ext cx="20574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14: Enjoying our Heritage and Reward</a:t>
            </a:r>
          </a:p>
        </p:txBody>
      </p:sp>
      <p:sp>
        <p:nvSpPr>
          <p:cNvPr id="19459" name="Rectangle 3"/>
          <p:cNvSpPr>
            <a:spLocks noChangeArrowheads="1"/>
          </p:cNvSpPr>
          <p:nvPr/>
        </p:nvSpPr>
        <p:spPr bwMode="auto">
          <a:xfrm>
            <a:off x="2895600" y="2819400"/>
            <a:ext cx="6248400" cy="267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r>
              <a:rPr lang="ja-JP" altLang="en-US" sz="2800" b="1" i="1">
                <a:solidFill>
                  <a:srgbClr val="47AAFB"/>
                </a:solidFill>
                <a:latin typeface="Colonna MT" charset="0"/>
                <a:cs typeface="Times New Roman" charset="0"/>
              </a:rPr>
              <a:t>“</a:t>
            </a:r>
            <a:r>
              <a:rPr lang="en-US" sz="2800" b="1" i="1">
                <a:solidFill>
                  <a:srgbClr val="47AAFB"/>
                </a:solidFill>
                <a:latin typeface="Colonna MT" charset="0"/>
                <a:cs typeface="Times New Roman" charset="0"/>
              </a:rPr>
              <a:t>You made all the delicate, inner parts of my body and knit me together in my mother</a:t>
            </a:r>
            <a:r>
              <a:rPr lang="ja-JP" altLang="en-US" sz="2800" b="1" i="1">
                <a:solidFill>
                  <a:srgbClr val="47AAFB"/>
                </a:solidFill>
                <a:latin typeface="Colonna MT" charset="0"/>
                <a:cs typeface="Times New Roman" charset="0"/>
              </a:rPr>
              <a:t>’</a:t>
            </a:r>
            <a:r>
              <a:rPr lang="en-US" sz="2800" b="1" i="1">
                <a:solidFill>
                  <a:srgbClr val="47AAFB"/>
                </a:solidFill>
                <a:latin typeface="Colonna MT" charset="0"/>
                <a:cs typeface="Times New Roman" charset="0"/>
              </a:rPr>
              <a:t>s womb. Thank you for making me so wonderfully complex! Your workmanship is marvelous—and how well I know it</a:t>
            </a:r>
            <a:r>
              <a:rPr lang="ja-JP" altLang="en-US" sz="2800" b="1" i="1">
                <a:solidFill>
                  <a:srgbClr val="47AAFB"/>
                </a:solidFill>
                <a:latin typeface="Colonna MT" charset="0"/>
                <a:cs typeface="Times New Roman" charset="0"/>
              </a:rPr>
              <a:t>”</a:t>
            </a:r>
            <a:r>
              <a:rPr lang="en-US" sz="2800" b="1" i="1">
                <a:solidFill>
                  <a:srgbClr val="47AAFB"/>
                </a:solidFill>
                <a:latin typeface="Colonna MT" charset="0"/>
                <a:cs typeface="Times New Roman" charset="0"/>
              </a:rPr>
              <a:t> </a:t>
            </a:r>
            <a:r>
              <a:rPr lang="en-US" sz="2800" b="1">
                <a:solidFill>
                  <a:srgbClr val="47AAFB"/>
                </a:solidFill>
                <a:latin typeface="Colonna MT" charset="0"/>
                <a:cs typeface="Times New Roman" charset="0"/>
              </a:rPr>
              <a:t>(Psalm 139:13-14 </a:t>
            </a:r>
            <a:r>
              <a:rPr lang="en-US" sz="2800" b="1" i="1">
                <a:solidFill>
                  <a:srgbClr val="47AAFB"/>
                </a:solidFill>
                <a:latin typeface="Colonna MT" charset="0"/>
                <a:cs typeface="Times New Roman" charset="0"/>
              </a:rPr>
              <a:t>NLT).</a:t>
            </a:r>
            <a:endParaRPr lang="en-US" sz="2800" b="1">
              <a:solidFill>
                <a:srgbClr val="47AAFB"/>
              </a:solidFill>
              <a:latin typeface="Colonna MT" charset="0"/>
            </a:endParaRPr>
          </a:p>
        </p:txBody>
      </p:sp>
      <p:sp>
        <p:nvSpPr>
          <p:cNvPr id="5" name="Rectangle 4"/>
          <p:cNvSpPr>
            <a:spLocks noChangeArrowheads="1"/>
          </p:cNvSpPr>
          <p:nvPr/>
        </p:nvSpPr>
        <p:spPr bwMode="auto">
          <a:xfrm>
            <a:off x="2286000" y="1219200"/>
            <a:ext cx="6629400"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sz="2800" b="1">
                <a:solidFill>
                  <a:srgbClr val="F4E3C2"/>
                </a:solidFill>
                <a:latin typeface="Colonna MT" charset="0"/>
                <a:cs typeface="Times New Roman" charset="0"/>
              </a:rPr>
              <a:t>God delights in children long before they are born. The psalmist David expressed it well when he wrote:</a:t>
            </a:r>
          </a:p>
        </p:txBody>
      </p:sp>
    </p:spTree>
  </p:cSld>
  <p:clrMapOvr>
    <a:masterClrMapping/>
  </p:clrMapOvr>
  <p:transition xmlns:p14="http://schemas.microsoft.com/office/powerpoint/2010/main">
    <p:comb/>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 calcmode="lin" valueType="num">
                                      <p:cBhvr>
                                        <p:cTn id="9" dur="500" fill="hold"/>
                                        <p:tgtEl>
                                          <p:spTgt spid="5"/>
                                        </p:tgtEl>
                                        <p:attrNameLst>
                                          <p:attrName>style.rotation</p:attrName>
                                        </p:attrNameLst>
                                      </p:cBhvr>
                                      <p:tavLst>
                                        <p:tav tm="0">
                                          <p:val>
                                            <p:fltVal val="360"/>
                                          </p:val>
                                        </p:tav>
                                        <p:tav tm="100000">
                                          <p:val>
                                            <p:fltVal val="0"/>
                                          </p:val>
                                        </p:tav>
                                      </p:tavLst>
                                    </p:anim>
                                    <p:animEffect transition="in" filter="fade">
                                      <p:cBhvr>
                                        <p:cTn id="10" dur="500"/>
                                        <p:tgtEl>
                                          <p:spTgt spid="5"/>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49" presetClass="entr" presetSubtype="0" decel="100000" fill="hold" grpId="0" nodeType="clickEffect">
                                  <p:stCondLst>
                                    <p:cond delay="0"/>
                                  </p:stCondLst>
                                  <p:childTnLst>
                                    <p:set>
                                      <p:cBhvr>
                                        <p:cTn id="14" dur="1" fill="hold">
                                          <p:stCondLst>
                                            <p:cond delay="0"/>
                                          </p:stCondLst>
                                        </p:cTn>
                                        <p:tgtEl>
                                          <p:spTgt spid="19459"/>
                                        </p:tgtEl>
                                        <p:attrNameLst>
                                          <p:attrName>style.visibility</p:attrName>
                                        </p:attrNameLst>
                                      </p:cBhvr>
                                      <p:to>
                                        <p:strVal val="visible"/>
                                      </p:to>
                                    </p:set>
                                    <p:anim calcmode="lin" valueType="num">
                                      <p:cBhvr>
                                        <p:cTn id="15" dur="500" fill="hold"/>
                                        <p:tgtEl>
                                          <p:spTgt spid="19459"/>
                                        </p:tgtEl>
                                        <p:attrNameLst>
                                          <p:attrName>ppt_w</p:attrName>
                                        </p:attrNameLst>
                                      </p:cBhvr>
                                      <p:tavLst>
                                        <p:tav tm="0">
                                          <p:val>
                                            <p:fltVal val="0"/>
                                          </p:val>
                                        </p:tav>
                                        <p:tav tm="100000">
                                          <p:val>
                                            <p:strVal val="#ppt_w"/>
                                          </p:val>
                                        </p:tav>
                                      </p:tavLst>
                                    </p:anim>
                                    <p:anim calcmode="lin" valueType="num">
                                      <p:cBhvr>
                                        <p:cTn id="16" dur="500" fill="hold"/>
                                        <p:tgtEl>
                                          <p:spTgt spid="19459"/>
                                        </p:tgtEl>
                                        <p:attrNameLst>
                                          <p:attrName>ppt_h</p:attrName>
                                        </p:attrNameLst>
                                      </p:cBhvr>
                                      <p:tavLst>
                                        <p:tav tm="0">
                                          <p:val>
                                            <p:fltVal val="0"/>
                                          </p:val>
                                        </p:tav>
                                        <p:tav tm="100000">
                                          <p:val>
                                            <p:strVal val="#ppt_h"/>
                                          </p:val>
                                        </p:tav>
                                      </p:tavLst>
                                    </p:anim>
                                    <p:anim calcmode="lin" valueType="num">
                                      <p:cBhvr>
                                        <p:cTn id="17" dur="500" fill="hold"/>
                                        <p:tgtEl>
                                          <p:spTgt spid="19459"/>
                                        </p:tgtEl>
                                        <p:attrNameLst>
                                          <p:attrName>style.rotation</p:attrName>
                                        </p:attrNameLst>
                                      </p:cBhvr>
                                      <p:tavLst>
                                        <p:tav tm="0">
                                          <p:val>
                                            <p:fltVal val="360"/>
                                          </p:val>
                                        </p:tav>
                                        <p:tav tm="100000">
                                          <p:val>
                                            <p:fltVal val="0"/>
                                          </p:val>
                                        </p:tav>
                                      </p:tavLst>
                                    </p:anim>
                                    <p:animEffect transition="in" filter="fade">
                                      <p:cBhvr>
                                        <p:cTn id="18" dur="500"/>
                                        <p:tgtEl>
                                          <p:spTgt spid="194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9" grpId="0"/>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Box 5"/>
          <p:cNvSpPr txBox="1">
            <a:spLocks noChangeArrowheads="1"/>
          </p:cNvSpPr>
          <p:nvPr/>
        </p:nvSpPr>
        <p:spPr bwMode="auto">
          <a:xfrm>
            <a:off x="7086600" y="0"/>
            <a:ext cx="20574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14: Enjoying our Heritage and Reward</a:t>
            </a:r>
          </a:p>
        </p:txBody>
      </p:sp>
      <p:sp>
        <p:nvSpPr>
          <p:cNvPr id="4099" name="Rectangle 3"/>
          <p:cNvSpPr>
            <a:spLocks noChangeArrowheads="1"/>
          </p:cNvSpPr>
          <p:nvPr/>
        </p:nvSpPr>
        <p:spPr bwMode="auto">
          <a:xfrm>
            <a:off x="3505200" y="2362200"/>
            <a:ext cx="4343400" cy="2246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ja-JP" altLang="en-US" sz="2800" b="1" i="1">
                <a:solidFill>
                  <a:srgbClr val="47AAFB"/>
                </a:solidFill>
                <a:latin typeface="Colonna MT" charset="0"/>
                <a:cs typeface="Times New Roman" charset="0"/>
              </a:rPr>
              <a:t>“</a:t>
            </a:r>
            <a:r>
              <a:rPr lang="en-US" sz="2800" b="1" i="1">
                <a:solidFill>
                  <a:srgbClr val="47AAFB"/>
                </a:solidFill>
                <a:latin typeface="Colonna MT" charset="0"/>
                <a:cs typeface="Times New Roman" charset="0"/>
              </a:rPr>
              <a:t>Lo, children are an heritage of the Lord and the fruit of the womb is his reward</a:t>
            </a:r>
            <a:r>
              <a:rPr lang="ja-JP" altLang="en-US" sz="2800" b="1" i="1">
                <a:solidFill>
                  <a:srgbClr val="47AAFB"/>
                </a:solidFill>
                <a:latin typeface="Colonna MT" charset="0"/>
                <a:cs typeface="Times New Roman" charset="0"/>
              </a:rPr>
              <a:t>”</a:t>
            </a:r>
            <a:endParaRPr lang="en-US" sz="2800" b="1">
              <a:solidFill>
                <a:srgbClr val="47AAFB"/>
              </a:solidFill>
              <a:latin typeface="Colonna MT" charset="0"/>
              <a:cs typeface="Times New Roman" charset="0"/>
            </a:endParaRPr>
          </a:p>
          <a:p>
            <a:pPr algn="ctr" eaLnBrk="0" hangingPunct="0"/>
            <a:r>
              <a:rPr lang="en-US" sz="2800" b="1">
                <a:solidFill>
                  <a:srgbClr val="47AAFB"/>
                </a:solidFill>
                <a:latin typeface="Colonna MT" charset="0"/>
                <a:cs typeface="Times New Roman" charset="0"/>
              </a:rPr>
              <a:t>(Psalm 127:3)</a:t>
            </a:r>
            <a:r>
              <a:rPr lang="en-US" sz="2800">
                <a:solidFill>
                  <a:srgbClr val="47AAFB"/>
                </a:solidFill>
                <a:latin typeface="Colonna MT" charset="0"/>
              </a:rPr>
              <a:t> </a:t>
            </a:r>
          </a:p>
        </p:txBody>
      </p:sp>
    </p:spTree>
  </p:cSld>
  <p:clrMapOvr>
    <a:masterClrMapping/>
  </p:clrMapOvr>
  <p:transition xmlns:p14="http://schemas.microsoft.com/office/powerpoint/2010/main">
    <p:comb dir="vert"/>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4099"/>
                                        </p:tgtEl>
                                        <p:attrNameLst>
                                          <p:attrName>style.visibility</p:attrName>
                                        </p:attrNameLst>
                                      </p:cBhvr>
                                      <p:to>
                                        <p:strVal val="visible"/>
                                      </p:to>
                                    </p:set>
                                    <p:animEffect transition="in" filter="diamond(in)">
                                      <p:cBhvr>
                                        <p:cTn id="7" dur="1000"/>
                                        <p:tgtEl>
                                          <p:spTgt spid="40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9"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5123" name="Picture 3" descr="C:\Users\Candra Poitras\Pictures\Gifts[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19979063">
            <a:off x="423681" y="748055"/>
            <a:ext cx="3970986" cy="2819400"/>
          </a:xfrm>
          <a:prstGeom prst="rect">
            <a:avLst/>
          </a:prstGeom>
          <a:ln>
            <a:noFill/>
          </a:ln>
          <a:effectLst>
            <a:softEdge rad="112500"/>
          </a:effectLst>
        </p:spPr>
      </p:pic>
      <p:sp>
        <p:nvSpPr>
          <p:cNvPr id="2" name="TextBox 5"/>
          <p:cNvSpPr txBox="1">
            <a:spLocks noChangeArrowheads="1"/>
          </p:cNvSpPr>
          <p:nvPr/>
        </p:nvSpPr>
        <p:spPr bwMode="auto">
          <a:xfrm>
            <a:off x="7086600" y="0"/>
            <a:ext cx="20574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14: Enjoying our Heritage and Reward</a:t>
            </a:r>
          </a:p>
        </p:txBody>
      </p:sp>
      <p:sp>
        <p:nvSpPr>
          <p:cNvPr id="4" name="Rectangle 3"/>
          <p:cNvSpPr>
            <a:spLocks noChangeArrowheads="1"/>
          </p:cNvSpPr>
          <p:nvPr/>
        </p:nvSpPr>
        <p:spPr bwMode="auto">
          <a:xfrm>
            <a:off x="3657600" y="2457450"/>
            <a:ext cx="5486400" cy="440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BA0631"/>
                </a:solidFill>
                <a:latin typeface="Colonna MT" charset="0"/>
              </a:rPr>
              <a:t>A heritage is a long-awaited gift, passed down from one</a:t>
            </a:r>
            <a:r>
              <a:rPr lang="ja-JP" altLang="en-US" sz="2800" b="1">
                <a:solidFill>
                  <a:srgbClr val="BA0631"/>
                </a:solidFill>
                <a:latin typeface="Colonna MT" charset="0"/>
              </a:rPr>
              <a:t>’</a:t>
            </a:r>
            <a:r>
              <a:rPr lang="en-US" sz="2800" b="1">
                <a:solidFill>
                  <a:srgbClr val="BA0631"/>
                </a:solidFill>
                <a:latin typeface="Colonna MT" charset="0"/>
              </a:rPr>
              <a:t>s family. A reward is usually offered for some special service rendered. God equates children with both of these blessings. This was His intent with the creation of the family. If mankind would return to God</a:t>
            </a:r>
            <a:r>
              <a:rPr lang="ja-JP" altLang="en-US" sz="2800" b="1">
                <a:solidFill>
                  <a:srgbClr val="BA0631"/>
                </a:solidFill>
                <a:latin typeface="Colonna MT" charset="0"/>
              </a:rPr>
              <a:t>’</a:t>
            </a:r>
            <a:r>
              <a:rPr lang="en-US" sz="2800" b="1">
                <a:solidFill>
                  <a:srgbClr val="BA0631"/>
                </a:solidFill>
                <a:latin typeface="Colonna MT" charset="0"/>
              </a:rPr>
              <a:t>s plan and follow His Word, joy would return to families everywhere.</a:t>
            </a:r>
          </a:p>
        </p:txBody>
      </p:sp>
    </p:spTree>
  </p:cSld>
  <p:clrMapOvr>
    <a:masterClrMapping/>
  </p:clrMapOvr>
  <p:transition xmlns:p14="http://schemas.microsoft.com/office/powerpoint/2010/main">
    <p:comb/>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800" decel="100000"/>
                                        <p:tgtEl>
                                          <p:spTgt spid="4"/>
                                        </p:tgtEl>
                                      </p:cBhvr>
                                    </p:animEffect>
                                    <p:anim calcmode="lin" valueType="num">
                                      <p:cBhvr>
                                        <p:cTn id="8" dur="800" decel="100000" fill="hold"/>
                                        <p:tgtEl>
                                          <p:spTgt spid="4"/>
                                        </p:tgtEl>
                                        <p:attrNameLst>
                                          <p:attrName>style.rotation</p:attrName>
                                        </p:attrNameLst>
                                      </p:cBhvr>
                                      <p:tavLst>
                                        <p:tav tm="0">
                                          <p:val>
                                            <p:fltVal val="-90"/>
                                          </p:val>
                                        </p:tav>
                                        <p:tav tm="100000">
                                          <p:val>
                                            <p:fltVal val="0"/>
                                          </p:val>
                                        </p:tav>
                                      </p:tavLst>
                                    </p:anim>
                                    <p:anim calcmode="lin" valueType="num">
                                      <p:cBhvr>
                                        <p:cTn id="9" dur="800" decel="100000" fill="hold"/>
                                        <p:tgtEl>
                                          <p:spTgt spid="4"/>
                                        </p:tgtEl>
                                        <p:attrNameLst>
                                          <p:attrName>ppt_x</p:attrName>
                                        </p:attrNameLst>
                                      </p:cBhvr>
                                      <p:tavLst>
                                        <p:tav tm="0">
                                          <p:val>
                                            <p:strVal val="#ppt_x+0.4"/>
                                          </p:val>
                                        </p:tav>
                                        <p:tav tm="100000">
                                          <p:val>
                                            <p:strVal val="#ppt_x-0.05"/>
                                          </p:val>
                                        </p:tav>
                                      </p:tavLst>
                                    </p:anim>
                                    <p:anim calcmode="lin" valueType="num">
                                      <p:cBhvr>
                                        <p:cTn id="10" dur="800" decel="100000" fill="hold"/>
                                        <p:tgtEl>
                                          <p:spTgt spid="4"/>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4"/>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4"/>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6146" name="TextBox 5"/>
          <p:cNvSpPr txBox="1">
            <a:spLocks noChangeArrowheads="1"/>
          </p:cNvSpPr>
          <p:nvPr/>
        </p:nvSpPr>
        <p:spPr bwMode="auto">
          <a:xfrm>
            <a:off x="7086600" y="0"/>
            <a:ext cx="20574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14: Enjoying our Heritage and Reward</a:t>
            </a:r>
          </a:p>
        </p:txBody>
      </p:sp>
      <p:sp>
        <p:nvSpPr>
          <p:cNvPr id="4" name="Rectangle 3"/>
          <p:cNvSpPr>
            <a:spLocks noChangeArrowheads="1"/>
          </p:cNvSpPr>
          <p:nvPr/>
        </p:nvSpPr>
        <p:spPr bwMode="auto">
          <a:xfrm>
            <a:off x="152400" y="152400"/>
            <a:ext cx="5181600" cy="4832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F0D9AA"/>
                </a:solidFill>
                <a:latin typeface="Colonna MT" charset="0"/>
              </a:rPr>
              <a:t>God made the world with a special design. He meant for every living thing to be under the dominion of man—the creature made in His image (Genesis 1:26-31). From Adam to Noah, man continued to </a:t>
            </a:r>
            <a:r>
              <a:rPr lang="ja-JP" altLang="en-US" sz="2800" b="1">
                <a:solidFill>
                  <a:srgbClr val="F0D9AA"/>
                </a:solidFill>
                <a:latin typeface="Colonna MT" charset="0"/>
              </a:rPr>
              <a:t>“</a:t>
            </a:r>
            <a:r>
              <a:rPr lang="en-US" sz="2800" b="1">
                <a:solidFill>
                  <a:srgbClr val="F0D9AA"/>
                </a:solidFill>
                <a:latin typeface="Colonna MT" charset="0"/>
              </a:rPr>
              <a:t>be fruitful and multiply.</a:t>
            </a:r>
            <a:r>
              <a:rPr lang="ja-JP" altLang="en-US" sz="2800" b="1">
                <a:solidFill>
                  <a:srgbClr val="F0D9AA"/>
                </a:solidFill>
                <a:latin typeface="Colonna MT" charset="0"/>
              </a:rPr>
              <a:t>”</a:t>
            </a:r>
            <a:r>
              <a:rPr lang="en-US" sz="2800" b="1">
                <a:solidFill>
                  <a:srgbClr val="F0D9AA"/>
                </a:solidFill>
                <a:latin typeface="Colonna MT" charset="0"/>
              </a:rPr>
              <a:t> He subdued every living thing on earth, even the fish of the sea and the fowl of the air. </a:t>
            </a:r>
          </a:p>
        </p:txBody>
      </p:sp>
      <p:pic>
        <p:nvPicPr>
          <p:cNvPr id="6147" name="Picture 3" descr="C:\Users\Candra Poitras\Pictures\adam-andeve-ideal1[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010400" y="2768600"/>
            <a:ext cx="2133600" cy="2844800"/>
          </a:xfrm>
          <a:prstGeom prst="rect">
            <a:avLst/>
          </a:prstGeom>
          <a:ln>
            <a:noFill/>
          </a:ln>
          <a:effectLst>
            <a:softEdge rad="112500"/>
          </a:effectLst>
        </p:spPr>
      </p:pic>
      <p:pic>
        <p:nvPicPr>
          <p:cNvPr id="6148" name="Picture 4" descr="C:\Users\Candra Poitras\Pictures\NoahDoveReturns[1].jpg"/>
          <p:cNvPicPr>
            <a:picLocks noChangeAspect="1" noChangeArrowheads="1"/>
          </p:cNvPicPr>
          <p:nvPr/>
        </p:nvPicPr>
        <p:blipFill>
          <a:blip r:embed="rId4" cstate="print"/>
          <a:srcRect/>
          <a:stretch>
            <a:fillRect/>
          </a:stretch>
        </p:blipFill>
        <p:spPr bwMode="auto">
          <a:xfrm>
            <a:off x="5257800" y="3792798"/>
            <a:ext cx="2127250" cy="3065202"/>
          </a:xfrm>
          <a:prstGeom prst="rect">
            <a:avLst/>
          </a:prstGeom>
          <a:ln>
            <a:noFill/>
          </a:ln>
          <a:effectLst>
            <a:softEdge rad="112500"/>
          </a:effectLst>
        </p:spPr>
      </p:pic>
    </p:spTree>
  </p:cSld>
  <p:clrMapOvr>
    <a:masterClrMapping/>
  </p:clrMapOvr>
  <p:transition xmlns:p14="http://schemas.microsoft.com/office/powerpoint/2010/main">
    <p:comb dir="vert"/>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10" dur="1000" fill="hold"/>
                                        <p:tgtEl>
                                          <p:spTgt spid="4"/>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Box 5"/>
          <p:cNvSpPr txBox="1">
            <a:spLocks noChangeArrowheads="1"/>
          </p:cNvSpPr>
          <p:nvPr/>
        </p:nvSpPr>
        <p:spPr bwMode="auto">
          <a:xfrm>
            <a:off x="7086600" y="0"/>
            <a:ext cx="20574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14: Enjoying our Heritage and Reward</a:t>
            </a:r>
          </a:p>
        </p:txBody>
      </p:sp>
      <p:sp>
        <p:nvSpPr>
          <p:cNvPr id="4" name="Rectangle 3"/>
          <p:cNvSpPr>
            <a:spLocks noChangeArrowheads="1"/>
          </p:cNvSpPr>
          <p:nvPr/>
        </p:nvSpPr>
        <p:spPr bwMode="auto">
          <a:xfrm>
            <a:off x="2286000" y="2887663"/>
            <a:ext cx="6858000" cy="3970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DCA330"/>
                </a:solidFill>
                <a:latin typeface="Colonna MT" charset="0"/>
              </a:rPr>
              <a:t>God commanded Adam and Eve to be fruitful and multiply (Genesis 1:28). This was not optional. It was God</a:t>
            </a:r>
            <a:r>
              <a:rPr lang="ja-JP" altLang="en-US" sz="2800" b="1">
                <a:solidFill>
                  <a:srgbClr val="DCA330"/>
                </a:solidFill>
                <a:latin typeface="Colonna MT" charset="0"/>
              </a:rPr>
              <a:t>’</a:t>
            </a:r>
            <a:r>
              <a:rPr lang="en-US" sz="2800" b="1">
                <a:solidFill>
                  <a:srgbClr val="DCA330"/>
                </a:solidFill>
                <a:latin typeface="Colonna MT" charset="0"/>
              </a:rPr>
              <a:t>s plan for populating the whole earth. In our key verse, God commanded Noah</a:t>
            </a:r>
            <a:r>
              <a:rPr lang="ja-JP" altLang="en-US" sz="2800" b="1">
                <a:solidFill>
                  <a:srgbClr val="DCA330"/>
                </a:solidFill>
                <a:latin typeface="Colonna MT" charset="0"/>
              </a:rPr>
              <a:t>’</a:t>
            </a:r>
            <a:r>
              <a:rPr lang="en-US" sz="2800" b="1">
                <a:solidFill>
                  <a:srgbClr val="DCA330"/>
                </a:solidFill>
                <a:latin typeface="Colonna MT" charset="0"/>
              </a:rPr>
              <a:t>s sons to do the same thing after the flood had destroyed every living thing. This commandment is still an important part of family life; for without it, no nation can grow and be blessed.</a:t>
            </a:r>
          </a:p>
        </p:txBody>
      </p:sp>
      <p:pic>
        <p:nvPicPr>
          <p:cNvPr id="7171" name="Picture 3" descr="C:\Users\Candra Poitras\Pictures\fruit_stand[1].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838200" y="0"/>
            <a:ext cx="4191000" cy="2793649"/>
          </a:xfrm>
          <a:prstGeom prst="ellipse">
            <a:avLst/>
          </a:prstGeom>
          <a:ln>
            <a:noFill/>
          </a:ln>
          <a:effectLst>
            <a:softEdge rad="112500"/>
          </a:effectLst>
        </p:spPr>
      </p:pic>
      <p:pic>
        <p:nvPicPr>
          <p:cNvPr id="7172" name="Picture 4" descr="C:\Users\Candra Poitras\Pictures\J0178454[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20952883">
            <a:off x="23715" y="1205471"/>
            <a:ext cx="3318156" cy="2195513"/>
          </a:xfrm>
          <a:prstGeom prst="ellipse">
            <a:avLst/>
          </a:prstGeom>
          <a:ln>
            <a:noFill/>
          </a:ln>
          <a:effectLst>
            <a:softEdge rad="112500"/>
          </a:effectLst>
        </p:spPr>
      </p:pic>
    </p:spTree>
  </p:cSld>
  <p:clrMapOvr>
    <a:masterClrMapping/>
  </p:clrMapOvr>
  <p:transition xmlns:p14="http://schemas.microsoft.com/office/powerpoint/2010/main">
    <p:comb/>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3" presetClass="entr" presetSubtype="16" fill="hold" nodeType="clickEffect">
                                  <p:stCondLst>
                                    <p:cond delay="0"/>
                                  </p:stCondLst>
                                  <p:childTnLst>
                                    <p:set>
                                      <p:cBhvr>
                                        <p:cTn id="12" dur="1" fill="hold">
                                          <p:stCondLst>
                                            <p:cond delay="0"/>
                                          </p:stCondLst>
                                        </p:cTn>
                                        <p:tgtEl>
                                          <p:spTgt spid="7171"/>
                                        </p:tgtEl>
                                        <p:attrNameLst>
                                          <p:attrName>style.visibility</p:attrName>
                                        </p:attrNameLst>
                                      </p:cBhvr>
                                      <p:to>
                                        <p:strVal val="visible"/>
                                      </p:to>
                                    </p:set>
                                    <p:anim calcmode="lin" valueType="num">
                                      <p:cBhvr>
                                        <p:cTn id="13" dur="500" fill="hold"/>
                                        <p:tgtEl>
                                          <p:spTgt spid="7171"/>
                                        </p:tgtEl>
                                        <p:attrNameLst>
                                          <p:attrName>ppt_w</p:attrName>
                                        </p:attrNameLst>
                                      </p:cBhvr>
                                      <p:tavLst>
                                        <p:tav tm="0">
                                          <p:val>
                                            <p:fltVal val="0"/>
                                          </p:val>
                                        </p:tav>
                                        <p:tav tm="100000">
                                          <p:val>
                                            <p:strVal val="#ppt_w"/>
                                          </p:val>
                                        </p:tav>
                                      </p:tavLst>
                                    </p:anim>
                                    <p:anim calcmode="lin" valueType="num">
                                      <p:cBhvr>
                                        <p:cTn id="14" dur="500" fill="hold"/>
                                        <p:tgtEl>
                                          <p:spTgt spid="7171"/>
                                        </p:tgtEl>
                                        <p:attrNameLst>
                                          <p:attrName>ppt_h</p:attrName>
                                        </p:attrNameLst>
                                      </p:cBhvr>
                                      <p:tavLst>
                                        <p:tav tm="0">
                                          <p:val>
                                            <p:fltVal val="0"/>
                                          </p:val>
                                        </p:tav>
                                        <p:tav tm="100000">
                                          <p:val>
                                            <p:strVal val="#ppt_h"/>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3" presetClass="entr" presetSubtype="16" fill="hold" nodeType="clickEffect">
                                  <p:stCondLst>
                                    <p:cond delay="0"/>
                                  </p:stCondLst>
                                  <p:childTnLst>
                                    <p:set>
                                      <p:cBhvr>
                                        <p:cTn id="18" dur="1" fill="hold">
                                          <p:stCondLst>
                                            <p:cond delay="0"/>
                                          </p:stCondLst>
                                        </p:cTn>
                                        <p:tgtEl>
                                          <p:spTgt spid="7172"/>
                                        </p:tgtEl>
                                        <p:attrNameLst>
                                          <p:attrName>style.visibility</p:attrName>
                                        </p:attrNameLst>
                                      </p:cBhvr>
                                      <p:to>
                                        <p:strVal val="visible"/>
                                      </p:to>
                                    </p:set>
                                    <p:anim calcmode="lin" valueType="num">
                                      <p:cBhvr>
                                        <p:cTn id="19" dur="500" fill="hold"/>
                                        <p:tgtEl>
                                          <p:spTgt spid="7172"/>
                                        </p:tgtEl>
                                        <p:attrNameLst>
                                          <p:attrName>ppt_w</p:attrName>
                                        </p:attrNameLst>
                                      </p:cBhvr>
                                      <p:tavLst>
                                        <p:tav tm="0">
                                          <p:val>
                                            <p:fltVal val="0"/>
                                          </p:val>
                                        </p:tav>
                                        <p:tav tm="100000">
                                          <p:val>
                                            <p:strVal val="#ppt_w"/>
                                          </p:val>
                                        </p:tav>
                                      </p:tavLst>
                                    </p:anim>
                                    <p:anim calcmode="lin" valueType="num">
                                      <p:cBhvr>
                                        <p:cTn id="20" dur="500" fill="hold"/>
                                        <p:tgtEl>
                                          <p:spTgt spid="717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8194" name="TextBox 5"/>
          <p:cNvSpPr txBox="1">
            <a:spLocks noChangeArrowheads="1"/>
          </p:cNvSpPr>
          <p:nvPr/>
        </p:nvSpPr>
        <p:spPr bwMode="auto">
          <a:xfrm>
            <a:off x="7086600" y="0"/>
            <a:ext cx="20574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14: Enjoying our Heritage and Reward</a:t>
            </a:r>
          </a:p>
        </p:txBody>
      </p:sp>
      <p:sp>
        <p:nvSpPr>
          <p:cNvPr id="4" name="Rectangle 3"/>
          <p:cNvSpPr>
            <a:spLocks noChangeArrowheads="1"/>
          </p:cNvSpPr>
          <p:nvPr/>
        </p:nvSpPr>
        <p:spPr bwMode="auto">
          <a:xfrm>
            <a:off x="2209800" y="914400"/>
            <a:ext cx="6781800" cy="526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BA0631"/>
                </a:solidFill>
                <a:latin typeface="Colonna MT" charset="0"/>
              </a:rPr>
              <a:t>Since Noah</a:t>
            </a:r>
            <a:r>
              <a:rPr lang="ja-JP" altLang="en-US" sz="2800" b="1">
                <a:solidFill>
                  <a:srgbClr val="BA0631"/>
                </a:solidFill>
                <a:latin typeface="Colonna MT" charset="0"/>
              </a:rPr>
              <a:t>’</a:t>
            </a:r>
            <a:r>
              <a:rPr lang="en-US" sz="2800" b="1">
                <a:solidFill>
                  <a:srgbClr val="BA0631"/>
                </a:solidFill>
                <a:latin typeface="Colonna MT" charset="0"/>
              </a:rPr>
              <a:t>s day, men have abused God</a:t>
            </a:r>
            <a:r>
              <a:rPr lang="ja-JP" altLang="en-US" sz="2800" b="1">
                <a:solidFill>
                  <a:srgbClr val="BA0631"/>
                </a:solidFill>
                <a:latin typeface="Colonna MT" charset="0"/>
              </a:rPr>
              <a:t>’</a:t>
            </a:r>
            <a:r>
              <a:rPr lang="en-US" sz="2800" b="1">
                <a:solidFill>
                  <a:srgbClr val="BA0631"/>
                </a:solidFill>
                <a:latin typeface="Colonna MT" charset="0"/>
              </a:rPr>
              <a:t>s command, because they did not follow God</a:t>
            </a:r>
            <a:r>
              <a:rPr lang="ja-JP" altLang="en-US" sz="2800" b="1">
                <a:solidFill>
                  <a:srgbClr val="BA0631"/>
                </a:solidFill>
                <a:latin typeface="Colonna MT" charset="0"/>
              </a:rPr>
              <a:t>’</a:t>
            </a:r>
            <a:r>
              <a:rPr lang="en-US" sz="2800" b="1">
                <a:solidFill>
                  <a:srgbClr val="BA0631"/>
                </a:solidFill>
                <a:latin typeface="Colonna MT" charset="0"/>
              </a:rPr>
              <a:t>s original plan for the family. All around the world, daily, hourly, even every minute, a new life begins. There is much talk about the difficulties of population explosion and the problem of feeding the world</a:t>
            </a:r>
            <a:r>
              <a:rPr lang="ja-JP" altLang="en-US" sz="2800" b="1">
                <a:solidFill>
                  <a:srgbClr val="BA0631"/>
                </a:solidFill>
                <a:latin typeface="Colonna MT" charset="0"/>
              </a:rPr>
              <a:t>’</a:t>
            </a:r>
            <a:r>
              <a:rPr lang="en-US" sz="2800" b="1">
                <a:solidFill>
                  <a:srgbClr val="BA0631"/>
                </a:solidFill>
                <a:latin typeface="Colonna MT" charset="0"/>
              </a:rPr>
              <a:t>s children. The problem is not with God</a:t>
            </a:r>
            <a:r>
              <a:rPr lang="ja-JP" altLang="en-US" sz="2800" b="1">
                <a:solidFill>
                  <a:srgbClr val="BA0631"/>
                </a:solidFill>
                <a:latin typeface="Colonna MT" charset="0"/>
              </a:rPr>
              <a:t>’</a:t>
            </a:r>
            <a:r>
              <a:rPr lang="en-US" sz="2800" b="1">
                <a:solidFill>
                  <a:srgbClr val="BA0631"/>
                </a:solidFill>
                <a:latin typeface="Colonna MT" charset="0"/>
              </a:rPr>
              <a:t>s commandment to </a:t>
            </a:r>
            <a:r>
              <a:rPr lang="ja-JP" altLang="en-US" sz="2800" b="1">
                <a:solidFill>
                  <a:srgbClr val="BA0631"/>
                </a:solidFill>
                <a:latin typeface="Colonna MT" charset="0"/>
              </a:rPr>
              <a:t>“</a:t>
            </a:r>
            <a:r>
              <a:rPr lang="en-US" sz="2800" b="1">
                <a:solidFill>
                  <a:srgbClr val="BA0631"/>
                </a:solidFill>
                <a:latin typeface="Colonna MT" charset="0"/>
              </a:rPr>
              <a:t>be fruitful and multiply</a:t>
            </a:r>
            <a:r>
              <a:rPr lang="ja-JP" altLang="en-US" sz="2800" b="1">
                <a:solidFill>
                  <a:srgbClr val="BA0631"/>
                </a:solidFill>
                <a:latin typeface="Colonna MT" charset="0"/>
              </a:rPr>
              <a:t>”</a:t>
            </a:r>
            <a:r>
              <a:rPr lang="en-US" sz="2800" b="1">
                <a:solidFill>
                  <a:srgbClr val="BA0631"/>
                </a:solidFill>
                <a:latin typeface="Colonna MT" charset="0"/>
              </a:rPr>
              <a:t> but with the failure of people everywhere to bring children into the world following God</a:t>
            </a:r>
            <a:r>
              <a:rPr lang="ja-JP" altLang="en-US" sz="2800" b="1">
                <a:solidFill>
                  <a:srgbClr val="BA0631"/>
                </a:solidFill>
                <a:latin typeface="Colonna MT" charset="0"/>
              </a:rPr>
              <a:t>’</a:t>
            </a:r>
            <a:r>
              <a:rPr lang="en-US" sz="2800" b="1">
                <a:solidFill>
                  <a:srgbClr val="BA0631"/>
                </a:solidFill>
                <a:latin typeface="Colonna MT" charset="0"/>
              </a:rPr>
              <a:t>s family pattern.</a:t>
            </a:r>
          </a:p>
        </p:txBody>
      </p:sp>
    </p:spTree>
  </p:cSld>
  <p:clrMapOvr>
    <a:masterClrMapping/>
  </p:clrMapOvr>
  <p:transition xmlns:p14="http://schemas.microsoft.com/office/powerpoint/2010/main">
    <p:comb dir="vert"/>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9"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fmla="#ppt_w*sin(2.5*pi*$)">
                                          <p:val>
                                            <p:fltVal val="0"/>
                                          </p:val>
                                        </p:tav>
                                        <p:tav tm="100000">
                                          <p:val>
                                            <p:fltVal val="1"/>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9218" name="TextBox 5"/>
          <p:cNvSpPr txBox="1">
            <a:spLocks noChangeArrowheads="1"/>
          </p:cNvSpPr>
          <p:nvPr/>
        </p:nvSpPr>
        <p:spPr bwMode="auto">
          <a:xfrm>
            <a:off x="7086600" y="0"/>
            <a:ext cx="20574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14: Enjoying our Heritage and Reward</a:t>
            </a:r>
          </a:p>
        </p:txBody>
      </p:sp>
      <p:sp>
        <p:nvSpPr>
          <p:cNvPr id="4" name="Rectangle 3"/>
          <p:cNvSpPr/>
          <p:nvPr/>
        </p:nvSpPr>
        <p:spPr>
          <a:xfrm>
            <a:off x="152400" y="685800"/>
            <a:ext cx="8839200" cy="1384995"/>
          </a:xfrm>
          <a:prstGeom prst="rect">
            <a:avLst/>
          </a:prstGeom>
          <a:solidFill>
            <a:srgbClr val="F4E3C2">
              <a:alpha val="66667"/>
            </a:srgbClr>
          </a:solidFill>
          <a:scene3d>
            <a:camera prst="orthographicFront"/>
            <a:lightRig rig="threePt" dir="t"/>
          </a:scene3d>
          <a:sp3d>
            <a:bevelT w="114300" prst="hardEdge"/>
          </a:sp3d>
        </p:spPr>
        <p:txBody>
          <a:bodyPr>
            <a:spAutoFit/>
          </a:bodyPr>
          <a:lstStyle/>
          <a:p>
            <a:pPr>
              <a:defRPr/>
            </a:pPr>
            <a:r>
              <a:rPr lang="en-US" sz="2800" b="1" dirty="0">
                <a:solidFill>
                  <a:srgbClr val="BA0631"/>
                </a:solidFill>
                <a:latin typeface="Colonna MT" pitchFamily="82" charset="0"/>
                <a:ea typeface="+mn-ea"/>
              </a:rPr>
              <a:t>What would happen to the increasing population if the only children born were those who entered this world and were nurtured as God intended?</a:t>
            </a:r>
          </a:p>
        </p:txBody>
      </p:sp>
      <p:sp>
        <p:nvSpPr>
          <p:cNvPr id="9219" name="Rectangle 3"/>
          <p:cNvSpPr>
            <a:spLocks noChangeArrowheads="1"/>
          </p:cNvSpPr>
          <p:nvPr/>
        </p:nvSpPr>
        <p:spPr bwMode="auto">
          <a:xfrm>
            <a:off x="609600" y="2590800"/>
            <a:ext cx="8305800" cy="3539430"/>
          </a:xfrm>
          <a:prstGeom prst="rect">
            <a:avLst/>
          </a:prstGeom>
          <a:solidFill>
            <a:srgbClr val="F4E3C2">
              <a:alpha val="77000"/>
            </a:srgbClr>
          </a:solidFill>
          <a:ln w="9525">
            <a:noFill/>
            <a:miter lim="800000"/>
            <a:headEnd/>
            <a:tailEnd/>
          </a:ln>
          <a:effectLst/>
          <a:scene3d>
            <a:camera prst="orthographicFront"/>
            <a:lightRig rig="threePt" dir="t"/>
          </a:scene3d>
          <a:sp3d>
            <a:bevelT w="114300" prst="hardEdge"/>
          </a:sp3d>
        </p:spPr>
        <p:txBody>
          <a:bodyPr anchor="ctr">
            <a:spAutoFit/>
          </a:bodyPr>
          <a:lstStyle/>
          <a:p>
            <a:pPr eaLnBrk="0" hangingPunct="0">
              <a:buFontTx/>
              <a:buChar char="•"/>
              <a:tabLst>
                <a:tab pos="228600" algn="l"/>
              </a:tabLst>
              <a:defRPr/>
            </a:pPr>
            <a:r>
              <a:rPr lang="en-US" sz="2800" b="1" dirty="0">
                <a:solidFill>
                  <a:srgbClr val="BA0631"/>
                </a:solidFill>
                <a:latin typeface="Colonna MT" pitchFamily="82" charset="0"/>
                <a:ea typeface="Times New Roman" pitchFamily="18" charset="0"/>
                <a:cs typeface="Times New Roman" pitchFamily="18" charset="0"/>
              </a:rPr>
              <a:t>What if every child was born into a family with legally married parents?</a:t>
            </a:r>
            <a:endParaRPr lang="en-US" sz="2800" b="1" dirty="0">
              <a:solidFill>
                <a:srgbClr val="BA0631"/>
              </a:solidFill>
              <a:latin typeface="Colonna MT" pitchFamily="82" charset="0"/>
              <a:ea typeface="+mn-ea"/>
            </a:endParaRPr>
          </a:p>
          <a:p>
            <a:pPr eaLnBrk="0" hangingPunct="0">
              <a:buFontTx/>
              <a:buChar char="•"/>
              <a:tabLst>
                <a:tab pos="228600" algn="l"/>
              </a:tabLst>
              <a:defRPr/>
            </a:pPr>
            <a:r>
              <a:rPr lang="en-US" sz="2800" b="1" dirty="0">
                <a:solidFill>
                  <a:srgbClr val="BA0631"/>
                </a:solidFill>
                <a:latin typeface="Colonna MT" pitchFamily="82" charset="0"/>
                <a:ea typeface="Times New Roman" pitchFamily="18" charset="0"/>
                <a:cs typeface="Times New Roman" pitchFamily="18" charset="0"/>
              </a:rPr>
              <a:t>What if every child was born to parents who loved God, each other, and this new life they were responsible for bringing into the world?</a:t>
            </a:r>
          </a:p>
          <a:p>
            <a:pPr eaLnBrk="0" hangingPunct="0">
              <a:buFont typeface="Arial" pitchFamily="34" charset="0"/>
              <a:buChar char="•"/>
              <a:tabLst>
                <a:tab pos="228600" algn="l"/>
              </a:tabLst>
              <a:defRPr/>
            </a:pPr>
            <a:r>
              <a:rPr lang="en-US" sz="2800" b="1" dirty="0">
                <a:solidFill>
                  <a:srgbClr val="BA0631"/>
                </a:solidFill>
                <a:latin typeface="Colonna MT" pitchFamily="82" charset="0"/>
                <a:ea typeface="Times New Roman" pitchFamily="18" charset="0"/>
                <a:cs typeface="Times New Roman" pitchFamily="18" charset="0"/>
              </a:rPr>
              <a:t>What if every child was born into a home where both parents were present (except in cases of death) and took an active part in the training of that child?</a:t>
            </a:r>
            <a:r>
              <a:rPr lang="en-US" sz="2800" b="1" dirty="0">
                <a:solidFill>
                  <a:srgbClr val="BA0631"/>
                </a:solidFill>
                <a:latin typeface="Colonna MT" pitchFamily="82" charset="0"/>
                <a:ea typeface="+mn-ea"/>
              </a:rPr>
              <a:t> </a:t>
            </a:r>
          </a:p>
        </p:txBody>
      </p:sp>
    </p:spTree>
  </p:cSld>
  <p:clrMapOvr>
    <a:masterClrMapping/>
  </p:clrMapOvr>
  <p:transition xmlns:p14="http://schemas.microsoft.com/office/powerpoint/2010/main">
    <p:comb/>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9" presetClass="entr" presetSubtype="0" accel="10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4"/>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4"/>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5"/>
          <p:cNvSpPr txBox="1">
            <a:spLocks noChangeArrowheads="1"/>
          </p:cNvSpPr>
          <p:nvPr/>
        </p:nvSpPr>
        <p:spPr bwMode="auto">
          <a:xfrm>
            <a:off x="7086600" y="0"/>
            <a:ext cx="20574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14: Enjoying our Heritage and Reward</a:t>
            </a:r>
          </a:p>
        </p:txBody>
      </p:sp>
      <p:sp>
        <p:nvSpPr>
          <p:cNvPr id="4" name="Rectangle 3"/>
          <p:cNvSpPr/>
          <p:nvPr/>
        </p:nvSpPr>
        <p:spPr>
          <a:xfrm>
            <a:off x="152400" y="381000"/>
            <a:ext cx="3048000" cy="6124754"/>
          </a:xfrm>
          <a:prstGeom prst="rect">
            <a:avLst/>
          </a:prstGeom>
          <a:solidFill>
            <a:srgbClr val="171735"/>
          </a:solidFill>
          <a:scene3d>
            <a:camera prst="orthographicFront"/>
            <a:lightRig rig="threePt" dir="t"/>
          </a:scene3d>
          <a:sp3d>
            <a:bevelT/>
          </a:sp3d>
        </p:spPr>
        <p:txBody>
          <a:bodyPr>
            <a:spAutoFit/>
          </a:bodyPr>
          <a:lstStyle/>
          <a:p>
            <a:pPr algn="ctr">
              <a:defRPr/>
            </a:pPr>
            <a:r>
              <a:rPr lang="en-US" sz="2800" b="1" dirty="0">
                <a:solidFill>
                  <a:srgbClr val="DCA330"/>
                </a:solidFill>
                <a:latin typeface="Colonna MT" pitchFamily="82" charset="0"/>
                <a:ea typeface="+mn-ea"/>
              </a:rPr>
              <a:t>Genesis 1:27 tells us that man (and woman) was made in the image and likeness of God. Everything God did in creation was done in decency and order. God created everything needed for each new creation to flourish, before He made the next one.</a:t>
            </a:r>
          </a:p>
        </p:txBody>
      </p:sp>
      <p:sp>
        <p:nvSpPr>
          <p:cNvPr id="5" name="Rectangle 4"/>
          <p:cNvSpPr>
            <a:spLocks noChangeArrowheads="1"/>
          </p:cNvSpPr>
          <p:nvPr/>
        </p:nvSpPr>
        <p:spPr bwMode="auto">
          <a:xfrm>
            <a:off x="3276600" y="1066800"/>
            <a:ext cx="5867400"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800" b="1">
                <a:solidFill>
                  <a:srgbClr val="DCA330"/>
                </a:solidFill>
                <a:latin typeface="Colonna MT" charset="0"/>
              </a:rPr>
              <a:t>In the first four days of creation, God made: </a:t>
            </a:r>
          </a:p>
        </p:txBody>
      </p:sp>
      <p:sp>
        <p:nvSpPr>
          <p:cNvPr id="10243" name="Rectangle 3"/>
          <p:cNvSpPr>
            <a:spLocks noChangeArrowheads="1"/>
          </p:cNvSpPr>
          <p:nvPr/>
        </p:nvSpPr>
        <p:spPr bwMode="auto">
          <a:xfrm>
            <a:off x="3581400" y="2057400"/>
            <a:ext cx="5410200" cy="397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buFontTx/>
              <a:buChar char="•"/>
              <a:tabLst>
                <a:tab pos="228600" algn="l"/>
              </a:tabLst>
            </a:pPr>
            <a:r>
              <a:rPr lang="en-US" sz="2800" b="1">
                <a:solidFill>
                  <a:srgbClr val="DCA330"/>
                </a:solidFill>
                <a:latin typeface="Colonna MT" charset="0"/>
                <a:cs typeface="Times New Roman" charset="0"/>
              </a:rPr>
              <a:t>Day and night; </a:t>
            </a:r>
            <a:endParaRPr lang="en-US" sz="2800" b="1">
              <a:solidFill>
                <a:srgbClr val="DCA330"/>
              </a:solidFill>
              <a:latin typeface="Colonna MT" charset="0"/>
            </a:endParaRPr>
          </a:p>
          <a:p>
            <a:pPr eaLnBrk="0" hangingPunct="0">
              <a:buFontTx/>
              <a:buChar char="•"/>
              <a:tabLst>
                <a:tab pos="228600" algn="l"/>
              </a:tabLst>
            </a:pPr>
            <a:r>
              <a:rPr lang="en-US" sz="2800" b="1">
                <a:solidFill>
                  <a:srgbClr val="DCA330"/>
                </a:solidFill>
                <a:latin typeface="Colonna MT" charset="0"/>
                <a:cs typeface="Times New Roman" charset="0"/>
              </a:rPr>
              <a:t>The heavens and the skies; </a:t>
            </a:r>
            <a:endParaRPr lang="en-US" sz="2800" b="1">
              <a:solidFill>
                <a:srgbClr val="DCA330"/>
              </a:solidFill>
              <a:latin typeface="Colonna MT" charset="0"/>
            </a:endParaRPr>
          </a:p>
          <a:p>
            <a:pPr eaLnBrk="0" hangingPunct="0">
              <a:buFontTx/>
              <a:buChar char="•"/>
              <a:tabLst>
                <a:tab pos="228600" algn="l"/>
              </a:tabLst>
            </a:pPr>
            <a:r>
              <a:rPr lang="en-US" sz="2800" b="1">
                <a:solidFill>
                  <a:srgbClr val="DCA330"/>
                </a:solidFill>
                <a:latin typeface="Colonna MT" charset="0"/>
                <a:cs typeface="Times New Roman" charset="0"/>
              </a:rPr>
              <a:t>Dry land and seas; </a:t>
            </a:r>
            <a:endParaRPr lang="en-US" sz="2800" b="1">
              <a:solidFill>
                <a:srgbClr val="DCA330"/>
              </a:solidFill>
              <a:latin typeface="Colonna MT" charset="0"/>
            </a:endParaRPr>
          </a:p>
          <a:p>
            <a:pPr eaLnBrk="0" hangingPunct="0">
              <a:buFontTx/>
              <a:buChar char="•"/>
              <a:tabLst>
                <a:tab pos="228600" algn="l"/>
              </a:tabLst>
            </a:pPr>
            <a:r>
              <a:rPr lang="en-US" sz="2800" b="1">
                <a:solidFill>
                  <a:srgbClr val="DCA330"/>
                </a:solidFill>
                <a:latin typeface="Colonna MT" charset="0"/>
                <a:cs typeface="Times New Roman" charset="0"/>
              </a:rPr>
              <a:t>Plants, trees, and all types of vegetation complete with the seed inside for more of the same;</a:t>
            </a:r>
          </a:p>
          <a:p>
            <a:pPr eaLnBrk="0" hangingPunct="0">
              <a:buFont typeface="Arial" charset="0"/>
              <a:buChar char="•"/>
              <a:tabLst>
                <a:tab pos="228600" algn="l"/>
              </a:tabLst>
            </a:pPr>
            <a:r>
              <a:rPr lang="en-US" sz="2800" b="1">
                <a:solidFill>
                  <a:srgbClr val="DCA330"/>
                </a:solidFill>
                <a:latin typeface="Colonna MT" charset="0"/>
                <a:cs typeface="Times New Roman" charset="0"/>
              </a:rPr>
              <a:t>The sun, moon, and stars to mark the days and years and times and seasons. </a:t>
            </a:r>
            <a:endParaRPr lang="en-US" sz="2800" b="1">
              <a:solidFill>
                <a:srgbClr val="DCA330"/>
              </a:solidFill>
              <a:latin typeface="Colonna MT" charset="0"/>
            </a:endParaRPr>
          </a:p>
        </p:txBody>
      </p:sp>
    </p:spTree>
  </p:cSld>
  <p:clrMapOvr>
    <a:masterClrMapping/>
  </p:clrMapOvr>
  <p:transition xmlns:p14="http://schemas.microsoft.com/office/powerpoint/2010/main">
    <p:comb dir="vert"/>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5"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4"/>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0"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800" decel="100000"/>
                                        <p:tgtEl>
                                          <p:spTgt spid="5"/>
                                        </p:tgtEl>
                                      </p:cBhvr>
                                    </p:animEffect>
                                    <p:anim calcmode="lin" valueType="num">
                                      <p:cBhvr>
                                        <p:cTn id="16" dur="800" decel="100000" fill="hold"/>
                                        <p:tgtEl>
                                          <p:spTgt spid="5"/>
                                        </p:tgtEl>
                                        <p:attrNameLst>
                                          <p:attrName>style.rotation</p:attrName>
                                        </p:attrNameLst>
                                      </p:cBhvr>
                                      <p:tavLst>
                                        <p:tav tm="0">
                                          <p:val>
                                            <p:fltVal val="-90"/>
                                          </p:val>
                                        </p:tav>
                                        <p:tav tm="100000">
                                          <p:val>
                                            <p:fltVal val="0"/>
                                          </p:val>
                                        </p:tav>
                                      </p:tavLst>
                                    </p:anim>
                                    <p:anim calcmode="lin" valueType="num">
                                      <p:cBhvr>
                                        <p:cTn id="17" dur="800" decel="100000" fill="hold"/>
                                        <p:tgtEl>
                                          <p:spTgt spid="5"/>
                                        </p:tgtEl>
                                        <p:attrNameLst>
                                          <p:attrName>ppt_x</p:attrName>
                                        </p:attrNameLst>
                                      </p:cBhvr>
                                      <p:tavLst>
                                        <p:tav tm="0">
                                          <p:val>
                                            <p:strVal val="#ppt_x+0.4"/>
                                          </p:val>
                                        </p:tav>
                                        <p:tav tm="100000">
                                          <p:val>
                                            <p:strVal val="#ppt_x-0.05"/>
                                          </p:val>
                                        </p:tav>
                                      </p:tavLst>
                                    </p:anim>
                                    <p:anim calcmode="lin" valueType="num">
                                      <p:cBhvr>
                                        <p:cTn id="18" dur="800" decel="100000" fill="hold"/>
                                        <p:tgtEl>
                                          <p:spTgt spid="5"/>
                                        </p:tgtEl>
                                        <p:attrNameLst>
                                          <p:attrName>ppt_y</p:attrName>
                                        </p:attrNameLst>
                                      </p:cBhvr>
                                      <p:tavLst>
                                        <p:tav tm="0">
                                          <p:val>
                                            <p:strVal val="#ppt_y-0.4"/>
                                          </p:val>
                                        </p:tav>
                                        <p:tav tm="100000">
                                          <p:val>
                                            <p:strVal val="#ppt_y+0.1"/>
                                          </p:val>
                                        </p:tav>
                                      </p:tavLst>
                                    </p:anim>
                                    <p:anim calcmode="lin" valueType="num">
                                      <p:cBhvr>
                                        <p:cTn id="19" dur="200" accel="100000" fill="hold">
                                          <p:stCondLst>
                                            <p:cond delay="800"/>
                                          </p:stCondLst>
                                        </p:cTn>
                                        <p:tgtEl>
                                          <p:spTgt spid="5"/>
                                        </p:tgtEl>
                                        <p:attrNameLst>
                                          <p:attrName>ppt_x</p:attrName>
                                        </p:attrNameLst>
                                      </p:cBhvr>
                                      <p:tavLst>
                                        <p:tav tm="0">
                                          <p:val>
                                            <p:strVal val="#ppt_x-0.05"/>
                                          </p:val>
                                        </p:tav>
                                        <p:tav tm="100000">
                                          <p:val>
                                            <p:strVal val="#ppt_x"/>
                                          </p:val>
                                        </p:tav>
                                      </p:tavLst>
                                    </p:anim>
                                    <p:anim calcmode="lin" valueType="num">
                                      <p:cBhvr>
                                        <p:cTn id="20" dur="200" accel="100000" fill="hold">
                                          <p:stCondLst>
                                            <p:cond delay="800"/>
                                          </p:stCondLst>
                                        </p:cTn>
                                        <p:tgtEl>
                                          <p:spTgt spid="5"/>
                                        </p:tgtEl>
                                        <p:attrNameLst>
                                          <p:attrName>ppt_y</p:attrName>
                                        </p:attrNameLst>
                                      </p:cBhvr>
                                      <p:tavLst>
                                        <p:tav tm="0">
                                          <p:val>
                                            <p:strVal val="#ppt_y+0.1"/>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30" presetClass="entr" presetSubtype="0" fill="hold" nodeType="clickEffect">
                                  <p:stCondLst>
                                    <p:cond delay="0"/>
                                  </p:stCondLst>
                                  <p:childTnLst>
                                    <p:set>
                                      <p:cBhvr>
                                        <p:cTn id="24" dur="1" fill="hold">
                                          <p:stCondLst>
                                            <p:cond delay="0"/>
                                          </p:stCondLst>
                                        </p:cTn>
                                        <p:tgtEl>
                                          <p:spTgt spid="10243">
                                            <p:txEl>
                                              <p:pRg st="0" end="0"/>
                                            </p:txEl>
                                          </p:spTgt>
                                        </p:tgtEl>
                                        <p:attrNameLst>
                                          <p:attrName>style.visibility</p:attrName>
                                        </p:attrNameLst>
                                      </p:cBhvr>
                                      <p:to>
                                        <p:strVal val="visible"/>
                                      </p:to>
                                    </p:set>
                                    <p:animEffect transition="in" filter="fade">
                                      <p:cBhvr>
                                        <p:cTn id="25" dur="800" decel="100000"/>
                                        <p:tgtEl>
                                          <p:spTgt spid="10243">
                                            <p:txEl>
                                              <p:pRg st="0" end="0"/>
                                            </p:txEl>
                                          </p:spTgt>
                                        </p:tgtEl>
                                      </p:cBhvr>
                                    </p:animEffect>
                                    <p:anim calcmode="lin" valueType="num">
                                      <p:cBhvr>
                                        <p:cTn id="26" dur="800" decel="100000" fill="hold"/>
                                        <p:tgtEl>
                                          <p:spTgt spid="10243">
                                            <p:txEl>
                                              <p:pRg st="0" end="0"/>
                                            </p:txEl>
                                          </p:spTgt>
                                        </p:tgtEl>
                                        <p:attrNameLst>
                                          <p:attrName>style.rotation</p:attrName>
                                        </p:attrNameLst>
                                      </p:cBhvr>
                                      <p:tavLst>
                                        <p:tav tm="0">
                                          <p:val>
                                            <p:fltVal val="-90"/>
                                          </p:val>
                                        </p:tav>
                                        <p:tav tm="100000">
                                          <p:val>
                                            <p:fltVal val="0"/>
                                          </p:val>
                                        </p:tav>
                                      </p:tavLst>
                                    </p:anim>
                                    <p:anim calcmode="lin" valueType="num">
                                      <p:cBhvr>
                                        <p:cTn id="27" dur="800" decel="100000" fill="hold"/>
                                        <p:tgtEl>
                                          <p:spTgt spid="10243">
                                            <p:txEl>
                                              <p:pRg st="0" end="0"/>
                                            </p:txEl>
                                          </p:spTgt>
                                        </p:tgtEl>
                                        <p:attrNameLst>
                                          <p:attrName>ppt_x</p:attrName>
                                        </p:attrNameLst>
                                      </p:cBhvr>
                                      <p:tavLst>
                                        <p:tav tm="0">
                                          <p:val>
                                            <p:strVal val="#ppt_x+0.4"/>
                                          </p:val>
                                        </p:tav>
                                        <p:tav tm="100000">
                                          <p:val>
                                            <p:strVal val="#ppt_x-0.05"/>
                                          </p:val>
                                        </p:tav>
                                      </p:tavLst>
                                    </p:anim>
                                    <p:anim calcmode="lin" valueType="num">
                                      <p:cBhvr>
                                        <p:cTn id="28" dur="800" decel="100000" fill="hold"/>
                                        <p:tgtEl>
                                          <p:spTgt spid="10243">
                                            <p:txEl>
                                              <p:pRg st="0" end="0"/>
                                            </p:txEl>
                                          </p:spTgt>
                                        </p:tgtEl>
                                        <p:attrNameLst>
                                          <p:attrName>ppt_y</p:attrName>
                                        </p:attrNameLst>
                                      </p:cBhvr>
                                      <p:tavLst>
                                        <p:tav tm="0">
                                          <p:val>
                                            <p:strVal val="#ppt_y-0.4"/>
                                          </p:val>
                                        </p:tav>
                                        <p:tav tm="100000">
                                          <p:val>
                                            <p:strVal val="#ppt_y+0.1"/>
                                          </p:val>
                                        </p:tav>
                                      </p:tavLst>
                                    </p:anim>
                                    <p:anim calcmode="lin" valueType="num">
                                      <p:cBhvr>
                                        <p:cTn id="29" dur="200" accel="100000" fill="hold">
                                          <p:stCondLst>
                                            <p:cond delay="800"/>
                                          </p:stCondLst>
                                        </p:cTn>
                                        <p:tgtEl>
                                          <p:spTgt spid="10243">
                                            <p:txEl>
                                              <p:pRg st="0" end="0"/>
                                            </p:txEl>
                                          </p:spTgt>
                                        </p:tgtEl>
                                        <p:attrNameLst>
                                          <p:attrName>ppt_x</p:attrName>
                                        </p:attrNameLst>
                                      </p:cBhvr>
                                      <p:tavLst>
                                        <p:tav tm="0">
                                          <p:val>
                                            <p:strVal val="#ppt_x-0.05"/>
                                          </p:val>
                                        </p:tav>
                                        <p:tav tm="100000">
                                          <p:val>
                                            <p:strVal val="#ppt_x"/>
                                          </p:val>
                                        </p:tav>
                                      </p:tavLst>
                                    </p:anim>
                                    <p:anim calcmode="lin" valueType="num">
                                      <p:cBhvr>
                                        <p:cTn id="30" dur="200" accel="100000" fill="hold">
                                          <p:stCondLst>
                                            <p:cond delay="800"/>
                                          </p:stCondLst>
                                        </p:cTn>
                                        <p:tgtEl>
                                          <p:spTgt spid="10243">
                                            <p:txEl>
                                              <p:pRg st="0" end="0"/>
                                            </p:txEl>
                                          </p:spTgt>
                                        </p:tgtEl>
                                        <p:attrNameLst>
                                          <p:attrName>ppt_y</p:attrName>
                                        </p:attrNameLst>
                                      </p:cBhvr>
                                      <p:tavLst>
                                        <p:tav tm="0">
                                          <p:val>
                                            <p:strVal val="#ppt_y+0.1"/>
                                          </p:val>
                                        </p:tav>
                                        <p:tav tm="100000">
                                          <p:val>
                                            <p:strVal val="#ppt_y"/>
                                          </p:val>
                                        </p:tav>
                                      </p:tavLst>
                                    </p:anim>
                                  </p:childTnLst>
                                </p:cTn>
                              </p:par>
                            </p:childTnLst>
                          </p:cTn>
                        </p:par>
                      </p:childTnLst>
                    </p:cTn>
                  </p:par>
                  <p:par>
                    <p:cTn id="31" fill="hold" nodeType="clickPar">
                      <p:stCondLst>
                        <p:cond delay="indefinite"/>
                      </p:stCondLst>
                      <p:childTnLst>
                        <p:par>
                          <p:cTn id="32" fill="hold" nodeType="withGroup">
                            <p:stCondLst>
                              <p:cond delay="0"/>
                            </p:stCondLst>
                            <p:childTnLst>
                              <p:par>
                                <p:cTn id="33" presetID="30" presetClass="entr" presetSubtype="0" fill="hold" nodeType="clickEffect">
                                  <p:stCondLst>
                                    <p:cond delay="0"/>
                                  </p:stCondLst>
                                  <p:childTnLst>
                                    <p:set>
                                      <p:cBhvr>
                                        <p:cTn id="34" dur="1" fill="hold">
                                          <p:stCondLst>
                                            <p:cond delay="0"/>
                                          </p:stCondLst>
                                        </p:cTn>
                                        <p:tgtEl>
                                          <p:spTgt spid="10243">
                                            <p:txEl>
                                              <p:pRg st="1" end="1"/>
                                            </p:txEl>
                                          </p:spTgt>
                                        </p:tgtEl>
                                        <p:attrNameLst>
                                          <p:attrName>style.visibility</p:attrName>
                                        </p:attrNameLst>
                                      </p:cBhvr>
                                      <p:to>
                                        <p:strVal val="visible"/>
                                      </p:to>
                                    </p:set>
                                    <p:animEffect transition="in" filter="fade">
                                      <p:cBhvr>
                                        <p:cTn id="35" dur="800" decel="100000"/>
                                        <p:tgtEl>
                                          <p:spTgt spid="10243">
                                            <p:txEl>
                                              <p:pRg st="1" end="1"/>
                                            </p:txEl>
                                          </p:spTgt>
                                        </p:tgtEl>
                                      </p:cBhvr>
                                    </p:animEffect>
                                    <p:anim calcmode="lin" valueType="num">
                                      <p:cBhvr>
                                        <p:cTn id="36" dur="800" decel="100000" fill="hold"/>
                                        <p:tgtEl>
                                          <p:spTgt spid="10243">
                                            <p:txEl>
                                              <p:pRg st="1" end="1"/>
                                            </p:txEl>
                                          </p:spTgt>
                                        </p:tgtEl>
                                        <p:attrNameLst>
                                          <p:attrName>style.rotation</p:attrName>
                                        </p:attrNameLst>
                                      </p:cBhvr>
                                      <p:tavLst>
                                        <p:tav tm="0">
                                          <p:val>
                                            <p:fltVal val="-90"/>
                                          </p:val>
                                        </p:tav>
                                        <p:tav tm="100000">
                                          <p:val>
                                            <p:fltVal val="0"/>
                                          </p:val>
                                        </p:tav>
                                      </p:tavLst>
                                    </p:anim>
                                    <p:anim calcmode="lin" valueType="num">
                                      <p:cBhvr>
                                        <p:cTn id="37" dur="800" decel="100000" fill="hold"/>
                                        <p:tgtEl>
                                          <p:spTgt spid="10243">
                                            <p:txEl>
                                              <p:pRg st="1" end="1"/>
                                            </p:txEl>
                                          </p:spTgt>
                                        </p:tgtEl>
                                        <p:attrNameLst>
                                          <p:attrName>ppt_x</p:attrName>
                                        </p:attrNameLst>
                                      </p:cBhvr>
                                      <p:tavLst>
                                        <p:tav tm="0">
                                          <p:val>
                                            <p:strVal val="#ppt_x+0.4"/>
                                          </p:val>
                                        </p:tav>
                                        <p:tav tm="100000">
                                          <p:val>
                                            <p:strVal val="#ppt_x-0.05"/>
                                          </p:val>
                                        </p:tav>
                                      </p:tavLst>
                                    </p:anim>
                                    <p:anim calcmode="lin" valueType="num">
                                      <p:cBhvr>
                                        <p:cTn id="38" dur="800" decel="100000" fill="hold"/>
                                        <p:tgtEl>
                                          <p:spTgt spid="10243">
                                            <p:txEl>
                                              <p:pRg st="1" end="1"/>
                                            </p:txEl>
                                          </p:spTgt>
                                        </p:tgtEl>
                                        <p:attrNameLst>
                                          <p:attrName>ppt_y</p:attrName>
                                        </p:attrNameLst>
                                      </p:cBhvr>
                                      <p:tavLst>
                                        <p:tav tm="0">
                                          <p:val>
                                            <p:strVal val="#ppt_y-0.4"/>
                                          </p:val>
                                        </p:tav>
                                        <p:tav tm="100000">
                                          <p:val>
                                            <p:strVal val="#ppt_y+0.1"/>
                                          </p:val>
                                        </p:tav>
                                      </p:tavLst>
                                    </p:anim>
                                    <p:anim calcmode="lin" valueType="num">
                                      <p:cBhvr>
                                        <p:cTn id="39" dur="200" accel="100000" fill="hold">
                                          <p:stCondLst>
                                            <p:cond delay="800"/>
                                          </p:stCondLst>
                                        </p:cTn>
                                        <p:tgtEl>
                                          <p:spTgt spid="10243">
                                            <p:txEl>
                                              <p:pRg st="1" end="1"/>
                                            </p:txEl>
                                          </p:spTgt>
                                        </p:tgtEl>
                                        <p:attrNameLst>
                                          <p:attrName>ppt_x</p:attrName>
                                        </p:attrNameLst>
                                      </p:cBhvr>
                                      <p:tavLst>
                                        <p:tav tm="0">
                                          <p:val>
                                            <p:strVal val="#ppt_x-0.05"/>
                                          </p:val>
                                        </p:tav>
                                        <p:tav tm="100000">
                                          <p:val>
                                            <p:strVal val="#ppt_x"/>
                                          </p:val>
                                        </p:tav>
                                      </p:tavLst>
                                    </p:anim>
                                    <p:anim calcmode="lin" valueType="num">
                                      <p:cBhvr>
                                        <p:cTn id="40" dur="200" accel="100000" fill="hold">
                                          <p:stCondLst>
                                            <p:cond delay="800"/>
                                          </p:stCondLst>
                                        </p:cTn>
                                        <p:tgtEl>
                                          <p:spTgt spid="10243">
                                            <p:txEl>
                                              <p:pRg st="1" end="1"/>
                                            </p:txEl>
                                          </p:spTgt>
                                        </p:tgtEl>
                                        <p:attrNameLst>
                                          <p:attrName>ppt_y</p:attrName>
                                        </p:attrNameLst>
                                      </p:cBhvr>
                                      <p:tavLst>
                                        <p:tav tm="0">
                                          <p:val>
                                            <p:strVal val="#ppt_y+0.1"/>
                                          </p:val>
                                        </p:tav>
                                        <p:tav tm="100000">
                                          <p:val>
                                            <p:strVal val="#ppt_y"/>
                                          </p:val>
                                        </p:tav>
                                      </p:tavLst>
                                    </p:anim>
                                  </p:childTnLst>
                                </p:cTn>
                              </p:par>
                            </p:childTnLst>
                          </p:cTn>
                        </p:par>
                      </p:childTnLst>
                    </p:cTn>
                  </p:par>
                  <p:par>
                    <p:cTn id="41" fill="hold" nodeType="clickPar">
                      <p:stCondLst>
                        <p:cond delay="indefinite"/>
                      </p:stCondLst>
                      <p:childTnLst>
                        <p:par>
                          <p:cTn id="42" fill="hold" nodeType="withGroup">
                            <p:stCondLst>
                              <p:cond delay="0"/>
                            </p:stCondLst>
                            <p:childTnLst>
                              <p:par>
                                <p:cTn id="43" presetID="30" presetClass="entr" presetSubtype="0" fill="hold" nodeType="clickEffect">
                                  <p:stCondLst>
                                    <p:cond delay="0"/>
                                  </p:stCondLst>
                                  <p:childTnLst>
                                    <p:set>
                                      <p:cBhvr>
                                        <p:cTn id="44" dur="1" fill="hold">
                                          <p:stCondLst>
                                            <p:cond delay="0"/>
                                          </p:stCondLst>
                                        </p:cTn>
                                        <p:tgtEl>
                                          <p:spTgt spid="10243">
                                            <p:txEl>
                                              <p:pRg st="2" end="2"/>
                                            </p:txEl>
                                          </p:spTgt>
                                        </p:tgtEl>
                                        <p:attrNameLst>
                                          <p:attrName>style.visibility</p:attrName>
                                        </p:attrNameLst>
                                      </p:cBhvr>
                                      <p:to>
                                        <p:strVal val="visible"/>
                                      </p:to>
                                    </p:set>
                                    <p:animEffect transition="in" filter="fade">
                                      <p:cBhvr>
                                        <p:cTn id="45" dur="800" decel="100000"/>
                                        <p:tgtEl>
                                          <p:spTgt spid="10243">
                                            <p:txEl>
                                              <p:pRg st="2" end="2"/>
                                            </p:txEl>
                                          </p:spTgt>
                                        </p:tgtEl>
                                      </p:cBhvr>
                                    </p:animEffect>
                                    <p:anim calcmode="lin" valueType="num">
                                      <p:cBhvr>
                                        <p:cTn id="46" dur="800" decel="100000" fill="hold"/>
                                        <p:tgtEl>
                                          <p:spTgt spid="10243">
                                            <p:txEl>
                                              <p:pRg st="2" end="2"/>
                                            </p:txEl>
                                          </p:spTgt>
                                        </p:tgtEl>
                                        <p:attrNameLst>
                                          <p:attrName>style.rotation</p:attrName>
                                        </p:attrNameLst>
                                      </p:cBhvr>
                                      <p:tavLst>
                                        <p:tav tm="0">
                                          <p:val>
                                            <p:fltVal val="-90"/>
                                          </p:val>
                                        </p:tav>
                                        <p:tav tm="100000">
                                          <p:val>
                                            <p:fltVal val="0"/>
                                          </p:val>
                                        </p:tav>
                                      </p:tavLst>
                                    </p:anim>
                                    <p:anim calcmode="lin" valueType="num">
                                      <p:cBhvr>
                                        <p:cTn id="47" dur="800" decel="100000" fill="hold"/>
                                        <p:tgtEl>
                                          <p:spTgt spid="10243">
                                            <p:txEl>
                                              <p:pRg st="2" end="2"/>
                                            </p:txEl>
                                          </p:spTgt>
                                        </p:tgtEl>
                                        <p:attrNameLst>
                                          <p:attrName>ppt_x</p:attrName>
                                        </p:attrNameLst>
                                      </p:cBhvr>
                                      <p:tavLst>
                                        <p:tav tm="0">
                                          <p:val>
                                            <p:strVal val="#ppt_x+0.4"/>
                                          </p:val>
                                        </p:tav>
                                        <p:tav tm="100000">
                                          <p:val>
                                            <p:strVal val="#ppt_x-0.05"/>
                                          </p:val>
                                        </p:tav>
                                      </p:tavLst>
                                    </p:anim>
                                    <p:anim calcmode="lin" valueType="num">
                                      <p:cBhvr>
                                        <p:cTn id="48" dur="800" decel="100000" fill="hold"/>
                                        <p:tgtEl>
                                          <p:spTgt spid="10243">
                                            <p:txEl>
                                              <p:pRg st="2" end="2"/>
                                            </p:txEl>
                                          </p:spTgt>
                                        </p:tgtEl>
                                        <p:attrNameLst>
                                          <p:attrName>ppt_y</p:attrName>
                                        </p:attrNameLst>
                                      </p:cBhvr>
                                      <p:tavLst>
                                        <p:tav tm="0">
                                          <p:val>
                                            <p:strVal val="#ppt_y-0.4"/>
                                          </p:val>
                                        </p:tav>
                                        <p:tav tm="100000">
                                          <p:val>
                                            <p:strVal val="#ppt_y+0.1"/>
                                          </p:val>
                                        </p:tav>
                                      </p:tavLst>
                                    </p:anim>
                                    <p:anim calcmode="lin" valueType="num">
                                      <p:cBhvr>
                                        <p:cTn id="49" dur="200" accel="100000" fill="hold">
                                          <p:stCondLst>
                                            <p:cond delay="800"/>
                                          </p:stCondLst>
                                        </p:cTn>
                                        <p:tgtEl>
                                          <p:spTgt spid="10243">
                                            <p:txEl>
                                              <p:pRg st="2" end="2"/>
                                            </p:txEl>
                                          </p:spTgt>
                                        </p:tgtEl>
                                        <p:attrNameLst>
                                          <p:attrName>ppt_x</p:attrName>
                                        </p:attrNameLst>
                                      </p:cBhvr>
                                      <p:tavLst>
                                        <p:tav tm="0">
                                          <p:val>
                                            <p:strVal val="#ppt_x-0.05"/>
                                          </p:val>
                                        </p:tav>
                                        <p:tav tm="100000">
                                          <p:val>
                                            <p:strVal val="#ppt_x"/>
                                          </p:val>
                                        </p:tav>
                                      </p:tavLst>
                                    </p:anim>
                                    <p:anim calcmode="lin" valueType="num">
                                      <p:cBhvr>
                                        <p:cTn id="50" dur="200" accel="100000" fill="hold">
                                          <p:stCondLst>
                                            <p:cond delay="800"/>
                                          </p:stCondLst>
                                        </p:cTn>
                                        <p:tgtEl>
                                          <p:spTgt spid="10243">
                                            <p:txEl>
                                              <p:pRg st="2" end="2"/>
                                            </p:txEl>
                                          </p:spTgt>
                                        </p:tgtEl>
                                        <p:attrNameLst>
                                          <p:attrName>ppt_y</p:attrName>
                                        </p:attrNameLst>
                                      </p:cBhvr>
                                      <p:tavLst>
                                        <p:tav tm="0">
                                          <p:val>
                                            <p:strVal val="#ppt_y+0.1"/>
                                          </p:val>
                                        </p:tav>
                                        <p:tav tm="100000">
                                          <p:val>
                                            <p:strVal val="#ppt_y"/>
                                          </p:val>
                                        </p:tav>
                                      </p:tavLst>
                                    </p:anim>
                                  </p:childTnLst>
                                </p:cTn>
                              </p:par>
                            </p:childTnLst>
                          </p:cTn>
                        </p:par>
                      </p:childTnLst>
                    </p:cTn>
                  </p:par>
                  <p:par>
                    <p:cTn id="51" fill="hold" nodeType="clickPar">
                      <p:stCondLst>
                        <p:cond delay="indefinite"/>
                      </p:stCondLst>
                      <p:childTnLst>
                        <p:par>
                          <p:cTn id="52" fill="hold" nodeType="withGroup">
                            <p:stCondLst>
                              <p:cond delay="0"/>
                            </p:stCondLst>
                            <p:childTnLst>
                              <p:par>
                                <p:cTn id="53" presetID="30" presetClass="entr" presetSubtype="0" fill="hold" nodeType="clickEffect">
                                  <p:stCondLst>
                                    <p:cond delay="0"/>
                                  </p:stCondLst>
                                  <p:childTnLst>
                                    <p:set>
                                      <p:cBhvr>
                                        <p:cTn id="54" dur="1" fill="hold">
                                          <p:stCondLst>
                                            <p:cond delay="0"/>
                                          </p:stCondLst>
                                        </p:cTn>
                                        <p:tgtEl>
                                          <p:spTgt spid="10243">
                                            <p:txEl>
                                              <p:pRg st="3" end="3"/>
                                            </p:txEl>
                                          </p:spTgt>
                                        </p:tgtEl>
                                        <p:attrNameLst>
                                          <p:attrName>style.visibility</p:attrName>
                                        </p:attrNameLst>
                                      </p:cBhvr>
                                      <p:to>
                                        <p:strVal val="visible"/>
                                      </p:to>
                                    </p:set>
                                    <p:animEffect transition="in" filter="fade">
                                      <p:cBhvr>
                                        <p:cTn id="55" dur="800" decel="100000"/>
                                        <p:tgtEl>
                                          <p:spTgt spid="10243">
                                            <p:txEl>
                                              <p:pRg st="3" end="3"/>
                                            </p:txEl>
                                          </p:spTgt>
                                        </p:tgtEl>
                                      </p:cBhvr>
                                    </p:animEffect>
                                    <p:anim calcmode="lin" valueType="num">
                                      <p:cBhvr>
                                        <p:cTn id="56" dur="800" decel="100000" fill="hold"/>
                                        <p:tgtEl>
                                          <p:spTgt spid="10243">
                                            <p:txEl>
                                              <p:pRg st="3" end="3"/>
                                            </p:txEl>
                                          </p:spTgt>
                                        </p:tgtEl>
                                        <p:attrNameLst>
                                          <p:attrName>style.rotation</p:attrName>
                                        </p:attrNameLst>
                                      </p:cBhvr>
                                      <p:tavLst>
                                        <p:tav tm="0">
                                          <p:val>
                                            <p:fltVal val="-90"/>
                                          </p:val>
                                        </p:tav>
                                        <p:tav tm="100000">
                                          <p:val>
                                            <p:fltVal val="0"/>
                                          </p:val>
                                        </p:tav>
                                      </p:tavLst>
                                    </p:anim>
                                    <p:anim calcmode="lin" valueType="num">
                                      <p:cBhvr>
                                        <p:cTn id="57" dur="800" decel="100000" fill="hold"/>
                                        <p:tgtEl>
                                          <p:spTgt spid="10243">
                                            <p:txEl>
                                              <p:pRg st="3" end="3"/>
                                            </p:txEl>
                                          </p:spTgt>
                                        </p:tgtEl>
                                        <p:attrNameLst>
                                          <p:attrName>ppt_x</p:attrName>
                                        </p:attrNameLst>
                                      </p:cBhvr>
                                      <p:tavLst>
                                        <p:tav tm="0">
                                          <p:val>
                                            <p:strVal val="#ppt_x+0.4"/>
                                          </p:val>
                                        </p:tav>
                                        <p:tav tm="100000">
                                          <p:val>
                                            <p:strVal val="#ppt_x-0.05"/>
                                          </p:val>
                                        </p:tav>
                                      </p:tavLst>
                                    </p:anim>
                                    <p:anim calcmode="lin" valueType="num">
                                      <p:cBhvr>
                                        <p:cTn id="58" dur="800" decel="100000" fill="hold"/>
                                        <p:tgtEl>
                                          <p:spTgt spid="10243">
                                            <p:txEl>
                                              <p:pRg st="3" end="3"/>
                                            </p:txEl>
                                          </p:spTgt>
                                        </p:tgtEl>
                                        <p:attrNameLst>
                                          <p:attrName>ppt_y</p:attrName>
                                        </p:attrNameLst>
                                      </p:cBhvr>
                                      <p:tavLst>
                                        <p:tav tm="0">
                                          <p:val>
                                            <p:strVal val="#ppt_y-0.4"/>
                                          </p:val>
                                        </p:tav>
                                        <p:tav tm="100000">
                                          <p:val>
                                            <p:strVal val="#ppt_y+0.1"/>
                                          </p:val>
                                        </p:tav>
                                      </p:tavLst>
                                    </p:anim>
                                    <p:anim calcmode="lin" valueType="num">
                                      <p:cBhvr>
                                        <p:cTn id="59" dur="200" accel="100000" fill="hold">
                                          <p:stCondLst>
                                            <p:cond delay="800"/>
                                          </p:stCondLst>
                                        </p:cTn>
                                        <p:tgtEl>
                                          <p:spTgt spid="10243">
                                            <p:txEl>
                                              <p:pRg st="3" end="3"/>
                                            </p:txEl>
                                          </p:spTgt>
                                        </p:tgtEl>
                                        <p:attrNameLst>
                                          <p:attrName>ppt_x</p:attrName>
                                        </p:attrNameLst>
                                      </p:cBhvr>
                                      <p:tavLst>
                                        <p:tav tm="0">
                                          <p:val>
                                            <p:strVal val="#ppt_x-0.05"/>
                                          </p:val>
                                        </p:tav>
                                        <p:tav tm="100000">
                                          <p:val>
                                            <p:strVal val="#ppt_x"/>
                                          </p:val>
                                        </p:tav>
                                      </p:tavLst>
                                    </p:anim>
                                    <p:anim calcmode="lin" valueType="num">
                                      <p:cBhvr>
                                        <p:cTn id="60" dur="200" accel="100000" fill="hold">
                                          <p:stCondLst>
                                            <p:cond delay="800"/>
                                          </p:stCondLst>
                                        </p:cTn>
                                        <p:tgtEl>
                                          <p:spTgt spid="10243">
                                            <p:txEl>
                                              <p:pRg st="3" end="3"/>
                                            </p:txEl>
                                          </p:spTgt>
                                        </p:tgtEl>
                                        <p:attrNameLst>
                                          <p:attrName>ppt_y</p:attrName>
                                        </p:attrNameLst>
                                      </p:cBhvr>
                                      <p:tavLst>
                                        <p:tav tm="0">
                                          <p:val>
                                            <p:strVal val="#ppt_y+0.1"/>
                                          </p:val>
                                        </p:tav>
                                        <p:tav tm="100000">
                                          <p:val>
                                            <p:strVal val="#ppt_y"/>
                                          </p:val>
                                        </p:tav>
                                      </p:tavLst>
                                    </p:anim>
                                  </p:childTnLst>
                                </p:cTn>
                              </p:par>
                            </p:childTnLst>
                          </p:cTn>
                        </p:par>
                      </p:childTnLst>
                    </p:cTn>
                  </p:par>
                  <p:par>
                    <p:cTn id="61" fill="hold" nodeType="clickPar">
                      <p:stCondLst>
                        <p:cond delay="indefinite"/>
                      </p:stCondLst>
                      <p:childTnLst>
                        <p:par>
                          <p:cTn id="62" fill="hold" nodeType="withGroup">
                            <p:stCondLst>
                              <p:cond delay="0"/>
                            </p:stCondLst>
                            <p:childTnLst>
                              <p:par>
                                <p:cTn id="63" presetID="30" presetClass="entr" presetSubtype="0" fill="hold" nodeType="clickEffect">
                                  <p:stCondLst>
                                    <p:cond delay="0"/>
                                  </p:stCondLst>
                                  <p:childTnLst>
                                    <p:set>
                                      <p:cBhvr>
                                        <p:cTn id="64" dur="1" fill="hold">
                                          <p:stCondLst>
                                            <p:cond delay="0"/>
                                          </p:stCondLst>
                                        </p:cTn>
                                        <p:tgtEl>
                                          <p:spTgt spid="10243">
                                            <p:txEl>
                                              <p:pRg st="4" end="4"/>
                                            </p:txEl>
                                          </p:spTgt>
                                        </p:tgtEl>
                                        <p:attrNameLst>
                                          <p:attrName>style.visibility</p:attrName>
                                        </p:attrNameLst>
                                      </p:cBhvr>
                                      <p:to>
                                        <p:strVal val="visible"/>
                                      </p:to>
                                    </p:set>
                                    <p:animEffect transition="in" filter="fade">
                                      <p:cBhvr>
                                        <p:cTn id="65" dur="800" decel="100000"/>
                                        <p:tgtEl>
                                          <p:spTgt spid="10243">
                                            <p:txEl>
                                              <p:pRg st="4" end="4"/>
                                            </p:txEl>
                                          </p:spTgt>
                                        </p:tgtEl>
                                      </p:cBhvr>
                                    </p:animEffect>
                                    <p:anim calcmode="lin" valueType="num">
                                      <p:cBhvr>
                                        <p:cTn id="66" dur="800" decel="100000" fill="hold"/>
                                        <p:tgtEl>
                                          <p:spTgt spid="10243">
                                            <p:txEl>
                                              <p:pRg st="4" end="4"/>
                                            </p:txEl>
                                          </p:spTgt>
                                        </p:tgtEl>
                                        <p:attrNameLst>
                                          <p:attrName>style.rotation</p:attrName>
                                        </p:attrNameLst>
                                      </p:cBhvr>
                                      <p:tavLst>
                                        <p:tav tm="0">
                                          <p:val>
                                            <p:fltVal val="-90"/>
                                          </p:val>
                                        </p:tav>
                                        <p:tav tm="100000">
                                          <p:val>
                                            <p:fltVal val="0"/>
                                          </p:val>
                                        </p:tav>
                                      </p:tavLst>
                                    </p:anim>
                                    <p:anim calcmode="lin" valueType="num">
                                      <p:cBhvr>
                                        <p:cTn id="67" dur="800" decel="100000" fill="hold"/>
                                        <p:tgtEl>
                                          <p:spTgt spid="10243">
                                            <p:txEl>
                                              <p:pRg st="4" end="4"/>
                                            </p:txEl>
                                          </p:spTgt>
                                        </p:tgtEl>
                                        <p:attrNameLst>
                                          <p:attrName>ppt_x</p:attrName>
                                        </p:attrNameLst>
                                      </p:cBhvr>
                                      <p:tavLst>
                                        <p:tav tm="0">
                                          <p:val>
                                            <p:strVal val="#ppt_x+0.4"/>
                                          </p:val>
                                        </p:tav>
                                        <p:tav tm="100000">
                                          <p:val>
                                            <p:strVal val="#ppt_x-0.05"/>
                                          </p:val>
                                        </p:tav>
                                      </p:tavLst>
                                    </p:anim>
                                    <p:anim calcmode="lin" valueType="num">
                                      <p:cBhvr>
                                        <p:cTn id="68" dur="800" decel="100000" fill="hold"/>
                                        <p:tgtEl>
                                          <p:spTgt spid="10243">
                                            <p:txEl>
                                              <p:pRg st="4" end="4"/>
                                            </p:txEl>
                                          </p:spTgt>
                                        </p:tgtEl>
                                        <p:attrNameLst>
                                          <p:attrName>ppt_y</p:attrName>
                                        </p:attrNameLst>
                                      </p:cBhvr>
                                      <p:tavLst>
                                        <p:tav tm="0">
                                          <p:val>
                                            <p:strVal val="#ppt_y-0.4"/>
                                          </p:val>
                                        </p:tav>
                                        <p:tav tm="100000">
                                          <p:val>
                                            <p:strVal val="#ppt_y+0.1"/>
                                          </p:val>
                                        </p:tav>
                                      </p:tavLst>
                                    </p:anim>
                                    <p:anim calcmode="lin" valueType="num">
                                      <p:cBhvr>
                                        <p:cTn id="69" dur="200" accel="100000" fill="hold">
                                          <p:stCondLst>
                                            <p:cond delay="800"/>
                                          </p:stCondLst>
                                        </p:cTn>
                                        <p:tgtEl>
                                          <p:spTgt spid="10243">
                                            <p:txEl>
                                              <p:pRg st="4" end="4"/>
                                            </p:txEl>
                                          </p:spTgt>
                                        </p:tgtEl>
                                        <p:attrNameLst>
                                          <p:attrName>ppt_x</p:attrName>
                                        </p:attrNameLst>
                                      </p:cBhvr>
                                      <p:tavLst>
                                        <p:tav tm="0">
                                          <p:val>
                                            <p:strVal val="#ppt_x-0.05"/>
                                          </p:val>
                                        </p:tav>
                                        <p:tav tm="100000">
                                          <p:val>
                                            <p:strVal val="#ppt_x"/>
                                          </p:val>
                                        </p:tav>
                                      </p:tavLst>
                                    </p:anim>
                                    <p:anim calcmode="lin" valueType="num">
                                      <p:cBhvr>
                                        <p:cTn id="70" dur="200" accel="100000" fill="hold">
                                          <p:stCondLst>
                                            <p:cond delay="800"/>
                                          </p:stCondLst>
                                        </p:cTn>
                                        <p:tgtEl>
                                          <p:spTgt spid="10243">
                                            <p:txEl>
                                              <p:pRg st="4" end="4"/>
                                            </p:txEl>
                                          </p:spTgt>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1266" name="TextBox 5"/>
          <p:cNvSpPr txBox="1">
            <a:spLocks noChangeArrowheads="1"/>
          </p:cNvSpPr>
          <p:nvPr/>
        </p:nvSpPr>
        <p:spPr bwMode="auto">
          <a:xfrm>
            <a:off x="7086600" y="0"/>
            <a:ext cx="20574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14: Enjoying our Heritage and Reward</a:t>
            </a:r>
          </a:p>
        </p:txBody>
      </p:sp>
      <p:sp>
        <p:nvSpPr>
          <p:cNvPr id="4" name="Rectangle 3"/>
          <p:cNvSpPr>
            <a:spLocks noChangeArrowheads="1"/>
          </p:cNvSpPr>
          <p:nvPr/>
        </p:nvSpPr>
        <p:spPr bwMode="auto">
          <a:xfrm>
            <a:off x="2057400" y="381000"/>
            <a:ext cx="47847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800" b="1">
                <a:solidFill>
                  <a:srgbClr val="47AAFB"/>
                </a:solidFill>
                <a:latin typeface="Colonna MT" charset="0"/>
              </a:rPr>
              <a:t>God had a plan for families too.</a:t>
            </a:r>
          </a:p>
        </p:txBody>
      </p:sp>
      <p:sp>
        <p:nvSpPr>
          <p:cNvPr id="11267" name="Rectangle 3"/>
          <p:cNvSpPr>
            <a:spLocks noChangeArrowheads="1"/>
          </p:cNvSpPr>
          <p:nvPr/>
        </p:nvSpPr>
        <p:spPr bwMode="auto">
          <a:xfrm>
            <a:off x="2514600" y="838200"/>
            <a:ext cx="6629400" cy="5862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buFontTx/>
              <a:buChar char="•"/>
              <a:tabLst>
                <a:tab pos="228600" algn="l"/>
              </a:tabLst>
            </a:pPr>
            <a:r>
              <a:rPr lang="en-US" sz="2500" b="1">
                <a:solidFill>
                  <a:srgbClr val="BA0631"/>
                </a:solidFill>
                <a:latin typeface="Colonna MT" charset="0"/>
                <a:cs typeface="Times New Roman" charset="0"/>
              </a:rPr>
              <a:t>He began with the father—the leader. </a:t>
            </a:r>
            <a:endParaRPr lang="en-US" sz="2500" b="1">
              <a:solidFill>
                <a:srgbClr val="BA0631"/>
              </a:solidFill>
              <a:latin typeface="Colonna MT" charset="0"/>
            </a:endParaRPr>
          </a:p>
          <a:p>
            <a:pPr eaLnBrk="0" hangingPunct="0">
              <a:buFontTx/>
              <a:buChar char="•"/>
              <a:tabLst>
                <a:tab pos="228600" algn="l"/>
              </a:tabLst>
            </a:pPr>
            <a:r>
              <a:rPr lang="en-US" sz="2500" b="1">
                <a:solidFill>
                  <a:srgbClr val="DCA330"/>
                </a:solidFill>
                <a:latin typeface="Colonna MT" charset="0"/>
                <a:cs typeface="Times New Roman" charset="0"/>
              </a:rPr>
              <a:t>Notice Adam was a man, not a boy. He was old enough to fulfill the responsibility of naming every animal that God had created (Genesis 2:15-17). </a:t>
            </a:r>
            <a:endParaRPr lang="en-US" sz="2500" b="1">
              <a:solidFill>
                <a:srgbClr val="DCA330"/>
              </a:solidFill>
              <a:latin typeface="Colonna MT" charset="0"/>
            </a:endParaRPr>
          </a:p>
          <a:p>
            <a:pPr eaLnBrk="0" hangingPunct="0">
              <a:buFontTx/>
              <a:buChar char="•"/>
              <a:tabLst>
                <a:tab pos="228600" algn="l"/>
              </a:tabLst>
            </a:pPr>
            <a:r>
              <a:rPr lang="en-US" sz="2500" b="1">
                <a:solidFill>
                  <a:srgbClr val="171735"/>
                </a:solidFill>
                <a:latin typeface="Colonna MT" charset="0"/>
                <a:cs typeface="Times New Roman" charset="0"/>
              </a:rPr>
              <a:t>He brought the woman to the man (actually took her out of the man) to be a helper (Genesis 2:21-22).</a:t>
            </a:r>
            <a:endParaRPr lang="en-US" sz="2500" b="1">
              <a:solidFill>
                <a:srgbClr val="171735"/>
              </a:solidFill>
              <a:latin typeface="Colonna MT" charset="0"/>
            </a:endParaRPr>
          </a:p>
          <a:p>
            <a:pPr eaLnBrk="0" hangingPunct="0">
              <a:buFontTx/>
              <a:buChar char="•"/>
              <a:tabLst>
                <a:tab pos="228600" algn="l"/>
              </a:tabLst>
            </a:pPr>
            <a:r>
              <a:rPr lang="en-US" sz="2500" b="1">
                <a:solidFill>
                  <a:srgbClr val="47AAFB"/>
                </a:solidFill>
                <a:latin typeface="Colonna MT" charset="0"/>
                <a:cs typeface="Times New Roman" charset="0"/>
              </a:rPr>
              <a:t>Notice Eve was not a little girl. She was mature and well able to handle the relationship expected of her as Adam</a:t>
            </a:r>
            <a:r>
              <a:rPr lang="ja-JP" altLang="en-US" sz="2500" b="1">
                <a:solidFill>
                  <a:srgbClr val="47AAFB"/>
                </a:solidFill>
                <a:latin typeface="Colonna MT" charset="0"/>
                <a:cs typeface="Times New Roman" charset="0"/>
              </a:rPr>
              <a:t>’</a:t>
            </a:r>
            <a:r>
              <a:rPr lang="en-US" sz="2500" b="1">
                <a:solidFill>
                  <a:srgbClr val="47AAFB"/>
                </a:solidFill>
                <a:latin typeface="Colonna MT" charset="0"/>
                <a:cs typeface="Times New Roman" charset="0"/>
              </a:rPr>
              <a:t>s wife (Genesis 2:23-25).</a:t>
            </a:r>
          </a:p>
          <a:p>
            <a:pPr eaLnBrk="0" hangingPunct="0">
              <a:buFont typeface="Arial" charset="0"/>
              <a:buChar char="•"/>
              <a:tabLst>
                <a:tab pos="228600" algn="l"/>
              </a:tabLst>
            </a:pPr>
            <a:r>
              <a:rPr lang="en-US" sz="2500" b="1">
                <a:solidFill>
                  <a:srgbClr val="BA0631"/>
                </a:solidFill>
                <a:latin typeface="Colonna MT" charset="0"/>
                <a:cs typeface="Times New Roman" charset="0"/>
              </a:rPr>
              <a:t>The man recognized the closeness of this creature (she looked like him but was different) God had brought to him. Adam was not ashamed to get acquainted with his mate (Genesis 2:23-25).</a:t>
            </a:r>
            <a:r>
              <a:rPr lang="en-US" sz="2500" b="1">
                <a:solidFill>
                  <a:srgbClr val="BA0631"/>
                </a:solidFill>
                <a:latin typeface="Colonna MT" charset="0"/>
              </a:rPr>
              <a:t> </a:t>
            </a:r>
          </a:p>
        </p:txBody>
      </p:sp>
    </p:spTree>
  </p:cSld>
  <p:clrMapOvr>
    <a:masterClrMapping/>
  </p:clrMapOvr>
  <p:transition xmlns:p14="http://schemas.microsoft.com/office/powerpoint/2010/main">
    <p:comb/>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ppt_x</p:attrName>
                                        </p:attrNameLst>
                                      </p:cBhvr>
                                      <p:tavLst>
                                        <p:tav tm="0">
                                          <p:val>
                                            <p:strVal val="#ppt_x-.2"/>
                                          </p:val>
                                        </p:tav>
                                        <p:tav tm="100000">
                                          <p:val>
                                            <p:strVal val="#ppt_x"/>
                                          </p:val>
                                        </p:tav>
                                      </p:tavLst>
                                    </p:anim>
                                    <p:anim calcmode="lin" valueType="num">
                                      <p:cBhvr>
                                        <p:cTn id="8"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9" dur="1000"/>
                                        <p:tgtEl>
                                          <p:spTgt spid="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nodeType="clickEffect">
                                  <p:stCondLst>
                                    <p:cond delay="0"/>
                                  </p:stCondLst>
                                  <p:childTnLst>
                                    <p:set>
                                      <p:cBhvr>
                                        <p:cTn id="13" dur="1" fill="hold">
                                          <p:stCondLst>
                                            <p:cond delay="0"/>
                                          </p:stCondLst>
                                        </p:cTn>
                                        <p:tgtEl>
                                          <p:spTgt spid="11267">
                                            <p:txEl>
                                              <p:pRg st="0" end="0"/>
                                            </p:txEl>
                                          </p:spTgt>
                                        </p:tgtEl>
                                        <p:attrNameLst>
                                          <p:attrName>style.visibility</p:attrName>
                                        </p:attrNameLst>
                                      </p:cBhvr>
                                      <p:to>
                                        <p:strVal val="visible"/>
                                      </p:to>
                                    </p:set>
                                    <p:anim calcmode="lin" valueType="num">
                                      <p:cBhvr>
                                        <p:cTn id="14" dur="1000" fill="hold"/>
                                        <p:tgtEl>
                                          <p:spTgt spid="11267">
                                            <p:txEl>
                                              <p:pRg st="0" end="0"/>
                                            </p:txEl>
                                          </p:spTgt>
                                        </p:tgtEl>
                                        <p:attrNameLst>
                                          <p:attrName>ppt_x</p:attrName>
                                        </p:attrNameLst>
                                      </p:cBhvr>
                                      <p:tavLst>
                                        <p:tav tm="0">
                                          <p:val>
                                            <p:strVal val="#ppt_x-.2"/>
                                          </p:val>
                                        </p:tav>
                                        <p:tav tm="100000">
                                          <p:val>
                                            <p:strVal val="#ppt_x"/>
                                          </p:val>
                                        </p:tav>
                                      </p:tavLst>
                                    </p:anim>
                                    <p:anim calcmode="lin" valueType="num">
                                      <p:cBhvr>
                                        <p:cTn id="15" dur="1000" fill="hold"/>
                                        <p:tgtEl>
                                          <p:spTgt spid="11267">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16" dur="1000"/>
                                        <p:tgtEl>
                                          <p:spTgt spid="11267">
                                            <p:txEl>
                                              <p:pRg st="0" end="0"/>
                                            </p:txEl>
                                          </p:spTgt>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29" presetClass="entr" presetSubtype="0" fill="hold" nodeType="clickEffect">
                                  <p:stCondLst>
                                    <p:cond delay="0"/>
                                  </p:stCondLst>
                                  <p:childTnLst>
                                    <p:set>
                                      <p:cBhvr>
                                        <p:cTn id="20" dur="1" fill="hold">
                                          <p:stCondLst>
                                            <p:cond delay="0"/>
                                          </p:stCondLst>
                                        </p:cTn>
                                        <p:tgtEl>
                                          <p:spTgt spid="11267">
                                            <p:txEl>
                                              <p:pRg st="1" end="1"/>
                                            </p:txEl>
                                          </p:spTgt>
                                        </p:tgtEl>
                                        <p:attrNameLst>
                                          <p:attrName>style.visibility</p:attrName>
                                        </p:attrNameLst>
                                      </p:cBhvr>
                                      <p:to>
                                        <p:strVal val="visible"/>
                                      </p:to>
                                    </p:set>
                                    <p:anim calcmode="lin" valueType="num">
                                      <p:cBhvr>
                                        <p:cTn id="21" dur="1000" fill="hold"/>
                                        <p:tgtEl>
                                          <p:spTgt spid="11267">
                                            <p:txEl>
                                              <p:pRg st="1" end="1"/>
                                            </p:txEl>
                                          </p:spTgt>
                                        </p:tgtEl>
                                        <p:attrNameLst>
                                          <p:attrName>ppt_x</p:attrName>
                                        </p:attrNameLst>
                                      </p:cBhvr>
                                      <p:tavLst>
                                        <p:tav tm="0">
                                          <p:val>
                                            <p:strVal val="#ppt_x-.2"/>
                                          </p:val>
                                        </p:tav>
                                        <p:tav tm="100000">
                                          <p:val>
                                            <p:strVal val="#ppt_x"/>
                                          </p:val>
                                        </p:tav>
                                      </p:tavLst>
                                    </p:anim>
                                    <p:anim calcmode="lin" valueType="num">
                                      <p:cBhvr>
                                        <p:cTn id="22" dur="1000" fill="hold"/>
                                        <p:tgtEl>
                                          <p:spTgt spid="11267">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23" dur="1000"/>
                                        <p:tgtEl>
                                          <p:spTgt spid="11267">
                                            <p:txEl>
                                              <p:pRg st="1" end="1"/>
                                            </p:txEl>
                                          </p:spTgt>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29" presetClass="entr" presetSubtype="0" fill="hold" nodeType="clickEffect">
                                  <p:stCondLst>
                                    <p:cond delay="0"/>
                                  </p:stCondLst>
                                  <p:childTnLst>
                                    <p:set>
                                      <p:cBhvr>
                                        <p:cTn id="27" dur="1" fill="hold">
                                          <p:stCondLst>
                                            <p:cond delay="0"/>
                                          </p:stCondLst>
                                        </p:cTn>
                                        <p:tgtEl>
                                          <p:spTgt spid="11267">
                                            <p:txEl>
                                              <p:pRg st="2" end="2"/>
                                            </p:txEl>
                                          </p:spTgt>
                                        </p:tgtEl>
                                        <p:attrNameLst>
                                          <p:attrName>style.visibility</p:attrName>
                                        </p:attrNameLst>
                                      </p:cBhvr>
                                      <p:to>
                                        <p:strVal val="visible"/>
                                      </p:to>
                                    </p:set>
                                    <p:anim calcmode="lin" valueType="num">
                                      <p:cBhvr>
                                        <p:cTn id="28" dur="1000" fill="hold"/>
                                        <p:tgtEl>
                                          <p:spTgt spid="11267">
                                            <p:txEl>
                                              <p:pRg st="2" end="2"/>
                                            </p:txEl>
                                          </p:spTgt>
                                        </p:tgtEl>
                                        <p:attrNameLst>
                                          <p:attrName>ppt_x</p:attrName>
                                        </p:attrNameLst>
                                      </p:cBhvr>
                                      <p:tavLst>
                                        <p:tav tm="0">
                                          <p:val>
                                            <p:strVal val="#ppt_x-.2"/>
                                          </p:val>
                                        </p:tav>
                                        <p:tav tm="100000">
                                          <p:val>
                                            <p:strVal val="#ppt_x"/>
                                          </p:val>
                                        </p:tav>
                                      </p:tavLst>
                                    </p:anim>
                                    <p:anim calcmode="lin" valueType="num">
                                      <p:cBhvr>
                                        <p:cTn id="29" dur="1000" fill="hold"/>
                                        <p:tgtEl>
                                          <p:spTgt spid="11267">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30" dur="1000"/>
                                        <p:tgtEl>
                                          <p:spTgt spid="11267">
                                            <p:txEl>
                                              <p:pRg st="2" end="2"/>
                                            </p:txEl>
                                          </p:spTgt>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29" presetClass="entr" presetSubtype="0" fill="hold" nodeType="clickEffect">
                                  <p:stCondLst>
                                    <p:cond delay="0"/>
                                  </p:stCondLst>
                                  <p:childTnLst>
                                    <p:set>
                                      <p:cBhvr>
                                        <p:cTn id="34" dur="1" fill="hold">
                                          <p:stCondLst>
                                            <p:cond delay="0"/>
                                          </p:stCondLst>
                                        </p:cTn>
                                        <p:tgtEl>
                                          <p:spTgt spid="11267">
                                            <p:txEl>
                                              <p:pRg st="3" end="3"/>
                                            </p:txEl>
                                          </p:spTgt>
                                        </p:tgtEl>
                                        <p:attrNameLst>
                                          <p:attrName>style.visibility</p:attrName>
                                        </p:attrNameLst>
                                      </p:cBhvr>
                                      <p:to>
                                        <p:strVal val="visible"/>
                                      </p:to>
                                    </p:set>
                                    <p:anim calcmode="lin" valueType="num">
                                      <p:cBhvr>
                                        <p:cTn id="35" dur="1000" fill="hold"/>
                                        <p:tgtEl>
                                          <p:spTgt spid="11267">
                                            <p:txEl>
                                              <p:pRg st="3" end="3"/>
                                            </p:txEl>
                                          </p:spTgt>
                                        </p:tgtEl>
                                        <p:attrNameLst>
                                          <p:attrName>ppt_x</p:attrName>
                                        </p:attrNameLst>
                                      </p:cBhvr>
                                      <p:tavLst>
                                        <p:tav tm="0">
                                          <p:val>
                                            <p:strVal val="#ppt_x-.2"/>
                                          </p:val>
                                        </p:tav>
                                        <p:tav tm="100000">
                                          <p:val>
                                            <p:strVal val="#ppt_x"/>
                                          </p:val>
                                        </p:tav>
                                      </p:tavLst>
                                    </p:anim>
                                    <p:anim calcmode="lin" valueType="num">
                                      <p:cBhvr>
                                        <p:cTn id="36" dur="1000" fill="hold"/>
                                        <p:tgtEl>
                                          <p:spTgt spid="11267">
                                            <p:txEl>
                                              <p:pRg st="3" end="3"/>
                                            </p:txEl>
                                          </p:spTgt>
                                        </p:tgtEl>
                                        <p:attrNameLst>
                                          <p:attrName>ppt_y</p:attrName>
                                        </p:attrNameLst>
                                      </p:cBhvr>
                                      <p:tavLst>
                                        <p:tav tm="0">
                                          <p:val>
                                            <p:strVal val="#ppt_y"/>
                                          </p:val>
                                        </p:tav>
                                        <p:tav tm="100000">
                                          <p:val>
                                            <p:strVal val="#ppt_y"/>
                                          </p:val>
                                        </p:tav>
                                      </p:tavLst>
                                    </p:anim>
                                    <p:animEffect transition="in" filter="wipe(right)" prLst="gradientSize: 0.1">
                                      <p:cBhvr>
                                        <p:cTn id="37" dur="1000"/>
                                        <p:tgtEl>
                                          <p:spTgt spid="11267">
                                            <p:txEl>
                                              <p:pRg st="3" end="3"/>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29" presetClass="entr" presetSubtype="0" fill="hold" nodeType="clickEffect">
                                  <p:stCondLst>
                                    <p:cond delay="0"/>
                                  </p:stCondLst>
                                  <p:childTnLst>
                                    <p:set>
                                      <p:cBhvr>
                                        <p:cTn id="41" dur="1" fill="hold">
                                          <p:stCondLst>
                                            <p:cond delay="0"/>
                                          </p:stCondLst>
                                        </p:cTn>
                                        <p:tgtEl>
                                          <p:spTgt spid="11267">
                                            <p:txEl>
                                              <p:pRg st="4" end="4"/>
                                            </p:txEl>
                                          </p:spTgt>
                                        </p:tgtEl>
                                        <p:attrNameLst>
                                          <p:attrName>style.visibility</p:attrName>
                                        </p:attrNameLst>
                                      </p:cBhvr>
                                      <p:to>
                                        <p:strVal val="visible"/>
                                      </p:to>
                                    </p:set>
                                    <p:anim calcmode="lin" valueType="num">
                                      <p:cBhvr>
                                        <p:cTn id="42" dur="1000" fill="hold"/>
                                        <p:tgtEl>
                                          <p:spTgt spid="11267">
                                            <p:txEl>
                                              <p:pRg st="4" end="4"/>
                                            </p:txEl>
                                          </p:spTgt>
                                        </p:tgtEl>
                                        <p:attrNameLst>
                                          <p:attrName>ppt_x</p:attrName>
                                        </p:attrNameLst>
                                      </p:cBhvr>
                                      <p:tavLst>
                                        <p:tav tm="0">
                                          <p:val>
                                            <p:strVal val="#ppt_x-.2"/>
                                          </p:val>
                                        </p:tav>
                                        <p:tav tm="100000">
                                          <p:val>
                                            <p:strVal val="#ppt_x"/>
                                          </p:val>
                                        </p:tav>
                                      </p:tavLst>
                                    </p:anim>
                                    <p:anim calcmode="lin" valueType="num">
                                      <p:cBhvr>
                                        <p:cTn id="43" dur="1000" fill="hold"/>
                                        <p:tgtEl>
                                          <p:spTgt spid="11267">
                                            <p:txEl>
                                              <p:pRg st="4" end="4"/>
                                            </p:txEl>
                                          </p:spTgt>
                                        </p:tgtEl>
                                        <p:attrNameLst>
                                          <p:attrName>ppt_y</p:attrName>
                                        </p:attrNameLst>
                                      </p:cBhvr>
                                      <p:tavLst>
                                        <p:tav tm="0">
                                          <p:val>
                                            <p:strVal val="#ppt_y"/>
                                          </p:val>
                                        </p:tav>
                                        <p:tav tm="100000">
                                          <p:val>
                                            <p:strVal val="#ppt_y"/>
                                          </p:val>
                                        </p:tav>
                                      </p:tavLst>
                                    </p:anim>
                                    <p:animEffect transition="in" filter="wipe(right)" prLst="gradientSize: 0.1">
                                      <p:cBhvr>
                                        <p:cTn id="44" dur="1000"/>
                                        <p:tgtEl>
                                          <p:spTgt spid="1126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mixed_fabrics">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mixed_fabrics</Template>
  <TotalTime>3278</TotalTime>
  <Words>1617</Words>
  <Application>Microsoft Macintosh PowerPoint</Application>
  <PresentationFormat>On-screen Show (4:3)</PresentationFormat>
  <Paragraphs>66</Paragraphs>
  <Slides>17</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17</vt:i4>
      </vt:variant>
    </vt:vector>
  </HeadingPairs>
  <TitlesOfParts>
    <vt:vector size="24" baseType="lpstr">
      <vt:lpstr>Arial</vt:lpstr>
      <vt:lpstr>Tahoma</vt:lpstr>
      <vt:lpstr>Calibri</vt:lpstr>
      <vt:lpstr>Bernard MT Condensed</vt:lpstr>
      <vt:lpstr>Colonna MT</vt:lpstr>
      <vt:lpstr>Times New Roman</vt:lpstr>
      <vt:lpstr>mixed_fabrics</vt:lpstr>
      <vt:lpstr>Family Life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Family Life</dc:title>
  <dc:creator>Candra Poitras</dc:creator>
  <cp:lastModifiedBy>Ashton Loyd</cp:lastModifiedBy>
  <cp:revision>5</cp:revision>
  <dcterms:created xsi:type="dcterms:W3CDTF">2010-10-03T01:07:11Z</dcterms:created>
  <dcterms:modified xsi:type="dcterms:W3CDTF">2018-02-16T22:33:48Z</dcterms:modified>
</cp:coreProperties>
</file>