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14"/>
  </p:handoutMasterIdLst>
  <p:sldIdLst>
    <p:sldId id="269" r:id="rId2"/>
    <p:sldId id="268" r:id="rId3"/>
    <p:sldId id="266" r:id="rId4"/>
    <p:sldId id="267" r:id="rId5"/>
    <p:sldId id="271" r:id="rId6"/>
    <p:sldId id="279" r:id="rId7"/>
    <p:sldId id="288" r:id="rId8"/>
    <p:sldId id="272" r:id="rId9"/>
    <p:sldId id="280" r:id="rId10"/>
    <p:sldId id="289" r:id="rId11"/>
    <p:sldId id="273" r:id="rId12"/>
    <p:sldId id="281"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A330"/>
    <a:srgbClr val="171735"/>
    <a:srgbClr val="BA0631"/>
    <a:srgbClr val="47AAFB"/>
    <a:srgbClr val="F6E7CA"/>
    <a:srgbClr val="CC1704"/>
    <a:srgbClr val="F4E2BE"/>
    <a:srgbClr val="F2DCB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8" autoAdjust="0"/>
    <p:restoredTop sz="94660"/>
  </p:normalViewPr>
  <p:slideViewPr>
    <p:cSldViewPr>
      <p:cViewPr varScale="1">
        <p:scale>
          <a:sx n="68" d="100"/>
          <a:sy n="68" d="100"/>
        </p:scale>
        <p:origin x="-104" y="-21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4454844-4AA4-3B4D-820B-6E7409ECD39D}" type="slidenum">
              <a:rPr lang="en-US"/>
              <a:pPr/>
              <a:t>‹#›</a:t>
            </a:fld>
            <a:endParaRPr lang="en-US"/>
          </a:p>
        </p:txBody>
      </p:sp>
    </p:spTree>
    <p:extLst>
      <p:ext uri="{BB962C8B-B14F-4D97-AF65-F5344CB8AC3E}">
        <p14:creationId xmlns:p14="http://schemas.microsoft.com/office/powerpoint/2010/main" val="361440723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4724400" y="3962400"/>
            <a:ext cx="4419600" cy="1219200"/>
          </a:xfrm>
        </p:spPr>
        <p:txBody>
          <a:bodyPr/>
          <a:lstStyle>
            <a:lvl1pPr>
              <a:defRPr sz="4800">
                <a:solidFill>
                  <a:schemeClr val="bg1"/>
                </a:solidFill>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4724400" y="5181600"/>
            <a:ext cx="4114800" cy="609600"/>
          </a:xfrm>
        </p:spPr>
        <p:txBody>
          <a:bodyPr/>
          <a:lstStyle>
            <a:lvl1pPr marL="0" indent="0">
              <a:buFontTx/>
              <a:buNone/>
              <a:defRPr/>
            </a:lvl1pPr>
          </a:lstStyle>
          <a:p>
            <a:r>
              <a:rPr lang="en-US" smtClean="0"/>
              <a:t>Click to edit Master subtitle style</a:t>
            </a:r>
            <a:endParaRPr lang="en-US"/>
          </a:p>
        </p:txBody>
      </p:sp>
    </p:spTree>
    <p:extLst>
      <p:ext uri="{BB962C8B-B14F-4D97-AF65-F5344CB8AC3E}">
        <p14:creationId xmlns:p14="http://schemas.microsoft.com/office/powerpoint/2010/main" val="7289378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5890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1066800"/>
            <a:ext cx="12573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00400" y="1066800"/>
            <a:ext cx="361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073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96902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15295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6576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19800" y="2057400"/>
            <a:ext cx="22098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16199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39400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1721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3623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95755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837212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00400" y="1066800"/>
            <a:ext cx="5029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Your Topic Goes Here</a:t>
            </a:r>
          </a:p>
        </p:txBody>
      </p:sp>
      <p:sp>
        <p:nvSpPr>
          <p:cNvPr id="1027" name="Rectangle 3"/>
          <p:cNvSpPr>
            <a:spLocks noGrp="1" noChangeArrowheads="1"/>
          </p:cNvSpPr>
          <p:nvPr>
            <p:ph type="body" idx="1"/>
          </p:nvPr>
        </p:nvSpPr>
        <p:spPr bwMode="auto">
          <a:xfrm>
            <a:off x="3657600" y="2057400"/>
            <a:ext cx="45720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Your Subtopics Go Here</a:t>
            </a:r>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3200">
          <a:solidFill>
            <a:srgbClr val="FFCC66"/>
          </a:solidFill>
          <a:latin typeface="+mj-lt"/>
          <a:ea typeface="ＭＳ Ｐゴシック" charset="0"/>
          <a:cs typeface="+mj-cs"/>
        </a:defRPr>
      </a:lvl1pPr>
      <a:lvl2pPr algn="l" rtl="0" eaLnBrk="0" fontAlgn="base" hangingPunct="0">
        <a:spcBef>
          <a:spcPct val="0"/>
        </a:spcBef>
        <a:spcAft>
          <a:spcPct val="0"/>
        </a:spcAft>
        <a:defRPr sz="3200">
          <a:solidFill>
            <a:srgbClr val="FFCC66"/>
          </a:solidFill>
          <a:latin typeface="Tahoma" pitchFamily="34" charset="0"/>
          <a:ea typeface="ＭＳ Ｐゴシック" charset="0"/>
        </a:defRPr>
      </a:lvl2pPr>
      <a:lvl3pPr algn="l" rtl="0" eaLnBrk="0" fontAlgn="base" hangingPunct="0">
        <a:spcBef>
          <a:spcPct val="0"/>
        </a:spcBef>
        <a:spcAft>
          <a:spcPct val="0"/>
        </a:spcAft>
        <a:defRPr sz="3200">
          <a:solidFill>
            <a:srgbClr val="FFCC66"/>
          </a:solidFill>
          <a:latin typeface="Tahoma" pitchFamily="34" charset="0"/>
          <a:ea typeface="ＭＳ Ｐゴシック" charset="0"/>
        </a:defRPr>
      </a:lvl3pPr>
      <a:lvl4pPr algn="l" rtl="0" eaLnBrk="0" fontAlgn="base" hangingPunct="0">
        <a:spcBef>
          <a:spcPct val="0"/>
        </a:spcBef>
        <a:spcAft>
          <a:spcPct val="0"/>
        </a:spcAft>
        <a:defRPr sz="3200">
          <a:solidFill>
            <a:srgbClr val="FFCC66"/>
          </a:solidFill>
          <a:latin typeface="Tahoma" pitchFamily="34" charset="0"/>
          <a:ea typeface="ＭＳ Ｐゴシック" charset="0"/>
        </a:defRPr>
      </a:lvl4pPr>
      <a:lvl5pPr algn="l" rtl="0" eaLnBrk="0" fontAlgn="base" hangingPunct="0">
        <a:spcBef>
          <a:spcPct val="0"/>
        </a:spcBef>
        <a:spcAft>
          <a:spcPct val="0"/>
        </a:spcAft>
        <a:defRPr sz="3200">
          <a:solidFill>
            <a:srgbClr val="FFCC66"/>
          </a:solidFill>
          <a:latin typeface="Tahoma" pitchFamily="34" charset="0"/>
          <a:ea typeface="ＭＳ Ｐゴシック" charset="0"/>
        </a:defRPr>
      </a:lvl5pPr>
      <a:lvl6pPr marL="457200" algn="l" rtl="0" eaLnBrk="1" fontAlgn="base" hangingPunct="1">
        <a:spcBef>
          <a:spcPct val="0"/>
        </a:spcBef>
        <a:spcAft>
          <a:spcPct val="0"/>
        </a:spcAft>
        <a:defRPr sz="3200">
          <a:solidFill>
            <a:srgbClr val="FFCC66"/>
          </a:solidFill>
          <a:latin typeface="Tahoma" pitchFamily="34" charset="0"/>
        </a:defRPr>
      </a:lvl6pPr>
      <a:lvl7pPr marL="914400" algn="l" rtl="0" eaLnBrk="1" fontAlgn="base" hangingPunct="1">
        <a:spcBef>
          <a:spcPct val="0"/>
        </a:spcBef>
        <a:spcAft>
          <a:spcPct val="0"/>
        </a:spcAft>
        <a:defRPr sz="3200">
          <a:solidFill>
            <a:srgbClr val="FFCC66"/>
          </a:solidFill>
          <a:latin typeface="Tahoma" pitchFamily="34" charset="0"/>
        </a:defRPr>
      </a:lvl7pPr>
      <a:lvl8pPr marL="1371600" algn="l" rtl="0" eaLnBrk="1" fontAlgn="base" hangingPunct="1">
        <a:spcBef>
          <a:spcPct val="0"/>
        </a:spcBef>
        <a:spcAft>
          <a:spcPct val="0"/>
        </a:spcAft>
        <a:defRPr sz="3200">
          <a:solidFill>
            <a:srgbClr val="FFCC66"/>
          </a:solidFill>
          <a:latin typeface="Tahoma" pitchFamily="34" charset="0"/>
        </a:defRPr>
      </a:lvl8pPr>
      <a:lvl9pPr marL="1828800" algn="l" rtl="0" eaLnBrk="1" fontAlgn="base" hangingPunct="1">
        <a:spcBef>
          <a:spcPct val="0"/>
        </a:spcBef>
        <a:spcAft>
          <a:spcPct val="0"/>
        </a:spcAft>
        <a:defRPr sz="3200">
          <a:solidFill>
            <a:srgbClr val="FFCC66"/>
          </a:solidFill>
          <a:latin typeface="Tahoma" pitchFamily="34" charset="0"/>
        </a:defRPr>
      </a:lvl9pPr>
    </p:titleStyle>
    <p:bodyStyle>
      <a:lvl1pPr marL="342900" indent="-342900" algn="l" rtl="0" eaLnBrk="0" fontAlgn="base" hangingPunct="0">
        <a:spcBef>
          <a:spcPct val="20000"/>
        </a:spcBef>
        <a:spcAft>
          <a:spcPct val="0"/>
        </a:spcAft>
        <a:buChar char="•"/>
        <a:defRPr sz="2000">
          <a:solidFill>
            <a:srgbClr val="D5E1E7"/>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Arial" charset="0"/>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Arial" charset="0"/>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subTitle" idx="1"/>
          </p:nvPr>
        </p:nvSpPr>
        <p:spPr>
          <a:xfrm>
            <a:off x="5029200" y="5181600"/>
            <a:ext cx="4114800" cy="609600"/>
          </a:xfrm>
        </p:spPr>
        <p:txBody>
          <a:bodyPr/>
          <a:lstStyle/>
          <a:p>
            <a:pPr eaLnBrk="1" hangingPunct="1"/>
            <a:r>
              <a:rPr lang="en-US" sz="2400">
                <a:solidFill>
                  <a:srgbClr val="DCA330"/>
                </a:solidFill>
                <a:latin typeface="Bernard MT Condensed" charset="0"/>
              </a:rPr>
              <a:t>Lesson 6: Getting Ready to Marry</a:t>
            </a:r>
          </a:p>
        </p:txBody>
      </p:sp>
      <p:sp>
        <p:nvSpPr>
          <p:cNvPr id="4" name="Title 3"/>
          <p:cNvSpPr>
            <a:spLocks noGrp="1"/>
          </p:cNvSpPr>
          <p:nvPr>
            <p:ph type="ctrTitle"/>
          </p:nvPr>
        </p:nvSpPr>
        <p:spPr>
          <a:xfrm>
            <a:off x="4953000" y="3962400"/>
            <a:ext cx="4191000" cy="1219200"/>
          </a:xfrm>
          <a:ln>
            <a:miter lim="800000"/>
            <a:headEnd/>
            <a:tailEnd/>
          </a:ln>
        </p:spPr>
        <p:txBody>
          <a:bodyPr>
            <a:scene3d>
              <a:camera prst="orthographicFront"/>
              <a:lightRig rig="threePt" dir="t"/>
            </a:scene3d>
            <a:sp3d extrusionH="57150">
              <a:bevelT w="38100" h="38100"/>
            </a:sp3d>
          </a:bodyPr>
          <a:lstStyle/>
          <a:p>
            <a:pPr eaLnBrk="1" hangingPunct="1">
              <a:defRPr/>
            </a:pPr>
            <a:r>
              <a:rPr lang="en-US" sz="7200" b="1" dirty="0" smtClean="0">
                <a:solidFill>
                  <a:srgbClr val="171735"/>
                </a:solidFill>
                <a:effectLst>
                  <a:glow rad="101600">
                    <a:srgbClr val="D5E1E7">
                      <a:alpha val="60000"/>
                    </a:srgbClr>
                  </a:glow>
                </a:effectLst>
                <a:latin typeface="Bernard MT Condensed" pitchFamily="18" charset="0"/>
                <a:ea typeface="+mj-ea"/>
              </a:rPr>
              <a:t>Family Life</a:t>
            </a:r>
          </a:p>
        </p:txBody>
      </p:sp>
      <p:sp>
        <p:nvSpPr>
          <p:cNvPr id="5" name="TextBox 4"/>
          <p:cNvSpPr txBox="1"/>
          <p:nvPr/>
        </p:nvSpPr>
        <p:spPr>
          <a:xfrm>
            <a:off x="0" y="0"/>
            <a:ext cx="4800600" cy="1569660"/>
          </a:xfrm>
          <a:prstGeom prst="rect">
            <a:avLst/>
          </a:prstGeom>
          <a:noFill/>
        </p:spPr>
        <p:txBody>
          <a:bodyPr>
            <a:spAutoFit/>
            <a:scene3d>
              <a:camera prst="orthographicFront"/>
              <a:lightRig rig="threePt" dir="t"/>
            </a:scene3d>
            <a:sp3d extrusionH="57150">
              <a:bevelT w="38100" h="38100" prst="relaxedInset"/>
            </a:sp3d>
          </a:bodyPr>
          <a:lstStyle/>
          <a:p>
            <a:pPr>
              <a:defRPr/>
            </a:pPr>
            <a:r>
              <a:rPr lang="en-US" sz="4800" b="1" dirty="0">
                <a:ln w="57150">
                  <a:noFill/>
                </a:ln>
                <a:solidFill>
                  <a:srgbClr val="47AAFB"/>
                </a:solidFill>
                <a:latin typeface="Bernard MT Condensed" pitchFamily="18" charset="0"/>
                <a:ea typeface="+mn-ea"/>
              </a:rPr>
              <a:t>Global University of Theological Studies</a:t>
            </a:r>
          </a:p>
        </p:txBody>
      </p:sp>
      <p:sp>
        <p:nvSpPr>
          <p:cNvPr id="3077" name="TextBox 5"/>
          <p:cNvSpPr txBox="1">
            <a:spLocks noChangeArrowheads="1"/>
          </p:cNvSpPr>
          <p:nvPr/>
        </p:nvSpPr>
        <p:spPr bwMode="auto">
          <a:xfrm>
            <a:off x="7315200" y="5715000"/>
            <a:ext cx="1828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400">
                <a:solidFill>
                  <a:srgbClr val="DCA330"/>
                </a:solidFill>
                <a:latin typeface="Bernard MT Condensed" charset="0"/>
              </a:rPr>
              <a:t>Linda Poitras</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290" name="TextBox 5"/>
          <p:cNvSpPr txBox="1">
            <a:spLocks noChangeArrowheads="1"/>
          </p:cNvSpPr>
          <p:nvPr/>
        </p:nvSpPr>
        <p:spPr bwMode="auto">
          <a:xfrm>
            <a:off x="6324600" y="0"/>
            <a:ext cx="2819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6: Getting Ready to Marry</a:t>
            </a:r>
          </a:p>
        </p:txBody>
      </p:sp>
      <p:sp>
        <p:nvSpPr>
          <p:cNvPr id="4" name="Rectangle 3"/>
          <p:cNvSpPr>
            <a:spLocks noChangeArrowheads="1"/>
          </p:cNvSpPr>
          <p:nvPr/>
        </p:nvSpPr>
        <p:spPr bwMode="auto">
          <a:xfrm>
            <a:off x="381000" y="533400"/>
            <a:ext cx="45720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F6E7CA"/>
                </a:solidFill>
                <a:latin typeface="Colonna MT" charset="0"/>
              </a:rPr>
              <a:t>An important practical suggestion about marriage comes from instruction given to Christians by the apostle Paul.</a:t>
            </a:r>
          </a:p>
        </p:txBody>
      </p:sp>
      <p:sp>
        <p:nvSpPr>
          <p:cNvPr id="6" name="Oval 5"/>
          <p:cNvSpPr/>
          <p:nvPr/>
        </p:nvSpPr>
        <p:spPr>
          <a:xfrm>
            <a:off x="3276600" y="2819400"/>
            <a:ext cx="5486400" cy="3505200"/>
          </a:xfrm>
          <a:prstGeom prst="ellipse">
            <a:avLst/>
          </a:prstGeom>
          <a:solidFill>
            <a:srgbClr val="BA0631"/>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ja-JP" altLang="en-US" sz="2800" b="1" i="1">
                <a:solidFill>
                  <a:srgbClr val="171735"/>
                </a:solidFill>
                <a:latin typeface="Colonna MT" charset="0"/>
              </a:rPr>
              <a:t>“</a:t>
            </a:r>
            <a:r>
              <a:rPr lang="en-US" sz="2800" b="1" i="1">
                <a:solidFill>
                  <a:srgbClr val="171735"/>
                </a:solidFill>
                <a:latin typeface="Colonna MT" charset="0"/>
              </a:rPr>
              <a:t>Let every soul be subject unto the higher powers. For there is no power but of God: the powers that be are ordained of God</a:t>
            </a:r>
            <a:r>
              <a:rPr lang="ja-JP" altLang="en-US" sz="2800" b="1" i="1">
                <a:solidFill>
                  <a:srgbClr val="171735"/>
                </a:solidFill>
                <a:latin typeface="Colonna MT" charset="0"/>
              </a:rPr>
              <a:t>”</a:t>
            </a:r>
            <a:r>
              <a:rPr lang="en-US" sz="2800" b="1" i="1">
                <a:solidFill>
                  <a:srgbClr val="171735"/>
                </a:solidFill>
                <a:latin typeface="Colonna MT" charset="0"/>
              </a:rPr>
              <a:t> </a:t>
            </a:r>
            <a:r>
              <a:rPr lang="en-US" sz="2800" b="1">
                <a:solidFill>
                  <a:srgbClr val="171735"/>
                </a:solidFill>
                <a:latin typeface="Colonna MT" charset="0"/>
              </a:rPr>
              <a:t>(Romans 13:1).</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5"/>
          <p:cNvSpPr txBox="1">
            <a:spLocks noChangeArrowheads="1"/>
          </p:cNvSpPr>
          <p:nvPr/>
        </p:nvSpPr>
        <p:spPr bwMode="auto">
          <a:xfrm>
            <a:off x="6324600" y="0"/>
            <a:ext cx="2819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6: Getting Ready to Marry</a:t>
            </a:r>
          </a:p>
        </p:txBody>
      </p:sp>
      <p:sp>
        <p:nvSpPr>
          <p:cNvPr id="4" name="Rectangle 3"/>
          <p:cNvSpPr>
            <a:spLocks noChangeArrowheads="1"/>
          </p:cNvSpPr>
          <p:nvPr/>
        </p:nvSpPr>
        <p:spPr bwMode="auto">
          <a:xfrm>
            <a:off x="2057400" y="609600"/>
            <a:ext cx="69342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47AAFB"/>
                </a:solidFill>
                <a:latin typeface="Colonna MT" charset="0"/>
              </a:rPr>
              <a:t>If a marriage begins outside of God</a:t>
            </a:r>
            <a:r>
              <a:rPr lang="ja-JP" altLang="en-US" sz="2800" b="1">
                <a:solidFill>
                  <a:srgbClr val="47AAFB"/>
                </a:solidFill>
                <a:latin typeface="Colonna MT" charset="0"/>
              </a:rPr>
              <a:t>’</a:t>
            </a:r>
            <a:r>
              <a:rPr lang="en-US" sz="2800" b="1">
                <a:solidFill>
                  <a:srgbClr val="47AAFB"/>
                </a:solidFill>
                <a:latin typeface="Colonna MT" charset="0"/>
              </a:rPr>
              <a:t>s original design, it will crumble. The best way to prevent this is to build on the firm foundation of God</a:t>
            </a:r>
            <a:r>
              <a:rPr lang="ja-JP" altLang="en-US" sz="2800" b="1">
                <a:solidFill>
                  <a:srgbClr val="47AAFB"/>
                </a:solidFill>
                <a:latin typeface="Colonna MT" charset="0"/>
              </a:rPr>
              <a:t>’</a:t>
            </a:r>
            <a:r>
              <a:rPr lang="en-US" sz="2800" b="1">
                <a:solidFill>
                  <a:srgbClr val="47AAFB"/>
                </a:solidFill>
                <a:latin typeface="Colonna MT" charset="0"/>
              </a:rPr>
              <a:t>s Word.</a:t>
            </a:r>
          </a:p>
        </p:txBody>
      </p:sp>
      <p:sp>
        <p:nvSpPr>
          <p:cNvPr id="13315" name="Rectangle 3"/>
          <p:cNvSpPr>
            <a:spLocks noChangeArrowheads="1"/>
          </p:cNvSpPr>
          <p:nvPr/>
        </p:nvSpPr>
        <p:spPr bwMode="auto">
          <a:xfrm>
            <a:off x="2667000" y="2514600"/>
            <a:ext cx="62484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buFont typeface="Arial" charset="0"/>
              <a:buChar char="•"/>
              <a:tabLst>
                <a:tab pos="228600" algn="l"/>
                <a:tab pos="1085850" algn="l"/>
              </a:tabLst>
            </a:pPr>
            <a:r>
              <a:rPr lang="en-US" sz="2800" b="1">
                <a:solidFill>
                  <a:srgbClr val="F6E7CA"/>
                </a:solidFill>
                <a:latin typeface="Colonna MT" charset="0"/>
                <a:cs typeface="Times New Roman" charset="0"/>
              </a:rPr>
              <a:t>The church must train children, young people, and adults in God</a:t>
            </a:r>
            <a:r>
              <a:rPr lang="ja-JP" altLang="en-US" sz="2800" b="1">
                <a:solidFill>
                  <a:srgbClr val="F6E7CA"/>
                </a:solidFill>
                <a:latin typeface="Colonna MT" charset="0"/>
                <a:cs typeface="Times New Roman" charset="0"/>
              </a:rPr>
              <a:t>’</a:t>
            </a:r>
            <a:r>
              <a:rPr lang="en-US" sz="2800" b="1">
                <a:solidFill>
                  <a:srgbClr val="F6E7CA"/>
                </a:solidFill>
                <a:latin typeface="Colonna MT" charset="0"/>
                <a:cs typeface="Times New Roman" charset="0"/>
              </a:rPr>
              <a:t>s original design for marriage and the family.</a:t>
            </a:r>
            <a:endParaRPr lang="en-US" sz="2800" b="1">
              <a:solidFill>
                <a:srgbClr val="F6E7CA"/>
              </a:solidFill>
              <a:latin typeface="Colonna MT" charset="0"/>
            </a:endParaRPr>
          </a:p>
          <a:p>
            <a:pPr eaLnBrk="0" hangingPunct="0">
              <a:buFont typeface="Arial" charset="0"/>
              <a:buChar char="•"/>
              <a:tabLst>
                <a:tab pos="228600" algn="l"/>
                <a:tab pos="1085850" algn="l"/>
              </a:tabLst>
            </a:pPr>
            <a:r>
              <a:rPr lang="en-US" sz="2800" b="1">
                <a:solidFill>
                  <a:srgbClr val="DCA330"/>
                </a:solidFill>
                <a:latin typeface="Colonna MT" charset="0"/>
                <a:cs typeface="Times New Roman" charset="0"/>
              </a:rPr>
              <a:t>We must obey the laws of the country in which we live.</a:t>
            </a:r>
          </a:p>
          <a:p>
            <a:pPr eaLnBrk="0" hangingPunct="0">
              <a:buFont typeface="Arial" charset="0"/>
              <a:buChar char="•"/>
              <a:tabLst>
                <a:tab pos="228600" algn="l"/>
                <a:tab pos="1085850" algn="l"/>
              </a:tabLst>
            </a:pPr>
            <a:r>
              <a:rPr lang="en-US" sz="2800" b="1">
                <a:solidFill>
                  <a:srgbClr val="47AAFB"/>
                </a:solidFill>
                <a:latin typeface="Colonna MT" charset="0"/>
                <a:cs typeface="Times New Roman" charset="0"/>
              </a:rPr>
              <a:t>A couple should take as many health precautions as possible before marriage to prevent sickness and death.</a:t>
            </a:r>
            <a:r>
              <a:rPr lang="en-US" sz="2800" b="1">
                <a:solidFill>
                  <a:srgbClr val="47AAFB"/>
                </a:solidFill>
                <a:latin typeface="Colonna MT" charset="0"/>
              </a:rPr>
              <a:t>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45">
                                          <p:stCondLst>
                                            <p:cond delay="0"/>
                                          </p:stCondLst>
                                        </p:cTn>
                                        <p:tgtEl>
                                          <p:spTgt spid="4"/>
                                        </p:tgtEl>
                                      </p:cBhvr>
                                    </p:animEffect>
                                    <p:anim calcmode="lin" valueType="num">
                                      <p:cBhvr>
                                        <p:cTn id="8" dur="456"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166"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166" tmFilter="0, 0; 0.125,0.2665; 0.25,0.4; 0.375,0.465; 0.5,0.5;  0.625,0.535; 0.75,0.6; 0.875,0.7335; 1,1">
                                          <p:stCondLst>
                                            <p:cond delay="166"/>
                                          </p:stCondLst>
                                        </p:cTn>
                                        <p:tgtEl>
                                          <p:spTgt spid="4"/>
                                        </p:tgtEl>
                                        <p:attrNameLst>
                                          <p:attrName>ppt_y</p:attrName>
                                        </p:attrNameLst>
                                      </p:cBhvr>
                                      <p:tavLst>
                                        <p:tav tm="0" fmla="#ppt_y-sin(pi*$)/9">
                                          <p:val>
                                            <p:fltVal val="0"/>
                                          </p:val>
                                        </p:tav>
                                        <p:tav tm="100000">
                                          <p:val>
                                            <p:fltVal val="1"/>
                                          </p:val>
                                        </p:tav>
                                      </p:tavLst>
                                    </p:anim>
                                    <p:anim calcmode="lin" valueType="num">
                                      <p:cBhvr>
                                        <p:cTn id="11" dur="83" tmFilter="0, 0; 0.125,0.2665; 0.25,0.4; 0.375,0.465; 0.5,0.5;  0.625,0.535; 0.75,0.6; 0.875,0.7335; 1,1">
                                          <p:stCondLst>
                                            <p:cond delay="331"/>
                                          </p:stCondLst>
                                        </p:cTn>
                                        <p:tgtEl>
                                          <p:spTgt spid="4"/>
                                        </p:tgtEl>
                                        <p:attrNameLst>
                                          <p:attrName>ppt_y</p:attrName>
                                        </p:attrNameLst>
                                      </p:cBhvr>
                                      <p:tavLst>
                                        <p:tav tm="0" fmla="#ppt_y-sin(pi*$)/27">
                                          <p:val>
                                            <p:fltVal val="0"/>
                                          </p:val>
                                        </p:tav>
                                        <p:tav tm="100000">
                                          <p:val>
                                            <p:fltVal val="1"/>
                                          </p:val>
                                        </p:tav>
                                      </p:tavLst>
                                    </p:anim>
                                    <p:anim calcmode="lin" valueType="num">
                                      <p:cBhvr>
                                        <p:cTn id="12" dur="41" tmFilter="0, 0; 0.125,0.2665; 0.25,0.4; 0.375,0.465; 0.5,0.5;  0.625,0.535; 0.75,0.6; 0.875,0.7335; 1,1">
                                          <p:stCondLst>
                                            <p:cond delay="414"/>
                                          </p:stCondLst>
                                        </p:cTn>
                                        <p:tgtEl>
                                          <p:spTgt spid="4"/>
                                        </p:tgtEl>
                                        <p:attrNameLst>
                                          <p:attrName>ppt_y</p:attrName>
                                        </p:attrNameLst>
                                      </p:cBhvr>
                                      <p:tavLst>
                                        <p:tav tm="0" fmla="#ppt_y-sin(pi*$)/81">
                                          <p:val>
                                            <p:fltVal val="0"/>
                                          </p:val>
                                        </p:tav>
                                        <p:tav tm="100000">
                                          <p:val>
                                            <p:fltVal val="1"/>
                                          </p:val>
                                        </p:tav>
                                      </p:tavLst>
                                    </p:anim>
                                    <p:animScale>
                                      <p:cBhvr>
                                        <p:cTn id="13" dur="7">
                                          <p:stCondLst>
                                            <p:cond delay="162"/>
                                          </p:stCondLst>
                                        </p:cTn>
                                        <p:tgtEl>
                                          <p:spTgt spid="4"/>
                                        </p:tgtEl>
                                      </p:cBhvr>
                                      <p:to x="100000" y="60000"/>
                                    </p:animScale>
                                    <p:animScale>
                                      <p:cBhvr>
                                        <p:cTn id="14" dur="41" decel="50000">
                                          <p:stCondLst>
                                            <p:cond delay="169"/>
                                          </p:stCondLst>
                                        </p:cTn>
                                        <p:tgtEl>
                                          <p:spTgt spid="4"/>
                                        </p:tgtEl>
                                      </p:cBhvr>
                                      <p:to x="100000" y="100000"/>
                                    </p:animScale>
                                    <p:animScale>
                                      <p:cBhvr>
                                        <p:cTn id="15" dur="7">
                                          <p:stCondLst>
                                            <p:cond delay="328"/>
                                          </p:stCondLst>
                                        </p:cTn>
                                        <p:tgtEl>
                                          <p:spTgt spid="4"/>
                                        </p:tgtEl>
                                      </p:cBhvr>
                                      <p:to x="100000" y="80000"/>
                                    </p:animScale>
                                    <p:animScale>
                                      <p:cBhvr>
                                        <p:cTn id="16" dur="41" decel="50000">
                                          <p:stCondLst>
                                            <p:cond delay="335"/>
                                          </p:stCondLst>
                                        </p:cTn>
                                        <p:tgtEl>
                                          <p:spTgt spid="4"/>
                                        </p:tgtEl>
                                      </p:cBhvr>
                                      <p:to x="100000" y="100000"/>
                                    </p:animScale>
                                    <p:animScale>
                                      <p:cBhvr>
                                        <p:cTn id="17" dur="7">
                                          <p:stCondLst>
                                            <p:cond delay="410"/>
                                          </p:stCondLst>
                                        </p:cTn>
                                        <p:tgtEl>
                                          <p:spTgt spid="4"/>
                                        </p:tgtEl>
                                      </p:cBhvr>
                                      <p:to x="100000" y="90000"/>
                                    </p:animScale>
                                    <p:animScale>
                                      <p:cBhvr>
                                        <p:cTn id="18" dur="41" decel="50000">
                                          <p:stCondLst>
                                            <p:cond delay="417"/>
                                          </p:stCondLst>
                                        </p:cTn>
                                        <p:tgtEl>
                                          <p:spTgt spid="4"/>
                                        </p:tgtEl>
                                      </p:cBhvr>
                                      <p:to x="100000" y="100000"/>
                                    </p:animScale>
                                    <p:animScale>
                                      <p:cBhvr>
                                        <p:cTn id="19" dur="7">
                                          <p:stCondLst>
                                            <p:cond delay="452"/>
                                          </p:stCondLst>
                                        </p:cTn>
                                        <p:tgtEl>
                                          <p:spTgt spid="4"/>
                                        </p:tgtEl>
                                      </p:cBhvr>
                                      <p:to x="100000" y="95000"/>
                                    </p:animScale>
                                    <p:animScale>
                                      <p:cBhvr>
                                        <p:cTn id="20" dur="41" decel="50000">
                                          <p:stCondLst>
                                            <p:cond delay="458"/>
                                          </p:stCondLst>
                                        </p:cTn>
                                        <p:tgtEl>
                                          <p:spTgt spid="4"/>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13315">
                                            <p:txEl>
                                              <p:pRg st="0" end="0"/>
                                            </p:txEl>
                                          </p:spTgt>
                                        </p:tgtEl>
                                        <p:attrNameLst>
                                          <p:attrName>style.visibility</p:attrName>
                                        </p:attrNameLst>
                                      </p:cBhvr>
                                      <p:to>
                                        <p:strVal val="visible"/>
                                      </p:to>
                                    </p:set>
                                    <p:animEffect transition="in" filter="wipe(down)">
                                      <p:cBhvr>
                                        <p:cTn id="25" dur="290">
                                          <p:stCondLst>
                                            <p:cond delay="0"/>
                                          </p:stCondLst>
                                        </p:cTn>
                                        <p:tgtEl>
                                          <p:spTgt spid="13315">
                                            <p:txEl>
                                              <p:pRg st="0" end="0"/>
                                            </p:txEl>
                                          </p:spTgt>
                                        </p:tgtEl>
                                      </p:cBhvr>
                                    </p:animEffect>
                                    <p:anim calcmode="lin" valueType="num">
                                      <p:cBhvr>
                                        <p:cTn id="26" dur="911" tmFilter="0,0; 0.14,0.36; 0.43,0.73; 0.71,0.91; 1.0,1.0">
                                          <p:stCondLst>
                                            <p:cond delay="0"/>
                                          </p:stCondLst>
                                        </p:cTn>
                                        <p:tgtEl>
                                          <p:spTgt spid="13315">
                                            <p:txEl>
                                              <p:pRg st="0" end="0"/>
                                            </p:txEl>
                                          </p:spTgt>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13315">
                                            <p:txEl>
                                              <p:pRg st="0" end="0"/>
                                            </p:txEl>
                                          </p:spTgt>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13315">
                                            <p:txEl>
                                              <p:pRg st="0" end="0"/>
                                            </p:txEl>
                                          </p:spTgt>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13315">
                                            <p:txEl>
                                              <p:pRg st="0" end="0"/>
                                            </p:txEl>
                                          </p:spTgt>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13315">
                                            <p:txEl>
                                              <p:pRg st="0" end="0"/>
                                            </p:txEl>
                                          </p:spTgt>
                                        </p:tgtEl>
                                        <p:attrNameLst>
                                          <p:attrName>ppt_y</p:attrName>
                                        </p:attrNameLst>
                                      </p:cBhvr>
                                      <p:tavLst>
                                        <p:tav tm="0" fmla="#ppt_y-sin(pi*$)/81">
                                          <p:val>
                                            <p:fltVal val="0"/>
                                          </p:val>
                                        </p:tav>
                                        <p:tav tm="100000">
                                          <p:val>
                                            <p:fltVal val="1"/>
                                          </p:val>
                                        </p:tav>
                                      </p:tavLst>
                                    </p:anim>
                                    <p:animScale>
                                      <p:cBhvr>
                                        <p:cTn id="31" dur="13">
                                          <p:stCondLst>
                                            <p:cond delay="325"/>
                                          </p:stCondLst>
                                        </p:cTn>
                                        <p:tgtEl>
                                          <p:spTgt spid="13315">
                                            <p:txEl>
                                              <p:pRg st="0" end="0"/>
                                            </p:txEl>
                                          </p:spTgt>
                                        </p:tgtEl>
                                      </p:cBhvr>
                                      <p:to x="100000" y="60000"/>
                                    </p:animScale>
                                    <p:animScale>
                                      <p:cBhvr>
                                        <p:cTn id="32" dur="83" decel="50000">
                                          <p:stCondLst>
                                            <p:cond delay="338"/>
                                          </p:stCondLst>
                                        </p:cTn>
                                        <p:tgtEl>
                                          <p:spTgt spid="13315">
                                            <p:txEl>
                                              <p:pRg st="0" end="0"/>
                                            </p:txEl>
                                          </p:spTgt>
                                        </p:tgtEl>
                                      </p:cBhvr>
                                      <p:to x="100000" y="100000"/>
                                    </p:animScale>
                                    <p:animScale>
                                      <p:cBhvr>
                                        <p:cTn id="33" dur="13">
                                          <p:stCondLst>
                                            <p:cond delay="656"/>
                                          </p:stCondLst>
                                        </p:cTn>
                                        <p:tgtEl>
                                          <p:spTgt spid="13315">
                                            <p:txEl>
                                              <p:pRg st="0" end="0"/>
                                            </p:txEl>
                                          </p:spTgt>
                                        </p:tgtEl>
                                      </p:cBhvr>
                                      <p:to x="100000" y="80000"/>
                                    </p:animScale>
                                    <p:animScale>
                                      <p:cBhvr>
                                        <p:cTn id="34" dur="83" decel="50000">
                                          <p:stCondLst>
                                            <p:cond delay="669"/>
                                          </p:stCondLst>
                                        </p:cTn>
                                        <p:tgtEl>
                                          <p:spTgt spid="13315">
                                            <p:txEl>
                                              <p:pRg st="0" end="0"/>
                                            </p:txEl>
                                          </p:spTgt>
                                        </p:tgtEl>
                                      </p:cBhvr>
                                      <p:to x="100000" y="100000"/>
                                    </p:animScale>
                                    <p:animScale>
                                      <p:cBhvr>
                                        <p:cTn id="35" dur="13">
                                          <p:stCondLst>
                                            <p:cond delay="821"/>
                                          </p:stCondLst>
                                        </p:cTn>
                                        <p:tgtEl>
                                          <p:spTgt spid="13315">
                                            <p:txEl>
                                              <p:pRg st="0" end="0"/>
                                            </p:txEl>
                                          </p:spTgt>
                                        </p:tgtEl>
                                      </p:cBhvr>
                                      <p:to x="100000" y="90000"/>
                                    </p:animScale>
                                    <p:animScale>
                                      <p:cBhvr>
                                        <p:cTn id="36" dur="83" decel="50000">
                                          <p:stCondLst>
                                            <p:cond delay="834"/>
                                          </p:stCondLst>
                                        </p:cTn>
                                        <p:tgtEl>
                                          <p:spTgt spid="13315">
                                            <p:txEl>
                                              <p:pRg st="0" end="0"/>
                                            </p:txEl>
                                          </p:spTgt>
                                        </p:tgtEl>
                                      </p:cBhvr>
                                      <p:to x="100000" y="100000"/>
                                    </p:animScale>
                                    <p:animScale>
                                      <p:cBhvr>
                                        <p:cTn id="37" dur="13">
                                          <p:stCondLst>
                                            <p:cond delay="904"/>
                                          </p:stCondLst>
                                        </p:cTn>
                                        <p:tgtEl>
                                          <p:spTgt spid="13315">
                                            <p:txEl>
                                              <p:pRg st="0" end="0"/>
                                            </p:txEl>
                                          </p:spTgt>
                                        </p:tgtEl>
                                      </p:cBhvr>
                                      <p:to x="100000" y="95000"/>
                                    </p:animScale>
                                    <p:animScale>
                                      <p:cBhvr>
                                        <p:cTn id="38" dur="83" decel="50000">
                                          <p:stCondLst>
                                            <p:cond delay="917"/>
                                          </p:stCondLst>
                                        </p:cTn>
                                        <p:tgtEl>
                                          <p:spTgt spid="13315">
                                            <p:txEl>
                                              <p:pRg st="0" end="0"/>
                                            </p:txEl>
                                          </p:spTgt>
                                        </p:tgtEl>
                                      </p:cBhvr>
                                      <p:to x="100000" y="100000"/>
                                    </p:animScale>
                                  </p:childTnLst>
                                </p:cTn>
                              </p:par>
                            </p:childTnLst>
                          </p:cTn>
                        </p:par>
                      </p:childTnLst>
                    </p:cTn>
                  </p:par>
                  <p:par>
                    <p:cTn id="39" fill="hold" nodeType="clickPar">
                      <p:stCondLst>
                        <p:cond delay="indefinite"/>
                      </p:stCondLst>
                      <p:childTnLst>
                        <p:par>
                          <p:cTn id="40" fill="hold" nodeType="withGroup">
                            <p:stCondLst>
                              <p:cond delay="0"/>
                            </p:stCondLst>
                            <p:childTnLst>
                              <p:par>
                                <p:cTn id="41" presetID="26" presetClass="entr" presetSubtype="0" fill="hold" nodeType="clickEffect">
                                  <p:stCondLst>
                                    <p:cond delay="0"/>
                                  </p:stCondLst>
                                  <p:childTnLst>
                                    <p:set>
                                      <p:cBhvr>
                                        <p:cTn id="42" dur="1" fill="hold">
                                          <p:stCondLst>
                                            <p:cond delay="0"/>
                                          </p:stCondLst>
                                        </p:cTn>
                                        <p:tgtEl>
                                          <p:spTgt spid="13315">
                                            <p:txEl>
                                              <p:pRg st="1" end="1"/>
                                            </p:txEl>
                                          </p:spTgt>
                                        </p:tgtEl>
                                        <p:attrNameLst>
                                          <p:attrName>style.visibility</p:attrName>
                                        </p:attrNameLst>
                                      </p:cBhvr>
                                      <p:to>
                                        <p:strVal val="visible"/>
                                      </p:to>
                                    </p:set>
                                    <p:animEffect transition="in" filter="wipe(down)">
                                      <p:cBhvr>
                                        <p:cTn id="43" dur="290">
                                          <p:stCondLst>
                                            <p:cond delay="0"/>
                                          </p:stCondLst>
                                        </p:cTn>
                                        <p:tgtEl>
                                          <p:spTgt spid="13315">
                                            <p:txEl>
                                              <p:pRg st="1" end="1"/>
                                            </p:txEl>
                                          </p:spTgt>
                                        </p:tgtEl>
                                      </p:cBhvr>
                                    </p:animEffect>
                                    <p:anim calcmode="lin" valueType="num">
                                      <p:cBhvr>
                                        <p:cTn id="44" dur="911" tmFilter="0,0; 0.14,0.36; 0.43,0.73; 0.71,0.91; 1.0,1.0">
                                          <p:stCondLst>
                                            <p:cond delay="0"/>
                                          </p:stCondLst>
                                        </p:cTn>
                                        <p:tgtEl>
                                          <p:spTgt spid="13315">
                                            <p:txEl>
                                              <p:pRg st="1" end="1"/>
                                            </p:txEl>
                                          </p:spTgt>
                                        </p:tgtEl>
                                        <p:attrNameLst>
                                          <p:attrName>ppt_x</p:attrName>
                                        </p:attrNameLst>
                                      </p:cBhvr>
                                      <p:tavLst>
                                        <p:tav tm="0">
                                          <p:val>
                                            <p:strVal val="#ppt_x-0.25"/>
                                          </p:val>
                                        </p:tav>
                                        <p:tav tm="100000">
                                          <p:val>
                                            <p:strVal val="#ppt_x"/>
                                          </p:val>
                                        </p:tav>
                                      </p:tavLst>
                                    </p:anim>
                                    <p:anim calcmode="lin" valueType="num">
                                      <p:cBhvr>
                                        <p:cTn id="45" dur="332" tmFilter="0.0,0.0; 0.25,0.07; 0.50,0.2; 0.75,0.467; 1.0,1.0">
                                          <p:stCondLst>
                                            <p:cond delay="0"/>
                                          </p:stCondLst>
                                        </p:cTn>
                                        <p:tgtEl>
                                          <p:spTgt spid="13315">
                                            <p:txEl>
                                              <p:pRg st="1" end="1"/>
                                            </p:txEl>
                                          </p:spTgt>
                                        </p:tgtEl>
                                        <p:attrNameLst>
                                          <p:attrName>ppt_y</p:attrName>
                                        </p:attrNameLst>
                                      </p:cBhvr>
                                      <p:tavLst>
                                        <p:tav tm="0" fmla="#ppt_y-sin(pi*$)/3">
                                          <p:val>
                                            <p:fltVal val="0.5"/>
                                          </p:val>
                                        </p:tav>
                                        <p:tav tm="100000">
                                          <p:val>
                                            <p:fltVal val="1"/>
                                          </p:val>
                                        </p:tav>
                                      </p:tavLst>
                                    </p:anim>
                                    <p:anim calcmode="lin" valueType="num">
                                      <p:cBhvr>
                                        <p:cTn id="46" dur="332" tmFilter="0, 0; 0.125,0.2665; 0.25,0.4; 0.375,0.465; 0.5,0.5;  0.625,0.535; 0.75,0.6; 0.875,0.7335; 1,1">
                                          <p:stCondLst>
                                            <p:cond delay="332"/>
                                          </p:stCondLst>
                                        </p:cTn>
                                        <p:tgtEl>
                                          <p:spTgt spid="13315">
                                            <p:txEl>
                                              <p:pRg st="1" end="1"/>
                                            </p:txEl>
                                          </p:spTgt>
                                        </p:tgtEl>
                                        <p:attrNameLst>
                                          <p:attrName>ppt_y</p:attrName>
                                        </p:attrNameLst>
                                      </p:cBhvr>
                                      <p:tavLst>
                                        <p:tav tm="0" fmla="#ppt_y-sin(pi*$)/9">
                                          <p:val>
                                            <p:fltVal val="0"/>
                                          </p:val>
                                        </p:tav>
                                        <p:tav tm="100000">
                                          <p:val>
                                            <p:fltVal val="1"/>
                                          </p:val>
                                        </p:tav>
                                      </p:tavLst>
                                    </p:anim>
                                    <p:anim calcmode="lin" valueType="num">
                                      <p:cBhvr>
                                        <p:cTn id="47" dur="166" tmFilter="0, 0; 0.125,0.2665; 0.25,0.4; 0.375,0.465; 0.5,0.5;  0.625,0.535; 0.75,0.6; 0.875,0.7335; 1,1">
                                          <p:stCondLst>
                                            <p:cond delay="662"/>
                                          </p:stCondLst>
                                        </p:cTn>
                                        <p:tgtEl>
                                          <p:spTgt spid="13315">
                                            <p:txEl>
                                              <p:pRg st="1" end="1"/>
                                            </p:txEl>
                                          </p:spTgt>
                                        </p:tgtEl>
                                        <p:attrNameLst>
                                          <p:attrName>ppt_y</p:attrName>
                                        </p:attrNameLst>
                                      </p:cBhvr>
                                      <p:tavLst>
                                        <p:tav tm="0" fmla="#ppt_y-sin(pi*$)/27">
                                          <p:val>
                                            <p:fltVal val="0"/>
                                          </p:val>
                                        </p:tav>
                                        <p:tav tm="100000">
                                          <p:val>
                                            <p:fltVal val="1"/>
                                          </p:val>
                                        </p:tav>
                                      </p:tavLst>
                                    </p:anim>
                                    <p:anim calcmode="lin" valueType="num">
                                      <p:cBhvr>
                                        <p:cTn id="48" dur="82" tmFilter="0, 0; 0.125,0.2665; 0.25,0.4; 0.375,0.465; 0.5,0.5;  0.625,0.535; 0.75,0.6; 0.875,0.7335; 1,1">
                                          <p:stCondLst>
                                            <p:cond delay="828"/>
                                          </p:stCondLst>
                                        </p:cTn>
                                        <p:tgtEl>
                                          <p:spTgt spid="13315">
                                            <p:txEl>
                                              <p:pRg st="1" end="1"/>
                                            </p:txEl>
                                          </p:spTgt>
                                        </p:tgtEl>
                                        <p:attrNameLst>
                                          <p:attrName>ppt_y</p:attrName>
                                        </p:attrNameLst>
                                      </p:cBhvr>
                                      <p:tavLst>
                                        <p:tav tm="0" fmla="#ppt_y-sin(pi*$)/81">
                                          <p:val>
                                            <p:fltVal val="0"/>
                                          </p:val>
                                        </p:tav>
                                        <p:tav tm="100000">
                                          <p:val>
                                            <p:fltVal val="1"/>
                                          </p:val>
                                        </p:tav>
                                      </p:tavLst>
                                    </p:anim>
                                    <p:animScale>
                                      <p:cBhvr>
                                        <p:cTn id="49" dur="13">
                                          <p:stCondLst>
                                            <p:cond delay="325"/>
                                          </p:stCondLst>
                                        </p:cTn>
                                        <p:tgtEl>
                                          <p:spTgt spid="13315">
                                            <p:txEl>
                                              <p:pRg st="1" end="1"/>
                                            </p:txEl>
                                          </p:spTgt>
                                        </p:tgtEl>
                                      </p:cBhvr>
                                      <p:to x="100000" y="60000"/>
                                    </p:animScale>
                                    <p:animScale>
                                      <p:cBhvr>
                                        <p:cTn id="50" dur="83" decel="50000">
                                          <p:stCondLst>
                                            <p:cond delay="338"/>
                                          </p:stCondLst>
                                        </p:cTn>
                                        <p:tgtEl>
                                          <p:spTgt spid="13315">
                                            <p:txEl>
                                              <p:pRg st="1" end="1"/>
                                            </p:txEl>
                                          </p:spTgt>
                                        </p:tgtEl>
                                      </p:cBhvr>
                                      <p:to x="100000" y="100000"/>
                                    </p:animScale>
                                    <p:animScale>
                                      <p:cBhvr>
                                        <p:cTn id="51" dur="13">
                                          <p:stCondLst>
                                            <p:cond delay="656"/>
                                          </p:stCondLst>
                                        </p:cTn>
                                        <p:tgtEl>
                                          <p:spTgt spid="13315">
                                            <p:txEl>
                                              <p:pRg st="1" end="1"/>
                                            </p:txEl>
                                          </p:spTgt>
                                        </p:tgtEl>
                                      </p:cBhvr>
                                      <p:to x="100000" y="80000"/>
                                    </p:animScale>
                                    <p:animScale>
                                      <p:cBhvr>
                                        <p:cTn id="52" dur="83" decel="50000">
                                          <p:stCondLst>
                                            <p:cond delay="669"/>
                                          </p:stCondLst>
                                        </p:cTn>
                                        <p:tgtEl>
                                          <p:spTgt spid="13315">
                                            <p:txEl>
                                              <p:pRg st="1" end="1"/>
                                            </p:txEl>
                                          </p:spTgt>
                                        </p:tgtEl>
                                      </p:cBhvr>
                                      <p:to x="100000" y="100000"/>
                                    </p:animScale>
                                    <p:animScale>
                                      <p:cBhvr>
                                        <p:cTn id="53" dur="13">
                                          <p:stCondLst>
                                            <p:cond delay="821"/>
                                          </p:stCondLst>
                                        </p:cTn>
                                        <p:tgtEl>
                                          <p:spTgt spid="13315">
                                            <p:txEl>
                                              <p:pRg st="1" end="1"/>
                                            </p:txEl>
                                          </p:spTgt>
                                        </p:tgtEl>
                                      </p:cBhvr>
                                      <p:to x="100000" y="90000"/>
                                    </p:animScale>
                                    <p:animScale>
                                      <p:cBhvr>
                                        <p:cTn id="54" dur="83" decel="50000">
                                          <p:stCondLst>
                                            <p:cond delay="834"/>
                                          </p:stCondLst>
                                        </p:cTn>
                                        <p:tgtEl>
                                          <p:spTgt spid="13315">
                                            <p:txEl>
                                              <p:pRg st="1" end="1"/>
                                            </p:txEl>
                                          </p:spTgt>
                                        </p:tgtEl>
                                      </p:cBhvr>
                                      <p:to x="100000" y="100000"/>
                                    </p:animScale>
                                    <p:animScale>
                                      <p:cBhvr>
                                        <p:cTn id="55" dur="13">
                                          <p:stCondLst>
                                            <p:cond delay="904"/>
                                          </p:stCondLst>
                                        </p:cTn>
                                        <p:tgtEl>
                                          <p:spTgt spid="13315">
                                            <p:txEl>
                                              <p:pRg st="1" end="1"/>
                                            </p:txEl>
                                          </p:spTgt>
                                        </p:tgtEl>
                                      </p:cBhvr>
                                      <p:to x="100000" y="95000"/>
                                    </p:animScale>
                                    <p:animScale>
                                      <p:cBhvr>
                                        <p:cTn id="56" dur="83" decel="50000">
                                          <p:stCondLst>
                                            <p:cond delay="917"/>
                                          </p:stCondLst>
                                        </p:cTn>
                                        <p:tgtEl>
                                          <p:spTgt spid="13315">
                                            <p:txEl>
                                              <p:pRg st="1" end="1"/>
                                            </p:txEl>
                                          </p:spTgt>
                                        </p:tgtEl>
                                      </p:cBhvr>
                                      <p:to x="100000" y="100000"/>
                                    </p:animScale>
                                  </p:childTnLst>
                                </p:cTn>
                              </p:par>
                            </p:childTnLst>
                          </p:cTn>
                        </p:par>
                      </p:childTnLst>
                    </p:cTn>
                  </p:par>
                  <p:par>
                    <p:cTn id="57" fill="hold" nodeType="clickPar">
                      <p:stCondLst>
                        <p:cond delay="indefinite"/>
                      </p:stCondLst>
                      <p:childTnLst>
                        <p:par>
                          <p:cTn id="58" fill="hold" nodeType="withGroup">
                            <p:stCondLst>
                              <p:cond delay="0"/>
                            </p:stCondLst>
                            <p:childTnLst>
                              <p:par>
                                <p:cTn id="59" presetID="26" presetClass="entr" presetSubtype="0" fill="hold" nodeType="clickEffect">
                                  <p:stCondLst>
                                    <p:cond delay="0"/>
                                  </p:stCondLst>
                                  <p:childTnLst>
                                    <p:set>
                                      <p:cBhvr>
                                        <p:cTn id="60" dur="1" fill="hold">
                                          <p:stCondLst>
                                            <p:cond delay="0"/>
                                          </p:stCondLst>
                                        </p:cTn>
                                        <p:tgtEl>
                                          <p:spTgt spid="13315">
                                            <p:txEl>
                                              <p:pRg st="2" end="2"/>
                                            </p:txEl>
                                          </p:spTgt>
                                        </p:tgtEl>
                                        <p:attrNameLst>
                                          <p:attrName>style.visibility</p:attrName>
                                        </p:attrNameLst>
                                      </p:cBhvr>
                                      <p:to>
                                        <p:strVal val="visible"/>
                                      </p:to>
                                    </p:set>
                                    <p:animEffect transition="in" filter="wipe(down)">
                                      <p:cBhvr>
                                        <p:cTn id="61" dur="290">
                                          <p:stCondLst>
                                            <p:cond delay="0"/>
                                          </p:stCondLst>
                                        </p:cTn>
                                        <p:tgtEl>
                                          <p:spTgt spid="13315">
                                            <p:txEl>
                                              <p:pRg st="2" end="2"/>
                                            </p:txEl>
                                          </p:spTgt>
                                        </p:tgtEl>
                                      </p:cBhvr>
                                    </p:animEffect>
                                    <p:anim calcmode="lin" valueType="num">
                                      <p:cBhvr>
                                        <p:cTn id="62" dur="911" tmFilter="0,0; 0.14,0.36; 0.43,0.73; 0.71,0.91; 1.0,1.0">
                                          <p:stCondLst>
                                            <p:cond delay="0"/>
                                          </p:stCondLst>
                                        </p:cTn>
                                        <p:tgtEl>
                                          <p:spTgt spid="13315">
                                            <p:txEl>
                                              <p:pRg st="2" end="2"/>
                                            </p:txEl>
                                          </p:spTgt>
                                        </p:tgtEl>
                                        <p:attrNameLst>
                                          <p:attrName>ppt_x</p:attrName>
                                        </p:attrNameLst>
                                      </p:cBhvr>
                                      <p:tavLst>
                                        <p:tav tm="0">
                                          <p:val>
                                            <p:strVal val="#ppt_x-0.25"/>
                                          </p:val>
                                        </p:tav>
                                        <p:tav tm="100000">
                                          <p:val>
                                            <p:strVal val="#ppt_x"/>
                                          </p:val>
                                        </p:tav>
                                      </p:tavLst>
                                    </p:anim>
                                    <p:anim calcmode="lin" valueType="num">
                                      <p:cBhvr>
                                        <p:cTn id="63" dur="332" tmFilter="0.0,0.0; 0.25,0.07; 0.50,0.2; 0.75,0.467; 1.0,1.0">
                                          <p:stCondLst>
                                            <p:cond delay="0"/>
                                          </p:stCondLst>
                                        </p:cTn>
                                        <p:tgtEl>
                                          <p:spTgt spid="13315">
                                            <p:txEl>
                                              <p:pRg st="2" end="2"/>
                                            </p:txEl>
                                          </p:spTgt>
                                        </p:tgtEl>
                                        <p:attrNameLst>
                                          <p:attrName>ppt_y</p:attrName>
                                        </p:attrNameLst>
                                      </p:cBhvr>
                                      <p:tavLst>
                                        <p:tav tm="0" fmla="#ppt_y-sin(pi*$)/3">
                                          <p:val>
                                            <p:fltVal val="0.5"/>
                                          </p:val>
                                        </p:tav>
                                        <p:tav tm="100000">
                                          <p:val>
                                            <p:fltVal val="1"/>
                                          </p:val>
                                        </p:tav>
                                      </p:tavLst>
                                    </p:anim>
                                    <p:anim calcmode="lin" valueType="num">
                                      <p:cBhvr>
                                        <p:cTn id="64" dur="332" tmFilter="0, 0; 0.125,0.2665; 0.25,0.4; 0.375,0.465; 0.5,0.5;  0.625,0.535; 0.75,0.6; 0.875,0.7335; 1,1">
                                          <p:stCondLst>
                                            <p:cond delay="332"/>
                                          </p:stCondLst>
                                        </p:cTn>
                                        <p:tgtEl>
                                          <p:spTgt spid="13315">
                                            <p:txEl>
                                              <p:pRg st="2" end="2"/>
                                            </p:txEl>
                                          </p:spTgt>
                                        </p:tgtEl>
                                        <p:attrNameLst>
                                          <p:attrName>ppt_y</p:attrName>
                                        </p:attrNameLst>
                                      </p:cBhvr>
                                      <p:tavLst>
                                        <p:tav tm="0" fmla="#ppt_y-sin(pi*$)/9">
                                          <p:val>
                                            <p:fltVal val="0"/>
                                          </p:val>
                                        </p:tav>
                                        <p:tav tm="100000">
                                          <p:val>
                                            <p:fltVal val="1"/>
                                          </p:val>
                                        </p:tav>
                                      </p:tavLst>
                                    </p:anim>
                                    <p:anim calcmode="lin" valueType="num">
                                      <p:cBhvr>
                                        <p:cTn id="65" dur="166" tmFilter="0, 0; 0.125,0.2665; 0.25,0.4; 0.375,0.465; 0.5,0.5;  0.625,0.535; 0.75,0.6; 0.875,0.7335; 1,1">
                                          <p:stCondLst>
                                            <p:cond delay="662"/>
                                          </p:stCondLst>
                                        </p:cTn>
                                        <p:tgtEl>
                                          <p:spTgt spid="13315">
                                            <p:txEl>
                                              <p:pRg st="2" end="2"/>
                                            </p:txEl>
                                          </p:spTgt>
                                        </p:tgtEl>
                                        <p:attrNameLst>
                                          <p:attrName>ppt_y</p:attrName>
                                        </p:attrNameLst>
                                      </p:cBhvr>
                                      <p:tavLst>
                                        <p:tav tm="0" fmla="#ppt_y-sin(pi*$)/27">
                                          <p:val>
                                            <p:fltVal val="0"/>
                                          </p:val>
                                        </p:tav>
                                        <p:tav tm="100000">
                                          <p:val>
                                            <p:fltVal val="1"/>
                                          </p:val>
                                        </p:tav>
                                      </p:tavLst>
                                    </p:anim>
                                    <p:anim calcmode="lin" valueType="num">
                                      <p:cBhvr>
                                        <p:cTn id="66" dur="82" tmFilter="0, 0; 0.125,0.2665; 0.25,0.4; 0.375,0.465; 0.5,0.5;  0.625,0.535; 0.75,0.6; 0.875,0.7335; 1,1">
                                          <p:stCondLst>
                                            <p:cond delay="828"/>
                                          </p:stCondLst>
                                        </p:cTn>
                                        <p:tgtEl>
                                          <p:spTgt spid="13315">
                                            <p:txEl>
                                              <p:pRg st="2" end="2"/>
                                            </p:txEl>
                                          </p:spTgt>
                                        </p:tgtEl>
                                        <p:attrNameLst>
                                          <p:attrName>ppt_y</p:attrName>
                                        </p:attrNameLst>
                                      </p:cBhvr>
                                      <p:tavLst>
                                        <p:tav tm="0" fmla="#ppt_y-sin(pi*$)/81">
                                          <p:val>
                                            <p:fltVal val="0"/>
                                          </p:val>
                                        </p:tav>
                                        <p:tav tm="100000">
                                          <p:val>
                                            <p:fltVal val="1"/>
                                          </p:val>
                                        </p:tav>
                                      </p:tavLst>
                                    </p:anim>
                                    <p:animScale>
                                      <p:cBhvr>
                                        <p:cTn id="67" dur="13">
                                          <p:stCondLst>
                                            <p:cond delay="325"/>
                                          </p:stCondLst>
                                        </p:cTn>
                                        <p:tgtEl>
                                          <p:spTgt spid="13315">
                                            <p:txEl>
                                              <p:pRg st="2" end="2"/>
                                            </p:txEl>
                                          </p:spTgt>
                                        </p:tgtEl>
                                      </p:cBhvr>
                                      <p:to x="100000" y="60000"/>
                                    </p:animScale>
                                    <p:animScale>
                                      <p:cBhvr>
                                        <p:cTn id="68" dur="83" decel="50000">
                                          <p:stCondLst>
                                            <p:cond delay="338"/>
                                          </p:stCondLst>
                                        </p:cTn>
                                        <p:tgtEl>
                                          <p:spTgt spid="13315">
                                            <p:txEl>
                                              <p:pRg st="2" end="2"/>
                                            </p:txEl>
                                          </p:spTgt>
                                        </p:tgtEl>
                                      </p:cBhvr>
                                      <p:to x="100000" y="100000"/>
                                    </p:animScale>
                                    <p:animScale>
                                      <p:cBhvr>
                                        <p:cTn id="69" dur="13">
                                          <p:stCondLst>
                                            <p:cond delay="656"/>
                                          </p:stCondLst>
                                        </p:cTn>
                                        <p:tgtEl>
                                          <p:spTgt spid="13315">
                                            <p:txEl>
                                              <p:pRg st="2" end="2"/>
                                            </p:txEl>
                                          </p:spTgt>
                                        </p:tgtEl>
                                      </p:cBhvr>
                                      <p:to x="100000" y="80000"/>
                                    </p:animScale>
                                    <p:animScale>
                                      <p:cBhvr>
                                        <p:cTn id="70" dur="83" decel="50000">
                                          <p:stCondLst>
                                            <p:cond delay="669"/>
                                          </p:stCondLst>
                                        </p:cTn>
                                        <p:tgtEl>
                                          <p:spTgt spid="13315">
                                            <p:txEl>
                                              <p:pRg st="2" end="2"/>
                                            </p:txEl>
                                          </p:spTgt>
                                        </p:tgtEl>
                                      </p:cBhvr>
                                      <p:to x="100000" y="100000"/>
                                    </p:animScale>
                                    <p:animScale>
                                      <p:cBhvr>
                                        <p:cTn id="71" dur="13">
                                          <p:stCondLst>
                                            <p:cond delay="821"/>
                                          </p:stCondLst>
                                        </p:cTn>
                                        <p:tgtEl>
                                          <p:spTgt spid="13315">
                                            <p:txEl>
                                              <p:pRg st="2" end="2"/>
                                            </p:txEl>
                                          </p:spTgt>
                                        </p:tgtEl>
                                      </p:cBhvr>
                                      <p:to x="100000" y="90000"/>
                                    </p:animScale>
                                    <p:animScale>
                                      <p:cBhvr>
                                        <p:cTn id="72" dur="83" decel="50000">
                                          <p:stCondLst>
                                            <p:cond delay="834"/>
                                          </p:stCondLst>
                                        </p:cTn>
                                        <p:tgtEl>
                                          <p:spTgt spid="13315">
                                            <p:txEl>
                                              <p:pRg st="2" end="2"/>
                                            </p:txEl>
                                          </p:spTgt>
                                        </p:tgtEl>
                                      </p:cBhvr>
                                      <p:to x="100000" y="100000"/>
                                    </p:animScale>
                                    <p:animScale>
                                      <p:cBhvr>
                                        <p:cTn id="73" dur="13">
                                          <p:stCondLst>
                                            <p:cond delay="904"/>
                                          </p:stCondLst>
                                        </p:cTn>
                                        <p:tgtEl>
                                          <p:spTgt spid="13315">
                                            <p:txEl>
                                              <p:pRg st="2" end="2"/>
                                            </p:txEl>
                                          </p:spTgt>
                                        </p:tgtEl>
                                      </p:cBhvr>
                                      <p:to x="100000" y="95000"/>
                                    </p:animScale>
                                    <p:animScale>
                                      <p:cBhvr>
                                        <p:cTn id="74" dur="83" decel="50000">
                                          <p:stCondLst>
                                            <p:cond delay="917"/>
                                          </p:stCondLst>
                                        </p:cTn>
                                        <p:tgtEl>
                                          <p:spTgt spid="13315">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4338" name="TextBox 5"/>
          <p:cNvSpPr txBox="1">
            <a:spLocks noChangeArrowheads="1"/>
          </p:cNvSpPr>
          <p:nvPr/>
        </p:nvSpPr>
        <p:spPr bwMode="auto">
          <a:xfrm>
            <a:off x="6324600" y="0"/>
            <a:ext cx="2819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6: Getting Ready to Marry</a:t>
            </a:r>
          </a:p>
        </p:txBody>
      </p:sp>
      <p:sp>
        <p:nvSpPr>
          <p:cNvPr id="6" name="Flowchart: Preparation 5"/>
          <p:cNvSpPr/>
          <p:nvPr/>
        </p:nvSpPr>
        <p:spPr>
          <a:xfrm>
            <a:off x="2514600" y="838200"/>
            <a:ext cx="6096000" cy="5486400"/>
          </a:xfrm>
          <a:prstGeom prst="flowChartPreparation">
            <a:avLst/>
          </a:prstGeom>
          <a:solidFill>
            <a:srgbClr val="171735"/>
          </a:solidFill>
          <a:ln w="76200">
            <a:solidFill>
              <a:srgbClr val="DCA33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BA0631"/>
                </a:solidFill>
                <a:latin typeface="Colonna MT" charset="0"/>
              </a:rPr>
              <a:t>If before marriage, habits are formed that follow God</a:t>
            </a:r>
            <a:r>
              <a:rPr lang="ja-JP" altLang="en-US" sz="2800" b="1">
                <a:solidFill>
                  <a:srgbClr val="BA0631"/>
                </a:solidFill>
                <a:latin typeface="Colonna MT" charset="0"/>
              </a:rPr>
              <a:t>’</a:t>
            </a:r>
            <a:r>
              <a:rPr lang="en-US" sz="2800" b="1">
                <a:solidFill>
                  <a:srgbClr val="BA0631"/>
                </a:solidFill>
                <a:latin typeface="Colonna MT" charset="0"/>
              </a:rPr>
              <a:t>s design, it will be easy to continue them after marriage. Make it a habit to live the way God said. He wants to help—if we will let Him.</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p:cNvSpPr txBox="1">
            <a:spLocks noChangeArrowheads="1"/>
          </p:cNvSpPr>
          <p:nvPr/>
        </p:nvSpPr>
        <p:spPr bwMode="auto">
          <a:xfrm>
            <a:off x="6324600" y="0"/>
            <a:ext cx="2819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6: Getting Ready to Marry</a:t>
            </a:r>
          </a:p>
        </p:txBody>
      </p:sp>
      <p:sp>
        <p:nvSpPr>
          <p:cNvPr id="4099" name="Rectangle 3"/>
          <p:cNvSpPr>
            <a:spLocks noChangeArrowheads="1"/>
          </p:cNvSpPr>
          <p:nvPr/>
        </p:nvSpPr>
        <p:spPr bwMode="auto">
          <a:xfrm>
            <a:off x="3505200" y="1905000"/>
            <a:ext cx="41148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tabLst>
                <a:tab pos="1085850" algn="l"/>
              </a:tabLst>
            </a:pPr>
            <a:r>
              <a:rPr lang="ja-JP" altLang="en-US" sz="2800" b="1" i="1">
                <a:solidFill>
                  <a:srgbClr val="47AAFB"/>
                </a:solidFill>
                <a:latin typeface="Colonna MT" charset="0"/>
                <a:cs typeface="Times New Roman" charset="0"/>
              </a:rPr>
              <a:t>“</a:t>
            </a:r>
            <a:r>
              <a:rPr lang="en-US" sz="2800" b="1" i="1">
                <a:solidFill>
                  <a:srgbClr val="47AAFB"/>
                </a:solidFill>
                <a:latin typeface="Colonna MT" charset="0"/>
                <a:cs typeface="Times New Roman" charset="0"/>
              </a:rPr>
              <a:t>And the rib, which the Lord God had taken from man, made he a woman, and brought her unto the man</a:t>
            </a:r>
            <a:r>
              <a:rPr lang="ja-JP" altLang="en-US" sz="2800" b="1" i="1">
                <a:solidFill>
                  <a:srgbClr val="47AAFB"/>
                </a:solidFill>
                <a:latin typeface="Colonna MT" charset="0"/>
                <a:cs typeface="Times New Roman" charset="0"/>
              </a:rPr>
              <a:t>”</a:t>
            </a:r>
            <a:endParaRPr lang="en-US" sz="2800" b="1">
              <a:solidFill>
                <a:srgbClr val="47AAFB"/>
              </a:solidFill>
              <a:latin typeface="Colonna MT" charset="0"/>
              <a:cs typeface="Times New Roman" charset="0"/>
            </a:endParaRPr>
          </a:p>
          <a:p>
            <a:pPr algn="ctr" eaLnBrk="0" hangingPunct="0">
              <a:tabLst>
                <a:tab pos="1085850" algn="l"/>
              </a:tabLst>
            </a:pPr>
            <a:r>
              <a:rPr lang="en-US" sz="2800" b="1">
                <a:solidFill>
                  <a:srgbClr val="47AAFB"/>
                </a:solidFill>
                <a:latin typeface="Colonna MT" charset="0"/>
                <a:cs typeface="Times New Roman" charset="0"/>
              </a:rPr>
              <a:t>(Genesis 2:22).</a:t>
            </a:r>
            <a:r>
              <a:rPr lang="en-US" sz="2800">
                <a:solidFill>
                  <a:srgbClr val="47AAFB"/>
                </a:solidFill>
                <a:latin typeface="Colonna MT" charset="0"/>
              </a:rPr>
              <a:t>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p:cTn id="7" dur="1000" fill="hold"/>
                                        <p:tgtEl>
                                          <p:spTgt spid="4099"/>
                                        </p:tgtEl>
                                        <p:attrNameLst>
                                          <p:attrName>ppt_w</p:attrName>
                                        </p:attrNameLst>
                                      </p:cBhvr>
                                      <p:tavLst>
                                        <p:tav tm="0">
                                          <p:val>
                                            <p:strVal val="#ppt_w+.3"/>
                                          </p:val>
                                        </p:tav>
                                        <p:tav tm="100000">
                                          <p:val>
                                            <p:strVal val="#ppt_w"/>
                                          </p:val>
                                        </p:tav>
                                      </p:tavLst>
                                    </p:anim>
                                    <p:anim calcmode="lin" valueType="num">
                                      <p:cBhvr>
                                        <p:cTn id="8" dur="1000" fill="hold"/>
                                        <p:tgtEl>
                                          <p:spTgt spid="4099"/>
                                        </p:tgtEl>
                                        <p:attrNameLst>
                                          <p:attrName>ppt_h</p:attrName>
                                        </p:attrNameLst>
                                      </p:cBhvr>
                                      <p:tavLst>
                                        <p:tav tm="0">
                                          <p:val>
                                            <p:strVal val="#ppt_h"/>
                                          </p:val>
                                        </p:tav>
                                        <p:tav tm="100000">
                                          <p:val>
                                            <p:strVal val="#ppt_h"/>
                                          </p:val>
                                        </p:tav>
                                      </p:tavLst>
                                    </p:anim>
                                    <p:animEffect transition="in" filter="fade">
                                      <p:cBhvr>
                                        <p:cTn id="9" dur="1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122" name="TextBox 5"/>
          <p:cNvSpPr txBox="1">
            <a:spLocks noChangeArrowheads="1"/>
          </p:cNvSpPr>
          <p:nvPr/>
        </p:nvSpPr>
        <p:spPr bwMode="auto">
          <a:xfrm>
            <a:off x="6324600" y="0"/>
            <a:ext cx="2819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6: Getting Ready to Marry</a:t>
            </a:r>
          </a:p>
        </p:txBody>
      </p:sp>
      <p:sp>
        <p:nvSpPr>
          <p:cNvPr id="4" name="Rectangle 3"/>
          <p:cNvSpPr>
            <a:spLocks noChangeArrowheads="1"/>
          </p:cNvSpPr>
          <p:nvPr/>
        </p:nvSpPr>
        <p:spPr bwMode="auto">
          <a:xfrm>
            <a:off x="2362200" y="533400"/>
            <a:ext cx="64770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BA0631"/>
                </a:solidFill>
                <a:latin typeface="Colonna MT" charset="0"/>
              </a:rPr>
              <a:t>Marriage was not started in some remote corner of the world by human government. Marriage was ordained by God and started at His command in the Garden of Eden. Because of this, as the church, we have an obligation to turn the focus of marriage back to God</a:t>
            </a:r>
            <a:r>
              <a:rPr lang="ja-JP" altLang="en-US" sz="2800" b="1">
                <a:solidFill>
                  <a:srgbClr val="BA0631"/>
                </a:solidFill>
                <a:latin typeface="Colonna MT" charset="0"/>
              </a:rPr>
              <a:t>’</a:t>
            </a:r>
            <a:r>
              <a:rPr lang="en-US" sz="2800" b="1">
                <a:solidFill>
                  <a:srgbClr val="BA0631"/>
                </a:solidFill>
                <a:latin typeface="Colonna MT" charset="0"/>
              </a:rPr>
              <a:t>s original design.</a:t>
            </a:r>
          </a:p>
        </p:txBody>
      </p:sp>
      <p:pic>
        <p:nvPicPr>
          <p:cNvPr id="5124" name="Picture 4" descr="http://www.tngenweb.org/bedford/marriage.jpg"/>
          <p:cNvPicPr>
            <a:picLocks noChangeAspect="1" noChangeArrowheads="1"/>
          </p:cNvPicPr>
          <p:nvPr/>
        </p:nvPicPr>
        <p:blipFill>
          <a:blip r:embed="rId3" cstate="print"/>
          <a:srcRect/>
          <a:stretch>
            <a:fillRect/>
          </a:stretch>
        </p:blipFill>
        <p:spPr bwMode="auto">
          <a:xfrm rot="21378112">
            <a:off x="0" y="3151322"/>
            <a:ext cx="3124200" cy="3706678"/>
          </a:xfrm>
          <a:prstGeom prst="ellipse">
            <a:avLst/>
          </a:prstGeom>
          <a:ln>
            <a:noFill/>
          </a:ln>
          <a:effectLst>
            <a:softEdge rad="112500"/>
          </a:effectLst>
        </p:spPr>
      </p:pic>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146" name="TextBox 5"/>
          <p:cNvSpPr txBox="1">
            <a:spLocks noChangeArrowheads="1"/>
          </p:cNvSpPr>
          <p:nvPr/>
        </p:nvSpPr>
        <p:spPr bwMode="auto">
          <a:xfrm>
            <a:off x="6324600" y="0"/>
            <a:ext cx="2819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6: Getting Ready to Marry</a:t>
            </a:r>
          </a:p>
        </p:txBody>
      </p:sp>
      <p:sp>
        <p:nvSpPr>
          <p:cNvPr id="6147" name="Rectangle 3"/>
          <p:cNvSpPr>
            <a:spLocks noChangeArrowheads="1"/>
          </p:cNvSpPr>
          <p:nvPr/>
        </p:nvSpPr>
        <p:spPr bwMode="auto">
          <a:xfrm>
            <a:off x="228600" y="228600"/>
            <a:ext cx="50292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tabLst>
                <a:tab pos="1085850" algn="l"/>
              </a:tabLst>
            </a:pPr>
            <a:r>
              <a:rPr lang="en-US" sz="2800" b="1">
                <a:solidFill>
                  <a:srgbClr val="F2DCB0"/>
                </a:solidFill>
                <a:latin typeface="Colonna MT" charset="0"/>
                <a:cs typeface="Times New Roman" charset="0"/>
              </a:rPr>
              <a:t>God</a:t>
            </a:r>
            <a:r>
              <a:rPr lang="ja-JP" altLang="en-US" sz="2800" b="1">
                <a:solidFill>
                  <a:srgbClr val="F2DCB0"/>
                </a:solidFill>
                <a:latin typeface="Colonna MT" charset="0"/>
                <a:cs typeface="Times New Roman" charset="0"/>
              </a:rPr>
              <a:t>’</a:t>
            </a:r>
            <a:r>
              <a:rPr lang="en-US" sz="2800" b="1">
                <a:solidFill>
                  <a:srgbClr val="F2DCB0"/>
                </a:solidFill>
                <a:latin typeface="Colonna MT" charset="0"/>
                <a:cs typeface="Times New Roman" charset="0"/>
              </a:rPr>
              <a:t>s original plan for marriage can be found in Genesis 2:18-25. It is so simple, but sadly neglected today. Men and women from every culture have tried to figure out </a:t>
            </a:r>
            <a:r>
              <a:rPr lang="ja-JP" altLang="en-US" sz="2800" b="1">
                <a:solidFill>
                  <a:srgbClr val="F2DCB0"/>
                </a:solidFill>
                <a:latin typeface="Colonna MT" charset="0"/>
                <a:cs typeface="Times New Roman" charset="0"/>
              </a:rPr>
              <a:t>“</a:t>
            </a:r>
            <a:r>
              <a:rPr lang="en-US" sz="2800" b="1">
                <a:solidFill>
                  <a:srgbClr val="F2DCB0"/>
                </a:solidFill>
                <a:latin typeface="Colonna MT" charset="0"/>
                <a:cs typeface="Times New Roman" charset="0"/>
              </a:rPr>
              <a:t>good and evil</a:t>
            </a:r>
            <a:r>
              <a:rPr lang="ja-JP" altLang="en-US" sz="2800" b="1">
                <a:solidFill>
                  <a:srgbClr val="F2DCB0"/>
                </a:solidFill>
                <a:latin typeface="Colonna MT" charset="0"/>
                <a:cs typeface="Times New Roman" charset="0"/>
              </a:rPr>
              <a:t>”</a:t>
            </a:r>
            <a:r>
              <a:rPr lang="en-US" sz="2800" b="1">
                <a:solidFill>
                  <a:srgbClr val="F2DCB0"/>
                </a:solidFill>
                <a:latin typeface="Colonna MT" charset="0"/>
                <a:cs typeface="Times New Roman" charset="0"/>
              </a:rPr>
              <a:t> and devised their own plans. The results have been catastrophic. </a:t>
            </a:r>
            <a:endParaRPr lang="en-US" sz="2800" b="1">
              <a:solidFill>
                <a:srgbClr val="F2DCB0"/>
              </a:solidFill>
              <a:latin typeface="Colonna MT" charset="0"/>
            </a:endParaRPr>
          </a:p>
        </p:txBody>
      </p:sp>
      <p:pic>
        <p:nvPicPr>
          <p:cNvPr id="6148" name="Picture 4" descr="C:\Users\Candra Poitras\Pictures\divorce[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542360">
            <a:off x="4826725" y="3734651"/>
            <a:ext cx="3972856" cy="2796663"/>
          </a:xfrm>
          <a:prstGeom prst="rect">
            <a:avLst/>
          </a:prstGeom>
          <a:ln>
            <a:noFill/>
          </a:ln>
          <a:effectLst>
            <a:softEdge rad="112500"/>
          </a:effectLst>
        </p:spPr>
      </p:pic>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box(in)">
                                      <p:cBhvr>
                                        <p:cTn id="7" dur="500"/>
                                        <p:tgtEl>
                                          <p:spTgt spid="614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1" presetClass="entr" presetSubtype="0" fill="hold" nodeType="clickEffect">
                                  <p:stCondLst>
                                    <p:cond delay="0"/>
                                  </p:stCondLst>
                                  <p:iterate type="lt">
                                    <p:tmPct val="5000"/>
                                  </p:iterate>
                                  <p:childTnLst>
                                    <p:set>
                                      <p:cBhvr>
                                        <p:cTn id="11" dur="1" fill="hold">
                                          <p:stCondLst>
                                            <p:cond delay="0"/>
                                          </p:stCondLst>
                                        </p:cTn>
                                        <p:tgtEl>
                                          <p:spTgt spid="6148"/>
                                        </p:tgtEl>
                                        <p:attrNameLst>
                                          <p:attrName>style.visibility</p:attrName>
                                        </p:attrNameLst>
                                      </p:cBhvr>
                                      <p:to>
                                        <p:strVal val="visible"/>
                                      </p:to>
                                    </p:set>
                                    <p:anim calcmode="lin" valueType="num">
                                      <p:cBhvr>
                                        <p:cTn id="12" dur="500" fill="hold"/>
                                        <p:tgtEl>
                                          <p:spTgt spid="6148"/>
                                        </p:tgtEl>
                                        <p:attrNameLst>
                                          <p:attrName>ppt_w</p:attrName>
                                        </p:attrNameLst>
                                      </p:cBhvr>
                                      <p:tavLst>
                                        <p:tav tm="0">
                                          <p:val>
                                            <p:fltVal val="0"/>
                                          </p:val>
                                        </p:tav>
                                        <p:tav tm="100000">
                                          <p:val>
                                            <p:strVal val="#ppt_w"/>
                                          </p:val>
                                        </p:tav>
                                      </p:tavLst>
                                    </p:anim>
                                    <p:anim calcmode="lin" valueType="num">
                                      <p:cBhvr>
                                        <p:cTn id="13" dur="500" fill="hold"/>
                                        <p:tgtEl>
                                          <p:spTgt spid="6148"/>
                                        </p:tgtEl>
                                        <p:attrNameLst>
                                          <p:attrName>ppt_h</p:attrName>
                                        </p:attrNameLst>
                                      </p:cBhvr>
                                      <p:tavLst>
                                        <p:tav tm="0">
                                          <p:val>
                                            <p:fltVal val="0"/>
                                          </p:val>
                                        </p:tav>
                                        <p:tav tm="100000">
                                          <p:val>
                                            <p:strVal val="#ppt_h"/>
                                          </p:val>
                                        </p:tav>
                                      </p:tavLst>
                                    </p:anim>
                                    <p:anim calcmode="lin" valueType="num">
                                      <p:cBhvr>
                                        <p:cTn id="14" dur="500" fill="hold"/>
                                        <p:tgtEl>
                                          <p:spTgt spid="6148"/>
                                        </p:tgtEl>
                                        <p:attrNameLst>
                                          <p:attrName>style.rotation</p:attrName>
                                        </p:attrNameLst>
                                      </p:cBhvr>
                                      <p:tavLst>
                                        <p:tav tm="0">
                                          <p:val>
                                            <p:fltVal val="90"/>
                                          </p:val>
                                        </p:tav>
                                        <p:tav tm="100000">
                                          <p:val>
                                            <p:fltVal val="0"/>
                                          </p:val>
                                        </p:tav>
                                      </p:tavLst>
                                    </p:anim>
                                    <p:animEffect transition="in" filter="fade">
                                      <p:cBhvr>
                                        <p:cTn id="15"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5"/>
          <p:cNvSpPr txBox="1">
            <a:spLocks noChangeArrowheads="1"/>
          </p:cNvSpPr>
          <p:nvPr/>
        </p:nvSpPr>
        <p:spPr bwMode="auto">
          <a:xfrm>
            <a:off x="6324600" y="0"/>
            <a:ext cx="2819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6: Getting Ready to Marry</a:t>
            </a:r>
          </a:p>
        </p:txBody>
      </p:sp>
      <p:sp>
        <p:nvSpPr>
          <p:cNvPr id="4" name="Rectangle 3"/>
          <p:cNvSpPr/>
          <p:nvPr/>
        </p:nvSpPr>
        <p:spPr>
          <a:xfrm>
            <a:off x="2590800" y="4267200"/>
            <a:ext cx="6172200" cy="2246769"/>
          </a:xfrm>
          <a:prstGeom prst="rect">
            <a:avLst/>
          </a:prstGeom>
          <a:solidFill>
            <a:srgbClr val="171735">
              <a:alpha val="52000"/>
            </a:srgbClr>
          </a:solidFill>
          <a:ln>
            <a:solidFill>
              <a:schemeClr val="accent1"/>
            </a:solidFill>
          </a:ln>
          <a:scene3d>
            <a:camera prst="orthographicFront"/>
            <a:lightRig rig="threePt" dir="t"/>
          </a:scene3d>
          <a:sp3d>
            <a:bevelT w="152400" h="50800" prst="softRound"/>
          </a:sp3d>
        </p:spPr>
        <p:txBody>
          <a:bodyPr>
            <a:spAutoFit/>
          </a:bodyPr>
          <a:lstStyle/>
          <a:p>
            <a:pPr algn="ctr">
              <a:defRPr/>
            </a:pPr>
            <a:r>
              <a:rPr lang="en-US" sz="2800" b="1" dirty="0">
                <a:solidFill>
                  <a:srgbClr val="DCA330"/>
                </a:solidFill>
                <a:latin typeface="Colonna MT" pitchFamily="82" charset="0"/>
                <a:ea typeface="+mn-ea"/>
              </a:rPr>
              <a:t>This is shocking, since Christians are supposed to be leading others to a saving faith in Jesus. This includes following His guidebook (the Bible) in their daily lives.</a:t>
            </a:r>
          </a:p>
        </p:txBody>
      </p:sp>
      <p:sp>
        <p:nvSpPr>
          <p:cNvPr id="5" name="Rectangle 4"/>
          <p:cNvSpPr/>
          <p:nvPr/>
        </p:nvSpPr>
        <p:spPr>
          <a:xfrm>
            <a:off x="2362200" y="533400"/>
            <a:ext cx="6629400" cy="3539430"/>
          </a:xfrm>
          <a:prstGeom prst="rect">
            <a:avLst/>
          </a:prstGeom>
          <a:solidFill>
            <a:srgbClr val="DCA330">
              <a:alpha val="55000"/>
            </a:srgbClr>
          </a:solidFill>
          <a:scene3d>
            <a:camera prst="orthographicFront"/>
            <a:lightRig rig="threePt" dir="t"/>
          </a:scene3d>
          <a:sp3d>
            <a:bevelT w="152400" h="50800" prst="softRound"/>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171735"/>
                </a:solidFill>
                <a:latin typeface="Colonna MT" charset="0"/>
              </a:rPr>
              <a:t>Divorce has become common in most nations, and the numbers are climbing daily. According to Dr. James Dobson in a </a:t>
            </a:r>
            <a:r>
              <a:rPr lang="en-US" sz="2800" b="1" i="1">
                <a:solidFill>
                  <a:srgbClr val="171735"/>
                </a:solidFill>
                <a:latin typeface="Colonna MT" charset="0"/>
              </a:rPr>
              <a:t>Focus on the Family Magazine</a:t>
            </a:r>
            <a:r>
              <a:rPr lang="en-US" sz="2800" b="1">
                <a:solidFill>
                  <a:srgbClr val="171735"/>
                </a:solidFill>
                <a:latin typeface="Colonna MT" charset="0"/>
              </a:rPr>
              <a:t> article (August 2001), entitled </a:t>
            </a:r>
            <a:r>
              <a:rPr lang="ja-JP" altLang="en-US" sz="2800" b="1">
                <a:solidFill>
                  <a:srgbClr val="171735"/>
                </a:solidFill>
                <a:latin typeface="Colonna MT" charset="0"/>
              </a:rPr>
              <a:t>“</a:t>
            </a:r>
            <a:r>
              <a:rPr lang="en-US" sz="2800" b="1">
                <a:solidFill>
                  <a:srgbClr val="171735"/>
                </a:solidFill>
                <a:latin typeface="Colonna MT" charset="0"/>
              </a:rPr>
              <a:t>Families in Crisis</a:t>
            </a:r>
            <a:r>
              <a:rPr lang="ja-JP" altLang="en-US" sz="2800" b="1">
                <a:solidFill>
                  <a:srgbClr val="171735"/>
                </a:solidFill>
                <a:latin typeface="Colonna MT" charset="0"/>
              </a:rPr>
              <a:t>”</a:t>
            </a:r>
            <a:r>
              <a:rPr lang="en-US" sz="2800" b="1">
                <a:solidFill>
                  <a:srgbClr val="171735"/>
                </a:solidFill>
                <a:latin typeface="Colonna MT" charset="0"/>
              </a:rPr>
              <a:t> the divorce rate is </a:t>
            </a:r>
            <a:r>
              <a:rPr lang="ja-JP" altLang="en-US" sz="2800" b="1">
                <a:solidFill>
                  <a:srgbClr val="171735"/>
                </a:solidFill>
                <a:latin typeface="Colonna MT" charset="0"/>
              </a:rPr>
              <a:t>“</a:t>
            </a:r>
            <a:r>
              <a:rPr lang="en-US" sz="2800" b="1">
                <a:solidFill>
                  <a:srgbClr val="171735"/>
                </a:solidFill>
                <a:latin typeface="Colonna MT" charset="0"/>
              </a:rPr>
              <a:t>slightly higher among Christians than among those who claim no faith at all.</a:t>
            </a:r>
            <a:r>
              <a:rPr lang="ja-JP" altLang="en-US" sz="2800" b="1">
                <a:solidFill>
                  <a:srgbClr val="171735"/>
                </a:solidFill>
                <a:latin typeface="Colonna MT" charset="0"/>
              </a:rPr>
              <a:t>”</a:t>
            </a:r>
            <a:endParaRPr lang="en-US" sz="2800">
              <a:solidFill>
                <a:srgbClr val="171735"/>
              </a:solidFill>
            </a:endParaRP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8196" name="Picture 4" descr="C:\Users\Candra Poitras\Pictures\BellBible_MarriageLicense[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58830">
            <a:off x="5149643" y="4234731"/>
            <a:ext cx="3048000" cy="2471209"/>
          </a:xfrm>
          <a:prstGeom prst="rect">
            <a:avLst/>
          </a:prstGeom>
          <a:ln>
            <a:noFill/>
          </a:ln>
          <a:effectLst>
            <a:softEdge rad="112500"/>
          </a:effectLst>
        </p:spPr>
      </p:pic>
      <p:sp>
        <p:nvSpPr>
          <p:cNvPr id="8195" name="TextBox 5"/>
          <p:cNvSpPr txBox="1">
            <a:spLocks noChangeArrowheads="1"/>
          </p:cNvSpPr>
          <p:nvPr/>
        </p:nvSpPr>
        <p:spPr bwMode="auto">
          <a:xfrm>
            <a:off x="6324600" y="0"/>
            <a:ext cx="2819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6: Getting Ready to Marry</a:t>
            </a:r>
          </a:p>
        </p:txBody>
      </p:sp>
      <p:sp>
        <p:nvSpPr>
          <p:cNvPr id="4" name="Rectangle 3"/>
          <p:cNvSpPr>
            <a:spLocks noChangeArrowheads="1"/>
          </p:cNvSpPr>
          <p:nvPr/>
        </p:nvSpPr>
        <p:spPr bwMode="auto">
          <a:xfrm>
            <a:off x="2514600" y="457200"/>
            <a:ext cx="64008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CC1704"/>
                </a:solidFill>
                <a:latin typeface="Colonna MT" charset="0"/>
              </a:rPr>
              <a:t>Everything we do to prepare for marriage should be centered in God</a:t>
            </a:r>
            <a:r>
              <a:rPr lang="ja-JP" altLang="en-US" sz="2800" b="1">
                <a:solidFill>
                  <a:srgbClr val="CC1704"/>
                </a:solidFill>
                <a:latin typeface="Colonna MT" charset="0"/>
              </a:rPr>
              <a:t>’</a:t>
            </a:r>
            <a:r>
              <a:rPr lang="en-US" sz="2800" b="1">
                <a:solidFill>
                  <a:srgbClr val="CC1704"/>
                </a:solidFill>
                <a:latin typeface="Colonna MT" charset="0"/>
              </a:rPr>
              <a:t>s Word.</a:t>
            </a:r>
            <a:r>
              <a:rPr lang="en-US" sz="2800" b="1" i="1">
                <a:solidFill>
                  <a:srgbClr val="CC1704"/>
                </a:solidFill>
                <a:latin typeface="Colonna MT" charset="0"/>
              </a:rPr>
              <a:t> </a:t>
            </a:r>
            <a:r>
              <a:rPr lang="en-US" sz="2800" b="1">
                <a:solidFill>
                  <a:srgbClr val="CC1704"/>
                </a:solidFill>
                <a:latin typeface="Colonna MT" charset="0"/>
              </a:rPr>
              <a:t>This does not mean that all our preparations will be spiritual. It does mean that our decisions and actions will be based on biblical principles. What we do will have its foundation in God</a:t>
            </a:r>
            <a:r>
              <a:rPr lang="ja-JP" altLang="en-US" sz="2800" b="1">
                <a:solidFill>
                  <a:srgbClr val="CC1704"/>
                </a:solidFill>
                <a:latin typeface="Colonna MT" charset="0"/>
              </a:rPr>
              <a:t>’</a:t>
            </a:r>
            <a:r>
              <a:rPr lang="en-US" sz="2800" b="1">
                <a:solidFill>
                  <a:srgbClr val="CC1704"/>
                </a:solidFill>
                <a:latin typeface="Colonna MT" charset="0"/>
              </a:rPr>
              <a:t>s original design for marriage.</a:t>
            </a:r>
          </a:p>
        </p:txBody>
      </p:sp>
      <p:pic>
        <p:nvPicPr>
          <p:cNvPr id="2" name="Picture 3" descr="C:\Users\Candra Poitras\Pictures\Danleyimages[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21115373">
            <a:off x="2823024" y="4123061"/>
            <a:ext cx="3736975" cy="2484730"/>
          </a:xfrm>
          <a:prstGeom prst="rect">
            <a:avLst/>
          </a:prstGeom>
          <a:ln>
            <a:noFill/>
          </a:ln>
          <a:effectLst>
            <a:softEdge rad="112500"/>
          </a:effectLst>
        </p:spPr>
      </p:pic>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218" name="TextBox 5"/>
          <p:cNvSpPr txBox="1">
            <a:spLocks noChangeArrowheads="1"/>
          </p:cNvSpPr>
          <p:nvPr/>
        </p:nvSpPr>
        <p:spPr bwMode="auto">
          <a:xfrm>
            <a:off x="6324600" y="0"/>
            <a:ext cx="2819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6: Getting Ready to Marry</a:t>
            </a:r>
          </a:p>
        </p:txBody>
      </p:sp>
      <p:sp>
        <p:nvSpPr>
          <p:cNvPr id="4" name="Rectangle 3"/>
          <p:cNvSpPr>
            <a:spLocks noChangeArrowheads="1"/>
          </p:cNvSpPr>
          <p:nvPr/>
        </p:nvSpPr>
        <p:spPr bwMode="auto">
          <a:xfrm>
            <a:off x="0" y="152400"/>
            <a:ext cx="63246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47AAFB"/>
                </a:solidFill>
                <a:latin typeface="Colonna MT" charset="0"/>
              </a:rPr>
              <a:t>All churches need to give special teaching on marriage</a:t>
            </a:r>
            <a:r>
              <a:rPr lang="en-US" sz="2800">
                <a:solidFill>
                  <a:srgbClr val="47AAFB"/>
                </a:solidFill>
                <a:latin typeface="Colonna MT" charset="0"/>
              </a:rPr>
              <a:t>. </a:t>
            </a:r>
          </a:p>
        </p:txBody>
      </p:sp>
      <p:sp>
        <p:nvSpPr>
          <p:cNvPr id="9219" name="Rectangle 3"/>
          <p:cNvSpPr>
            <a:spLocks noChangeArrowheads="1"/>
          </p:cNvSpPr>
          <p:nvPr/>
        </p:nvSpPr>
        <p:spPr bwMode="auto">
          <a:xfrm>
            <a:off x="228600" y="1295400"/>
            <a:ext cx="8534400" cy="5262979"/>
          </a:xfrm>
          <a:prstGeom prst="rect">
            <a:avLst/>
          </a:prstGeom>
          <a:solidFill>
            <a:srgbClr val="F2DCB0">
              <a:alpha val="35000"/>
            </a:srgbClr>
          </a:solidFill>
          <a:ln w="9525">
            <a:noFill/>
            <a:miter lim="800000"/>
            <a:headEnd/>
            <a:tailEnd/>
          </a:ln>
          <a:effectLst/>
          <a:scene3d>
            <a:camera prst="orthographicFront"/>
            <a:lightRig rig="threePt" dir="t"/>
          </a:scene3d>
          <a:sp3d>
            <a:bevelT/>
          </a:sp3d>
        </p:spPr>
        <p:txBody>
          <a:bodyPr anchor="ctr">
            <a:spAutoFit/>
          </a:bodyPr>
          <a:lstStyle/>
          <a:p>
            <a:pPr eaLnBrk="0" hangingPunct="0">
              <a:buFontTx/>
              <a:buChar char="•"/>
              <a:tabLst>
                <a:tab pos="228600" algn="l"/>
                <a:tab pos="1085850" algn="l"/>
              </a:tabLst>
              <a:defRPr/>
            </a:pPr>
            <a:r>
              <a:rPr lang="en-US" sz="2800" b="1" dirty="0">
                <a:solidFill>
                  <a:srgbClr val="171735"/>
                </a:solidFill>
                <a:latin typeface="Colonna MT" pitchFamily="82" charset="0"/>
                <a:ea typeface="Times New Roman" pitchFamily="18" charset="0"/>
                <a:cs typeface="Times New Roman" pitchFamily="18" charset="0"/>
              </a:rPr>
              <a:t>It should be given in Sunday school, when children are entering adolescence (teenage years). </a:t>
            </a:r>
            <a:endParaRPr lang="en-US" sz="2800" b="1" dirty="0">
              <a:solidFill>
                <a:srgbClr val="171735"/>
              </a:solidFill>
              <a:latin typeface="Colonna MT" pitchFamily="82" charset="0"/>
              <a:ea typeface="+mn-ea"/>
            </a:endParaRPr>
          </a:p>
          <a:p>
            <a:pPr eaLnBrk="0" hangingPunct="0">
              <a:buFontTx/>
              <a:buChar char="•"/>
              <a:tabLst>
                <a:tab pos="228600" algn="l"/>
                <a:tab pos="1085850" algn="l"/>
              </a:tabLst>
              <a:defRPr/>
            </a:pPr>
            <a:r>
              <a:rPr lang="en-US" sz="2800" b="1" dirty="0">
                <a:solidFill>
                  <a:srgbClr val="47AAFB"/>
                </a:solidFill>
                <a:latin typeface="Colonna MT" pitchFamily="82" charset="0"/>
                <a:ea typeface="Times New Roman" pitchFamily="18" charset="0"/>
                <a:cs typeface="Times New Roman" pitchFamily="18" charset="0"/>
              </a:rPr>
              <a:t>It should be given during adolescence, as the students are maturing.</a:t>
            </a:r>
            <a:endParaRPr lang="en-US" sz="2800" b="1" dirty="0">
              <a:solidFill>
                <a:srgbClr val="47AAFB"/>
              </a:solidFill>
              <a:latin typeface="Colonna MT" pitchFamily="82" charset="0"/>
              <a:ea typeface="+mn-ea"/>
            </a:endParaRPr>
          </a:p>
          <a:p>
            <a:pPr eaLnBrk="0" hangingPunct="0">
              <a:buFontTx/>
              <a:buChar char="•"/>
              <a:tabLst>
                <a:tab pos="228600" algn="l"/>
                <a:tab pos="1085850" algn="l"/>
              </a:tabLst>
              <a:defRPr/>
            </a:pPr>
            <a:r>
              <a:rPr lang="en-US" sz="2800" b="1" dirty="0">
                <a:solidFill>
                  <a:srgbClr val="171735"/>
                </a:solidFill>
                <a:latin typeface="Colonna MT" pitchFamily="82" charset="0"/>
                <a:ea typeface="Times New Roman" pitchFamily="18" charset="0"/>
                <a:cs typeface="Times New Roman" pitchFamily="18" charset="0"/>
              </a:rPr>
              <a:t>It should be given as men and women work or study toward a career or life plan.</a:t>
            </a:r>
            <a:endParaRPr lang="en-US" sz="2800" b="1" dirty="0">
              <a:solidFill>
                <a:srgbClr val="171735"/>
              </a:solidFill>
              <a:latin typeface="Colonna MT" pitchFamily="82" charset="0"/>
              <a:ea typeface="+mn-ea"/>
            </a:endParaRPr>
          </a:p>
          <a:p>
            <a:pPr eaLnBrk="0" hangingPunct="0">
              <a:buFontTx/>
              <a:buChar char="•"/>
              <a:tabLst>
                <a:tab pos="228600" algn="l"/>
                <a:tab pos="1085850" algn="l"/>
              </a:tabLst>
              <a:defRPr/>
            </a:pPr>
            <a:r>
              <a:rPr lang="en-US" sz="2800" b="1" dirty="0">
                <a:solidFill>
                  <a:srgbClr val="47AAFB"/>
                </a:solidFill>
                <a:latin typeface="Colonna MT" pitchFamily="82" charset="0"/>
                <a:ea typeface="Times New Roman" pitchFamily="18" charset="0"/>
                <a:cs typeface="Times New Roman" pitchFamily="18" charset="0"/>
              </a:rPr>
              <a:t>It should be given in the young married class, as couples begin their families and start training their children.</a:t>
            </a:r>
          </a:p>
          <a:p>
            <a:pPr eaLnBrk="0" hangingPunct="0">
              <a:buFont typeface="Arial" pitchFamily="34" charset="0"/>
              <a:buChar char="•"/>
              <a:tabLst>
                <a:tab pos="228600" algn="l"/>
                <a:tab pos="1085850" algn="l"/>
              </a:tabLst>
              <a:defRPr/>
            </a:pPr>
            <a:r>
              <a:rPr lang="en-US" sz="2800" b="1" dirty="0">
                <a:solidFill>
                  <a:srgbClr val="171735"/>
                </a:solidFill>
                <a:latin typeface="Colonna MT" pitchFamily="82" charset="0"/>
                <a:ea typeface="Times New Roman" pitchFamily="18" charset="0"/>
                <a:cs typeface="Times New Roman" pitchFamily="18" charset="0"/>
              </a:rPr>
              <a:t>It should be given in the most senior class to the older men and women who will be giving advice and training young couples.</a:t>
            </a:r>
            <a:r>
              <a:rPr lang="en-US" sz="2800" b="1" dirty="0">
                <a:solidFill>
                  <a:srgbClr val="171735"/>
                </a:solidFill>
                <a:latin typeface="Colonna MT" pitchFamily="82" charset="0"/>
                <a:ea typeface="+mn-ea"/>
              </a:rPr>
              <a:t> </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300" fill="hold">
                                          <p:stCondLst>
                                            <p:cond delay="0"/>
                                          </p:stCondLst>
                                        </p:cTn>
                                        <p:tgtEl>
                                          <p:spTgt spid="4"/>
                                        </p:tgtEl>
                                        <p:attrNameLst>
                                          <p:attrName>ppt_x</p:attrName>
                                        </p:attrNameLst>
                                      </p:cBhvr>
                                    </p:anim>
                                    <p:anim from="0" to="-1.0" calcmode="lin" valueType="num">
                                      <p:cBhvr>
                                        <p:cTn id="8" dur="100" decel="50000" autoRev="1" fill="hold">
                                          <p:stCondLst>
                                            <p:cond delay="300"/>
                                          </p:stCondLst>
                                        </p:cTn>
                                        <p:tgtEl>
                                          <p:spTgt spid="4"/>
                                        </p:tgtEl>
                                        <p:attrNameLst>
                                          <p:attrName>xshear</p:attrName>
                                        </p:attrNameLst>
                                      </p:cBhvr>
                                    </p:anim>
                                    <p:animScale>
                                      <p:cBhvr>
                                        <p:cTn id="9" dur="100" decel="100000" autoRev="1" fill="hold">
                                          <p:stCondLst>
                                            <p:cond delay="300"/>
                                          </p:stCondLst>
                                        </p:cTn>
                                        <p:tgtEl>
                                          <p:spTgt spid="4"/>
                                        </p:tgtEl>
                                      </p:cBhvr>
                                      <p:from x="100000" y="100000"/>
                                      <p:to x="80000" y="100000"/>
                                    </p:animScale>
                                    <p:anim by="(#ppt_h/3+#ppt_w*0.1)" calcmode="lin" valueType="num">
                                      <p:cBhvr additive="sum">
                                        <p:cTn id="10" dur="100" decel="100000" autoRev="1" fill="hold">
                                          <p:stCondLst>
                                            <p:cond delay="300"/>
                                          </p:stCondLst>
                                        </p:cTn>
                                        <p:tgtEl>
                                          <p:spTgt spid="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
          <p:cNvSpPr txBox="1">
            <a:spLocks noChangeArrowheads="1"/>
          </p:cNvSpPr>
          <p:nvPr/>
        </p:nvSpPr>
        <p:spPr bwMode="auto">
          <a:xfrm>
            <a:off x="6324600" y="0"/>
            <a:ext cx="2819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6: Getting Ready to Marry</a:t>
            </a:r>
          </a:p>
        </p:txBody>
      </p:sp>
      <p:sp>
        <p:nvSpPr>
          <p:cNvPr id="10243" name="Rectangle 3"/>
          <p:cNvSpPr>
            <a:spLocks noChangeArrowheads="1"/>
          </p:cNvSpPr>
          <p:nvPr/>
        </p:nvSpPr>
        <p:spPr bwMode="auto">
          <a:xfrm>
            <a:off x="228600" y="228600"/>
            <a:ext cx="57150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tabLst>
                <a:tab pos="1085850" algn="l"/>
              </a:tabLst>
            </a:pPr>
            <a:r>
              <a:rPr lang="en-US" sz="2800" b="1">
                <a:solidFill>
                  <a:srgbClr val="47AAFB"/>
                </a:solidFill>
                <a:latin typeface="Colonna MT" charset="0"/>
                <a:cs typeface="Times New Roman" charset="0"/>
              </a:rPr>
              <a:t>Actually, marriage preparation needs to begin at home, as the children watch their parents live together and love each other according to the Bible. If children witness from a young age how God intended marriage to be, they will have a much better chance of following the original plan.</a:t>
            </a:r>
            <a:endParaRPr lang="en-US" sz="2800" b="1">
              <a:solidFill>
                <a:srgbClr val="47AAFB"/>
              </a:solidFill>
              <a:latin typeface="Colonna MT" charset="0"/>
            </a:endParaRPr>
          </a:p>
        </p:txBody>
      </p:sp>
      <p:pic>
        <p:nvPicPr>
          <p:cNvPr id="10244" name="Picture 4" descr="C:\Users\Candra Poitras\Pictures\families[1].jpg"/>
          <p:cNvPicPr>
            <a:picLocks noChangeAspect="1" noChangeArrowheads="1"/>
          </p:cNvPicPr>
          <p:nvPr/>
        </p:nvPicPr>
        <p:blipFill>
          <a:blip r:embed="rId2" cstate="print"/>
          <a:srcRect/>
          <a:stretch>
            <a:fillRect/>
          </a:stretch>
        </p:blipFill>
        <p:spPr bwMode="auto">
          <a:xfrm>
            <a:off x="4648200" y="3810000"/>
            <a:ext cx="4267200" cy="2847975"/>
          </a:xfrm>
          <a:prstGeom prst="rect">
            <a:avLst/>
          </a:prstGeom>
          <a:ln w="190500" cap="sq">
            <a:solidFill>
              <a:srgbClr val="171735"/>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p:cTn id="7" dur="500" fill="hold"/>
                                        <p:tgtEl>
                                          <p:spTgt spid="10243"/>
                                        </p:tgtEl>
                                        <p:attrNameLst>
                                          <p:attrName>ppt_w</p:attrName>
                                        </p:attrNameLst>
                                      </p:cBhvr>
                                      <p:tavLst>
                                        <p:tav tm="0">
                                          <p:val>
                                            <p:fltVal val="0"/>
                                          </p:val>
                                        </p:tav>
                                        <p:tav tm="100000">
                                          <p:val>
                                            <p:strVal val="#ppt_w"/>
                                          </p:val>
                                        </p:tav>
                                      </p:tavLst>
                                    </p:anim>
                                    <p:anim calcmode="lin" valueType="num">
                                      <p:cBhvr>
                                        <p:cTn id="8" dur="500" fill="hold"/>
                                        <p:tgtEl>
                                          <p:spTgt spid="10243"/>
                                        </p:tgtEl>
                                        <p:attrNameLst>
                                          <p:attrName>ppt_h</p:attrName>
                                        </p:attrNameLst>
                                      </p:cBhvr>
                                      <p:tavLst>
                                        <p:tav tm="0">
                                          <p:val>
                                            <p:fltVal val="0"/>
                                          </p:val>
                                        </p:tav>
                                        <p:tav tm="100000">
                                          <p:val>
                                            <p:strVal val="#ppt_h"/>
                                          </p:val>
                                        </p:tav>
                                      </p:tavLst>
                                    </p:anim>
                                    <p:anim calcmode="lin" valueType="num">
                                      <p:cBhvr>
                                        <p:cTn id="9" dur="500" fill="hold"/>
                                        <p:tgtEl>
                                          <p:spTgt spid="10243"/>
                                        </p:tgtEl>
                                        <p:attrNameLst>
                                          <p:attrName>style.rotation</p:attrName>
                                        </p:attrNameLst>
                                      </p:cBhvr>
                                      <p:tavLst>
                                        <p:tav tm="0">
                                          <p:val>
                                            <p:fltVal val="360"/>
                                          </p:val>
                                        </p:tav>
                                        <p:tav tm="100000">
                                          <p:val>
                                            <p:fltVal val="0"/>
                                          </p:val>
                                        </p:tav>
                                      </p:tavLst>
                                    </p:anim>
                                    <p:animEffect transition="in" filter="fade">
                                      <p:cBhvr>
                                        <p:cTn id="10" dur="500"/>
                                        <p:tgtEl>
                                          <p:spTgt spid="1024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10244"/>
                                        </p:tgtEl>
                                        <p:attrNameLst>
                                          <p:attrName>style.visibility</p:attrName>
                                        </p:attrNameLst>
                                      </p:cBhvr>
                                      <p:to>
                                        <p:strVal val="visible"/>
                                      </p:to>
                                    </p:set>
                                    <p:anim calcmode="lin" valueType="num">
                                      <p:cBhvr>
                                        <p:cTn id="15" dur="500" fill="hold"/>
                                        <p:tgtEl>
                                          <p:spTgt spid="10244"/>
                                        </p:tgtEl>
                                        <p:attrNameLst>
                                          <p:attrName>ppt_w</p:attrName>
                                        </p:attrNameLst>
                                      </p:cBhvr>
                                      <p:tavLst>
                                        <p:tav tm="0">
                                          <p:val>
                                            <p:fltVal val="0"/>
                                          </p:val>
                                        </p:tav>
                                        <p:tav tm="100000">
                                          <p:val>
                                            <p:strVal val="#ppt_w"/>
                                          </p:val>
                                        </p:tav>
                                      </p:tavLst>
                                    </p:anim>
                                    <p:anim calcmode="lin" valueType="num">
                                      <p:cBhvr>
                                        <p:cTn id="16" dur="500" fill="hold"/>
                                        <p:tgtEl>
                                          <p:spTgt spid="10244"/>
                                        </p:tgtEl>
                                        <p:attrNameLst>
                                          <p:attrName>ppt_h</p:attrName>
                                        </p:attrNameLst>
                                      </p:cBhvr>
                                      <p:tavLst>
                                        <p:tav tm="0">
                                          <p:val>
                                            <p:fltVal val="0"/>
                                          </p:val>
                                        </p:tav>
                                        <p:tav tm="100000">
                                          <p:val>
                                            <p:strVal val="#ppt_h"/>
                                          </p:val>
                                        </p:tav>
                                      </p:tavLst>
                                    </p:anim>
                                    <p:anim calcmode="lin" valueType="num">
                                      <p:cBhvr>
                                        <p:cTn id="17" dur="500" fill="hold"/>
                                        <p:tgtEl>
                                          <p:spTgt spid="10244"/>
                                        </p:tgtEl>
                                        <p:attrNameLst>
                                          <p:attrName>style.rotation</p:attrName>
                                        </p:attrNameLst>
                                      </p:cBhvr>
                                      <p:tavLst>
                                        <p:tav tm="0">
                                          <p:val>
                                            <p:fltVal val="360"/>
                                          </p:val>
                                        </p:tav>
                                        <p:tav tm="100000">
                                          <p:val>
                                            <p:fltVal val="0"/>
                                          </p:val>
                                        </p:tav>
                                      </p:tavLst>
                                    </p:anim>
                                    <p:animEffect transition="in" filter="fade">
                                      <p:cBhvr>
                                        <p:cTn id="18" dur="5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266" name="TextBox 5"/>
          <p:cNvSpPr txBox="1">
            <a:spLocks noChangeArrowheads="1"/>
          </p:cNvSpPr>
          <p:nvPr/>
        </p:nvSpPr>
        <p:spPr bwMode="auto">
          <a:xfrm>
            <a:off x="6324600" y="0"/>
            <a:ext cx="2819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DCA330"/>
                </a:solidFill>
                <a:latin typeface="Bernard MT Condensed" charset="0"/>
              </a:rPr>
              <a:t>Lesson 6: Getting Ready to Marry</a:t>
            </a:r>
          </a:p>
        </p:txBody>
      </p:sp>
      <p:sp>
        <p:nvSpPr>
          <p:cNvPr id="11267" name="Rectangle 3"/>
          <p:cNvSpPr>
            <a:spLocks noChangeArrowheads="1"/>
          </p:cNvSpPr>
          <p:nvPr/>
        </p:nvSpPr>
        <p:spPr bwMode="auto">
          <a:xfrm>
            <a:off x="0" y="0"/>
            <a:ext cx="6324600" cy="2246769"/>
          </a:xfrm>
          <a:prstGeom prst="rect">
            <a:avLst/>
          </a:prstGeom>
          <a:solidFill>
            <a:srgbClr val="171735"/>
          </a:solidFill>
          <a:ln w="9525">
            <a:noFill/>
            <a:miter lim="800000"/>
            <a:headEnd/>
            <a:tailEnd/>
          </a:ln>
          <a:effectLst/>
          <a:scene3d>
            <a:camera prst="orthographicFront"/>
            <a:lightRig rig="threePt" dir="t"/>
          </a:scene3d>
          <a:sp3d>
            <a:bevelT/>
          </a:sp3d>
        </p:spPr>
        <p:txBody>
          <a:bodyPr anchor="ctr">
            <a:spAutoFit/>
          </a:bodyPr>
          <a:lstStyle>
            <a:lvl1pPr eaLnBrk="0" hangingPunct="0">
              <a:tabLst>
                <a:tab pos="1085850" algn="l"/>
              </a:tabLst>
              <a:defRPr>
                <a:solidFill>
                  <a:schemeClr val="tx1"/>
                </a:solidFill>
                <a:latin typeface="Arial" charset="0"/>
                <a:ea typeface="ＭＳ Ｐゴシック" charset="0"/>
              </a:defRPr>
            </a:lvl1pPr>
            <a:lvl2pPr marL="742950" indent="-285750" eaLnBrk="0" hangingPunct="0">
              <a:tabLst>
                <a:tab pos="1085850" algn="l"/>
              </a:tabLst>
              <a:defRPr>
                <a:solidFill>
                  <a:schemeClr val="tx1"/>
                </a:solidFill>
                <a:latin typeface="Arial" charset="0"/>
                <a:ea typeface="ＭＳ Ｐゴシック" charset="0"/>
              </a:defRPr>
            </a:lvl2pPr>
            <a:lvl3pPr marL="1143000" indent="-228600" eaLnBrk="0" hangingPunct="0">
              <a:tabLst>
                <a:tab pos="1085850" algn="l"/>
              </a:tabLst>
              <a:defRPr>
                <a:solidFill>
                  <a:schemeClr val="tx1"/>
                </a:solidFill>
                <a:latin typeface="Arial" charset="0"/>
                <a:ea typeface="ＭＳ Ｐゴシック" charset="0"/>
              </a:defRPr>
            </a:lvl3pPr>
            <a:lvl4pPr marL="1600200" indent="-228600" eaLnBrk="0" hangingPunct="0">
              <a:tabLst>
                <a:tab pos="1085850" algn="l"/>
              </a:tabLst>
              <a:defRPr>
                <a:solidFill>
                  <a:schemeClr val="tx1"/>
                </a:solidFill>
                <a:latin typeface="Arial" charset="0"/>
                <a:ea typeface="ＭＳ Ｐゴシック" charset="0"/>
              </a:defRPr>
            </a:lvl4pPr>
            <a:lvl5pPr marL="2057400" indent="-228600" eaLnBrk="0" hangingPunct="0">
              <a:tabLst>
                <a:tab pos="1085850" algn="l"/>
              </a:tabLst>
              <a:defRPr>
                <a:solidFill>
                  <a:schemeClr val="tx1"/>
                </a:solidFill>
                <a:latin typeface="Arial" charset="0"/>
                <a:ea typeface="ＭＳ Ｐゴシック" charset="0"/>
              </a:defRPr>
            </a:lvl5pPr>
            <a:lvl6pPr marL="2514600" indent="-228600" eaLnBrk="0" fontAlgn="base" hangingPunct="0">
              <a:spcBef>
                <a:spcPct val="0"/>
              </a:spcBef>
              <a:spcAft>
                <a:spcPct val="0"/>
              </a:spcAft>
              <a:tabLst>
                <a:tab pos="1085850" algn="l"/>
              </a:tabLst>
              <a:defRPr>
                <a:solidFill>
                  <a:schemeClr val="tx1"/>
                </a:solidFill>
                <a:latin typeface="Arial" charset="0"/>
                <a:ea typeface="ＭＳ Ｐゴシック" charset="0"/>
              </a:defRPr>
            </a:lvl6pPr>
            <a:lvl7pPr marL="2971800" indent="-228600" eaLnBrk="0" fontAlgn="base" hangingPunct="0">
              <a:spcBef>
                <a:spcPct val="0"/>
              </a:spcBef>
              <a:spcAft>
                <a:spcPct val="0"/>
              </a:spcAft>
              <a:tabLst>
                <a:tab pos="1085850" algn="l"/>
              </a:tabLst>
              <a:defRPr>
                <a:solidFill>
                  <a:schemeClr val="tx1"/>
                </a:solidFill>
                <a:latin typeface="Arial" charset="0"/>
                <a:ea typeface="ＭＳ Ｐゴシック" charset="0"/>
              </a:defRPr>
            </a:lvl7pPr>
            <a:lvl8pPr marL="3429000" indent="-228600" eaLnBrk="0" fontAlgn="base" hangingPunct="0">
              <a:spcBef>
                <a:spcPct val="0"/>
              </a:spcBef>
              <a:spcAft>
                <a:spcPct val="0"/>
              </a:spcAft>
              <a:tabLst>
                <a:tab pos="1085850" algn="l"/>
              </a:tabLst>
              <a:defRPr>
                <a:solidFill>
                  <a:schemeClr val="tx1"/>
                </a:solidFill>
                <a:latin typeface="Arial" charset="0"/>
                <a:ea typeface="ＭＳ Ｐゴシック" charset="0"/>
              </a:defRPr>
            </a:lvl8pPr>
            <a:lvl9pPr marL="3886200" indent="-228600" eaLnBrk="0" fontAlgn="base" hangingPunct="0">
              <a:spcBef>
                <a:spcPct val="0"/>
              </a:spcBef>
              <a:spcAft>
                <a:spcPct val="0"/>
              </a:spcAft>
              <a:tabLst>
                <a:tab pos="1085850" algn="l"/>
              </a:tabLst>
              <a:defRPr>
                <a:solidFill>
                  <a:schemeClr val="tx1"/>
                </a:solidFill>
                <a:latin typeface="Arial" charset="0"/>
                <a:ea typeface="ＭＳ Ｐゴシック" charset="0"/>
              </a:defRPr>
            </a:lvl9pPr>
          </a:lstStyle>
          <a:p>
            <a:pPr algn="ctr"/>
            <a:r>
              <a:rPr lang="en-US" sz="2800" b="1">
                <a:solidFill>
                  <a:srgbClr val="BA0631"/>
                </a:solidFill>
                <a:latin typeface="Colonna MT" charset="0"/>
                <a:cs typeface="Times New Roman" charset="0"/>
              </a:rPr>
              <a:t>This kind of intense, continual, seeking after God</a:t>
            </a:r>
            <a:r>
              <a:rPr lang="ja-JP" altLang="en-US" sz="2800" b="1">
                <a:solidFill>
                  <a:srgbClr val="BA0631"/>
                </a:solidFill>
                <a:latin typeface="Colonna MT" charset="0"/>
                <a:cs typeface="Times New Roman" charset="0"/>
              </a:rPr>
              <a:t>’</a:t>
            </a:r>
            <a:r>
              <a:rPr lang="en-US" sz="2800" b="1">
                <a:solidFill>
                  <a:srgbClr val="BA0631"/>
                </a:solidFill>
                <a:latin typeface="Colonna MT" charset="0"/>
                <a:cs typeface="Times New Roman" charset="0"/>
              </a:rPr>
              <a:t>s wisdom produces results. The promises of God are true, and He cares—very much—about marriage and the family. </a:t>
            </a:r>
            <a:endParaRPr lang="en-US" sz="2800" b="1">
              <a:solidFill>
                <a:srgbClr val="BA0631"/>
              </a:solidFill>
              <a:latin typeface="Colonna MT" charset="0"/>
            </a:endParaRPr>
          </a:p>
        </p:txBody>
      </p:sp>
      <p:sp>
        <p:nvSpPr>
          <p:cNvPr id="6" name="Rectangle 5"/>
          <p:cNvSpPr/>
          <p:nvPr/>
        </p:nvSpPr>
        <p:spPr>
          <a:xfrm>
            <a:off x="533400" y="2364462"/>
            <a:ext cx="8610600" cy="4493538"/>
          </a:xfrm>
          <a:prstGeom prst="rect">
            <a:avLst/>
          </a:prstGeom>
          <a:solidFill>
            <a:srgbClr val="BA0631"/>
          </a:solidFill>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ja-JP" altLang="en-US" sz="2200" b="1" i="1">
                <a:solidFill>
                  <a:srgbClr val="171735"/>
                </a:solidFill>
                <a:latin typeface="Colonna MT" charset="0"/>
              </a:rPr>
              <a:t>“</a:t>
            </a:r>
            <a:r>
              <a:rPr lang="en-US" sz="2200" b="1" i="1">
                <a:solidFill>
                  <a:srgbClr val="171735"/>
                </a:solidFill>
                <a:latin typeface="Colonna MT" charset="0"/>
              </a:rPr>
              <a:t>My son, if thou wilt receive my words, and hide my commandments with thee; So that thou incline thine ear unto wisdom, and apply thine heart to understanding; Yea, if thou criest after knowledge, and liftest up thy voice for understanding; If thou seekest her as silver, and searchest for her as for hid treasures; Then shalt thou understand the fear of the Lord, and find the knowledge of God. For the Lord giveth wisdom: out of his mouth cometh knowledge and understanding. He layeth up sound wisdom for the righteous: he is a buckler to them that walk uprightly. He keepeth the paths of judgment, and preserveth the way of his saints. Then shalt thou understand righteousness, and judgment, and equity; yea, every good path. When wisdom entereth into thine heart, and knowledge is pleasant unto thy soul; Discretion shall preserve thee, understanding shall keep thee:</a:t>
            </a:r>
            <a:r>
              <a:rPr lang="ja-JP" altLang="en-US" sz="2200" b="1" i="1">
                <a:solidFill>
                  <a:srgbClr val="171735"/>
                </a:solidFill>
                <a:latin typeface="Colonna MT" charset="0"/>
              </a:rPr>
              <a:t>”</a:t>
            </a:r>
            <a:r>
              <a:rPr lang="en-US" sz="2200" b="1" i="1">
                <a:solidFill>
                  <a:srgbClr val="171735"/>
                </a:solidFill>
                <a:latin typeface="Colonna MT" charset="0"/>
              </a:rPr>
              <a:t> </a:t>
            </a:r>
            <a:r>
              <a:rPr lang="en-US" sz="2200" b="1">
                <a:solidFill>
                  <a:srgbClr val="171735"/>
                </a:solidFill>
                <a:latin typeface="Colonna MT" charset="0"/>
              </a:rPr>
              <a:t>(Proverbs 2:1-11).</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p:cTn id="7" dur="500" fill="hold"/>
                                        <p:tgtEl>
                                          <p:spTgt spid="11267"/>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1267"/>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1267"/>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1267"/>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ixed_fabrics">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mixed_fabrics</Template>
  <TotalTime>618</TotalTime>
  <Words>941</Words>
  <Application>Microsoft Macintosh PowerPoint</Application>
  <PresentationFormat>On-screen Show (4:3)</PresentationFormat>
  <Paragraphs>38</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Tahoma</vt:lpstr>
      <vt:lpstr>Calibri</vt:lpstr>
      <vt:lpstr>Bernard MT Condensed</vt:lpstr>
      <vt:lpstr>Colonna MT</vt:lpstr>
      <vt:lpstr>Times New Roman</vt:lpstr>
      <vt:lpstr>mixed_fabrics</vt:lpstr>
      <vt:lpstr>Family Life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Life</dc:title>
  <dc:creator>Candra Poitras</dc:creator>
  <cp:lastModifiedBy>Ashton Loyd</cp:lastModifiedBy>
  <cp:revision>5</cp:revision>
  <dcterms:created xsi:type="dcterms:W3CDTF">2010-10-03T01:07:11Z</dcterms:created>
  <dcterms:modified xsi:type="dcterms:W3CDTF">2018-02-17T17:52:46Z</dcterms:modified>
</cp:coreProperties>
</file>